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3" r:id="rId1"/>
  </p:sldMasterIdLst>
  <p:notesMasterIdLst>
    <p:notesMasterId r:id="rId14"/>
  </p:notesMasterIdLst>
  <p:handoutMasterIdLst>
    <p:handoutMasterId r:id="rId15"/>
  </p:handoutMasterIdLst>
  <p:sldIdLst>
    <p:sldId id="2524" r:id="rId2"/>
    <p:sldId id="2581" r:id="rId3"/>
    <p:sldId id="2552" r:id="rId4"/>
    <p:sldId id="2542" r:id="rId5"/>
    <p:sldId id="2544" r:id="rId6"/>
    <p:sldId id="2545" r:id="rId7"/>
    <p:sldId id="2554" r:id="rId8"/>
    <p:sldId id="266" r:id="rId9"/>
    <p:sldId id="2577" r:id="rId10"/>
    <p:sldId id="2578" r:id="rId11"/>
    <p:sldId id="2579" r:id="rId12"/>
    <p:sldId id="258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7579"/>
    <a:srgbClr val="418287"/>
    <a:srgbClr val="AAD3D6"/>
    <a:srgbClr val="5DAAB0"/>
    <a:srgbClr val="DFE3E9"/>
    <a:srgbClr val="1F1F26"/>
    <a:srgbClr val="D6DBE2"/>
    <a:srgbClr val="CCD2DA"/>
    <a:srgbClr val="BBC3CD"/>
    <a:srgbClr val="D3D8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71D4E8-8B2C-4BD2-B175-2E7C302D1291}" v="809" dt="2021-11-15T06:56:17.01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5034" autoAdjust="0"/>
  </p:normalViewPr>
  <p:slideViewPr>
    <p:cSldViewPr snapToGrid="0" snapToObjects="1" showGuides="1">
      <p:cViewPr varScale="1">
        <p:scale>
          <a:sx n="86" d="100"/>
          <a:sy n="86" d="100"/>
        </p:scale>
        <p:origin x="562" y="5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 Gotsev" userId="cc80aba9e24699b3" providerId="LiveId" clId="{8E71D4E8-8B2C-4BD2-B175-2E7C302D1291}"/>
    <pc:docChg chg="undo custSel addSld delSld modSld sldOrd">
      <pc:chgData name="Valentin Gotsev" userId="cc80aba9e24699b3" providerId="LiveId" clId="{8E71D4E8-8B2C-4BD2-B175-2E7C302D1291}" dt="2021-11-15T08:47:37.628" v="4987" actId="478"/>
      <pc:docMkLst>
        <pc:docMk/>
      </pc:docMkLst>
      <pc:sldChg chg="addSp delSp modSp mod ord modTransition setBg modAnim setClrOvrMap delDesignElem">
        <pc:chgData name="Valentin Gotsev" userId="cc80aba9e24699b3" providerId="LiveId" clId="{8E71D4E8-8B2C-4BD2-B175-2E7C302D1291}" dt="2021-11-15T08:16:13.556" v="4958" actId="20577"/>
        <pc:sldMkLst>
          <pc:docMk/>
          <pc:sldMk cId="1300311978" sldId="266"/>
        </pc:sldMkLst>
        <pc:spChg chg="add del mod">
          <ac:chgData name="Valentin Gotsev" userId="cc80aba9e24699b3" providerId="LiveId" clId="{8E71D4E8-8B2C-4BD2-B175-2E7C302D1291}" dt="2021-11-15T07:57:49.844" v="4811" actId="21"/>
          <ac:spMkLst>
            <pc:docMk/>
            <pc:sldMk cId="1300311978" sldId="266"/>
            <ac:spMk id="2" creationId="{9FAADC85-BC01-4C99-B793-F3BF89D0CC6A}"/>
          </ac:spMkLst>
        </pc:spChg>
        <pc:spChg chg="del mod ord">
          <ac:chgData name="Valentin Gotsev" userId="cc80aba9e24699b3" providerId="LiveId" clId="{8E71D4E8-8B2C-4BD2-B175-2E7C302D1291}" dt="2021-11-15T07:57:44.042" v="4808" actId="21"/>
          <ac:spMkLst>
            <pc:docMk/>
            <pc:sldMk cId="1300311978" sldId="266"/>
            <ac:spMk id="4" creationId="{D4C183CA-19AD-485E-AEC5-FC032D453828}"/>
          </ac:spMkLst>
        </pc:spChg>
        <pc:spChg chg="mod">
          <ac:chgData name="Valentin Gotsev" userId="cc80aba9e24699b3" providerId="LiveId" clId="{8E71D4E8-8B2C-4BD2-B175-2E7C302D1291}" dt="2021-11-15T08:16:13.556" v="4958" actId="20577"/>
          <ac:spMkLst>
            <pc:docMk/>
            <pc:sldMk cId="1300311978" sldId="266"/>
            <ac:spMk id="6" creationId="{DE253D32-8B7B-47D0-BB63-402C3DB9B549}"/>
          </ac:spMkLst>
        </pc:spChg>
        <pc:spChg chg="mod">
          <ac:chgData name="Valentin Gotsev" userId="cc80aba9e24699b3" providerId="LiveId" clId="{8E71D4E8-8B2C-4BD2-B175-2E7C302D1291}" dt="2021-11-15T07:51:46.917" v="4757" actId="1076"/>
          <ac:spMkLst>
            <pc:docMk/>
            <pc:sldMk cId="1300311978" sldId="266"/>
            <ac:spMk id="7" creationId="{1D6EB617-E017-4B26-9576-8578E948979A}"/>
          </ac:spMkLst>
        </pc:spChg>
        <pc:spChg chg="add del mod">
          <ac:chgData name="Valentin Gotsev" userId="cc80aba9e24699b3" providerId="LiveId" clId="{8E71D4E8-8B2C-4BD2-B175-2E7C302D1291}" dt="2021-11-15T07:53:37.385" v="4773" actId="931"/>
          <ac:spMkLst>
            <pc:docMk/>
            <pc:sldMk cId="1300311978" sldId="266"/>
            <ac:spMk id="9" creationId="{3F7A4046-93E7-45EB-93A6-50009B018A19}"/>
          </ac:spMkLst>
        </pc:spChg>
        <pc:spChg chg="add del">
          <ac:chgData name="Valentin Gotsev" userId="cc80aba9e24699b3" providerId="LiveId" clId="{8E71D4E8-8B2C-4BD2-B175-2E7C302D1291}" dt="2021-11-15T01:43:55.647" v="1755" actId="26606"/>
          <ac:spMkLst>
            <pc:docMk/>
            <pc:sldMk cId="1300311978" sldId="266"/>
            <ac:spMk id="58" creationId="{9775AF3B-5284-4B97-9BB7-55C6FB3699C2}"/>
          </ac:spMkLst>
        </pc:spChg>
        <pc:spChg chg="add del">
          <ac:chgData name="Valentin Gotsev" userId="cc80aba9e24699b3" providerId="LiveId" clId="{8E71D4E8-8B2C-4BD2-B175-2E7C302D1291}" dt="2021-11-15T01:43:58.177" v="1757" actId="26606"/>
          <ac:spMkLst>
            <pc:docMk/>
            <pc:sldMk cId="1300311978" sldId="266"/>
            <ac:spMk id="62" creationId="{B773AB25-A422-41AA-9737-5E04C1966DE1}"/>
          </ac:spMkLst>
        </pc:spChg>
        <pc:spChg chg="add del">
          <ac:chgData name="Valentin Gotsev" userId="cc80aba9e24699b3" providerId="LiveId" clId="{8E71D4E8-8B2C-4BD2-B175-2E7C302D1291}" dt="2021-11-15T01:43:55.647" v="1755" actId="26606"/>
          <ac:spMkLst>
            <pc:docMk/>
            <pc:sldMk cId="1300311978" sldId="266"/>
            <ac:spMk id="103" creationId="{66D4F5BA-1D71-49B2-8A7F-6B4EB94D7265}"/>
          </ac:spMkLst>
        </pc:spChg>
        <pc:spChg chg="add del">
          <ac:chgData name="Valentin Gotsev" userId="cc80aba9e24699b3" providerId="LiveId" clId="{8E71D4E8-8B2C-4BD2-B175-2E7C302D1291}" dt="2021-11-15T01:43:58.177" v="1757" actId="26606"/>
          <ac:spMkLst>
            <pc:docMk/>
            <pc:sldMk cId="1300311978" sldId="266"/>
            <ac:spMk id="107" creationId="{6697F791-5FFA-4164-899F-EB52EA72B024}"/>
          </ac:spMkLst>
        </pc:spChg>
        <pc:spChg chg="add del">
          <ac:chgData name="Valentin Gotsev" userId="cc80aba9e24699b3" providerId="LiveId" clId="{8E71D4E8-8B2C-4BD2-B175-2E7C302D1291}" dt="2021-11-15T07:35:46.332" v="4713" actId="26606"/>
          <ac:spMkLst>
            <pc:docMk/>
            <pc:sldMk cId="1300311978" sldId="266"/>
            <ac:spMk id="164" creationId="{E4B7B3E3-827A-48BE-AD67-A57C45AA6949}"/>
          </ac:spMkLst>
        </pc:spChg>
        <pc:spChg chg="add mod">
          <ac:chgData name="Valentin Gotsev" userId="cc80aba9e24699b3" providerId="LiveId" clId="{8E71D4E8-8B2C-4BD2-B175-2E7C302D1291}" dt="2021-11-15T08:00:46.933" v="4856" actId="14100"/>
          <ac:spMkLst>
            <pc:docMk/>
            <pc:sldMk cId="1300311978" sldId="266"/>
            <ac:spMk id="166" creationId="{11C5161B-14C6-443C-8888-C084BFFE5E40}"/>
          </ac:spMkLst>
        </pc:spChg>
        <pc:spChg chg="add mod">
          <ac:chgData name="Valentin Gotsev" userId="cc80aba9e24699b3" providerId="LiveId" clId="{8E71D4E8-8B2C-4BD2-B175-2E7C302D1291}" dt="2021-11-15T07:52:31.669" v="4766" actId="1076"/>
          <ac:spMkLst>
            <pc:docMk/>
            <pc:sldMk cId="1300311978" sldId="266"/>
            <ac:spMk id="271" creationId="{C9BEE62A-4B85-4A61-A521-CECC7F2F5498}"/>
          </ac:spMkLst>
        </pc:spChg>
        <pc:spChg chg="add mod">
          <ac:chgData name="Valentin Gotsev" userId="cc80aba9e24699b3" providerId="LiveId" clId="{8E71D4E8-8B2C-4BD2-B175-2E7C302D1291}" dt="2021-11-15T07:52:27.668" v="4765" actId="1076"/>
          <ac:spMkLst>
            <pc:docMk/>
            <pc:sldMk cId="1300311978" sldId="266"/>
            <ac:spMk id="277" creationId="{D64E0A89-FBC7-4BE1-B645-FA410552D66D}"/>
          </ac:spMkLst>
        </pc:spChg>
        <pc:grpChg chg="add del">
          <ac:chgData name="Valentin Gotsev" userId="cc80aba9e24699b3" providerId="LiveId" clId="{8E71D4E8-8B2C-4BD2-B175-2E7C302D1291}" dt="2021-11-15T07:35:46.332" v="4713" actId="26606"/>
          <ac:grpSpMkLst>
            <pc:docMk/>
            <pc:sldMk cId="1300311978" sldId="266"/>
            <ac:grpSpMk id="13" creationId="{EC711491-7BB6-4BE6-A470-44BF61D562E0}"/>
          </ac:grpSpMkLst>
        </pc:grpChg>
        <pc:grpChg chg="add del">
          <ac:chgData name="Valentin Gotsev" userId="cc80aba9e24699b3" providerId="LiveId" clId="{8E71D4E8-8B2C-4BD2-B175-2E7C302D1291}" dt="2021-11-15T01:43:55.647" v="1755" actId="26606"/>
          <ac:grpSpMkLst>
            <pc:docMk/>
            <pc:sldMk cId="1300311978" sldId="266"/>
            <ac:grpSpMk id="17" creationId="{EB95AFDF-FA7D-4311-9C65-6D507D92F474}"/>
          </ac:grpSpMkLst>
        </pc:grpChg>
        <pc:grpChg chg="add del">
          <ac:chgData name="Valentin Gotsev" userId="cc80aba9e24699b3" providerId="LiveId" clId="{8E71D4E8-8B2C-4BD2-B175-2E7C302D1291}" dt="2021-11-15T01:43:55.647" v="1755" actId="26606"/>
          <ac:grpSpMkLst>
            <pc:docMk/>
            <pc:sldMk cId="1300311978" sldId="266"/>
            <ac:grpSpMk id="60" creationId="{A0F1F7ED-DA39-478F-85DA-317DE08941E8}"/>
          </ac:grpSpMkLst>
        </pc:grpChg>
        <pc:grpChg chg="add del">
          <ac:chgData name="Valentin Gotsev" userId="cc80aba9e24699b3" providerId="LiveId" clId="{8E71D4E8-8B2C-4BD2-B175-2E7C302D1291}" dt="2021-11-15T01:43:58.177" v="1757" actId="26606"/>
          <ac:grpSpMkLst>
            <pc:docMk/>
            <pc:sldMk cId="1300311978" sldId="266"/>
            <ac:grpSpMk id="66" creationId="{6AD0D387-1584-4477-B5F8-52B50D4F2205}"/>
          </ac:grpSpMkLst>
        </pc:grpChg>
        <pc:grpChg chg="add del">
          <ac:chgData name="Valentin Gotsev" userId="cc80aba9e24699b3" providerId="LiveId" clId="{8E71D4E8-8B2C-4BD2-B175-2E7C302D1291}" dt="2021-11-15T01:43:58.177" v="1757" actId="26606"/>
          <ac:grpSpMkLst>
            <pc:docMk/>
            <pc:sldMk cId="1300311978" sldId="266"/>
            <ac:grpSpMk id="106" creationId="{EB95AFDF-FA7D-4311-9C65-6D507D92F474}"/>
          </ac:grpSpMkLst>
        </pc:grpChg>
        <pc:grpChg chg="add del">
          <ac:chgData name="Valentin Gotsev" userId="cc80aba9e24699b3" providerId="LiveId" clId="{8E71D4E8-8B2C-4BD2-B175-2E7C302D1291}" dt="2021-11-15T01:44:00.400" v="1759" actId="26606"/>
          <ac:grpSpMkLst>
            <pc:docMk/>
            <pc:sldMk cId="1300311978" sldId="266"/>
            <ac:grpSpMk id="111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1300311978" sldId="266"/>
            <ac:grpSpMk id="118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1300311978" sldId="266"/>
            <ac:grpSpMk id="119" creationId="{8E1DDAD8-1D10-4640-A034-BE90015E37B6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1300311978" sldId="266"/>
            <ac:grpSpMk id="121" creationId="{FD642FB6-2808-4BC5-AE0B-7302C24B78A5}"/>
          </ac:grpSpMkLst>
        </pc:grpChg>
        <pc:grpChg chg="add del">
          <ac:chgData name="Valentin Gotsev" userId="cc80aba9e24699b3" providerId="LiveId" clId="{8E71D4E8-8B2C-4BD2-B175-2E7C302D1291}" dt="2021-11-15T07:35:46.241" v="4712" actId="26606"/>
          <ac:grpSpMkLst>
            <pc:docMk/>
            <pc:sldMk cId="1300311978" sldId="266"/>
            <ac:grpSpMk id="171" creationId="{A24E966C-35F3-4DB1-8C23-4BC252E4E4A2}"/>
          </ac:grpSpMkLst>
        </pc:grpChg>
        <pc:grpChg chg="add del">
          <ac:chgData name="Valentin Gotsev" userId="cc80aba9e24699b3" providerId="LiveId" clId="{8E71D4E8-8B2C-4BD2-B175-2E7C302D1291}" dt="2021-11-15T07:35:46.241" v="4712" actId="26606"/>
          <ac:grpSpMkLst>
            <pc:docMk/>
            <pc:sldMk cId="1300311978" sldId="266"/>
            <ac:grpSpMk id="212" creationId="{4522F6F2-D276-4B44-927D-595B62E8F527}"/>
          </ac:grpSpMkLst>
        </pc:grpChg>
        <pc:grpChg chg="add del">
          <ac:chgData name="Valentin Gotsev" userId="cc80aba9e24699b3" providerId="LiveId" clId="{8E71D4E8-8B2C-4BD2-B175-2E7C302D1291}" dt="2021-11-15T07:35:46.241" v="4712" actId="26606"/>
          <ac:grpSpMkLst>
            <pc:docMk/>
            <pc:sldMk cId="1300311978" sldId="266"/>
            <ac:grpSpMk id="216" creationId="{9A210947-19DD-4D82-9001-EB4FD3CA889B}"/>
          </ac:grpSpMkLst>
        </pc:grpChg>
        <pc:grpChg chg="add">
          <ac:chgData name="Valentin Gotsev" userId="cc80aba9e24699b3" providerId="LiveId" clId="{8E71D4E8-8B2C-4BD2-B175-2E7C302D1291}" dt="2021-11-15T07:35:46.332" v="4713" actId="26606"/>
          <ac:grpSpMkLst>
            <pc:docMk/>
            <pc:sldMk cId="1300311978" sldId="266"/>
            <ac:grpSpMk id="273" creationId="{A24E966C-35F3-4DB1-8C23-4BC252E4E4A2}"/>
          </ac:grpSpMkLst>
        </pc:grpChg>
        <pc:grpChg chg="add">
          <ac:chgData name="Valentin Gotsev" userId="cc80aba9e24699b3" providerId="LiveId" clId="{8E71D4E8-8B2C-4BD2-B175-2E7C302D1291}" dt="2021-11-15T07:35:46.332" v="4713" actId="26606"/>
          <ac:grpSpMkLst>
            <pc:docMk/>
            <pc:sldMk cId="1300311978" sldId="266"/>
            <ac:grpSpMk id="274" creationId="{5FE07634-A83A-4681-9C1D-BC0775F9D296}"/>
          </ac:grpSpMkLst>
        </pc:grpChg>
        <pc:grpChg chg="add">
          <ac:chgData name="Valentin Gotsev" userId="cc80aba9e24699b3" providerId="LiveId" clId="{8E71D4E8-8B2C-4BD2-B175-2E7C302D1291}" dt="2021-11-15T07:35:46.332" v="4713" actId="26606"/>
          <ac:grpSpMkLst>
            <pc:docMk/>
            <pc:sldMk cId="1300311978" sldId="266"/>
            <ac:grpSpMk id="276" creationId="{A2E1FE48-FA7B-4262-B922-041542931DDF}"/>
          </ac:grpSpMkLst>
        </pc:grpChg>
        <pc:picChg chg="del mod ord">
          <ac:chgData name="Valentin Gotsev" userId="cc80aba9e24699b3" providerId="LiveId" clId="{8E71D4E8-8B2C-4BD2-B175-2E7C302D1291}" dt="2021-11-15T07:53:26.472" v="4770" actId="21"/>
          <ac:picMkLst>
            <pc:docMk/>
            <pc:sldMk cId="1300311978" sldId="266"/>
            <ac:picMk id="10" creationId="{618DD966-19F0-4350-AC58-AE86C210BDD3}"/>
          </ac:picMkLst>
        </pc:picChg>
        <pc:picChg chg="add del">
          <ac:chgData name="Valentin Gotsev" userId="cc80aba9e24699b3" providerId="LiveId" clId="{8E71D4E8-8B2C-4BD2-B175-2E7C302D1291}" dt="2021-11-15T07:35:46.332" v="4713" actId="26606"/>
          <ac:picMkLst>
            <pc:docMk/>
            <pc:sldMk cId="1300311978" sldId="266"/>
            <ac:picMk id="12" creationId="{5B367C29-5200-4FF1-83B7-18B105A0BDDE}"/>
          </ac:picMkLst>
        </pc:picChg>
        <pc:picChg chg="add del">
          <ac:chgData name="Valentin Gotsev" userId="cc80aba9e24699b3" providerId="LiveId" clId="{8E71D4E8-8B2C-4BD2-B175-2E7C302D1291}" dt="2021-11-15T01:43:55.647" v="1755" actId="26606"/>
          <ac:picMkLst>
            <pc:docMk/>
            <pc:sldMk cId="1300311978" sldId="266"/>
            <ac:picMk id="15" creationId="{5FF7B57D-FF7B-48B3-9F60-9BCEEECF9E76}"/>
          </ac:picMkLst>
        </pc:picChg>
        <pc:picChg chg="add del">
          <ac:chgData name="Valentin Gotsev" userId="cc80aba9e24699b3" providerId="LiveId" clId="{8E71D4E8-8B2C-4BD2-B175-2E7C302D1291}" dt="2021-11-15T01:43:58.177" v="1757" actId="26606"/>
          <ac:picMkLst>
            <pc:docMk/>
            <pc:sldMk cId="1300311978" sldId="266"/>
            <ac:picMk id="64" creationId="{AF0552B8-DE8C-40DF-B29F-1728E6A10619}"/>
          </ac:picMkLst>
        </pc:picChg>
        <pc:picChg chg="add del">
          <ac:chgData name="Valentin Gotsev" userId="cc80aba9e24699b3" providerId="LiveId" clId="{8E71D4E8-8B2C-4BD2-B175-2E7C302D1291}" dt="2021-11-15T01:43:55.647" v="1755" actId="26606"/>
          <ac:picMkLst>
            <pc:docMk/>
            <pc:sldMk cId="1300311978" sldId="266"/>
            <ac:picMk id="101" creationId="{1B17CCE2-CEEF-40CA-8C4D-0DC2DCA78A23}"/>
          </ac:picMkLst>
        </pc:picChg>
        <pc:picChg chg="add del">
          <ac:chgData name="Valentin Gotsev" userId="cc80aba9e24699b3" providerId="LiveId" clId="{8E71D4E8-8B2C-4BD2-B175-2E7C302D1291}" dt="2021-11-15T01:43:58.177" v="1757" actId="26606"/>
          <ac:picMkLst>
            <pc:docMk/>
            <pc:sldMk cId="1300311978" sldId="266"/>
            <ac:picMk id="105" creationId="{5FF7B57D-FF7B-48B3-9F60-9BCEEECF9E76}"/>
          </ac:picMkLst>
        </pc:picChg>
        <pc:picChg chg="add del">
          <ac:chgData name="Valentin Gotsev" userId="cc80aba9e24699b3" providerId="LiveId" clId="{8E71D4E8-8B2C-4BD2-B175-2E7C302D1291}" dt="2021-11-15T01:43:58.177" v="1757" actId="26606"/>
          <ac:picMkLst>
            <pc:docMk/>
            <pc:sldMk cId="1300311978" sldId="266"/>
            <ac:picMk id="108" creationId="{4E28A1A9-FB81-4816-AAEA-C3B430946951}"/>
          </ac:picMkLst>
        </pc:picChg>
        <pc:picChg chg="add del">
          <ac:chgData name="Valentin Gotsev" userId="cc80aba9e24699b3" providerId="LiveId" clId="{8E71D4E8-8B2C-4BD2-B175-2E7C302D1291}" dt="2021-11-15T01:44:00.400" v="1759" actId="26606"/>
          <ac:picMkLst>
            <pc:docMk/>
            <pc:sldMk cId="1300311978" sldId="266"/>
            <ac:picMk id="110" creationId="{59FACE42-44B0-4185-8ED4-9043A78C8600}"/>
          </ac:picMkLst>
        </pc:picChg>
        <pc:picChg chg="add del">
          <ac:chgData name="Valentin Gotsev" userId="cc80aba9e24699b3" providerId="LiveId" clId="{8E71D4E8-8B2C-4BD2-B175-2E7C302D1291}" dt="2021-11-15T02:21:53.986" v="3033"/>
          <ac:picMkLst>
            <pc:docMk/>
            <pc:sldMk cId="1300311978" sldId="266"/>
            <ac:picMk id="117" creationId="{59FACE42-44B0-4185-8ED4-9043A78C8600}"/>
          </ac:picMkLst>
        </pc:picChg>
        <pc:picChg chg="add mod">
          <ac:chgData name="Valentin Gotsev" userId="cc80aba9e24699b3" providerId="LiveId" clId="{8E71D4E8-8B2C-4BD2-B175-2E7C302D1291}" dt="2021-11-15T07:53:46.991" v="4776" actId="14100"/>
          <ac:picMkLst>
            <pc:docMk/>
            <pc:sldMk cId="1300311978" sldId="266"/>
            <ac:picMk id="165" creationId="{A6B0D6E6-D802-4F50-A02C-F40BCA33FC4F}"/>
          </ac:picMkLst>
        </pc:picChg>
        <pc:picChg chg="add del">
          <ac:chgData name="Valentin Gotsev" userId="cc80aba9e24699b3" providerId="LiveId" clId="{8E71D4E8-8B2C-4BD2-B175-2E7C302D1291}" dt="2021-11-15T07:35:46.241" v="4712" actId="26606"/>
          <ac:picMkLst>
            <pc:docMk/>
            <pc:sldMk cId="1300311978" sldId="266"/>
            <ac:picMk id="169" creationId="{519FA62B-A2C9-49F5-8C45-9D5CDCD72B49}"/>
          </ac:picMkLst>
        </pc:picChg>
        <pc:picChg chg="add">
          <ac:chgData name="Valentin Gotsev" userId="cc80aba9e24699b3" providerId="LiveId" clId="{8E71D4E8-8B2C-4BD2-B175-2E7C302D1291}" dt="2021-11-15T07:35:46.332" v="4713" actId="26606"/>
          <ac:picMkLst>
            <pc:docMk/>
            <pc:sldMk cId="1300311978" sldId="266"/>
            <ac:picMk id="272" creationId="{519FA62B-A2C9-49F5-8C45-9D5CDCD72B49}"/>
          </ac:picMkLst>
        </pc:picChg>
        <pc:picChg chg="add del mod">
          <ac:chgData name="Valentin Gotsev" userId="cc80aba9e24699b3" providerId="LiveId" clId="{8E71D4E8-8B2C-4BD2-B175-2E7C302D1291}" dt="2021-11-15T07:53:31.219" v="4772"/>
          <ac:picMkLst>
            <pc:docMk/>
            <pc:sldMk cId="1300311978" sldId="266"/>
            <ac:picMk id="278" creationId="{DFE523AC-B447-4247-93CA-A89B6C7E43B4}"/>
          </ac:picMkLst>
        </pc:picChg>
      </pc:sldChg>
      <pc:sldChg chg="addSp delSp modSp mod modTransition setBg delDesignElem">
        <pc:chgData name="Valentin Gotsev" userId="cc80aba9e24699b3" providerId="LiveId" clId="{8E71D4E8-8B2C-4BD2-B175-2E7C302D1291}" dt="2021-11-15T07:36:07.232" v="4714" actId="21"/>
        <pc:sldMkLst>
          <pc:docMk/>
          <pc:sldMk cId="2439656135" sldId="2524"/>
        </pc:sldMkLst>
        <pc:spChg chg="mod ord">
          <ac:chgData name="Valentin Gotsev" userId="cc80aba9e24699b3" providerId="LiveId" clId="{8E71D4E8-8B2C-4BD2-B175-2E7C302D1291}" dt="2021-11-15T02:25:38.880" v="3064" actId="26606"/>
          <ac:spMkLst>
            <pc:docMk/>
            <pc:sldMk cId="2439656135" sldId="2524"/>
            <ac:spMk id="2" creationId="{14801ABD-7339-4C70-82A3-696BE8EF14DF}"/>
          </ac:spMkLst>
        </pc:spChg>
        <pc:spChg chg="del mod">
          <ac:chgData name="Valentin Gotsev" userId="cc80aba9e24699b3" providerId="LiveId" clId="{8E71D4E8-8B2C-4BD2-B175-2E7C302D1291}" dt="2021-11-15T07:36:07.232" v="4714" actId="21"/>
          <ac:spMkLst>
            <pc:docMk/>
            <pc:sldMk cId="2439656135" sldId="2524"/>
            <ac:spMk id="6" creationId="{849EBC96-F2B6-43D3-A761-898E1D269BC3}"/>
          </ac:spMkLst>
        </pc:spChg>
        <pc:grpChg chg="add">
          <ac:chgData name="Valentin Gotsev" userId="cc80aba9e24699b3" providerId="LiveId" clId="{8E71D4E8-8B2C-4BD2-B175-2E7C302D1291}" dt="2021-11-15T02:25:38.880" v="3064" actId="26606"/>
          <ac:grpSpMkLst>
            <pc:docMk/>
            <pc:sldMk cId="2439656135" sldId="2524"/>
            <ac:grpSpMk id="16" creationId="{A24E966C-35F3-4DB1-8C23-4BC252E4E4A2}"/>
          </ac:grpSpMkLst>
        </pc:grpChg>
        <pc:grpChg chg="add">
          <ac:chgData name="Valentin Gotsev" userId="cc80aba9e24699b3" providerId="LiveId" clId="{8E71D4E8-8B2C-4BD2-B175-2E7C302D1291}" dt="2021-11-15T02:25:38.880" v="3064" actId="26606"/>
          <ac:grpSpMkLst>
            <pc:docMk/>
            <pc:sldMk cId="2439656135" sldId="2524"/>
            <ac:grpSpMk id="17" creationId="{5FE07634-A83A-4681-9C1D-BC0775F9D296}"/>
          </ac:grpSpMkLst>
        </pc:grpChg>
        <pc:grpChg chg="add">
          <ac:chgData name="Valentin Gotsev" userId="cc80aba9e24699b3" providerId="LiveId" clId="{8E71D4E8-8B2C-4BD2-B175-2E7C302D1291}" dt="2021-11-15T02:25:38.880" v="3064" actId="26606"/>
          <ac:grpSpMkLst>
            <pc:docMk/>
            <pc:sldMk cId="2439656135" sldId="2524"/>
            <ac:grpSpMk id="19" creationId="{A2E1FE48-FA7B-4262-B922-041542931DDF}"/>
          </ac:grpSpMkLst>
        </pc:grpChg>
        <pc:grpChg chg="add del">
          <ac:chgData name="Valentin Gotsev" userId="cc80aba9e24699b3" providerId="LiveId" clId="{8E71D4E8-8B2C-4BD2-B175-2E7C302D1291}" dt="2021-11-15T01:16:44.344" v="1384" actId="26606"/>
          <ac:grpSpMkLst>
            <pc:docMk/>
            <pc:sldMk cId="2439656135" sldId="2524"/>
            <ac:grpSpMk id="20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1:16:44.344" v="1384" actId="26606"/>
          <ac:grpSpMkLst>
            <pc:docMk/>
            <pc:sldMk cId="2439656135" sldId="2524"/>
            <ac:grpSpMk id="61" creationId="{8E1DDAD8-1D10-4640-A034-BE90015E37B6}"/>
          </ac:grpSpMkLst>
        </pc:grpChg>
        <pc:grpChg chg="add del">
          <ac:chgData name="Valentin Gotsev" userId="cc80aba9e24699b3" providerId="LiveId" clId="{8E71D4E8-8B2C-4BD2-B175-2E7C302D1291}" dt="2021-11-15T01:16:44.344" v="1384" actId="26606"/>
          <ac:grpSpMkLst>
            <pc:docMk/>
            <pc:sldMk cId="2439656135" sldId="2524"/>
            <ac:grpSpMk id="65" creationId="{FD642FB6-2808-4BC5-AE0B-7302C24B78A5}"/>
          </ac:grpSpMkLst>
        </pc:grpChg>
        <pc:grpChg chg="add del">
          <ac:chgData name="Valentin Gotsev" userId="cc80aba9e24699b3" providerId="LiveId" clId="{8E71D4E8-8B2C-4BD2-B175-2E7C302D1291}" dt="2021-11-15T01:16:54.952" v="1389" actId="26606"/>
          <ac:grpSpMkLst>
            <pc:docMk/>
            <pc:sldMk cId="2439656135" sldId="2524"/>
            <ac:grpSpMk id="122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1:16:54.952" v="1389" actId="26606"/>
          <ac:grpSpMkLst>
            <pc:docMk/>
            <pc:sldMk cId="2439656135" sldId="2524"/>
            <ac:grpSpMk id="123" creationId="{9AE4726C-1831-4FE3-9A11-227F0DC2F0BC}"/>
          </ac:grpSpMkLst>
        </pc:grpChg>
        <pc:grpChg chg="add del">
          <ac:chgData name="Valentin Gotsev" userId="cc80aba9e24699b3" providerId="LiveId" clId="{8E71D4E8-8B2C-4BD2-B175-2E7C302D1291}" dt="2021-11-15T01:16:54.952" v="1389" actId="26606"/>
          <ac:grpSpMkLst>
            <pc:docMk/>
            <pc:sldMk cId="2439656135" sldId="2524"/>
            <ac:grpSpMk id="125" creationId="{E916825F-759B-4F1A-BA80-AF7137691EC5}"/>
          </ac:grpSpMkLst>
        </pc:grpChg>
        <pc:grpChg chg="add del">
          <ac:chgData name="Valentin Gotsev" userId="cc80aba9e24699b3" providerId="LiveId" clId="{8E71D4E8-8B2C-4BD2-B175-2E7C302D1291}" dt="2021-11-15T01:16:54.859" v="1388" actId="26606"/>
          <ac:grpSpMkLst>
            <pc:docMk/>
            <pc:sldMk cId="2439656135" sldId="2524"/>
            <ac:grpSpMk id="132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1:16:54.859" v="1388" actId="26606"/>
          <ac:grpSpMkLst>
            <pc:docMk/>
            <pc:sldMk cId="2439656135" sldId="2524"/>
            <ac:grpSpMk id="173" creationId="{A0B38558-5389-4817-936F-FD62560CAC11}"/>
          </ac:grpSpMkLst>
        </pc:grpChg>
        <pc:grpChg chg="add del">
          <ac:chgData name="Valentin Gotsev" userId="cc80aba9e24699b3" providerId="LiveId" clId="{8E71D4E8-8B2C-4BD2-B175-2E7C302D1291}" dt="2021-11-15T01:16:54.859" v="1388" actId="26606"/>
          <ac:grpSpMkLst>
            <pc:docMk/>
            <pc:sldMk cId="2439656135" sldId="2524"/>
            <ac:grpSpMk id="177" creationId="{15502586-682B-4EDF-9515-674BB4E1CD13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2439656135" sldId="2524"/>
            <ac:grpSpMk id="233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2439656135" sldId="2524"/>
            <ac:grpSpMk id="234" creationId="{9AE4726C-1831-4FE3-9A11-227F0DC2F0BC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2439656135" sldId="2524"/>
            <ac:grpSpMk id="236" creationId="{E916825F-759B-4F1A-BA80-AF7137691EC5}"/>
          </ac:grpSpMkLst>
        </pc:grpChg>
        <pc:picChg chg="mod ord">
          <ac:chgData name="Valentin Gotsev" userId="cc80aba9e24699b3" providerId="LiveId" clId="{8E71D4E8-8B2C-4BD2-B175-2E7C302D1291}" dt="2021-11-15T02:25:38.880" v="3064" actId="26606"/>
          <ac:picMkLst>
            <pc:docMk/>
            <pc:sldMk cId="2439656135" sldId="2524"/>
            <ac:picMk id="13" creationId="{002497D9-8F14-40C3-90A2-8264564E1F97}"/>
          </ac:picMkLst>
        </pc:picChg>
        <pc:picChg chg="add">
          <ac:chgData name="Valentin Gotsev" userId="cc80aba9e24699b3" providerId="LiveId" clId="{8E71D4E8-8B2C-4BD2-B175-2E7C302D1291}" dt="2021-11-15T02:25:38.880" v="3064" actId="26606"/>
          <ac:picMkLst>
            <pc:docMk/>
            <pc:sldMk cId="2439656135" sldId="2524"/>
            <ac:picMk id="15" creationId="{519FA62B-A2C9-49F5-8C45-9D5CDCD72B49}"/>
          </ac:picMkLst>
        </pc:picChg>
        <pc:picChg chg="add del">
          <ac:chgData name="Valentin Gotsev" userId="cc80aba9e24699b3" providerId="LiveId" clId="{8E71D4E8-8B2C-4BD2-B175-2E7C302D1291}" dt="2021-11-15T01:16:44.344" v="1384" actId="26606"/>
          <ac:picMkLst>
            <pc:docMk/>
            <pc:sldMk cId="2439656135" sldId="2524"/>
            <ac:picMk id="18" creationId="{59FACE42-44B0-4185-8ED4-9043A78C8600}"/>
          </ac:picMkLst>
        </pc:picChg>
        <pc:picChg chg="add del">
          <ac:chgData name="Valentin Gotsev" userId="cc80aba9e24699b3" providerId="LiveId" clId="{8E71D4E8-8B2C-4BD2-B175-2E7C302D1291}" dt="2021-11-15T01:16:54.952" v="1389" actId="26606"/>
          <ac:picMkLst>
            <pc:docMk/>
            <pc:sldMk cId="2439656135" sldId="2524"/>
            <ac:picMk id="121" creationId="{59FACE42-44B0-4185-8ED4-9043A78C8600}"/>
          </ac:picMkLst>
        </pc:picChg>
        <pc:picChg chg="add del">
          <ac:chgData name="Valentin Gotsev" userId="cc80aba9e24699b3" providerId="LiveId" clId="{8E71D4E8-8B2C-4BD2-B175-2E7C302D1291}" dt="2021-11-15T01:16:54.859" v="1388" actId="26606"/>
          <ac:picMkLst>
            <pc:docMk/>
            <pc:sldMk cId="2439656135" sldId="2524"/>
            <ac:picMk id="130" creationId="{59FACE42-44B0-4185-8ED4-9043A78C8600}"/>
          </ac:picMkLst>
        </pc:picChg>
        <pc:picChg chg="add del">
          <ac:chgData name="Valentin Gotsev" userId="cc80aba9e24699b3" providerId="LiveId" clId="{8E71D4E8-8B2C-4BD2-B175-2E7C302D1291}" dt="2021-11-15T02:21:53.986" v="3033"/>
          <ac:picMkLst>
            <pc:docMk/>
            <pc:sldMk cId="2439656135" sldId="2524"/>
            <ac:picMk id="232" creationId="{59FACE42-44B0-4185-8ED4-9043A78C8600}"/>
          </ac:picMkLst>
        </pc:picChg>
      </pc:sldChg>
      <pc:sldChg chg="addSp delSp modSp mod modTransition setBg modAnim">
        <pc:chgData name="Valentin Gotsev" userId="cc80aba9e24699b3" providerId="LiveId" clId="{8E71D4E8-8B2C-4BD2-B175-2E7C302D1291}" dt="2021-11-15T07:34:51.142" v="4567" actId="1076"/>
        <pc:sldMkLst>
          <pc:docMk/>
          <pc:sldMk cId="3073952723" sldId="2542"/>
        </pc:sldMkLst>
        <pc:spChg chg="add del mod">
          <ac:chgData name="Valentin Gotsev" userId="cc80aba9e24699b3" providerId="LiveId" clId="{8E71D4E8-8B2C-4BD2-B175-2E7C302D1291}" dt="2021-11-14T23:25:33.570" v="238"/>
          <ac:spMkLst>
            <pc:docMk/>
            <pc:sldMk cId="3073952723" sldId="2542"/>
            <ac:spMk id="3" creationId="{69B42247-071F-4974-AC71-915EC98D07BB}"/>
          </ac:spMkLst>
        </pc:spChg>
        <pc:spChg chg="add mod">
          <ac:chgData name="Valentin Gotsev" userId="cc80aba9e24699b3" providerId="LiveId" clId="{8E71D4E8-8B2C-4BD2-B175-2E7C302D1291}" dt="2021-11-15T07:34:51.142" v="4567" actId="1076"/>
          <ac:spMkLst>
            <pc:docMk/>
            <pc:sldMk cId="3073952723" sldId="2542"/>
            <ac:spMk id="4" creationId="{2346F726-44DD-4F2E-9D1E-0F8BF013C7BB}"/>
          </ac:spMkLst>
        </pc:spChg>
        <pc:spChg chg="mod">
          <ac:chgData name="Valentin Gotsev" userId="cc80aba9e24699b3" providerId="LiveId" clId="{8E71D4E8-8B2C-4BD2-B175-2E7C302D1291}" dt="2021-11-15T07:33:55.499" v="4512" actId="207"/>
          <ac:spMkLst>
            <pc:docMk/>
            <pc:sldMk cId="3073952723" sldId="2542"/>
            <ac:spMk id="9" creationId="{CC12AB6B-2397-478A-BF32-BF0AFF5D84DB}"/>
          </ac:spMkLst>
        </pc:spChg>
        <pc:spChg chg="mod">
          <ac:chgData name="Valentin Gotsev" userId="cc80aba9e24699b3" providerId="LiveId" clId="{8E71D4E8-8B2C-4BD2-B175-2E7C302D1291}" dt="2021-11-15T01:04:28.247" v="1213" actId="207"/>
          <ac:spMkLst>
            <pc:docMk/>
            <pc:sldMk cId="3073952723" sldId="2542"/>
            <ac:spMk id="10" creationId="{1A50CE80-CA72-48E8-BA6A-98B4A0501A5B}"/>
          </ac:spMkLst>
        </pc:spChg>
        <pc:spChg chg="mod">
          <ac:chgData name="Valentin Gotsev" userId="cc80aba9e24699b3" providerId="LiveId" clId="{8E71D4E8-8B2C-4BD2-B175-2E7C302D1291}" dt="2021-11-15T01:04:21.176" v="1211" actId="207"/>
          <ac:spMkLst>
            <pc:docMk/>
            <pc:sldMk cId="3073952723" sldId="2542"/>
            <ac:spMk id="12" creationId="{75BAF650-FD43-47DB-AB10-61E4F4A72162}"/>
          </ac:spMkLst>
        </pc:spChg>
        <pc:picChg chg="mod">
          <ac:chgData name="Valentin Gotsev" userId="cc80aba9e24699b3" providerId="LiveId" clId="{8E71D4E8-8B2C-4BD2-B175-2E7C302D1291}" dt="2021-11-15T02:21:53.986" v="3033"/>
          <ac:picMkLst>
            <pc:docMk/>
            <pc:sldMk cId="3073952723" sldId="2542"/>
            <ac:picMk id="5" creationId="{7DE76D96-D2E8-6F4E-BE03-3ADF7B81D9E1}"/>
          </ac:picMkLst>
        </pc:picChg>
      </pc:sldChg>
      <pc:sldChg chg="addSp delSp modSp mod modTransition setBg modClrScheme chgLayout">
        <pc:chgData name="Valentin Gotsev" userId="cc80aba9e24699b3" providerId="LiveId" clId="{8E71D4E8-8B2C-4BD2-B175-2E7C302D1291}" dt="2021-11-15T08:22:51.940" v="4986" actId="20577"/>
        <pc:sldMkLst>
          <pc:docMk/>
          <pc:sldMk cId="605044435" sldId="2544"/>
        </pc:sldMkLst>
        <pc:spChg chg="add del mod">
          <ac:chgData name="Valentin Gotsev" userId="cc80aba9e24699b3" providerId="LiveId" clId="{8E71D4E8-8B2C-4BD2-B175-2E7C302D1291}" dt="2021-11-14T23:33:50.692" v="263" actId="931"/>
          <ac:spMkLst>
            <pc:docMk/>
            <pc:sldMk cId="605044435" sldId="2544"/>
            <ac:spMk id="3" creationId="{B1461729-9BF3-4026-8905-BE87E0F3B475}"/>
          </ac:spMkLst>
        </pc:spChg>
        <pc:spChg chg="add del mod">
          <ac:chgData name="Valentin Gotsev" userId="cc80aba9e24699b3" providerId="LiveId" clId="{8E71D4E8-8B2C-4BD2-B175-2E7C302D1291}" dt="2021-11-14T23:36:36.929" v="404" actId="931"/>
          <ac:spMkLst>
            <pc:docMk/>
            <pc:sldMk cId="605044435" sldId="2544"/>
            <ac:spMk id="7" creationId="{E273F4D6-6589-4960-AC57-67FE94BC4F4E}"/>
          </ac:spMkLst>
        </pc:spChg>
        <pc:spChg chg="mod ord">
          <ac:chgData name="Valentin Gotsev" userId="cc80aba9e24699b3" providerId="LiveId" clId="{8E71D4E8-8B2C-4BD2-B175-2E7C302D1291}" dt="2021-11-15T02:21:53.986" v="3033"/>
          <ac:spMkLst>
            <pc:docMk/>
            <pc:sldMk cId="605044435" sldId="2544"/>
            <ac:spMk id="9" creationId="{5249062A-D4B8-4980-B15D-2F0CF58BB5B7}"/>
          </ac:spMkLst>
        </pc:spChg>
        <pc:spChg chg="del mod">
          <ac:chgData name="Valentin Gotsev" userId="cc80aba9e24699b3" providerId="LiveId" clId="{8E71D4E8-8B2C-4BD2-B175-2E7C302D1291}" dt="2021-11-14T23:34:50.272" v="393" actId="21"/>
          <ac:spMkLst>
            <pc:docMk/>
            <pc:sldMk cId="605044435" sldId="2544"/>
            <ac:spMk id="11" creationId="{B59FCEF3-B015-47B8-8D8F-7C0C90D275EB}"/>
          </ac:spMkLst>
        </pc:spChg>
        <pc:spChg chg="del mod">
          <ac:chgData name="Valentin Gotsev" userId="cc80aba9e24699b3" providerId="LiveId" clId="{8E71D4E8-8B2C-4BD2-B175-2E7C302D1291}" dt="2021-11-14T23:34:56.226" v="396" actId="21"/>
          <ac:spMkLst>
            <pc:docMk/>
            <pc:sldMk cId="605044435" sldId="2544"/>
            <ac:spMk id="12" creationId="{045C97E3-0CF5-415A-BEEC-B465AA7F130B}"/>
          </ac:spMkLst>
        </pc:spChg>
        <pc:spChg chg="add mod">
          <ac:chgData name="Valentin Gotsev" userId="cc80aba9e24699b3" providerId="LiveId" clId="{8E71D4E8-8B2C-4BD2-B175-2E7C302D1291}" dt="2021-11-15T08:22:51.940" v="4986" actId="20577"/>
          <ac:spMkLst>
            <pc:docMk/>
            <pc:sldMk cId="605044435" sldId="2544"/>
            <ac:spMk id="14" creationId="{8BB2BB48-9DDF-40B5-A7C9-21E5F9BA0547}"/>
          </ac:spMkLst>
        </pc:spChg>
        <pc:spChg chg="add del mod">
          <ac:chgData name="Valentin Gotsev" userId="cc80aba9e24699b3" providerId="LiveId" clId="{8E71D4E8-8B2C-4BD2-B175-2E7C302D1291}" dt="2021-11-14T23:39:26.745" v="425" actId="21"/>
          <ac:spMkLst>
            <pc:docMk/>
            <pc:sldMk cId="605044435" sldId="2544"/>
            <ac:spMk id="15" creationId="{5FBEB267-79F6-4BD3-9BA8-633891A6B682}"/>
          </ac:spMkLst>
        </pc:spChg>
        <pc:spChg chg="add del mod">
          <ac:chgData name="Valentin Gotsev" userId="cc80aba9e24699b3" providerId="LiveId" clId="{8E71D4E8-8B2C-4BD2-B175-2E7C302D1291}" dt="2021-11-15T01:10:42.562" v="1362"/>
          <ac:spMkLst>
            <pc:docMk/>
            <pc:sldMk cId="605044435" sldId="2544"/>
            <ac:spMk id="16" creationId="{C3239EF6-5092-4224-958C-40C1F1C3F43E}"/>
          </ac:spMkLst>
        </pc:spChg>
        <pc:spChg chg="add del mod">
          <ac:chgData name="Valentin Gotsev" userId="cc80aba9e24699b3" providerId="LiveId" clId="{8E71D4E8-8B2C-4BD2-B175-2E7C302D1291}" dt="2021-11-14T23:39:52.795" v="430"/>
          <ac:spMkLst>
            <pc:docMk/>
            <pc:sldMk cId="605044435" sldId="2544"/>
            <ac:spMk id="17" creationId="{63D5AF1D-03FD-4D79-A863-CE76A5FB4E00}"/>
          </ac:spMkLst>
        </pc:spChg>
        <pc:picChg chg="add del mod">
          <ac:chgData name="Valentin Gotsev" userId="cc80aba9e24699b3" providerId="LiveId" clId="{8E71D4E8-8B2C-4BD2-B175-2E7C302D1291}" dt="2021-11-14T23:36:26.559" v="403" actId="21"/>
          <ac:picMkLst>
            <pc:docMk/>
            <pc:sldMk cId="605044435" sldId="2544"/>
            <ac:picMk id="5" creationId="{5DA139A3-1CB5-49ED-B662-59AC22340EAF}"/>
          </ac:picMkLst>
        </pc:picChg>
        <pc:picChg chg="add mod">
          <ac:chgData name="Valentin Gotsev" userId="cc80aba9e24699b3" providerId="LiveId" clId="{8E71D4E8-8B2C-4BD2-B175-2E7C302D1291}" dt="2021-11-15T05:01:18.954" v="3076" actId="1076"/>
          <ac:picMkLst>
            <pc:docMk/>
            <pc:sldMk cId="605044435" sldId="2544"/>
            <ac:picMk id="10" creationId="{5D29B959-0D74-4C29-9471-636B3EEF9CCB}"/>
          </ac:picMkLst>
        </pc:picChg>
        <pc:picChg chg="del">
          <ac:chgData name="Valentin Gotsev" userId="cc80aba9e24699b3" providerId="LiveId" clId="{8E71D4E8-8B2C-4BD2-B175-2E7C302D1291}" dt="2021-11-14T23:32:13.528" v="262" actId="21"/>
          <ac:picMkLst>
            <pc:docMk/>
            <pc:sldMk cId="605044435" sldId="2544"/>
            <ac:picMk id="13" creationId="{52A2CEC9-3F71-424A-8B32-9D07BE6254B7}"/>
          </ac:picMkLst>
        </pc:picChg>
      </pc:sldChg>
      <pc:sldChg chg="addSp delSp modSp mod modTransition setBg modClrScheme addAnim delAnim modAnim setClrOvrMap delDesignElem chgLayout">
        <pc:chgData name="Valentin Gotsev" userId="cc80aba9e24699b3" providerId="LiveId" clId="{8E71D4E8-8B2C-4BD2-B175-2E7C302D1291}" dt="2021-11-15T08:10:33.584" v="4881" actId="1076"/>
        <pc:sldMkLst>
          <pc:docMk/>
          <pc:sldMk cId="3298998420" sldId="2545"/>
        </pc:sldMkLst>
        <pc:spChg chg="add del mod">
          <ac:chgData name="Valentin Gotsev" userId="cc80aba9e24699b3" providerId="LiveId" clId="{8E71D4E8-8B2C-4BD2-B175-2E7C302D1291}" dt="2021-11-14T23:41:37.319" v="465" actId="21"/>
          <ac:spMkLst>
            <pc:docMk/>
            <pc:sldMk cId="3298998420" sldId="2545"/>
            <ac:spMk id="4" creationId="{4D4F3A50-C4B5-4FBF-A71E-B2E1C960C5F7}"/>
          </ac:spMkLst>
        </pc:spChg>
        <pc:spChg chg="add del mod">
          <ac:chgData name="Valentin Gotsev" userId="cc80aba9e24699b3" providerId="LiveId" clId="{8E71D4E8-8B2C-4BD2-B175-2E7C302D1291}" dt="2021-11-14T23:41:34.344" v="464" actId="21"/>
          <ac:spMkLst>
            <pc:docMk/>
            <pc:sldMk cId="3298998420" sldId="2545"/>
            <ac:spMk id="6" creationId="{CEF06C3C-D7AC-42B1-913D-30BA886FA3B4}"/>
          </ac:spMkLst>
        </pc:spChg>
        <pc:spChg chg="add del mod">
          <ac:chgData name="Valentin Gotsev" userId="cc80aba9e24699b3" providerId="LiveId" clId="{8E71D4E8-8B2C-4BD2-B175-2E7C302D1291}" dt="2021-11-14T23:41:45.659" v="468" actId="21"/>
          <ac:spMkLst>
            <pc:docMk/>
            <pc:sldMk cId="3298998420" sldId="2545"/>
            <ac:spMk id="8" creationId="{43992FF8-0F34-4818-A93F-DF508301E3B0}"/>
          </ac:spMkLst>
        </pc:spChg>
        <pc:spChg chg="add del">
          <ac:chgData name="Valentin Gotsev" userId="cc80aba9e24699b3" providerId="LiveId" clId="{8E71D4E8-8B2C-4BD2-B175-2E7C302D1291}" dt="2021-11-14T23:41:40.414" v="466" actId="21"/>
          <ac:spMkLst>
            <pc:docMk/>
            <pc:sldMk cId="3298998420" sldId="2545"/>
            <ac:spMk id="9" creationId="{4E16A970-30D8-4FDA-9502-20E2A91703F0}"/>
          </ac:spMkLst>
        </pc:spChg>
        <pc:spChg chg="add del mod">
          <ac:chgData name="Valentin Gotsev" userId="cc80aba9e24699b3" providerId="LiveId" clId="{8E71D4E8-8B2C-4BD2-B175-2E7C302D1291}" dt="2021-11-14T23:41:54.732" v="471" actId="21"/>
          <ac:spMkLst>
            <pc:docMk/>
            <pc:sldMk cId="3298998420" sldId="2545"/>
            <ac:spMk id="11" creationId="{A8C030B4-0BC0-4EFD-84CE-601B2E53299B}"/>
          </ac:spMkLst>
        </pc:spChg>
        <pc:spChg chg="add del mod">
          <ac:chgData name="Valentin Gotsev" userId="cc80aba9e24699b3" providerId="LiveId" clId="{8E71D4E8-8B2C-4BD2-B175-2E7C302D1291}" dt="2021-11-14T23:42:11.224" v="475" actId="931"/>
          <ac:spMkLst>
            <pc:docMk/>
            <pc:sldMk cId="3298998420" sldId="2545"/>
            <ac:spMk id="13" creationId="{83B0FCEA-B858-41F7-92FC-52356FCBB944}"/>
          </ac:spMkLst>
        </pc:spChg>
        <pc:spChg chg="mod ord">
          <ac:chgData name="Valentin Gotsev" userId="cc80aba9e24699b3" providerId="LiveId" clId="{8E71D4E8-8B2C-4BD2-B175-2E7C302D1291}" dt="2021-11-15T08:08:55.534" v="4879" actId="1076"/>
          <ac:spMkLst>
            <pc:docMk/>
            <pc:sldMk cId="3298998420" sldId="2545"/>
            <ac:spMk id="14" creationId="{5A981189-9280-48E8-90AE-7F25E741BE94}"/>
          </ac:spMkLst>
        </pc:spChg>
        <pc:spChg chg="del mod">
          <ac:chgData name="Valentin Gotsev" userId="cc80aba9e24699b3" providerId="LiveId" clId="{8E71D4E8-8B2C-4BD2-B175-2E7C302D1291}" dt="2021-11-14T23:41:24.250" v="462" actId="21"/>
          <ac:spMkLst>
            <pc:docMk/>
            <pc:sldMk cId="3298998420" sldId="2545"/>
            <ac:spMk id="16" creationId="{5E9ED32E-028C-428E-97AF-168C8D6F92A9}"/>
          </ac:spMkLst>
        </pc:spChg>
        <pc:spChg chg="del">
          <ac:chgData name="Valentin Gotsev" userId="cc80aba9e24699b3" providerId="LiveId" clId="{8E71D4E8-8B2C-4BD2-B175-2E7C302D1291}" dt="2021-11-14T23:41:30.008" v="463" actId="21"/>
          <ac:spMkLst>
            <pc:docMk/>
            <pc:sldMk cId="3298998420" sldId="2545"/>
            <ac:spMk id="17" creationId="{98B9CB9E-1380-488B-88F1-B99F12EFA776}"/>
          </ac:spMkLst>
        </pc:spChg>
        <pc:spChg chg="del mod">
          <ac:chgData name="Valentin Gotsev" userId="cc80aba9e24699b3" providerId="LiveId" clId="{8E71D4E8-8B2C-4BD2-B175-2E7C302D1291}" dt="2021-11-14T23:41:49.618" v="470" actId="21"/>
          <ac:spMkLst>
            <pc:docMk/>
            <pc:sldMk cId="3298998420" sldId="2545"/>
            <ac:spMk id="18" creationId="{94D72ABF-5D1D-4141-8DFE-03D197B7C1E3}"/>
          </ac:spMkLst>
        </pc:spChg>
        <pc:spChg chg="del">
          <ac:chgData name="Valentin Gotsev" userId="cc80aba9e24699b3" providerId="LiveId" clId="{8E71D4E8-8B2C-4BD2-B175-2E7C302D1291}" dt="2021-11-14T23:41:42.301" v="467" actId="21"/>
          <ac:spMkLst>
            <pc:docMk/>
            <pc:sldMk cId="3298998420" sldId="2545"/>
            <ac:spMk id="19" creationId="{4C3079F2-FA5D-4717-9945-965E324EBF60}"/>
          </ac:spMkLst>
        </pc:spChg>
        <pc:spChg chg="add del mod">
          <ac:chgData name="Valentin Gotsev" userId="cc80aba9e24699b3" providerId="LiveId" clId="{8E71D4E8-8B2C-4BD2-B175-2E7C302D1291}" dt="2021-11-15T01:02:31.899" v="1166" actId="931"/>
          <ac:spMkLst>
            <pc:docMk/>
            <pc:sldMk cId="3298998420" sldId="2545"/>
            <ac:spMk id="23" creationId="{CE43DD83-A706-405E-A7AE-7145E33DA661}"/>
          </ac:spMkLst>
        </pc:spChg>
        <pc:spChg chg="add del">
          <ac:chgData name="Valentin Gotsev" userId="cc80aba9e24699b3" providerId="LiveId" clId="{8E71D4E8-8B2C-4BD2-B175-2E7C302D1291}" dt="2021-11-15T01:02:00.398" v="1161" actId="26606"/>
          <ac:spMkLst>
            <pc:docMk/>
            <pc:sldMk cId="3298998420" sldId="2545"/>
            <ac:spMk id="25" creationId="{3A8EC506-B1DA-46A1-B44D-774E68468E13}"/>
          </ac:spMkLst>
        </pc:spChg>
        <pc:spChg chg="add del">
          <ac:chgData name="Valentin Gotsev" userId="cc80aba9e24699b3" providerId="LiveId" clId="{8E71D4E8-8B2C-4BD2-B175-2E7C302D1291}" dt="2021-11-15T01:02:00.398" v="1161" actId="26606"/>
          <ac:spMkLst>
            <pc:docMk/>
            <pc:sldMk cId="3298998420" sldId="2545"/>
            <ac:spMk id="27" creationId="{BFF30785-305E-45D7-984F-5AA93D3CA561}"/>
          </ac:spMkLst>
        </pc:spChg>
        <pc:spChg chg="add del">
          <ac:chgData name="Valentin Gotsev" userId="cc80aba9e24699b3" providerId="LiveId" clId="{8E71D4E8-8B2C-4BD2-B175-2E7C302D1291}" dt="2021-11-15T01:02:36.323" v="1171" actId="26606"/>
          <ac:spMkLst>
            <pc:docMk/>
            <pc:sldMk cId="3298998420" sldId="2545"/>
            <ac:spMk id="28" creationId="{8CD2B798-7994-4548-A2BE-4AEF9C1A5FAE}"/>
          </ac:spMkLst>
        </pc:spChg>
        <pc:spChg chg="add del">
          <ac:chgData name="Valentin Gotsev" userId="cc80aba9e24699b3" providerId="LiveId" clId="{8E71D4E8-8B2C-4BD2-B175-2E7C302D1291}" dt="2021-11-15T01:02:36.323" v="1171" actId="26606"/>
          <ac:spMkLst>
            <pc:docMk/>
            <pc:sldMk cId="3298998420" sldId="2545"/>
            <ac:spMk id="30" creationId="{E6162320-3B67-42BB-AF9D-939326E6489E}"/>
          </ac:spMkLst>
        </pc:spChg>
        <pc:spChg chg="add del">
          <ac:chgData name="Valentin Gotsev" userId="cc80aba9e24699b3" providerId="LiveId" clId="{8E71D4E8-8B2C-4BD2-B175-2E7C302D1291}" dt="2021-11-15T01:02:00.398" v="1161" actId="26606"/>
          <ac:spMkLst>
            <pc:docMk/>
            <pc:sldMk cId="3298998420" sldId="2545"/>
            <ac:spMk id="31" creationId="{C411DB08-1669-426B-BBEB-FAD285EF80FE}"/>
          </ac:spMkLst>
        </pc:spChg>
        <pc:spChg chg="add del">
          <ac:chgData name="Valentin Gotsev" userId="cc80aba9e24699b3" providerId="LiveId" clId="{8E71D4E8-8B2C-4BD2-B175-2E7C302D1291}" dt="2021-11-15T01:02:00.398" v="1161" actId="26606"/>
          <ac:spMkLst>
            <pc:docMk/>
            <pc:sldMk cId="3298998420" sldId="2545"/>
            <ac:spMk id="33" creationId="{029E4219-121F-4CD1-AA58-24746CD2923C}"/>
          </ac:spMkLst>
        </pc:spChg>
        <pc:spChg chg="add del">
          <ac:chgData name="Valentin Gotsev" userId="cc80aba9e24699b3" providerId="LiveId" clId="{8E71D4E8-8B2C-4BD2-B175-2E7C302D1291}" dt="2021-11-15T01:02:36.323" v="1171" actId="26606"/>
          <ac:spMkLst>
            <pc:docMk/>
            <pc:sldMk cId="3298998420" sldId="2545"/>
            <ac:spMk id="37" creationId="{29E9E3A5-F4E8-47A7-BB85-6CF927184D95}"/>
          </ac:spMkLst>
        </pc:spChg>
        <pc:spChg chg="add del">
          <ac:chgData name="Valentin Gotsev" userId="cc80aba9e24699b3" providerId="LiveId" clId="{8E71D4E8-8B2C-4BD2-B175-2E7C302D1291}" dt="2021-11-15T01:02:36.323" v="1171" actId="26606"/>
          <ac:spMkLst>
            <pc:docMk/>
            <pc:sldMk cId="3298998420" sldId="2545"/>
            <ac:spMk id="39" creationId="{880D974B-B1F0-4DE6-B6B2-A9E28BB3728A}"/>
          </ac:spMkLst>
        </pc:spChg>
        <pc:spChg chg="add del">
          <ac:chgData name="Valentin Gotsev" userId="cc80aba9e24699b3" providerId="LiveId" clId="{8E71D4E8-8B2C-4BD2-B175-2E7C302D1291}" dt="2021-11-15T01:01:54.235" v="1152" actId="26606"/>
          <ac:spMkLst>
            <pc:docMk/>
            <pc:sldMk cId="3298998420" sldId="2545"/>
            <ac:spMk id="40" creationId="{3A8EC506-B1DA-46A1-B44D-774E68468E13}"/>
          </ac:spMkLst>
        </pc:spChg>
        <pc:spChg chg="add del">
          <ac:chgData name="Valentin Gotsev" userId="cc80aba9e24699b3" providerId="LiveId" clId="{8E71D4E8-8B2C-4BD2-B175-2E7C302D1291}" dt="2021-11-15T01:01:54.235" v="1152" actId="26606"/>
          <ac:spMkLst>
            <pc:docMk/>
            <pc:sldMk cId="3298998420" sldId="2545"/>
            <ac:spMk id="42" creationId="{BFF30785-305E-45D7-984F-5AA93D3CA561}"/>
          </ac:spMkLst>
        </pc:spChg>
        <pc:spChg chg="add del">
          <ac:chgData name="Valentin Gotsev" userId="cc80aba9e24699b3" providerId="LiveId" clId="{8E71D4E8-8B2C-4BD2-B175-2E7C302D1291}" dt="2021-11-15T01:03:06.135" v="1179"/>
          <ac:spMkLst>
            <pc:docMk/>
            <pc:sldMk cId="3298998420" sldId="2545"/>
            <ac:spMk id="43" creationId="{3A8EC506-B1DA-46A1-B44D-774E68468E13}"/>
          </ac:spMkLst>
        </pc:spChg>
        <pc:spChg chg="add del">
          <ac:chgData name="Valentin Gotsev" userId="cc80aba9e24699b3" providerId="LiveId" clId="{8E71D4E8-8B2C-4BD2-B175-2E7C302D1291}" dt="2021-11-15T01:03:06.135" v="1179"/>
          <ac:spMkLst>
            <pc:docMk/>
            <pc:sldMk cId="3298998420" sldId="2545"/>
            <ac:spMk id="45" creationId="{BFF30785-305E-45D7-984F-5AA93D3CA561}"/>
          </ac:spMkLst>
        </pc:spChg>
        <pc:spChg chg="add del">
          <ac:chgData name="Valentin Gotsev" userId="cc80aba9e24699b3" providerId="LiveId" clId="{8E71D4E8-8B2C-4BD2-B175-2E7C302D1291}" dt="2021-11-15T01:01:54.235" v="1152" actId="26606"/>
          <ac:spMkLst>
            <pc:docMk/>
            <pc:sldMk cId="3298998420" sldId="2545"/>
            <ac:spMk id="46" creationId="{CA73784B-AC76-4BAD-93AF-C72D0EDFD715}"/>
          </ac:spMkLst>
        </pc:spChg>
        <pc:spChg chg="add del">
          <ac:chgData name="Valentin Gotsev" userId="cc80aba9e24699b3" providerId="LiveId" clId="{8E71D4E8-8B2C-4BD2-B175-2E7C302D1291}" dt="2021-11-15T01:03:06.135" v="1179"/>
          <ac:spMkLst>
            <pc:docMk/>
            <pc:sldMk cId="3298998420" sldId="2545"/>
            <ac:spMk id="49" creationId="{C411DB08-1669-426B-BBEB-FAD285EF80FE}"/>
          </ac:spMkLst>
        </pc:spChg>
        <pc:spChg chg="add del">
          <ac:chgData name="Valentin Gotsev" userId="cc80aba9e24699b3" providerId="LiveId" clId="{8E71D4E8-8B2C-4BD2-B175-2E7C302D1291}" dt="2021-11-15T01:01:55.677" v="1154" actId="26606"/>
          <ac:spMkLst>
            <pc:docMk/>
            <pc:sldMk cId="3298998420" sldId="2545"/>
            <ac:spMk id="51" creationId="{3A8EC506-B1DA-46A1-B44D-774E68468E13}"/>
          </ac:spMkLst>
        </pc:spChg>
        <pc:spChg chg="add del">
          <ac:chgData name="Valentin Gotsev" userId="cc80aba9e24699b3" providerId="LiveId" clId="{8E71D4E8-8B2C-4BD2-B175-2E7C302D1291}" dt="2021-11-15T01:01:55.677" v="1154" actId="26606"/>
          <ac:spMkLst>
            <pc:docMk/>
            <pc:sldMk cId="3298998420" sldId="2545"/>
            <ac:spMk id="52" creationId="{BFF30785-305E-45D7-984F-5AA93D3CA561}"/>
          </ac:spMkLst>
        </pc:spChg>
        <pc:spChg chg="add del">
          <ac:chgData name="Valentin Gotsev" userId="cc80aba9e24699b3" providerId="LiveId" clId="{8E71D4E8-8B2C-4BD2-B175-2E7C302D1291}" dt="2021-11-15T01:01:55.677" v="1154" actId="26606"/>
          <ac:spMkLst>
            <pc:docMk/>
            <pc:sldMk cId="3298998420" sldId="2545"/>
            <ac:spMk id="54" creationId="{C411DB08-1669-426B-BBEB-FAD285EF80FE}"/>
          </ac:spMkLst>
        </pc:spChg>
        <pc:spChg chg="add del">
          <ac:chgData name="Valentin Gotsev" userId="cc80aba9e24699b3" providerId="LiveId" clId="{8E71D4E8-8B2C-4BD2-B175-2E7C302D1291}" dt="2021-11-15T01:01:55.677" v="1154" actId="26606"/>
          <ac:spMkLst>
            <pc:docMk/>
            <pc:sldMk cId="3298998420" sldId="2545"/>
            <ac:spMk id="55" creationId="{029E4219-121F-4CD1-AA58-24746CD2923C}"/>
          </ac:spMkLst>
        </pc:spChg>
        <pc:spChg chg="add del">
          <ac:chgData name="Valentin Gotsev" userId="cc80aba9e24699b3" providerId="LiveId" clId="{8E71D4E8-8B2C-4BD2-B175-2E7C302D1291}" dt="2021-11-15T01:03:06.135" v="1179"/>
          <ac:spMkLst>
            <pc:docMk/>
            <pc:sldMk cId="3298998420" sldId="2545"/>
            <ac:spMk id="56" creationId="{029E4219-121F-4CD1-AA58-24746CD2923C}"/>
          </ac:spMkLst>
        </pc:spChg>
        <pc:spChg chg="add del">
          <ac:chgData name="Valentin Gotsev" userId="cc80aba9e24699b3" providerId="LiveId" clId="{8E71D4E8-8B2C-4BD2-B175-2E7C302D1291}" dt="2021-11-15T01:01:58.099" v="1156" actId="26606"/>
          <ac:spMkLst>
            <pc:docMk/>
            <pc:sldMk cId="3298998420" sldId="2545"/>
            <ac:spMk id="57" creationId="{3A8EC506-B1DA-46A1-B44D-774E68468E13}"/>
          </ac:spMkLst>
        </pc:spChg>
        <pc:spChg chg="add del">
          <ac:chgData name="Valentin Gotsev" userId="cc80aba9e24699b3" providerId="LiveId" clId="{8E71D4E8-8B2C-4BD2-B175-2E7C302D1291}" dt="2021-11-15T01:01:58.099" v="1156" actId="26606"/>
          <ac:spMkLst>
            <pc:docMk/>
            <pc:sldMk cId="3298998420" sldId="2545"/>
            <ac:spMk id="58" creationId="{BFF30785-305E-45D7-984F-5AA93D3CA561}"/>
          </ac:spMkLst>
        </pc:spChg>
        <pc:spChg chg="add del">
          <ac:chgData name="Valentin Gotsev" userId="cc80aba9e24699b3" providerId="LiveId" clId="{8E71D4E8-8B2C-4BD2-B175-2E7C302D1291}" dt="2021-11-15T01:01:58.099" v="1156" actId="26606"/>
          <ac:spMkLst>
            <pc:docMk/>
            <pc:sldMk cId="3298998420" sldId="2545"/>
            <ac:spMk id="60" creationId="{286BE877-8405-42B2-A8E4-BF4224E015EF}"/>
          </ac:spMkLst>
        </pc:spChg>
        <pc:spChg chg="add del">
          <ac:chgData name="Valentin Gotsev" userId="cc80aba9e24699b3" providerId="LiveId" clId="{8E71D4E8-8B2C-4BD2-B175-2E7C302D1291}" dt="2021-11-15T01:01:58.099" v="1156" actId="26606"/>
          <ac:spMkLst>
            <pc:docMk/>
            <pc:sldMk cId="3298998420" sldId="2545"/>
            <ac:spMk id="61" creationId="{4F4916F3-5270-48BF-8D54-7990F611BF30}"/>
          </ac:spMkLst>
        </pc:spChg>
        <pc:spChg chg="add del">
          <ac:chgData name="Valentin Gotsev" userId="cc80aba9e24699b3" providerId="LiveId" clId="{8E71D4E8-8B2C-4BD2-B175-2E7C302D1291}" dt="2021-11-15T01:03:37.432" v="1200" actId="26606"/>
          <ac:spMkLst>
            <pc:docMk/>
            <pc:sldMk cId="3298998420" sldId="2545"/>
            <ac:spMk id="89" creationId="{01958E0A-0BC1-424F-9B41-D614FC13A47E}"/>
          </ac:spMkLst>
        </pc:spChg>
        <pc:spChg chg="add del">
          <ac:chgData name="Valentin Gotsev" userId="cc80aba9e24699b3" providerId="LiveId" clId="{8E71D4E8-8B2C-4BD2-B175-2E7C302D1291}" dt="2021-11-15T01:04:00.502" v="1208"/>
          <ac:spMkLst>
            <pc:docMk/>
            <pc:sldMk cId="3298998420" sldId="2545"/>
            <ac:spMk id="122" creationId="{8B3F5CD4-CBC8-4A22-9DCC-0420CA28A09F}"/>
          </ac:spMkLst>
        </pc:spChg>
        <pc:spChg chg="add del">
          <ac:chgData name="Valentin Gotsev" userId="cc80aba9e24699b3" providerId="LiveId" clId="{8E71D4E8-8B2C-4BD2-B175-2E7C302D1291}" dt="2021-11-15T01:03:46.094" v="1203"/>
          <ac:spMkLst>
            <pc:docMk/>
            <pc:sldMk cId="3298998420" sldId="2545"/>
            <ac:spMk id="149" creationId="{62B94F88-FD5B-4053-B143-DFF55CE44377}"/>
          </ac:spMkLst>
        </pc:spChg>
        <pc:spChg chg="add del">
          <ac:chgData name="Valentin Gotsev" userId="cc80aba9e24699b3" providerId="LiveId" clId="{8E71D4E8-8B2C-4BD2-B175-2E7C302D1291}" dt="2021-11-15T02:24:54.856" v="3060" actId="26606"/>
          <ac:spMkLst>
            <pc:docMk/>
            <pc:sldMk cId="3298998420" sldId="2545"/>
            <ac:spMk id="162" creationId="{EA9B643B-B316-4296-9F79-F2E0850804F7}"/>
          </ac:spMkLst>
        </pc:spChg>
        <pc:spChg chg="add del">
          <ac:chgData name="Valentin Gotsev" userId="cc80aba9e24699b3" providerId="LiveId" clId="{8E71D4E8-8B2C-4BD2-B175-2E7C302D1291}" dt="2021-11-15T01:03:46.094" v="1203"/>
          <ac:spMkLst>
            <pc:docMk/>
            <pc:sldMk cId="3298998420" sldId="2545"/>
            <ac:spMk id="178" creationId="{34106153-7990-4956-BD26-A04A030064E7}"/>
          </ac:spMkLst>
        </pc:spChg>
        <pc:spChg chg="add del mod ord">
          <ac:chgData name="Valentin Gotsev" userId="cc80aba9e24699b3" providerId="LiveId" clId="{8E71D4E8-8B2C-4BD2-B175-2E7C302D1291}" dt="2021-11-15T01:18:55.068" v="1396" actId="700"/>
          <ac:spMkLst>
            <pc:docMk/>
            <pc:sldMk cId="3298998420" sldId="2545"/>
            <ac:spMk id="179" creationId="{A307D65C-FD10-46ED-B42A-326A5EA5B9F0}"/>
          </ac:spMkLst>
        </pc:spChg>
        <pc:spChg chg="add del">
          <ac:chgData name="Valentin Gotsev" userId="cc80aba9e24699b3" providerId="LiveId" clId="{8E71D4E8-8B2C-4BD2-B175-2E7C302D1291}" dt="2021-11-15T02:21:23.539" v="3022" actId="26606"/>
          <ac:spMkLst>
            <pc:docMk/>
            <pc:sldMk cId="3298998420" sldId="2545"/>
            <ac:spMk id="182" creationId="{34106153-7990-4956-BD26-A04A030064E7}"/>
          </ac:spMkLst>
        </pc:spChg>
        <pc:spChg chg="add del">
          <ac:chgData name="Valentin Gotsev" userId="cc80aba9e24699b3" providerId="LiveId" clId="{8E71D4E8-8B2C-4BD2-B175-2E7C302D1291}" dt="2021-11-15T02:21:23.539" v="3022" actId="26606"/>
          <ac:spMkLst>
            <pc:docMk/>
            <pc:sldMk cId="3298998420" sldId="2545"/>
            <ac:spMk id="187" creationId="{62B94F88-FD5B-4053-B143-DFF55CE44377}"/>
          </ac:spMkLst>
        </pc:spChg>
        <pc:spChg chg="add del mod">
          <ac:chgData name="Valentin Gotsev" userId="cc80aba9e24699b3" providerId="LiveId" clId="{8E71D4E8-8B2C-4BD2-B175-2E7C302D1291}" dt="2021-11-15T02:23:36.381" v="3047" actId="931"/>
          <ac:spMkLst>
            <pc:docMk/>
            <pc:sldMk cId="3298998420" sldId="2545"/>
            <ac:spMk id="223" creationId="{12963CE4-6231-40EC-89E4-CA7FB0E5AFE6}"/>
          </ac:spMkLst>
        </pc:spChg>
        <pc:spChg chg="add del">
          <ac:chgData name="Valentin Gotsev" userId="cc80aba9e24699b3" providerId="LiveId" clId="{8E71D4E8-8B2C-4BD2-B175-2E7C302D1291}" dt="2021-11-15T02:21:34.036" v="3026" actId="26606"/>
          <ac:spMkLst>
            <pc:docMk/>
            <pc:sldMk cId="3298998420" sldId="2545"/>
            <ac:spMk id="253" creationId="{C1C3FA74-6158-4157-A8F0-8CAE5091FF50}"/>
          </ac:spMkLst>
        </pc:spChg>
        <pc:spChg chg="add del">
          <ac:chgData name="Valentin Gotsev" userId="cc80aba9e24699b3" providerId="LiveId" clId="{8E71D4E8-8B2C-4BD2-B175-2E7C302D1291}" dt="2021-11-15T02:21:53.986" v="3033"/>
          <ac:spMkLst>
            <pc:docMk/>
            <pc:sldMk cId="3298998420" sldId="2545"/>
            <ac:spMk id="284" creationId="{D706AE2E-B17B-43A3-84F8-9C0FE9466CD5}"/>
          </ac:spMkLst>
        </pc:spChg>
        <pc:spChg chg="add del">
          <ac:chgData name="Valentin Gotsev" userId="cc80aba9e24699b3" providerId="LiveId" clId="{8E71D4E8-8B2C-4BD2-B175-2E7C302D1291}" dt="2021-11-15T02:21:53.986" v="3033"/>
          <ac:spMkLst>
            <pc:docMk/>
            <pc:sldMk cId="3298998420" sldId="2545"/>
            <ac:spMk id="290" creationId="{5B986EF0-8540-483D-9DDE-1F168FAAC78F}"/>
          </ac:spMkLst>
        </pc:spChg>
        <pc:spChg chg="add mod">
          <ac:chgData name="Valentin Gotsev" userId="cc80aba9e24699b3" providerId="LiveId" clId="{8E71D4E8-8B2C-4BD2-B175-2E7C302D1291}" dt="2021-11-15T08:10:33.584" v="4881" actId="1076"/>
          <ac:spMkLst>
            <pc:docMk/>
            <pc:sldMk cId="3298998420" sldId="2545"/>
            <ac:spMk id="292" creationId="{AA0A4F2C-FB5E-424C-8411-BDC753A6D88F}"/>
          </ac:spMkLst>
        </pc:spChg>
        <pc:spChg chg="add">
          <ac:chgData name="Valentin Gotsev" userId="cc80aba9e24699b3" providerId="LiveId" clId="{8E71D4E8-8B2C-4BD2-B175-2E7C302D1291}" dt="2021-11-15T02:26:12.107" v="3065" actId="26606"/>
          <ac:spMkLst>
            <pc:docMk/>
            <pc:sldMk cId="3298998420" sldId="2545"/>
            <ac:spMk id="302" creationId="{EA9B643B-B316-4296-9F79-F2E0850804F7}"/>
          </ac:spMkLst>
        </pc:spChg>
        <pc:grpChg chg="add del">
          <ac:chgData name="Valentin Gotsev" userId="cc80aba9e24699b3" providerId="LiveId" clId="{8E71D4E8-8B2C-4BD2-B175-2E7C302D1291}" dt="2021-11-15T01:03:37.432" v="1200" actId="26606"/>
          <ac:grpSpMkLst>
            <pc:docMk/>
            <pc:sldMk cId="3298998420" sldId="2545"/>
            <ac:grpSpMk id="90" creationId="{9795E515-5F57-431F-9A0D-3A0419DF7572}"/>
          </ac:grpSpMkLst>
        </pc:grpChg>
        <pc:grpChg chg="add del">
          <ac:chgData name="Valentin Gotsev" userId="cc80aba9e24699b3" providerId="LiveId" clId="{8E71D4E8-8B2C-4BD2-B175-2E7C302D1291}" dt="2021-11-15T01:03:46.094" v="1203"/>
          <ac:grpSpMkLst>
            <pc:docMk/>
            <pc:sldMk cId="3298998420" sldId="2545"/>
            <ac:grpSpMk id="93" creationId="{866FCB64-0A37-46EB-8A9B-EC0C4C000AA4}"/>
          </ac:grpSpMkLst>
        </pc:grpChg>
        <pc:grpChg chg="add del">
          <ac:chgData name="Valentin Gotsev" userId="cc80aba9e24699b3" providerId="LiveId" clId="{8E71D4E8-8B2C-4BD2-B175-2E7C302D1291}" dt="2021-11-15T01:04:00.502" v="1208"/>
          <ac:grpSpMkLst>
            <pc:docMk/>
            <pc:sldMk cId="3298998420" sldId="2545"/>
            <ac:grpSpMk id="94" creationId="{9795E515-5F57-431F-9A0D-3A0419DF7572}"/>
          </ac:grpSpMkLst>
        </pc:grpChg>
        <pc:grpChg chg="add del">
          <ac:chgData name="Valentin Gotsev" userId="cc80aba9e24699b3" providerId="LiveId" clId="{8E71D4E8-8B2C-4BD2-B175-2E7C302D1291}" dt="2021-11-15T02:24:54.856" v="3060" actId="26606"/>
          <ac:grpSpMkLst>
            <pc:docMk/>
            <pc:sldMk cId="3298998420" sldId="2545"/>
            <ac:grpSpMk id="106" creationId="{F21A37DB-EDD2-4025-A254-7FE5E4C7AE2B}"/>
          </ac:grpSpMkLst>
        </pc:grpChg>
        <pc:grpChg chg="add del">
          <ac:chgData name="Valentin Gotsev" userId="cc80aba9e24699b3" providerId="LiveId" clId="{8E71D4E8-8B2C-4BD2-B175-2E7C302D1291}" dt="2021-11-15T01:03:46.094" v="1203"/>
          <ac:grpSpMkLst>
            <pc:docMk/>
            <pc:sldMk cId="3298998420" sldId="2545"/>
            <ac:grpSpMk id="150" creationId="{AB86F577-8905-4B21-8AF3-C1BB3433775D}"/>
          </ac:grpSpMkLst>
        </pc:grpChg>
        <pc:grpChg chg="add del">
          <ac:chgData name="Valentin Gotsev" userId="cc80aba9e24699b3" providerId="LiveId" clId="{8E71D4E8-8B2C-4BD2-B175-2E7C302D1291}" dt="2021-11-15T02:21:23.539" v="3022" actId="26606"/>
          <ac:grpSpMkLst>
            <pc:docMk/>
            <pc:sldMk cId="3298998420" sldId="2545"/>
            <ac:grpSpMk id="152" creationId="{AB86F577-8905-4B21-8AF3-C1BB3433775D}"/>
          </ac:grpSpMkLst>
        </pc:grpChg>
        <pc:grpChg chg="add del">
          <ac:chgData name="Valentin Gotsev" userId="cc80aba9e24699b3" providerId="LiveId" clId="{8E71D4E8-8B2C-4BD2-B175-2E7C302D1291}" dt="2021-11-15T02:21:23.539" v="3022" actId="26606"/>
          <ac:grpSpMkLst>
            <pc:docMk/>
            <pc:sldMk cId="3298998420" sldId="2545"/>
            <ac:grpSpMk id="184" creationId="{866FCB64-0A37-46EB-8A9B-EC0C4C000AA4}"/>
          </ac:grpSpMkLst>
        </pc:grpChg>
        <pc:grpChg chg="add del">
          <ac:chgData name="Valentin Gotsev" userId="cc80aba9e24699b3" providerId="LiveId" clId="{8E71D4E8-8B2C-4BD2-B175-2E7C302D1291}" dt="2021-11-15T02:21:25.900" v="3024" actId="26606"/>
          <ac:grpSpMkLst>
            <pc:docMk/>
            <pc:sldMk cId="3298998420" sldId="2545"/>
            <ac:grpSpMk id="190" creationId="{9795E515-5F57-431F-9A0D-3A0419DF7572}"/>
          </ac:grpSpMkLst>
        </pc:grpChg>
        <pc:grpChg chg="add del">
          <ac:chgData name="Valentin Gotsev" userId="cc80aba9e24699b3" providerId="LiveId" clId="{8E71D4E8-8B2C-4BD2-B175-2E7C302D1291}" dt="2021-11-15T02:21:25.900" v="3024" actId="26606"/>
          <ac:grpSpMkLst>
            <pc:docMk/>
            <pc:sldMk cId="3298998420" sldId="2545"/>
            <ac:grpSpMk id="218" creationId="{AD579530-1077-46B3-BD5C-81BB270A1D5B}"/>
          </ac:grpSpMkLst>
        </pc:grpChg>
        <pc:grpChg chg="add del">
          <ac:chgData name="Valentin Gotsev" userId="cc80aba9e24699b3" providerId="LiveId" clId="{8E71D4E8-8B2C-4BD2-B175-2E7C302D1291}" dt="2021-11-15T02:21:25.900" v="3024" actId="26606"/>
          <ac:grpSpMkLst>
            <pc:docMk/>
            <pc:sldMk cId="3298998420" sldId="2545"/>
            <ac:grpSpMk id="221" creationId="{83F79A5F-63B5-4802-B39B-BF0F89DDDA15}"/>
          </ac:grpSpMkLst>
        </pc:grpChg>
        <pc:grpChg chg="add del">
          <ac:chgData name="Valentin Gotsev" userId="cc80aba9e24699b3" providerId="LiveId" clId="{8E71D4E8-8B2C-4BD2-B175-2E7C302D1291}" dt="2021-11-15T02:21:34.036" v="3026" actId="26606"/>
          <ac:grpSpMkLst>
            <pc:docMk/>
            <pc:sldMk cId="3298998420" sldId="2545"/>
            <ac:grpSpMk id="225" creationId="{9795E515-5F57-431F-9A0D-3A0419DF7572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3298998420" sldId="2545"/>
            <ac:grpSpMk id="256" creationId="{AB86F577-8905-4B21-8AF3-C1BB3433775D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3298998420" sldId="2545"/>
            <ac:grpSpMk id="285" creationId="{CEFFB8CF-3E94-42D7-849C-841E7744B2C9}"/>
          </ac:grpSpMkLst>
        </pc:grpChg>
        <pc:grpChg chg="add">
          <ac:chgData name="Valentin Gotsev" userId="cc80aba9e24699b3" providerId="LiveId" clId="{8E71D4E8-8B2C-4BD2-B175-2E7C302D1291}" dt="2021-11-15T02:26:12.107" v="3065" actId="26606"/>
          <ac:grpSpMkLst>
            <pc:docMk/>
            <pc:sldMk cId="3298998420" sldId="2545"/>
            <ac:grpSpMk id="294" creationId="{F21A37DB-EDD2-4025-A254-7FE5E4C7AE2B}"/>
          </ac:grpSpMkLst>
        </pc:grpChg>
        <pc:picChg chg="add del mod ord">
          <ac:chgData name="Valentin Gotsev" userId="cc80aba9e24699b3" providerId="LiveId" clId="{8E71D4E8-8B2C-4BD2-B175-2E7C302D1291}" dt="2021-11-15T01:02:16.582" v="1165" actId="21"/>
          <ac:picMkLst>
            <pc:docMk/>
            <pc:sldMk cId="3298998420" sldId="2545"/>
            <ac:picMk id="20" creationId="{E48F4494-0520-49F2-8033-92CEBB896AC2}"/>
          </ac:picMkLst>
        </pc:picChg>
        <pc:picChg chg="del mod">
          <ac:chgData name="Valentin Gotsev" userId="cc80aba9e24699b3" providerId="LiveId" clId="{8E71D4E8-8B2C-4BD2-B175-2E7C302D1291}" dt="2021-11-14T23:41:58.780" v="473" actId="21"/>
          <ac:picMkLst>
            <pc:docMk/>
            <pc:sldMk cId="3298998420" sldId="2545"/>
            <ac:picMk id="21" creationId="{ED555F39-395C-4F00-87D7-A02A9B883554}"/>
          </ac:picMkLst>
        </pc:picChg>
        <pc:picChg chg="add del mod ord modCrop">
          <ac:chgData name="Valentin Gotsev" userId="cc80aba9e24699b3" providerId="LiveId" clId="{8E71D4E8-8B2C-4BD2-B175-2E7C302D1291}" dt="2021-11-15T02:23:27.956" v="3046" actId="21"/>
          <ac:picMkLst>
            <pc:docMk/>
            <pc:sldMk cId="3298998420" sldId="2545"/>
            <ac:picMk id="26" creationId="{F0CF5D68-07BF-40C7-B452-0527C8102C84}"/>
          </ac:picMkLst>
        </pc:picChg>
        <pc:picChg chg="add del">
          <ac:chgData name="Valentin Gotsev" userId="cc80aba9e24699b3" providerId="LiveId" clId="{8E71D4E8-8B2C-4BD2-B175-2E7C302D1291}" dt="2021-11-15T01:03:37.432" v="1200" actId="26606"/>
          <ac:picMkLst>
            <pc:docMk/>
            <pc:sldMk cId="3298998420" sldId="2545"/>
            <ac:picMk id="88" creationId="{50C065C3-0FE3-4452-B765-CB05BBB2A983}"/>
          </ac:picMkLst>
        </pc:picChg>
        <pc:picChg chg="add del">
          <ac:chgData name="Valentin Gotsev" userId="cc80aba9e24699b3" providerId="LiveId" clId="{8E71D4E8-8B2C-4BD2-B175-2E7C302D1291}" dt="2021-11-15T01:03:46.094" v="1203"/>
          <ac:picMkLst>
            <pc:docMk/>
            <pc:sldMk cId="3298998420" sldId="2545"/>
            <ac:picMk id="91" creationId="{BDEA11A5-20BA-4650-A324-47C0465FF5A4}"/>
          </ac:picMkLst>
        </pc:picChg>
        <pc:picChg chg="add del">
          <ac:chgData name="Valentin Gotsev" userId="cc80aba9e24699b3" providerId="LiveId" clId="{8E71D4E8-8B2C-4BD2-B175-2E7C302D1291}" dt="2021-11-15T01:04:00.502" v="1208"/>
          <ac:picMkLst>
            <pc:docMk/>
            <pc:sldMk cId="3298998420" sldId="2545"/>
            <ac:picMk id="92" creationId="{50C065C3-0FE3-4452-B765-CB05BBB2A983}"/>
          </ac:picMkLst>
        </pc:picChg>
        <pc:picChg chg="add del">
          <ac:chgData name="Valentin Gotsev" userId="cc80aba9e24699b3" providerId="LiveId" clId="{8E71D4E8-8B2C-4BD2-B175-2E7C302D1291}" dt="2021-11-15T02:24:54.856" v="3060" actId="26606"/>
          <ac:picMkLst>
            <pc:docMk/>
            <pc:sldMk cId="3298998420" sldId="2545"/>
            <ac:picMk id="104" creationId="{38BFA449-4933-478B-B27D-ACCC557FF970}"/>
          </ac:picMkLst>
        </pc:picChg>
        <pc:picChg chg="add del">
          <ac:chgData name="Valentin Gotsev" userId="cc80aba9e24699b3" providerId="LiveId" clId="{8E71D4E8-8B2C-4BD2-B175-2E7C302D1291}" dt="2021-11-15T02:21:53.986" v="3033"/>
          <ac:picMkLst>
            <pc:docMk/>
            <pc:sldMk cId="3298998420" sldId="2545"/>
            <ac:picMk id="147" creationId="{3631D3C9-4C1D-4B3A-A737-E6E780042405}"/>
          </ac:picMkLst>
        </pc:picChg>
        <pc:picChg chg="add del">
          <ac:chgData name="Valentin Gotsev" userId="cc80aba9e24699b3" providerId="LiveId" clId="{8E71D4E8-8B2C-4BD2-B175-2E7C302D1291}" dt="2021-11-15T01:03:46.094" v="1203"/>
          <ac:picMkLst>
            <pc:docMk/>
            <pc:sldMk cId="3298998420" sldId="2545"/>
            <ac:picMk id="148" creationId="{678E285C-BE9E-45B7-A3EE-B9792DAE9917}"/>
          </ac:picMkLst>
        </pc:picChg>
        <pc:picChg chg="add del">
          <ac:chgData name="Valentin Gotsev" userId="cc80aba9e24699b3" providerId="LiveId" clId="{8E71D4E8-8B2C-4BD2-B175-2E7C302D1291}" dt="2021-11-15T02:21:23.539" v="3022" actId="26606"/>
          <ac:picMkLst>
            <pc:docMk/>
            <pc:sldMk cId="3298998420" sldId="2545"/>
            <ac:picMk id="151" creationId="{678E285C-BE9E-45B7-A3EE-B9792DAE9917}"/>
          </ac:picMkLst>
        </pc:picChg>
        <pc:picChg chg="add del">
          <ac:chgData name="Valentin Gotsev" userId="cc80aba9e24699b3" providerId="LiveId" clId="{8E71D4E8-8B2C-4BD2-B175-2E7C302D1291}" dt="2021-11-15T02:21:23.539" v="3022" actId="26606"/>
          <ac:picMkLst>
            <pc:docMk/>
            <pc:sldMk cId="3298998420" sldId="2545"/>
            <ac:picMk id="183" creationId="{BDEA11A5-20BA-4650-A324-47C0465FF5A4}"/>
          </ac:picMkLst>
        </pc:picChg>
        <pc:picChg chg="add del">
          <ac:chgData name="Valentin Gotsev" userId="cc80aba9e24699b3" providerId="LiveId" clId="{8E71D4E8-8B2C-4BD2-B175-2E7C302D1291}" dt="2021-11-15T02:21:25.900" v="3024" actId="26606"/>
          <ac:picMkLst>
            <pc:docMk/>
            <pc:sldMk cId="3298998420" sldId="2545"/>
            <ac:picMk id="189" creationId="{50C065C3-0FE3-4452-B765-CB05BBB2A983}"/>
          </ac:picMkLst>
        </pc:picChg>
        <pc:picChg chg="add del">
          <ac:chgData name="Valentin Gotsev" userId="cc80aba9e24699b3" providerId="LiveId" clId="{8E71D4E8-8B2C-4BD2-B175-2E7C302D1291}" dt="2021-11-15T02:21:34.036" v="3026" actId="26606"/>
          <ac:picMkLst>
            <pc:docMk/>
            <pc:sldMk cId="3298998420" sldId="2545"/>
            <ac:picMk id="224" creationId="{50C065C3-0FE3-4452-B765-CB05BBB2A983}"/>
          </ac:picMkLst>
        </pc:picChg>
        <pc:picChg chg="add del">
          <ac:chgData name="Valentin Gotsev" userId="cc80aba9e24699b3" providerId="LiveId" clId="{8E71D4E8-8B2C-4BD2-B175-2E7C302D1291}" dt="2021-11-15T02:21:53.986" v="3033"/>
          <ac:picMkLst>
            <pc:docMk/>
            <pc:sldMk cId="3298998420" sldId="2545"/>
            <ac:picMk id="255" creationId="{678E285C-BE9E-45B7-A3EE-B9792DAE9917}"/>
          </ac:picMkLst>
        </pc:picChg>
        <pc:picChg chg="add mod">
          <ac:chgData name="Valentin Gotsev" userId="cc80aba9e24699b3" providerId="LiveId" clId="{8E71D4E8-8B2C-4BD2-B175-2E7C302D1291}" dt="2021-11-15T02:26:12.107" v="3065" actId="26606"/>
          <ac:picMkLst>
            <pc:docMk/>
            <pc:sldMk cId="3298998420" sldId="2545"/>
            <ac:picMk id="291" creationId="{9FC8D717-3CDC-4D31-B8D2-F2320A15E801}"/>
          </ac:picMkLst>
        </pc:picChg>
        <pc:picChg chg="add">
          <ac:chgData name="Valentin Gotsev" userId="cc80aba9e24699b3" providerId="LiveId" clId="{8E71D4E8-8B2C-4BD2-B175-2E7C302D1291}" dt="2021-11-15T02:26:12.107" v="3065" actId="26606"/>
          <ac:picMkLst>
            <pc:docMk/>
            <pc:sldMk cId="3298998420" sldId="2545"/>
            <ac:picMk id="293" creationId="{38BFA449-4933-478B-B27D-ACCC557FF970}"/>
          </ac:picMkLst>
        </pc:picChg>
        <pc:cxnChg chg="add del">
          <ac:chgData name="Valentin Gotsev" userId="cc80aba9e24699b3" providerId="LiveId" clId="{8E71D4E8-8B2C-4BD2-B175-2E7C302D1291}" dt="2021-11-15T01:02:00.398" v="1161" actId="26606"/>
          <ac:cxnSpMkLst>
            <pc:docMk/>
            <pc:sldMk cId="3298998420" sldId="2545"/>
            <ac:cxnSpMk id="29" creationId="{15E01FA5-D766-43CA-A83D-E7CF3F04E96F}"/>
          </ac:cxnSpMkLst>
        </pc:cxnChg>
        <pc:cxnChg chg="add del">
          <ac:chgData name="Valentin Gotsev" userId="cc80aba9e24699b3" providerId="LiveId" clId="{8E71D4E8-8B2C-4BD2-B175-2E7C302D1291}" dt="2021-11-15T01:02:36.323" v="1171" actId="26606"/>
          <ac:cxnSpMkLst>
            <pc:docMk/>
            <pc:sldMk cId="3298998420" sldId="2545"/>
            <ac:cxnSpMk id="32" creationId="{6722E143-84C1-4F95-937C-78B92D2811CF}"/>
          </ac:cxnSpMkLst>
        </pc:cxnChg>
        <pc:cxnChg chg="add del">
          <ac:chgData name="Valentin Gotsev" userId="cc80aba9e24699b3" providerId="LiveId" clId="{8E71D4E8-8B2C-4BD2-B175-2E7C302D1291}" dt="2021-11-15T01:02:00.398" v="1161" actId="26606"/>
          <ac:cxnSpMkLst>
            <pc:docMk/>
            <pc:sldMk cId="3298998420" sldId="2545"/>
            <ac:cxnSpMk id="35" creationId="{52F50912-06FD-4216-BAD3-21050F59564A}"/>
          </ac:cxnSpMkLst>
        </pc:cxnChg>
        <pc:cxnChg chg="add del">
          <ac:chgData name="Valentin Gotsev" userId="cc80aba9e24699b3" providerId="LiveId" clId="{8E71D4E8-8B2C-4BD2-B175-2E7C302D1291}" dt="2021-11-15T01:02:36.323" v="1171" actId="26606"/>
          <ac:cxnSpMkLst>
            <pc:docMk/>
            <pc:sldMk cId="3298998420" sldId="2545"/>
            <ac:cxnSpMk id="41" creationId="{685A41E9-862B-4839-AD43-1EEC52D9ACCB}"/>
          </ac:cxnSpMkLst>
        </pc:cxnChg>
        <pc:cxnChg chg="add del">
          <ac:chgData name="Valentin Gotsev" userId="cc80aba9e24699b3" providerId="LiveId" clId="{8E71D4E8-8B2C-4BD2-B175-2E7C302D1291}" dt="2021-11-15T01:01:54.235" v="1152" actId="26606"/>
          <ac:cxnSpMkLst>
            <pc:docMk/>
            <pc:sldMk cId="3298998420" sldId="2545"/>
            <ac:cxnSpMk id="44" creationId="{15E01FA5-D766-43CA-A83D-E7CF3F04E96F}"/>
          </ac:cxnSpMkLst>
        </pc:cxnChg>
        <pc:cxnChg chg="add del">
          <ac:chgData name="Valentin Gotsev" userId="cc80aba9e24699b3" providerId="LiveId" clId="{8E71D4E8-8B2C-4BD2-B175-2E7C302D1291}" dt="2021-11-15T01:03:06.135" v="1179"/>
          <ac:cxnSpMkLst>
            <pc:docMk/>
            <pc:sldMk cId="3298998420" sldId="2545"/>
            <ac:cxnSpMk id="47" creationId="{15E01FA5-D766-43CA-A83D-E7CF3F04E96F}"/>
          </ac:cxnSpMkLst>
        </pc:cxnChg>
        <pc:cxnChg chg="add del">
          <ac:chgData name="Valentin Gotsev" userId="cc80aba9e24699b3" providerId="LiveId" clId="{8E71D4E8-8B2C-4BD2-B175-2E7C302D1291}" dt="2021-11-15T01:01:54.235" v="1152" actId="26606"/>
          <ac:cxnSpMkLst>
            <pc:docMk/>
            <pc:sldMk cId="3298998420" sldId="2545"/>
            <ac:cxnSpMk id="48" creationId="{811DCF04-0C7C-44FC-8246-FC8D736B1A71}"/>
          </ac:cxnSpMkLst>
        </pc:cxnChg>
        <pc:cxnChg chg="add del">
          <ac:chgData name="Valentin Gotsev" userId="cc80aba9e24699b3" providerId="LiveId" clId="{8E71D4E8-8B2C-4BD2-B175-2E7C302D1291}" dt="2021-11-15T01:01:55.677" v="1154" actId="26606"/>
          <ac:cxnSpMkLst>
            <pc:docMk/>
            <pc:sldMk cId="3298998420" sldId="2545"/>
            <ac:cxnSpMk id="50" creationId="{52F50912-06FD-4216-BAD3-21050F59564A}"/>
          </ac:cxnSpMkLst>
        </pc:cxnChg>
        <pc:cxnChg chg="add del">
          <ac:chgData name="Valentin Gotsev" userId="cc80aba9e24699b3" providerId="LiveId" clId="{8E71D4E8-8B2C-4BD2-B175-2E7C302D1291}" dt="2021-11-15T01:01:55.677" v="1154" actId="26606"/>
          <ac:cxnSpMkLst>
            <pc:docMk/>
            <pc:sldMk cId="3298998420" sldId="2545"/>
            <ac:cxnSpMk id="53" creationId="{15E01FA5-D766-43CA-A83D-E7CF3F04E96F}"/>
          </ac:cxnSpMkLst>
        </pc:cxnChg>
        <pc:cxnChg chg="add del">
          <ac:chgData name="Valentin Gotsev" userId="cc80aba9e24699b3" providerId="LiveId" clId="{8E71D4E8-8B2C-4BD2-B175-2E7C302D1291}" dt="2021-11-15T01:01:58.099" v="1156" actId="26606"/>
          <ac:cxnSpMkLst>
            <pc:docMk/>
            <pc:sldMk cId="3298998420" sldId="2545"/>
            <ac:cxnSpMk id="59" creationId="{15E01FA5-D766-43CA-A83D-E7CF3F04E96F}"/>
          </ac:cxnSpMkLst>
        </pc:cxnChg>
        <pc:cxnChg chg="add del">
          <ac:chgData name="Valentin Gotsev" userId="cc80aba9e24699b3" providerId="LiveId" clId="{8E71D4E8-8B2C-4BD2-B175-2E7C302D1291}" dt="2021-11-15T01:01:58.099" v="1156" actId="26606"/>
          <ac:cxnSpMkLst>
            <pc:docMk/>
            <pc:sldMk cId="3298998420" sldId="2545"/>
            <ac:cxnSpMk id="62" creationId="{F49244C8-BD6D-4309-8235-706CBF26EF67}"/>
          </ac:cxnSpMkLst>
        </pc:cxnChg>
        <pc:cxnChg chg="add del">
          <ac:chgData name="Valentin Gotsev" userId="cc80aba9e24699b3" providerId="LiveId" clId="{8E71D4E8-8B2C-4BD2-B175-2E7C302D1291}" dt="2021-11-15T01:03:06.135" v="1179"/>
          <ac:cxnSpMkLst>
            <pc:docMk/>
            <pc:sldMk cId="3298998420" sldId="2545"/>
            <ac:cxnSpMk id="63" creationId="{52F50912-06FD-4216-BAD3-21050F59564A}"/>
          </ac:cxnSpMkLst>
        </pc:cxnChg>
      </pc:sldChg>
      <pc:sldChg chg="addSp delSp modSp mod modTransition modClrScheme chgLayout">
        <pc:chgData name="Valentin Gotsev" userId="cc80aba9e24699b3" providerId="LiveId" clId="{8E71D4E8-8B2C-4BD2-B175-2E7C302D1291}" dt="2021-11-15T07:29:44.422" v="3945"/>
        <pc:sldMkLst>
          <pc:docMk/>
          <pc:sldMk cId="954333892" sldId="2552"/>
        </pc:sldMkLst>
        <pc:spChg chg="mod ord">
          <ac:chgData name="Valentin Gotsev" userId="cc80aba9e24699b3" providerId="LiveId" clId="{8E71D4E8-8B2C-4BD2-B175-2E7C302D1291}" dt="2021-11-15T02:21:53.986" v="3033"/>
          <ac:spMkLst>
            <pc:docMk/>
            <pc:sldMk cId="954333892" sldId="2552"/>
            <ac:spMk id="3" creationId="{F73D75BE-E7AD-49A1-A453-D007D958AC3D}"/>
          </ac:spMkLst>
        </pc:spChg>
        <pc:spChg chg="mod ord">
          <ac:chgData name="Valentin Gotsev" userId="cc80aba9e24699b3" providerId="LiveId" clId="{8E71D4E8-8B2C-4BD2-B175-2E7C302D1291}" dt="2021-11-15T01:17:32.141" v="1391" actId="700"/>
          <ac:spMkLst>
            <pc:docMk/>
            <pc:sldMk cId="954333892" sldId="2552"/>
            <ac:spMk id="4" creationId="{FD47FBB8-2A87-4FDD-8742-D0C12871A3DD}"/>
          </ac:spMkLst>
        </pc:spChg>
        <pc:spChg chg="add del mod">
          <ac:chgData name="Valentin Gotsev" userId="cc80aba9e24699b3" providerId="LiveId" clId="{8E71D4E8-8B2C-4BD2-B175-2E7C302D1291}" dt="2021-11-14T23:18:18.134" v="167"/>
          <ac:spMkLst>
            <pc:docMk/>
            <pc:sldMk cId="954333892" sldId="2552"/>
            <ac:spMk id="10" creationId="{ED117905-836B-4B61-9E07-0A1B3FF74B72}"/>
          </ac:spMkLst>
        </pc:spChg>
        <pc:spChg chg="add mod">
          <ac:chgData name="Valentin Gotsev" userId="cc80aba9e24699b3" providerId="LiveId" clId="{8E71D4E8-8B2C-4BD2-B175-2E7C302D1291}" dt="2021-11-15T05:23:25.005" v="3245" actId="1076"/>
          <ac:spMkLst>
            <pc:docMk/>
            <pc:sldMk cId="954333892" sldId="2552"/>
            <ac:spMk id="11" creationId="{6C2FC408-F52F-428F-A243-1940939E8729}"/>
          </ac:spMkLst>
        </pc:spChg>
        <pc:spChg chg="add del mod ord">
          <ac:chgData name="Valentin Gotsev" userId="cc80aba9e24699b3" providerId="LiveId" clId="{8E71D4E8-8B2C-4BD2-B175-2E7C302D1291}" dt="2021-11-15T01:17:37.288" v="1392" actId="21"/>
          <ac:spMkLst>
            <pc:docMk/>
            <pc:sldMk cId="954333892" sldId="2552"/>
            <ac:spMk id="12" creationId="{4FBD1215-DA93-4C00-A161-DDF7C93A90BF}"/>
          </ac:spMkLst>
        </pc:spChg>
        <pc:picChg chg="del">
          <ac:chgData name="Valentin Gotsev" userId="cc80aba9e24699b3" providerId="LiveId" clId="{8E71D4E8-8B2C-4BD2-B175-2E7C302D1291}" dt="2021-11-14T22:52:03.298" v="3" actId="21"/>
          <ac:picMkLst>
            <pc:docMk/>
            <pc:sldMk cId="954333892" sldId="2552"/>
            <ac:picMk id="7" creationId="{0820ABF9-ED72-4AB6-93F9-090D80EB12BA}"/>
          </ac:picMkLst>
        </pc:picChg>
        <pc:picChg chg="add mod">
          <ac:chgData name="Valentin Gotsev" userId="cc80aba9e24699b3" providerId="LiveId" clId="{8E71D4E8-8B2C-4BD2-B175-2E7C302D1291}" dt="2021-11-15T01:17:43.071" v="1393" actId="1076"/>
          <ac:picMkLst>
            <pc:docMk/>
            <pc:sldMk cId="954333892" sldId="2552"/>
            <ac:picMk id="9" creationId="{5F52A7E8-F034-4C0B-9F23-6BC1E2A752F0}"/>
          </ac:picMkLst>
        </pc:picChg>
      </pc:sldChg>
      <pc:sldChg chg="addSp delSp modSp mod modTransition setBg modClrScheme addAnim delAnim modAnim chgLayout">
        <pc:chgData name="Valentin Gotsev" userId="cc80aba9e24699b3" providerId="LiveId" clId="{8E71D4E8-8B2C-4BD2-B175-2E7C302D1291}" dt="2021-11-15T08:13:54.239" v="4942" actId="1076"/>
        <pc:sldMkLst>
          <pc:docMk/>
          <pc:sldMk cId="226842063" sldId="2554"/>
        </pc:sldMkLst>
        <pc:spChg chg="add del mod">
          <ac:chgData name="Valentin Gotsev" userId="cc80aba9e24699b3" providerId="LiveId" clId="{8E71D4E8-8B2C-4BD2-B175-2E7C302D1291}" dt="2021-11-15T01:05:37.183" v="1227" actId="21"/>
          <ac:spMkLst>
            <pc:docMk/>
            <pc:sldMk cId="226842063" sldId="2554"/>
            <ac:spMk id="3" creationId="{A982E633-2419-4077-BD12-BB776D443B25}"/>
          </ac:spMkLst>
        </pc:spChg>
        <pc:spChg chg="mod ord">
          <ac:chgData name="Valentin Gotsev" userId="cc80aba9e24699b3" providerId="LiveId" clId="{8E71D4E8-8B2C-4BD2-B175-2E7C302D1291}" dt="2021-11-15T07:37:19.434" v="4724" actId="700"/>
          <ac:spMkLst>
            <pc:docMk/>
            <pc:sldMk cId="226842063" sldId="2554"/>
            <ac:spMk id="5" creationId="{96DBE169-BA91-4B17-9AF2-4BAD528BEE06}"/>
          </ac:spMkLst>
        </pc:spChg>
        <pc:spChg chg="add del mod">
          <ac:chgData name="Valentin Gotsev" userId="cc80aba9e24699b3" providerId="LiveId" clId="{8E71D4E8-8B2C-4BD2-B175-2E7C302D1291}" dt="2021-11-15T01:05:53.995" v="1232" actId="21"/>
          <ac:spMkLst>
            <pc:docMk/>
            <pc:sldMk cId="226842063" sldId="2554"/>
            <ac:spMk id="6" creationId="{6B9B65E9-3A3A-4FF5-A357-CF891F9A95E0}"/>
          </ac:spMkLst>
        </pc:spChg>
        <pc:spChg chg="mod ord">
          <ac:chgData name="Valentin Gotsev" userId="cc80aba9e24699b3" providerId="LiveId" clId="{8E71D4E8-8B2C-4BD2-B175-2E7C302D1291}" dt="2021-11-15T07:37:19.434" v="4724" actId="700"/>
          <ac:spMkLst>
            <pc:docMk/>
            <pc:sldMk cId="226842063" sldId="2554"/>
            <ac:spMk id="7" creationId="{87FCC6D1-213C-4A86-A2D0-742E15438C09}"/>
          </ac:spMkLst>
        </pc:spChg>
        <pc:spChg chg="del mod">
          <ac:chgData name="Valentin Gotsev" userId="cc80aba9e24699b3" providerId="LiveId" clId="{8E71D4E8-8B2C-4BD2-B175-2E7C302D1291}" dt="2021-11-15T01:08:48.051" v="1312" actId="21"/>
          <ac:spMkLst>
            <pc:docMk/>
            <pc:sldMk cId="226842063" sldId="2554"/>
            <ac:spMk id="8" creationId="{D9C2EAA8-D3C6-403B-B439-F95C60D0B3B9}"/>
          </ac:spMkLst>
        </pc:spChg>
        <pc:spChg chg="add del mod">
          <ac:chgData name="Valentin Gotsev" userId="cc80aba9e24699b3" providerId="LiveId" clId="{8E71D4E8-8B2C-4BD2-B175-2E7C302D1291}" dt="2021-11-15T01:06:16.631" v="1237" actId="21"/>
          <ac:spMkLst>
            <pc:docMk/>
            <pc:sldMk cId="226842063" sldId="2554"/>
            <ac:spMk id="10" creationId="{E9D484C5-E903-4DD9-B503-DD8BEFCDEDD1}"/>
          </ac:spMkLst>
        </pc:spChg>
        <pc:spChg chg="add del mod">
          <ac:chgData name="Valentin Gotsev" userId="cc80aba9e24699b3" providerId="LiveId" clId="{8E71D4E8-8B2C-4BD2-B175-2E7C302D1291}" dt="2021-11-15T01:06:30.617" v="1241" actId="21"/>
          <ac:spMkLst>
            <pc:docMk/>
            <pc:sldMk cId="226842063" sldId="2554"/>
            <ac:spMk id="12" creationId="{A99DCA01-78A7-4134-A378-AC5883117847}"/>
          </ac:spMkLst>
        </pc:spChg>
        <pc:spChg chg="add del mod">
          <ac:chgData name="Valentin Gotsev" userId="cc80aba9e24699b3" providerId="LiveId" clId="{8E71D4E8-8B2C-4BD2-B175-2E7C302D1291}" dt="2021-11-15T01:08:52.419" v="1313" actId="21"/>
          <ac:spMkLst>
            <pc:docMk/>
            <pc:sldMk cId="226842063" sldId="2554"/>
            <ac:spMk id="14" creationId="{ED358075-26AC-4762-A195-1948384BE1E7}"/>
          </ac:spMkLst>
        </pc:spChg>
        <pc:spChg chg="add del mod ord">
          <ac:chgData name="Valentin Gotsev" userId="cc80aba9e24699b3" providerId="LiveId" clId="{8E71D4E8-8B2C-4BD2-B175-2E7C302D1291}" dt="2021-11-15T01:23:54.236" v="1552" actId="21"/>
          <ac:spMkLst>
            <pc:docMk/>
            <pc:sldMk cId="226842063" sldId="2554"/>
            <ac:spMk id="17" creationId="{191040AF-E09B-441F-9876-EBA15E5F395F}"/>
          </ac:spMkLst>
        </pc:spChg>
        <pc:spChg chg="add del mod ord">
          <ac:chgData name="Valentin Gotsev" userId="cc80aba9e24699b3" providerId="LiveId" clId="{8E71D4E8-8B2C-4BD2-B175-2E7C302D1291}" dt="2021-11-15T01:23:56.085" v="1553" actId="21"/>
          <ac:spMkLst>
            <pc:docMk/>
            <pc:sldMk cId="226842063" sldId="2554"/>
            <ac:spMk id="18" creationId="{3EDA5040-FAC8-4E55-A738-8DE8C424B266}"/>
          </ac:spMkLst>
        </pc:spChg>
        <pc:spChg chg="add del mod ord">
          <ac:chgData name="Valentin Gotsev" userId="cc80aba9e24699b3" providerId="LiveId" clId="{8E71D4E8-8B2C-4BD2-B175-2E7C302D1291}" dt="2021-11-15T01:23:58.027" v="1554" actId="21"/>
          <ac:spMkLst>
            <pc:docMk/>
            <pc:sldMk cId="226842063" sldId="2554"/>
            <ac:spMk id="19" creationId="{ECFDAF44-E756-4EFC-8B97-F1271CF50D94}"/>
          </ac:spMkLst>
        </pc:spChg>
        <pc:spChg chg="mod ord">
          <ac:chgData name="Valentin Gotsev" userId="cc80aba9e24699b3" providerId="LiveId" clId="{8E71D4E8-8B2C-4BD2-B175-2E7C302D1291}" dt="2021-11-15T08:13:38.706" v="4938" actId="1076"/>
          <ac:spMkLst>
            <pc:docMk/>
            <pc:sldMk cId="226842063" sldId="2554"/>
            <ac:spMk id="20" creationId="{82414D74-66D2-4C65-A48E-39F723FB2B2F}"/>
          </ac:spMkLst>
        </pc:spChg>
        <pc:spChg chg="mod ord">
          <ac:chgData name="Valentin Gotsev" userId="cc80aba9e24699b3" providerId="LiveId" clId="{8E71D4E8-8B2C-4BD2-B175-2E7C302D1291}" dt="2021-11-15T08:13:44.880" v="4940" actId="1076"/>
          <ac:spMkLst>
            <pc:docMk/>
            <pc:sldMk cId="226842063" sldId="2554"/>
            <ac:spMk id="21" creationId="{E4D7EF6E-37B1-4694-B769-3DDEC29D8381}"/>
          </ac:spMkLst>
        </pc:spChg>
        <pc:spChg chg="mod ord">
          <ac:chgData name="Valentin Gotsev" userId="cc80aba9e24699b3" providerId="LiveId" clId="{8E71D4E8-8B2C-4BD2-B175-2E7C302D1291}" dt="2021-11-15T08:13:50.335" v="4941" actId="1076"/>
          <ac:spMkLst>
            <pc:docMk/>
            <pc:sldMk cId="226842063" sldId="2554"/>
            <ac:spMk id="22" creationId="{ABF89FBA-20AC-4FD7-833B-ADA0EEFFCADC}"/>
          </ac:spMkLst>
        </pc:spChg>
        <pc:spChg chg="add del mod ord">
          <ac:chgData name="Valentin Gotsev" userId="cc80aba9e24699b3" providerId="LiveId" clId="{8E71D4E8-8B2C-4BD2-B175-2E7C302D1291}" dt="2021-11-15T01:24:02.803" v="1555" actId="21"/>
          <ac:spMkLst>
            <pc:docMk/>
            <pc:sldMk cId="226842063" sldId="2554"/>
            <ac:spMk id="23" creationId="{CA8EF66C-D599-484D-AF1D-DE466DA63C14}"/>
          </ac:spMkLst>
        </pc:spChg>
        <pc:spChg chg="add del mod ord">
          <ac:chgData name="Valentin Gotsev" userId="cc80aba9e24699b3" providerId="LiveId" clId="{8E71D4E8-8B2C-4BD2-B175-2E7C302D1291}" dt="2021-11-15T08:13:54.239" v="4942" actId="1076"/>
          <ac:spMkLst>
            <pc:docMk/>
            <pc:sldMk cId="226842063" sldId="2554"/>
            <ac:spMk id="24" creationId="{F5779440-44A3-406A-87A0-5C1E3E835651}"/>
          </ac:spMkLst>
        </pc:spChg>
        <pc:spChg chg="add mod">
          <ac:chgData name="Valentin Gotsev" userId="cc80aba9e24699b3" providerId="LiveId" clId="{8E71D4E8-8B2C-4BD2-B175-2E7C302D1291}" dt="2021-11-15T02:29:58.352" v="3068" actId="1076"/>
          <ac:spMkLst>
            <pc:docMk/>
            <pc:sldMk cId="226842063" sldId="2554"/>
            <ac:spMk id="25" creationId="{6F023924-D910-4512-9DE8-7706022979AB}"/>
          </ac:spMkLst>
        </pc:spChg>
        <pc:spChg chg="add del mod">
          <ac:chgData name="Valentin Gotsev" userId="cc80aba9e24699b3" providerId="LiveId" clId="{8E71D4E8-8B2C-4BD2-B175-2E7C302D1291}" dt="2021-11-15T01:28:14.775" v="1683"/>
          <ac:spMkLst>
            <pc:docMk/>
            <pc:sldMk cId="226842063" sldId="2554"/>
            <ac:spMk id="26" creationId="{92A376BC-AAAE-4266-97F9-AC7352958FF1}"/>
          </ac:spMkLst>
        </pc:spChg>
        <pc:spChg chg="add mod">
          <ac:chgData name="Valentin Gotsev" userId="cc80aba9e24699b3" providerId="LiveId" clId="{8E71D4E8-8B2C-4BD2-B175-2E7C302D1291}" dt="2021-11-15T01:28:13.168" v="1681" actId="20577"/>
          <ac:spMkLst>
            <pc:docMk/>
            <pc:sldMk cId="226842063" sldId="2554"/>
            <ac:spMk id="27" creationId="{AE7AFB07-6B03-4158-90D5-8791F19229CC}"/>
          </ac:spMkLst>
        </pc:spChg>
        <pc:spChg chg="add del mod ord">
          <ac:chgData name="Valentin Gotsev" userId="cc80aba9e24699b3" providerId="LiveId" clId="{8E71D4E8-8B2C-4BD2-B175-2E7C302D1291}" dt="2021-11-15T02:24:53.876" v="3059" actId="700"/>
          <ac:spMkLst>
            <pc:docMk/>
            <pc:sldMk cId="226842063" sldId="2554"/>
            <ac:spMk id="28" creationId="{2228F399-091D-4B99-A9DD-56F37E31DEBA}"/>
          </ac:spMkLst>
        </pc:spChg>
        <pc:spChg chg="add del mod ord">
          <ac:chgData name="Valentin Gotsev" userId="cc80aba9e24699b3" providerId="LiveId" clId="{8E71D4E8-8B2C-4BD2-B175-2E7C302D1291}" dt="2021-11-15T02:24:53.876" v="3059" actId="700"/>
          <ac:spMkLst>
            <pc:docMk/>
            <pc:sldMk cId="226842063" sldId="2554"/>
            <ac:spMk id="29" creationId="{3269E534-8CA6-4A43-92BA-35382A7A8467}"/>
          </ac:spMkLst>
        </pc:spChg>
        <pc:spChg chg="add del mod ord">
          <ac:chgData name="Valentin Gotsev" userId="cc80aba9e24699b3" providerId="LiveId" clId="{8E71D4E8-8B2C-4BD2-B175-2E7C302D1291}" dt="2021-11-15T02:24:53.876" v="3059" actId="700"/>
          <ac:spMkLst>
            <pc:docMk/>
            <pc:sldMk cId="226842063" sldId="2554"/>
            <ac:spMk id="30" creationId="{5E824096-CCFB-4C55-BF3B-693483C8CFB7}"/>
          </ac:spMkLst>
        </pc:spChg>
        <pc:spChg chg="add del mod ord">
          <ac:chgData name="Valentin Gotsev" userId="cc80aba9e24699b3" providerId="LiveId" clId="{8E71D4E8-8B2C-4BD2-B175-2E7C302D1291}" dt="2021-11-15T02:24:53.876" v="3059" actId="700"/>
          <ac:spMkLst>
            <pc:docMk/>
            <pc:sldMk cId="226842063" sldId="2554"/>
            <ac:spMk id="31" creationId="{B6FD1630-51AD-4315-A9CD-F59F04D416F6}"/>
          </ac:spMkLst>
        </pc:spChg>
        <pc:spChg chg="add del mod ord">
          <ac:chgData name="Valentin Gotsev" userId="cc80aba9e24699b3" providerId="LiveId" clId="{8E71D4E8-8B2C-4BD2-B175-2E7C302D1291}" dt="2021-11-15T02:24:53.876" v="3059" actId="700"/>
          <ac:spMkLst>
            <pc:docMk/>
            <pc:sldMk cId="226842063" sldId="2554"/>
            <ac:spMk id="32" creationId="{F0442B1F-337E-4B79-B978-270DA1C8B37E}"/>
          </ac:spMkLst>
        </pc:spChg>
        <pc:spChg chg="add del mod ord">
          <ac:chgData name="Valentin Gotsev" userId="cc80aba9e24699b3" providerId="LiveId" clId="{8E71D4E8-8B2C-4BD2-B175-2E7C302D1291}" dt="2021-11-15T07:37:19.434" v="4724" actId="700"/>
          <ac:spMkLst>
            <pc:docMk/>
            <pc:sldMk cId="226842063" sldId="2554"/>
            <ac:spMk id="33" creationId="{96EC94D5-0AC6-4F21-8BE5-142BD62A5427}"/>
          </ac:spMkLst>
        </pc:spChg>
        <pc:spChg chg="del mod">
          <ac:chgData name="Valentin Gotsev" userId="cc80aba9e24699b3" providerId="LiveId" clId="{8E71D4E8-8B2C-4BD2-B175-2E7C302D1291}" dt="2021-11-15T01:08:54.824" v="1314" actId="21"/>
          <ac:spMkLst>
            <pc:docMk/>
            <pc:sldMk cId="226842063" sldId="2554"/>
            <ac:spMk id="66" creationId="{1AEF3ED8-A75C-4318-877C-139C98C0007D}"/>
          </ac:spMkLst>
        </pc:spChg>
        <pc:picChg chg="add mod">
          <ac:chgData name="Valentin Gotsev" userId="cc80aba9e24699b3" providerId="LiveId" clId="{8E71D4E8-8B2C-4BD2-B175-2E7C302D1291}" dt="2021-11-15T01:09:18.573" v="1321" actId="14100"/>
          <ac:picMkLst>
            <pc:docMk/>
            <pc:sldMk cId="226842063" sldId="2554"/>
            <ac:picMk id="16" creationId="{825AF177-4F4A-4F31-A409-3B86D0B9EB63}"/>
          </ac:picMkLst>
        </pc:picChg>
        <pc:picChg chg="del mod">
          <ac:chgData name="Valentin Gotsev" userId="cc80aba9e24699b3" providerId="LiveId" clId="{8E71D4E8-8B2C-4BD2-B175-2E7C302D1291}" dt="2021-11-15T01:05:35.259" v="1226" actId="21"/>
          <ac:picMkLst>
            <pc:docMk/>
            <pc:sldMk cId="226842063" sldId="2554"/>
            <ac:picMk id="46" creationId="{6263CE43-D410-4BF8-8529-41197F401002}"/>
          </ac:picMkLst>
        </pc:picChg>
        <pc:picChg chg="del mod">
          <ac:chgData name="Valentin Gotsev" userId="cc80aba9e24699b3" providerId="LiveId" clId="{8E71D4E8-8B2C-4BD2-B175-2E7C302D1291}" dt="2021-11-15T01:05:52.434" v="1231" actId="21"/>
          <ac:picMkLst>
            <pc:docMk/>
            <pc:sldMk cId="226842063" sldId="2554"/>
            <ac:picMk id="50" creationId="{44B7CF38-0B19-41D9-8D37-6D59A3F3E045}"/>
          </ac:picMkLst>
        </pc:picChg>
        <pc:picChg chg="del mod">
          <ac:chgData name="Valentin Gotsev" userId="cc80aba9e24699b3" providerId="LiveId" clId="{8E71D4E8-8B2C-4BD2-B175-2E7C302D1291}" dt="2021-11-15T01:06:14.914" v="1236" actId="21"/>
          <ac:picMkLst>
            <pc:docMk/>
            <pc:sldMk cId="226842063" sldId="2554"/>
            <ac:picMk id="52" creationId="{26AA0551-AA74-4E7E-80AF-5D856020D1F8}"/>
          </ac:picMkLst>
        </pc:picChg>
        <pc:picChg chg="del mod">
          <ac:chgData name="Valentin Gotsev" userId="cc80aba9e24699b3" providerId="LiveId" clId="{8E71D4E8-8B2C-4BD2-B175-2E7C302D1291}" dt="2021-11-15T01:06:28.827" v="1240" actId="21"/>
          <ac:picMkLst>
            <pc:docMk/>
            <pc:sldMk cId="226842063" sldId="2554"/>
            <ac:picMk id="54" creationId="{21139392-74B8-43B3-BFDF-58CAC133651E}"/>
          </ac:picMkLst>
        </pc:picChg>
      </pc:sldChg>
      <pc:sldChg chg="addSp delSp modSp del mod">
        <pc:chgData name="Valentin Gotsev" userId="cc80aba9e24699b3" providerId="LiveId" clId="{8E71D4E8-8B2C-4BD2-B175-2E7C302D1291}" dt="2021-11-15T01:43:20.724" v="1748" actId="2696"/>
        <pc:sldMkLst>
          <pc:docMk/>
          <pc:sldMk cId="1684697404" sldId="2574"/>
        </pc:sldMkLst>
        <pc:spChg chg="add del mod">
          <ac:chgData name="Valentin Gotsev" userId="cc80aba9e24699b3" providerId="LiveId" clId="{8E71D4E8-8B2C-4BD2-B175-2E7C302D1291}" dt="2021-11-15T01:34:31.994" v="1744" actId="21"/>
          <ac:spMkLst>
            <pc:docMk/>
            <pc:sldMk cId="1684697404" sldId="2574"/>
            <ac:spMk id="3" creationId="{04FDB4D0-0E5B-4EAC-9102-A0320E859D0B}"/>
          </ac:spMkLst>
        </pc:spChg>
        <pc:spChg chg="mod">
          <ac:chgData name="Valentin Gotsev" userId="cc80aba9e24699b3" providerId="LiveId" clId="{8E71D4E8-8B2C-4BD2-B175-2E7C302D1291}" dt="2021-11-15T01:30:43.503" v="1742" actId="207"/>
          <ac:spMkLst>
            <pc:docMk/>
            <pc:sldMk cId="1684697404" sldId="2574"/>
            <ac:spMk id="12" creationId="{13F9A722-C416-4CA0-9E81-3AB439623A87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17" creationId="{4E6B8FC3-C6AB-4C05-AB1A-6A425F437168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18" creationId="{6D905B54-BC78-4D3A-98A7-8BF350FAE60E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19" creationId="{35D841AC-77B9-46F0-877E-EDFD058BCBF2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20" creationId="{D20F164F-C51A-49BD-BCBB-07C7BED267C0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21" creationId="{F6997EE2-4A7E-42BA-A9A4-CA8914C6CA1F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22" creationId="{3604A973-1FC1-4BD3-A8B8-0C46262D77B6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23" creationId="{F71130C1-E2E7-4700-A220-231BB58349DE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1684697404" sldId="2574"/>
            <ac:spMk id="24" creationId="{DDC5EC52-0B52-4D0E-B00E-8E5EF35BC9CD}"/>
          </ac:spMkLst>
        </pc:spChg>
        <pc:picChg chg="del mod">
          <ac:chgData name="Valentin Gotsev" userId="cc80aba9e24699b3" providerId="LiveId" clId="{8E71D4E8-8B2C-4BD2-B175-2E7C302D1291}" dt="2021-11-15T01:34:30.830" v="1743" actId="21"/>
          <ac:picMkLst>
            <pc:docMk/>
            <pc:sldMk cId="1684697404" sldId="2574"/>
            <ac:picMk id="25" creationId="{28471B48-B5D4-4311-8051-3D8458674D12}"/>
          </ac:picMkLst>
        </pc:picChg>
        <pc:picChg chg="mod">
          <ac:chgData name="Valentin Gotsev" userId="cc80aba9e24699b3" providerId="LiveId" clId="{8E71D4E8-8B2C-4BD2-B175-2E7C302D1291}" dt="2021-11-15T01:04:02.205" v="1209"/>
          <ac:picMkLst>
            <pc:docMk/>
            <pc:sldMk cId="1684697404" sldId="2574"/>
            <ac:picMk id="29" creationId="{1507C138-F295-471C-A7C2-F827C437DE97}"/>
          </ac:picMkLst>
        </pc:picChg>
        <pc:picChg chg="mod">
          <ac:chgData name="Valentin Gotsev" userId="cc80aba9e24699b3" providerId="LiveId" clId="{8E71D4E8-8B2C-4BD2-B175-2E7C302D1291}" dt="2021-11-15T01:04:02.205" v="1209"/>
          <ac:picMkLst>
            <pc:docMk/>
            <pc:sldMk cId="1684697404" sldId="2574"/>
            <ac:picMk id="30" creationId="{10D7B446-4830-437D-90F2-78FF39F842A8}"/>
          </ac:picMkLst>
        </pc:picChg>
        <pc:picChg chg="mod">
          <ac:chgData name="Valentin Gotsev" userId="cc80aba9e24699b3" providerId="LiveId" clId="{8E71D4E8-8B2C-4BD2-B175-2E7C302D1291}" dt="2021-11-15T01:04:02.205" v="1209"/>
          <ac:picMkLst>
            <pc:docMk/>
            <pc:sldMk cId="1684697404" sldId="2574"/>
            <ac:picMk id="31" creationId="{7453335E-1D5E-4FDC-8418-75FFB424DE6C}"/>
          </ac:picMkLst>
        </pc:picChg>
      </pc:sldChg>
      <pc:sldChg chg="modSp del mod">
        <pc:chgData name="Valentin Gotsev" userId="cc80aba9e24699b3" providerId="LiveId" clId="{8E71D4E8-8B2C-4BD2-B175-2E7C302D1291}" dt="2021-11-15T02:16:05.177" v="3008" actId="2696"/>
        <pc:sldMkLst>
          <pc:docMk/>
          <pc:sldMk cId="389446795" sldId="2576"/>
        </pc:sldMkLst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389446795" sldId="2576"/>
            <ac:spMk id="8" creationId="{AB58A585-52FA-4A45-B2D0-660EC2D22B31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389446795" sldId="2576"/>
            <ac:spMk id="10" creationId="{76C3E0A7-1C3E-0A40-AC21-1EAD4086CBB7}"/>
          </ac:spMkLst>
        </pc:spChg>
        <pc:spChg chg="mod">
          <ac:chgData name="Valentin Gotsev" userId="cc80aba9e24699b3" providerId="LiveId" clId="{8E71D4E8-8B2C-4BD2-B175-2E7C302D1291}" dt="2021-11-15T01:04:02.205" v="1209"/>
          <ac:spMkLst>
            <pc:docMk/>
            <pc:sldMk cId="389446795" sldId="2576"/>
            <ac:spMk id="12" creationId="{F82458FA-5D5F-6A41-B047-910858C1E142}"/>
          </ac:spMkLst>
        </pc:spChg>
      </pc:sldChg>
      <pc:sldChg chg="addSp delSp modSp new mod setBg modClrScheme delAnim modAnim delDesignElem chgLayout">
        <pc:chgData name="Valentin Gotsev" userId="cc80aba9e24699b3" providerId="LiveId" clId="{8E71D4E8-8B2C-4BD2-B175-2E7C302D1291}" dt="2021-11-15T08:47:37.628" v="4987" actId="478"/>
        <pc:sldMkLst>
          <pc:docMk/>
          <pc:sldMk cId="785599874" sldId="2577"/>
        </pc:sldMkLst>
        <pc:spChg chg="del mod ord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2" creationId="{54671EAE-A88D-4EF0-B9CB-0FF8662DA444}"/>
          </ac:spMkLst>
        </pc:spChg>
        <pc:spChg chg="del mod ord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3" creationId="{7A5068B4-AEC4-4B39-90AD-83A05E567273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4" creationId="{C26AA9F2-0147-47FC-AC31-1815FCEB9E7D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5" creationId="{88AF3FD1-4746-40F1-8F40-62463B984D9B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6" creationId="{F606AA29-020B-40BC-9E6C-DD763467D50F}"/>
          </ac:spMkLst>
        </pc:spChg>
        <pc:spChg chg="del mod ord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7" creationId="{7114E0D4-7C1E-400F-9C46-37B08188A7F7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8" creationId="{37CDD31B-90CE-4BEF-A750-790F30BB1913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9" creationId="{1BD41398-FD95-4F8D-889F-9651C83040A7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10" creationId="{2AF349B6-E3D0-46F1-BC28-451FA03524B0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11" creationId="{10266D00-371A-479C-A8DF-C7E6C554FC3B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12" creationId="{55AF24A7-B4D9-476A-8C34-A3B8B659AA25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13" creationId="{9FB9DD21-607A-4909-B32B-1E96A008720A}"/>
          </ac:spMkLst>
        </pc:spChg>
        <pc:spChg chg="del">
          <ac:chgData name="Valentin Gotsev" userId="cc80aba9e24699b3" providerId="LiveId" clId="{8E71D4E8-8B2C-4BD2-B175-2E7C302D1291}" dt="2021-11-15T01:43:31.157" v="1749" actId="700"/>
          <ac:spMkLst>
            <pc:docMk/>
            <pc:sldMk cId="785599874" sldId="2577"/>
            <ac:spMk id="14" creationId="{21590DD5-83D9-4EEA-9711-C5C05E40A521}"/>
          </ac:spMkLst>
        </pc:spChg>
        <pc:spChg chg="add mod ord">
          <ac:chgData name="Valentin Gotsev" userId="cc80aba9e24699b3" providerId="LiveId" clId="{8E71D4E8-8B2C-4BD2-B175-2E7C302D1291}" dt="2021-11-15T06:53:15.307" v="3381" actId="1076"/>
          <ac:spMkLst>
            <pc:docMk/>
            <pc:sldMk cId="785599874" sldId="2577"/>
            <ac:spMk id="15" creationId="{3D2B331E-21D0-48C3-8A92-91E691978BD2}"/>
          </ac:spMkLst>
        </pc:spChg>
        <pc:spChg chg="add del mod ord">
          <ac:chgData name="Valentin Gotsev" userId="cc80aba9e24699b3" providerId="LiveId" clId="{8E71D4E8-8B2C-4BD2-B175-2E7C302D1291}" dt="2021-11-15T01:43:40.091" v="1753" actId="26606"/>
          <ac:spMkLst>
            <pc:docMk/>
            <pc:sldMk cId="785599874" sldId="2577"/>
            <ac:spMk id="16" creationId="{8A52982A-7040-4571-90F4-1E034EE570B6}"/>
          </ac:spMkLst>
        </pc:spChg>
        <pc:spChg chg="add del mod ord">
          <ac:chgData name="Valentin Gotsev" userId="cc80aba9e24699b3" providerId="LiveId" clId="{8E71D4E8-8B2C-4BD2-B175-2E7C302D1291}" dt="2021-11-15T06:51:31.354" v="3369" actId="21"/>
          <ac:spMkLst>
            <pc:docMk/>
            <pc:sldMk cId="785599874" sldId="2577"/>
            <ac:spMk id="17" creationId="{E240F627-5BC3-4EB2-B606-55928EB44172}"/>
          </ac:spMkLst>
        </pc:spChg>
        <pc:spChg chg="add del mod">
          <ac:chgData name="Valentin Gotsev" userId="cc80aba9e24699b3" providerId="LiveId" clId="{8E71D4E8-8B2C-4BD2-B175-2E7C302D1291}" dt="2021-11-15T06:51:49.569" v="3374" actId="21"/>
          <ac:spMkLst>
            <pc:docMk/>
            <pc:sldMk cId="785599874" sldId="2577"/>
            <ac:spMk id="18" creationId="{17C6F276-E6E1-49CC-B0B6-6C0065A098CC}"/>
          </ac:spMkLst>
        </pc:spChg>
        <pc:spChg chg="add del mod">
          <ac:chgData name="Valentin Gotsev" userId="cc80aba9e24699b3" providerId="LiveId" clId="{8E71D4E8-8B2C-4BD2-B175-2E7C302D1291}" dt="2021-11-15T06:51:36.782" v="3371" actId="21"/>
          <ac:spMkLst>
            <pc:docMk/>
            <pc:sldMk cId="785599874" sldId="2577"/>
            <ac:spMk id="21" creationId="{22AACB1B-BDAC-4B41-BE55-1D15380A4A07}"/>
          </ac:spMkLst>
        </pc:spChg>
        <pc:spChg chg="add mod">
          <ac:chgData name="Valentin Gotsev" userId="cc80aba9e24699b3" providerId="LiveId" clId="{8E71D4E8-8B2C-4BD2-B175-2E7C302D1291}" dt="2021-11-15T07:56:46.780" v="4802" actId="1076"/>
          <ac:spMkLst>
            <pc:docMk/>
            <pc:sldMk cId="785599874" sldId="2577"/>
            <ac:spMk id="65" creationId="{64F63A82-71FB-4761-8E03-6FBBE73FEAF1}"/>
          </ac:spMkLst>
        </pc:spChg>
        <pc:spChg chg="add del mod">
          <ac:chgData name="Valentin Gotsev" userId="cc80aba9e24699b3" providerId="LiveId" clId="{8E71D4E8-8B2C-4BD2-B175-2E7C302D1291}" dt="2021-11-15T07:56:47.132" v="4804"/>
          <ac:spMkLst>
            <pc:docMk/>
            <pc:sldMk cId="785599874" sldId="2577"/>
            <ac:spMk id="69" creationId="{EC311E6A-DD30-4831-B315-646419FDB5BF}"/>
          </ac:spMkLst>
        </pc:spChg>
        <pc:spChg chg="add del mod">
          <ac:chgData name="Valentin Gotsev" userId="cc80aba9e24699b3" providerId="LiveId" clId="{8E71D4E8-8B2C-4BD2-B175-2E7C302D1291}" dt="2021-11-15T06:51:44.404" v="3373" actId="21"/>
          <ac:spMkLst>
            <pc:docMk/>
            <pc:sldMk cId="785599874" sldId="2577"/>
            <ac:spMk id="132" creationId="{11549238-F358-414B-8337-D7362DC065D2}"/>
          </ac:spMkLst>
        </pc:spChg>
        <pc:spChg chg="add del mod">
          <ac:chgData name="Valentin Gotsev" userId="cc80aba9e24699b3" providerId="LiveId" clId="{8E71D4E8-8B2C-4BD2-B175-2E7C302D1291}" dt="2021-11-15T07:55:46.627" v="4785" actId="21"/>
          <ac:spMkLst>
            <pc:docMk/>
            <pc:sldMk cId="785599874" sldId="2577"/>
            <ac:spMk id="136" creationId="{555456BA-93F8-424E-9580-6FD64B8AF694}"/>
          </ac:spMkLst>
        </pc:spChg>
        <pc:spChg chg="add">
          <ac:chgData name="Valentin Gotsev" userId="cc80aba9e24699b3" providerId="LiveId" clId="{8E71D4E8-8B2C-4BD2-B175-2E7C302D1291}" dt="2021-11-15T06:52:59.170" v="3378" actId="26606"/>
          <ac:spMkLst>
            <pc:docMk/>
            <pc:sldMk cId="785599874" sldId="2577"/>
            <ac:spMk id="137" creationId="{66D7BB2A-2127-4B10-B638-E01043C89639}"/>
          </ac:spMkLst>
        </pc:spChg>
        <pc:spChg chg="add del mod">
          <ac:chgData name="Valentin Gotsev" userId="cc80aba9e24699b3" providerId="LiveId" clId="{8E71D4E8-8B2C-4BD2-B175-2E7C302D1291}" dt="2021-11-15T08:47:37.628" v="4987" actId="478"/>
          <ac:spMkLst>
            <pc:docMk/>
            <pc:sldMk cId="785599874" sldId="2577"/>
            <ac:spMk id="138" creationId="{9D1FE6CC-79D7-47B5-B73D-39FE2DA1324B}"/>
          </ac:spMkLst>
        </pc:spChg>
        <pc:grpChg chg="add del">
          <ac:chgData name="Valentin Gotsev" userId="cc80aba9e24699b3" providerId="LiveId" clId="{8E71D4E8-8B2C-4BD2-B175-2E7C302D1291}" dt="2021-11-15T01:43:39.983" v="1752" actId="26606"/>
          <ac:grpSpMkLst>
            <pc:docMk/>
            <pc:sldMk cId="785599874" sldId="2577"/>
            <ac:grpSpMk id="25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1:43:39.983" v="1752" actId="26606"/>
          <ac:grpSpMkLst>
            <pc:docMk/>
            <pc:sldMk cId="785599874" sldId="2577"/>
            <ac:grpSpMk id="66" creationId="{8E1DDAD8-1D10-4640-A034-BE90015E37B6}"/>
          </ac:grpSpMkLst>
        </pc:grpChg>
        <pc:grpChg chg="add del">
          <ac:chgData name="Valentin Gotsev" userId="cc80aba9e24699b3" providerId="LiveId" clId="{8E71D4E8-8B2C-4BD2-B175-2E7C302D1291}" dt="2021-11-15T01:43:39.983" v="1752" actId="26606"/>
          <ac:grpSpMkLst>
            <pc:docMk/>
            <pc:sldMk cId="785599874" sldId="2577"/>
            <ac:grpSpMk id="70" creationId="{FD642FB6-2808-4BC5-AE0B-7302C24B78A5}"/>
          </ac:grpSpMkLst>
        </pc:grpChg>
        <pc:grpChg chg="add">
          <ac:chgData name="Valentin Gotsev" userId="cc80aba9e24699b3" providerId="LiveId" clId="{8E71D4E8-8B2C-4BD2-B175-2E7C302D1291}" dt="2021-11-15T06:52:59.170" v="3378" actId="26606"/>
          <ac:grpSpMkLst>
            <pc:docMk/>
            <pc:sldMk cId="785599874" sldId="2577"/>
            <ac:grpSpMk id="73" creationId="{63B162F2-B930-47F6-A9DC-B50E3645447D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785599874" sldId="2577"/>
            <ac:grpSpMk id="127" creationId="{A838DBA2-246D-4087-AE0A-6EA2B4B65AF3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785599874" sldId="2577"/>
            <ac:grpSpMk id="128" creationId="{74872A0B-8668-4500-9509-EAA581B26C24}"/>
          </ac:grpSpMkLst>
        </pc:grpChg>
        <pc:grpChg chg="add del">
          <ac:chgData name="Valentin Gotsev" userId="cc80aba9e24699b3" providerId="LiveId" clId="{8E71D4E8-8B2C-4BD2-B175-2E7C302D1291}" dt="2021-11-15T02:21:53.986" v="3033"/>
          <ac:grpSpMkLst>
            <pc:docMk/>
            <pc:sldMk cId="785599874" sldId="2577"/>
            <ac:grpSpMk id="131" creationId="{240590EE-5428-41AA-95B2-96FCC1CE67A7}"/>
          </ac:grpSpMkLst>
        </pc:grpChg>
        <pc:picChg chg="add del">
          <ac:chgData name="Valentin Gotsev" userId="cc80aba9e24699b3" providerId="LiveId" clId="{8E71D4E8-8B2C-4BD2-B175-2E7C302D1291}" dt="2021-11-15T01:43:39.983" v="1752" actId="26606"/>
          <ac:picMkLst>
            <pc:docMk/>
            <pc:sldMk cId="785599874" sldId="2577"/>
            <ac:picMk id="19" creationId="{A729E946-E57B-406E-AB37-0EF9DEEA0F73}"/>
          </ac:picMkLst>
        </pc:picChg>
        <pc:picChg chg="add del">
          <ac:chgData name="Valentin Gotsev" userId="cc80aba9e24699b3" providerId="LiveId" clId="{8E71D4E8-8B2C-4BD2-B175-2E7C302D1291}" dt="2021-11-15T01:43:39.983" v="1752" actId="26606"/>
          <ac:picMkLst>
            <pc:docMk/>
            <pc:sldMk cId="785599874" sldId="2577"/>
            <ac:picMk id="23" creationId="{59FACE42-44B0-4185-8ED4-9043A78C8600}"/>
          </ac:picMkLst>
        </pc:picChg>
        <pc:picChg chg="add mod">
          <ac:chgData name="Valentin Gotsev" userId="cc80aba9e24699b3" providerId="LiveId" clId="{8E71D4E8-8B2C-4BD2-B175-2E7C302D1291}" dt="2021-11-15T06:52:59.170" v="3378" actId="26606"/>
          <ac:picMkLst>
            <pc:docMk/>
            <pc:sldMk cId="785599874" sldId="2577"/>
            <ac:picMk id="24" creationId="{06B4893D-6274-4404-B9D8-3999E6E01598}"/>
          </ac:picMkLst>
        </pc:picChg>
        <pc:picChg chg="add">
          <ac:chgData name="Valentin Gotsev" userId="cc80aba9e24699b3" providerId="LiveId" clId="{8E71D4E8-8B2C-4BD2-B175-2E7C302D1291}" dt="2021-11-15T06:52:59.170" v="3378" actId="26606"/>
          <ac:picMkLst>
            <pc:docMk/>
            <pc:sldMk cId="785599874" sldId="2577"/>
            <ac:picMk id="71" creationId="{A725256B-14D4-4D13-99C3-67DB4DB08BB0}"/>
          </ac:picMkLst>
        </pc:picChg>
        <pc:picChg chg="add del">
          <ac:chgData name="Valentin Gotsev" userId="cc80aba9e24699b3" providerId="LiveId" clId="{8E71D4E8-8B2C-4BD2-B175-2E7C302D1291}" dt="2021-11-15T02:21:53.986" v="3033"/>
          <ac:picMkLst>
            <pc:docMk/>
            <pc:sldMk cId="785599874" sldId="2577"/>
            <ac:picMk id="126" creationId="{59FACE42-44B0-4185-8ED4-9043A78C8600}"/>
          </ac:picMkLst>
        </pc:picChg>
        <pc:picChg chg="add del mod">
          <ac:chgData name="Valentin Gotsev" userId="cc80aba9e24699b3" providerId="LiveId" clId="{8E71D4E8-8B2C-4BD2-B175-2E7C302D1291}" dt="2021-11-15T07:54:29.409" v="4779" actId="21"/>
          <ac:picMkLst>
            <pc:docMk/>
            <pc:sldMk cId="785599874" sldId="2577"/>
            <ac:picMk id="130" creationId="{E1D22DB9-8AA9-41A5-B382-A35391F04E8D}"/>
          </ac:picMkLst>
        </pc:picChg>
        <pc:picChg chg="add mod">
          <ac:chgData name="Valentin Gotsev" userId="cc80aba9e24699b3" providerId="LiveId" clId="{8E71D4E8-8B2C-4BD2-B175-2E7C302D1291}" dt="2021-11-15T07:54:33.465" v="4780" actId="1076"/>
          <ac:picMkLst>
            <pc:docMk/>
            <pc:sldMk cId="785599874" sldId="2577"/>
            <ac:picMk id="135" creationId="{33199A85-EF9B-4436-A8CC-B77184F26502}"/>
          </ac:picMkLst>
        </pc:picChg>
      </pc:sldChg>
      <pc:sldChg chg="addSp delSp modSp new mod modTransition modClrScheme modAnim chgLayout">
        <pc:chgData name="Valentin Gotsev" userId="cc80aba9e24699b3" providerId="LiveId" clId="{8E71D4E8-8B2C-4BD2-B175-2E7C302D1291}" dt="2021-11-15T08:18:05.749" v="4961" actId="20577"/>
        <pc:sldMkLst>
          <pc:docMk/>
          <pc:sldMk cId="3746767546" sldId="2578"/>
        </pc:sldMkLst>
        <pc:spChg chg="del mod ord">
          <ac:chgData name="Valentin Gotsev" userId="cc80aba9e24699b3" providerId="LiveId" clId="{8E71D4E8-8B2C-4BD2-B175-2E7C302D1291}" dt="2021-11-15T01:54:51.686" v="2092" actId="700"/>
          <ac:spMkLst>
            <pc:docMk/>
            <pc:sldMk cId="3746767546" sldId="2578"/>
            <ac:spMk id="2" creationId="{C204CDC6-6682-4CAA-B55F-814DE7577DDD}"/>
          </ac:spMkLst>
        </pc:spChg>
        <pc:spChg chg="del mod ord">
          <ac:chgData name="Valentin Gotsev" userId="cc80aba9e24699b3" providerId="LiveId" clId="{8E71D4E8-8B2C-4BD2-B175-2E7C302D1291}" dt="2021-11-15T01:54:51.686" v="2092" actId="700"/>
          <ac:spMkLst>
            <pc:docMk/>
            <pc:sldMk cId="3746767546" sldId="2578"/>
            <ac:spMk id="3" creationId="{AB82D180-BAEA-428B-82FF-C8E189776936}"/>
          </ac:spMkLst>
        </pc:spChg>
        <pc:spChg chg="del">
          <ac:chgData name="Valentin Gotsev" userId="cc80aba9e24699b3" providerId="LiveId" clId="{8E71D4E8-8B2C-4BD2-B175-2E7C302D1291}" dt="2021-11-15T01:54:51.686" v="2092" actId="700"/>
          <ac:spMkLst>
            <pc:docMk/>
            <pc:sldMk cId="3746767546" sldId="2578"/>
            <ac:spMk id="4" creationId="{85ADC961-9B25-402C-8334-A3AF9A72ED35}"/>
          </ac:spMkLst>
        </pc:spChg>
        <pc:spChg chg="del">
          <ac:chgData name="Valentin Gotsev" userId="cc80aba9e24699b3" providerId="LiveId" clId="{8E71D4E8-8B2C-4BD2-B175-2E7C302D1291}" dt="2021-11-15T01:54:51.686" v="2092" actId="700"/>
          <ac:spMkLst>
            <pc:docMk/>
            <pc:sldMk cId="3746767546" sldId="2578"/>
            <ac:spMk id="5" creationId="{3A418A48-CF81-4C5D-8CFC-D07DE8608C38}"/>
          </ac:spMkLst>
        </pc:spChg>
        <pc:spChg chg="add mod ord">
          <ac:chgData name="Valentin Gotsev" userId="cc80aba9e24699b3" providerId="LiveId" clId="{8E71D4E8-8B2C-4BD2-B175-2E7C302D1291}" dt="2021-11-15T08:18:05.749" v="4961" actId="20577"/>
          <ac:spMkLst>
            <pc:docMk/>
            <pc:sldMk cId="3746767546" sldId="2578"/>
            <ac:spMk id="6" creationId="{2D2CDF01-B7A2-45C1-AE7D-B301A11F811F}"/>
          </ac:spMkLst>
        </pc:spChg>
        <pc:spChg chg="add del mod ord">
          <ac:chgData name="Valentin Gotsev" userId="cc80aba9e24699b3" providerId="LiveId" clId="{8E71D4E8-8B2C-4BD2-B175-2E7C302D1291}" dt="2021-11-15T02:05:25.307" v="2183" actId="21"/>
          <ac:spMkLst>
            <pc:docMk/>
            <pc:sldMk cId="3746767546" sldId="2578"/>
            <ac:spMk id="7" creationId="{33864468-32FE-4817-9252-C2E9A931B404}"/>
          </ac:spMkLst>
        </pc:spChg>
        <pc:spChg chg="add mod">
          <ac:chgData name="Valentin Gotsev" userId="cc80aba9e24699b3" providerId="LiveId" clId="{8E71D4E8-8B2C-4BD2-B175-2E7C302D1291}" dt="2021-11-15T06:24:29.680" v="3249" actId="1076"/>
          <ac:spMkLst>
            <pc:docMk/>
            <pc:sldMk cId="3746767546" sldId="2578"/>
            <ac:spMk id="10" creationId="{27ED8007-062B-45E5-87AB-5440024A2706}"/>
          </ac:spMkLst>
        </pc:spChg>
        <pc:spChg chg="add mod">
          <ac:chgData name="Valentin Gotsev" userId="cc80aba9e24699b3" providerId="LiveId" clId="{8E71D4E8-8B2C-4BD2-B175-2E7C302D1291}" dt="2021-11-15T06:24:23.816" v="3248" actId="2711"/>
          <ac:spMkLst>
            <pc:docMk/>
            <pc:sldMk cId="3746767546" sldId="2578"/>
            <ac:spMk id="11" creationId="{1BD662FA-F7FD-4ED7-BAD4-6807DFEFEC25}"/>
          </ac:spMkLst>
        </pc:spChg>
        <pc:spChg chg="add mod">
          <ac:chgData name="Valentin Gotsev" userId="cc80aba9e24699b3" providerId="LiveId" clId="{8E71D4E8-8B2C-4BD2-B175-2E7C302D1291}" dt="2021-11-15T06:24:39.007" v="3251" actId="1076"/>
          <ac:spMkLst>
            <pc:docMk/>
            <pc:sldMk cId="3746767546" sldId="2578"/>
            <ac:spMk id="12" creationId="{AE7D4CF0-8738-43F5-8752-B1C863602D3A}"/>
          </ac:spMkLst>
        </pc:spChg>
        <pc:spChg chg="add mod">
          <ac:chgData name="Valentin Gotsev" userId="cc80aba9e24699b3" providerId="LiveId" clId="{8E71D4E8-8B2C-4BD2-B175-2E7C302D1291}" dt="2021-11-15T05:15:47.212" v="3168" actId="20577"/>
          <ac:spMkLst>
            <pc:docMk/>
            <pc:sldMk cId="3746767546" sldId="2578"/>
            <ac:spMk id="13" creationId="{BD3B32D4-1BC2-4A30-9DAB-AECB1085B4E1}"/>
          </ac:spMkLst>
        </pc:spChg>
        <pc:picChg chg="add mod">
          <ac:chgData name="Valentin Gotsev" userId="cc80aba9e24699b3" providerId="LiveId" clId="{8E71D4E8-8B2C-4BD2-B175-2E7C302D1291}" dt="2021-11-15T05:15:35.249" v="3143" actId="1076"/>
          <ac:picMkLst>
            <pc:docMk/>
            <pc:sldMk cId="3746767546" sldId="2578"/>
            <ac:picMk id="9" creationId="{6DAE5D07-C16E-49E0-8257-63E088F882EB}"/>
          </ac:picMkLst>
        </pc:picChg>
      </pc:sldChg>
      <pc:sldChg chg="addSp delSp modSp new mod modTransition modAnim">
        <pc:chgData name="Valentin Gotsev" userId="cc80aba9e24699b3" providerId="LiveId" clId="{8E71D4E8-8B2C-4BD2-B175-2E7C302D1291}" dt="2021-11-15T08:03:34.069" v="4873"/>
        <pc:sldMkLst>
          <pc:docMk/>
          <pc:sldMk cId="3017631230" sldId="2579"/>
        </pc:sldMkLst>
        <pc:spChg chg="mod">
          <ac:chgData name="Valentin Gotsev" userId="cc80aba9e24699b3" providerId="LiveId" clId="{8E71D4E8-8B2C-4BD2-B175-2E7C302D1291}" dt="2021-11-15T06:56:17.016" v="3396" actId="20577"/>
          <ac:spMkLst>
            <pc:docMk/>
            <pc:sldMk cId="3017631230" sldId="2579"/>
            <ac:spMk id="2" creationId="{B23C5B21-59E8-4014-A6A4-76C1490CF513}"/>
          </ac:spMkLst>
        </pc:spChg>
        <pc:spChg chg="del mod">
          <ac:chgData name="Valentin Gotsev" userId="cc80aba9e24699b3" providerId="LiveId" clId="{8E71D4E8-8B2C-4BD2-B175-2E7C302D1291}" dt="2021-11-15T02:09:56.307" v="2608" actId="21"/>
          <ac:spMkLst>
            <pc:docMk/>
            <pc:sldMk cId="3017631230" sldId="2579"/>
            <ac:spMk id="3" creationId="{C73DC74A-A00C-48CE-A955-46CB4E73F52D}"/>
          </ac:spMkLst>
        </pc:spChg>
        <pc:spChg chg="add del mod">
          <ac:chgData name="Valentin Gotsev" userId="cc80aba9e24699b3" providerId="LiveId" clId="{8E71D4E8-8B2C-4BD2-B175-2E7C302D1291}" dt="2021-11-15T02:10:00.159" v="2609" actId="21"/>
          <ac:spMkLst>
            <pc:docMk/>
            <pc:sldMk cId="3017631230" sldId="2579"/>
            <ac:spMk id="5" creationId="{D69E934A-282C-4403-B5E0-8A2FB8FF0D67}"/>
          </ac:spMkLst>
        </pc:spChg>
        <pc:spChg chg="add mod">
          <ac:chgData name="Valentin Gotsev" userId="cc80aba9e24699b3" providerId="LiveId" clId="{8E71D4E8-8B2C-4BD2-B175-2E7C302D1291}" dt="2021-11-15T02:10:41.095" v="2687" actId="20577"/>
          <ac:spMkLst>
            <pc:docMk/>
            <pc:sldMk cId="3017631230" sldId="2579"/>
            <ac:spMk id="6" creationId="{09ACA2ED-1024-48A3-B17F-7F3B2C3E955A}"/>
          </ac:spMkLst>
        </pc:spChg>
        <pc:spChg chg="add mod">
          <ac:chgData name="Valentin Gotsev" userId="cc80aba9e24699b3" providerId="LiveId" clId="{8E71D4E8-8B2C-4BD2-B175-2E7C302D1291}" dt="2021-11-15T02:20:40.207" v="3017" actId="20577"/>
          <ac:spMkLst>
            <pc:docMk/>
            <pc:sldMk cId="3017631230" sldId="2579"/>
            <ac:spMk id="7" creationId="{67E10C89-FA9A-4DDE-9B9B-2008A12A3B84}"/>
          </ac:spMkLst>
        </pc:spChg>
        <pc:spChg chg="add mod">
          <ac:chgData name="Valentin Gotsev" userId="cc80aba9e24699b3" providerId="LiveId" clId="{8E71D4E8-8B2C-4BD2-B175-2E7C302D1291}" dt="2021-11-15T02:20:39.428" v="3016" actId="20577"/>
          <ac:spMkLst>
            <pc:docMk/>
            <pc:sldMk cId="3017631230" sldId="2579"/>
            <ac:spMk id="8" creationId="{FBE9C417-A53C-4496-893A-D0844B76D194}"/>
          </ac:spMkLst>
        </pc:spChg>
        <pc:spChg chg="add mod">
          <ac:chgData name="Valentin Gotsev" userId="cc80aba9e24699b3" providerId="LiveId" clId="{8E71D4E8-8B2C-4BD2-B175-2E7C302D1291}" dt="2021-11-15T02:20:38.053" v="3015" actId="20577"/>
          <ac:spMkLst>
            <pc:docMk/>
            <pc:sldMk cId="3017631230" sldId="2579"/>
            <ac:spMk id="9" creationId="{CF4FA1BA-F597-421A-872F-E8ACBED3CDAF}"/>
          </ac:spMkLst>
        </pc:spChg>
        <pc:spChg chg="add del mod">
          <ac:chgData name="Valentin Gotsev" userId="cc80aba9e24699b3" providerId="LiveId" clId="{8E71D4E8-8B2C-4BD2-B175-2E7C302D1291}" dt="2021-11-15T05:18:24.579" v="3201"/>
          <ac:spMkLst>
            <pc:docMk/>
            <pc:sldMk cId="3017631230" sldId="2579"/>
            <ac:spMk id="10" creationId="{4BD3B939-FC29-49BB-97C4-63E86851CB36}"/>
          </ac:spMkLst>
        </pc:spChg>
        <pc:spChg chg="add mod">
          <ac:chgData name="Valentin Gotsev" userId="cc80aba9e24699b3" providerId="LiveId" clId="{8E71D4E8-8B2C-4BD2-B175-2E7C302D1291}" dt="2021-11-15T05:16:21.093" v="3198" actId="20577"/>
          <ac:spMkLst>
            <pc:docMk/>
            <pc:sldMk cId="3017631230" sldId="2579"/>
            <ac:spMk id="11" creationId="{3F831B50-F21A-493E-B5C1-C51ABF661B62}"/>
          </ac:spMkLst>
        </pc:spChg>
        <pc:spChg chg="add del mod">
          <ac:chgData name="Valentin Gotsev" userId="cc80aba9e24699b3" providerId="LiveId" clId="{8E71D4E8-8B2C-4BD2-B175-2E7C302D1291}" dt="2021-11-15T08:03:34.069" v="4873"/>
          <ac:spMkLst>
            <pc:docMk/>
            <pc:sldMk cId="3017631230" sldId="2579"/>
            <ac:spMk id="12" creationId="{792996E6-8375-448C-BA9D-AAAF615255F2}"/>
          </ac:spMkLst>
        </pc:spChg>
      </pc:sldChg>
      <pc:sldChg chg="addSp modSp new mod modTransition">
        <pc:chgData name="Valentin Gotsev" userId="cc80aba9e24699b3" providerId="LiveId" clId="{8E71D4E8-8B2C-4BD2-B175-2E7C302D1291}" dt="2021-11-15T08:02:09.354" v="4866" actId="20577"/>
        <pc:sldMkLst>
          <pc:docMk/>
          <pc:sldMk cId="3353765619" sldId="2580"/>
        </pc:sldMkLst>
        <pc:spChg chg="mod">
          <ac:chgData name="Valentin Gotsev" userId="cc80aba9e24699b3" providerId="LiveId" clId="{8E71D4E8-8B2C-4BD2-B175-2E7C302D1291}" dt="2021-11-15T05:19:32.131" v="3226" actId="1076"/>
          <ac:spMkLst>
            <pc:docMk/>
            <pc:sldMk cId="3353765619" sldId="2580"/>
            <ac:spMk id="2" creationId="{E2D6ECA9-DB46-4F7A-A6B1-72BE6BC1414B}"/>
          </ac:spMkLst>
        </pc:spChg>
        <pc:spChg chg="add mod">
          <ac:chgData name="Valentin Gotsev" userId="cc80aba9e24699b3" providerId="LiveId" clId="{8E71D4E8-8B2C-4BD2-B175-2E7C302D1291}" dt="2021-11-15T08:02:09.354" v="4866" actId="20577"/>
          <ac:spMkLst>
            <pc:docMk/>
            <pc:sldMk cId="3353765619" sldId="2580"/>
            <ac:spMk id="4" creationId="{46D9CCF8-3B28-4948-AFE8-876160FC93A9}"/>
          </ac:spMkLst>
        </pc:spChg>
      </pc:sldChg>
      <pc:sldChg chg="delSp new del mod">
        <pc:chgData name="Valentin Gotsev" userId="cc80aba9e24699b3" providerId="LiveId" clId="{8E71D4E8-8B2C-4BD2-B175-2E7C302D1291}" dt="2021-11-15T07:06:15.493" v="3401" actId="2696"/>
        <pc:sldMkLst>
          <pc:docMk/>
          <pc:sldMk cId="690975264" sldId="2581"/>
        </pc:sldMkLst>
        <pc:spChg chg="del">
          <ac:chgData name="Valentin Gotsev" userId="cc80aba9e24699b3" providerId="LiveId" clId="{8E71D4E8-8B2C-4BD2-B175-2E7C302D1291}" dt="2021-11-15T07:06:12.045" v="3400" actId="21"/>
          <ac:spMkLst>
            <pc:docMk/>
            <pc:sldMk cId="690975264" sldId="2581"/>
            <ac:spMk id="3" creationId="{F4EF05AB-C06C-4E52-9993-75E06008D0F9}"/>
          </ac:spMkLst>
        </pc:spChg>
        <pc:spChg chg="del">
          <ac:chgData name="Valentin Gotsev" userId="cc80aba9e24699b3" providerId="LiveId" clId="{8E71D4E8-8B2C-4BD2-B175-2E7C302D1291}" dt="2021-11-15T07:06:10.327" v="3399" actId="21"/>
          <ac:spMkLst>
            <pc:docMk/>
            <pc:sldMk cId="690975264" sldId="2581"/>
            <ac:spMk id="4" creationId="{36308CB0-7CD1-4DB9-8735-AC2790C4C36F}"/>
          </ac:spMkLst>
        </pc:spChg>
      </pc:sldChg>
      <pc:sldChg chg="addSp delSp modSp new mod ord modTransition modAnim">
        <pc:chgData name="Valentin Gotsev" userId="cc80aba9e24699b3" providerId="LiveId" clId="{8E71D4E8-8B2C-4BD2-B175-2E7C302D1291}" dt="2021-11-15T08:03:45.601" v="4876" actId="1076"/>
        <pc:sldMkLst>
          <pc:docMk/>
          <pc:sldMk cId="3541437043" sldId="2581"/>
        </pc:sldMkLst>
        <pc:spChg chg="del">
          <ac:chgData name="Valentin Gotsev" userId="cc80aba9e24699b3" providerId="LiveId" clId="{8E71D4E8-8B2C-4BD2-B175-2E7C302D1291}" dt="2021-11-15T07:07:07.082" v="3410" actId="21"/>
          <ac:spMkLst>
            <pc:docMk/>
            <pc:sldMk cId="3541437043" sldId="2581"/>
            <ac:spMk id="2" creationId="{F3CA64E2-7981-4844-BE2E-EDFB9366ABA4}"/>
          </ac:spMkLst>
        </pc:spChg>
        <pc:spChg chg="mod">
          <ac:chgData name="Valentin Gotsev" userId="cc80aba9e24699b3" providerId="LiveId" clId="{8E71D4E8-8B2C-4BD2-B175-2E7C302D1291}" dt="2021-11-15T07:07:11.055" v="3411" actId="1076"/>
          <ac:spMkLst>
            <pc:docMk/>
            <pc:sldMk cId="3541437043" sldId="2581"/>
            <ac:spMk id="3" creationId="{FC386509-B3C9-4CBE-A06F-BA49C9E6C5A2}"/>
          </ac:spMkLst>
        </pc:spChg>
        <pc:spChg chg="del">
          <ac:chgData name="Valentin Gotsev" userId="cc80aba9e24699b3" providerId="LiveId" clId="{8E71D4E8-8B2C-4BD2-B175-2E7C302D1291}" dt="2021-11-15T07:07:05.484" v="3409" actId="21"/>
          <ac:spMkLst>
            <pc:docMk/>
            <pc:sldMk cId="3541437043" sldId="2581"/>
            <ac:spMk id="4" creationId="{5834A710-1749-4280-91C4-82281E7DF1B9}"/>
          </ac:spMkLst>
        </pc:spChg>
        <pc:spChg chg="mod">
          <ac:chgData name="Valentin Gotsev" userId="cc80aba9e24699b3" providerId="LiveId" clId="{8E71D4E8-8B2C-4BD2-B175-2E7C302D1291}" dt="2021-11-15T08:03:00.300" v="4867" actId="20577"/>
          <ac:spMkLst>
            <pc:docMk/>
            <pc:sldMk cId="3541437043" sldId="2581"/>
            <ac:spMk id="5" creationId="{FE2FAF3F-9A4A-4DC2-AEE3-A97644A104A1}"/>
          </ac:spMkLst>
        </pc:spChg>
        <pc:spChg chg="mod">
          <ac:chgData name="Valentin Gotsev" userId="cc80aba9e24699b3" providerId="LiveId" clId="{8E71D4E8-8B2C-4BD2-B175-2E7C302D1291}" dt="2021-11-15T08:03:04.058" v="4868" actId="20577"/>
          <ac:spMkLst>
            <pc:docMk/>
            <pc:sldMk cId="3541437043" sldId="2581"/>
            <ac:spMk id="6" creationId="{9DEDF82C-333B-4691-B854-CC5204D3A0C4}"/>
          </ac:spMkLst>
        </pc:spChg>
        <pc:spChg chg="mod">
          <ac:chgData name="Valentin Gotsev" userId="cc80aba9e24699b3" providerId="LiveId" clId="{8E71D4E8-8B2C-4BD2-B175-2E7C302D1291}" dt="2021-11-15T08:03:07.346" v="4869" actId="20577"/>
          <ac:spMkLst>
            <pc:docMk/>
            <pc:sldMk cId="3541437043" sldId="2581"/>
            <ac:spMk id="7" creationId="{46069FF6-791F-4960-9B3F-242E50E0E43B}"/>
          </ac:spMkLst>
        </pc:spChg>
        <pc:spChg chg="mod">
          <ac:chgData name="Valentin Gotsev" userId="cc80aba9e24699b3" providerId="LiveId" clId="{8E71D4E8-8B2C-4BD2-B175-2E7C302D1291}" dt="2021-11-15T08:03:10.737" v="4870" actId="20577"/>
          <ac:spMkLst>
            <pc:docMk/>
            <pc:sldMk cId="3541437043" sldId="2581"/>
            <ac:spMk id="8" creationId="{56E7771E-EC18-4705-9877-1902784C6620}"/>
          </ac:spMkLst>
        </pc:spChg>
        <pc:spChg chg="del">
          <ac:chgData name="Valentin Gotsev" userId="cc80aba9e24699b3" providerId="LiveId" clId="{8E71D4E8-8B2C-4BD2-B175-2E7C302D1291}" dt="2021-11-15T07:06:50.883" v="3405" actId="21"/>
          <ac:spMkLst>
            <pc:docMk/>
            <pc:sldMk cId="3541437043" sldId="2581"/>
            <ac:spMk id="9" creationId="{A3266053-FB10-4941-A6F1-B539831070CF}"/>
          </ac:spMkLst>
        </pc:spChg>
        <pc:spChg chg="del">
          <ac:chgData name="Valentin Gotsev" userId="cc80aba9e24699b3" providerId="LiveId" clId="{8E71D4E8-8B2C-4BD2-B175-2E7C302D1291}" dt="2021-11-15T07:06:52.368" v="3406" actId="21"/>
          <ac:spMkLst>
            <pc:docMk/>
            <pc:sldMk cId="3541437043" sldId="2581"/>
            <ac:spMk id="10" creationId="{EDBA335F-4494-4F93-B0E8-03EDD506377B}"/>
          </ac:spMkLst>
        </pc:spChg>
        <pc:spChg chg="del">
          <ac:chgData name="Valentin Gotsev" userId="cc80aba9e24699b3" providerId="LiveId" clId="{8E71D4E8-8B2C-4BD2-B175-2E7C302D1291}" dt="2021-11-15T07:06:54.083" v="3407" actId="21"/>
          <ac:spMkLst>
            <pc:docMk/>
            <pc:sldMk cId="3541437043" sldId="2581"/>
            <ac:spMk id="11" creationId="{EF504EAA-496E-4F6B-8662-AE7F710A3248}"/>
          </ac:spMkLst>
        </pc:spChg>
        <pc:spChg chg="del">
          <ac:chgData name="Valentin Gotsev" userId="cc80aba9e24699b3" providerId="LiveId" clId="{8E71D4E8-8B2C-4BD2-B175-2E7C302D1291}" dt="2021-11-15T07:06:55.969" v="3408" actId="21"/>
          <ac:spMkLst>
            <pc:docMk/>
            <pc:sldMk cId="3541437043" sldId="2581"/>
            <ac:spMk id="12" creationId="{B1452D4F-1777-4D89-9A03-3061ABF7EE9A}"/>
          </ac:spMkLst>
        </pc:spChg>
        <pc:spChg chg="add mod">
          <ac:chgData name="Valentin Gotsev" userId="cc80aba9e24699b3" providerId="LiveId" clId="{8E71D4E8-8B2C-4BD2-B175-2E7C302D1291}" dt="2021-11-15T08:03:45.601" v="4876" actId="1076"/>
          <ac:spMkLst>
            <pc:docMk/>
            <pc:sldMk cId="3541437043" sldId="2581"/>
            <ac:spMk id="13" creationId="{E281027C-C2EC-4215-A375-823EEC09E6FE}"/>
          </ac:spMkLst>
        </pc:spChg>
      </pc:sldChg>
      <pc:sldChg chg="addSp delSp modSp del mod setBg modClrScheme delAnim modAnim chgLayout">
        <pc:chgData name="Valentin Gotsev" userId="cc80aba9e24699b3" providerId="LiveId" clId="{8E71D4E8-8B2C-4BD2-B175-2E7C302D1291}" dt="2021-11-15T01:12:25.154" v="1376" actId="2696"/>
        <pc:sldMkLst>
          <pc:docMk/>
          <pc:sldMk cId="202479834" sldId="2582"/>
        </pc:sldMkLst>
        <pc:spChg chg="add del mod">
          <ac:chgData name="Valentin Gotsev" userId="cc80aba9e24699b3" providerId="LiveId" clId="{8E71D4E8-8B2C-4BD2-B175-2E7C302D1291}" dt="2021-11-15T00:45:33.672" v="544" actId="21"/>
          <ac:spMkLst>
            <pc:docMk/>
            <pc:sldMk cId="202479834" sldId="2582"/>
            <ac:spMk id="3" creationId="{FFF9E982-5226-4D34-B833-08A8BB5EBF3C}"/>
          </ac:spMkLst>
        </pc:spChg>
        <pc:spChg chg="add del mod">
          <ac:chgData name="Valentin Gotsev" userId="cc80aba9e24699b3" providerId="LiveId" clId="{8E71D4E8-8B2C-4BD2-B175-2E7C302D1291}" dt="2021-11-15T00:45:36.763" v="546" actId="21"/>
          <ac:spMkLst>
            <pc:docMk/>
            <pc:sldMk cId="202479834" sldId="2582"/>
            <ac:spMk id="5" creationId="{9A0F3DDE-AD9D-4F3A-B0FD-04FACCDE7302}"/>
          </ac:spMkLst>
        </pc:spChg>
        <pc:spChg chg="mod">
          <ac:chgData name="Valentin Gotsev" userId="cc80aba9e24699b3" providerId="LiveId" clId="{8E71D4E8-8B2C-4BD2-B175-2E7C302D1291}" dt="2021-11-15T01:03:22.290" v="1187" actId="27636"/>
          <ac:spMkLst>
            <pc:docMk/>
            <pc:sldMk cId="202479834" sldId="2582"/>
            <ac:spMk id="6" creationId="{AD8CD555-AB49-4CAE-998F-97A85F59AD6D}"/>
          </ac:spMkLst>
        </pc:spChg>
        <pc:spChg chg="add del mod">
          <ac:chgData name="Valentin Gotsev" userId="cc80aba9e24699b3" providerId="LiveId" clId="{8E71D4E8-8B2C-4BD2-B175-2E7C302D1291}" dt="2021-11-15T00:45:42.023" v="548" actId="21"/>
          <ac:spMkLst>
            <pc:docMk/>
            <pc:sldMk cId="202479834" sldId="2582"/>
            <ac:spMk id="8" creationId="{91162C00-C129-4C1B-B42D-9EFA00939801}"/>
          </ac:spMkLst>
        </pc:spChg>
        <pc:spChg chg="add del mod">
          <ac:chgData name="Valentin Gotsev" userId="cc80aba9e24699b3" providerId="LiveId" clId="{8E71D4E8-8B2C-4BD2-B175-2E7C302D1291}" dt="2021-11-15T00:47:24.714" v="622" actId="21"/>
          <ac:spMkLst>
            <pc:docMk/>
            <pc:sldMk cId="202479834" sldId="2582"/>
            <ac:spMk id="12" creationId="{98A07347-F51D-4DD8-A3DF-1B6D1A13C71C}"/>
          </ac:spMkLst>
        </pc:spChg>
        <pc:spChg chg="add mod or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14" creationId="{73644843-D203-4318-B7B5-4ED405ED9F72}"/>
          </ac:spMkLst>
        </pc:spChg>
        <pc:spChg chg="add del mod">
          <ac:chgData name="Valentin Gotsev" userId="cc80aba9e24699b3" providerId="LiveId" clId="{8E71D4E8-8B2C-4BD2-B175-2E7C302D1291}" dt="2021-11-15T00:51:16.369" v="674" actId="21"/>
          <ac:spMkLst>
            <pc:docMk/>
            <pc:sldMk cId="202479834" sldId="2582"/>
            <ac:spMk id="15" creationId="{A89777EF-C332-4314-AF14-3E71D536B3C9}"/>
          </ac:spMkLst>
        </pc:spChg>
        <pc:spChg chg="add mod ord">
          <ac:chgData name="Valentin Gotsev" userId="cc80aba9e24699b3" providerId="LiveId" clId="{8E71D4E8-8B2C-4BD2-B175-2E7C302D1291}" dt="2021-11-15T01:00:05.878" v="1128" actId="207"/>
          <ac:spMkLst>
            <pc:docMk/>
            <pc:sldMk cId="202479834" sldId="2582"/>
            <ac:spMk id="16" creationId="{CB11D967-B56A-4FF6-94D8-CE82E6205F78}"/>
          </ac:spMkLst>
        </pc:spChg>
        <pc:spChg chg="add mod ord">
          <ac:chgData name="Valentin Gotsev" userId="cc80aba9e24699b3" providerId="LiveId" clId="{8E71D4E8-8B2C-4BD2-B175-2E7C302D1291}" dt="2021-11-15T00:56:56.590" v="877" actId="1076"/>
          <ac:spMkLst>
            <pc:docMk/>
            <pc:sldMk cId="202479834" sldId="2582"/>
            <ac:spMk id="17" creationId="{88C907F5-EF37-45AD-A3D4-29FBCAFF57D7}"/>
          </ac:spMkLst>
        </pc:spChg>
        <pc:spChg chg="add mod ord">
          <ac:chgData name="Valentin Gotsev" userId="cc80aba9e24699b3" providerId="LiveId" clId="{8E71D4E8-8B2C-4BD2-B175-2E7C302D1291}" dt="2021-11-15T00:56:58.550" v="878" actId="1076"/>
          <ac:spMkLst>
            <pc:docMk/>
            <pc:sldMk cId="202479834" sldId="2582"/>
            <ac:spMk id="18" creationId="{F4030D70-5EFA-4639-A5CE-A84B4A151162}"/>
          </ac:spMkLst>
        </pc:spChg>
        <pc:spChg chg="add del mod">
          <ac:chgData name="Valentin Gotsev" userId="cc80aba9e24699b3" providerId="LiveId" clId="{8E71D4E8-8B2C-4BD2-B175-2E7C302D1291}" dt="2021-11-15T00:53:49.316" v="835" actId="21"/>
          <ac:spMkLst>
            <pc:docMk/>
            <pc:sldMk cId="202479834" sldId="2582"/>
            <ac:spMk id="19" creationId="{3CA063E2-9AE6-47D1-996F-CB339FD2DD96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20" creationId="{A9364FDF-3DC5-4995-9C11-DA2EC7AB7B9B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21" creationId="{7D739F55-81D2-4566-861E-231B2EA07337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22" creationId="{16958374-B235-457F-A8B8-D078E959A972}"/>
          </ac:spMkLst>
        </pc:spChg>
        <pc:spChg chg="add del mod">
          <ac:chgData name="Valentin Gotsev" userId="cc80aba9e24699b3" providerId="LiveId" clId="{8E71D4E8-8B2C-4BD2-B175-2E7C302D1291}" dt="2021-11-15T00:55:54.940" v="857" actId="26606"/>
          <ac:spMkLst>
            <pc:docMk/>
            <pc:sldMk cId="202479834" sldId="2582"/>
            <ac:spMk id="23" creationId="{40AD6B64-3613-4F1F-8A9E-B0D261AADC4B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24" creationId="{014CECA0-8A3F-4F08-A804-0E3978AF6AEF}"/>
          </ac:spMkLst>
        </pc:spChg>
        <pc:spChg chg="add del mod">
          <ac:chgData name="Valentin Gotsev" userId="cc80aba9e24699b3" providerId="LiveId" clId="{8E71D4E8-8B2C-4BD2-B175-2E7C302D1291}" dt="2021-11-15T00:55:54.940" v="857" actId="26606"/>
          <ac:spMkLst>
            <pc:docMk/>
            <pc:sldMk cId="202479834" sldId="2582"/>
            <ac:spMk id="25" creationId="{980EF2EE-4444-4F0A-B984-10074C2C2842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26" creationId="{DC79F151-2745-4B74-A6B0-E9381C408BC2}"/>
          </ac:spMkLst>
        </pc:spChg>
        <pc:spChg chg="add del mod">
          <ac:chgData name="Valentin Gotsev" userId="cc80aba9e24699b3" providerId="LiveId" clId="{8E71D4E8-8B2C-4BD2-B175-2E7C302D1291}" dt="2021-11-15T00:55:54.940" v="857" actId="26606"/>
          <ac:spMkLst>
            <pc:docMk/>
            <pc:sldMk cId="202479834" sldId="2582"/>
            <ac:spMk id="27" creationId="{F1750ECA-A335-4B8A-9672-C132B178E469}"/>
          </ac:spMkLst>
        </pc:spChg>
        <pc:spChg chg="add del mod">
          <ac:chgData name="Valentin Gotsev" userId="cc80aba9e24699b3" providerId="LiveId" clId="{8E71D4E8-8B2C-4BD2-B175-2E7C302D1291}" dt="2021-11-15T00:55:54.940" v="857" actId="26606"/>
          <ac:spMkLst>
            <pc:docMk/>
            <pc:sldMk cId="202479834" sldId="2582"/>
            <ac:spMk id="29" creationId="{70BE2F25-0627-458C-A338-13A8305D7C1C}"/>
          </ac:spMkLst>
        </pc:spChg>
        <pc:spChg chg="add del mod">
          <ac:chgData name="Valentin Gotsev" userId="cc80aba9e24699b3" providerId="LiveId" clId="{8E71D4E8-8B2C-4BD2-B175-2E7C302D1291}" dt="2021-11-15T00:55:54.940" v="857" actId="26606"/>
          <ac:spMkLst>
            <pc:docMk/>
            <pc:sldMk cId="202479834" sldId="2582"/>
            <ac:spMk id="31" creationId="{3329DD0D-096E-48A2-9D01-B6C9A3975999}"/>
          </ac:spMkLst>
        </pc:spChg>
        <pc:spChg chg="add del mod">
          <ac:chgData name="Valentin Gotsev" userId="cc80aba9e24699b3" providerId="LiveId" clId="{8E71D4E8-8B2C-4BD2-B175-2E7C302D1291}" dt="2021-11-15T00:56:51.045" v="876" actId="26606"/>
          <ac:spMkLst>
            <pc:docMk/>
            <pc:sldMk cId="202479834" sldId="2582"/>
            <ac:spMk id="33" creationId="{692292E6-93FD-4C04-85DF-7E702AD455F9}"/>
          </ac:spMkLst>
        </pc:spChg>
        <pc:picChg chg="add del mod ord">
          <ac:chgData name="Valentin Gotsev" userId="cc80aba9e24699b3" providerId="LiveId" clId="{8E71D4E8-8B2C-4BD2-B175-2E7C302D1291}" dt="2021-11-15T00:57:57.054" v="950" actId="21"/>
          <ac:picMkLst>
            <pc:docMk/>
            <pc:sldMk cId="202479834" sldId="2582"/>
            <ac:picMk id="9" creationId="{7DE631FE-8B18-4410-A725-3601FD899847}"/>
          </ac:picMkLst>
        </pc:picChg>
        <pc:picChg chg="del">
          <ac:chgData name="Valentin Gotsev" userId="cc80aba9e24699b3" providerId="LiveId" clId="{8E71D4E8-8B2C-4BD2-B175-2E7C302D1291}" dt="2021-11-15T00:45:29.904" v="543" actId="21"/>
          <ac:picMkLst>
            <pc:docMk/>
            <pc:sldMk cId="202479834" sldId="2582"/>
            <ac:picMk id="10" creationId="{CF497EBA-3F02-4AFE-A2E1-05410BF6A4C0}"/>
          </ac:picMkLst>
        </pc:picChg>
        <pc:picChg chg="del">
          <ac:chgData name="Valentin Gotsev" userId="cc80aba9e24699b3" providerId="LiveId" clId="{8E71D4E8-8B2C-4BD2-B175-2E7C302D1291}" dt="2021-11-15T00:45:38.438" v="547" actId="21"/>
          <ac:picMkLst>
            <pc:docMk/>
            <pc:sldMk cId="202479834" sldId="2582"/>
            <ac:picMk id="11" creationId="{FD7B103C-B5B8-46F9-B225-3C5D1DF400E3}"/>
          </ac:picMkLst>
        </pc:picChg>
        <pc:picChg chg="del">
          <ac:chgData name="Valentin Gotsev" userId="cc80aba9e24699b3" providerId="LiveId" clId="{8E71D4E8-8B2C-4BD2-B175-2E7C302D1291}" dt="2021-11-15T00:45:34.815" v="545" actId="21"/>
          <ac:picMkLst>
            <pc:docMk/>
            <pc:sldMk cId="202479834" sldId="2582"/>
            <ac:picMk id="13" creationId="{A4B6015D-7E4F-478A-B264-E70A90F082D8}"/>
          </ac:picMkLst>
        </pc:picChg>
        <pc:picChg chg="add mod">
          <ac:chgData name="Valentin Gotsev" userId="cc80aba9e24699b3" providerId="LiveId" clId="{8E71D4E8-8B2C-4BD2-B175-2E7C302D1291}" dt="2021-11-15T01:00:47.848" v="1138" actId="1076"/>
          <ac:picMkLst>
            <pc:docMk/>
            <pc:sldMk cId="202479834" sldId="2582"/>
            <ac:picMk id="30" creationId="{F047D04D-E3D4-4BE9-B62B-EC40E5099AD7}"/>
          </ac:picMkLst>
        </pc:picChg>
      </pc:sldChg>
      <pc:sldMasterChg chg="delSldLayout">
        <pc:chgData name="Valentin Gotsev" userId="cc80aba9e24699b3" providerId="LiveId" clId="{8E71D4E8-8B2C-4BD2-B175-2E7C302D1291}" dt="2021-11-15T02:16:05.177" v="3008" actId="2696"/>
        <pc:sldMasterMkLst>
          <pc:docMk/>
          <pc:sldMasterMk cId="3121265941" sldId="2147483906"/>
        </pc:sldMasterMkLst>
        <pc:sldLayoutChg chg="del">
          <pc:chgData name="Valentin Gotsev" userId="cc80aba9e24699b3" providerId="LiveId" clId="{8E71D4E8-8B2C-4BD2-B175-2E7C302D1291}" dt="2021-11-15T01:12:25.154" v="1376" actId="2696"/>
          <pc:sldLayoutMkLst>
            <pc:docMk/>
            <pc:sldMasterMk cId="3121265941" sldId="2147483906"/>
            <pc:sldLayoutMk cId="1766658480" sldId="2147483928"/>
          </pc:sldLayoutMkLst>
        </pc:sldLayoutChg>
        <pc:sldLayoutChg chg="del">
          <pc:chgData name="Valentin Gotsev" userId="cc80aba9e24699b3" providerId="LiveId" clId="{8E71D4E8-8B2C-4BD2-B175-2E7C302D1291}" dt="2021-11-15T02:16:05.177" v="3008" actId="2696"/>
          <pc:sldLayoutMkLst>
            <pc:docMk/>
            <pc:sldMasterMk cId="3121265941" sldId="2147483906"/>
            <pc:sldLayoutMk cId="3742510897" sldId="214748393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8B25D-8766-427E-8C9E-4845048D8DFC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8A28B-0568-4092-BB1A-13C9B073E3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F439B-391B-4B41-826A-951FCF412C34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FA0038-7055-434C-B6C4-B8C69565C6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664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44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205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5501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746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FA0038-7055-434C-B6C4-B8C69565C60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438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282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349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12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91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568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468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23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73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470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240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6750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303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3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614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69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906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9473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6042410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14209" y="1203769"/>
            <a:ext cx="9563582" cy="5060062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F595BB60-922F-4254-AD20-DEA3FA4B7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208" y="339162"/>
            <a:ext cx="9563581" cy="823070"/>
          </a:xfrm>
          <a:noFill/>
        </p:spPr>
        <p:txBody>
          <a:bodyPr lIns="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6811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356412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778137" y="2225040"/>
            <a:ext cx="3557587" cy="366802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59432" y="2055335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59432" y="2782449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59432" y="4352427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559432" y="3567438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559432" y="513741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778137" y="0"/>
            <a:ext cx="3586162" cy="20593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8768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anchor="b"/>
          <a:lstStyle>
            <a:lvl1pPr>
              <a:defRPr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n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15261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87422" y="1038724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87422" y="2330235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87422" y="3621746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87422" y="4913257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7676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0660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73C762-8092-4F49-BC46-91BCA0557F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2430682 h 6858000"/>
              <a:gd name="connsiteX3" fmla="*/ 3823504 w 12191999"/>
              <a:gd name="connsiteY3" fmla="*/ 2430682 h 6858000"/>
              <a:gd name="connsiteX4" fmla="*/ 3823504 w 12191999"/>
              <a:gd name="connsiteY4" fmla="*/ 6335120 h 6858000"/>
              <a:gd name="connsiteX5" fmla="*/ 12191999 w 12191999"/>
              <a:gd name="connsiteY5" fmla="*/ 633512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12191999" y="0"/>
                </a:lnTo>
                <a:lnTo>
                  <a:pt x="12191999" y="2430682"/>
                </a:lnTo>
                <a:lnTo>
                  <a:pt x="3823504" y="2430682"/>
                </a:lnTo>
                <a:lnTo>
                  <a:pt x="3823504" y="6335120"/>
                </a:lnTo>
                <a:lnTo>
                  <a:pt x="12191999" y="633512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3208" y="2870519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03209" y="3958542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4788658" y="2817190"/>
            <a:ext cx="0" cy="193031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22184674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-16640" y="0"/>
            <a:ext cx="1137043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7634288" cy="1325563"/>
          </a:xfrm>
        </p:spPr>
        <p:txBody>
          <a:bodyPr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719574"/>
            <a:ext cx="2489200" cy="3124200"/>
          </a:xfrm>
        </p:spPr>
        <p:txBody>
          <a:bodyPr tIns="0" bIns="0" anchor="b">
            <a:noAutofit/>
          </a:bodyPr>
          <a:lstStyle>
            <a:lvl1pPr marL="0" indent="0" algn="r">
              <a:buNone/>
              <a:defRPr sz="30000">
                <a:solidFill>
                  <a:schemeClr val="bg1"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6611844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chemeClr val="accent2">
              <a:alpha val="99000"/>
            </a:schemeClr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/>
          <a:lstStyle>
            <a:lvl1pPr>
              <a:defRPr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87422" y="1038724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87422" y="2330235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87422" y="3621746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87422" y="4913257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278528"/>
            <a:ext cx="4008438" cy="25608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312080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682" y="971950"/>
            <a:ext cx="3537030" cy="2036100"/>
          </a:xfrm>
        </p:spPr>
        <p:txBody>
          <a:bodyPr lIns="0"/>
          <a:lstStyle>
            <a:lvl1pPr>
              <a:defRPr>
                <a:solidFill>
                  <a:srgbClr val="5DAAB0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76930" y="729827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970602" y="729827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76930" y="3646649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70602" y="3646649"/>
            <a:ext cx="1643384" cy="1643384"/>
          </a:xfrm>
          <a:prstGeom prst="ellipse">
            <a:avLst/>
          </a:prstGeo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42770" y="282383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42770" y="241951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544956" y="282383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44956" y="241951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642770" y="574065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42770" y="533633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544956" y="5740657"/>
            <a:ext cx="2517605" cy="484146"/>
          </a:xfrm>
        </p:spPr>
        <p:txBody>
          <a:bodyPr lIns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544956" y="5336331"/>
            <a:ext cx="2517605" cy="382749"/>
          </a:xfrm>
        </p:spPr>
        <p:txBody>
          <a:bodyPr lIns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6" name="Shape 62">
            <a:extLst>
              <a:ext uri="{FF2B5EF4-FFF2-40B4-BE49-F238E27FC236}">
                <a16:creationId xmlns:a16="http://schemas.microsoft.com/office/drawing/2014/main" id="{E2A7A773-8673-42D6-B565-4013CBE76BBD}"/>
              </a:ext>
            </a:extLst>
          </p:cNvPr>
          <p:cNvSpPr/>
          <p:nvPr userDrawn="1"/>
        </p:nvSpPr>
        <p:spPr>
          <a:xfrm rot="16200000" flipV="1">
            <a:off x="965155" y="-18490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42566412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-1" y="1539432"/>
            <a:ext cx="8866207" cy="531856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WWW.WEBSITENAME.COM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55885000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578736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666759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396160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20" name="Picture Placeholder 4">
            <a:extLst>
              <a:ext uri="{FF2B5EF4-FFF2-40B4-BE49-F238E27FC236}">
                <a16:creationId xmlns:a16="http://schemas.microsoft.com/office/drawing/2014/main" id="{99E7C9A1-D1C2-4923-B0AE-127044646A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866207" y="0"/>
            <a:ext cx="332579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708475"/>
            <a:ext cx="7252505" cy="891250"/>
          </a:xfrm>
        </p:spPr>
        <p:txBody>
          <a:bodyPr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796498"/>
            <a:ext cx="7252504" cy="338549"/>
          </a:xfrm>
        </p:spPr>
        <p:txBody>
          <a:bodyPr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1094402" y="2525899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AA0C5BA-C2D3-4A68-8EDE-1831408789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1933381"/>
              <a:gd name="connsiteY0" fmla="*/ 0 h 6858000"/>
              <a:gd name="connsiteX1" fmla="*/ 11933381 w 11933381"/>
              <a:gd name="connsiteY1" fmla="*/ 0 h 6858000"/>
              <a:gd name="connsiteX2" fmla="*/ 11933381 w 11933381"/>
              <a:gd name="connsiteY2" fmla="*/ 6858000 h 6858000"/>
              <a:gd name="connsiteX3" fmla="*/ 0 w 11933381"/>
              <a:gd name="connsiteY3" fmla="*/ 6858000 h 6858000"/>
              <a:gd name="connsiteX4" fmla="*/ 0 w 11933381"/>
              <a:gd name="connsiteY4" fmla="*/ 5854361 h 6858000"/>
              <a:gd name="connsiteX5" fmla="*/ 8109878 w 11933381"/>
              <a:gd name="connsiteY5" fmla="*/ 5854361 h 6858000"/>
              <a:gd name="connsiteX6" fmla="*/ 8109878 w 11933381"/>
              <a:gd name="connsiteY6" fmla="*/ 1949923 h 6858000"/>
              <a:gd name="connsiteX7" fmla="*/ 0 w 11933381"/>
              <a:gd name="connsiteY7" fmla="*/ 1949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33381" h="6858000">
                <a:moveTo>
                  <a:pt x="0" y="0"/>
                </a:moveTo>
                <a:lnTo>
                  <a:pt x="11933381" y="0"/>
                </a:lnTo>
                <a:lnTo>
                  <a:pt x="11933381" y="6858000"/>
                </a:lnTo>
                <a:lnTo>
                  <a:pt x="0" y="6858000"/>
                </a:lnTo>
                <a:lnTo>
                  <a:pt x="0" y="5854361"/>
                </a:lnTo>
                <a:lnTo>
                  <a:pt x="8109878" y="5854361"/>
                </a:lnTo>
                <a:lnTo>
                  <a:pt x="8109878" y="1949923"/>
                </a:lnTo>
                <a:lnTo>
                  <a:pt x="0" y="1949923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52B907-27B2-46E0-B157-E5617EF04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553196"/>
              <a:gd name="connsiteX1" fmla="*/ 12191999 w 12191999"/>
              <a:gd name="connsiteY1" fmla="*/ 0 h 6553196"/>
              <a:gd name="connsiteX2" fmla="*/ 12191999 w 12191999"/>
              <a:gd name="connsiteY2" fmla="*/ 6553196 h 6553196"/>
              <a:gd name="connsiteX3" fmla="*/ 9099630 w 12191999"/>
              <a:gd name="connsiteY3" fmla="*/ 6553196 h 6553196"/>
              <a:gd name="connsiteX4" fmla="*/ 9099630 w 12191999"/>
              <a:gd name="connsiteY4" fmla="*/ 2953562 h 6553196"/>
              <a:gd name="connsiteX5" fmla="*/ 731134 w 12191999"/>
              <a:gd name="connsiteY5" fmla="*/ 2953562 h 6553196"/>
              <a:gd name="connsiteX6" fmla="*/ 731134 w 12191999"/>
              <a:gd name="connsiteY6" fmla="*/ 6553196 h 6553196"/>
              <a:gd name="connsiteX7" fmla="*/ 0 w 12191999"/>
              <a:gd name="connsiteY7" fmla="*/ 6553196 h 655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553196">
                <a:moveTo>
                  <a:pt x="0" y="0"/>
                </a:moveTo>
                <a:lnTo>
                  <a:pt x="12191999" y="0"/>
                </a:lnTo>
                <a:lnTo>
                  <a:pt x="12191999" y="6553196"/>
                </a:lnTo>
                <a:lnTo>
                  <a:pt x="9099630" y="6553196"/>
                </a:lnTo>
                <a:lnTo>
                  <a:pt x="9099630" y="2953562"/>
                </a:lnTo>
                <a:lnTo>
                  <a:pt x="731134" y="2953562"/>
                </a:lnTo>
                <a:lnTo>
                  <a:pt x="731134" y="6553196"/>
                </a:lnTo>
                <a:lnTo>
                  <a:pt x="0" y="6553196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1AEE170-55AC-411A-B257-BD682DE716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0164" y="3379810"/>
            <a:ext cx="7252505" cy="891250"/>
          </a:xfrm>
        </p:spPr>
        <p:txBody>
          <a:bodyPr anchor="t">
            <a:noAutofit/>
          </a:bodyPr>
          <a:lstStyle>
            <a:lvl1pPr algn="l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2D701DC-3803-4D06-BFB3-A9F78E4022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20165" y="4467833"/>
            <a:ext cx="7252504" cy="338549"/>
          </a:xfrm>
        </p:spPr>
        <p:txBody>
          <a:bodyPr>
            <a:normAutofit/>
          </a:bodyPr>
          <a:lstStyle>
            <a:lvl1pPr marL="0" indent="0" algn="l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SUBTITLE GOES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1FB5177-8D30-4482-99E2-8BFEB1D37D9E}"/>
              </a:ext>
            </a:extLst>
          </p:cNvPr>
          <p:cNvSpPr/>
          <p:nvPr userDrawn="1"/>
        </p:nvSpPr>
        <p:spPr>
          <a:xfrm rot="16200000" flipV="1">
            <a:off x="1285385" y="3006251"/>
            <a:ext cx="0" cy="257077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anchor="ctr"/>
          <a:lstStyle/>
          <a:p>
            <a:pPr algn="l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dirty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text styles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12260604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39803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/>
            <a:r>
              <a:rPr lang="en-US" noProof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476854" y="879710"/>
            <a:ext cx="3983858" cy="75565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76854" y="1956155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76854" y="3032600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76854" y="4109045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76854" y="5185490"/>
            <a:ext cx="3983858" cy="75565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27730" y="87971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27730" y="195615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27730" y="303260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27730" y="4109045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27730" y="5185490"/>
            <a:ext cx="741082" cy="755650"/>
          </a:xfrm>
        </p:spPr>
        <p:txBody>
          <a:bodyPr rIns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5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79517603-8FAC-41C9-B5BE-3F8BA7D93CE6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2643" y="1691472"/>
            <a:ext cx="4385841" cy="1325563"/>
          </a:xfrm>
        </p:spPr>
        <p:txBody>
          <a:bodyPr anchor="b"/>
          <a:lstStyle>
            <a:lvl1pPr algn="r"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3500437"/>
            <a:ext cx="12192000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69843" y="1690688"/>
            <a:ext cx="4155432" cy="132556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569843" y="1227698"/>
            <a:ext cx="4155432" cy="382749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49342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141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0525" y="1193765"/>
            <a:ext cx="6322230" cy="1325563"/>
          </a:xfrm>
        </p:spPr>
        <p:txBody>
          <a:bodyPr lIns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193765"/>
            <a:ext cx="5230788" cy="479613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09009"/>
            <a:ext cx="3416928" cy="2884911"/>
          </a:xfrm>
        </p:spPr>
        <p:txBody>
          <a:bodyPr lIns="0" anchor="t">
            <a:normAutofit/>
          </a:bodyPr>
          <a:lstStyle>
            <a:lvl1pPr algn="r"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10875" y="1809009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80900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10572" y="2213293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213293"/>
            <a:ext cx="3658010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1687089"/>
            <a:ext cx="4297212" cy="3449109"/>
          </a:xfr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>
              <a:defRPr lang="en-US" sz="4000" dirty="0">
                <a:latin typeface="+mj-lt"/>
              </a:defRPr>
            </a:lvl1pPr>
          </a:lstStyle>
          <a:p>
            <a:pPr marL="0" lvl="0" algn="r"/>
            <a:r>
              <a:rPr lang="en-US" dirty="0"/>
              <a:t>Click to edit Master title </a:t>
            </a:r>
            <a:br>
              <a:rPr lang="en-US" dirty="0"/>
            </a:br>
            <a:r>
              <a:rPr lang="en-US" dirty="0"/>
              <a:t>style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1687089"/>
            <a:ext cx="3686025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68708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2091373"/>
            <a:ext cx="3686159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091373"/>
            <a:ext cx="3658010" cy="3044825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hape 62">
            <a:extLst>
              <a:ext uri="{FF2B5EF4-FFF2-40B4-BE49-F238E27FC236}">
                <a16:creationId xmlns:a16="http://schemas.microsoft.com/office/drawing/2014/main" id="{22325F4A-8191-45D3-B031-5847B1E4B3AA}"/>
              </a:ext>
            </a:extLst>
          </p:cNvPr>
          <p:cNvSpPr/>
          <p:nvPr userDrawn="1"/>
        </p:nvSpPr>
        <p:spPr>
          <a:xfrm rot="16200000" flipV="1">
            <a:off x="3332057" y="133183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12087828" y="1675514"/>
            <a:ext cx="115747" cy="34491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1687090"/>
            <a:ext cx="4568750" cy="1721802"/>
          </a:xfrm>
          <a:noFill/>
        </p:spPr>
        <p:txBody>
          <a:bodyPr lIns="0" rIns="324000" anchor="ctr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/>
            <a:endParaRPr lang="en-US" dirty="0">
              <a:latin typeface="+mn-lt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/>
            <a:r>
              <a:rPr lang="en-US" dirty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Shape 62">
            <a:extLst>
              <a:ext uri="{FF2B5EF4-FFF2-40B4-BE49-F238E27FC236}">
                <a16:creationId xmlns:a16="http://schemas.microsoft.com/office/drawing/2014/main" id="{DADD8B14-6C18-4FC5-89FD-62D525A444DB}"/>
              </a:ext>
            </a:extLst>
          </p:cNvPr>
          <p:cNvSpPr/>
          <p:nvPr userDrawn="1"/>
        </p:nvSpPr>
        <p:spPr>
          <a:xfrm rot="16200000" flipV="1">
            <a:off x="3332057" y="729943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214412" y="3805254"/>
            <a:ext cx="1935925" cy="185477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70816" y="2944854"/>
            <a:ext cx="3046302" cy="304504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69607" y="2944854"/>
            <a:ext cx="3046302" cy="3045045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lIns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2"/>
          </a:solidFill>
        </p:spPr>
        <p:txBody>
          <a:bodyPr lIns="252000" tIns="144000" rIns="144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anchor="t"/>
          <a:lstStyle>
            <a:lvl1pPr algn="r">
              <a:defRPr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836271"/>
            <a:ext cx="3523423" cy="5185458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2271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78052" y="3206186"/>
            <a:ext cx="6435525" cy="2815543"/>
          </a:xfrm>
          <a:noFill/>
          <a:ln>
            <a:noFill/>
          </a:ln>
        </p:spPr>
        <p:txBody>
          <a:bodyPr lIns="0" tIns="216000" rIns="180000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lIns="0" anchor="b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3657059" cy="5185458"/>
          </a:xfr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anchor="t"/>
          <a:lstStyle>
            <a:lvl1pPr algn="l">
              <a:defRPr>
                <a:latin typeface="+mj-lt"/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4745620" y="0"/>
            <a:ext cx="744638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sz="1400" b="0" i="0" dirty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987207"/>
            <a:ext cx="2837822" cy="382749"/>
          </a:xfrm>
        </p:spPr>
        <p:txBody>
          <a:bodyPr lIns="0" tIns="0" anchor="t">
            <a:norm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51371" y="987208"/>
            <a:ext cx="3501106" cy="1397178"/>
          </a:xfrm>
        </p:spPr>
        <p:txBody>
          <a:bodyPr lIns="0" tIns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566452"/>
            <a:ext cx="5007015" cy="1440000"/>
          </a:xfrm>
          <a:solidFill>
            <a:schemeClr val="bg1"/>
          </a:solidFill>
        </p:spPr>
        <p:txBody>
          <a:bodyPr lIns="21600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A10FA-D831-43AB-9DF1-EDB14480E3E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0" y="-1478756"/>
            <a:ext cx="4572000" cy="1189037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26320271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FBD120B-8377-4641-9618-9DD682652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05635"/>
            <a:ext cx="5845215" cy="1440000"/>
          </a:xfrm>
          <a:solidFill>
            <a:schemeClr val="bg1"/>
          </a:solidFill>
        </p:spPr>
        <p:txBody>
          <a:bodyPr lIns="79200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1"/>
            <a:ext cx="11353800" cy="554736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solidFill>
            <a:schemeClr val="bg1"/>
          </a:solidFill>
        </p:spPr>
        <p:txBody>
          <a:bodyPr lIns="0"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53441"/>
            <a:ext cx="11353800" cy="5151119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9884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6030" y="747000"/>
            <a:ext cx="10519940" cy="5364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2677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5831840" y="0"/>
            <a:ext cx="552195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4699000" cy="1694180"/>
          </a:xfrm>
        </p:spPr>
        <p:txBody>
          <a:bodyPr lIns="0" anchor="t">
            <a:noAutofit/>
          </a:bodyPr>
          <a:lstStyle>
            <a:lvl1pPr>
              <a:defRPr sz="6600" b="1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Section </a:t>
            </a:r>
            <a:br>
              <a:rPr lang="en-US" dirty="0"/>
            </a:br>
            <a:r>
              <a:rPr lang="en-US" dirty="0"/>
              <a:t>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</p:spPr>
        <p:txBody>
          <a:bodyPr bIns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1" y="0"/>
            <a:ext cx="705612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5257800" cy="1694180"/>
          </a:xfrm>
        </p:spPr>
        <p:txBody>
          <a:bodyPr lIns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8BD7D8D-4534-4674-90CD-5444E750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502636" y="4463007"/>
            <a:ext cx="2489200" cy="3124198"/>
          </a:xfrm>
        </p:spPr>
        <p:txBody>
          <a:bodyPr bIns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lumMod val="8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42496879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FC75DEA4-0A76-480D-A95E-49B8E0DD974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335647" y="3145492"/>
            <a:ext cx="2489200" cy="3124198"/>
          </a:xfrm>
        </p:spPr>
        <p:txBody>
          <a:bodyPr bIns="0" anchor="b">
            <a:noAutofit/>
          </a:bodyPr>
          <a:lstStyle>
            <a:lvl1pPr marL="0" indent="0" algn="l">
              <a:buNone/>
              <a:defRPr sz="25000">
                <a:solidFill>
                  <a:srgbClr val="5DAAB0">
                    <a:alpha val="20000"/>
                  </a:srgb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394370"/>
            <a:ext cx="7056121" cy="406926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1934210"/>
            <a:ext cx="5273040" cy="1694180"/>
          </a:xfrm>
        </p:spPr>
        <p:txBody>
          <a:bodyPr lIns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17935321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-16640" y="1"/>
            <a:ext cx="12208639" cy="49072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59" y="2691447"/>
            <a:ext cx="6272321" cy="1694180"/>
          </a:xfrm>
        </p:spPr>
        <p:txBody>
          <a:bodyPr lIns="0" anchor="b">
            <a:noAutofit/>
          </a:bodyPr>
          <a:lstStyle>
            <a:lvl1pPr algn="l"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A110188-91CF-42CE-9B0F-643DB15F9D8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91826" y="2613057"/>
            <a:ext cx="2489200" cy="3124198"/>
          </a:xfrm>
        </p:spPr>
        <p:txBody>
          <a:bodyPr bIns="0" anchor="b">
            <a:noAutofit/>
          </a:bodyPr>
          <a:lstStyle>
            <a:lvl1pPr marL="0" indent="0" algn="l">
              <a:buNone/>
              <a:defRPr sz="25000">
                <a:solidFill>
                  <a:srgbClr val="3B7579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7630524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/>
          <a:lstStyle>
            <a:lvl1pPr>
              <a:defRPr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278528"/>
            <a:ext cx="4008438" cy="2560899"/>
          </a:xfrm>
        </p:spPr>
        <p:txBody>
          <a:bodyPr lIns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444264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 userDrawn="1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34DECF-152F-4E39-AD49-1ADCE9F759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41375" y="3097232"/>
            <a:ext cx="4008120" cy="2742196"/>
          </a:xfrm>
        </p:spPr>
        <p:txBody>
          <a:bodyPr>
            <a:normAutofit/>
          </a:bodyPr>
          <a:lstStyle>
            <a:lvl1pPr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anchor="b">
            <a:normAutofit/>
          </a:bodyPr>
          <a:lstStyle>
            <a:lvl1pPr>
              <a:defRPr sz="4000" b="1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375081"/>
          </a:xfrm>
        </p:spPr>
        <p:txBody>
          <a:bodyPr lIns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US" sz="1400" b="0" i="0" spc="0" noProof="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330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>
            <a:normAutofit/>
          </a:bodyPr>
          <a:lstStyle>
            <a:lvl1pPr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1060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5791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00521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337302"/>
            <a:ext cx="10685257" cy="541483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1039330"/>
            <a:ext cx="10854914" cy="804759"/>
          </a:xfrm>
        </p:spPr>
        <p:txBody>
          <a:bodyPr lIns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r>
              <a:rPr lang="en-US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4112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8842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3573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88303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731694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018022"/>
            <a:ext cx="10685257" cy="541483"/>
          </a:xfrm>
        </p:spPr>
        <p:txBody>
          <a:bodyPr lIns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E8D18BE-27C3-4048-91A7-DD0F0F8D0861}"/>
              </a:ext>
            </a:extLst>
          </p:cNvPr>
          <p:cNvSpPr/>
          <p:nvPr userDrawn="1"/>
        </p:nvSpPr>
        <p:spPr>
          <a:xfrm>
            <a:off x="4190264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/>
          <a:lstStyle>
            <a:lvl1pPr algn="ctr"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06007" y="2385012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73705" y="2385012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06007" y="4352707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3705" y="4352707"/>
            <a:ext cx="1643384" cy="1643384"/>
          </a:xfrm>
          <a:prstGeom prst="ellipse">
            <a:avLst/>
          </a:prstGeom>
        </p:spPr>
        <p:txBody>
          <a:bodyPr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04731" y="3168715"/>
            <a:ext cx="2517605" cy="484146"/>
          </a:xfrm>
        </p:spPr>
        <p:txBody>
          <a:bodyPr lIns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04731" y="2764389"/>
            <a:ext cx="2517605" cy="382749"/>
          </a:xfrm>
        </p:spPr>
        <p:txBody>
          <a:bodyPr lIns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41403" y="3168715"/>
            <a:ext cx="2517605" cy="484146"/>
          </a:xfrm>
        </p:spPr>
        <p:txBody>
          <a:bodyPr lIns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1403" y="2764389"/>
            <a:ext cx="2517605" cy="382749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504731" y="5167572"/>
            <a:ext cx="2517605" cy="484146"/>
          </a:xfrm>
        </p:spPr>
        <p:txBody>
          <a:bodyPr lIns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04731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41403" y="5167572"/>
            <a:ext cx="2517605" cy="484146"/>
          </a:xfrm>
        </p:spPr>
        <p:txBody>
          <a:bodyPr lIns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41403" y="4763246"/>
            <a:ext cx="2517605" cy="382749"/>
          </a:xfrm>
        </p:spPr>
        <p:txBody>
          <a:bodyPr lIns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NAME HERE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C623159-5A5F-49ED-8FE8-D17FB82C8BB9}"/>
              </a:ext>
            </a:extLst>
          </p:cNvPr>
          <p:cNvSpPr/>
          <p:nvPr userDrawn="1"/>
        </p:nvSpPr>
        <p:spPr>
          <a:xfrm>
            <a:off x="6157960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3F630FE-FEDE-4DCF-98BE-57FA329D971D}"/>
              </a:ext>
            </a:extLst>
          </p:cNvPr>
          <p:cNvSpPr/>
          <p:nvPr userDrawn="1"/>
        </p:nvSpPr>
        <p:spPr>
          <a:xfrm>
            <a:off x="4190264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EE0F46-6DA2-40B8-B7F9-015FA8D24163}"/>
              </a:ext>
            </a:extLst>
          </p:cNvPr>
          <p:cNvSpPr/>
          <p:nvPr userDrawn="1"/>
        </p:nvSpPr>
        <p:spPr>
          <a:xfrm>
            <a:off x="6157960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3117509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/>
          <a:lstStyle/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anchor="b"/>
          <a:lstStyle>
            <a:lvl1pPr algn="ctr">
              <a:defRPr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82984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524172"/>
            <a:ext cx="2578099" cy="2508588"/>
          </a:xfrm>
        </p:spPr>
        <p:txBody>
          <a:bodyPr lIns="0" anchor="t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r>
              <a:rPr lang="en-US" noProof="0"/>
              <a:t>Click to Add </a:t>
            </a:r>
            <a:br>
              <a:rPr lang="en-US" noProof="0"/>
            </a:br>
            <a:r>
              <a:rPr lang="en-US" noProof="0"/>
              <a:t>Slide Title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7A2F74A-3B1A-417B-8998-62F0E7EF0E74}"/>
              </a:ext>
            </a:extLst>
          </p:cNvPr>
          <p:cNvSpPr/>
          <p:nvPr userDrawn="1"/>
        </p:nvSpPr>
        <p:spPr>
          <a:xfrm rot="16200000" flipV="1">
            <a:off x="965155" y="-70306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anchor="ctr"/>
          <a:lstStyle/>
          <a:p>
            <a:pPr algn="ctr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US" sz="1500" noProof="0" dirty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98755"/>
            <a:ext cx="3856038" cy="423545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12285" y="198755"/>
            <a:ext cx="7651115" cy="423545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648200"/>
            <a:ext cx="7651116" cy="201167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22919" y="4648200"/>
            <a:ext cx="3855721" cy="2011679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7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3454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  <p:sldLayoutId id="2147483945" r:id="rId12"/>
    <p:sldLayoutId id="2147483946" r:id="rId13"/>
    <p:sldLayoutId id="2147483947" r:id="rId14"/>
    <p:sldLayoutId id="2147483948" r:id="rId15"/>
    <p:sldLayoutId id="2147483949" r:id="rId16"/>
    <p:sldLayoutId id="2147483950" r:id="rId17"/>
    <p:sldLayoutId id="2147483951" r:id="rId18"/>
    <p:sldLayoutId id="2147483952" r:id="rId19"/>
    <p:sldLayoutId id="2147483953" r:id="rId20"/>
    <p:sldLayoutId id="2147483954" r:id="rId21"/>
    <p:sldLayoutId id="2147483955" r:id="rId22"/>
    <p:sldLayoutId id="2147483956" r:id="rId23"/>
    <p:sldLayoutId id="2147483925" r:id="rId24"/>
    <p:sldLayoutId id="2147483929" r:id="rId25"/>
    <p:sldLayoutId id="2147483930" r:id="rId26"/>
    <p:sldLayoutId id="2147483735" r:id="rId27"/>
    <p:sldLayoutId id="2147483689" r:id="rId28"/>
    <p:sldLayoutId id="2147483684" r:id="rId29"/>
    <p:sldLayoutId id="2147483651" r:id="rId30"/>
    <p:sldLayoutId id="2147483674" r:id="rId31"/>
    <p:sldLayoutId id="2147483690" r:id="rId32"/>
    <p:sldLayoutId id="2147483693" r:id="rId33"/>
    <p:sldLayoutId id="2147483686" r:id="rId34"/>
    <p:sldLayoutId id="2147483703" r:id="rId35"/>
    <p:sldLayoutId id="2147483709" r:id="rId36"/>
    <p:sldLayoutId id="2147483710" r:id="rId37"/>
    <p:sldLayoutId id="2147483711" r:id="rId38"/>
    <p:sldLayoutId id="2147483712" r:id="rId39"/>
    <p:sldLayoutId id="2147483704" r:id="rId40"/>
    <p:sldLayoutId id="2147483702" r:id="rId41"/>
    <p:sldLayoutId id="2147483713" r:id="rId42"/>
    <p:sldLayoutId id="2147483714" r:id="rId43"/>
    <p:sldLayoutId id="2147483715" r:id="rId44"/>
    <p:sldLayoutId id="2147483695" r:id="rId45"/>
    <p:sldLayoutId id="2147483730" r:id="rId46"/>
    <p:sldLayoutId id="2147483698" r:id="rId47"/>
    <p:sldLayoutId id="2147483731" r:id="rId48"/>
    <p:sldLayoutId id="2147483732" r:id="rId49"/>
    <p:sldLayoutId id="2147483700" r:id="rId50"/>
    <p:sldLayoutId id="2147483733" r:id="rId51"/>
    <p:sldLayoutId id="2147483734" r:id="rId52"/>
    <p:sldLayoutId id="2147483705" r:id="rId53"/>
    <p:sldLayoutId id="2147483706" r:id="rId54"/>
    <p:sldLayoutId id="2147483707" r:id="rId55"/>
    <p:sldLayoutId id="2147483708" r:id="rId56"/>
    <p:sldLayoutId id="2147483687" r:id="rId57"/>
    <p:sldLayoutId id="2147483719" r:id="rId58"/>
    <p:sldLayoutId id="2147483720" r:id="rId59"/>
    <p:sldLayoutId id="2147483718" r:id="rId60"/>
    <p:sldLayoutId id="2147483721" r:id="rId61"/>
    <p:sldLayoutId id="2147483723" r:id="rId62"/>
    <p:sldLayoutId id="2147483725" r:id="rId63"/>
    <p:sldLayoutId id="2147483726" r:id="rId64"/>
    <p:sldLayoutId id="2147483675" r:id="rId65"/>
    <p:sldLayoutId id="2147483677" r:id="rId66"/>
    <p:sldLayoutId id="2147483729" r:id="rId67"/>
    <p:sldLayoutId id="2147483728" r:id="rId6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fif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6/08/the-dark-side-of-high-employee-engagement.%20Last%20accessed%2011/11/2021" TargetMode="External"/><Relationship Id="rId2" Type="http://schemas.openxmlformats.org/officeDocument/2006/relationships/hyperlink" Target="https://www.gallup.com/workplace/236927/employee-engagement-drives-growth.aspx.%20Last%20accessed%2011/11/2021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gallup.com/workplace/231581/five-ways-improve-employee-engagement.aspx.%20Last%20accessed%2011/11/202" TargetMode="External"/><Relationship Id="rId4" Type="http://schemas.openxmlformats.org/officeDocument/2006/relationships/hyperlink" Target="https://www.hci.org/video/measuring-engagement-and-taking-action-tesla.%20Last%20accessed%2011/11/2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>
            <a:extLst>
              <a:ext uri="{FF2B5EF4-FFF2-40B4-BE49-F238E27FC236}">
                <a16:creationId xmlns:a16="http://schemas.microsoft.com/office/drawing/2014/main" id="{519FA62B-A2C9-49F5-8C45-9D5CDCD72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oup 19">
            <a:extLst>
              <a:ext uri="{FF2B5EF4-FFF2-40B4-BE49-F238E27FC236}">
                <a16:creationId xmlns:a16="http://schemas.microsoft.com/office/drawing/2014/main" id="{A24E966C-35F3-4DB1-8C23-4BC252E4E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24ADCBC-2A94-4F6E-BC8D-278612B7A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33" name="Rectangle 5">
                <a:extLst>
                  <a:ext uri="{FF2B5EF4-FFF2-40B4-BE49-F238E27FC236}">
                    <a16:creationId xmlns:a16="http://schemas.microsoft.com/office/drawing/2014/main" id="{38F45A3E-0BAF-4E7A-AD24-51B345041D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6">
                <a:extLst>
                  <a:ext uri="{FF2B5EF4-FFF2-40B4-BE49-F238E27FC236}">
                    <a16:creationId xmlns:a16="http://schemas.microsoft.com/office/drawing/2014/main" id="{5340FE26-BABB-409C-A32A-B3D10BD235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7">
                <a:extLst>
                  <a:ext uri="{FF2B5EF4-FFF2-40B4-BE49-F238E27FC236}">
                    <a16:creationId xmlns:a16="http://schemas.microsoft.com/office/drawing/2014/main" id="{A9468B59-1984-42C3-88A4-942CF6EF75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8">
                <a:extLst>
                  <a:ext uri="{FF2B5EF4-FFF2-40B4-BE49-F238E27FC236}">
                    <a16:creationId xmlns:a16="http://schemas.microsoft.com/office/drawing/2014/main" id="{F6B5E914-0078-49CC-AD42-C97DC361CD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9">
                <a:extLst>
                  <a:ext uri="{FF2B5EF4-FFF2-40B4-BE49-F238E27FC236}">
                    <a16:creationId xmlns:a16="http://schemas.microsoft.com/office/drawing/2014/main" id="{D18B3F5A-0978-48AE-9360-8ABC8CEABB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0">
                <a:extLst>
                  <a:ext uri="{FF2B5EF4-FFF2-40B4-BE49-F238E27FC236}">
                    <a16:creationId xmlns:a16="http://schemas.microsoft.com/office/drawing/2014/main" id="{27E73F9B-CBFF-473A-9B41-8964B831E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1">
                <a:extLst>
                  <a:ext uri="{FF2B5EF4-FFF2-40B4-BE49-F238E27FC236}">
                    <a16:creationId xmlns:a16="http://schemas.microsoft.com/office/drawing/2014/main" id="{558218B5-0904-4C19-8935-1A64432BC2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2">
                <a:extLst>
                  <a:ext uri="{FF2B5EF4-FFF2-40B4-BE49-F238E27FC236}">
                    <a16:creationId xmlns:a16="http://schemas.microsoft.com/office/drawing/2014/main" id="{DBCBCB59-A700-4032-AB43-CB06687996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3">
                <a:extLst>
                  <a:ext uri="{FF2B5EF4-FFF2-40B4-BE49-F238E27FC236}">
                    <a16:creationId xmlns:a16="http://schemas.microsoft.com/office/drawing/2014/main" id="{861A9C11-1685-4F09-B995-D5ECAD15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4">
                <a:extLst>
                  <a:ext uri="{FF2B5EF4-FFF2-40B4-BE49-F238E27FC236}">
                    <a16:creationId xmlns:a16="http://schemas.microsoft.com/office/drawing/2014/main" id="{57CCC420-3BF0-4A3E-A4FB-41537B0642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15">
                <a:extLst>
                  <a:ext uri="{FF2B5EF4-FFF2-40B4-BE49-F238E27FC236}">
                    <a16:creationId xmlns:a16="http://schemas.microsoft.com/office/drawing/2014/main" id="{1DEFC6D1-15DA-4DDC-8FD1-B7630B8D6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Line 16">
                <a:extLst>
                  <a:ext uri="{FF2B5EF4-FFF2-40B4-BE49-F238E27FC236}">
                    <a16:creationId xmlns:a16="http://schemas.microsoft.com/office/drawing/2014/main" id="{0C6F2EE9-81FE-4B46-9513-6EC7D93012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5" name="Freeform 17">
                <a:extLst>
                  <a:ext uri="{FF2B5EF4-FFF2-40B4-BE49-F238E27FC236}">
                    <a16:creationId xmlns:a16="http://schemas.microsoft.com/office/drawing/2014/main" id="{26DF77E9-F68C-4FE0-864E-A4A4DE3616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18">
                <a:extLst>
                  <a:ext uri="{FF2B5EF4-FFF2-40B4-BE49-F238E27FC236}">
                    <a16:creationId xmlns:a16="http://schemas.microsoft.com/office/drawing/2014/main" id="{9D3495ED-B588-4755-B8BB-18D33E4AC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19">
                <a:extLst>
                  <a:ext uri="{FF2B5EF4-FFF2-40B4-BE49-F238E27FC236}">
                    <a16:creationId xmlns:a16="http://schemas.microsoft.com/office/drawing/2014/main" id="{E76105FE-305A-42A7-B2DD-388B99FAB8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0">
                <a:extLst>
                  <a:ext uri="{FF2B5EF4-FFF2-40B4-BE49-F238E27FC236}">
                    <a16:creationId xmlns:a16="http://schemas.microsoft.com/office/drawing/2014/main" id="{F1883F6E-6FAE-49E2-AE28-02B88BEBF6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Rectangle 21">
                <a:extLst>
                  <a:ext uri="{FF2B5EF4-FFF2-40B4-BE49-F238E27FC236}">
                    <a16:creationId xmlns:a16="http://schemas.microsoft.com/office/drawing/2014/main" id="{8C8A198F-A0AA-455F-ACD5-8587457BDD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2">
                <a:extLst>
                  <a:ext uri="{FF2B5EF4-FFF2-40B4-BE49-F238E27FC236}">
                    <a16:creationId xmlns:a16="http://schemas.microsoft.com/office/drawing/2014/main" id="{E57E155C-0F05-498E-B0E3-33AE15B7E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3">
                <a:extLst>
                  <a:ext uri="{FF2B5EF4-FFF2-40B4-BE49-F238E27FC236}">
                    <a16:creationId xmlns:a16="http://schemas.microsoft.com/office/drawing/2014/main" id="{3D7FB1D7-F9DB-443D-A2D4-40C46F6975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4">
                <a:extLst>
                  <a:ext uri="{FF2B5EF4-FFF2-40B4-BE49-F238E27FC236}">
                    <a16:creationId xmlns:a16="http://schemas.microsoft.com/office/drawing/2014/main" id="{9EF7FB08-B52A-4C0D-BF32-AC6D91AE9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5">
                <a:extLst>
                  <a:ext uri="{FF2B5EF4-FFF2-40B4-BE49-F238E27FC236}">
                    <a16:creationId xmlns:a16="http://schemas.microsoft.com/office/drawing/2014/main" id="{2A27D708-7911-4EAB-8A9D-E608726B5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26">
                <a:extLst>
                  <a:ext uri="{FF2B5EF4-FFF2-40B4-BE49-F238E27FC236}">
                    <a16:creationId xmlns:a16="http://schemas.microsoft.com/office/drawing/2014/main" id="{40A3E3AC-335B-4EAB-A5D4-E72C8434AB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27">
                <a:extLst>
                  <a:ext uri="{FF2B5EF4-FFF2-40B4-BE49-F238E27FC236}">
                    <a16:creationId xmlns:a16="http://schemas.microsoft.com/office/drawing/2014/main" id="{FC4E923E-7CEC-4950-8C12-F40EAE7A36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6" name="Freeform 28">
                <a:extLst>
                  <a:ext uri="{FF2B5EF4-FFF2-40B4-BE49-F238E27FC236}">
                    <a16:creationId xmlns:a16="http://schemas.microsoft.com/office/drawing/2014/main" id="{23A92FB5-3211-4195-8FFA-A8F49F6777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7" name="Freeform 29">
                <a:extLst>
                  <a:ext uri="{FF2B5EF4-FFF2-40B4-BE49-F238E27FC236}">
                    <a16:creationId xmlns:a16="http://schemas.microsoft.com/office/drawing/2014/main" id="{BB88442A-84E1-4264-BD24-B14020F21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8" name="Freeform 30">
                <a:extLst>
                  <a:ext uri="{FF2B5EF4-FFF2-40B4-BE49-F238E27FC236}">
                    <a16:creationId xmlns:a16="http://schemas.microsoft.com/office/drawing/2014/main" id="{B47AD665-0844-40BF-AE62-BA493929C5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9" name="Freeform 31">
                <a:extLst>
                  <a:ext uri="{FF2B5EF4-FFF2-40B4-BE49-F238E27FC236}">
                    <a16:creationId xmlns:a16="http://schemas.microsoft.com/office/drawing/2014/main" id="{01D8E540-292C-4867-BD21-43910262E9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00C8F50-D632-4BE8-B5BF-8AEAE2D13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23" name="Freeform 32">
                <a:extLst>
                  <a:ext uri="{FF2B5EF4-FFF2-40B4-BE49-F238E27FC236}">
                    <a16:creationId xmlns:a16="http://schemas.microsoft.com/office/drawing/2014/main" id="{7870CC07-8D37-4F4D-A73B-9762FFAB1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3">
                <a:extLst>
                  <a:ext uri="{FF2B5EF4-FFF2-40B4-BE49-F238E27FC236}">
                    <a16:creationId xmlns:a16="http://schemas.microsoft.com/office/drawing/2014/main" id="{06B84BAB-C27B-4804-9496-FDDA7FF6F2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4">
                <a:extLst>
                  <a:ext uri="{FF2B5EF4-FFF2-40B4-BE49-F238E27FC236}">
                    <a16:creationId xmlns:a16="http://schemas.microsoft.com/office/drawing/2014/main" id="{45E90447-AF32-4C90-8940-D5EBE9F64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5">
                <a:extLst>
                  <a:ext uri="{FF2B5EF4-FFF2-40B4-BE49-F238E27FC236}">
                    <a16:creationId xmlns:a16="http://schemas.microsoft.com/office/drawing/2014/main" id="{DFD35AB5-2871-471E-87D3-C3C024C31E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36">
                <a:extLst>
                  <a:ext uri="{FF2B5EF4-FFF2-40B4-BE49-F238E27FC236}">
                    <a16:creationId xmlns:a16="http://schemas.microsoft.com/office/drawing/2014/main" id="{60EED77B-C4CD-44DE-B7AA-472CBEE6E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37">
                <a:extLst>
                  <a:ext uri="{FF2B5EF4-FFF2-40B4-BE49-F238E27FC236}">
                    <a16:creationId xmlns:a16="http://schemas.microsoft.com/office/drawing/2014/main" id="{68122908-2E24-4971-A70E-29CFE953E5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38">
                <a:extLst>
                  <a:ext uri="{FF2B5EF4-FFF2-40B4-BE49-F238E27FC236}">
                    <a16:creationId xmlns:a16="http://schemas.microsoft.com/office/drawing/2014/main" id="{43930918-848F-4F70-8C42-426DCCB4D4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39">
                <a:extLst>
                  <a:ext uri="{FF2B5EF4-FFF2-40B4-BE49-F238E27FC236}">
                    <a16:creationId xmlns:a16="http://schemas.microsoft.com/office/drawing/2014/main" id="{7C2C1A0B-06A1-4F89-9A58-66CAB57F1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40">
                <a:extLst>
                  <a:ext uri="{FF2B5EF4-FFF2-40B4-BE49-F238E27FC236}">
                    <a16:creationId xmlns:a16="http://schemas.microsoft.com/office/drawing/2014/main" id="{F26FAEF0-6EA1-41B4-AC1D-0BC56E43EF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Rectangle 41">
                <a:extLst>
                  <a:ext uri="{FF2B5EF4-FFF2-40B4-BE49-F238E27FC236}">
                    <a16:creationId xmlns:a16="http://schemas.microsoft.com/office/drawing/2014/main" id="{563F085C-A9C1-47AB-9656-468B79DE5A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17" name="Group 60">
            <a:extLst>
              <a:ext uri="{FF2B5EF4-FFF2-40B4-BE49-F238E27FC236}">
                <a16:creationId xmlns:a16="http://schemas.microsoft.com/office/drawing/2014/main" id="{5FE07634-A83A-4681-9C1D-BC0775F9D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62" name="Rectangle 61">
              <a:extLst>
                <a:ext uri="{FF2B5EF4-FFF2-40B4-BE49-F238E27FC236}">
                  <a16:creationId xmlns:a16="http://schemas.microsoft.com/office/drawing/2014/main" id="{BF62976A-266E-4650-88F2-C16130F3D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3" name="Picture 2">
              <a:extLst>
                <a:ext uri="{FF2B5EF4-FFF2-40B4-BE49-F238E27FC236}">
                  <a16:creationId xmlns:a16="http://schemas.microsoft.com/office/drawing/2014/main" id="{88D9B99B-59C2-481A-A948-F87920A7F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801ABD-7339-4C70-82A3-696BE8EF1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2519" y="618518"/>
            <a:ext cx="3084891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Employee Engagement</a:t>
            </a:r>
          </a:p>
        </p:txBody>
      </p:sp>
      <p:pic>
        <p:nvPicPr>
          <p:cNvPr id="13" name="Picture Placeholder 5" descr="Buildings">
            <a:extLst>
              <a:ext uri="{FF2B5EF4-FFF2-40B4-BE49-F238E27FC236}">
                <a16:creationId xmlns:a16="http://schemas.microsoft.com/office/drawing/2014/main" id="{002497D9-8F14-40C3-90A2-8264564E1F9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389" r="7041" b="-1"/>
          <a:stretch/>
        </p:blipFill>
        <p:spPr>
          <a:xfrm>
            <a:off x="-5597" y="10"/>
            <a:ext cx="7558541" cy="6857990"/>
          </a:xfrm>
          <a:prstGeom prst="rect">
            <a:avLst/>
          </a:prstGeom>
        </p:spPr>
      </p:pic>
      <p:grpSp>
        <p:nvGrpSpPr>
          <p:cNvPr id="19" name="Group 64">
            <a:extLst>
              <a:ext uri="{FF2B5EF4-FFF2-40B4-BE49-F238E27FC236}">
                <a16:creationId xmlns:a16="http://schemas.microsoft.com/office/drawing/2014/main" id="{A2E1FE48-FA7B-4262-B922-041542931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F2E644B1-8F72-4AC4-89F1-EB3A02734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1781B8E8-8A26-4FFB-BE0C-7C0C644F7C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4109D997-E9DF-4429-A643-3E691E2B70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B392695A-F131-4C51-B689-3F4D5B1A2F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0" name="Freeform 9">
              <a:extLst>
                <a:ext uri="{FF2B5EF4-FFF2-40B4-BE49-F238E27FC236}">
                  <a16:creationId xmlns:a16="http://schemas.microsoft.com/office/drawing/2014/main" id="{8218EC3E-07D0-417A-B0A8-057F825E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10">
              <a:extLst>
                <a:ext uri="{FF2B5EF4-FFF2-40B4-BE49-F238E27FC236}">
                  <a16:creationId xmlns:a16="http://schemas.microsoft.com/office/drawing/2014/main" id="{B036399E-7675-47B6-A645-242946879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C44A0438-B8A4-43B3-B17C-B919FCD92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ABC7257F-6F64-4B81-BDA7-7C232BCBA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72DD7E92-F033-480C-A220-63CE422C3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444A9AC9-463E-45E7-A818-13F664F7C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CCE9BBE-5DE3-4991-80CA-DFEB92867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3180F6DF-A13F-491C-BF97-B206E3E7B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CAD0E44C-73C8-42BB-ADA8-2BA6B3082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436EC43E-A70D-4E5C-B275-35CA8E93C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ADE7E5B6-2E2A-4F56-9E90-F8613E6D1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86B9E49B-AE8D-47E0-BACC-A6D0AC3AB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2EB961AF-CD61-41BA-B0B2-0741A5ED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DC42BDA1-810A-4135-B3B1-B3161D372A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3">
              <a:extLst>
                <a:ext uri="{FF2B5EF4-FFF2-40B4-BE49-F238E27FC236}">
                  <a16:creationId xmlns:a16="http://schemas.microsoft.com/office/drawing/2014/main" id="{FA51FCA8-FCF4-4116-8CB2-5C539E37F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4">
              <a:extLst>
                <a:ext uri="{FF2B5EF4-FFF2-40B4-BE49-F238E27FC236}">
                  <a16:creationId xmlns:a16="http://schemas.microsoft.com/office/drawing/2014/main" id="{F2850A10-CDBC-462A-8CB7-025874683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5">
              <a:extLst>
                <a:ext uri="{FF2B5EF4-FFF2-40B4-BE49-F238E27FC236}">
                  <a16:creationId xmlns:a16="http://schemas.microsoft.com/office/drawing/2014/main" id="{738A37B9-77C2-4464-BF1F-2AF25A0D2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6">
              <a:extLst>
                <a:ext uri="{FF2B5EF4-FFF2-40B4-BE49-F238E27FC236}">
                  <a16:creationId xmlns:a16="http://schemas.microsoft.com/office/drawing/2014/main" id="{89026C8B-A162-4523-A51B-9F1200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7">
              <a:extLst>
                <a:ext uri="{FF2B5EF4-FFF2-40B4-BE49-F238E27FC236}">
                  <a16:creationId xmlns:a16="http://schemas.microsoft.com/office/drawing/2014/main" id="{5B76BC40-1FA2-477D-B2C2-4763577DB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8">
              <a:extLst>
                <a:ext uri="{FF2B5EF4-FFF2-40B4-BE49-F238E27FC236}">
                  <a16:creationId xmlns:a16="http://schemas.microsoft.com/office/drawing/2014/main" id="{6BC68EAA-2809-4AE4-80C1-2555CEF73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9">
              <a:extLst>
                <a:ext uri="{FF2B5EF4-FFF2-40B4-BE49-F238E27FC236}">
                  <a16:creationId xmlns:a16="http://schemas.microsoft.com/office/drawing/2014/main" id="{FE709D1B-0541-4414-9E87-CF7D6918C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30">
              <a:extLst>
                <a:ext uri="{FF2B5EF4-FFF2-40B4-BE49-F238E27FC236}">
                  <a16:creationId xmlns:a16="http://schemas.microsoft.com/office/drawing/2014/main" id="{33BCB888-11B8-4D01-BCDA-59BBA28DC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1">
              <a:extLst>
                <a:ext uri="{FF2B5EF4-FFF2-40B4-BE49-F238E27FC236}">
                  <a16:creationId xmlns:a16="http://schemas.microsoft.com/office/drawing/2014/main" id="{28E5CE3E-C11A-4CF7-82BF-37D1221D4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2">
              <a:extLst>
                <a:ext uri="{FF2B5EF4-FFF2-40B4-BE49-F238E27FC236}">
                  <a16:creationId xmlns:a16="http://schemas.microsoft.com/office/drawing/2014/main" id="{55284FC3-21FB-4FA7-B695-2D6A9CEF7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13DA6B78-00DE-4E55-9124-EFD72519B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5" name="Freeform 34">
              <a:extLst>
                <a:ext uri="{FF2B5EF4-FFF2-40B4-BE49-F238E27FC236}">
                  <a16:creationId xmlns:a16="http://schemas.microsoft.com/office/drawing/2014/main" id="{D4602B0F-2844-48BE-9B4A-0366AC904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35">
              <a:extLst>
                <a:ext uri="{FF2B5EF4-FFF2-40B4-BE49-F238E27FC236}">
                  <a16:creationId xmlns:a16="http://schemas.microsoft.com/office/drawing/2014/main" id="{E31E05BB-6004-474D-9900-D990378F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6">
              <a:extLst>
                <a:ext uri="{FF2B5EF4-FFF2-40B4-BE49-F238E27FC236}">
                  <a16:creationId xmlns:a16="http://schemas.microsoft.com/office/drawing/2014/main" id="{00BD01ED-F65D-4601-A77D-508E960E0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7">
              <a:extLst>
                <a:ext uri="{FF2B5EF4-FFF2-40B4-BE49-F238E27FC236}">
                  <a16:creationId xmlns:a16="http://schemas.microsoft.com/office/drawing/2014/main" id="{FD307CAE-789C-4E80-B6F1-9858A3AB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8">
              <a:extLst>
                <a:ext uri="{FF2B5EF4-FFF2-40B4-BE49-F238E27FC236}">
                  <a16:creationId xmlns:a16="http://schemas.microsoft.com/office/drawing/2014/main" id="{94B97B29-709E-4E24-B2FA-EF84AA12D2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9">
              <a:extLst>
                <a:ext uri="{FF2B5EF4-FFF2-40B4-BE49-F238E27FC236}">
                  <a16:creationId xmlns:a16="http://schemas.microsoft.com/office/drawing/2014/main" id="{C05D52B9-1FA2-4E7C-8229-B09811A90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40">
              <a:extLst>
                <a:ext uri="{FF2B5EF4-FFF2-40B4-BE49-F238E27FC236}">
                  <a16:creationId xmlns:a16="http://schemas.microsoft.com/office/drawing/2014/main" id="{CC0A5575-2FB9-440F-B9A8-E0DDE1C37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1">
              <a:extLst>
                <a:ext uri="{FF2B5EF4-FFF2-40B4-BE49-F238E27FC236}">
                  <a16:creationId xmlns:a16="http://schemas.microsoft.com/office/drawing/2014/main" id="{AFFCC88F-01DF-4DE1-8CD5-88631E309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2">
              <a:extLst>
                <a:ext uri="{FF2B5EF4-FFF2-40B4-BE49-F238E27FC236}">
                  <a16:creationId xmlns:a16="http://schemas.microsoft.com/office/drawing/2014/main" id="{33EEC40B-E2CD-4BAC-94D6-85B70714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3">
              <a:extLst>
                <a:ext uri="{FF2B5EF4-FFF2-40B4-BE49-F238E27FC236}">
                  <a16:creationId xmlns:a16="http://schemas.microsoft.com/office/drawing/2014/main" id="{3E0E9643-5C60-4933-BB1B-9A09057E7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4">
              <a:extLst>
                <a:ext uri="{FF2B5EF4-FFF2-40B4-BE49-F238E27FC236}">
                  <a16:creationId xmlns:a16="http://schemas.microsoft.com/office/drawing/2014/main" id="{94F86E92-9EC7-437C-946B-31E7C1C47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BE9A51BE-C514-46B5-ABA6-7E7C878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7" name="Freeform 46">
              <a:extLst>
                <a:ext uri="{FF2B5EF4-FFF2-40B4-BE49-F238E27FC236}">
                  <a16:creationId xmlns:a16="http://schemas.microsoft.com/office/drawing/2014/main" id="{8B255447-F0E9-4D96-A4B0-F9EDDE58A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7">
              <a:extLst>
                <a:ext uri="{FF2B5EF4-FFF2-40B4-BE49-F238E27FC236}">
                  <a16:creationId xmlns:a16="http://schemas.microsoft.com/office/drawing/2014/main" id="{AFAC5F3A-3BE7-489E-A848-498B9995F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8">
              <a:extLst>
                <a:ext uri="{FF2B5EF4-FFF2-40B4-BE49-F238E27FC236}">
                  <a16:creationId xmlns:a16="http://schemas.microsoft.com/office/drawing/2014/main" id="{A974E7AA-5EF3-4817-B0AE-4C1A784EE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9">
              <a:extLst>
                <a:ext uri="{FF2B5EF4-FFF2-40B4-BE49-F238E27FC236}">
                  <a16:creationId xmlns:a16="http://schemas.microsoft.com/office/drawing/2014/main" id="{8AA54AC1-3E87-49C0-A594-87829A2CFF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50">
              <a:extLst>
                <a:ext uri="{FF2B5EF4-FFF2-40B4-BE49-F238E27FC236}">
                  <a16:creationId xmlns:a16="http://schemas.microsoft.com/office/drawing/2014/main" id="{CC237789-73BC-4BD9-BFE8-1325FA4B5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1">
              <a:extLst>
                <a:ext uri="{FF2B5EF4-FFF2-40B4-BE49-F238E27FC236}">
                  <a16:creationId xmlns:a16="http://schemas.microsoft.com/office/drawing/2014/main" id="{DCF4052D-CF62-47DC-991E-49D0BA908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2">
              <a:extLst>
                <a:ext uri="{FF2B5EF4-FFF2-40B4-BE49-F238E27FC236}">
                  <a16:creationId xmlns:a16="http://schemas.microsoft.com/office/drawing/2014/main" id="{2ABD9104-C938-44F2-8622-8407A2593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3">
              <a:extLst>
                <a:ext uri="{FF2B5EF4-FFF2-40B4-BE49-F238E27FC236}">
                  <a16:creationId xmlns:a16="http://schemas.microsoft.com/office/drawing/2014/main" id="{4AA18F60-3E86-4A5A-B82E-A79183ED3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4">
              <a:extLst>
                <a:ext uri="{FF2B5EF4-FFF2-40B4-BE49-F238E27FC236}">
                  <a16:creationId xmlns:a16="http://schemas.microsoft.com/office/drawing/2014/main" id="{0F34C941-6196-4937-99E5-14AAD23F2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5">
              <a:extLst>
                <a:ext uri="{FF2B5EF4-FFF2-40B4-BE49-F238E27FC236}">
                  <a16:creationId xmlns:a16="http://schemas.microsoft.com/office/drawing/2014/main" id="{60DB8A6C-23D7-4A88-BDCE-8FEC86A12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6">
              <a:extLst>
                <a:ext uri="{FF2B5EF4-FFF2-40B4-BE49-F238E27FC236}">
                  <a16:creationId xmlns:a16="http://schemas.microsoft.com/office/drawing/2014/main" id="{29F5F702-AEE6-4633-BB20-7A15C3A31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7">
              <a:extLst>
                <a:ext uri="{FF2B5EF4-FFF2-40B4-BE49-F238E27FC236}">
                  <a16:creationId xmlns:a16="http://schemas.microsoft.com/office/drawing/2014/main" id="{F30C7A45-6890-4EA5-9F6B-E2AB4D04C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8">
              <a:extLst>
                <a:ext uri="{FF2B5EF4-FFF2-40B4-BE49-F238E27FC236}">
                  <a16:creationId xmlns:a16="http://schemas.microsoft.com/office/drawing/2014/main" id="{F31A7373-F68A-485D-95DC-B53ACC7B5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43965613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C386509-B3C9-4CBE-A06F-BA49C9E6C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787" y="411295"/>
            <a:ext cx="4008437" cy="1395208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chemeClr val="tx1"/>
                </a:solidFill>
                <a:cs typeface="+mn-cs"/>
              </a:rPr>
              <a:t>What is Employee engagement?</a:t>
            </a:r>
            <a:br>
              <a:rPr lang="en-US" sz="4000" dirty="0">
                <a:solidFill>
                  <a:schemeClr val="tx1"/>
                </a:solidFill>
                <a:cs typeface="+mn-cs"/>
              </a:rPr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2FAF3F-9A4A-4DC2-AEE3-A97644A104A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021787" y="1999690"/>
            <a:ext cx="6554042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Caterpillar Company says ‘’Emotional commitment that leads to additional effort’’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EDF82C-333B-4691-B854-CC5204D3A0C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021787" y="3193824"/>
            <a:ext cx="6554042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Dell Inc. says ‘’The extent to which employees commit to something or someone in their organisation how hard they work and how long they stay in organisation ’’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6069FF6-791F-4960-9B3F-242E50E0E43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066038" y="4313977"/>
            <a:ext cx="6409713" cy="79516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Passion to work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6E7771E-EC18-4705-9877-1902784C662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021787" y="5112197"/>
            <a:ext cx="6432115" cy="92398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‘’The harnessing of the organisation members’’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81027C-C2EC-4215-A375-823EEC09E6FE}"/>
              </a:ext>
            </a:extLst>
          </p:cNvPr>
          <p:cNvSpPr txBox="1"/>
          <p:nvPr/>
        </p:nvSpPr>
        <p:spPr>
          <a:xfrm>
            <a:off x="2066038" y="6105747"/>
            <a:ext cx="3055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/>
              <a:t>(Storey et al.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437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73D75BE-E7AD-49A1-A453-D007D958AC3D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sz="2800" dirty="0"/>
              <a:t>How does engagement benefit the individual?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7FBB8-2A87-4FDD-8742-D0C12871A3DD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9702800" y="4719638"/>
            <a:ext cx="2489200" cy="3124200"/>
          </a:xfrm>
        </p:spPr>
        <p:txBody>
          <a:bodyPr/>
          <a:lstStyle/>
          <a:p>
            <a:r>
              <a:rPr lang="en-US" dirty="0"/>
              <a:t>1</a:t>
            </a:r>
          </a:p>
        </p:txBody>
      </p:sp>
      <p:pic>
        <p:nvPicPr>
          <p:cNvPr id="9" name="Picture 8" descr="Timeline&#10;&#10;Description automatically generated">
            <a:extLst>
              <a:ext uri="{FF2B5EF4-FFF2-40B4-BE49-F238E27FC236}">
                <a16:creationId xmlns:a16="http://schemas.microsoft.com/office/drawing/2014/main" id="{5F52A7E8-F034-4C0B-9F23-6BC1E2A752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7695" y="1312246"/>
            <a:ext cx="9034670" cy="46469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2FC408-F52F-428F-A243-1940939E8729}"/>
              </a:ext>
            </a:extLst>
          </p:cNvPr>
          <p:cNvSpPr txBox="1"/>
          <p:nvPr/>
        </p:nvSpPr>
        <p:spPr>
          <a:xfrm>
            <a:off x="1151718" y="6097072"/>
            <a:ext cx="3204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(People Puzzles n/d)</a:t>
            </a:r>
          </a:p>
        </p:txBody>
      </p:sp>
    </p:spTree>
    <p:extLst>
      <p:ext uri="{BB962C8B-B14F-4D97-AF65-F5344CB8AC3E}">
        <p14:creationId xmlns:p14="http://schemas.microsoft.com/office/powerpoint/2010/main" val="95433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56500">
              <a:srgbClr val="418287"/>
            </a:gs>
            <a:gs pos="1000">
              <a:srgbClr val="3B7579"/>
            </a:gs>
            <a:gs pos="100000">
              <a:schemeClr val="bg2">
                <a:lumMod val="75000"/>
                <a:lumOff val="25000"/>
              </a:schemeClr>
            </a:gs>
            <a:gs pos="83000">
              <a:srgbClr val="418287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C12AB6B-2397-478A-BF32-BF0AFF5D8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638" y="906627"/>
            <a:ext cx="2727803" cy="1025525"/>
          </a:xfrm>
          <a:noFill/>
        </p:spPr>
        <p:txBody>
          <a:bodyPr/>
          <a:lstStyle/>
          <a:p>
            <a:br>
              <a:rPr lang="en-US" sz="2800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bg1"/>
                </a:solidFill>
              </a:rPr>
              <a:t>Only 15% of the employees worldwide are engaged.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DE76D96-D2E8-6F4E-BE03-3ADF7B81D9E1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22583" r="22583"/>
          <a:stretch/>
        </p:blipFill>
        <p:spPr/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A50CE80-CA72-48E8-BA6A-98B4A0501A5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219661" y="2407763"/>
            <a:ext cx="3428653" cy="2848931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+mj-lt"/>
              </a:rPr>
              <a:t>Who can help?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5BAF650-FD43-47DB-AB10-61E4F4A7216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3223967"/>
            <a:ext cx="3619893" cy="1148365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+mj-lt"/>
              </a:rPr>
              <a:t>How disengaged employees can have negative impact on the business?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46F726-44DD-4F2E-9D1E-0F8BF013C7BB}"/>
              </a:ext>
            </a:extLst>
          </p:cNvPr>
          <p:cNvSpPr txBox="1"/>
          <p:nvPr/>
        </p:nvSpPr>
        <p:spPr>
          <a:xfrm>
            <a:off x="3749102" y="5951373"/>
            <a:ext cx="1742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(Reilly, R 2014)</a:t>
            </a:r>
          </a:p>
        </p:txBody>
      </p:sp>
    </p:spTree>
    <p:extLst>
      <p:ext uri="{BB962C8B-B14F-4D97-AF65-F5344CB8AC3E}">
        <p14:creationId xmlns:p14="http://schemas.microsoft.com/office/powerpoint/2010/main" val="307395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1000">
              <a:srgbClr val="3B7579"/>
            </a:gs>
            <a:gs pos="100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close-up of a speedometer&#10;&#10;Description automatically generated with medium confidence">
            <a:extLst>
              <a:ext uri="{FF2B5EF4-FFF2-40B4-BE49-F238E27FC236}">
                <a16:creationId xmlns:a16="http://schemas.microsoft.com/office/drawing/2014/main" id="{5D29B959-0D74-4C29-9471-636B3EEF9CC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t="8981" b="8981"/>
          <a:stretch/>
        </p:blipFill>
        <p:spPr>
          <a:xfrm>
            <a:off x="1145532" y="1409449"/>
            <a:ext cx="6862125" cy="3630729"/>
          </a:xfrm>
          <a:noFill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249062A-D4B8-4980-B15D-2F0CF58BB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How can engaged employees have positive impact on the business?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B2BB48-9DDF-40B5-A7C9-21E5F9BA0547}"/>
              </a:ext>
            </a:extLst>
          </p:cNvPr>
          <p:cNvSpPr txBox="1"/>
          <p:nvPr/>
        </p:nvSpPr>
        <p:spPr>
          <a:xfrm>
            <a:off x="1145532" y="5523588"/>
            <a:ext cx="3852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(</a:t>
            </a:r>
            <a:r>
              <a:rPr lang="en-GB" cap="all" dirty="0" err="1">
                <a:solidFill>
                  <a:schemeClr val="bg1"/>
                </a:solidFill>
                <a:latin typeface="Arial Black" panose="020B0A04020102020204" pitchFamily="34" charset="0"/>
              </a:rPr>
              <a:t>chipscholz</a:t>
            </a:r>
            <a:r>
              <a:rPr lang="en-GB" cap="all" dirty="0">
                <a:solidFill>
                  <a:schemeClr val="bg1"/>
                </a:solidFill>
                <a:latin typeface="Arial Black" panose="020B0A04020102020204" pitchFamily="34" charset="0"/>
              </a:rPr>
              <a:t> </a:t>
            </a:r>
            <a:r>
              <a:rPr lang="en-GB" u="none" strike="noStrike" cap="all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2016) (DEVALKAR 2021)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504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2000">
              <a:srgbClr val="3B7579"/>
            </a:gs>
            <a:gs pos="100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3" name="Picture 2">
            <a:extLst>
              <a:ext uri="{FF2B5EF4-FFF2-40B4-BE49-F238E27FC236}">
                <a16:creationId xmlns:a16="http://schemas.microsoft.com/office/drawing/2014/main" id="{38BFA449-4933-478B-B27D-ACCC557F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94" name="Group 105">
            <a:extLst>
              <a:ext uri="{FF2B5EF4-FFF2-40B4-BE49-F238E27FC236}">
                <a16:creationId xmlns:a16="http://schemas.microsoft.com/office/drawing/2014/main" id="{F21A37DB-EDD2-4025-A254-7FE5E4C7A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07" name="Rectangle 5">
              <a:extLst>
                <a:ext uri="{FF2B5EF4-FFF2-40B4-BE49-F238E27FC236}">
                  <a16:creationId xmlns:a16="http://schemas.microsoft.com/office/drawing/2014/main" id="{708D40D6-935E-4579-ABE6-A99C7E33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6">
              <a:extLst>
                <a:ext uri="{FF2B5EF4-FFF2-40B4-BE49-F238E27FC236}">
                  <a16:creationId xmlns:a16="http://schemas.microsoft.com/office/drawing/2014/main" id="{F9775315-32FD-4BD8-BB73-F51CD2C68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7">
              <a:extLst>
                <a:ext uri="{FF2B5EF4-FFF2-40B4-BE49-F238E27FC236}">
                  <a16:creationId xmlns:a16="http://schemas.microsoft.com/office/drawing/2014/main" id="{336A6870-9B40-41FF-B9F4-A6BA3B298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Rectangle 8">
              <a:extLst>
                <a:ext uri="{FF2B5EF4-FFF2-40B4-BE49-F238E27FC236}">
                  <a16:creationId xmlns:a16="http://schemas.microsoft.com/office/drawing/2014/main" id="{C710122E-DD96-4794-A7E0-04B497DA5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1" name="Freeform 9">
              <a:extLst>
                <a:ext uri="{FF2B5EF4-FFF2-40B4-BE49-F238E27FC236}">
                  <a16:creationId xmlns:a16="http://schemas.microsoft.com/office/drawing/2014/main" id="{4F4CBCBE-E77B-4F77-A0FC-8E53E8222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10">
              <a:extLst>
                <a:ext uri="{FF2B5EF4-FFF2-40B4-BE49-F238E27FC236}">
                  <a16:creationId xmlns:a16="http://schemas.microsoft.com/office/drawing/2014/main" id="{3AADEE32-46BC-4B55-9FB4-EC09FF4B7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11">
              <a:extLst>
                <a:ext uri="{FF2B5EF4-FFF2-40B4-BE49-F238E27FC236}">
                  <a16:creationId xmlns:a16="http://schemas.microsoft.com/office/drawing/2014/main" id="{49C2E1A9-8937-452C-B9FC-E73592881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12">
              <a:extLst>
                <a:ext uri="{FF2B5EF4-FFF2-40B4-BE49-F238E27FC236}">
                  <a16:creationId xmlns:a16="http://schemas.microsoft.com/office/drawing/2014/main" id="{52F0D79A-B92A-42F1-9DC4-3768BB84C7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13">
              <a:extLst>
                <a:ext uri="{FF2B5EF4-FFF2-40B4-BE49-F238E27FC236}">
                  <a16:creationId xmlns:a16="http://schemas.microsoft.com/office/drawing/2014/main" id="{DF9A7FE6-2AA9-4245-A3FD-2B1E9B41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14">
              <a:extLst>
                <a:ext uri="{FF2B5EF4-FFF2-40B4-BE49-F238E27FC236}">
                  <a16:creationId xmlns:a16="http://schemas.microsoft.com/office/drawing/2014/main" id="{5DBCDEBC-5990-40B3-B01F-0901475F5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15">
              <a:extLst>
                <a:ext uri="{FF2B5EF4-FFF2-40B4-BE49-F238E27FC236}">
                  <a16:creationId xmlns:a16="http://schemas.microsoft.com/office/drawing/2014/main" id="{4F679A7F-49B5-4FB8-8861-39C0B1A78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16">
              <a:extLst>
                <a:ext uri="{FF2B5EF4-FFF2-40B4-BE49-F238E27FC236}">
                  <a16:creationId xmlns:a16="http://schemas.microsoft.com/office/drawing/2014/main" id="{25A941BD-9824-47D0-835E-824412568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17">
              <a:extLst>
                <a:ext uri="{FF2B5EF4-FFF2-40B4-BE49-F238E27FC236}">
                  <a16:creationId xmlns:a16="http://schemas.microsoft.com/office/drawing/2014/main" id="{9788DF14-5749-40F7-9AFC-400AB2F61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18">
              <a:extLst>
                <a:ext uri="{FF2B5EF4-FFF2-40B4-BE49-F238E27FC236}">
                  <a16:creationId xmlns:a16="http://schemas.microsoft.com/office/drawing/2014/main" id="{E1032387-9F5C-4637-A5BC-43C8FDFF3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19">
              <a:extLst>
                <a:ext uri="{FF2B5EF4-FFF2-40B4-BE49-F238E27FC236}">
                  <a16:creationId xmlns:a16="http://schemas.microsoft.com/office/drawing/2014/main" id="{E0AE6232-915A-4EDB-BC6C-546E772D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5" name="Freeform 20">
              <a:extLst>
                <a:ext uri="{FF2B5EF4-FFF2-40B4-BE49-F238E27FC236}">
                  <a16:creationId xmlns:a16="http://schemas.microsoft.com/office/drawing/2014/main" id="{4B47A13E-CFFB-493F-8C53-266B8A9D14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21">
              <a:extLst>
                <a:ext uri="{FF2B5EF4-FFF2-40B4-BE49-F238E27FC236}">
                  <a16:creationId xmlns:a16="http://schemas.microsoft.com/office/drawing/2014/main" id="{CFD722CE-8752-4A08-B23F-764AB47D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22">
              <a:extLst>
                <a:ext uri="{FF2B5EF4-FFF2-40B4-BE49-F238E27FC236}">
                  <a16:creationId xmlns:a16="http://schemas.microsoft.com/office/drawing/2014/main" id="{042C13BD-E9AE-4C85-B32E-8913F9B270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23">
              <a:extLst>
                <a:ext uri="{FF2B5EF4-FFF2-40B4-BE49-F238E27FC236}">
                  <a16:creationId xmlns:a16="http://schemas.microsoft.com/office/drawing/2014/main" id="{4598BDC2-ABB1-475A-89A7-29713D01C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24">
              <a:extLst>
                <a:ext uri="{FF2B5EF4-FFF2-40B4-BE49-F238E27FC236}">
                  <a16:creationId xmlns:a16="http://schemas.microsoft.com/office/drawing/2014/main" id="{2B080B8C-F78B-4171-A1BC-CA5BE0F56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25">
              <a:extLst>
                <a:ext uri="{FF2B5EF4-FFF2-40B4-BE49-F238E27FC236}">
                  <a16:creationId xmlns:a16="http://schemas.microsoft.com/office/drawing/2014/main" id="{71741891-D8A9-46B8-B264-5459DCF9E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8" name="Freeform 26">
              <a:extLst>
                <a:ext uri="{FF2B5EF4-FFF2-40B4-BE49-F238E27FC236}">
                  <a16:creationId xmlns:a16="http://schemas.microsoft.com/office/drawing/2014/main" id="{A109E82B-1D08-4B6E-9B6C-FE2EC6D53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9" name="Freeform 27">
              <a:extLst>
                <a:ext uri="{FF2B5EF4-FFF2-40B4-BE49-F238E27FC236}">
                  <a16:creationId xmlns:a16="http://schemas.microsoft.com/office/drawing/2014/main" id="{F35E73B8-CFFA-479A-9DE0-5300299D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0" name="Freeform 28">
              <a:extLst>
                <a:ext uri="{FF2B5EF4-FFF2-40B4-BE49-F238E27FC236}">
                  <a16:creationId xmlns:a16="http://schemas.microsoft.com/office/drawing/2014/main" id="{B0B910CE-9CED-4630-9203-347D1B6D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1" name="Freeform 29">
              <a:extLst>
                <a:ext uri="{FF2B5EF4-FFF2-40B4-BE49-F238E27FC236}">
                  <a16:creationId xmlns:a16="http://schemas.microsoft.com/office/drawing/2014/main" id="{D06A4D8D-E038-4ED6-9E80-4E91BA84A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2" name="Freeform 30">
              <a:extLst>
                <a:ext uri="{FF2B5EF4-FFF2-40B4-BE49-F238E27FC236}">
                  <a16:creationId xmlns:a16="http://schemas.microsoft.com/office/drawing/2014/main" id="{5EC8C817-4C9E-45E8-B74C-729F1C3FB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31">
              <a:extLst>
                <a:ext uri="{FF2B5EF4-FFF2-40B4-BE49-F238E27FC236}">
                  <a16:creationId xmlns:a16="http://schemas.microsoft.com/office/drawing/2014/main" id="{226556E8-E6A7-4D81-9C6C-A69A8B611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32">
              <a:extLst>
                <a:ext uri="{FF2B5EF4-FFF2-40B4-BE49-F238E27FC236}">
                  <a16:creationId xmlns:a16="http://schemas.microsoft.com/office/drawing/2014/main" id="{BF75F646-19BF-4436-97C0-BE3EBEEF9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5" name="Rectangle 33">
              <a:extLst>
                <a:ext uri="{FF2B5EF4-FFF2-40B4-BE49-F238E27FC236}">
                  <a16:creationId xmlns:a16="http://schemas.microsoft.com/office/drawing/2014/main" id="{222B076E-642A-4E93-8143-3A8D889753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6" name="Freeform 34">
              <a:extLst>
                <a:ext uri="{FF2B5EF4-FFF2-40B4-BE49-F238E27FC236}">
                  <a16:creationId xmlns:a16="http://schemas.microsoft.com/office/drawing/2014/main" id="{569DC54F-1DCD-40F9-B756-A79C3170C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7" name="Freeform 35">
              <a:extLst>
                <a:ext uri="{FF2B5EF4-FFF2-40B4-BE49-F238E27FC236}">
                  <a16:creationId xmlns:a16="http://schemas.microsoft.com/office/drawing/2014/main" id="{D6F49EF9-430E-4A1B-9A18-6C247E71E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8" name="Freeform 36">
              <a:extLst>
                <a:ext uri="{FF2B5EF4-FFF2-40B4-BE49-F238E27FC236}">
                  <a16:creationId xmlns:a16="http://schemas.microsoft.com/office/drawing/2014/main" id="{C94C2930-C094-4CF9-8449-60C7BAE98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9" name="Freeform 37">
              <a:extLst>
                <a:ext uri="{FF2B5EF4-FFF2-40B4-BE49-F238E27FC236}">
                  <a16:creationId xmlns:a16="http://schemas.microsoft.com/office/drawing/2014/main" id="{B4FF864C-97F2-40BD-95D1-E47527BCB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0" name="Freeform 38">
              <a:extLst>
                <a:ext uri="{FF2B5EF4-FFF2-40B4-BE49-F238E27FC236}">
                  <a16:creationId xmlns:a16="http://schemas.microsoft.com/office/drawing/2014/main" id="{E8804833-F6BB-4F88-BA24-F59429C71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1" name="Freeform 39">
              <a:extLst>
                <a:ext uri="{FF2B5EF4-FFF2-40B4-BE49-F238E27FC236}">
                  <a16:creationId xmlns:a16="http://schemas.microsoft.com/office/drawing/2014/main" id="{29A4A3B0-4E15-432A-92DB-7B9E57601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2" name="Freeform 40">
              <a:extLst>
                <a:ext uri="{FF2B5EF4-FFF2-40B4-BE49-F238E27FC236}">
                  <a16:creationId xmlns:a16="http://schemas.microsoft.com/office/drawing/2014/main" id="{3CAB34B1-2BFA-44A9-AC3E-D300B30B7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3" name="Freeform 41">
              <a:extLst>
                <a:ext uri="{FF2B5EF4-FFF2-40B4-BE49-F238E27FC236}">
                  <a16:creationId xmlns:a16="http://schemas.microsoft.com/office/drawing/2014/main" id="{F92527C9-EADB-4C47-BA6A-E70AC9FEC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4" name="Freeform 42">
              <a:extLst>
                <a:ext uri="{FF2B5EF4-FFF2-40B4-BE49-F238E27FC236}">
                  <a16:creationId xmlns:a16="http://schemas.microsoft.com/office/drawing/2014/main" id="{B9808241-C113-44CB-810B-CCBA18955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67AEC938-B302-4DA0-9A63-39F2BC34A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44">
              <a:extLst>
                <a:ext uri="{FF2B5EF4-FFF2-40B4-BE49-F238E27FC236}">
                  <a16:creationId xmlns:a16="http://schemas.microsoft.com/office/drawing/2014/main" id="{4A1D4FCF-06B8-4AD3-A750-2B6C298C2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6" name="Rectangle 45">
              <a:extLst>
                <a:ext uri="{FF2B5EF4-FFF2-40B4-BE49-F238E27FC236}">
                  <a16:creationId xmlns:a16="http://schemas.microsoft.com/office/drawing/2014/main" id="{B99F5A7E-1A7F-43C2-AC7A-A1B877D0A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97" name="Freeform 46">
              <a:extLst>
                <a:ext uri="{FF2B5EF4-FFF2-40B4-BE49-F238E27FC236}">
                  <a16:creationId xmlns:a16="http://schemas.microsoft.com/office/drawing/2014/main" id="{5B2DDAA2-7B26-47EF-B7D6-B00B653B3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8" name="Freeform 47">
              <a:extLst>
                <a:ext uri="{FF2B5EF4-FFF2-40B4-BE49-F238E27FC236}">
                  <a16:creationId xmlns:a16="http://schemas.microsoft.com/office/drawing/2014/main" id="{7050BAA0-A0C9-4670-B76F-CC87679BC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9" name="Freeform 48">
              <a:extLst>
                <a:ext uri="{FF2B5EF4-FFF2-40B4-BE49-F238E27FC236}">
                  <a16:creationId xmlns:a16="http://schemas.microsoft.com/office/drawing/2014/main" id="{296F765D-D9A6-4D73-88D8-0DCC5012B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0" name="Freeform 49">
              <a:extLst>
                <a:ext uri="{FF2B5EF4-FFF2-40B4-BE49-F238E27FC236}">
                  <a16:creationId xmlns:a16="http://schemas.microsoft.com/office/drawing/2014/main" id="{30C0F78F-AC50-4DFA-B5A8-A68422EC0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1" name="Freeform 50">
              <a:extLst>
                <a:ext uri="{FF2B5EF4-FFF2-40B4-BE49-F238E27FC236}">
                  <a16:creationId xmlns:a16="http://schemas.microsoft.com/office/drawing/2014/main" id="{E8AD708C-6C0A-458D-A623-7669B9178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51">
              <a:extLst>
                <a:ext uri="{FF2B5EF4-FFF2-40B4-BE49-F238E27FC236}">
                  <a16:creationId xmlns:a16="http://schemas.microsoft.com/office/drawing/2014/main" id="{2F29497E-2528-4481-99BB-8336C16E4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52">
              <a:extLst>
                <a:ext uri="{FF2B5EF4-FFF2-40B4-BE49-F238E27FC236}">
                  <a16:creationId xmlns:a16="http://schemas.microsoft.com/office/drawing/2014/main" id="{30DD109A-0A1F-4554-A865-B1062C525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53">
              <a:extLst>
                <a:ext uri="{FF2B5EF4-FFF2-40B4-BE49-F238E27FC236}">
                  <a16:creationId xmlns:a16="http://schemas.microsoft.com/office/drawing/2014/main" id="{39A1957F-65F0-4D6E-9F75-09614FFAC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54">
              <a:extLst>
                <a:ext uri="{FF2B5EF4-FFF2-40B4-BE49-F238E27FC236}">
                  <a16:creationId xmlns:a16="http://schemas.microsoft.com/office/drawing/2014/main" id="{B4F4BB93-11B2-400C-9549-C7FB7BF71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55">
              <a:extLst>
                <a:ext uri="{FF2B5EF4-FFF2-40B4-BE49-F238E27FC236}">
                  <a16:creationId xmlns:a16="http://schemas.microsoft.com/office/drawing/2014/main" id="{04B086A3-C06F-4862-A8A0-DB01FF3DD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56">
              <a:extLst>
                <a:ext uri="{FF2B5EF4-FFF2-40B4-BE49-F238E27FC236}">
                  <a16:creationId xmlns:a16="http://schemas.microsoft.com/office/drawing/2014/main" id="{9202F0E1-86CF-4652-AA29-E28414647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57">
              <a:extLst>
                <a:ext uri="{FF2B5EF4-FFF2-40B4-BE49-F238E27FC236}">
                  <a16:creationId xmlns:a16="http://schemas.microsoft.com/office/drawing/2014/main" id="{8887D0AB-0624-47E1-906E-6686FA7DE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58">
              <a:extLst>
                <a:ext uri="{FF2B5EF4-FFF2-40B4-BE49-F238E27FC236}">
                  <a16:creationId xmlns:a16="http://schemas.microsoft.com/office/drawing/2014/main" id="{F54439EF-914B-4744-A1D7-FBD89813C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4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6245" y="-229743"/>
            <a:ext cx="3489569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spc="200" dirty="0"/>
              <a:t>Research by Gallup</a:t>
            </a:r>
          </a:p>
        </p:txBody>
      </p:sp>
      <p:sp>
        <p:nvSpPr>
          <p:cNvPr id="302" name="Round Diagonal Corner Rectangle 6">
            <a:extLst>
              <a:ext uri="{FF2B5EF4-FFF2-40B4-BE49-F238E27FC236}">
                <a16:creationId xmlns:a16="http://schemas.microsoft.com/office/drawing/2014/main" id="{EA9B643B-B316-4296-9F79-F2E08508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1" name="Picture Placeholder 290" descr="Chart, waterfall chart&#10;&#10;Description automatically generated">
            <a:extLst>
              <a:ext uri="{FF2B5EF4-FFF2-40B4-BE49-F238E27FC236}">
                <a16:creationId xmlns:a16="http://schemas.microsoft.com/office/drawing/2014/main" id="{9FC8D717-3CDC-4D31-B8D2-F2320A15E8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4"/>
          <a:srcRect l="2292" r="6503" b="-3"/>
          <a:stretch/>
        </p:blipFill>
        <p:spPr>
          <a:xfrm>
            <a:off x="1118988" y="1136606"/>
            <a:ext cx="6112382" cy="4577297"/>
          </a:xfrm>
          <a:prstGeom prst="rect">
            <a:avLst/>
          </a:prstGeom>
        </p:spPr>
      </p:pic>
      <p:sp>
        <p:nvSpPr>
          <p:cNvPr id="292" name="TextBox 291">
            <a:extLst>
              <a:ext uri="{FF2B5EF4-FFF2-40B4-BE49-F238E27FC236}">
                <a16:creationId xmlns:a16="http://schemas.microsoft.com/office/drawing/2014/main" id="{AA0A4F2C-FB5E-424C-8411-BDC753A6D88F}"/>
              </a:ext>
            </a:extLst>
          </p:cNvPr>
          <p:cNvSpPr txBox="1"/>
          <p:nvPr/>
        </p:nvSpPr>
        <p:spPr>
          <a:xfrm>
            <a:off x="5688207" y="6104487"/>
            <a:ext cx="2906234" cy="38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(Sorenson 2013)</a:t>
            </a:r>
          </a:p>
        </p:txBody>
      </p:sp>
    </p:spTree>
    <p:extLst>
      <p:ext uri="{BB962C8B-B14F-4D97-AF65-F5344CB8AC3E}">
        <p14:creationId xmlns:p14="http://schemas.microsoft.com/office/powerpoint/2010/main" val="329899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9000">
              <a:srgbClr val="3B7579"/>
            </a:gs>
            <a:gs pos="100000">
              <a:schemeClr val="accent1">
                <a:lumMod val="45000"/>
                <a:lumOff val="55000"/>
              </a:schemeClr>
            </a:gs>
            <a:gs pos="97000">
              <a:schemeClr val="bg2">
                <a:lumMod val="75000"/>
                <a:lumOff val="2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6DBE169-BA91-4B17-9AF2-4BAD528B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657" y="1201344"/>
            <a:ext cx="4008437" cy="139520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‘’The Dark side of employee engagement’’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4D7EF6E-37B1-4694-B769-3DDEC29D838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795044" y="1897193"/>
            <a:ext cx="4275408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‘’Giving an unfair edge to certain personalities.’’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ABF89FBA-20AC-4FD7-833B-ADA0EEFFCAD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806760" y="3720944"/>
            <a:ext cx="3977648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‘’Undermining the benefits of native thinking.’’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F5779440-44A3-406A-87A0-5C1E3E83565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795044" y="5292238"/>
            <a:ext cx="3977648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‘’Embracing status quo.’’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7FCC6D1-213C-4A86-A2D0-742E15438C0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Embracing the status quo.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2414D74-66D2-4C65-A48E-39F723FB2B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95044" y="280385"/>
            <a:ext cx="4275409" cy="622206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2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‘’Pushing employees into burnout.’’</a:t>
            </a:r>
          </a:p>
          <a:p>
            <a:endParaRPr lang="en-US" dirty="0"/>
          </a:p>
        </p:txBody>
      </p:sp>
      <p:pic>
        <p:nvPicPr>
          <p:cNvPr id="16" name="Picture 15" descr="A picture containing person, person, suit, clothing&#10;&#10;Description automatically generated">
            <a:extLst>
              <a:ext uri="{FF2B5EF4-FFF2-40B4-BE49-F238E27FC236}">
                <a16:creationId xmlns:a16="http://schemas.microsoft.com/office/drawing/2014/main" id="{825AF177-4F4A-4F31-A409-3B86D0B9E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056" y="2786062"/>
            <a:ext cx="4952511" cy="2971648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F023924-D910-4512-9DE8-7706022979AB}"/>
              </a:ext>
            </a:extLst>
          </p:cNvPr>
          <p:cNvSpPr txBox="1"/>
          <p:nvPr/>
        </p:nvSpPr>
        <p:spPr>
          <a:xfrm>
            <a:off x="8063763" y="6220664"/>
            <a:ext cx="4128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Garrad</a:t>
            </a:r>
            <a:r>
              <a:rPr lang="en-GB" dirty="0">
                <a:solidFill>
                  <a:schemeClr val="bg1"/>
                </a:solidFill>
              </a:rPr>
              <a:t> &amp; </a:t>
            </a:r>
            <a:r>
              <a:rPr lang="en-GB" dirty="0">
                <a:solidFill>
                  <a:schemeClr val="bg1"/>
                </a:solidFill>
                <a:latin typeface="GT America"/>
              </a:rPr>
              <a:t>Chamorro-</a:t>
            </a:r>
            <a:r>
              <a:rPr lang="en-GB" dirty="0" err="1">
                <a:solidFill>
                  <a:schemeClr val="bg1"/>
                </a:solidFill>
                <a:latin typeface="GT America"/>
              </a:rPr>
              <a:t>Premuzic</a:t>
            </a:r>
            <a:r>
              <a:rPr lang="en-GB" dirty="0">
                <a:solidFill>
                  <a:schemeClr val="bg1"/>
                </a:solidFill>
                <a:latin typeface="GT America"/>
              </a:rPr>
              <a:t> 2016)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7AFB07-6B03-4158-90D5-8791F19229CC}"/>
              </a:ext>
            </a:extLst>
          </p:cNvPr>
          <p:cNvSpPr txBox="1"/>
          <p:nvPr/>
        </p:nvSpPr>
        <p:spPr>
          <a:xfrm>
            <a:off x="841058" y="5933384"/>
            <a:ext cx="2633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(Steger 2018)</a:t>
            </a:r>
          </a:p>
        </p:txBody>
      </p:sp>
    </p:spTree>
    <p:extLst>
      <p:ext uri="{BB962C8B-B14F-4D97-AF65-F5344CB8AC3E}">
        <p14:creationId xmlns:p14="http://schemas.microsoft.com/office/powerpoint/2010/main" val="226842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  <p:bldP spid="24" grpId="0" build="p"/>
      <p:bldP spid="2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" name="Picture 2">
            <a:extLst>
              <a:ext uri="{FF2B5EF4-FFF2-40B4-BE49-F238E27FC236}">
                <a16:creationId xmlns:a16="http://schemas.microsoft.com/office/drawing/2014/main" id="{519FA62B-A2C9-49F5-8C45-9D5CDCD72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73" name="Group 170">
            <a:extLst>
              <a:ext uri="{FF2B5EF4-FFF2-40B4-BE49-F238E27FC236}">
                <a16:creationId xmlns:a16="http://schemas.microsoft.com/office/drawing/2014/main" id="{A24E966C-35F3-4DB1-8C23-4BC252E4E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172" name="Group 171">
              <a:extLst>
                <a:ext uri="{FF2B5EF4-FFF2-40B4-BE49-F238E27FC236}">
                  <a16:creationId xmlns:a16="http://schemas.microsoft.com/office/drawing/2014/main" id="{C24ADCBC-2A94-4F6E-BC8D-278612B7A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184" name="Rectangle 5">
                <a:extLst>
                  <a:ext uri="{FF2B5EF4-FFF2-40B4-BE49-F238E27FC236}">
                    <a16:creationId xmlns:a16="http://schemas.microsoft.com/office/drawing/2014/main" id="{38F45A3E-0BAF-4E7A-AD24-51B345041D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6">
                <a:extLst>
                  <a:ext uri="{FF2B5EF4-FFF2-40B4-BE49-F238E27FC236}">
                    <a16:creationId xmlns:a16="http://schemas.microsoft.com/office/drawing/2014/main" id="{5340FE26-BABB-409C-A32A-B3D10BD235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7">
                <a:extLst>
                  <a:ext uri="{FF2B5EF4-FFF2-40B4-BE49-F238E27FC236}">
                    <a16:creationId xmlns:a16="http://schemas.microsoft.com/office/drawing/2014/main" id="{A9468B59-1984-42C3-88A4-942CF6EF75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8">
                <a:extLst>
                  <a:ext uri="{FF2B5EF4-FFF2-40B4-BE49-F238E27FC236}">
                    <a16:creationId xmlns:a16="http://schemas.microsoft.com/office/drawing/2014/main" id="{F6B5E914-0078-49CC-AD42-C97DC361CD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9">
                <a:extLst>
                  <a:ext uri="{FF2B5EF4-FFF2-40B4-BE49-F238E27FC236}">
                    <a16:creationId xmlns:a16="http://schemas.microsoft.com/office/drawing/2014/main" id="{D18B3F5A-0978-48AE-9360-8ABC8CEABB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10">
                <a:extLst>
                  <a:ext uri="{FF2B5EF4-FFF2-40B4-BE49-F238E27FC236}">
                    <a16:creationId xmlns:a16="http://schemas.microsoft.com/office/drawing/2014/main" id="{27E73F9B-CBFF-473A-9B41-8964B831E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11">
                <a:extLst>
                  <a:ext uri="{FF2B5EF4-FFF2-40B4-BE49-F238E27FC236}">
                    <a16:creationId xmlns:a16="http://schemas.microsoft.com/office/drawing/2014/main" id="{558218B5-0904-4C19-8935-1A64432BC2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12">
                <a:extLst>
                  <a:ext uri="{FF2B5EF4-FFF2-40B4-BE49-F238E27FC236}">
                    <a16:creationId xmlns:a16="http://schemas.microsoft.com/office/drawing/2014/main" id="{DBCBCB59-A700-4032-AB43-CB06687996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2" name="Freeform 13">
                <a:extLst>
                  <a:ext uri="{FF2B5EF4-FFF2-40B4-BE49-F238E27FC236}">
                    <a16:creationId xmlns:a16="http://schemas.microsoft.com/office/drawing/2014/main" id="{861A9C11-1685-4F09-B995-D5ECAD15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3" name="Freeform 14">
                <a:extLst>
                  <a:ext uri="{FF2B5EF4-FFF2-40B4-BE49-F238E27FC236}">
                    <a16:creationId xmlns:a16="http://schemas.microsoft.com/office/drawing/2014/main" id="{57CCC420-3BF0-4A3E-A4FB-41537B0642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4" name="Freeform 15">
                <a:extLst>
                  <a:ext uri="{FF2B5EF4-FFF2-40B4-BE49-F238E27FC236}">
                    <a16:creationId xmlns:a16="http://schemas.microsoft.com/office/drawing/2014/main" id="{1DEFC6D1-15DA-4DDC-8FD1-B7630B8D6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5" name="Line 16">
                <a:extLst>
                  <a:ext uri="{FF2B5EF4-FFF2-40B4-BE49-F238E27FC236}">
                    <a16:creationId xmlns:a16="http://schemas.microsoft.com/office/drawing/2014/main" id="{0C6F2EE9-81FE-4B46-9513-6EC7D93012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96" name="Freeform 17">
                <a:extLst>
                  <a:ext uri="{FF2B5EF4-FFF2-40B4-BE49-F238E27FC236}">
                    <a16:creationId xmlns:a16="http://schemas.microsoft.com/office/drawing/2014/main" id="{26DF77E9-F68C-4FE0-864E-A4A4DE3616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7" name="Freeform 18">
                <a:extLst>
                  <a:ext uri="{FF2B5EF4-FFF2-40B4-BE49-F238E27FC236}">
                    <a16:creationId xmlns:a16="http://schemas.microsoft.com/office/drawing/2014/main" id="{9D3495ED-B588-4755-B8BB-18D33E4AC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8" name="Freeform 19">
                <a:extLst>
                  <a:ext uri="{FF2B5EF4-FFF2-40B4-BE49-F238E27FC236}">
                    <a16:creationId xmlns:a16="http://schemas.microsoft.com/office/drawing/2014/main" id="{E76105FE-305A-42A7-B2DD-388B99FAB8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9" name="Freeform 20">
                <a:extLst>
                  <a:ext uri="{FF2B5EF4-FFF2-40B4-BE49-F238E27FC236}">
                    <a16:creationId xmlns:a16="http://schemas.microsoft.com/office/drawing/2014/main" id="{F1883F6E-6FAE-49E2-AE28-02B88BEBF6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0" name="Rectangle 21">
                <a:extLst>
                  <a:ext uri="{FF2B5EF4-FFF2-40B4-BE49-F238E27FC236}">
                    <a16:creationId xmlns:a16="http://schemas.microsoft.com/office/drawing/2014/main" id="{8C8A198F-A0AA-455F-ACD5-8587457BDD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01" name="Freeform 22">
                <a:extLst>
                  <a:ext uri="{FF2B5EF4-FFF2-40B4-BE49-F238E27FC236}">
                    <a16:creationId xmlns:a16="http://schemas.microsoft.com/office/drawing/2014/main" id="{E57E155C-0F05-498E-B0E3-33AE15B7E8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2" name="Freeform 23">
                <a:extLst>
                  <a:ext uri="{FF2B5EF4-FFF2-40B4-BE49-F238E27FC236}">
                    <a16:creationId xmlns:a16="http://schemas.microsoft.com/office/drawing/2014/main" id="{3D7FB1D7-F9DB-443D-A2D4-40C46F6975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3" name="Freeform 24">
                <a:extLst>
                  <a:ext uri="{FF2B5EF4-FFF2-40B4-BE49-F238E27FC236}">
                    <a16:creationId xmlns:a16="http://schemas.microsoft.com/office/drawing/2014/main" id="{9EF7FB08-B52A-4C0D-BF32-AC6D91AE9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4" name="Freeform 25">
                <a:extLst>
                  <a:ext uri="{FF2B5EF4-FFF2-40B4-BE49-F238E27FC236}">
                    <a16:creationId xmlns:a16="http://schemas.microsoft.com/office/drawing/2014/main" id="{2A27D708-7911-4EAB-8A9D-E608726B5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5" name="Freeform 26">
                <a:extLst>
                  <a:ext uri="{FF2B5EF4-FFF2-40B4-BE49-F238E27FC236}">
                    <a16:creationId xmlns:a16="http://schemas.microsoft.com/office/drawing/2014/main" id="{40A3E3AC-335B-4EAB-A5D4-E72C8434AB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6" name="Freeform 27">
                <a:extLst>
                  <a:ext uri="{FF2B5EF4-FFF2-40B4-BE49-F238E27FC236}">
                    <a16:creationId xmlns:a16="http://schemas.microsoft.com/office/drawing/2014/main" id="{FC4E923E-7CEC-4950-8C12-F40EAE7A36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7" name="Freeform 28">
                <a:extLst>
                  <a:ext uri="{FF2B5EF4-FFF2-40B4-BE49-F238E27FC236}">
                    <a16:creationId xmlns:a16="http://schemas.microsoft.com/office/drawing/2014/main" id="{23A92FB5-3211-4195-8FFA-A8F49F6777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8" name="Freeform 29">
                <a:extLst>
                  <a:ext uri="{FF2B5EF4-FFF2-40B4-BE49-F238E27FC236}">
                    <a16:creationId xmlns:a16="http://schemas.microsoft.com/office/drawing/2014/main" id="{BB88442A-84E1-4264-BD24-B14020F21E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9" name="Freeform 30">
                <a:extLst>
                  <a:ext uri="{FF2B5EF4-FFF2-40B4-BE49-F238E27FC236}">
                    <a16:creationId xmlns:a16="http://schemas.microsoft.com/office/drawing/2014/main" id="{B47AD665-0844-40BF-AE62-BA493929C5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0" name="Freeform 31">
                <a:extLst>
                  <a:ext uri="{FF2B5EF4-FFF2-40B4-BE49-F238E27FC236}">
                    <a16:creationId xmlns:a16="http://schemas.microsoft.com/office/drawing/2014/main" id="{01D8E540-292C-4867-BD21-43910262E9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73" name="Group 172">
              <a:extLst>
                <a:ext uri="{FF2B5EF4-FFF2-40B4-BE49-F238E27FC236}">
                  <a16:creationId xmlns:a16="http://schemas.microsoft.com/office/drawing/2014/main" id="{A00C8F50-D632-4BE8-B5BF-8AEAE2D13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74" name="Freeform 32">
                <a:extLst>
                  <a:ext uri="{FF2B5EF4-FFF2-40B4-BE49-F238E27FC236}">
                    <a16:creationId xmlns:a16="http://schemas.microsoft.com/office/drawing/2014/main" id="{7870CC07-8D37-4F4D-A73B-9762FFAB1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33">
                <a:extLst>
                  <a:ext uri="{FF2B5EF4-FFF2-40B4-BE49-F238E27FC236}">
                    <a16:creationId xmlns:a16="http://schemas.microsoft.com/office/drawing/2014/main" id="{06B84BAB-C27B-4804-9496-FDDA7FF6F2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Freeform 34">
                <a:extLst>
                  <a:ext uri="{FF2B5EF4-FFF2-40B4-BE49-F238E27FC236}">
                    <a16:creationId xmlns:a16="http://schemas.microsoft.com/office/drawing/2014/main" id="{45E90447-AF32-4C90-8940-D5EBE9F64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7" name="Freeform 35">
                <a:extLst>
                  <a:ext uri="{FF2B5EF4-FFF2-40B4-BE49-F238E27FC236}">
                    <a16:creationId xmlns:a16="http://schemas.microsoft.com/office/drawing/2014/main" id="{DFD35AB5-2871-471E-87D3-C3C024C31E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8" name="Freeform 36">
                <a:extLst>
                  <a:ext uri="{FF2B5EF4-FFF2-40B4-BE49-F238E27FC236}">
                    <a16:creationId xmlns:a16="http://schemas.microsoft.com/office/drawing/2014/main" id="{60EED77B-C4CD-44DE-B7AA-472CBEE6E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37">
                <a:extLst>
                  <a:ext uri="{FF2B5EF4-FFF2-40B4-BE49-F238E27FC236}">
                    <a16:creationId xmlns:a16="http://schemas.microsoft.com/office/drawing/2014/main" id="{68122908-2E24-4971-A70E-29CFE953E5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38">
                <a:extLst>
                  <a:ext uri="{FF2B5EF4-FFF2-40B4-BE49-F238E27FC236}">
                    <a16:creationId xmlns:a16="http://schemas.microsoft.com/office/drawing/2014/main" id="{43930918-848F-4F70-8C42-426DCCB4D4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Freeform 39">
                <a:extLst>
                  <a:ext uri="{FF2B5EF4-FFF2-40B4-BE49-F238E27FC236}">
                    <a16:creationId xmlns:a16="http://schemas.microsoft.com/office/drawing/2014/main" id="{7C2C1A0B-06A1-4F89-9A58-66CAB57F1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2" name="Freeform 40">
                <a:extLst>
                  <a:ext uri="{FF2B5EF4-FFF2-40B4-BE49-F238E27FC236}">
                    <a16:creationId xmlns:a16="http://schemas.microsoft.com/office/drawing/2014/main" id="{F26FAEF0-6EA1-41B4-AC1D-0BC56E43EF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3" name="Rectangle 41">
                <a:extLst>
                  <a:ext uri="{FF2B5EF4-FFF2-40B4-BE49-F238E27FC236}">
                    <a16:creationId xmlns:a16="http://schemas.microsoft.com/office/drawing/2014/main" id="{563F085C-A9C1-47AB-9656-468B79DE5A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274" name="Group 211">
            <a:extLst>
              <a:ext uri="{FF2B5EF4-FFF2-40B4-BE49-F238E27FC236}">
                <a16:creationId xmlns:a16="http://schemas.microsoft.com/office/drawing/2014/main" id="{5FE07634-A83A-4681-9C1D-BC0775F9D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275" name="Rectangle 212">
              <a:extLst>
                <a:ext uri="{FF2B5EF4-FFF2-40B4-BE49-F238E27FC236}">
                  <a16:creationId xmlns:a16="http://schemas.microsoft.com/office/drawing/2014/main" id="{BF62976A-266E-4650-88F2-C16130F3D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14" name="Picture 2">
              <a:extLst>
                <a:ext uri="{FF2B5EF4-FFF2-40B4-BE49-F238E27FC236}">
                  <a16:creationId xmlns:a16="http://schemas.microsoft.com/office/drawing/2014/main" id="{88D9B99B-59C2-481A-A948-F87920A7F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DE253D32-8B7B-47D0-BB63-402C3DB9B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7608" y="291400"/>
            <a:ext cx="3084891" cy="147857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500" dirty="0"/>
              <a:t>Measuring engagement performance and actions in tesla project 2013</a:t>
            </a:r>
          </a:p>
        </p:txBody>
      </p:sp>
      <p:grpSp>
        <p:nvGrpSpPr>
          <p:cNvPr id="276" name="Group 215">
            <a:extLst>
              <a:ext uri="{FF2B5EF4-FFF2-40B4-BE49-F238E27FC236}">
                <a16:creationId xmlns:a16="http://schemas.microsoft.com/office/drawing/2014/main" id="{A2E1FE48-FA7B-4262-B922-041542931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217" name="Rectangle 216">
              <a:extLst>
                <a:ext uri="{FF2B5EF4-FFF2-40B4-BE49-F238E27FC236}">
                  <a16:creationId xmlns:a16="http://schemas.microsoft.com/office/drawing/2014/main" id="{F2E644B1-8F72-4AC4-89F1-EB3A02734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8" name="Freeform 6">
              <a:extLst>
                <a:ext uri="{FF2B5EF4-FFF2-40B4-BE49-F238E27FC236}">
                  <a16:creationId xmlns:a16="http://schemas.microsoft.com/office/drawing/2014/main" id="{1781B8E8-8A26-4FFB-BE0C-7C0C644F7C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7">
              <a:extLst>
                <a:ext uri="{FF2B5EF4-FFF2-40B4-BE49-F238E27FC236}">
                  <a16:creationId xmlns:a16="http://schemas.microsoft.com/office/drawing/2014/main" id="{4109D997-E9DF-4429-A643-3E691E2B70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Rectangle 219">
              <a:extLst>
                <a:ext uri="{FF2B5EF4-FFF2-40B4-BE49-F238E27FC236}">
                  <a16:creationId xmlns:a16="http://schemas.microsoft.com/office/drawing/2014/main" id="{B392695A-F131-4C51-B689-3F4D5B1A2F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21" name="Freeform 9">
              <a:extLst>
                <a:ext uri="{FF2B5EF4-FFF2-40B4-BE49-F238E27FC236}">
                  <a16:creationId xmlns:a16="http://schemas.microsoft.com/office/drawing/2014/main" id="{8218EC3E-07D0-417A-B0A8-057F825E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10">
              <a:extLst>
                <a:ext uri="{FF2B5EF4-FFF2-40B4-BE49-F238E27FC236}">
                  <a16:creationId xmlns:a16="http://schemas.microsoft.com/office/drawing/2014/main" id="{B036399E-7675-47B6-A645-242946879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11">
              <a:extLst>
                <a:ext uri="{FF2B5EF4-FFF2-40B4-BE49-F238E27FC236}">
                  <a16:creationId xmlns:a16="http://schemas.microsoft.com/office/drawing/2014/main" id="{C44A0438-B8A4-43B3-B17C-B919FCD92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12">
              <a:extLst>
                <a:ext uri="{FF2B5EF4-FFF2-40B4-BE49-F238E27FC236}">
                  <a16:creationId xmlns:a16="http://schemas.microsoft.com/office/drawing/2014/main" id="{ABC7257F-6F64-4B81-BDA7-7C232BCBA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Freeform 13">
              <a:extLst>
                <a:ext uri="{FF2B5EF4-FFF2-40B4-BE49-F238E27FC236}">
                  <a16:creationId xmlns:a16="http://schemas.microsoft.com/office/drawing/2014/main" id="{72DD7E92-F033-480C-A220-63CE422C3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6" name="Freeform 14">
              <a:extLst>
                <a:ext uri="{FF2B5EF4-FFF2-40B4-BE49-F238E27FC236}">
                  <a16:creationId xmlns:a16="http://schemas.microsoft.com/office/drawing/2014/main" id="{444A9AC9-463E-45E7-A818-13F664F7C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7" name="Freeform 15">
              <a:extLst>
                <a:ext uri="{FF2B5EF4-FFF2-40B4-BE49-F238E27FC236}">
                  <a16:creationId xmlns:a16="http://schemas.microsoft.com/office/drawing/2014/main" id="{6CCE9BBE-5DE3-4991-80CA-DFEB92867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8" name="Freeform 16">
              <a:extLst>
                <a:ext uri="{FF2B5EF4-FFF2-40B4-BE49-F238E27FC236}">
                  <a16:creationId xmlns:a16="http://schemas.microsoft.com/office/drawing/2014/main" id="{3180F6DF-A13F-491C-BF97-B206E3E7B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9" name="Freeform 17">
              <a:extLst>
                <a:ext uri="{FF2B5EF4-FFF2-40B4-BE49-F238E27FC236}">
                  <a16:creationId xmlns:a16="http://schemas.microsoft.com/office/drawing/2014/main" id="{CAD0E44C-73C8-42BB-ADA8-2BA6B3082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0" name="Freeform 18">
              <a:extLst>
                <a:ext uri="{FF2B5EF4-FFF2-40B4-BE49-F238E27FC236}">
                  <a16:creationId xmlns:a16="http://schemas.microsoft.com/office/drawing/2014/main" id="{436EC43E-A70D-4E5C-B275-35CA8E93C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1" name="Freeform 19">
              <a:extLst>
                <a:ext uri="{FF2B5EF4-FFF2-40B4-BE49-F238E27FC236}">
                  <a16:creationId xmlns:a16="http://schemas.microsoft.com/office/drawing/2014/main" id="{ADE7E5B6-2E2A-4F56-9E90-F8613E6D1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2" name="Freeform 20">
              <a:extLst>
                <a:ext uri="{FF2B5EF4-FFF2-40B4-BE49-F238E27FC236}">
                  <a16:creationId xmlns:a16="http://schemas.microsoft.com/office/drawing/2014/main" id="{86B9E49B-AE8D-47E0-BACC-A6D0AC3AB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3" name="Freeform 21">
              <a:extLst>
                <a:ext uri="{FF2B5EF4-FFF2-40B4-BE49-F238E27FC236}">
                  <a16:creationId xmlns:a16="http://schemas.microsoft.com/office/drawing/2014/main" id="{2EB961AF-CD61-41BA-B0B2-0741A5ED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4" name="Freeform 22">
              <a:extLst>
                <a:ext uri="{FF2B5EF4-FFF2-40B4-BE49-F238E27FC236}">
                  <a16:creationId xmlns:a16="http://schemas.microsoft.com/office/drawing/2014/main" id="{DC42BDA1-810A-4135-B3B1-B3161D372A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5" name="Freeform 23">
              <a:extLst>
                <a:ext uri="{FF2B5EF4-FFF2-40B4-BE49-F238E27FC236}">
                  <a16:creationId xmlns:a16="http://schemas.microsoft.com/office/drawing/2014/main" id="{FA51FCA8-FCF4-4116-8CB2-5C539E37F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6" name="Freeform 24">
              <a:extLst>
                <a:ext uri="{FF2B5EF4-FFF2-40B4-BE49-F238E27FC236}">
                  <a16:creationId xmlns:a16="http://schemas.microsoft.com/office/drawing/2014/main" id="{F2850A10-CDBC-462A-8CB7-025874683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7" name="Freeform 25">
              <a:extLst>
                <a:ext uri="{FF2B5EF4-FFF2-40B4-BE49-F238E27FC236}">
                  <a16:creationId xmlns:a16="http://schemas.microsoft.com/office/drawing/2014/main" id="{738A37B9-77C2-4464-BF1F-2AF25A0D2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8" name="Freeform 26">
              <a:extLst>
                <a:ext uri="{FF2B5EF4-FFF2-40B4-BE49-F238E27FC236}">
                  <a16:creationId xmlns:a16="http://schemas.microsoft.com/office/drawing/2014/main" id="{89026C8B-A162-4523-A51B-9F1200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9" name="Freeform 27">
              <a:extLst>
                <a:ext uri="{FF2B5EF4-FFF2-40B4-BE49-F238E27FC236}">
                  <a16:creationId xmlns:a16="http://schemas.microsoft.com/office/drawing/2014/main" id="{5B76BC40-1FA2-477D-B2C2-4763577DB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0" name="Freeform 28">
              <a:extLst>
                <a:ext uri="{FF2B5EF4-FFF2-40B4-BE49-F238E27FC236}">
                  <a16:creationId xmlns:a16="http://schemas.microsoft.com/office/drawing/2014/main" id="{6BC68EAA-2809-4AE4-80C1-2555CEF73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1" name="Freeform 29">
              <a:extLst>
                <a:ext uri="{FF2B5EF4-FFF2-40B4-BE49-F238E27FC236}">
                  <a16:creationId xmlns:a16="http://schemas.microsoft.com/office/drawing/2014/main" id="{FE709D1B-0541-4414-9E87-CF7D6918C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2" name="Freeform 30">
              <a:extLst>
                <a:ext uri="{FF2B5EF4-FFF2-40B4-BE49-F238E27FC236}">
                  <a16:creationId xmlns:a16="http://schemas.microsoft.com/office/drawing/2014/main" id="{33BCB888-11B8-4D01-BCDA-59BBA28DC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3" name="Freeform 31">
              <a:extLst>
                <a:ext uri="{FF2B5EF4-FFF2-40B4-BE49-F238E27FC236}">
                  <a16:creationId xmlns:a16="http://schemas.microsoft.com/office/drawing/2014/main" id="{28E5CE3E-C11A-4CF7-82BF-37D1221D4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4" name="Freeform 32">
              <a:extLst>
                <a:ext uri="{FF2B5EF4-FFF2-40B4-BE49-F238E27FC236}">
                  <a16:creationId xmlns:a16="http://schemas.microsoft.com/office/drawing/2014/main" id="{55284FC3-21FB-4FA7-B695-2D6A9CEF7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5" name="Rectangle 244">
              <a:extLst>
                <a:ext uri="{FF2B5EF4-FFF2-40B4-BE49-F238E27FC236}">
                  <a16:creationId xmlns:a16="http://schemas.microsoft.com/office/drawing/2014/main" id="{13DA6B78-00DE-4E55-9124-EFD72519B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46" name="Freeform 34">
              <a:extLst>
                <a:ext uri="{FF2B5EF4-FFF2-40B4-BE49-F238E27FC236}">
                  <a16:creationId xmlns:a16="http://schemas.microsoft.com/office/drawing/2014/main" id="{D4602B0F-2844-48BE-9B4A-0366AC904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7" name="Freeform 35">
              <a:extLst>
                <a:ext uri="{FF2B5EF4-FFF2-40B4-BE49-F238E27FC236}">
                  <a16:creationId xmlns:a16="http://schemas.microsoft.com/office/drawing/2014/main" id="{E31E05BB-6004-474D-9900-D990378F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8" name="Freeform 36">
              <a:extLst>
                <a:ext uri="{FF2B5EF4-FFF2-40B4-BE49-F238E27FC236}">
                  <a16:creationId xmlns:a16="http://schemas.microsoft.com/office/drawing/2014/main" id="{00BD01ED-F65D-4601-A77D-508E960E0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9" name="Freeform 37">
              <a:extLst>
                <a:ext uri="{FF2B5EF4-FFF2-40B4-BE49-F238E27FC236}">
                  <a16:creationId xmlns:a16="http://schemas.microsoft.com/office/drawing/2014/main" id="{FD307CAE-789C-4E80-B6F1-9858A3AB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0" name="Freeform 38">
              <a:extLst>
                <a:ext uri="{FF2B5EF4-FFF2-40B4-BE49-F238E27FC236}">
                  <a16:creationId xmlns:a16="http://schemas.microsoft.com/office/drawing/2014/main" id="{94B97B29-709E-4E24-B2FA-EF84AA12D2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1" name="Freeform 39">
              <a:extLst>
                <a:ext uri="{FF2B5EF4-FFF2-40B4-BE49-F238E27FC236}">
                  <a16:creationId xmlns:a16="http://schemas.microsoft.com/office/drawing/2014/main" id="{C05D52B9-1FA2-4E7C-8229-B09811A90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2" name="Freeform 40">
              <a:extLst>
                <a:ext uri="{FF2B5EF4-FFF2-40B4-BE49-F238E27FC236}">
                  <a16:creationId xmlns:a16="http://schemas.microsoft.com/office/drawing/2014/main" id="{CC0A5575-2FB9-440F-B9A8-E0DDE1C37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3" name="Freeform 41">
              <a:extLst>
                <a:ext uri="{FF2B5EF4-FFF2-40B4-BE49-F238E27FC236}">
                  <a16:creationId xmlns:a16="http://schemas.microsoft.com/office/drawing/2014/main" id="{AFFCC88F-01DF-4DE1-8CD5-88631E309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4" name="Freeform 42">
              <a:extLst>
                <a:ext uri="{FF2B5EF4-FFF2-40B4-BE49-F238E27FC236}">
                  <a16:creationId xmlns:a16="http://schemas.microsoft.com/office/drawing/2014/main" id="{33EEC40B-E2CD-4BAC-94D6-85B70714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5" name="Freeform 43">
              <a:extLst>
                <a:ext uri="{FF2B5EF4-FFF2-40B4-BE49-F238E27FC236}">
                  <a16:creationId xmlns:a16="http://schemas.microsoft.com/office/drawing/2014/main" id="{3E0E9643-5C60-4933-BB1B-9A09057E7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6" name="Freeform 44">
              <a:extLst>
                <a:ext uri="{FF2B5EF4-FFF2-40B4-BE49-F238E27FC236}">
                  <a16:creationId xmlns:a16="http://schemas.microsoft.com/office/drawing/2014/main" id="{94F86E92-9EC7-437C-946B-31E7C1C47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7" name="Rectangle 256">
              <a:extLst>
                <a:ext uri="{FF2B5EF4-FFF2-40B4-BE49-F238E27FC236}">
                  <a16:creationId xmlns:a16="http://schemas.microsoft.com/office/drawing/2014/main" id="{BE9A51BE-C514-46B5-ABA6-7E7C878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58" name="Freeform 46">
              <a:extLst>
                <a:ext uri="{FF2B5EF4-FFF2-40B4-BE49-F238E27FC236}">
                  <a16:creationId xmlns:a16="http://schemas.microsoft.com/office/drawing/2014/main" id="{8B255447-F0E9-4D96-A4B0-F9EDDE58A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9" name="Freeform 47">
              <a:extLst>
                <a:ext uri="{FF2B5EF4-FFF2-40B4-BE49-F238E27FC236}">
                  <a16:creationId xmlns:a16="http://schemas.microsoft.com/office/drawing/2014/main" id="{AFAC5F3A-3BE7-489E-A848-498B9995F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0" name="Freeform 48">
              <a:extLst>
                <a:ext uri="{FF2B5EF4-FFF2-40B4-BE49-F238E27FC236}">
                  <a16:creationId xmlns:a16="http://schemas.microsoft.com/office/drawing/2014/main" id="{A974E7AA-5EF3-4817-B0AE-4C1A784EE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1" name="Freeform 49">
              <a:extLst>
                <a:ext uri="{FF2B5EF4-FFF2-40B4-BE49-F238E27FC236}">
                  <a16:creationId xmlns:a16="http://schemas.microsoft.com/office/drawing/2014/main" id="{8AA54AC1-3E87-49C0-A594-87829A2CFF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2" name="Freeform 50">
              <a:extLst>
                <a:ext uri="{FF2B5EF4-FFF2-40B4-BE49-F238E27FC236}">
                  <a16:creationId xmlns:a16="http://schemas.microsoft.com/office/drawing/2014/main" id="{CC237789-73BC-4BD9-BFE8-1325FA4B5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3" name="Freeform 51">
              <a:extLst>
                <a:ext uri="{FF2B5EF4-FFF2-40B4-BE49-F238E27FC236}">
                  <a16:creationId xmlns:a16="http://schemas.microsoft.com/office/drawing/2014/main" id="{DCF4052D-CF62-47DC-991E-49D0BA908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4" name="Freeform 52">
              <a:extLst>
                <a:ext uri="{FF2B5EF4-FFF2-40B4-BE49-F238E27FC236}">
                  <a16:creationId xmlns:a16="http://schemas.microsoft.com/office/drawing/2014/main" id="{2ABD9104-C938-44F2-8622-8407A2593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5" name="Freeform 53">
              <a:extLst>
                <a:ext uri="{FF2B5EF4-FFF2-40B4-BE49-F238E27FC236}">
                  <a16:creationId xmlns:a16="http://schemas.microsoft.com/office/drawing/2014/main" id="{4AA18F60-3E86-4A5A-B82E-A79183ED3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6" name="Freeform 54">
              <a:extLst>
                <a:ext uri="{FF2B5EF4-FFF2-40B4-BE49-F238E27FC236}">
                  <a16:creationId xmlns:a16="http://schemas.microsoft.com/office/drawing/2014/main" id="{0F34C941-6196-4937-99E5-14AAD23F2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7" name="Freeform 55">
              <a:extLst>
                <a:ext uri="{FF2B5EF4-FFF2-40B4-BE49-F238E27FC236}">
                  <a16:creationId xmlns:a16="http://schemas.microsoft.com/office/drawing/2014/main" id="{60DB8A6C-23D7-4A88-BDCE-8FEC86A12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8" name="Freeform 56">
              <a:extLst>
                <a:ext uri="{FF2B5EF4-FFF2-40B4-BE49-F238E27FC236}">
                  <a16:creationId xmlns:a16="http://schemas.microsoft.com/office/drawing/2014/main" id="{29F5F702-AEE6-4633-BB20-7A15C3A31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9" name="Freeform 57">
              <a:extLst>
                <a:ext uri="{FF2B5EF4-FFF2-40B4-BE49-F238E27FC236}">
                  <a16:creationId xmlns:a16="http://schemas.microsoft.com/office/drawing/2014/main" id="{F30C7A45-6890-4EA5-9F6B-E2AB4D04C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0" name="Freeform 58">
              <a:extLst>
                <a:ext uri="{FF2B5EF4-FFF2-40B4-BE49-F238E27FC236}">
                  <a16:creationId xmlns:a16="http://schemas.microsoft.com/office/drawing/2014/main" id="{F31A7373-F68A-485D-95DC-B53ACC7B5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6EB617-E017-4B26-9576-8578E9489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0606" y="2064544"/>
            <a:ext cx="4138994" cy="117395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/>
            <a:r>
              <a:rPr lang="en-US" sz="1800" b="1" dirty="0"/>
              <a:t>Collect anonymous data from employees based on 16 engagement points.</a:t>
            </a:r>
          </a:p>
          <a:p>
            <a:pPr marL="285750"/>
            <a:endParaRPr lang="en-US" sz="1800" b="1" dirty="0"/>
          </a:p>
        </p:txBody>
      </p:sp>
      <p:sp>
        <p:nvSpPr>
          <p:cNvPr id="271" name="TextBox 270">
            <a:extLst>
              <a:ext uri="{FF2B5EF4-FFF2-40B4-BE49-F238E27FC236}">
                <a16:creationId xmlns:a16="http://schemas.microsoft.com/office/drawing/2014/main" id="{C9BEE62A-4B85-4A61-A521-CECC7F2F5498}"/>
              </a:ext>
            </a:extLst>
          </p:cNvPr>
          <p:cNvSpPr txBox="1"/>
          <p:nvPr/>
        </p:nvSpPr>
        <p:spPr>
          <a:xfrm>
            <a:off x="7645018" y="3473874"/>
            <a:ext cx="4567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Carefully recognizing the strength and weaknesses.</a:t>
            </a:r>
          </a:p>
        </p:txBody>
      </p:sp>
      <p:sp>
        <p:nvSpPr>
          <p:cNvPr id="277" name="TextBox 276">
            <a:extLst>
              <a:ext uri="{FF2B5EF4-FFF2-40B4-BE49-F238E27FC236}">
                <a16:creationId xmlns:a16="http://schemas.microsoft.com/office/drawing/2014/main" id="{D64E0A89-FBC7-4BE1-B645-FA410552D66D}"/>
              </a:ext>
            </a:extLst>
          </p:cNvPr>
          <p:cNvSpPr txBox="1"/>
          <p:nvPr/>
        </p:nvSpPr>
        <p:spPr>
          <a:xfrm>
            <a:off x="7605330" y="4475011"/>
            <a:ext cx="4567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Create an action plan to increase the engagement within the organization</a:t>
            </a:r>
            <a:endParaRPr lang="en-GB" dirty="0"/>
          </a:p>
        </p:txBody>
      </p:sp>
      <p:pic>
        <p:nvPicPr>
          <p:cNvPr id="165" name="Picture Placeholder 164" descr="Logo&#10;&#10;Description automatically generated">
            <a:extLst>
              <a:ext uri="{FF2B5EF4-FFF2-40B4-BE49-F238E27FC236}">
                <a16:creationId xmlns:a16="http://schemas.microsoft.com/office/drawing/2014/main" id="{A6B0D6E6-D802-4F50-A02C-F40BCA33FC4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t="1560" b="1560"/>
          <a:stretch>
            <a:fillRect/>
          </a:stretch>
        </p:blipFill>
        <p:spPr>
          <a:xfrm>
            <a:off x="1117601" y="228600"/>
            <a:ext cx="5950710" cy="5765800"/>
          </a:xfrm>
        </p:spPr>
      </p:pic>
      <p:sp>
        <p:nvSpPr>
          <p:cNvPr id="166" name="TextBox 165">
            <a:extLst>
              <a:ext uri="{FF2B5EF4-FFF2-40B4-BE49-F238E27FC236}">
                <a16:creationId xmlns:a16="http://schemas.microsoft.com/office/drawing/2014/main" id="{11C5161B-14C6-443C-8888-C084BFFE5E40}"/>
              </a:ext>
            </a:extLst>
          </p:cNvPr>
          <p:cNvSpPr txBox="1"/>
          <p:nvPr/>
        </p:nvSpPr>
        <p:spPr>
          <a:xfrm>
            <a:off x="8134350" y="5341938"/>
            <a:ext cx="3135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Eron</a:t>
            </a:r>
            <a:r>
              <a:rPr lang="en-GB" dirty="0"/>
              <a:t> and </a:t>
            </a:r>
            <a:r>
              <a:rPr lang="en-GB" dirty="0" err="1"/>
              <a:t>Bednarski</a:t>
            </a:r>
            <a:r>
              <a:rPr lang="en-GB" dirty="0"/>
              <a:t> 2013)</a:t>
            </a:r>
          </a:p>
        </p:txBody>
      </p:sp>
    </p:spTree>
    <p:extLst>
      <p:ext uri="{BB962C8B-B14F-4D97-AF65-F5344CB8AC3E}">
        <p14:creationId xmlns:p14="http://schemas.microsoft.com/office/powerpoint/2010/main" val="130031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" grpId="0"/>
      <p:bldP spid="2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2">
            <a:extLst>
              <a:ext uri="{FF2B5EF4-FFF2-40B4-BE49-F238E27FC236}">
                <a16:creationId xmlns:a16="http://schemas.microsoft.com/office/drawing/2014/main" id="{A725256B-14D4-4D13-99C3-67DB4DB08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63B162F2-B930-47F6-A9DC-B50E36454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74" name="Rectangle 5">
              <a:extLst>
                <a:ext uri="{FF2B5EF4-FFF2-40B4-BE49-F238E27FC236}">
                  <a16:creationId xmlns:a16="http://schemas.microsoft.com/office/drawing/2014/main" id="{6D0E7CA2-3FE6-4654-9900-A471C1312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55AD5E0D-76E5-49B6-BC6B-0E05F9F60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0C9EF950-31D2-48DF-ACA2-E34AD353D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Rectangle 8">
              <a:extLst>
                <a:ext uri="{FF2B5EF4-FFF2-40B4-BE49-F238E27FC236}">
                  <a16:creationId xmlns:a16="http://schemas.microsoft.com/office/drawing/2014/main" id="{DE78A160-3564-432F-B8BC-5656867D3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476DB23F-8033-45F5-9922-F7858DA4F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4069CC88-3CCB-4F31-9416-7C8B4AFB0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4AEDE138-84AE-45BA-BCE8-0F9F2E3CE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81F00943-F4AD-44CD-B70E-46DA96894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4BE68431-6001-4AB1-BC5C-E94999B20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967C9189-F86F-4CE3-8D31-D23227B59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7B2449D7-EFEF-475B-A5C0-A40D374A3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34D92C4F-DD4F-4D85-8BC6-FCE6AB5A6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A4AAAF9D-16BC-4DA1-A813-FC37F1829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83BF3428-5CAD-4606-8F85-07BE0D1D5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53DFE6DE-47E4-4F4B-8A42-AD863AADC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28F69E0A-4B2A-436B-AD31-98BA8354B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C509CD92-F0C1-48BB-BF1A-63522FDC1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3A98D60C-77A4-42AF-B86D-48F7C9AB1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56DCCB48-D8A9-40A6-B68C-43A35C0E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133E4DA3-90B9-416E-A5CE-D9C5661A2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AE3DA917-3C00-46A1-8D21-F61A371B6C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6">
              <a:extLst>
                <a:ext uri="{FF2B5EF4-FFF2-40B4-BE49-F238E27FC236}">
                  <a16:creationId xmlns:a16="http://schemas.microsoft.com/office/drawing/2014/main" id="{96B1C7DA-E795-4A0B-8924-D205BD6C0F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7">
              <a:extLst>
                <a:ext uri="{FF2B5EF4-FFF2-40B4-BE49-F238E27FC236}">
                  <a16:creationId xmlns:a16="http://schemas.microsoft.com/office/drawing/2014/main" id="{FEBAF99F-3686-45F0-8401-882C3ABC1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58211079-9C36-4253-852F-95B3ABA23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9">
              <a:extLst>
                <a:ext uri="{FF2B5EF4-FFF2-40B4-BE49-F238E27FC236}">
                  <a16:creationId xmlns:a16="http://schemas.microsoft.com/office/drawing/2014/main" id="{1FE74215-6F2F-4A03-9CC7-523029CD6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0">
              <a:extLst>
                <a:ext uri="{FF2B5EF4-FFF2-40B4-BE49-F238E27FC236}">
                  <a16:creationId xmlns:a16="http://schemas.microsoft.com/office/drawing/2014/main" id="{4476ED71-2A5C-4F27-9FFB-F1E6B5129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1">
              <a:extLst>
                <a:ext uri="{FF2B5EF4-FFF2-40B4-BE49-F238E27FC236}">
                  <a16:creationId xmlns:a16="http://schemas.microsoft.com/office/drawing/2014/main" id="{8267D7F5-A20A-4609-B63A-62ED63F84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2">
              <a:extLst>
                <a:ext uri="{FF2B5EF4-FFF2-40B4-BE49-F238E27FC236}">
                  <a16:creationId xmlns:a16="http://schemas.microsoft.com/office/drawing/2014/main" id="{E6AFB22C-4FCF-45A6-BF31-9540A6F34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Rectangle 33">
              <a:extLst>
                <a:ext uri="{FF2B5EF4-FFF2-40B4-BE49-F238E27FC236}">
                  <a16:creationId xmlns:a16="http://schemas.microsoft.com/office/drawing/2014/main" id="{DB317745-3841-4AD5-8FC4-511A5D10F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3" name="Freeform 34">
              <a:extLst>
                <a:ext uri="{FF2B5EF4-FFF2-40B4-BE49-F238E27FC236}">
                  <a16:creationId xmlns:a16="http://schemas.microsoft.com/office/drawing/2014/main" id="{6D3BA348-0C90-4EE6-A16C-D17E90187C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5">
              <a:extLst>
                <a:ext uri="{FF2B5EF4-FFF2-40B4-BE49-F238E27FC236}">
                  <a16:creationId xmlns:a16="http://schemas.microsoft.com/office/drawing/2014/main" id="{B3FAA4DB-6C54-4C44-8BBF-AE205CE59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6">
              <a:extLst>
                <a:ext uri="{FF2B5EF4-FFF2-40B4-BE49-F238E27FC236}">
                  <a16:creationId xmlns:a16="http://schemas.microsoft.com/office/drawing/2014/main" id="{097CA9F8-5865-4D17-A051-172DDDD8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7">
              <a:extLst>
                <a:ext uri="{FF2B5EF4-FFF2-40B4-BE49-F238E27FC236}">
                  <a16:creationId xmlns:a16="http://schemas.microsoft.com/office/drawing/2014/main" id="{2C296192-B697-47A2-AC95-FC8641268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8">
              <a:extLst>
                <a:ext uri="{FF2B5EF4-FFF2-40B4-BE49-F238E27FC236}">
                  <a16:creationId xmlns:a16="http://schemas.microsoft.com/office/drawing/2014/main" id="{9C9AD537-B004-4991-9A8B-ECF72AF63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9">
              <a:extLst>
                <a:ext uri="{FF2B5EF4-FFF2-40B4-BE49-F238E27FC236}">
                  <a16:creationId xmlns:a16="http://schemas.microsoft.com/office/drawing/2014/main" id="{9DF274C3-D204-4FB8-9209-BDB30F99C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0">
              <a:extLst>
                <a:ext uri="{FF2B5EF4-FFF2-40B4-BE49-F238E27FC236}">
                  <a16:creationId xmlns:a16="http://schemas.microsoft.com/office/drawing/2014/main" id="{4909F4FF-54C5-43F7-8753-91D003503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1">
              <a:extLst>
                <a:ext uri="{FF2B5EF4-FFF2-40B4-BE49-F238E27FC236}">
                  <a16:creationId xmlns:a16="http://schemas.microsoft.com/office/drawing/2014/main" id="{5FE19BB2-6FAC-4FF4-BE92-30D8A3C02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2">
              <a:extLst>
                <a:ext uri="{FF2B5EF4-FFF2-40B4-BE49-F238E27FC236}">
                  <a16:creationId xmlns:a16="http://schemas.microsoft.com/office/drawing/2014/main" id="{C52D5DC1-58EE-4153-825A-B09C698C3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43">
              <a:extLst>
                <a:ext uri="{FF2B5EF4-FFF2-40B4-BE49-F238E27FC236}">
                  <a16:creationId xmlns:a16="http://schemas.microsoft.com/office/drawing/2014/main" id="{81A663EF-73E5-477B-91AD-18FA889DD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44">
              <a:extLst>
                <a:ext uri="{FF2B5EF4-FFF2-40B4-BE49-F238E27FC236}">
                  <a16:creationId xmlns:a16="http://schemas.microsoft.com/office/drawing/2014/main" id="{B4DBBF7D-8C34-4013-A287-BFEC00038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Rectangle 45">
              <a:extLst>
                <a:ext uri="{FF2B5EF4-FFF2-40B4-BE49-F238E27FC236}">
                  <a16:creationId xmlns:a16="http://schemas.microsoft.com/office/drawing/2014/main" id="{5EDAC163-083A-4AEE-80D6-E9774E160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5" name="Freeform 46">
              <a:extLst>
                <a:ext uri="{FF2B5EF4-FFF2-40B4-BE49-F238E27FC236}">
                  <a16:creationId xmlns:a16="http://schemas.microsoft.com/office/drawing/2014/main" id="{F898E171-D099-48A5-B01A-D8CC6DED2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7">
              <a:extLst>
                <a:ext uri="{FF2B5EF4-FFF2-40B4-BE49-F238E27FC236}">
                  <a16:creationId xmlns:a16="http://schemas.microsoft.com/office/drawing/2014/main" id="{AB23D959-BC81-4FD8-BED8-3AB791067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8">
              <a:extLst>
                <a:ext uri="{FF2B5EF4-FFF2-40B4-BE49-F238E27FC236}">
                  <a16:creationId xmlns:a16="http://schemas.microsoft.com/office/drawing/2014/main" id="{64CA4034-86BB-4E4B-8BDE-F144EFD66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9">
              <a:extLst>
                <a:ext uri="{FF2B5EF4-FFF2-40B4-BE49-F238E27FC236}">
                  <a16:creationId xmlns:a16="http://schemas.microsoft.com/office/drawing/2014/main" id="{8D8C2377-2A01-46E3-B448-BC68296A8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0">
              <a:extLst>
                <a:ext uri="{FF2B5EF4-FFF2-40B4-BE49-F238E27FC236}">
                  <a16:creationId xmlns:a16="http://schemas.microsoft.com/office/drawing/2014/main" id="{9C241A62-FC0D-442C-848E-2CE07E78F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1">
              <a:extLst>
                <a:ext uri="{FF2B5EF4-FFF2-40B4-BE49-F238E27FC236}">
                  <a16:creationId xmlns:a16="http://schemas.microsoft.com/office/drawing/2014/main" id="{3ACC34B9-6FA5-4877-B540-29C8C4A67A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2">
              <a:extLst>
                <a:ext uri="{FF2B5EF4-FFF2-40B4-BE49-F238E27FC236}">
                  <a16:creationId xmlns:a16="http://schemas.microsoft.com/office/drawing/2014/main" id="{D362703C-25CE-49F8-806C-8BFE4068C6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3">
              <a:extLst>
                <a:ext uri="{FF2B5EF4-FFF2-40B4-BE49-F238E27FC236}">
                  <a16:creationId xmlns:a16="http://schemas.microsoft.com/office/drawing/2014/main" id="{B0EF9A27-4999-40AE-BA08-70C3BBE18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4">
              <a:extLst>
                <a:ext uri="{FF2B5EF4-FFF2-40B4-BE49-F238E27FC236}">
                  <a16:creationId xmlns:a16="http://schemas.microsoft.com/office/drawing/2014/main" id="{D715A6D3-544B-4B12-9841-5A1F6B33E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5">
              <a:extLst>
                <a:ext uri="{FF2B5EF4-FFF2-40B4-BE49-F238E27FC236}">
                  <a16:creationId xmlns:a16="http://schemas.microsoft.com/office/drawing/2014/main" id="{82B48662-B68D-4BC7-B8D2-23826AB86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56">
              <a:extLst>
                <a:ext uri="{FF2B5EF4-FFF2-40B4-BE49-F238E27FC236}">
                  <a16:creationId xmlns:a16="http://schemas.microsoft.com/office/drawing/2014/main" id="{D2EEDA5F-E97D-4265-9E81-DF0976EC7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BC1768C4-E2D0-481F-A3B9-7A5EAE2C7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4" name="Freeform 58">
              <a:extLst>
                <a:ext uri="{FF2B5EF4-FFF2-40B4-BE49-F238E27FC236}">
                  <a16:creationId xmlns:a16="http://schemas.microsoft.com/office/drawing/2014/main" id="{39321CDD-4745-45CC-9FCC-64B8C1D9E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3D2B331E-21D0-48C3-8A92-91E691978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233" y="4983807"/>
            <a:ext cx="8957534" cy="11828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chemeClr val="tx1"/>
                </a:solidFill>
              </a:rPr>
              <a:t>Outcome from the project</a:t>
            </a:r>
          </a:p>
        </p:txBody>
      </p:sp>
      <p:sp>
        <p:nvSpPr>
          <p:cNvPr id="137" name="Round Diagonal Corner Rectangle 6">
            <a:extLst>
              <a:ext uri="{FF2B5EF4-FFF2-40B4-BE49-F238E27FC236}">
                <a16:creationId xmlns:a16="http://schemas.microsoft.com/office/drawing/2014/main" id="{66D7BB2A-2127-4B10-B638-E01043C89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974" y="639965"/>
            <a:ext cx="10879991" cy="3598548"/>
          </a:xfrm>
          <a:prstGeom prst="round2DiagRect">
            <a:avLst>
              <a:gd name="adj1" fmla="val 9529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6B4893D-6274-4404-B9D8-3999E6E01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8832" y="1302658"/>
            <a:ext cx="5051472" cy="2273162"/>
          </a:xfrm>
          <a:prstGeom prst="rect">
            <a:avLst/>
          </a:prstGeom>
        </p:spPr>
      </p:pic>
      <p:pic>
        <p:nvPicPr>
          <p:cNvPr id="135" name="Picture Placeholder 9">
            <a:extLst>
              <a:ext uri="{FF2B5EF4-FFF2-40B4-BE49-F238E27FC236}">
                <a16:creationId xmlns:a16="http://schemas.microsoft.com/office/drawing/2014/main" id="{33199A85-EF9B-4436-A8CC-B77184F2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52" r="19752"/>
          <a:stretch/>
        </p:blipFill>
        <p:spPr>
          <a:xfrm>
            <a:off x="1395412" y="800893"/>
            <a:ext cx="3688292" cy="3346449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64F63A82-71FB-4761-8E03-6FBBE73FEAF1}"/>
              </a:ext>
            </a:extLst>
          </p:cNvPr>
          <p:cNvSpPr txBox="1"/>
          <p:nvPr/>
        </p:nvSpPr>
        <p:spPr>
          <a:xfrm>
            <a:off x="595313" y="4308270"/>
            <a:ext cx="2412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Umah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785599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D2CDF01-B7A2-45C1-AE7D-B301A11F8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472" y="106532"/>
            <a:ext cx="9271877" cy="2334087"/>
          </a:xfrm>
        </p:spPr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How Facebook keeps its employees engaged?</a:t>
            </a:r>
          </a:p>
        </p:txBody>
      </p:sp>
      <p:pic>
        <p:nvPicPr>
          <p:cNvPr id="9" name="Picture 8" descr="A group of people sitting at computers&#10;&#10;Description automatically generated with low confidence">
            <a:extLst>
              <a:ext uri="{FF2B5EF4-FFF2-40B4-BE49-F238E27FC236}">
                <a16:creationId xmlns:a16="http://schemas.microsoft.com/office/drawing/2014/main" id="{6DAE5D07-C16E-49E0-8257-63E088F88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95" y="1821912"/>
            <a:ext cx="6839568" cy="45568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7ED8007-062B-45E5-87AB-5440024A2706}"/>
              </a:ext>
            </a:extLst>
          </p:cNvPr>
          <p:cNvSpPr txBox="1"/>
          <p:nvPr/>
        </p:nvSpPr>
        <p:spPr>
          <a:xfrm>
            <a:off x="7871791" y="1797336"/>
            <a:ext cx="40551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0"/>
              </a:rPr>
              <a:t>Free food and transport to work. Not common for the Silicon Valley.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D662FA-F7FD-4ED7-BAD4-6807DFEFEC25}"/>
              </a:ext>
            </a:extLst>
          </p:cNvPr>
          <p:cNvSpPr txBox="1"/>
          <p:nvPr/>
        </p:nvSpPr>
        <p:spPr>
          <a:xfrm>
            <a:off x="7871791" y="2782669"/>
            <a:ext cx="40551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0"/>
              </a:rPr>
              <a:t>Facebook gives the opportunity for the newly hired Engineers to choose the team where they want to work.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7D4CF0-8738-43F5-8752-B1C863602D3A}"/>
              </a:ext>
            </a:extLst>
          </p:cNvPr>
          <p:cNvSpPr txBox="1"/>
          <p:nvPr/>
        </p:nvSpPr>
        <p:spPr>
          <a:xfrm>
            <a:off x="7871791" y="4108055"/>
            <a:ext cx="40551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0"/>
              </a:rPr>
              <a:t>Facebook uses strengths-based approach when engaging with employees.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3B32D4-1BC2-4A30-9DAB-AECB1085B4E1}"/>
              </a:ext>
            </a:extLst>
          </p:cNvPr>
          <p:cNvSpPr txBox="1"/>
          <p:nvPr/>
        </p:nvSpPr>
        <p:spPr>
          <a:xfrm>
            <a:off x="688695" y="6395621"/>
            <a:ext cx="1885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Hoefinger</a:t>
            </a:r>
            <a:r>
              <a:rPr lang="en-GB" dirty="0"/>
              <a:t> 2017)</a:t>
            </a:r>
          </a:p>
        </p:txBody>
      </p:sp>
    </p:spTree>
    <p:extLst>
      <p:ext uri="{BB962C8B-B14F-4D97-AF65-F5344CB8AC3E}">
        <p14:creationId xmlns:p14="http://schemas.microsoft.com/office/powerpoint/2010/main" val="374676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5B21-59E8-4014-A6A4-76C1490CF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14" y="147961"/>
            <a:ext cx="9905955" cy="3429000"/>
          </a:xfrm>
        </p:spPr>
        <p:txBody>
          <a:bodyPr/>
          <a:lstStyle/>
          <a:p>
            <a:r>
              <a:rPr lang="en-GB" dirty="0"/>
              <a:t>What do the numbers say?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ACA2ED-1024-48A3-B17F-7F3B2C3E955A}"/>
              </a:ext>
            </a:extLst>
          </p:cNvPr>
          <p:cNvSpPr txBox="1"/>
          <p:nvPr/>
        </p:nvSpPr>
        <p:spPr>
          <a:xfrm>
            <a:off x="1269507" y="2796466"/>
            <a:ext cx="4953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Facebook has 1:15 ratio of pulling employees from  Google.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10C89-FA9A-4DDE-9B9B-2008A12A3B84}"/>
              </a:ext>
            </a:extLst>
          </p:cNvPr>
          <p:cNvSpPr txBox="1"/>
          <p:nvPr/>
        </p:nvSpPr>
        <p:spPr>
          <a:xfrm>
            <a:off x="1269507" y="3462032"/>
            <a:ext cx="4953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Facebook also pulls 1:30 employees from Microsoft.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E9C417-A53C-4496-893A-D0844B76D194}"/>
              </a:ext>
            </a:extLst>
          </p:cNvPr>
          <p:cNvSpPr txBox="1"/>
          <p:nvPr/>
        </p:nvSpPr>
        <p:spPr>
          <a:xfrm>
            <a:off x="1269507" y="4198619"/>
            <a:ext cx="4953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95% of Facebook employees were satisfied in 2015.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4FA1BA-F597-421A-872F-E8ACBED3CDAF}"/>
              </a:ext>
            </a:extLst>
          </p:cNvPr>
          <p:cNvSpPr txBox="1"/>
          <p:nvPr/>
        </p:nvSpPr>
        <p:spPr>
          <a:xfrm>
            <a:off x="1269507" y="4997350"/>
            <a:ext cx="4953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92% of Facebook employees would recommend. the company to a friend.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831B50-F21A-493E-B5C1-C51ABF661B62}"/>
              </a:ext>
            </a:extLst>
          </p:cNvPr>
          <p:cNvSpPr txBox="1"/>
          <p:nvPr/>
        </p:nvSpPr>
        <p:spPr>
          <a:xfrm>
            <a:off x="1391478" y="5963478"/>
            <a:ext cx="2932044" cy="367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Hoefinger</a:t>
            </a:r>
            <a:r>
              <a:rPr lang="en-GB" dirty="0"/>
              <a:t> 2017)</a:t>
            </a:r>
          </a:p>
        </p:txBody>
      </p:sp>
    </p:spTree>
    <p:extLst>
      <p:ext uri="{BB962C8B-B14F-4D97-AF65-F5344CB8AC3E}">
        <p14:creationId xmlns:p14="http://schemas.microsoft.com/office/powerpoint/2010/main" val="301763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6ECA9-DB46-4F7A-A6B1-72BE6BC14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716" y="635571"/>
            <a:ext cx="9905998" cy="1478570"/>
          </a:xfrm>
        </p:spPr>
        <p:txBody>
          <a:bodyPr>
            <a:normAutofit/>
          </a:bodyPr>
          <a:lstStyle/>
          <a:p>
            <a:r>
              <a:rPr lang="en-GB" sz="1800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9CCF8-3B28-4948-AFE8-876160FC93A9}"/>
              </a:ext>
            </a:extLst>
          </p:cNvPr>
          <p:cNvSpPr txBox="1"/>
          <p:nvPr/>
        </p:nvSpPr>
        <p:spPr>
          <a:xfrm>
            <a:off x="777166" y="2114141"/>
            <a:ext cx="10637667" cy="3999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Bridger, E. (2018)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</a:t>
            </a:r>
            <a:r>
              <a:rPr lang="en-GB" sz="105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1050" i="1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practical introduction</a:t>
            </a:r>
            <a:r>
              <a:rPr lang="en-GB" sz="1050" dirty="0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Second edition. London: </a:t>
            </a:r>
            <a:r>
              <a:rPr lang="en-GB" sz="1050" dirty="0" err="1"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KoganPage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Devalekar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(2021).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High Employee Engagement Results In Accelerated Revenue Growth.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https://www.forbes.com/sites/forbesbusinesscouncil/2021/07/14/why-high-employee-engagement-results-in-accelerated-revenue-growth/?sh=2ad7eb38597b. Last accessed 12/11/2021.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Sorenson, S. (2013).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Employee Engagement Drives Growth.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https://www.gallup.com/workplace/236927/employee-engagement-drives-growth.aspx. Last accessed 12/11/2021.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Chipscholz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(2016).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Problem with Measuring Employee Engagement.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</a:t>
            </a:r>
            <a:r>
              <a:rPr lang="en-GB" sz="105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https://www.gallup.com/workplace/236927/employee-engagement-drives-growth.aspx. Last accessed 11/11/2021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Chamorro-</a:t>
            </a: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Premuzic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 and </a:t>
            </a: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Garrat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(2016).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Dark Side of High Employee Engagement.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https://hbr.org/2016/08/the-dark-side-of-high-employee-engagement. Last accessed 11/11/2021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Efron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 and </a:t>
            </a: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Bednarski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(2016).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Measuring Engagement and Taking Action Tesla.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</a:t>
            </a:r>
            <a:r>
              <a:rPr lang="en-GB" sz="105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https://www.hci.org/video/measuring-engagement-and-taking-action-tesla. Last accessed 11/11/2021</a:t>
            </a:r>
            <a:endParaRPr lang="en-GB" sz="105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Hoefinger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(2017).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Facebook keeps its employees the happiest, according to a former insider.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https://www.businessinsider.com/how-facebook-keeps-employees-happy-2017-4?r=US&amp;IR=T. Last accessed 11/11/2021.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Steger, M. (2018).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Burnout – das </a:t>
            </a:r>
            <a:r>
              <a:rPr lang="en-GB" sz="105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können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Unternehmen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tun.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https://www.jobcloud.ch/c/de-ch/blog/2018/07/burnout-das-koennen-unternehmen-tun/. Last accessed 11/11/2021.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Storey, John &amp; Welbourne, Theresa &amp; Wright, Patrick &amp; Ulrich, Dave. (2008). Employee engagement. 10.4324/9780203889015.ch18.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Puzels.com. (n/d).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Drivers of Employee Engagement.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https://peoplepuzzles.co.uk/news/5-drivers-of-employee-engagement/. Last accessed 12/11/2020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Reilly, R. (2014).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Ways to Improve Employee Engagement Now.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</a:t>
            </a:r>
            <a:r>
              <a:rPr lang="en-GB" sz="105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https://www.gallup.com/workplace/231581/five-ways-improve-employee-engagement.aspx. Last accessed 11/11/202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50" dirty="0" err="1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Umoh</a:t>
            </a:r>
            <a:r>
              <a:rPr lang="en-GB" sz="105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(2017). </a:t>
            </a:r>
            <a:r>
              <a:rPr lang="en-GB" sz="10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tactics self-made billionaire Elon Musk uses to motivate his teams.</a:t>
            </a:r>
            <a:r>
              <a:rPr lang="en-GB" sz="10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Available: https://www.cnbc.com/2017/07/05/2-major-ways-executives-like-elon-musk-are-trying-to-stop-you-from-quitting.html. Last accessed 11/11/2021.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76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640</TotalTime>
  <Words>772</Words>
  <Application>Microsoft Office PowerPoint</Application>
  <PresentationFormat>Widescreen</PresentationFormat>
  <Paragraphs>62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Arial</vt:lpstr>
      <vt:lpstr>Arial Black</vt:lpstr>
      <vt:lpstr>Arial Rounded MT Bold</vt:lpstr>
      <vt:lpstr>Calibri</vt:lpstr>
      <vt:lpstr>GT America</vt:lpstr>
      <vt:lpstr>Helvetica Light</vt:lpstr>
      <vt:lpstr>Source Sans Pro</vt:lpstr>
      <vt:lpstr>Symbol</vt:lpstr>
      <vt:lpstr>Tw Cen MT</vt:lpstr>
      <vt:lpstr>Verdana</vt:lpstr>
      <vt:lpstr>Circuit</vt:lpstr>
      <vt:lpstr>Employee Engagement</vt:lpstr>
      <vt:lpstr>What is Employee engagement? </vt:lpstr>
      <vt:lpstr>How does engagement benefit the individual?</vt:lpstr>
      <vt:lpstr> Only 15% of the employees worldwide are engaged.</vt:lpstr>
      <vt:lpstr>How can engaged employees have positive impact on the business?</vt:lpstr>
      <vt:lpstr>Research by Gallup</vt:lpstr>
      <vt:lpstr>‘’The Dark side of employee engagement’’</vt:lpstr>
      <vt:lpstr>Measuring engagement performance and actions in tesla project 2013</vt:lpstr>
      <vt:lpstr>Outcome from the project</vt:lpstr>
      <vt:lpstr>How Facebook keeps its employees engaged?</vt:lpstr>
      <vt:lpstr>What do the numbers say?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Valentin Gotsev</dc:creator>
  <cp:lastModifiedBy>Valentin Gotsev</cp:lastModifiedBy>
  <cp:revision>3</cp:revision>
  <dcterms:created xsi:type="dcterms:W3CDTF">2021-11-14T21:42:39Z</dcterms:created>
  <dcterms:modified xsi:type="dcterms:W3CDTF">2021-11-15T08:47:43Z</dcterms:modified>
</cp:coreProperties>
</file>