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590"/>
  </p:normalViewPr>
  <p:slideViewPr>
    <p:cSldViewPr snapToGrid="0" snapToObjects="1">
      <p:cViewPr varScale="1">
        <p:scale>
          <a:sx n="105" d="100"/>
          <a:sy n="105" d="100"/>
        </p:scale>
        <p:origin x="840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CACA21-8B82-4940-977D-97C377CAE9B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2DD1054-7F5A-5A40-8387-A11CA477645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AED820-FCE2-EC44-946D-C8CE639AED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8D55AA-6341-774F-9193-6B1D992A48FC}" type="datetimeFigureOut">
              <a:rPr lang="en-US" smtClean="0"/>
              <a:t>1/26/20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A97346-7294-F741-9C2F-806DE0D2D5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F17C10-53B1-D045-89DD-8E26C3E2AC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BCB386-3E90-1847-A529-7820CCEE86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48322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81E51B-A54F-6D40-AB30-49E64793F0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472ECE-2306-BB40-BE07-1336782B309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B70B55-7E62-934E-81EF-8F456C7B84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8D55AA-6341-774F-9193-6B1D992A48FC}" type="datetimeFigureOut">
              <a:rPr lang="en-US" smtClean="0"/>
              <a:t>1/26/20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D5C5AC-4AFB-1844-BD13-294FF73D2A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F8999E1-99E2-634B-87A1-7C38B22353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BCB386-3E90-1847-A529-7820CCEE86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36626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937E15-379F-E94F-9339-B4496AAFFD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D9CAFB1-2CAD-164F-ABBB-E856E8E890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DFA1A2-6065-1A47-B052-E028F8C96C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8D55AA-6341-774F-9193-6B1D992A48FC}" type="datetimeFigureOut">
              <a:rPr lang="en-US" smtClean="0"/>
              <a:t>1/26/20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DF87EB-C52B-E444-AAC4-F28C3318E1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027A4D3-5028-F64C-BBD0-E2353E5B28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BCB386-3E90-1847-A529-7820CCEE86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51186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5BF9BD-9911-0648-BD17-DED9E89A8D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F86FA5-4F6D-714E-99C0-2F45975AE96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99DCD15-A3B1-4048-A221-283FD914BBA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A965BB-9DFB-F143-B78A-BB187DFE1C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8D55AA-6341-774F-9193-6B1D992A48FC}" type="datetimeFigureOut">
              <a:rPr lang="en-US" smtClean="0"/>
              <a:t>1/26/20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4E63F78-07CE-724F-B2CB-99E3AE4798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FD24677-8B53-F74A-9D8A-3278B0790B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BCB386-3E90-1847-A529-7820CCEE86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9737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B5B197-9858-7C42-8550-1E1CEA4BB8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F1EC788-5E9D-1744-AD28-76AC60959BE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B22C048-8A90-6243-8466-8A01827DE21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F36EE2-B1BF-FC40-9D4D-A63E01E616E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8897A04-35F6-FA44-8AA0-19F846A7449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D379C90-43F6-BA44-BC70-EC4DF5CFB3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8D55AA-6341-774F-9193-6B1D992A48FC}" type="datetimeFigureOut">
              <a:rPr lang="en-US" smtClean="0"/>
              <a:t>1/26/20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F1BE142-BFEB-324C-B91F-1C8AA388A2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9ED1EDF-AAFE-E743-91D7-7CEFF99DC6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BCB386-3E90-1847-A529-7820CCEE86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44315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D4325B-E326-BE4B-8B14-F7FF424841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EEAF4DF-0864-E041-8BBC-604BA9AE16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8D55AA-6341-774F-9193-6B1D992A48FC}" type="datetimeFigureOut">
              <a:rPr lang="en-US" smtClean="0"/>
              <a:t>1/26/20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07670D3-4DAC-834B-B4D7-EE73993BD4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12CEC3C-1004-EF49-A204-D9EE12595F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BCB386-3E90-1847-A529-7820CCEE86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44043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1BD9C38-2FCF-C343-9851-7FCD366C42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8D55AA-6341-774F-9193-6B1D992A48FC}" type="datetimeFigureOut">
              <a:rPr lang="en-US" smtClean="0"/>
              <a:t>1/26/20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C8625A5-4947-F44A-A4E5-FCC10E8A0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8916FA5-A3B7-B84F-B03E-3D51FE8EC4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BCB386-3E90-1847-A529-7820CCEE86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28160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107D53-57D8-5F4F-850B-35EB573575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1A92E6-FD23-5448-9E2F-6386991050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DDC2D0E-94B6-F84E-B895-336763EBBF8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9796566-8B63-C04A-B6A1-F16D03833D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8D55AA-6341-774F-9193-6B1D992A48FC}" type="datetimeFigureOut">
              <a:rPr lang="en-US" smtClean="0"/>
              <a:t>1/26/20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18846AF-79C1-C942-8FA9-890666BCF5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58C55F8-2F8E-1E48-8A51-95942C7BE2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BCB386-3E90-1847-A529-7820CCEE86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5150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5DFF09-BF18-5740-BEAB-7FA18074CA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B83AB15-3433-BE4E-A7EF-3DC5EC7A877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CF16A1D-BC4D-D74A-82FD-422A8F1A765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B2F7BD5-FFC4-D746-9A47-6CF0949E85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8D55AA-6341-774F-9193-6B1D992A48FC}" type="datetimeFigureOut">
              <a:rPr lang="en-US" smtClean="0"/>
              <a:t>1/26/20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075F266-32D0-354A-BCA7-B22FA8CD45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97D126C-AA1E-924A-A4A2-C956A50042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BCB386-3E90-1847-A529-7820CCEE86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17061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2EFF0C-4627-2B42-BA04-CB1328752C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7363709-6490-9647-940A-367F78B64C1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87F5AE-6AAE-E241-B531-D7034B672F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8D55AA-6341-774F-9193-6B1D992A48FC}" type="datetimeFigureOut">
              <a:rPr lang="en-US" smtClean="0"/>
              <a:t>1/26/20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67AEE63-B612-0D44-A2B5-600C7B0C2B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8A0D83-48F7-C94F-8C34-9AFEFA98AF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BCB386-3E90-1847-A529-7820CCEE86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60340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53AD092-EA36-6440-91C4-E238F1D4635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E3428CD-667E-4842-ABE1-8A309DB571A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C9099A-2441-1D41-ABCB-7B01402286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8D55AA-6341-774F-9193-6B1D992A48FC}" type="datetimeFigureOut">
              <a:rPr lang="en-US" smtClean="0"/>
              <a:t>1/26/20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6833C4-42C3-0142-8487-66135553F4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91A039-9BCF-9B47-A341-9B251F0C6F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BCB386-3E90-1847-A529-7820CCEE86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58954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3AB4F67-82FB-534C-8CE8-5389C6E038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6A403CC-EDB6-9845-9F17-9E86965D16A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7BDC72-B40B-9347-8B46-3EE6B781832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8D55AA-6341-774F-9193-6B1D992A48FC}" type="datetimeFigureOut">
              <a:rPr lang="en-US" smtClean="0"/>
              <a:t>1/26/20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EF2482-9312-5246-AF0A-61BD9B29232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8BB736-A039-9140-8E4D-A2C7FBDE24E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BCB386-3E90-1847-A529-7820CCEE86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30856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6EF3702C-E366-6C4D-8AED-D232310FC51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02614256"/>
              </p:ext>
            </p:extLst>
          </p:nvPr>
        </p:nvGraphicFramePr>
        <p:xfrm>
          <a:off x="377952" y="329184"/>
          <a:ext cx="11350752" cy="613257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783584">
                  <a:extLst>
                    <a:ext uri="{9D8B030D-6E8A-4147-A177-3AD203B41FA5}">
                      <a16:colId xmlns:a16="http://schemas.microsoft.com/office/drawing/2014/main" val="2828799303"/>
                    </a:ext>
                  </a:extLst>
                </a:gridCol>
                <a:gridCol w="3783584">
                  <a:extLst>
                    <a:ext uri="{9D8B030D-6E8A-4147-A177-3AD203B41FA5}">
                      <a16:colId xmlns:a16="http://schemas.microsoft.com/office/drawing/2014/main" val="1410061617"/>
                    </a:ext>
                  </a:extLst>
                </a:gridCol>
                <a:gridCol w="3783584">
                  <a:extLst>
                    <a:ext uri="{9D8B030D-6E8A-4147-A177-3AD203B41FA5}">
                      <a16:colId xmlns:a16="http://schemas.microsoft.com/office/drawing/2014/main" val="1341929233"/>
                    </a:ext>
                  </a:extLst>
                </a:gridCol>
              </a:tblGrid>
              <a:tr h="3066288">
                <a:tc>
                  <a:txBody>
                    <a:bodyPr/>
                    <a:lstStyle/>
                    <a:p>
                      <a:pPr algn="ctr"/>
                      <a:endParaRPr lang="en-US" sz="6000" dirty="0">
                        <a:latin typeface="Comic Sans MS" panose="030F0902030302020204" pitchFamily="66" charset="0"/>
                      </a:endParaRPr>
                    </a:p>
                    <a:p>
                      <a:pPr algn="ctr"/>
                      <a:r>
                        <a:rPr lang="en-US" sz="6000" dirty="0" err="1">
                          <a:latin typeface="Comic Sans MS" panose="030F0902030302020204" pitchFamily="66" charset="0"/>
                        </a:rPr>
                        <a:t>teithio</a:t>
                      </a:r>
                      <a:endParaRPr lang="en-US" sz="6000" dirty="0">
                        <a:latin typeface="Comic Sans MS" panose="030F09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US" sz="6000" dirty="0">
                        <a:latin typeface="Comic Sans MS" panose="030F0902030302020204" pitchFamily="66" charset="0"/>
                      </a:endParaRPr>
                    </a:p>
                    <a:p>
                      <a:pPr algn="ctr"/>
                      <a:r>
                        <a:rPr lang="en-US" sz="6000" dirty="0" err="1">
                          <a:latin typeface="Comic Sans MS" panose="030F0902030302020204" pitchFamily="66" charset="0"/>
                        </a:rPr>
                        <a:t>breichiau</a:t>
                      </a:r>
                      <a:endParaRPr lang="en-US" sz="6000" dirty="0">
                        <a:latin typeface="Comic Sans MS" panose="030F09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US" sz="6000" dirty="0">
                        <a:latin typeface="Comic Sans MS" panose="030F0902030302020204" pitchFamily="66" charset="0"/>
                      </a:endParaRPr>
                    </a:p>
                    <a:p>
                      <a:pPr algn="ctr"/>
                      <a:r>
                        <a:rPr lang="en-US" sz="6000" dirty="0" err="1">
                          <a:latin typeface="Comic Sans MS" panose="030F0902030302020204" pitchFamily="66" charset="0"/>
                        </a:rPr>
                        <a:t>eira</a:t>
                      </a:r>
                      <a:endParaRPr lang="en-US" sz="6000" dirty="0">
                        <a:latin typeface="Comic Sans MS" panose="030F09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17811238"/>
                  </a:ext>
                </a:extLst>
              </a:tr>
              <a:tr h="3066288">
                <a:tc>
                  <a:txBody>
                    <a:bodyPr/>
                    <a:lstStyle/>
                    <a:p>
                      <a:pPr algn="ctr"/>
                      <a:endParaRPr lang="en-US" sz="6000" dirty="0">
                        <a:latin typeface="Comic Sans MS" panose="030F0902030302020204" pitchFamily="66" charset="0"/>
                      </a:endParaRPr>
                    </a:p>
                    <a:p>
                      <a:pPr algn="ctr"/>
                      <a:r>
                        <a:rPr lang="en-US" sz="6000" dirty="0" err="1">
                          <a:latin typeface="Comic Sans MS" panose="030F0902030302020204" pitchFamily="66" charset="0"/>
                        </a:rPr>
                        <a:t>ceir</a:t>
                      </a:r>
                      <a:endParaRPr lang="en-US" sz="6000" dirty="0">
                        <a:latin typeface="Comic Sans MS" panose="030F09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US" sz="6000" dirty="0">
                        <a:latin typeface="Comic Sans MS" panose="030F0902030302020204" pitchFamily="66" charset="0"/>
                      </a:endParaRPr>
                    </a:p>
                    <a:p>
                      <a:pPr algn="ctr"/>
                      <a:r>
                        <a:rPr lang="en-US" sz="6000" dirty="0">
                          <a:latin typeface="Comic Sans MS" panose="030F0902030302020204" pitchFamily="66" charset="0"/>
                        </a:rPr>
                        <a:t>reis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US" sz="6000" dirty="0">
                        <a:latin typeface="Comic Sans MS" panose="030F0902030302020204" pitchFamily="66" charset="0"/>
                      </a:endParaRPr>
                    </a:p>
                    <a:p>
                      <a:pPr algn="ctr"/>
                      <a:r>
                        <a:rPr lang="en-US" sz="6000" dirty="0" err="1">
                          <a:latin typeface="Comic Sans MS" panose="030F0902030302020204" pitchFamily="66" charset="0"/>
                        </a:rPr>
                        <a:t>steil</a:t>
                      </a:r>
                      <a:endParaRPr lang="en-US" sz="6000" dirty="0">
                        <a:latin typeface="Comic Sans MS" panose="030F09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6267336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9469366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6EF3702C-E366-6C4D-8AED-D232310FC51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32828453"/>
              </p:ext>
            </p:extLst>
          </p:nvPr>
        </p:nvGraphicFramePr>
        <p:xfrm>
          <a:off x="377952" y="329184"/>
          <a:ext cx="11350752" cy="613257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783584">
                  <a:extLst>
                    <a:ext uri="{9D8B030D-6E8A-4147-A177-3AD203B41FA5}">
                      <a16:colId xmlns:a16="http://schemas.microsoft.com/office/drawing/2014/main" val="2828799303"/>
                    </a:ext>
                  </a:extLst>
                </a:gridCol>
                <a:gridCol w="3783584">
                  <a:extLst>
                    <a:ext uri="{9D8B030D-6E8A-4147-A177-3AD203B41FA5}">
                      <a16:colId xmlns:a16="http://schemas.microsoft.com/office/drawing/2014/main" val="1410061617"/>
                    </a:ext>
                  </a:extLst>
                </a:gridCol>
                <a:gridCol w="3783584">
                  <a:extLst>
                    <a:ext uri="{9D8B030D-6E8A-4147-A177-3AD203B41FA5}">
                      <a16:colId xmlns:a16="http://schemas.microsoft.com/office/drawing/2014/main" val="1341929233"/>
                    </a:ext>
                  </a:extLst>
                </a:gridCol>
              </a:tblGrid>
              <a:tr h="3066288">
                <a:tc>
                  <a:txBody>
                    <a:bodyPr/>
                    <a:lstStyle/>
                    <a:p>
                      <a:pPr algn="ctr"/>
                      <a:endParaRPr lang="en-US" sz="6000" dirty="0">
                        <a:latin typeface="Comic Sans MS" panose="030F0902030302020204" pitchFamily="66" charset="0"/>
                      </a:endParaRPr>
                    </a:p>
                    <a:p>
                      <a:pPr algn="ctr"/>
                      <a:r>
                        <a:rPr lang="en-US" sz="6000" dirty="0" err="1">
                          <a:latin typeface="Comic Sans MS" panose="030F0902030302020204" pitchFamily="66" charset="0"/>
                        </a:rPr>
                        <a:t>steil</a:t>
                      </a:r>
                      <a:endParaRPr lang="en-US" sz="6000" dirty="0">
                        <a:latin typeface="Comic Sans MS" panose="030F09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US" sz="6000" dirty="0">
                        <a:latin typeface="Comic Sans MS" panose="030F0902030302020204" pitchFamily="66" charset="0"/>
                      </a:endParaRPr>
                    </a:p>
                    <a:p>
                      <a:pPr algn="ctr"/>
                      <a:r>
                        <a:rPr lang="en-US" sz="6000" dirty="0" err="1">
                          <a:latin typeface="Comic Sans MS" panose="030F0902030302020204" pitchFamily="66" charset="0"/>
                        </a:rPr>
                        <a:t>ceir</a:t>
                      </a:r>
                      <a:endParaRPr lang="en-US" sz="6000" dirty="0">
                        <a:latin typeface="Comic Sans MS" panose="030F09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US" sz="6000" dirty="0">
                        <a:latin typeface="Comic Sans MS" panose="030F0902030302020204" pitchFamily="66" charset="0"/>
                      </a:endParaRPr>
                    </a:p>
                    <a:p>
                      <a:pPr algn="ctr"/>
                      <a:r>
                        <a:rPr lang="en-US" sz="6000" dirty="0" err="1">
                          <a:latin typeface="Comic Sans MS" panose="030F0902030302020204" pitchFamily="66" charset="0"/>
                        </a:rPr>
                        <a:t>breichiau</a:t>
                      </a:r>
                      <a:endParaRPr lang="en-US" sz="6000" dirty="0">
                        <a:latin typeface="Comic Sans MS" panose="030F09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17811238"/>
                  </a:ext>
                </a:extLst>
              </a:tr>
              <a:tr h="3066288">
                <a:tc>
                  <a:txBody>
                    <a:bodyPr/>
                    <a:lstStyle/>
                    <a:p>
                      <a:pPr algn="ctr"/>
                      <a:endParaRPr lang="en-US" sz="6000" dirty="0">
                        <a:latin typeface="Comic Sans MS" panose="030F0902030302020204" pitchFamily="66" charset="0"/>
                      </a:endParaRPr>
                    </a:p>
                    <a:p>
                      <a:pPr algn="ctr"/>
                      <a:r>
                        <a:rPr lang="en-US" sz="6000" dirty="0">
                          <a:latin typeface="Comic Sans MS" panose="030F0902030302020204" pitchFamily="66" charset="0"/>
                        </a:rPr>
                        <a:t>reis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US" sz="6000" dirty="0">
                        <a:latin typeface="Comic Sans MS" panose="030F0902030302020204" pitchFamily="66" charset="0"/>
                      </a:endParaRPr>
                    </a:p>
                    <a:p>
                      <a:pPr algn="ctr"/>
                      <a:r>
                        <a:rPr lang="en-US" sz="6000" dirty="0" err="1">
                          <a:latin typeface="Comic Sans MS" panose="030F0902030302020204" pitchFamily="66" charset="0"/>
                        </a:rPr>
                        <a:t>eira</a:t>
                      </a:r>
                      <a:endParaRPr lang="en-US" sz="6000" dirty="0">
                        <a:latin typeface="Comic Sans MS" panose="030F09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US" sz="6000" dirty="0">
                        <a:latin typeface="Comic Sans MS" panose="030F0902030302020204" pitchFamily="66" charset="0"/>
                      </a:endParaRPr>
                    </a:p>
                    <a:p>
                      <a:pPr algn="ctr"/>
                      <a:r>
                        <a:rPr lang="en-US" sz="6000" dirty="0" err="1">
                          <a:latin typeface="Comic Sans MS" panose="030F0902030302020204" pitchFamily="66" charset="0"/>
                        </a:rPr>
                        <a:t>teithio</a:t>
                      </a:r>
                      <a:endParaRPr lang="en-US" sz="6000" dirty="0">
                        <a:latin typeface="Comic Sans MS" panose="030F09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6267336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69066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</TotalTime>
  <Words>12</Words>
  <Application>Microsoft Macintosh PowerPoint</Application>
  <PresentationFormat>Widescreen</PresentationFormat>
  <Paragraphs>24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Arial</vt:lpstr>
      <vt:lpstr>Calibri</vt:lpstr>
      <vt:lpstr>Calibri Light</vt:lpstr>
      <vt:lpstr>Comic Sans MS</vt:lpstr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Megan Lewis (1800453)</dc:creator>
  <cp:lastModifiedBy>Megan Lewis (1800453)</cp:lastModifiedBy>
  <cp:revision>1</cp:revision>
  <cp:lastPrinted>2020-01-26T19:24:39Z</cp:lastPrinted>
  <dcterms:created xsi:type="dcterms:W3CDTF">2020-01-26T19:21:55Z</dcterms:created>
  <dcterms:modified xsi:type="dcterms:W3CDTF">2020-01-26T19:24:59Z</dcterms:modified>
</cp:coreProperties>
</file>