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ags/tag19.xml" ContentType="application/vnd.openxmlformats-officedocument.presentationml.tag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770" r:id="rId2"/>
  </p:sldMasterIdLst>
  <p:notesMasterIdLst>
    <p:notesMasterId r:id="rId12"/>
  </p:notesMasterIdLst>
  <p:handoutMasterIdLst>
    <p:handoutMasterId r:id="rId13"/>
  </p:handoutMasterIdLst>
  <p:sldIdLst>
    <p:sldId id="460" r:id="rId3"/>
    <p:sldId id="492" r:id="rId4"/>
    <p:sldId id="459" r:id="rId5"/>
    <p:sldId id="461" r:id="rId6"/>
    <p:sldId id="462" r:id="rId7"/>
    <p:sldId id="463" r:id="rId8"/>
    <p:sldId id="464" r:id="rId9"/>
    <p:sldId id="465" r:id="rId10"/>
    <p:sldId id="468" r:id="rId11"/>
  </p:sldIdLst>
  <p:sldSz cx="9144000" cy="6858000" type="screen4x3"/>
  <p:notesSz cx="6797675" cy="9926638"/>
  <p:custDataLst>
    <p:tags r:id="rId14"/>
  </p:custDataLst>
  <p:defaultTextStyle>
    <a:defPPr>
      <a:defRPr lang="en-GB"/>
    </a:defPPr>
    <a:lvl1pPr algn="ctr" rtl="0" fontAlgn="base">
      <a:spcBef>
        <a:spcPct val="0"/>
      </a:spcBef>
      <a:spcAft>
        <a:spcPct val="0"/>
      </a:spcAft>
      <a:defRPr sz="3200" kern="1200">
        <a:solidFill>
          <a:schemeClr val="bg1"/>
        </a:solidFill>
        <a:latin typeface="Verdana" pitchFamily="34" charset="0"/>
        <a:ea typeface="ＭＳ Ｐゴシック" pitchFamily="-112" charset="-128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sz="3200" kern="1200">
        <a:solidFill>
          <a:schemeClr val="bg1"/>
        </a:solidFill>
        <a:latin typeface="Verdana" pitchFamily="34" charset="0"/>
        <a:ea typeface="ＭＳ Ｐゴシック" pitchFamily="-112" charset="-128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sz="3200" kern="1200">
        <a:solidFill>
          <a:schemeClr val="bg1"/>
        </a:solidFill>
        <a:latin typeface="Verdana" pitchFamily="34" charset="0"/>
        <a:ea typeface="ＭＳ Ｐゴシック" pitchFamily="-112" charset="-128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sz="3200" kern="1200">
        <a:solidFill>
          <a:schemeClr val="bg1"/>
        </a:solidFill>
        <a:latin typeface="Verdana" pitchFamily="34" charset="0"/>
        <a:ea typeface="ＭＳ Ｐゴシック" pitchFamily="-112" charset="-128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sz="3200" kern="1200">
        <a:solidFill>
          <a:schemeClr val="bg1"/>
        </a:solidFill>
        <a:latin typeface="Verdana" pitchFamily="34" charset="0"/>
        <a:ea typeface="ＭＳ Ｐゴシック" pitchFamily="-112" charset="-128"/>
        <a:cs typeface="+mn-cs"/>
      </a:defRPr>
    </a:lvl5pPr>
    <a:lvl6pPr marL="2286000" algn="l" defTabSz="914400" rtl="0" eaLnBrk="1" latinLnBrk="0" hangingPunct="1">
      <a:defRPr sz="3200" kern="1200">
        <a:solidFill>
          <a:schemeClr val="bg1"/>
        </a:solidFill>
        <a:latin typeface="Verdana" pitchFamily="34" charset="0"/>
        <a:ea typeface="ＭＳ Ｐゴシック" pitchFamily="-112" charset="-128"/>
        <a:cs typeface="+mn-cs"/>
      </a:defRPr>
    </a:lvl6pPr>
    <a:lvl7pPr marL="2743200" algn="l" defTabSz="914400" rtl="0" eaLnBrk="1" latinLnBrk="0" hangingPunct="1">
      <a:defRPr sz="3200" kern="1200">
        <a:solidFill>
          <a:schemeClr val="bg1"/>
        </a:solidFill>
        <a:latin typeface="Verdana" pitchFamily="34" charset="0"/>
        <a:ea typeface="ＭＳ Ｐゴシック" pitchFamily="-112" charset="-128"/>
        <a:cs typeface="+mn-cs"/>
      </a:defRPr>
    </a:lvl7pPr>
    <a:lvl8pPr marL="3200400" algn="l" defTabSz="914400" rtl="0" eaLnBrk="1" latinLnBrk="0" hangingPunct="1">
      <a:defRPr sz="3200" kern="1200">
        <a:solidFill>
          <a:schemeClr val="bg1"/>
        </a:solidFill>
        <a:latin typeface="Verdana" pitchFamily="34" charset="0"/>
        <a:ea typeface="ＭＳ Ｐゴシック" pitchFamily="-112" charset="-128"/>
        <a:cs typeface="+mn-cs"/>
      </a:defRPr>
    </a:lvl8pPr>
    <a:lvl9pPr marL="3657600" algn="l" defTabSz="914400" rtl="0" eaLnBrk="1" latinLnBrk="0" hangingPunct="1">
      <a:defRPr sz="3200" kern="1200">
        <a:solidFill>
          <a:schemeClr val="bg1"/>
        </a:solidFill>
        <a:latin typeface="Verdana" pitchFamily="34" charset="0"/>
        <a:ea typeface="ＭＳ Ｐゴシック" pitchFamily="-112" charset="-128"/>
        <a:cs typeface="+mn-cs"/>
      </a:defRPr>
    </a:lvl9pPr>
  </p:defaultTextStyle>
  <p:modifyVerifier cryptProviderType="rsaAES" cryptAlgorithmClass="hash" cryptAlgorithmType="typeAny" cryptAlgorithmSid="14" spinCount="100000" saltData="rQ/CI9H4C23wcb/Qd5g0xg==" hashData="rc7aemELjpsrWiWdvrKoUlFibpLHCCRPpi8DI7ucVInP8X6Y1MDMEbrz0r+yTqv2QgHWGlgevFzmVplUeHTGwg=="/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/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3333FF"/>
    <a:srgbClr val="FF3300"/>
    <a:srgbClr val="0033CC"/>
    <a:srgbClr val="323232"/>
    <a:srgbClr val="383838"/>
    <a:srgbClr val="3B3B3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preferSingleView="1">
    <p:restoredLeft sz="18511" autoAdjust="0"/>
    <p:restoredTop sz="52377" autoAdjust="0"/>
  </p:normalViewPr>
  <p:slideViewPr>
    <p:cSldViewPr>
      <p:cViewPr varScale="1">
        <p:scale>
          <a:sx n="116" d="100"/>
          <a:sy n="116" d="100"/>
        </p:scale>
        <p:origin x="2382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84" d="100"/>
          <a:sy n="84" d="100"/>
        </p:scale>
        <p:origin x="2004" y="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gs" Target="tags/tag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146" cy="496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89" tIns="46044" rIns="92089" bIns="46044" numCol="1" anchor="t" anchorCtr="0" compatLnSpc="1">
            <a:prstTxWarp prst="textNoShape">
              <a:avLst/>
            </a:prstTxWarp>
          </a:bodyPr>
          <a:lstStyle>
            <a:lvl1pPr algn="l" defTabSz="920578">
              <a:defRPr sz="1200" smtClean="0">
                <a:solidFill>
                  <a:schemeClr val="tx1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600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911" y="0"/>
            <a:ext cx="2946145" cy="496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89" tIns="46044" rIns="92089" bIns="46044" numCol="1" anchor="t" anchorCtr="0" compatLnSpc="1">
            <a:prstTxWarp prst="textNoShape">
              <a:avLst/>
            </a:prstTxWarp>
          </a:bodyPr>
          <a:lstStyle>
            <a:lvl1pPr algn="r" defTabSz="920578">
              <a:defRPr sz="1200" smtClean="0">
                <a:solidFill>
                  <a:schemeClr val="tx1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601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223"/>
            <a:ext cx="2946146" cy="496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89" tIns="46044" rIns="92089" bIns="46044" numCol="1" anchor="b" anchorCtr="0" compatLnSpc="1">
            <a:prstTxWarp prst="textNoShape">
              <a:avLst/>
            </a:prstTxWarp>
          </a:bodyPr>
          <a:lstStyle>
            <a:lvl1pPr algn="l" defTabSz="920578">
              <a:defRPr sz="1200" smtClean="0">
                <a:solidFill>
                  <a:schemeClr val="tx1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601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911" y="9428223"/>
            <a:ext cx="2946145" cy="496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89" tIns="46044" rIns="92089" bIns="46044" numCol="1" anchor="b" anchorCtr="0" compatLnSpc="1">
            <a:prstTxWarp prst="textNoShape">
              <a:avLst/>
            </a:prstTxWarp>
          </a:bodyPr>
          <a:lstStyle>
            <a:lvl1pPr algn="r" defTabSz="920578">
              <a:defRPr sz="1200" smtClean="0">
                <a:solidFill>
                  <a:schemeClr val="tx1"/>
                </a:solidFill>
                <a:latin typeface="Arial" charset="0"/>
              </a:defRPr>
            </a:lvl1pPr>
          </a:lstStyle>
          <a:p>
            <a:pPr>
              <a:defRPr/>
            </a:pPr>
            <a:fld id="{D235AC45-8B21-4A45-AA89-4839E5CF93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14342" name="hc"/>
          <p:cNvSpPr txBox="1">
            <a:spLocks noChangeArrowheads="1"/>
          </p:cNvSpPr>
          <p:nvPr/>
        </p:nvSpPr>
        <p:spPr bwMode="auto">
          <a:xfrm>
            <a:off x="0" y="1"/>
            <a:ext cx="6797675" cy="278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89" tIns="46044" rIns="92089" bIns="46044">
            <a:spAutoFit/>
          </a:bodyPr>
          <a:lstStyle>
            <a:lvl1pPr algn="l" defTabSz="908050" eaLnBrk="0" hangingPunct="0"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1pPr>
            <a:lvl2pPr marL="454025" algn="l" defTabSz="908050" eaLnBrk="0" hangingPunct="0"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2pPr>
            <a:lvl3pPr marL="908050" algn="l" defTabSz="908050" eaLnBrk="0" hangingPunct="0"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3pPr>
            <a:lvl4pPr marL="1362075" algn="l" defTabSz="908050" eaLnBrk="0" hangingPunct="0"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4pPr>
            <a:lvl5pPr marL="1816100" algn="l" defTabSz="908050" eaLnBrk="0" hangingPunct="0"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5pPr>
            <a:lvl6pPr marL="2273300" defTabSz="90805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6pPr>
            <a:lvl7pPr marL="2730500" defTabSz="90805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7pPr>
            <a:lvl8pPr marL="3187700" defTabSz="90805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8pPr>
            <a:lvl9pPr marL="3644900" defTabSz="90805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9pPr>
          </a:lstStyle>
          <a:p>
            <a:pPr algn="ctr" eaLnBrk="1" hangingPunct="1">
              <a:defRPr/>
            </a:pPr>
            <a:endParaRPr lang="en-GB" altLang="en-US" sz="120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14343" name="fc"/>
          <p:cNvSpPr txBox="1">
            <a:spLocks noChangeArrowheads="1"/>
          </p:cNvSpPr>
          <p:nvPr/>
        </p:nvSpPr>
        <p:spPr bwMode="auto">
          <a:xfrm>
            <a:off x="0" y="9678233"/>
            <a:ext cx="6797675" cy="278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89" tIns="46044" rIns="92089" bIns="46044">
            <a:spAutoFit/>
          </a:bodyPr>
          <a:lstStyle>
            <a:lvl1pPr algn="l" defTabSz="908050" eaLnBrk="0" hangingPunct="0"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1pPr>
            <a:lvl2pPr marL="454025" algn="l" defTabSz="908050" eaLnBrk="0" hangingPunct="0"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2pPr>
            <a:lvl3pPr marL="908050" algn="l" defTabSz="908050" eaLnBrk="0" hangingPunct="0"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3pPr>
            <a:lvl4pPr marL="1362075" algn="l" defTabSz="908050" eaLnBrk="0" hangingPunct="0"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4pPr>
            <a:lvl5pPr marL="1816100" algn="l" defTabSz="908050" eaLnBrk="0" hangingPunct="0"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5pPr>
            <a:lvl6pPr marL="2273300" defTabSz="90805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6pPr>
            <a:lvl7pPr marL="2730500" defTabSz="90805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7pPr>
            <a:lvl8pPr marL="3187700" defTabSz="90805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8pPr>
            <a:lvl9pPr marL="3644900" defTabSz="90805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9pPr>
          </a:lstStyle>
          <a:p>
            <a:pPr algn="ctr" eaLnBrk="1" hangingPunct="1">
              <a:defRPr/>
            </a:pPr>
            <a:endParaRPr lang="en-GB" altLang="en-US" sz="1200">
              <a:solidFill>
                <a:srgbClr val="FF000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748650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146" cy="496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89" tIns="46044" rIns="92089" bIns="46044" numCol="1" anchor="t" anchorCtr="0" compatLnSpc="1">
            <a:prstTxWarp prst="textNoShape">
              <a:avLst/>
            </a:prstTxWarp>
          </a:bodyPr>
          <a:lstStyle>
            <a:lvl1pPr algn="l" defTabSz="920578">
              <a:defRPr sz="1200" smtClean="0">
                <a:solidFill>
                  <a:schemeClr val="tx1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49911" y="0"/>
            <a:ext cx="2946145" cy="496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89" tIns="46044" rIns="92089" bIns="46044" numCol="1" anchor="t" anchorCtr="0" compatLnSpc="1">
            <a:prstTxWarp prst="textNoShape">
              <a:avLst/>
            </a:prstTxWarp>
          </a:bodyPr>
          <a:lstStyle>
            <a:lvl1pPr algn="r" defTabSz="920578">
              <a:defRPr sz="1200" smtClean="0">
                <a:solidFill>
                  <a:schemeClr val="tx1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2635250" y="142875"/>
            <a:ext cx="1746250" cy="13096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2701" tIns="46351" rIns="92701" bIns="46351" numCol="1" anchor="ctr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22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533651" y="1619399"/>
            <a:ext cx="5730374" cy="75636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89" tIns="46044" rIns="92089" bIns="4604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 dirty="0" smtClean="0"/>
              <a:t>Click to edit Master text styles</a:t>
            </a:r>
          </a:p>
          <a:p>
            <a:pPr lvl="1"/>
            <a:r>
              <a:rPr lang="en-GB" altLang="en-US" noProof="0" dirty="0" smtClean="0"/>
              <a:t>Second level</a:t>
            </a:r>
          </a:p>
          <a:p>
            <a:pPr lvl="2"/>
            <a:r>
              <a:rPr lang="en-GB" altLang="en-US" noProof="0" dirty="0" smtClean="0"/>
              <a:t>Third level</a:t>
            </a:r>
          </a:p>
          <a:p>
            <a:pPr lvl="3"/>
            <a:r>
              <a:rPr lang="en-GB" altLang="en-US" noProof="0" dirty="0" smtClean="0"/>
              <a:t>Fourth level</a:t>
            </a:r>
          </a:p>
          <a:p>
            <a:pPr lvl="4"/>
            <a:r>
              <a:rPr lang="en-GB" altLang="en-US" noProof="0" dirty="0" smtClean="0"/>
              <a:t>Fifth level</a:t>
            </a:r>
          </a:p>
        </p:txBody>
      </p:sp>
      <p:sp>
        <p:nvSpPr>
          <p:cNvPr id="922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223"/>
            <a:ext cx="2946146" cy="496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89" tIns="46044" rIns="92089" bIns="46044" numCol="1" anchor="b" anchorCtr="0" compatLnSpc="1">
            <a:prstTxWarp prst="textNoShape">
              <a:avLst/>
            </a:prstTxWarp>
          </a:bodyPr>
          <a:lstStyle>
            <a:lvl1pPr algn="l" defTabSz="920578">
              <a:defRPr sz="1200" smtClean="0">
                <a:solidFill>
                  <a:schemeClr val="tx1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22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911" y="9428223"/>
            <a:ext cx="2946145" cy="496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89" tIns="46044" rIns="92089" bIns="46044" numCol="1" anchor="b" anchorCtr="0" compatLnSpc="1">
            <a:prstTxWarp prst="textNoShape">
              <a:avLst/>
            </a:prstTxWarp>
          </a:bodyPr>
          <a:lstStyle>
            <a:lvl1pPr algn="r" defTabSz="920578">
              <a:defRPr sz="1200" smtClean="0">
                <a:solidFill>
                  <a:schemeClr val="tx1"/>
                </a:solidFill>
                <a:latin typeface="Arial" charset="0"/>
              </a:defRPr>
            </a:lvl1pPr>
          </a:lstStyle>
          <a:p>
            <a:pPr>
              <a:defRPr/>
            </a:pPr>
            <a:fld id="{4835F965-6866-4443-B683-98D2866D855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15368" name="hc"/>
          <p:cNvSpPr txBox="1">
            <a:spLocks noChangeArrowheads="1"/>
          </p:cNvSpPr>
          <p:nvPr/>
        </p:nvSpPr>
        <p:spPr bwMode="auto">
          <a:xfrm>
            <a:off x="0" y="1"/>
            <a:ext cx="6797675" cy="278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89" tIns="46044" rIns="92089" bIns="46044">
            <a:spAutoFit/>
          </a:bodyPr>
          <a:lstStyle>
            <a:lvl1pPr algn="l" defTabSz="908050" eaLnBrk="0" hangingPunct="0"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1pPr>
            <a:lvl2pPr marL="454025" algn="l" defTabSz="908050" eaLnBrk="0" hangingPunct="0"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2pPr>
            <a:lvl3pPr marL="908050" algn="l" defTabSz="908050" eaLnBrk="0" hangingPunct="0"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3pPr>
            <a:lvl4pPr marL="1362075" algn="l" defTabSz="908050" eaLnBrk="0" hangingPunct="0"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4pPr>
            <a:lvl5pPr marL="1816100" algn="l" defTabSz="908050" eaLnBrk="0" hangingPunct="0"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5pPr>
            <a:lvl6pPr marL="2273300" defTabSz="90805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6pPr>
            <a:lvl7pPr marL="2730500" defTabSz="90805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7pPr>
            <a:lvl8pPr marL="3187700" defTabSz="90805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8pPr>
            <a:lvl9pPr marL="3644900" defTabSz="90805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9pPr>
          </a:lstStyle>
          <a:p>
            <a:pPr algn="ctr" eaLnBrk="1" hangingPunct="1">
              <a:defRPr/>
            </a:pPr>
            <a:endParaRPr lang="en-GB" altLang="en-US" sz="1200" smtClean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15369" name="fc"/>
          <p:cNvSpPr txBox="1">
            <a:spLocks noChangeArrowheads="1"/>
          </p:cNvSpPr>
          <p:nvPr/>
        </p:nvSpPr>
        <p:spPr bwMode="auto">
          <a:xfrm>
            <a:off x="0" y="9678233"/>
            <a:ext cx="6797675" cy="278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89" tIns="46044" rIns="92089" bIns="46044">
            <a:spAutoFit/>
          </a:bodyPr>
          <a:lstStyle>
            <a:lvl1pPr algn="l" defTabSz="908050" eaLnBrk="0" hangingPunct="0"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1pPr>
            <a:lvl2pPr marL="454025" algn="l" defTabSz="908050" eaLnBrk="0" hangingPunct="0"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2pPr>
            <a:lvl3pPr marL="908050" algn="l" defTabSz="908050" eaLnBrk="0" hangingPunct="0"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3pPr>
            <a:lvl4pPr marL="1362075" algn="l" defTabSz="908050" eaLnBrk="0" hangingPunct="0"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4pPr>
            <a:lvl5pPr marL="1816100" algn="l" defTabSz="908050" eaLnBrk="0" hangingPunct="0"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5pPr>
            <a:lvl6pPr marL="2273300" defTabSz="90805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6pPr>
            <a:lvl7pPr marL="2730500" defTabSz="90805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7pPr>
            <a:lvl8pPr marL="3187700" defTabSz="90805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8pPr>
            <a:lvl9pPr marL="3644900" defTabSz="90805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9pPr>
          </a:lstStyle>
          <a:p>
            <a:pPr algn="ctr" eaLnBrk="1" hangingPunct="1">
              <a:defRPr/>
            </a:pPr>
            <a:endParaRPr lang="en-GB" altLang="en-US" sz="1200" smtClean="0">
              <a:solidFill>
                <a:srgbClr val="FF000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325340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ＭＳ Ｐゴシック" pitchFamily="-112" charset="-128"/>
        <a:cs typeface="ＭＳ Ｐゴシック" pitchFamily="-112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ＭＳ Ｐゴシック" pitchFamily="-112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ＭＳ Ｐゴシック" pitchFamily="-112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ＭＳ Ｐゴシック" pitchFamily="-112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ＭＳ Ｐゴシック" pitchFamily="-112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sz="1400" kern="1200" dirty="0" smtClean="0">
              <a:solidFill>
                <a:schemeClr val="tx1"/>
              </a:solidFill>
              <a:effectLst/>
              <a:latin typeface="Arial" pitchFamily="34" charset="0"/>
              <a:ea typeface="ＭＳ Ｐゴシック" pitchFamily="-112" charset="-128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835F965-6866-4443-B683-98D2866D8554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488031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835F965-6866-4443-B683-98D2866D8554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484200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835F965-6866-4443-B683-98D2866D8554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96326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sz="1100" dirty="0" smtClean="0">
              <a:latin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835F965-6866-4443-B683-98D2866D8554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320282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835F965-6866-4443-B683-98D2866D8554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382568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835F965-6866-4443-B683-98D2866D8554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149193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 sz="1100" dirty="0" smtClean="0">
              <a:latin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835F965-6866-4443-B683-98D2866D8554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94962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835F965-6866-4443-B683-98D2866D8554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07156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835F965-6866-4443-B683-98D2866D8554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344197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8" Type="http://schemas.openxmlformats.org/officeDocument/2006/relationships/slideMaster" Target="../slideMasters/slideMaster1.xml"/><Relationship Id="rId3" Type="http://schemas.openxmlformats.org/officeDocument/2006/relationships/tags" Target="../tags/tag7.xml"/><Relationship Id="rId7" Type="http://schemas.openxmlformats.org/officeDocument/2006/relationships/tags" Target="../tags/tag11.xml"/><Relationship Id="rId2" Type="http://schemas.openxmlformats.org/officeDocument/2006/relationships/tags" Target="../tags/tag6.xml"/><Relationship Id="rId1" Type="http://schemas.openxmlformats.org/officeDocument/2006/relationships/tags" Target="../tags/tag5.xml"/><Relationship Id="rId6" Type="http://schemas.openxmlformats.org/officeDocument/2006/relationships/tags" Target="../tags/tag10.xml"/><Relationship Id="rId5" Type="http://schemas.openxmlformats.org/officeDocument/2006/relationships/tags" Target="../tags/tag9.xml"/><Relationship Id="rId4" Type="http://schemas.openxmlformats.org/officeDocument/2006/relationships/tags" Target="../tags/tag8.xml"/><Relationship Id="rId9" Type="http://schemas.openxmlformats.org/officeDocument/2006/relationships/image" Target="../media/image1.jpe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3.xml"/><Relationship Id="rId1" Type="http://schemas.openxmlformats.org/officeDocument/2006/relationships/tags" Target="../tags/tag12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5.xml"/><Relationship Id="rId1" Type="http://schemas.openxmlformats.org/officeDocument/2006/relationships/tags" Target="../tags/tag14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7.xml"/><Relationship Id="rId1" Type="http://schemas.openxmlformats.org/officeDocument/2006/relationships/tags" Target="../tags/tag16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18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PowerpointPresentation.jpg"/>
          <p:cNvPicPr>
            <a:picLocks noChangeAspect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hc" descr="NOT PROTECTIVELY MARKED"/>
          <p:cNvSpPr txBox="1">
            <a:spLocks noChangeArrowheads="1"/>
          </p:cNvSpPr>
          <p:nvPr userDrawn="1">
            <p:custDataLst>
              <p:tags r:id="rId1"/>
            </p:custDataLst>
          </p:nvPr>
        </p:nvSpPr>
        <p:spPr bwMode="auto">
          <a:xfrm>
            <a:off x="0" y="0"/>
            <a:ext cx="9144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1pPr>
            <a:lvl2pPr marL="742950" indent="-285750" eaLnBrk="0" hangingPunct="0"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2pPr>
            <a:lvl3pPr marL="1143000" indent="-228600" eaLnBrk="0" hangingPunct="0"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3pPr>
            <a:lvl4pPr marL="1600200" indent="-228600" eaLnBrk="0" hangingPunct="0"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4pPr>
            <a:lvl5pPr marL="2057400" indent="-228600" eaLnBrk="0" hangingPunct="0"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9pPr>
          </a:lstStyle>
          <a:p>
            <a:pPr eaLnBrk="1" hangingPunct="1"/>
            <a:r>
              <a:rPr lang="en-GB" altLang="en-US" sz="1200" b="1">
                <a:solidFill>
                  <a:srgbClr val="FF0000"/>
                </a:solidFill>
                <a:latin typeface="Calibri" pitchFamily="34" charset="0"/>
              </a:rPr>
              <a:t>NOT PROTECTIVELY MARKED</a:t>
            </a:r>
          </a:p>
        </p:txBody>
      </p:sp>
      <p:sp>
        <p:nvSpPr>
          <p:cNvPr id="6" name="fc" descr="NOT PROTECTIVELY MARKED"/>
          <p:cNvSpPr txBox="1">
            <a:spLocks noChangeArrowheads="1"/>
          </p:cNvSpPr>
          <p:nvPr userDrawn="1">
            <p:custDataLst>
              <p:tags r:id="rId2"/>
            </p:custDataLst>
          </p:nvPr>
        </p:nvSpPr>
        <p:spPr bwMode="auto">
          <a:xfrm>
            <a:off x="0" y="6611938"/>
            <a:ext cx="91440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1pPr>
            <a:lvl2pPr marL="742950" indent="-285750" eaLnBrk="0" hangingPunct="0"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2pPr>
            <a:lvl3pPr marL="1143000" indent="-228600" eaLnBrk="0" hangingPunct="0"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3pPr>
            <a:lvl4pPr marL="1600200" indent="-228600" eaLnBrk="0" hangingPunct="0"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4pPr>
            <a:lvl5pPr marL="2057400" indent="-228600" eaLnBrk="0" hangingPunct="0"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9pPr>
          </a:lstStyle>
          <a:p>
            <a:pPr eaLnBrk="1" hangingPunct="1"/>
            <a:r>
              <a:rPr lang="en-GB" altLang="en-US" sz="1200" b="1">
                <a:solidFill>
                  <a:srgbClr val="FF0000"/>
                </a:solidFill>
                <a:latin typeface="Calibri" pitchFamily="34" charset="0"/>
              </a:rPr>
              <a:t>NOT PROTECTIVELY MARKED</a:t>
            </a:r>
          </a:p>
        </p:txBody>
      </p:sp>
      <p:sp>
        <p:nvSpPr>
          <p:cNvPr id="118786" name="Rectangle 2"/>
          <p:cNvSpPr>
            <a:spLocks noGrp="1" noChangeArrowheads="1"/>
          </p:cNvSpPr>
          <p:nvPr>
            <p:ph type="ctrTitle"/>
            <p:custDataLst>
              <p:tags r:id="rId3"/>
            </p:custDataLst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>
            <a:lvl1pPr>
              <a:defRPr smtClean="0"/>
            </a:lvl1pPr>
          </a:lstStyle>
          <a:p>
            <a:r>
              <a:rPr lang="en-GB" smtClean="0"/>
              <a:t>Click to edit Master title style</a:t>
            </a:r>
          </a:p>
        </p:txBody>
      </p:sp>
      <p:sp>
        <p:nvSpPr>
          <p:cNvPr id="118787" name="Rectangle 3"/>
          <p:cNvSpPr>
            <a:spLocks noGrp="1" noChangeArrowheads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FontTx/>
              <a:buNone/>
              <a:defRPr smtClean="0"/>
            </a:lvl1pPr>
          </a:lstStyle>
          <a:p>
            <a:r>
              <a:rPr lang="en-GB" smtClean="0"/>
              <a:t>Click to edit Master subtitle style</a:t>
            </a:r>
          </a:p>
        </p:txBody>
      </p:sp>
      <p:sp>
        <p:nvSpPr>
          <p:cNvPr id="7" name="Date Placeholder 6"/>
          <p:cNvSpPr>
            <a:spLocks noGrp="1" noChangeArrowheads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b="1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Footer Placeholder 7"/>
          <p:cNvSpPr>
            <a:spLocks noGrp="1" noChangeArrowheads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b="1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Slide Number Placeholder 8"/>
          <p:cNvSpPr>
            <a:spLocks noGrp="1" noChangeArrowheads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b="1" smtClean="0"/>
            </a:lvl1pPr>
          </a:lstStyle>
          <a:p>
            <a:pPr>
              <a:defRPr/>
            </a:pPr>
            <a:fld id="{52A3BAA3-72A5-4B18-85AB-BD094ACA072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0012478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7200" y="274638"/>
            <a:ext cx="8229600" cy="562074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457200" y="1052736"/>
            <a:ext cx="4038600" cy="5073427"/>
          </a:xfrm>
          <a:prstGeom prst="rect">
            <a:avLst/>
          </a:prstGeom>
        </p:spPr>
        <p:txBody>
          <a:bodyPr/>
          <a:lstStyle>
            <a:lvl1pPr>
              <a:defRPr sz="3200">
                <a:solidFill>
                  <a:srgbClr val="3333FF"/>
                </a:solidFill>
              </a:defRPr>
            </a:lvl1pPr>
            <a:lvl2pPr>
              <a:defRPr sz="3200">
                <a:solidFill>
                  <a:srgbClr val="3333FF"/>
                </a:solidFill>
              </a:defRPr>
            </a:lvl2pPr>
            <a:lvl3pPr>
              <a:defRPr sz="3200">
                <a:solidFill>
                  <a:srgbClr val="3333FF"/>
                </a:solidFill>
              </a:defRPr>
            </a:lvl3pPr>
            <a:lvl4pPr>
              <a:defRPr sz="3200">
                <a:solidFill>
                  <a:srgbClr val="3333FF"/>
                </a:solidFill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864972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77602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68313" y="260648"/>
            <a:ext cx="8229600" cy="549275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  <p:custDataLst>
              <p:tags r:id="rId2"/>
            </p:custDataLst>
          </p:nvPr>
        </p:nvSpPr>
        <p:spPr>
          <a:xfrm>
            <a:off x="457200" y="1412875"/>
            <a:ext cx="8229600" cy="4713288"/>
          </a:xfrm>
        </p:spPr>
        <p:txBody>
          <a:bodyPr/>
          <a:lstStyle>
            <a:lvl1pPr>
              <a:defRPr sz="3200">
                <a:solidFill>
                  <a:srgbClr val="3333FF"/>
                </a:solidFill>
              </a:defRPr>
            </a:lvl1pPr>
            <a:lvl2pPr>
              <a:defRPr sz="3200">
                <a:solidFill>
                  <a:srgbClr val="3333FF"/>
                </a:solidFill>
              </a:defRPr>
            </a:lvl2pPr>
            <a:lvl3pPr>
              <a:defRPr sz="3200">
                <a:solidFill>
                  <a:srgbClr val="3333FF"/>
                </a:solidFill>
              </a:defRPr>
            </a:lvl3pPr>
            <a:lvl4pPr>
              <a:defRPr sz="3200">
                <a:solidFill>
                  <a:srgbClr val="3333FF"/>
                </a:solidFill>
              </a:defRPr>
            </a:lvl4pPr>
            <a:lvl5pPr>
              <a:defRPr sz="3200">
                <a:solidFill>
                  <a:srgbClr val="3333FF"/>
                </a:solidFill>
              </a:defRPr>
            </a:lvl5pPr>
          </a:lstStyle>
          <a:p>
            <a:pPr lvl="0"/>
            <a:r>
              <a:rPr lang="en-US" dirty="0" smtClean="0"/>
              <a:t>Click to edit Mater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348729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68313" y="260648"/>
            <a:ext cx="8229600" cy="549275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485578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397207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224735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9561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78763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8840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48554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55899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87115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3548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018768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750907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ags" Target="../tags/tag3.xml"/><Relationship Id="rId3" Type="http://schemas.openxmlformats.org/officeDocument/2006/relationships/slideLayout" Target="../slideLayouts/slideLayout3.xml"/><Relationship Id="rId7" Type="http://schemas.openxmlformats.org/officeDocument/2006/relationships/tags" Target="../tags/tag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ags" Target="../tags/tag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15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5"/>
          <p:cNvSpPr>
            <a:spLocks noGrp="1" noChangeArrowheads="1"/>
          </p:cNvSpPr>
          <p:nvPr>
            <p:ph type="title"/>
            <p:custDataLst>
              <p:tags r:id="rId7"/>
            </p:custDataLst>
          </p:nvPr>
        </p:nvSpPr>
        <p:spPr bwMode="auto">
          <a:xfrm>
            <a:off x="468313" y="287338"/>
            <a:ext cx="82296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body" idx="1"/>
            <p:custDataLst>
              <p:tags r:id="rId8"/>
            </p:custDataLst>
          </p:nvPr>
        </p:nvSpPr>
        <p:spPr bwMode="auto">
          <a:xfrm>
            <a:off x="457200" y="1412875"/>
            <a:ext cx="8229600" cy="4713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dirty="0" smtClean="0"/>
              <a:t>Click to edit Master text styles</a:t>
            </a:r>
          </a:p>
          <a:p>
            <a:pPr lvl="1"/>
            <a:r>
              <a:rPr lang="en-GB" altLang="en-US" dirty="0" smtClean="0"/>
              <a:t>Second level</a:t>
            </a:r>
          </a:p>
          <a:p>
            <a:pPr lvl="2"/>
            <a:r>
              <a:rPr lang="en-GB" altLang="en-US" dirty="0" smtClean="0"/>
              <a:t>Third level</a:t>
            </a:r>
          </a:p>
          <a:p>
            <a:pPr lvl="3"/>
            <a:r>
              <a:rPr lang="en-GB" altLang="en-US" dirty="0" smtClean="0"/>
              <a:t>Fourth level</a:t>
            </a:r>
          </a:p>
          <a:p>
            <a:pPr lvl="4"/>
            <a:r>
              <a:rPr lang="en-GB" altLang="en-US" dirty="0" smtClean="0"/>
              <a:t>Fifth level</a:t>
            </a:r>
          </a:p>
        </p:txBody>
      </p:sp>
      <p:sp>
        <p:nvSpPr>
          <p:cNvPr id="2" name="hc" descr="OFFICIAL SWYDDOGOL"/>
          <p:cNvSpPr txBox="1"/>
          <p:nvPr userDrawn="1"/>
        </p:nvSpPr>
        <p:spPr>
          <a:xfrm>
            <a:off x="0" y="0"/>
            <a:ext cx="9144000" cy="223138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ctr"/>
            <a:r>
              <a:rPr lang="en-GB" sz="850" b="1" i="0" u="none" baseline="0" smtClean="0">
                <a:solidFill>
                  <a:srgbClr val="CC0000"/>
                </a:solidFill>
                <a:latin typeface="Microsoft Sans Serif" panose="020B0604020202020204" pitchFamily="34" charset="0"/>
              </a:rPr>
              <a:t>OFFICIAL SWYDDOGOL</a:t>
            </a:r>
            <a:endParaRPr lang="en-GB" sz="850" b="1" i="0" u="none" baseline="0">
              <a:solidFill>
                <a:srgbClr val="CC0000"/>
              </a:solidFill>
              <a:latin typeface="Microsoft Sans Serif" panose="020B0604020202020204" pitchFamily="34" charset="0"/>
            </a:endParaRPr>
          </a:p>
        </p:txBody>
      </p:sp>
      <p:sp>
        <p:nvSpPr>
          <p:cNvPr id="1028" name="fc" descr="OFFICIAL SWYDDOGOL"/>
          <p:cNvSpPr txBox="1">
            <a:spLocks noChangeArrowheads="1"/>
          </p:cNvSpPr>
          <p:nvPr userDrawn="1">
            <p:custDataLst>
              <p:tags r:id="rId9"/>
            </p:custDataLst>
          </p:nvPr>
        </p:nvSpPr>
        <p:spPr bwMode="auto">
          <a:xfrm>
            <a:off x="0" y="6537960"/>
            <a:ext cx="9144000" cy="223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1pPr>
            <a:lvl2pPr marL="742950" indent="-285750" eaLnBrk="0" hangingPunct="0"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2pPr>
            <a:lvl3pPr marL="1143000" indent="-228600" eaLnBrk="0" hangingPunct="0"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3pPr>
            <a:lvl4pPr marL="1600200" indent="-228600" eaLnBrk="0" hangingPunct="0"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4pPr>
            <a:lvl5pPr marL="2057400" indent="-228600" eaLnBrk="0" hangingPunct="0"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9pPr>
          </a:lstStyle>
          <a:p>
            <a:pPr algn="ctr" eaLnBrk="1" hangingPunct="1"/>
            <a:r>
              <a:rPr lang="en-GB" altLang="en-US" sz="850" b="1" i="0" u="none" baseline="0" smtClean="0">
                <a:solidFill>
                  <a:srgbClr val="CC0000"/>
                </a:solidFill>
                <a:latin typeface="Microsoft Sans Serif" panose="020B0604020202020204" pitchFamily="34" charset="0"/>
              </a:rPr>
              <a:t>OFFICIAL SWYDDOGOL</a:t>
            </a:r>
            <a:endParaRPr lang="en-GB" altLang="en-US" sz="850" b="1" i="0" u="none" baseline="0">
              <a:solidFill>
                <a:srgbClr val="CC0000"/>
              </a:solidFill>
              <a:latin typeface="Microsoft Sans Serif" panose="020B0604020202020204" pitchFamily="34" charset="0"/>
            </a:endParaRPr>
          </a:p>
        </p:txBody>
      </p:sp>
      <p:sp>
        <p:nvSpPr>
          <p:cNvPr id="3" name="hl" descr=" "/>
          <p:cNvSpPr txBox="1"/>
          <p:nvPr userDrawn="1"/>
        </p:nvSpPr>
        <p:spPr>
          <a:xfrm>
            <a:off x="0" y="0"/>
            <a:ext cx="9144000" cy="223138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l"/>
            <a:r>
              <a:rPr lang="en-GB" sz="850" b="0" i="0" u="none" baseline="0" smtClean="0">
                <a:solidFill>
                  <a:srgbClr val="000000"/>
                </a:solidFill>
                <a:latin typeface="Microsoft Sans Serif" panose="020B0604020202020204" pitchFamily="34" charset="0"/>
              </a:rPr>
              <a:t> </a:t>
            </a:r>
            <a:endParaRPr lang="en-GB" sz="850" b="0" i="0" u="none" baseline="0">
              <a:solidFill>
                <a:srgbClr val="000000"/>
              </a:solidFill>
              <a:latin typeface="Microsoft Sans Serif" panose="020B0604020202020204" pitchFamily="34" charset="0"/>
            </a:endParaRPr>
          </a:p>
        </p:txBody>
      </p:sp>
      <p:sp>
        <p:nvSpPr>
          <p:cNvPr id="4" name="fl" descr=" "/>
          <p:cNvSpPr txBox="1"/>
          <p:nvPr userDrawn="1"/>
        </p:nvSpPr>
        <p:spPr>
          <a:xfrm>
            <a:off x="0" y="6537960"/>
            <a:ext cx="9144000" cy="223138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l"/>
            <a:r>
              <a:rPr lang="en-GB" sz="850" b="0" i="0" u="none" baseline="0" smtClean="0">
                <a:solidFill>
                  <a:srgbClr val="000000"/>
                </a:solidFill>
                <a:latin typeface="Microsoft Sans Serif" panose="020B0604020202020204" pitchFamily="34" charset="0"/>
              </a:rPr>
              <a:t> </a:t>
            </a:r>
            <a:endParaRPr lang="en-GB" sz="850" b="0" i="0" u="none" baseline="0">
              <a:solidFill>
                <a:srgbClr val="000000"/>
              </a:solidFill>
              <a:latin typeface="Microsoft Sans Serif" panose="020B060402020202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  <p:sldLayoutId id="2147483768" r:id="rId2"/>
    <p:sldLayoutId id="2147483764" r:id="rId3"/>
    <p:sldLayoutId id="2147483765" r:id="rId4"/>
    <p:sldLayoutId id="2147483766" r:id="rId5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j-lt"/>
          <a:ea typeface="ＭＳ Ｐゴシック" pitchFamily="-112" charset="-128"/>
          <a:cs typeface="ＭＳ Ｐゴシック" pitchFamily="-11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Verdana" pitchFamily="34" charset="0"/>
          <a:ea typeface="ＭＳ Ｐゴシック" pitchFamily="-112" charset="-128"/>
          <a:cs typeface="ＭＳ Ｐゴシック" pitchFamily="-11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Verdana" pitchFamily="34" charset="0"/>
          <a:ea typeface="ＭＳ Ｐゴシック" pitchFamily="-112" charset="-128"/>
          <a:cs typeface="ＭＳ Ｐゴシック" pitchFamily="-11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Verdana" pitchFamily="34" charset="0"/>
          <a:ea typeface="ＭＳ Ｐゴシック" pitchFamily="-112" charset="-128"/>
          <a:cs typeface="ＭＳ Ｐゴシック" pitchFamily="-11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Verdana" pitchFamily="34" charset="0"/>
          <a:ea typeface="ＭＳ Ｐゴシック" pitchFamily="-112" charset="-128"/>
          <a:cs typeface="ＭＳ Ｐゴシック" pitchFamily="-11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3600">
          <a:solidFill>
            <a:schemeClr val="accent2"/>
          </a:solidFill>
          <a:latin typeface="Verdana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600">
          <a:solidFill>
            <a:schemeClr val="accent2"/>
          </a:solidFill>
          <a:latin typeface="Verdana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600">
          <a:solidFill>
            <a:schemeClr val="accent2"/>
          </a:solidFill>
          <a:latin typeface="Verdana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600">
          <a:solidFill>
            <a:schemeClr val="accent2"/>
          </a:solidFill>
          <a:latin typeface="Verdana" pitchFamily="34" charset="0"/>
        </a:defRPr>
      </a:lvl9pPr>
    </p:titleStyle>
    <p:bodyStyle>
      <a:lvl1pPr algn="l" rtl="0" eaLnBrk="0" fontAlgn="base" hangingPunct="0">
        <a:spcBef>
          <a:spcPct val="20000"/>
        </a:spcBef>
        <a:spcAft>
          <a:spcPct val="0"/>
        </a:spcAft>
        <a:defRPr sz="2400">
          <a:solidFill>
            <a:srgbClr val="3333FF"/>
          </a:solidFill>
          <a:latin typeface="+mn-lt"/>
          <a:ea typeface="ＭＳ Ｐゴシック" pitchFamily="-112" charset="-128"/>
          <a:cs typeface="ＭＳ Ｐゴシック" pitchFamily="-112" charset="-128"/>
        </a:defRPr>
      </a:lvl1pPr>
      <a:lvl2pPr marL="457200" algn="l" rtl="0" eaLnBrk="0" fontAlgn="base" hangingPunct="0">
        <a:spcBef>
          <a:spcPct val="20000"/>
        </a:spcBef>
        <a:spcAft>
          <a:spcPct val="0"/>
        </a:spcAft>
        <a:defRPr sz="2400">
          <a:solidFill>
            <a:srgbClr val="3333FF"/>
          </a:solidFill>
          <a:latin typeface="+mn-lt"/>
          <a:ea typeface="ＭＳ Ｐゴシック" pitchFamily="-112" charset="-128"/>
        </a:defRPr>
      </a:lvl2pPr>
      <a:lvl3pPr marL="914400" algn="l" rtl="0" eaLnBrk="0" fontAlgn="base" hangingPunct="0">
        <a:spcBef>
          <a:spcPct val="20000"/>
        </a:spcBef>
        <a:spcAft>
          <a:spcPct val="0"/>
        </a:spcAft>
        <a:defRPr sz="2400">
          <a:solidFill>
            <a:srgbClr val="3333FF"/>
          </a:solidFill>
          <a:latin typeface="+mn-lt"/>
          <a:ea typeface="ＭＳ Ｐゴシック" pitchFamily="-112" charset="-128"/>
        </a:defRPr>
      </a:lvl3pPr>
      <a:lvl4pPr marL="1371600" algn="l" rtl="0" eaLnBrk="0" fontAlgn="base" hangingPunct="0">
        <a:spcBef>
          <a:spcPct val="20000"/>
        </a:spcBef>
        <a:spcAft>
          <a:spcPct val="0"/>
        </a:spcAft>
        <a:defRPr sz="2400">
          <a:solidFill>
            <a:srgbClr val="3333FF"/>
          </a:solidFill>
          <a:latin typeface="+mn-lt"/>
          <a:ea typeface="ＭＳ Ｐゴシック" pitchFamily="-112" charset="-128"/>
        </a:defRPr>
      </a:lvl4pPr>
      <a:lvl5pPr marL="1828800" algn="l" rtl="0" eaLnBrk="0" fontAlgn="base" hangingPunct="0">
        <a:spcBef>
          <a:spcPct val="20000"/>
        </a:spcBef>
        <a:spcAft>
          <a:spcPct val="0"/>
        </a:spcAft>
        <a:defRPr sz="2400">
          <a:solidFill>
            <a:srgbClr val="3333FF"/>
          </a:solidFill>
          <a:latin typeface="+mn-lt"/>
          <a:ea typeface="ＭＳ Ｐゴシック" pitchFamily="-112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accent2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accent2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accent2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accent2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B2DD80-2896-40E9-A8FD-0602C065F1AE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  <p:sp>
        <p:nvSpPr>
          <p:cNvPr id="9" name="hc" descr="OFFICIAL SWYDDOGOL"/>
          <p:cNvSpPr txBox="1"/>
          <p:nvPr userDrawn="1"/>
        </p:nvSpPr>
        <p:spPr>
          <a:xfrm>
            <a:off x="0" y="0"/>
            <a:ext cx="9144000" cy="223138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ctr"/>
            <a:r>
              <a:rPr lang="en-GB" sz="850" b="1" i="0" u="none" baseline="0" smtClean="0">
                <a:solidFill>
                  <a:srgbClr val="CC0000"/>
                </a:solidFill>
                <a:latin typeface="Microsoft Sans Serif" panose="020B0604020202020204" pitchFamily="34" charset="0"/>
              </a:rPr>
              <a:t>OFFICIAL SWYDDOGOL</a:t>
            </a:r>
            <a:endParaRPr lang="en-GB" sz="850" b="1" i="0" u="none" baseline="0">
              <a:solidFill>
                <a:srgbClr val="CC0000"/>
              </a:solidFill>
              <a:latin typeface="Microsoft Sans Serif" panose="020B0604020202020204" pitchFamily="34" charset="0"/>
            </a:endParaRPr>
          </a:p>
        </p:txBody>
      </p:sp>
      <p:sp>
        <p:nvSpPr>
          <p:cNvPr id="10" name="fc" descr="OFFICIAL SWYDDOGOL"/>
          <p:cNvSpPr txBox="1"/>
          <p:nvPr userDrawn="1"/>
        </p:nvSpPr>
        <p:spPr>
          <a:xfrm>
            <a:off x="0" y="6537960"/>
            <a:ext cx="9144000" cy="223138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ctr"/>
            <a:r>
              <a:rPr lang="en-GB" sz="850" b="1" i="0" u="none" baseline="0" smtClean="0">
                <a:solidFill>
                  <a:srgbClr val="CC0000"/>
                </a:solidFill>
                <a:latin typeface="Microsoft Sans Serif" panose="020B0604020202020204" pitchFamily="34" charset="0"/>
              </a:rPr>
              <a:t>OFFICIAL SWYDDOGOL</a:t>
            </a:r>
            <a:endParaRPr lang="en-GB" sz="850" b="1" i="0" u="none" baseline="0">
              <a:solidFill>
                <a:srgbClr val="CC0000"/>
              </a:solidFill>
              <a:latin typeface="Microsoft Sans Serif" panose="020B0604020202020204" pitchFamily="34" charset="0"/>
            </a:endParaRPr>
          </a:p>
        </p:txBody>
      </p:sp>
      <p:sp>
        <p:nvSpPr>
          <p:cNvPr id="7" name="hl" descr=" "/>
          <p:cNvSpPr txBox="1"/>
          <p:nvPr userDrawn="1"/>
        </p:nvSpPr>
        <p:spPr>
          <a:xfrm>
            <a:off x="0" y="0"/>
            <a:ext cx="9144000" cy="223138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l"/>
            <a:r>
              <a:rPr lang="en-GB" sz="850" b="0" i="0" u="none" baseline="0" smtClean="0">
                <a:solidFill>
                  <a:srgbClr val="000000"/>
                </a:solidFill>
                <a:latin typeface="Microsoft Sans Serif" panose="020B0604020202020204" pitchFamily="34" charset="0"/>
              </a:rPr>
              <a:t> </a:t>
            </a:r>
            <a:endParaRPr lang="en-GB" sz="850" b="0" i="0" u="none" baseline="0">
              <a:solidFill>
                <a:srgbClr val="000000"/>
              </a:solidFill>
              <a:latin typeface="Microsoft Sans Serif" panose="020B0604020202020204" pitchFamily="34" charset="0"/>
            </a:endParaRPr>
          </a:p>
        </p:txBody>
      </p:sp>
      <p:sp>
        <p:nvSpPr>
          <p:cNvPr id="8" name="fl" descr=" "/>
          <p:cNvSpPr txBox="1"/>
          <p:nvPr userDrawn="1"/>
        </p:nvSpPr>
        <p:spPr>
          <a:xfrm>
            <a:off x="0" y="6537960"/>
            <a:ext cx="9144000" cy="223138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l"/>
            <a:r>
              <a:rPr lang="en-GB" sz="850" b="0" i="0" u="none" baseline="0" smtClean="0">
                <a:solidFill>
                  <a:srgbClr val="000000"/>
                </a:solidFill>
                <a:latin typeface="Microsoft Sans Serif" panose="020B0604020202020204" pitchFamily="34" charset="0"/>
              </a:rPr>
              <a:t> </a:t>
            </a:r>
            <a:endParaRPr lang="en-GB" sz="850" b="0" i="0" u="none" baseline="0">
              <a:solidFill>
                <a:srgbClr val="000000"/>
              </a:solidFill>
              <a:latin typeface="Microsoft Sans Serif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7876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1" r:id="rId1"/>
    <p:sldLayoutId id="2147483772" r:id="rId2"/>
    <p:sldLayoutId id="2147483773" r:id="rId3"/>
    <p:sldLayoutId id="2147483774" r:id="rId4"/>
    <p:sldLayoutId id="2147483775" r:id="rId5"/>
    <p:sldLayoutId id="2147483776" r:id="rId6"/>
    <p:sldLayoutId id="2147483777" r:id="rId7"/>
    <p:sldLayoutId id="2147483778" r:id="rId8"/>
    <p:sldLayoutId id="2147483779" r:id="rId9"/>
    <p:sldLayoutId id="2147483780" r:id="rId10"/>
    <p:sldLayoutId id="2147483781" r:id="rId11"/>
  </p:sldLayoutIdLst>
  <p:timing>
    <p:tnLst>
      <p:par>
        <p:cTn id="1" dur="indefinite" restart="never" nodeType="tmRoot"/>
      </p:par>
    </p:tnLst>
  </p:timing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9.xml"/><Relationship Id="rId5" Type="http://schemas.openxmlformats.org/officeDocument/2006/relationships/image" Target="../media/image11.png"/><Relationship Id="rId4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4.jpe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59397" y="1628800"/>
            <a:ext cx="3413927" cy="19851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800" fontAlgn="auto">
              <a:spcBef>
                <a:spcPts val="0"/>
              </a:spcBef>
              <a:spcAft>
                <a:spcPts val="0"/>
              </a:spcAft>
            </a:pPr>
            <a:r>
              <a:rPr lang="en-GB" sz="36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Handling Stolen Goods Storyboard</a:t>
            </a:r>
            <a:endParaRPr lang="en-GB" sz="36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l" defTabSz="685800" fontAlgn="auto">
              <a:spcBef>
                <a:spcPts val="0"/>
              </a:spcBef>
              <a:spcAft>
                <a:spcPts val="0"/>
              </a:spcAft>
            </a:pPr>
            <a:endParaRPr lang="en-GB" sz="1500" dirty="0">
              <a:solidFill>
                <a:prstClr val="whit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3476" y="260648"/>
            <a:ext cx="501458" cy="605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8761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584" y="323487"/>
            <a:ext cx="2069368" cy="236386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28184" y="328568"/>
            <a:ext cx="1908674" cy="236564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7625" y="3315160"/>
            <a:ext cx="2088232" cy="236545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16448" y="3299235"/>
            <a:ext cx="2048165" cy="2397302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807625" y="5707546"/>
            <a:ext cx="200839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Brother in Law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827584" y="2694217"/>
            <a:ext cx="20483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Chris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6228184" y="2791023"/>
            <a:ext cx="18950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Girlfriend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6264454" y="5804639"/>
            <a:ext cx="20001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Online Shopper</a:t>
            </a:r>
            <a:endParaRPr lang="en-GB" sz="2000" dirty="0">
              <a:solidFill>
                <a:schemeClr val="tx1"/>
              </a:solidFill>
            </a:endParaRP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71867" y="2415060"/>
            <a:ext cx="2400266" cy="18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9905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7"/>
          <p:cNvSpPr txBox="1">
            <a:spLocks/>
          </p:cNvSpPr>
          <p:nvPr/>
        </p:nvSpPr>
        <p:spPr>
          <a:xfrm>
            <a:off x="683568" y="692696"/>
            <a:ext cx="7920880" cy="104144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85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b="1" i="0" u="sng" strike="noStrike" kern="1200" cap="none" spc="-50" normalizeH="0" baseline="0" noProof="0" dirty="0" smtClean="0">
                <a:ln>
                  <a:noFill/>
                </a:ln>
                <a:solidFill>
                  <a:srgbClr val="000000">
                    <a:lumMod val="75000"/>
                    <a:lumOff val="25000"/>
                  </a:srgbClr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Chris walks into the ‘Vulcan’</a:t>
            </a:r>
            <a:endParaRPr kumimoji="0" lang="en-GB" b="1" i="0" u="sng" strike="noStrike" kern="1200" cap="none" spc="-50" normalizeH="0" baseline="0" noProof="0" dirty="0">
              <a:ln>
                <a:noFill/>
              </a:ln>
              <a:solidFill>
                <a:srgbClr val="000000">
                  <a:lumMod val="75000"/>
                  <a:lumOff val="25000"/>
                </a:srgbClr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3748" y="2204864"/>
            <a:ext cx="4680520" cy="3460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4844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>
            <p:custDataLst>
              <p:tags r:id="rId1"/>
            </p:custDataLst>
          </p:nvPr>
        </p:nvSpPr>
        <p:spPr>
          <a:xfrm>
            <a:off x="971600" y="620688"/>
            <a:ext cx="712879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cs typeface="Arial" panose="020B0604020202020204" pitchFamily="34" charset="0"/>
              </a:rPr>
              <a:t>‘Are you Interested in buying a cheap bike?’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75756" y="2564904"/>
            <a:ext cx="4320480" cy="3168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6752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95736" y="1916832"/>
            <a:ext cx="4794633" cy="359597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136668" y="620688"/>
            <a:ext cx="69127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smtClean="0">
                <a:solidFill>
                  <a:schemeClr val="tx1"/>
                </a:solidFill>
                <a:latin typeface="+mn-lt"/>
              </a:rPr>
              <a:t>‘£20 and it’s yours.’</a:t>
            </a:r>
            <a:endParaRPr lang="en-GB" sz="4800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391887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79512" y="692696"/>
            <a:ext cx="8640960" cy="1041445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endParaRPr lang="en-GB" sz="48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767855"/>
            <a:ext cx="3024336" cy="482453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499992" y="768236"/>
            <a:ext cx="374441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solidFill>
                  <a:schemeClr val="tx1"/>
                </a:solidFill>
                <a:latin typeface="+mn-lt"/>
              </a:rPr>
              <a:t>‘Bargain! £20 for a £200 bike. I’ll have it off you. Let me know if you can get hold of any others!’</a:t>
            </a:r>
            <a:endParaRPr lang="en-GB" sz="4400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47568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4128" y="260648"/>
            <a:ext cx="2695228" cy="184785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2404060"/>
            <a:ext cx="2695228" cy="3055317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1115616" y="764704"/>
            <a:ext cx="396044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tx1"/>
                </a:solidFill>
                <a:latin typeface="+mn-lt"/>
              </a:rPr>
              <a:t>‘What have you bought again? You will end up in trouble if your not careful.  It is a lovely bike though!. Tell you what, I will stick it in the garage - we could get a couple of quid for that.’ </a:t>
            </a:r>
            <a:endParaRPr lang="en-GB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27814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694487"/>
            <a:ext cx="3543858" cy="472514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187624" y="548680"/>
            <a:ext cx="316835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tx1"/>
                </a:solidFill>
                <a:latin typeface="+mn-lt"/>
              </a:rPr>
              <a:t>‘Let me take the bike off you. If you keep it in your garage the police could search the house and find it. I can put it on eBay. A new bike should sell no problem.’</a:t>
            </a:r>
            <a:endParaRPr lang="en-GB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276397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692696"/>
            <a:ext cx="3379304" cy="450573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71600" y="1976069"/>
            <a:ext cx="374441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solidFill>
                  <a:schemeClr val="tx1"/>
                </a:solidFill>
                <a:latin typeface="+mn-lt"/>
              </a:rPr>
              <a:t>‘A brand new bike for £50. Result !!!’</a:t>
            </a:r>
            <a:endParaRPr lang="en-GB" sz="4000" b="1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87738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11"/>
  <p:tag name="MMPROD_DATA" val="&lt;object type=&quot;10002&quot; unique_id=&quot;901&quot;&gt;&lt;property id=&quot;10007&quot; value=&quot;Next&quot;/&gt;&lt;property id=&quot;10008&quot; value=&quot;Back&quot;/&gt;&lt;property id=&quot;10009&quot; value=&quot;Submit&quot;/&gt;&lt;property id=&quot;10012&quot; value=&quot;0&quot;/&gt;&lt;property id=&quot;10022&quot; value=&quot;Try again&quot;/&gt;&lt;property id=&quot;10068&quot; value=&quot;Correct - Click anywhere to continue&quot;/&gt;&lt;property id=&quot;10069&quot; value=&quot;Incorrect - Click anywhere to continue&quot;/&gt;&lt;property id=&quot;10124&quot; value=&quot;Click to continue&quot;/&gt;&lt;property id=&quot;10125&quot; value=&quot;Click to submit answer&quot;/&gt;&lt;property id=&quot;10126&quot; value=&quot;Click to go back&quot;/&gt;&lt;property id=&quot;10127&quot; value=&quot;Clear&quot;/&gt;&lt;property id=&quot;10128&quot; value=&quot;Click to clear&quot;/&gt;&lt;property id=&quot;10133&quot; value=&quot;1&quot;/&gt;&lt;property id=&quot;10134&quot; value=&quot;0&quot;/&gt;&lt;property id=&quot;10135&quot; value=&quot;,&quot;/&gt;&lt;property id=&quot;10136&quot; value=&quot;2&quot;/&gt;&lt;property id=&quot;10156&quot; value=&quot;1&quot;/&gt;&lt;property id=&quot;10157&quot; value=&quot;1&quot;/&gt;&lt;property id=&quot;10158&quot; value=&quot;1&quot;/&gt;&lt;property id=&quot;10177&quot; value=&quot;1&quot;/&gt;&lt;property id=&quot;10183&quot; value=&quot;You must answer the question before continuing&quot;/&gt;&lt;property id=&quot;10185&quot; value=&quot;1&quot;/&gt;&lt;property id=&quot;10188&quot; value=&quot;The time to answer this question has expired.&quot;/&gt;&lt;property id=&quot;10189&quot; value=&quot;1&quot;/&gt;&lt;property id=&quot;10194&quot; value=&quot;0&quot;/&gt;&lt;property id=&quot;10195&quot; value=&quot;1&quot;/&gt;&lt;property id=&quot;10196&quot; value=&quot;0&quot;/&gt;&lt;property id=&quot;10198&quot; value=&quot;100&quot;/&gt;&lt;property id=&quot;10200&quot; value=&quot;1&quot;/&gt;&lt;property id=&quot;10212&quot; value=&quot;1&quot;/&gt;&lt;property id=&quot;10213&quot; value=&quot;1&quot;/&gt;&lt;property id=&quot;10214&quot; value=&quot;0&quot;/&gt;&lt;property id=&quot;10215&quot; value=&quot;0&quot;/&gt;&lt;property id=&quot;10216&quot; value=&quot;0&quot;/&gt;&lt;property id=&quot;10217&quot; value=&quot;1&quot;/&gt;&lt;property id=&quot;10218&quot; value=&quot;0&quot;/&gt;&lt;property id=&quot;10219&quot; value=&quot;0&quot;/&gt;&lt;property id=&quot;10221&quot; value=&quot;&amp;lt;Format Name=&amp;quot;Presentation Default&amp;quot;&amp;gt;&amp;lt;Question FontName=&amp;quot;Verdana&amp;quot; IsBold=&amp;quot;0&amp;quot; IsItalic=&amp;quot;0&amp;quot; IsUnderline=&amp;quot;0&amp;quot; FontSize=&amp;quot;28&amp;quot;/&amp;gt;&amp;lt;Answer FontName=&amp;quot;Verdana&amp;quot; IsBold=&amp;quot;0&amp;quot; IsItalic=&amp;quot;0&amp;quot; IsUnderline=&amp;quot;0&amp;quot; FontSize=&amp;quot;24&amp;quot;/&amp;gt;&amp;lt;Button FontName=&amp;quot;Verdana&amp;quot; IsBold=&amp;quot;0&amp;quot; IsItalic=&amp;quot;0&amp;quot; IsUnderline=&amp;quot;0&amp;quot; FontSize=&amp;quot;14&amp;quot;/&amp;gt;&amp;lt;Message FontName=&amp;quot;Verdana&amp;quot; IsBold=&amp;quot;0&amp;quot; IsItalic=&amp;quot;0&amp;quot; IsUnderline=&amp;quot;0&amp;quot; FontSize=&amp;quot;18&amp;quot;/&amp;gt;&amp;lt;ButtonPlacement Orientation=&amp;quot;Horizontal&amp;quot; Position=&amp;quot;0&amp;quot;/&amp;gt;&amp;lt;/Format&amp;gt; &quot;/&gt;&lt;property id=&quot;10227&quot; value=&quot;1&quot;/&gt;&lt;property id=&quot;10229&quot; value=&quot;0&quot;/&gt;&lt;property id=&quot;10235&quot; value=&quot;80&quot;/&gt;&lt;property id=&quot;10236&quot; value=&quot;0&quot;/&gt;&lt;property id=&quot;10237&quot; value=&quot;0&quot;/&gt;&lt;property id=&quot;10238&quot; value=&quot;-1&quot;/&gt;&lt;property id=&quot;10239&quot; value=&quot;3&quot;/&gt;&lt;property id=&quot;10240&quot; value=&quot;0&quot;/&gt;&lt;property id=&quot;10241&quot; value=&quot;-1&quot;/&gt;&lt;property id=&quot;10242&quot; value=&quot;-1&quot;/&gt;&lt;property id=&quot;10243&quot; value=&quot;-1&quot;/&gt;&lt;property id=&quot;10244&quot; value=&quot;1&quot;/&gt;&lt;property id=&quot;10245&quot; value=&quot;0&quot;/&gt;&lt;object type=&quot;10054&quot; unique_id=&quot;10002&quot;&gt;&lt;property id=&quot;10139&quot; value=&quot;1.0&quot;/&gt;&lt;property id=&quot;10141&quot; value=&quot;80&quot;/&gt;&lt;property id=&quot;10143&quot; value=&quot;0&quot;/&gt;&lt;property id=&quot;10144&quot; value=&quot;0&quot;/&gt;&lt;property id=&quot;10145&quot; value=&quot;0&quot;/&gt;&lt;property id=&quot;10146&quot; value=&quot;1&quot;/&gt;&lt;property id=&quot;10147&quot; value=&quot;0&quot;/&gt;&lt;property id=&quot;10148&quot; value=&quot;0&quot;/&gt;&lt;property id=&quot;10149&quot; value=&quot;0&quot;/&gt;&lt;property id=&quot;10150&quot; value=&quot;0&quot;/&gt;&lt;/object&gt;&lt;object type=&quot;10042&quot; unique_id=&quot;903&quot;&gt;&lt;object type=&quot;10003&quot; unique_id=&quot;10004&quot;&gt;&lt;property id=&quot;10002&quot; value=&quot;Quiz&quot;/&gt;&lt;property id=&quot;10003&quot; value=&quot;0&quot;/&gt;&lt;property id=&quot;10004&quot; value=&quot;0&quot;/&gt;&lt;property id=&quot;10005&quot; value=&quot;0&quot;/&gt;&lt;property id=&quot;10006&quot; value=&quot;0&quot;/&gt;&lt;property id=&quot;10010&quot; value=&quot;1&quot;/&gt;&lt;property id=&quot;10014&quot; value=&quot;1&quot;/&gt;&lt;property id=&quot;10015&quot; value=&quot;1&quot;/&gt;&lt;property id=&quot;10016&quot; value=&quot;1&quot;/&gt;&lt;property id=&quot;10017&quot; value=&quot;1&quot;/&gt;&lt;property id=&quot;10018&quot; value=&quot;1&quot;/&gt;&lt;property id=&quot;10029&quot; value=&quot;2&quot;/&gt;&lt;property id=&quot;10072&quot; value=&quot;Quiz10004&quot;/&gt;&lt;property id=&quot;10123&quot; value=&quot;1&quot;/&gt;&lt;property id=&quot;10129&quot; value=&quot;0&quot;/&gt;&lt;property id=&quot;10130&quot; value=&quot;80&quot;/&gt;&lt;property id=&quot;10160&quot; value=&quot;1&quot;/&gt;&lt;property id=&quot;10161&quot; value=&quot;1&quot;/&gt;&lt;property id=&quot;10162&quot; value=&quot;1&quot;/&gt;&lt;property id=&quot;10163&quot; value=&quot;0&quot;/&gt;&lt;property id=&quot;10164&quot; value=&quot;0&quot;/&gt;&lt;property id=&quot;10165&quot; value=&quot;Passed&quot;/&gt;&lt;property id=&quot;10166&quot; value=&quot;Failed&quot;/&gt;&lt;property id=&quot;10167&quot; value=&quot;FFFFFFFF&quot;/&gt;&lt;property id=&quot;10169&quot; value=&quot;Question %d of %d&quot;/&gt;&lt;property id=&quot;10170&quot; value=&quot;Send E-mail&quot;/&gt;&lt;property id=&quot;10171&quot; value=&quot;You answered this correctly!&quot;/&gt;&lt;property id=&quot;10172&quot; value=&quot;You did not answer this question completely&quot;/&gt;&lt;property id=&quot;10173&quot; value=&quot;Your answer:&quot;/&gt;&lt;property id=&quot;10174&quot; value=&quot;The correct answer is:&quot;/&gt;&lt;property id=&quot;10208&quot; value=&quot;0&quot;/&gt;&lt;property id=&quot;10222&quot; value=&quot;0&quot;/&gt;&lt;property id=&quot;10223&quot; value=&quot;1&quot;/&gt;&lt;property id=&quot;10224&quot; value=&quot;1&quot;/&gt;&lt;property id=&quot;10225&quot; value=&quot;Instruction Slide Title&quot;/&gt;&lt;property id=&quot;10226&quot; value=&quot;Write instructions for quiz takers here...&quot;/&gt;&lt;property id=&quot;10228&quot; value=&quot;0&quot;/&gt;&lt;object type=&quot;10062&quot; unique_id=&quot;10006&quot;&gt;&lt;object type=&quot;10050&quot; unique_id=&quot;10007&quot;&gt;&lt;property id=&quot;10020&quot; value=&quot;2&quot;/&gt;&lt;property id=&quot;10102&quot; value=&quot;1&quot;/&gt;&lt;property id=&quot;10191&quot; value=&quot;-1&quot;/&gt;&lt;/object&gt;&lt;object type=&quot;10051&quot; unique_id=&quot;10008&quot;&gt;&lt;property id=&quot;10020&quot; value=&quot;2&quot;/&gt;&lt;property id=&quot;10102&quot; value=&quot;1&quot;/&gt;&lt;property id=&quot;10191&quot; value=&quot;-1&quot;/&gt;&lt;/object&gt;&lt;/object&gt;&lt;object type=&quot;10061&quot; unique_id=&quot;20000&quot;/&gt;&lt;/object&gt;&lt;/object&gt;&lt;/object&gt;&#10;"/>
  <p:tag name="MMPROD_THEME_BG_IMAGE" val=""/>
  <p:tag name="MMPROD_TAG_VCONFIG" val="PD94bWwgdmVyc2lvbj0iMS4wIiBlbmNvZGluZz0idXRmLTgiPz4NCjxjb25maWd1cmF0aW9uPg0KCTxicmFuZGluZz4NCgkJPHVpZm9udCBuYW1lPSJGT05UX05PVEVTX1RFWFQiIHZhbHVlPSJWZXJkYW5hLDksZmFsc2UsZmFsc2UsZmFsc2UiLz4NCgk8L2JyYW5kaW5nPg0KCTxjb2xvcnM+DQoJCTx1aWNvbG9yIG5hbWU9InByaW1hcnkiIHZhbHVlPSIweDZGODQ4OCIvPg0KCQk8dWljb2xvciBuYW1lPSJnbG93IiB2YWx1ZT0iMHg2MDk3NzMiLz4NCgkJPHVpY29sb3IgbmFtZT0idGV4dCIgdmFsdWU9IjB4RkZGRkZGIi8+DQoJCTx1aWNvbG9yIG5hbWU9ImxpZ2h0IiB2YWx1ZT0iMHg0RTVENjAiLz4NCgkJPHVpY29sb3IgbmFtZT0ic2hhZG93IiB2YWx1ZT0iMHgwMDAwMDAiLz4NCgkJPHVpY29sb3IgbmFtZT0iYmFja2dyb3VuZCIgdmFsdWU9IjB4NzI3OTcxIi8+DQoJPC9jb2xvcnM+DQoJPGxheW91dD4NCgkJPHVpc2hvdyBuYW1lPSJwcmVzZW50YXRpb250aXRsZSIgdmFsdWU9InRydWUiLz48dWlzaG93IG5hbWU9InByZXNlbnRlcnBob3RvIiB2YWx1ZT0idHJ1ZSIvPjx1aXNob3cgbmFtZT0icHJlc2VudGVybmFtZSIgdmFsdWU9InRydWUiLz48dWlzaG93IG5hbWU9InByZXNlbnRlcnRpdGxlIiB2YWx1ZT0idHJ1ZSIvPjx1aXNob3cgbmFtZT0icHJlc2VudGVyZW1haWwiIHZhbHVlPSJ0cnVlIi8+PHVpc2hvdyBuYW1lPSJwcmVzZW50ZXJiaW8iIHZhbHVlPSJ0cnVlIi8+PHVpc2hvdyBuYW1lPSJjb21wYW55bG9nbyIgdmFsdWU9InRydWUiLz48dWlzaG93IG5hbWU9InNpZGViYXIiIHZhbHVlPSJ0cnVlIi8+PHVpc2hvdyBuYW1lPSJvdXRsaW5lIiB2YWx1ZT0idHJ1ZSIvPjx1aXNob3cgbmFtZT0idGh1bWJuYWlsIiB2YWx1ZT0idHJ1ZSIvPg0KCQk8dWlzaG93IG5hbWU9Im5vdGVzIiB2YWx1ZT0idHJ1ZSIvPjx1aXNob3cgbmFtZT0ic2VhcmNoIiB2YWx1ZT0idHJ1ZSIvPjx1aXNob3cgbmFtZT0icXVpeiIgdmFsdWU9InRydWUiLz48dWlzaG93IG5hbWU9ImF0dGFjaG1lbnRzIiB2YWx1ZT0idHJ1ZSIvPjx1aXNob3cgbmFtZT0idXRpbHMiIHZhbHVlPSJ0cnVlIi8+PHVpc2hvdyBuYW1lPSJ2b2x1bWUiIHZhbHVlPSJ0cnVlIi8+PHVpc2hvdyBuYW1lPSJwbGF5YmFyIiB2YWx1ZT0idHJ1ZSIvPjx1aXNob3cgbmFtZT0idGFsa2luZ2hlYWQiIHZhbHVlPSJ0cnVlIi8+PHVpc2hvdyBuYW1lPSJzaWRlYmFyb25yaWdodCIgdmFsdWU9InRydWUiLz48dWlzaG93IG5hbWU9InZpZXdjaGFuZ2UiIHZhbHVlPSJ0cnVlIi8+PHVpc2hvdyBuYW1lPSJhbHdheXNTY3J1bmNoIiB2YWx1ZT0iZmFsc2UiLz48dWlzaG93IG5hbWU9ImluaXRpYWxkaXNwbGF5bW9kZWlzbm9ybWFsIiB2YWx1ZT0idHJ1ZSIvPjx1aXJlcGxhY2UgbmFtZT0ibG9nbyIgdmFsdWU9IiIvPjx1aXJlcGxhY2UgbmFtZT0iYmdpbWFnZSIgdmFsdWU9IiIvPjx1aXJlcGxhY2UgbmFtZT0iaW5pdGlhbHRhYiIgdmFsdWU9Im91dGxpbmUiLz48L2xheW91dD4NCgk8cHJlbG9hZGVyPjxzZXRCb29sIG5hbWU9ImRpc2FibGVBc3NldFByZWxvYWRlciIgdmFsdWU9InRydWUiLz48L3ByZWxvYWRlcj48bGFuZ3VhZ2UgaWQ9ImVuIj4NCgkJPCEtLSBmb3JtYXQgZm9yIHVpZm9udCB2YWx1ZSBpcyAiZm9udCxzaXplLGlzYm9sZCxpc2l0YWxpYyxpc3NoYWRvd2VkIiAtLT4NCgkJPHVpZm9udCBuYW1lPSJGT05UX1FVSVpaSU5HIiB2YWx1ZT0iVmVyZGFuYSw5LGZhbHNlLGZhbHNlLGZhbHNlIi8+DQoJCTx1aWZvbnQgbmFtZT0iRk9OVF9TQ1JVQlNUQVRVUyIgdmFsdWU9IlZlcmRhbmEsOSx0cnVlLGZhbHNlLHRydWUiLz4NCgkJPHVpZm9udCBuYW1lPSJGT05UX1NDUlVCVElNRSIgdmFsdWU9IlZlcmRhbmEsOSxmYWxzZSxmYWxzZSx0cnVlIi8+DQoJCTx1aWZvbnQgbmFtZT0iRk9OVF9FTEFQU0VEVElNRSIgdmFsdWU9IlZlcmRhbmEsOSx0cnVlLGZhbHNlLHRydWUiLz4NCgkJPHVpZm9udCBuYW1lPSJGT05UX1VUSUxTTUVOVSIgdmFsdWU9IlZlcmRhbmEsOSx0cnVlLGZhbHNlLGZhbHNlIi8+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+DQoJCTx1aWZvbnQgbmFtZT0iRk9OVF9QUkVTRU5URVJUSVRMRSIgdmFsdWU9IlZlcmRhbmEsMTAsZmFsc2UsZmFsc2UsdHJ1ZSIvPg0KCQk8dWlmb250IG5hbWU9IkZPTlRfQklPQlROIiB2YWx1ZT0iVmVyZGFuYSwxMCxmYWxzZSxmYWxzZSx0cnVlIi8+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+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+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+DQoJCTx1aWZvbnQgbmFtZT0iRk9OVF9RVUlaUE9EX1FVSVpfUVVFU1RJT05fQ09VTlRfVkFMVUUiIHZhbHVlPSJWZXJkYW5hLDksdHJ1ZSxmYWxzZSx0cnVlIi8+DQoJCTx1aWZvbnQgbmFtZT0iRk9OVF9RVUlaUE9EX1FVSVpfUVVFU1RJT05fQVRURU1QVEVEIiB2YWx1ZT0iVmVyZGFuYSw5LGZhbHNlLGZhbHNlLHRydWUiLz4NCgkJPHVpZm9udCBuYW1lPSJGT05UX1FVSVpQT0RfUVVJWl9RVUVTVElPTl9BVFRFTVBURURfVkFMVUUiIHZhbHVlPSJWZXJkYW5hLDksdHJ1ZSxmYWxzZSx0cnVlIi8+DQoJCTx1aWZvbnQgbmFtZT0iRk9OVF9RVUlaUE9EX1FVSVpfU0NPUkVfVEFHIiB2YWx1ZT0iVmVyZGFuYSwxMSx0cnVlLGZhbHNlLHRydWUiLz4NCgkJPHVpZm9udCBuYW1lPSJGT05UX1FVSVpQT0RfUVVJWl9TQ09SRSIgdmFsdWU9IlZlcmRhbmEsOSxmYWxzZSxmYWxzZSx0cnVlIi8+DQoJCTx1aWZvbnQgbmFtZT0iRk9OVF9RVUlaUE9EX1FVSVpfU0NPUkVfVkFMVUUiIHZhbHVlPSJWZXJkYW5hLDksdHJ1ZSxmYWxzZSx0cnVlIi8+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+DQoJCTx1aWZvbnQgbmFtZT0iRk9OVF9RVUlaUE9EX1FVSVpfUEFTU1NDT1JFX1ZBTFVFIiB2YWx1ZT0iVmVyZGFuYSw5LHRydWUsZmFsc2UsdHJ1ZSIvPg0KCQk8IS0tIHVpdGV4dCAtLT4NCgkJPCEtLSBzdWJzdGl0dXRpb246ICVuID09IHNsaWRlIG51bWJlciAtLT4NCgkJPHVpdGV4dCBuYW1lPSJVTk5BTUVEU0xJREVUSVRMRSIgdmFsdWU9IlNsaWRlICVuIi8+DQoJCTwhLS0gc3Vic3RpdHV0aW9uOiAlbiA9PSBzbGlkZSBudW1iZXIgLS0+DQoJCTwhLS0gc3Vic3RpdHV0aW9uOiAldCA9PSB0b3RhbCBzbGlkZSBjb3VudCAtLT4NCgkJPHVpdGV4dCBuYW1lPSJTQ1JVQkJBUlNUQVRVU19TTElERUlORk8iIHZhbHVlPSJTbGlkZSAlbiAvICV0IHwgIi8+DQoJCTx1aXRleHQgbmFtZT0iU0NSVUJCQVJTVEFUVVNfU1RPUFBFRCIgdmFsdWU9IlN0b3BwZWQiLz4NCgkJPHVpdGV4dCBuYW1lPSJTQ1JVQkJBUlNUQVRVU19QTEFZSU5HIiB2YWx1ZT0iUGxheWluZyIvPg0KCQk8dWl0ZXh0IG5hbWU9IlNDUlVCQkFSU1RBVFVTX05PQVVESU8iIHZhbHVlPSJObyBBdWRpbyIvPg0KCQk8dWl0ZXh0IG5hbWU9IlNDUlVCQkFSU1RBVFVTX1ZJRFBMQVlJTkciIHZhbHVlPSJWaWRlbyBQbGF5aW5nIi8+DQoJCTx1aXRleHQgbmFtZT0iU0NSVUJCQVJTVEFUVVNfTE9BRElORyIgdmFsdWU9IkxvYWRpbmciLz4NCgkJPHVpdGV4dCBuYW1lPSJTQ1JVQkJBUlNUQVRVU19CVUZGRVJJTkciIHZhbHVlPSJCdWZmZXJpbmciLz4NCgkJPHVpdGV4dCBuYW1lPSJTQ1JVQkJBUlNUQVRVU19RVUVTVElPTiIgdmFsdWU9IkFuc3dlciBRdWVzdGlvbiIvPg0KCQk8dWl0ZXh0IG5hbWU9IlNDUlVCQkFSU1RBVFVTX1JFVklFV1FVSVoiIHZhbHVlPSJSZXZpZXdpbmcgUXVpeiIvPg0KCQk8IS0tIHN1YnN0aXR1dGlvbjogJW0gPT0gbWludXRlcyByZW1haW5pbmcgLS0+DQoJCTwhLS0gc3Vic3RpdHV0aW9uOiAlcyA9PSBzZWNvbmRzIHJlbWFpbmluZyAtLT4NCgkJPHVpdGV4dCBuYW1lPSJFTEFQU0VEIiB2YWx1ZT0iJW0gTWludXRlcyAlcyBTZWNvbmRzIFJlbWFpbmluZyIvPg0KCQk8dWl0ZXh0IG5hbWU9Ik5PVEZPVU5EIiB2YWx1ZT0iTm90aGluZyBGb3VuZCIvPg0KCQk8dWl0ZXh0IG5hbWU9IkFUVEFDSE1FTlRTIiB2YWx1ZT0iQXR0YWNobWVudHMiLz4NCgkJPCEtLSBzdWJzdGl0dXRpb246ICVwID09IGN1cnJlbnQgc3BlYWtlcidzIHRpdGxlIC0tPg0KCQk8dWl0ZXh0IG5hbWU9IkJJT1dJTl9USVRMRSIgdmFsdWU9IkJpbzogJXAiLz4NCgkJPHVpdGV4dCBuYW1lPSJCSU9CVE5fVElUTEUiIHZhbHVlPSJCaW8iLz4NCgkJPHVpdGV4dCBuYW1lPSJESVZJREVSQlROX1RJVExFIiB2YWx1ZT0ifCIvPg0KCQk8dWl0ZXh0IG5hbWU9IkNPTlRBQ1RCVE5fVElUTEUiIHZhbHVlPSJDb250YWN0Ii8+DQoJCTx1aXRleHQgbmFtZT0iVEFCX1FVSVoiIHZhbHVlPSJRdWl6Ii8+DQoJCTx1aXRleHQgbmFtZT0iVEFCX09VVExJTkUiIHZhbHVlPSJPdXRsaW5lIi8+DQoJCTx1aXRleHQgbmFtZT0iVEFCX1RIVU1CIiB2YWx1ZT0iVGh1bWIiLz4NCgkJPHVpdGV4dCBuYW1lPSJUQUJfTk9URVMiIHZhbHVlPSJOb3RlcyIvPg0KCQk8dWl0ZXh0IG5hbWU9IlRBQl9TRUFSQ0giIHZhbHVlPSJTZWFyY2giLz4NCgkJPHVpdGV4dCBuYW1lPSJTTElERV9IRUFESU5HIiB2YWx1ZT0iU2xpZGUgVGl0bGUiLz4NCgkJPHVpdGV4dCBuYW1lPSJEVVJBVElPTl9IRUFESU5HIiB2YWx1ZT0iRHVyYXRpb24iLz4NCgkJPHVpdGV4dCBuYW1lPSJTRUFSQ0hfSEVBRElORyIgdmFsdWU9IlNlYXJjaCBmb3IgdGV4dDoiLz4NCgkJPHVpdGV4dCBuYW1lPSJUSFVNQl9IRUFESU5HIiB2YWx1ZT0iU2xpZGUiLz4NCgkJPHVpdGV4dCBuYW1lPSJUSFVNQl9JTkZPIiB2YWx1ZT0iU2xpZGUgVGl0bGUvRHVyYXRpb24iLz4NCgkJPHVpdGV4dCBuYW1lPSJBVFRBQ0hOQU1FX0hFQURJTkciIHZhbHVlPSJGaWxlIE5hbWUiLz4NCgkJPHVpdGV4dCBuYW1lPSJBVFRBQ0hTSVpFX0hFQURJTkciIHZhbHVlPSJTaXplIi8+DQoJCTx1aXRleHQgbmFtZT0iU0xJREVfTk9URVMiIHZhbHVlPSJTbGlkZSBOb3RlcyIvPg0KCQk8IS0tcXVpeiBwb2QgYW5kIG1lc3NhZ2UgYm94IHRleHRzLS0+DQoJCTx1aXRleHQgbmFtZT0iUVVJWlBPRF9RVUlaX0FUVEVNUFQiIHZhbHVlPSJRdWl6IEF0dGVtcHQ6Ii8+DQoJCTx1aXRleHQgbmFtZT0iUVVJWlBPRF9RVUlaX0FUVEVNUFRfVkFMVUUiIHZhbHVlPSIlbiBvZiAldCIvPg0KCQk8dWl0ZXh0IG5hbWU9IlFVSVpQT0RfUVVJWl9TQ09SRSIgdmFsdWU9IlNjb3JlZDoiLz4NCgkJPHVpdGV4dCBuYW1lPSJRVUlaUE9EX1FVSVpfUEFTU1NDT1JFIiB2YWx1ZT0iUGFzc2luZyBTY29yZToiLz4NCgkJPHVpdGV4dCBuYW1lPSJRVUlaUE9EX1FVSVpfTUFYU0NPUkUiIHZhbHVlPSJNYXggU2NvcmU6Ii8+DQoJCTx1aXRleHQgbmFtZT0iUVVJWlBPRF9RVUVTQVRNUFRfU1RSIiB2YWx1ZT0iQXR0ZW1wdDogJW4gb2YgJXQiLz4NCgkJPHVpdGV4dCBuYW1lPSJRVUlaUE9EX1FVRVNUWVBFX1NUUiIgdmFsdWU9IlR5cGU6ICVzIi8+DQoJCTx1aXRleHQgbmFtZT0iUVVJWlBPRF9RVUVTVFlQRV9HUkQiIHZhbHVlPSJHcmFkZWQiLz4NCgkJPHVpdGV4dCBuYW1lPSJRVUlaUE9EX1FVRVNUWVBFX1NWWSIgdmFsdWU9IlN1cnZleSIvPg0KCQk8dWl0ZXh0IG5hbWU9IlFVSVpQT0RfUVVJWkFUTVBUX0lORiIgdmFsdWU9IkluZmluaXRlIi8+DQoJCTx1aXRleHQgbmFtZT0iUVVJWlBPRF9RVUVTQVRNUFRfSU5GIiB2YWx1ZT0iSW5maW5pdGUiLz4NCgkJPHVpdGV4dCBuYW1lPSJXQVJOSU5HTVNHX1lFU1NUUklORyIgdmFsdWU9IlllcyIvPg0KCQk8dWl0ZXh0IG5hbWU9IldBUk5JTkdNU0dfTk9TVFJJTkciIHZhbHVlPSJObyIvPg0KCQk8dWl0ZXh0IG5hbWU9IldBUk5JTkdNU0dfVElUTEVTVFJJTkciIHZhbHVlPSJRdWl6IE5hdmlnYXRpb24gV2FybmluZyIvPg0KCQk8dWl0ZXh0IG5hbWU9IldBUk5JTkdNU0dfTVNHU1RSSU5HIiB2YWx1ZT0iVGhlcmUgYXJlIHVuLWF0dGVtcHRlZCBxdWVzdGlvbnMgaW4gdGhpcyBRdWl6LiYjeEE7JiN4QTtDbGlja2luZyBZZXMgd2lsbCB0YWtlIHlvdSBvdXQgb2YgdGhlIFF1aXouIENsaWNrIE5vIHRvIGNvbnRpbnVlIHRoZSBRdWl6LiIvPg0KCQk8dWl0ZXh0IG5hbWU9IklORk9STUFUSU9OX0gyNjRfRkxBU0hQTEFZRVIiIHZhbHVlPSJUaGUgY3VycmVudCB2ZXJzaW9uIG9mIEZsYXNoIFBsYXllciBpbnN0YWxsZWQgb24geW91ciBtYWNoaW5lIGRvZXMgbm90IHN1cHBvcnQgdGhpcyB2aWRlby4gQ2xpY2sgb24gdGhlIHZpZGVvIGFyZWEgdG8gZG93bmxvYWQgdGhlIGxhdGVzdCBGbGFzaCBQbGF5ZXIuIi8+DQoJCTwhLS0gc3Vic3RpdHV0aW9uOiAlcCA9PSBwcmVzZW50YXRpb24gdGl0bGUgLS0+DQoJCTwhLS0gc3Vic3RpdHV0aW9uOiAlcyA9PSBzbGlkZSB0aXRsZSAtLT4NCgkJPCEtLSBzdWJzdGl0dXRpb246ICVuID09IHNsaWRlIG51bWJlciAtLT4NCgkJPHVpdGV4dCBuYW1lPSJCT09LTUFSSyIgdmFsdWU9IkFkb2JlIFByZXNlbnRlciAtICVwIi8+DQoJCTwhLS0gc3Vic3RpdHV0aW9uOiAlcCA9PSBwcmVzZW50YXRpb24gdGl0bGUgLS0+DQoJCTwhLS0gc3Vic3RpdHV0aW9uOiAlcyA9PSBzbGlkZSB0aXRsZSAtLT4NCgkJPCEtLSBzdWJzdGl0dXRpb246ICVuID09IHNsaWRlIG51bWJlciAtLT4NCgkJPHVpdGV4dCBuYW1lPSJCT09LTUFSS1NMSURFIiB2YWx1ZT0iQWRvYmUgUHJlc2VudGVyIC0gJXAgJXMiLz4NCgkJPHVpdGV4dCBuYW1lPSJTSE9XU0lERUJBUiIgdmFsdWU9IlNob3cgc2lkZWJhciB0byBwYXJ0aWNpcGFudHMiLz4NCgkJPHVpdGV4dCBuYW1lPSJNVVRFIiB2YWx1ZT0iTXV0ZSIvPg0KCQk8dWl0ZXh0IG5hbWU9IkRPQ1dSQVBfVElUTEUiIHZhbHVlPSJQcmVzZW50ZXIgRmlsZSBBdHRhY2htZW50Ii8+DQoJCTx1aXRleHQgbmFtZT0iRE9DV1JBUF9NU0ciIHZhbHVlPSJTYXZlIHRvIE15IENvbXB1dGVyIi8+DQoJCTx1aXRleHQgbmFtZT0iRE9DV1JBUF9QUk9NUFQiIHZhbHVlPSJDbGljayB0byBEb3dubG9hZCIvPg0KCTwvbGFuZ3VhZ2U+DQoJPGxhbmd1YWdlIGlkPSJkZSI+DQoJCTwhLS0gZm9ybWF0IGZvciB1aWZvbnQgdmFsdWUgaXMgImZvbnQsc2l6ZSxpc2JvbGQsaXNpdGFsaWMsaXNzaGFkb3dlZCIgLS0+DQoJCTx1aWZvbnQgbmFtZT0iRk9OVF9RVUlaWklORyIgdmFsdWU9IlZlcmRhbmEsOSxmYWxzZSxmYWxzZSxmYWxzZSIvPg0KCQk8dWlmb250IG5hbWU9IkZPTlRfU0NSVUJTVEFUVVMiIHZhbHVlPSJWZXJkYW5hLDksdHJ1ZSxmYWxzZSx0cnVlIi8+DQoJCTx1aWZvbnQgbmFtZT0iRk9OVF9TQ1JVQlRJTUUiIHZhbHVlPSJWZXJkYW5hLDksZmFsc2UsZmFsc2UsdHJ1ZSIvPg0KCQk8dWlmb250IG5hbWU9IkZPTlRfRUxBUFNFRFRJTUUiIHZhbHVlPSJWZXJkYW5hLDksdHJ1ZSxmYWxzZSx0cnVlIi8+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+DQoJCTx1aWZvbnQgbmFtZT0iRk9OVF9PVVRMSU5FIiB2YWx1ZT0iVmVyZGFuYSwxMSxmYWxzZSxmYWxzZSx0cnVlIi8+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+DQoJCTx1aWZvbnQgbmFtZT0iRk9OVF9XSU5USVRMRSIgdmFsdWU9IlZlcmRhbmEsOSxmYWxzZSxmYWxzZSx0cnVlIi8+DQoJCTx1aWZvbnQgbmFtZT0iRk9OVF9BVFRBQ0hNRU5UUyIgdmFsdWU9IlZlcmRhbmEsMTEsZmFsc2UsZmFsc2UsdHJ1ZSIvPg0KCQk8IS0tcXVpeiBwb2QgYW5kIG1lc3NhZ2UgYm94IHRleHQgZm9udHMtLT4NCgkJPHVpZm9udCBuYW1lPSJGT05UX01TR0JPWF9XSU5USVRMRSIgdmFsdWU9IlZlcmRhbmEsMTEsdHJ1ZSxmYWxzZSx0cnVlIi8+DQoJCTx1aWZvbnQgbmFtZT0iRk9OVF9NU0dCT1hfTVNHIiB2YWx1ZT0iVmVyZGFuYSwxMSxmYWxzZSxmYWxzZSx0cnVlIi8+DQoJCTx1aWZvbnQgbmFtZT0iRk9OVF9NU0dCT1hfT1BUSU9OUyIgdmFsdWU9IlZlcmRhbmEsOSx0cnVlLGZhbHNlLHRydWUiLz4NCgkJPHVpZm9udCBuYW1lPSJGT05UX1FVSVpQT0RfUVVJWl9USVRMRSIgdmFsdWU9IlZlcmRhbmEsMTEsdHJ1ZSxmYWxzZSx0cnVlIi8+DQoJCTx1aWZvbnQgbmFtZT0iRk9OVF9RVUlaUE9EX1FVSVpfQVRURU1QVCIgdmFsdWU9IlZlcmRhbmEsOSxmYWxzZSxmYWxzZSx0cnVlIi8+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+DQoJCTx1aWZvbnQgbmFtZT0iRk9OVF9RVUlaUE9EX1FVRVNUSU9OX0FUVEVNUFRfVkFMVUUiIHZhbHVlPSJWZXJkYW5hLDksdHJ1ZSxmYWxzZSx0cnVlIi8+DQoJCTx1aWZvbnQgbmFtZT0iRk9OVF9RVUlaUE9EX1FVRVNUSU9OX1RBRyIgdmFsdWU9IlZlcmRhbmEsMTEsdHJ1ZSxmYWxzZSx0cnVlIi8+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+DQoJCTx1aWZvbnQgbmFtZT0iRk9OVF9RVUlaUE9EX1FVSVpfUVVFU1RJT05fQVRURU1QVEVEX1ZBTFVFIiB2YWx1ZT0iVmVyZGFuYSw5LHRydWUsZmFsc2UsdHJ1ZSIvPg0KCQk8dWlmb250IG5hbWU9IkZPTlRfUVVJWlBPRF9RVUlaX1NDT1JFX1RBRyIgdmFsdWU9IlZlcmRhbmEsMTEsdHJ1ZSxmYWxzZSx0cnVlIi8+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+DQoJCTwhLS0gc3Vic3RpdHV0aW9uOiAlbiA9PSBzbGlkZSBudW1iZXIgLS0+DQoJCTx1aXRleHQgbmFtZT0iVU5OQU1FRFNMSURFVElUTEUiIHZhbHVlPSJGb2xpZSAlbiIvPg0KCQk8IS0tIHN1YnN0aXR1dGlvbjogJW4gPT0gc2xpZGUgbnVtYmVyIC0tPg0KCQk8IS0tIHN1YnN0aXR1dGlvbjogJXQgPT0gdG90YWwgc2xpZGUgY291bnQgLS0+DQoJCTx1aXRleHQgbmFtZT0iU0NSVUJCQVJTVEFUVVNfU0xJREVJTkZPIiB2YWx1ZT0iRm9saWUgJW4gLyAldCB8ICIvPg0KCQk8dWl0ZXh0IG5hbWU9IlNDUlVCQkFSU1RBVFVTX1NUT1BQRUQiIHZhbHVlPSJCZWVuZGV0Ii8+DQoJCTx1aXRleHQgbmFtZT0iU0NSVUJCQVJTVEFUVVNfUExBWUlORyIgdmFsdWU9IldpZWRlcmdhYmUiLz4NCgkJPHVpdGV4dCBuYW1lPSJTQ1JVQkJBUlNUQVRVU19OT0FVRElPIiB2YWx1ZT0iS2VpbiBBdWRpbyIvPg0KCQk8dWl0ZXh0IG5hbWU9IlNDUlVCQkFSU1RBVFVTX1ZJRFBMQVlJTkciIHZhbHVlPSJWaWRlbyB3aXJkIGFiZ2VzcGllbHQiLz4NCgkJPHVpdGV4dCBuYW1lPSJTQ1JVQkJBUlNUQVRVU19MT0FESU5HIiB2YWx1ZT0iTGFkZW4iLz4NCgkJPHVpdGV4dCBuYW1lPSJTQ1JVQkJBUlNUQVRVU19CVUZGRVJJTkciIHZhbHVlPSJQdWZmZXJuIi8+DQoJCTx1aXRleHQgbmFtZT0iU0NSVUJCQVJTVEFUVVNfUVVFU1RJT04iIHZhbHVlPSJGcmFnZSBiZWFudHdvcnRlbiIvPg0KCQk8dWl0ZXh0IG5hbWU9IlNDUlVCQkFSU1RBVFVTX1JFVklFV1FVSVoiIHZhbHVlPSJOb2NobWFscyBkdXJjaHNlaGVuIi8+DQoJCTwhLS0gc3Vic3RpdHV0aW9uOiAlbSA9PSBtaW51dGVzIHJlbWFpbmluZyAtLT4NCgkJPCEtLSBzdWJzdGl0dXRpb246ICVzID09IHNlY29uZHMgcmVtYWluaW5nIC0tPg0KCQk8dWl0ZXh0IG5hbWU9IkVMQVBTRUQiIHZhbHVlPSJSZXN0ZGF1ZXI6ICVtIE1pbnV0ZW4gJXMgU2VrdW5kZW4iLz4NCgkJPHVpdGV4dCBuYW1lPSJOT1RGT1VORCIgdmFsdWU9Ik5pY2h0cyBnZWZ1bmRlbiIvPg0KCQk8dWl0ZXh0IG5hbWU9IkFUVEFDSE1FTlRTIiB2YWx1ZT0iQW5sYWdlbiIvPg0KCQk8IS0tIHN1YnN0aXR1dGlvbjogJXAgPT0gY3VycmVudCBzcGVha2VyJ3MgdGl0bGUgLS0+DQoJCTx1aXRleHQgbmFtZT0iQklPV0lOX1RJVExFIiB2YWx1ZT0iU3ByZWNoZXI6ICVwIi8+DQoJCTx1aXRleHQgbmFtZT0iQklPQlROX1RJVExFIiB2YWx1ZT0iU3ByZWNoZXIiLz4NCgkJPHVpdGV4dCBuYW1lPSJESVZJREVSQlROX1RJVExFIiB2YWx1ZT0ifCIvPg0KCQk8dWl0ZXh0IG5hbWU9IkNPTlRBQ1RCVE5fVElUTEUiIHZhbHVlPSJLb250YWt0Ii8+DQoJCTx1aXRleHQgbmFtZT0iVEFCX1FVSVoiIHZhbHVlPSJRdWl6Ii8+DQoJCTx1aXRleHQgbmFtZT0iVEFCX09VVExJTkUiIHZhbHVlPSJTdHJ1a3R1ciIvPg0KCQk8dWl0ZXh0IG5hbWU9IlRBQl9USFVNQiIgdmFsdWU9Ik1pbmlhdHVyIi8+DQoJCTx1aXRleHQgbmFtZT0iVEFCX05PVEVTIiB2YWx1ZT0iTm90aXplbiIvPg0KCQk8dWl0ZXh0IG5hbWU9IlRBQl9TRUFSQ0giIHZhbHVlPSJTdWNoZW4iLz4NCgkJPHVpdGV4dCBuYW1lPSJTTElERV9IRUFESU5HIiB2YWx1ZT0iRm9saWVudGl0ZWwiLz4NCgkJPHVpdGV4dCBuYW1lPSJEVVJBVElPTl9IRUFESU5HIiB2YWx1ZT0iRGF1ZXIiLz4NCgkJPHVpdGV4dCBuYW1lPSJTRUFSQ0hfSEVBRElORyIgdmFsdWU9IlRleHQgc3VjaGVuOiIvPg0KCQk8dWl0ZXh0IG5hbWU9IlRIVU1CX0hFQURJTkciIHZhbHVlPSJGb2xpZSIvPg0KCQk8dWl0ZXh0IG5hbWU9IlRIVU1CX0lORk8iIHZhbHVlPSJGb2xpZW50aXRlbC9EYXVlciIvPg0KCQk8dWl0ZXh0IG5hbWU9IkFUVEFDSE5BTUVfSEVBRElORyIgdmFsdWU9IkRhdGVpbmFtZSIvPg0KCQk8dWl0ZXh0IG5hbWU9IkFUVEFDSFNJWkVfSEVBRElORyIgdmFsdWU9Ikdyw7bDn2UiLz4NCgkJPHVpdGV4dCBuYW1lPSJTTElERV9OT1RFUyIgdmFsdWU9IkZvbGllbm5vdGl6ZW4iLz4NCgkJPCEtLXF1aXogcG9kIGFuZCBtZXNzYWdlIGJveCB0ZXh0cy0tPg0KCQk8dWl0ZXh0IG5hbWU9IlFVSVpQT0RfUVVJWl9BVFRFTVBUIiB2YWx1ZT0iUXVpenZlcnN1Y2g6Ii8+DQoJCTx1aXRleHQgbmFtZT0iUVVJWlBPRF9RVUlaX0FUVEVNUFRfVkFMVUUiIHZhbHVlPSIlbiB2b24gJXQiLz4NCgkJPHVpdGV4dCBuYW1lPSJRVUlaUE9EX1FVSVpfU0NPUkUiIHZhbHVlPSJFcnJlaWNodDoiLz4NCgkJPHVpdGV4dCBuYW1lPSJRVUlaUE9EX1FVSVpfUEFTU1NDT1JFIiB2YWx1ZT0iTWluZGVzdHB1bmt0emFobDoiLz4NCgkJPHVpdGV4dCBuYW1lPSJRVUlaUE9EX1FVSVpfTUFYU0NPUkUiIHZhbHVlPSJNYXhpbWFsZSBQdW5rdHphaGw6Ii8+DQoJCTx1aXRleHQgbmFtZT0iUVVJWlBPRF9RVUVTQVRNUFRfU1RSIiB2YWx1ZT0iVmVyc3VjaDogJW4gdm9uICV0Ii8+DQoJCTx1aXRleHQgbmFtZT0iUVVJWlBPRF9RVUVTVFlQRV9TVFIiIHZhbHVlPSJUeXA6ICVzIi8+DQoJCTx1aXRleHQgbmFtZT0iUVVJWlBPRF9RVUVTVFlQRV9HUkQiIHZhbHVlPSJCZXdlcnRldCIvPg0KCQk8dWl0ZXh0IG5hbWU9IlFVSVpQT0RfUVVFU1RZUEVfU1ZZIiB2YWx1ZT0iVW1mcmFnZSIvPg0KCQk8dWl0ZXh0IG5hbWU9IlFVSVpQT0RfUVVJWkFUTVBUX0lORiIgdmFsdWU9IlVuZW5kbGljaCIvPg0KCQk8dWl0ZXh0IG5hbWU9IlFVSVpQT0RfUVVFU0FUTVBUX0lORiIgdmFsdWU9IlVuZW5kbGljaCIvPg0KCQk8dWl0ZXh0IG5hbWU9IldBUk5JTkdNU0dfWUVTU1RSSU5HIiB2YWx1ZT0iSmEiLz4NCgkJPHVpdGV4dCBuYW1lPSJXQVJOSU5HTVNHX05PU1RSSU5HIiB2YWx1ZT0iTmVpbiIvPg0KCQk8dWl0ZXh0IG5hbWU9IldBUk5JTkdNU0dfVElUTEVTVFJJTkciIHZhbHVlPSJRdWl6bmF2aWdhdGlvbnN3YXJudW5nIi8+DQoJCTx1aXRleHQgbmFtZT0iV0FSTklOR01TR19NU0dTVFJJTkciIHZhbHVlPSJJbiBkaWVzZW0gUXVpeiBnaWJ0IGVzIHVuYmVhbnR3b3J0ZXRlIEZyYWdlbi4mI3hBOyYjeEE7V2VubiBTaWUgYXVmICZxdW90O0phJnF1b3Q7IGtsaWNrZW4sIHdpcmQgZGFzIFF1aXogYmVlbmRldC4gS2xpY2tlbiBTaWUgYXVmICZxdW90O05laW4mcXVvdDssIHVtIG1pdCBkZW0gUXVpeiBmb3J0enVmYWhyZW4uIi8+DQoJCTx1aXRleHQgbmFtZT0iSU5GT1JNQVRJT05fSDI2NF9GTEFTSFBMQVlFUiIgdmFsdWU9IkRhcyBWaWRlbyB3aXJkIHZvbiBkZXIgbW9tZW50YW4gYXVmIGRpZXNlbSBDb21wdXRlciBpbnN0YWxsaWVydGVuIFZlcnNpb24gdm9uIEZsYXNoIFBsYXllciBuaWNodCB1bnRlcnN0w7x0enQuIEtsaWNrZW4gU2llIGF1ZiBkZW4gVmlkZW9iZXJlaWNoLCB1bSBkaWUgYWt0dWVsbGUgVmVyc2lvbiB2b24gRmxhc2ggUGxheWVyIGhlcnVudGVyenVsYWRlbi4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RGVuIFRlaWxuZWhtZXJuIGRpZSBTZWl0ZW5sZWlzdGUgYW56ZWlnZW4iLz4NCgkJPHVpdGV4dCBuYW1lPSJNVVRFIiB2YWx1ZT0iVG9uIGF1cyIvPg0KCQk8dWl0ZXh0IG5hbWU9IkRPQ1dSQVBfVElUTEUiIHZhbHVlPSJQcmVzZW50ZXItQW5oYW5nIi8+DQoJCTx1aXRleHQgbmFtZT0iRE9DV1JBUF9NU0ciIHZhbHVlPSJBdWYgbWVpbmVtIEFyYmVpdHNwbGF0eiBzcGVpY2hlcm4iLz4NCgkJPHVpdGV4dCBuYW1lPSJET0NXUkFQX1BST01QVCIgdmFsdWU9Ilp1bSBIZXJ1bnRlcmxhZGVuIGtsaWNrZW4iLz4NCgk8L2xhbmd1YWdlPg0KCTxsYW5ndWFnZSBpZD0iZnIiPg0KCQk8IS0tIGZvcm1hdCBmb3IgdWlmb250IHZhbHVlIGlzICJmb250LHNpemUsaXNib2xkLGlzaXRhbGljLGlzc2hhZG93ZWQiIC0tPg0KCQk8dWlmb250IG5hbWU9IkZPTlRfUVVJWlpJTkciIHZhbHVlPSJWZXJkYW5hLDksZmFsc2UsZmFsc2UsZmFsc2UiLz4NCgkJPHVpZm9udCBuYW1lPSJGT05UX1NDUlVCU1RBVFVTIiB2YWx1ZT0iVmVyZGFuYSw5LHRydWUsZmFsc2UsdHJ1ZSIvPg0KCQk8dWlmb250IG5hbWU9IkZPTlRfU0NSVUJUSU1FIiB2YWx1ZT0iVmVyZGFuYSw5LGZhbHNlLGZhbHNlLHRydWUiLz4NCgkJPHVpZm9udCBuYW1lPSJGT05UX0VMQVBTRURUSU1FIiB2YWx1ZT0iVmVyZGFuYSw5LHRydWUsZmFsc2UsdHJ1ZSIvPg0KCQk8dWlmb250IG5hbWU9IkZPTlRfVVRJTFNNRU5VIiB2YWx1ZT0iVmVyZGFuYSw5LHRydWUsZmFsc2UsZmFsc2UiLz4NCgkJPHVpZm9udCBuYW1lPSJGT05UX1RBQlMiIHZhbHVlPSJWZXJkYW5hLDksdHJ1ZSxmYWxzZSx0cnVlIi8+DQoJCTx1aWZvbnQgbmFtZT0iRk9OVF9QUkVTRU5UQVRJT05OQU1FIiB2YWx1ZT0iVmVyZGFuYSwxNCxmYWxzZSxmYWxzZSx0cnVlIi8+DQoJCTx1aWZvbnQgbmFtZT0iRk9OVF9QUkVTRU5URVJOQU1FIiB2YWx1ZT0iVmVyZGFuYSwxMCx0cnVlLGZhbHNlLHRydWUiLz4NCgkJPHVpZm9udCBuYW1lPSJGT05UX1BSRVNFTlRFUlRJVExFIiB2YWx1ZT0iVmVyZGFuYSwxMCxmYWxzZSxmYWxzZSx0cnVlIi8+DQoJCTx1aWZvbnQgbmFtZT0iRk9OVF9CSU9CVE4iIHZhbHVlPSJWZXJkYW5hLDEw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+DQoJCTx1aWZvbnQgbmFtZT0iRk9OVF9USFVNQiIgdmFsdWU9IlZlcmRhbmEsOSxmYWxzZSxmYWxzZSx0cnVlIi8+DQoJCTx1aWZvbnQgbmFtZT0iRk9OVF9CSU9XSU4iIHZhbHVlPSJWZXJkYW5hLDExLGZhbHNlLGZhbHNlLGZhbHNlIi8+DQoJCTx1aWZvbnQgbmFtZT0iRk9OVF9MSVNUSEVBRElORyIgdmFsdWU9IlZlcmRhbmEsOSxmYWxzZSxmYWxzZSxmYWxzZSIvPg0KCQk8dWlmb250IG5hbWU9IkZPTlRfV0lOVElUTEUiIHZhbHVlPSJWZXJkYW5hLDksZmFsc2UsZmFsc2UsdHJ1ZSIvPg0KCQk8dWlmb250IG5hbWU9IkZPTlRfQVRUQUNITUVOVFMiIHZhbHVlPSJWZXJkYW5hLDExLGZhbHNlLGZhbHNlLHRydWUiLz4NCgkJPCEtLXF1aXogcG9kIGFuZCBtZXNzYWdlIGJveCB0ZXh0IGZvbnRzLS0+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+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+DQoJCTx1aWZvbnQgbmFtZT0iRk9OVF9RVUlaUE9EX1FVRVNUSU9OX1NDT1JFIiB2YWx1ZT0iVmVyZGFuYSw5LGZhbHNlLGZhbHNlLHRydWUiLz4NCgkJPHVpZm9udCBuYW1lPSJGT05UX1FVSVpQT0RfUVVFU1RJT05fU0NPUkVfVkFMVUUiIHZhbHVlPSJWZXJkYW5hLDksdHJ1ZSxmYWxzZSx0cnVlIi8+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+DQoJCTx1aWZvbnQgbmFtZT0iRk9OVF9RVUlaUE9EX1FVSVpfTUFYU0NPUkVfVkFMVUUiIHZhbHVlPSJWZXJkYW5hLDksdHJ1ZSxmYWxzZSx0cnVlIi8+DQoJCTx1aWZvbnQgbmFtZT0iRk9OVF9RVUlaUE9EX1FVSVpfUEFTU1NDT1JFIiB2YWx1ZT0iVmVyZGFuYSw5LGZhbHNlLGZhbHNlLHRydWUiLz4NCgkJPHVpZm9udCBuYW1lPSJGT05UX1FVSVpQT0RfUVVJWl9QQVNTU0NPUkVfVkFMVUUiIHZhbHVlPSJWZXJkYW5hLDksdHJ1ZSxmYWxzZSx0cnVlIi8+DQoJCTwhLS0gdWl0ZXh0IC0tPg0KCQk8IS0tIHN1YnN0aXR1dGlvbjogJW4gPT0gc2xpZGUgbnVtYmVyIC0tPg0KCQk8dWl0ZXh0IG5hbWU9IlVOTkFNRURTTElERVRJVExFIiB2YWx1ZT0iRGlhcG9zaXRpdmUgJW4iLz4NCgkJPCEtLSBzdWJzdGl0dXRpb246ICVuID09IHNsaWRlIG51bWJlciAtLT4NCgkJPCEtLSBzdWJzdGl0dXRpb246ICV0ID09IHRvdGFsIHNsaWRlIGNvdW50IC0tPg0KCQk8dWl0ZXh0IG5hbWU9IlNDUlVCQkFSU1RBVFVTX1NMSURFSU5GTyIgdmFsdWU9IkRpYXBvc2l0aXZlICVuIC8gJXQgfCAiLz4NCgkJPHVpdGV4dCBuYW1lPSJTQ1JVQkJBUlNUQVRVU19TVE9QUEVEIiB2YWx1ZT0iQXJyw6p0w6llIi8+DQoJCTx1aXRleHQgbmFtZT0iU0NSVUJCQVJTVEFUVVNfUExBWUlORyIgdmFsdWU9IkxlY3R1cmUiLz4NCgkJPHVpdGV4dCBuYW1lPSJTQ1JVQkJBUlNUQVRVU19OT0FVRElPIiB2YWx1ZT0iUGFzIGRlIHNvbiIvPg0KCQk8dWl0ZXh0IG5hbWU9IlNDUlVCQkFSU1RBVFVTX1ZJRFBMQVlJTkciIHZhbHVlPSJMZWN0dXJlIHZpZMOpbyBlbiBjb3VycyIvPg0KCQk8dWl0ZXh0IG5hbWU9IlNDUlVCQkFSU1RBVFVTX0xPQURJTkciIHZhbHVlPSJDaGFyZ2VtZW50IGVuIGNvdXJzIi8+DQoJCTx1aXRleHQgbmFtZT0iU0NSVUJCQVJTVEFUVVNfQlVGRkVSSU5HIiB2YWx1ZT0iTWlzZSBlbiBtw6ltb2lyZSIvPg0KCQk8dWl0ZXh0IG5hbWU9IlNDUlVCQkFSU1RBVFVTX1FVRVNUSU9OIiB2YWx1ZT0iUsOpcG9uZHJlIMOgIGxhIHF1ZXN0aW9uIi8+DQoJCTx1aXRleHQgbmFtZT0iU0NSVUJCQVJTVEFUVVNfUkVWSUVXUVVJWiIgdmFsdWU9IlLDqXZpc2lvbiBkdSBxdWVzdGlvbm5haXJlIi8+DQoJCTwhLS0gc3Vic3RpdHV0aW9uOiAlbSA9PSBtaW51dGVzIHJlbWFpbmluZyAtLT4NCgkJPCEtLSBzdWJzdGl0dXRpb246ICVzID09IHNlY29uZHMgcmVtYWluaW5nIC0tPg0KCQk8dWl0ZXh0IG5hbWU9IkVMQVBTRUQiIHZhbHVlPSIlbSBtaW51dGVzICVzIHNlY29uZGVzIHJlc3RhbnRlcyIvPg0KCQk8dWl0ZXh0IG5hbWU9Ik5PVEZPVU5EIiB2YWx1ZT0iUmllbiB0cm91dsOpIi8+DQoJCTx1aXRleHQgbmFtZT0iQVRUQUNITUVOVFMiIHZhbHVlPSJQacOoY2VzIGpvaW50ZXMiLz4NCgkJPCEtLSBzdWJzdGl0dXRpb246ICVwID09IGN1cnJlbnQgc3BlYWtlcidzIHRpdGxlIC0tPg0KCQk8dWl0ZXh0IG5hbWU9IkJJT1dJTl9USVRMRSIgdmFsdWU9IkJpbyA6ICVwIi8+DQoJCTx1aXRleHQgbmFtZT0iQklPQlROX1RJVExFIiB2YWx1ZT0iQmlvIDoiLz4NCgkJPHVpdGV4dCBuYW1lPSJESVZJREVSQlROX1RJVExFIiB2YWx1ZT0ifCIvPg0KCQk8dWl0ZXh0IG5hbWU9IkNPTlRBQ1RCVE5fVElUTEUiIHZhbHVlPSJDb250YWN0Ii8+DQoJCTx1aXRleHQgbmFtZT0iVEFCX1FVSVoiIHZhbHVlPSJRdWl6Ii8+DQoJCTx1aXRleHQgbmFtZT0iVEFCX09VVExJTkUiIHZhbHVlPSJQbGFuIi8+DQoJCTx1aXRleHQgbmFtZT0iVEFCX1RIVU1CIiB2YWx1ZT0iRGlhcG9zIi8+DQoJCTx1aXRleHQgbmFtZT0iVEFCX05PVEVTIiB2YWx1ZT0iTm90ZXMiLz4NCgkJPHVpdGV4dCBuYW1lPSJUQUJfU0VBUkNIIiB2YWx1ZT0iUmVjaGVyY2hlIi8+DQoJCTx1aXRleHQgbmFtZT0iU0xJREVfSEVBRElORyIgdmFsdWU9IlRpdHJlIGRlIGxhIGRpYXBvc2l0aXZlIi8+DQoJCTx1aXRleHQgbmFtZT0iRFVSQVRJT05fSEVBRElORyIgdmFsdWU9IkR1csOpZSIvPg0KCQk8dWl0ZXh0IG5hbWU9IlNFQVJDSF9IRUFESU5HIiB2YWx1ZT0iUmVjaGVyY2hlIGRlIHRleHRlIDoiLz4NCgkJPHVpdGV4dCBuYW1lPSJUSFVNQl9IRUFESU5HIiB2YWx1ZT0iRGlhcG9zaXRpdmUiLz4NCgkJPHVpdGV4dCBuYW1lPSJUSFVNQl9JTkZPIiB2YWx1ZT0iVGl0cmUvZHVyw6llIi8+DQoJCTx1aXRleHQgbmFtZT0iQVRUQUNITkFNRV9IRUFESU5HIiB2YWx1ZT0iTm9tIGRlIGZpY2hpZXIiLz4NCgkJPHVpdGV4dCBuYW1lPSJBVFRBQ0hTSVpFX0hFQURJTkciIHZhbHVlPSJUYWlsbGUiLz4NCgkJPHVpdGV4dCBuYW1lPSJTTElERV9OT1RFUyIgdmFsdWU9IkNvbW1lbnRhaXJlcyBkZXMgZGlhcG9zaXRpdmVzIi8+DQoJCTwhLS1xdWl6IHBvZCBhbmQgbWVzc2FnZSBib3ggdGV4dHMtLT4NCgkJPHVpdGV4dCBuYW1lPSJRVUlaUE9EX1FVSVpfQVRURU1QVCIgdmFsdWU9IlRlbnRhdGl2ZSBkZSBxdWVzdGlvbm5haXJlIDoiLz4NCgkJPHVpdGV4dCBuYW1lPSJRVUlaUE9EX1FVSVpfQVRURU1QVF9WQUxVRSIgdmFsdWU9IiVuIHN1ciAldCIvPg0KCQk8dWl0ZXh0IG5hbWU9IlFVSVpQT0RfUVVJWl9TQ09SRSIgdmFsdWU9Ik5vdGUgb2J0ZW51ZSA6Ii8+DQoJCTx1aXRleHQgbmFtZT0iUVVJWlBPRF9RVUlaX1BBU1NTQ09SRSIgdmFsdWU9Ik5vdGUgZCdhZG1pc3NpYmlsaXTDqcKgOiIvPg0KCQk8dWl0ZXh0IG5hbWU9IlFVSVpQT0RfUVVJWl9NQVhTQ09SRSIgdmFsdWU9Ik5vdGUgbWF4aW1hbGUgOiIvPg0KCQk8dWl0ZXh0IG5hbWU9IlFVSVpQT0RfUVVFU0FUTVBUX1NUUiIgdmFsdWU9IlRlbnRhdGl2ZSA6ICVuIHN1ciAldCIvPg0KCQk8dWl0ZXh0IG5hbWU9IlFVSVpQT0RfUVVFU1RZUEVfU1RSIiB2YWx1ZT0iVHlwZTogJXMiLz4NCgkJPHVpdGV4dCBuYW1lPSJRVUlaUE9EX1FVRVNUWVBFX0dSRCIgdmFsdWU9Ik5vdMOpIi8+DQoJCTx1aXRleHQgbmFtZT0iUVVJWlBPRF9RVUVTVFlQRV9TVlkiIHZhbHVlPSJFbnF1w6p0ZSIvPg0KCQk8dWl0ZXh0IG5hbWU9IlFVSVpQT0RfUVVJWkFUTVBUX0lORiIgdmFsdWU9IklsbGltaXTDqSIvPg0KCQk8dWl0ZXh0IG5hbWU9IlFVSVpQT0RfUVVFU0FUTVBUX0lORiIgdmFsdWU9IklsbGltaXTDqSIvPg0KCQk8dWl0ZXh0IG5hbWU9IldBUk5JTkdNU0dfWUVTU1RSSU5HIiB2YWx1ZT0iT3VpIi8+DQoJCTx1aXRleHQgbmFtZT0iV0FSTklOR01TR19OT1NUUklORyIgdmFsdWU9Ik5vbiIvPg0KCQk8dWl0ZXh0IG5hbWU9IldBUk5JTkdNU0dfVElUTEVTVFJJTkciIHZhbHVlPSJBdmVydGlzc2VtZW50IGRlIG5hdmlnYXRpb24gZHUgcXVlc3Rpb25uYWlyZSIvPg0KCQk8dWl0ZXh0IG5hbWU9IldBUk5JTkdNU0dfTVNHU1RSSU5HIiB2YWx1ZT0iVm91cyBuJ2F2ZXogcGFzIHLDqXBvbmR1IMOgIGNlcnRhaW5lcyBxdWVzdGlvbnMgZGUgY2UgcXVlc3Rpb25uYWlyZS4mI3hBOyYjeEE7U2kgdm91cyBjbGlxdWV6IHN1ciBPdWksIHZvdXMgcXVpdHRlcmV6IGxlIHF1ZXN0aW9ubmFpcmUuIENsaXF1ZXogc3VyIE5vbiBwb3VyIGNvbnRpbnVlciBsZSBxdWVzdGlvbm5haXJlLiIvPg0KCQk8dWl0ZXh0IG5hbWU9IklORk9STUFUSU9OX0gyNjRfRkxBU0hQTEFZRVIiIHZhbHVlPSJMYSB2ZXJzaW9uIGRlIEZsYXNoIFBsYXllciBhY3R1ZWxsZW1lbnQgaW5zdGFsbMOpZSBzdXIgdm90cmUgbWFjaGluZSBuZSBwcmVuZCBwYXMgZW4gY2hhcmdlIGNlIHR5cGUgZGUgdmlkw6lvLiBDbGlxdWV6IHN1ciBsYSB6b25lIHZpZMOpbyBwb3VyIHTDqWzDqWNoYXJnZXIgbGEgZGVybmnDqHJlIHZlcnNpb24gZGUgRmxhc2ggUGxheWVyLiIvPg0KCQk8IS0tIHN1YnN0aXR1dGlvbjogJXAgPT0gcHJlc2VudGF0aW9uIHRpdGxlIC0tPg0KCQk8IS0tIHN1YnN0aXR1dGlvbjogJXMgPT0gc2xpZGUgdGl0bGUgLS0+DQoJCTwhLS0gc3Vic3RpdHV0aW9uOiAlbiA9PSBzbGlkZSBudW1iZXIgLS0+DQoJCTx1aXRleHQgbmFtZT0iQk9PS01BUksiIHZhbHVlPSJBZG9iZSBQcmVzZW50ZXIgLSAlcCIvPg0KCQk8IS0tIHN1YnN0aXR1dGlvbjogJXAgPT0gcHJlc2VudGF0aW9uIHRpdGxlIC0tPg0KCQk8IS0tIHN1YnN0aXR1dGlvbjogJXMgPT0gc2xpZGUgdGl0bGUgLS0+DQoJCTwhLS0gc3Vic3RpdHV0aW9uOiAlbiA9PSBzbGlkZSBudW1iZXIgLS0+DQoJCTx1aXRleHQgbmFtZT0iQk9PS01BUktTTElERSIgdmFsdWU9IkFkb2JlIFByZXNlbnRlciAtICVwICVzIi8+DQoJCTx1aXRleHQgbmFtZT0iU0hPV1NJREVCQVIiIHZhbHVlPSJNb250cmVyIGwnZW5jYWRyw6kgYXV4IHBhcnRpY2lwYW50cyIvPg0KCQk8dWl0ZXh0IG5hbWU9Ik1VVEUiIHZhbHVlPSJNdWV0Ii8+DQoJCTx1aXRleHQgbmFtZT0iRE9DV1JBUF9USVRMRSIgdmFsdWU9IlBpw6hjZSBqb2ludGUgUHJlc2VudGVyIi8+DQoJCTx1aXRleHQgbmFtZT0iRE9DV1JBUF9NU0ciIHZhbHVlPSJFbnJlZ2lzdHJlciBzdXIgbW9uIG9yZGluYXRldXIiLz4NCgkJPHVpdGV4dCBuYW1lPSJET0NXUkFQX1BST01QVCIgdmFsdWU9IkNsaXF1ZXIgcG91ciB0w6lsw6ljaGFyZ2VyIi8+DQoJPC9sYW5ndWFnZT4NCgk8bGFuZ3VhZ2UgaWQ9ImphIj4NCgkJPCEtLSBmb3JtYXQgZm9yIHVpZm9udCB2YWx1ZSBpcyAiZm9udCxzaXplLGlzYm9sZCxpc2l0YWxpYyxpc3NoYWRvd2VkIiAtLT4NCgkJPHVpZm9udCBuYW1lPSJGT05UX1FVSVpaSU5HIiB2YWx1ZT0iVmVyZGFuYSw5LGZhbHNlLGZhbHNlLGZhbHNlIi8+DQoJCTx1aWZvbnQgbmFtZT0iRk9OVF9TQ1JVQlNUQVRVUyIgdmFsdWU9IlZlcmRhbmEsMTEsZmFsc2UsZmFsc2UsdHJ1ZSIvPg0KCQk8dWlmb250IG5hbWU9IkZPTlRfU0NSVUJUSU1FIiB2YWx1ZT0iVmVyZGFuYSw5LGZhbHNlLGZhbHNlLHRydWUiLz4NCgkJPHVpZm9udCBuYW1lPSJGT05UX0VMQVBTRURUSU1FIiB2YWx1ZT0iVmVyZGFuYSwxMSx0cnVlLGZhbHNlLGZhbHNlIi8+DQoJCTx1aWZvbnQgbmFtZT0iRk9OVF9VVElMU01FTlUiIHZhbHVlPSJWZXJkYW5hLDksdHJ1ZSxmYWxzZSxmYWxzZSIvPg0KCQk8dWlmb250IG5hbWU9IkZPTlRfVEFCUyIgdmFsdWU9IlZlcmRhbmEsMTAsZmFsc2UsZmFsc2UsZmFsc2UiLz4NCgkJPHVpZm9udCBuYW1lPSJGT05UX1BSRVNFTlRBVElPTk5BTUUiIHZhbHVlPSJWZXJkYW5hLDE1LGZhbHNlLGZhbHNlLHRydWUiLz4NCgkJPHVpZm9udCBuYW1lPSJGT05UX1BSRVNFTlRFUk5BTUUiIHZhbHVlPSJWZXJkYW5hLDE1LHRydWUsZmFsc2UsdHJ1ZSIvPg0KCQk8dWlmb250IG5hbWU9IkZPTlRfUFJFU0VOVEVSVElUTEUiIHZhbHVlPSJWZXJkYW5hLDExLGZhbHNlLGZhbHNlLHRydWUiLz4NCgkJPHVpZm9udCBuYW1lPSJGT05UX0JJT0JUTiIgdmFsdWU9IlZlcmRhbmEsMTAsZmFsc2UsZmFsc2UsdHJ1ZSIvPg0KCQk8dWlmb250IG5hbWU9IkZPTlRfTk9URVMiIHZhbHVlPSJWZXJkYW5hLDExLGZhbHNlLGZhbHNlLGZhbHNlIi8+DQoJCTx1aWZvbnQgbmFtZT0iRk9OVF9PVVRMSU5FIiB2YWx1ZT0iVmVyZGFuYSwxMSxmYWxzZSxmYWxzZSx0cnVlIi8+DQoJCTx1aWZvbnQgbmFtZT0iRk9OVF9TRUFSQ0giIHZhbHVlPSJWZXJkYW5hLDExLGZhbHNlLGZhbHNlLHRydWUiLz4NCgkJPHVpZm9udCBuYW1lPSJGT05UX1RIVU1CIiB2YWx1ZT0iVmVyZGFuYSwxMSxmYWxzZSxmYWxzZSx0cnVlIi8+DQoJCTx1aWZvbnQgbmFtZT0iRk9OVF9CSU9XSU4iIHZhbHVlPSJWZXJkYW5hLDExLGZhbHNlLGZhbHNlLGZhbHNlIi8+DQoJCTx1aWZvbnQgbmFtZT0iRk9OVF9MSVNUSEVBRElORyIgdmFsdWU9IlZlcmRhbmEsMTEsZmFsc2UsZmFsc2UsZmFsc2UiLz4NCgkJPHVpZm9udCBuYW1lPSJGT05UX1dJTlRJVExFIiB2YWx1ZT0iVmVyZGFuYSwxMSxmYWxzZSxmYWxzZSx0cnVlIi8+DQoJCTx1aWZvbnQgbmFtZT0iRk9OVF9BVFRBQ0hNRU5UUyIgdmFsdWU9IlZlcmRhbmEsMTEsZmFsc2UsZmFsc2UsdHJ1ZSIvPg0KCQk8IS0tcXVpeiBwb2QgYW5kIG1lc3NhZ2UgYm94IHRleHQgZm9udHMtLT4NCgkJPHVpZm9udCBuYW1lPSJGT05UX01TR0JPWF9XSU5USVRMRSIgdmFsdWU9IlZlcmRhbmEsMTEsdHJ1ZSxmYWxzZSx0cnVlIi8+DQoJCTx1aWZvbnQgbmFtZT0iRk9OVF9NU0dCT1hfTVNHIiB2YWx1ZT0iVmVyZGFuYSwxMSxmYWxzZSxmYWxzZSx0cnVlIi8+DQoJCTx1aWZvbnQgbmFtZT0iRk9OVF9NU0dCT1hfT1BUSU9OUyIgdmFsdWU9IlZlcmRhbmEsOSx0cnVlLGZhbHNlLHRydWUiLz4NCgkJPHVpZm9udCBuYW1lPSJGT05UX1FVSVpQT0RfUVVJWl9USVRMRSIgdmFsdWU9IlZlcmRhbmEsMTEsdHJ1ZSxmYWxzZSx0cnVlIi8+DQoJCTx1aWZvbnQgbmFtZT0iRk9OVF9RVUlaUE9EX1FVSVpfQVRURU1QVCIgdmFsdWU9IlZlcmRhbmEsOSxmYWxzZSxmYWxzZSx0cnVlIi8+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+DQoJCTx1aWZvbnQgbmFtZT0iRk9OVF9RVUlaUE9EX1FVRVNUSU9OX0FUVEVNUFRfVkFMVUUiIHZhbHVlPSJWZXJkYW5hLDksdHJ1ZSxmYWxzZSx0cnVlIi8+DQoJCTx1aWZvbnQgbmFtZT0iRk9OVF9RVUlaUE9EX1FVRVNUSU9OX1RBRyIgdmFsdWU9IlZlcmRhbmEsMTEsdHJ1ZSxmYWxzZSx0cnVlIi8+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+DQoJCTx1aWZvbnQgbmFtZT0iRk9OVF9RVUlaUE9EX1FVSVpfUVVFU1RJT05fQVRURU1QVEVEX1ZBTFVFIiB2YWx1ZT0iVmVyZGFuYSw5LHRydWUsZmFsc2UsdHJ1ZSIvPg0KCQk8dWlmb250IG5hbWU9IkZPTlRfUVVJWlBPRF9RVUlaX1NDT1JFX1RBRyIgdmFsdWU9IlZlcmRhbmEsMTEsdHJ1ZSxmYWxzZSx0cnVlIi8+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+DQoJCTwhLS0gc3Vic3RpdHV0aW9uOiAlbiA9PSBzbGlkZSBudW1iZXIgLS0+DQoJCTx1aXRleHQgbmFtZT0iVU5OQU1FRFNMSURFVElUTEUiIHZhbHVlPSLjgrnjg6njgqTjg4kgOiAlbiIvPg0KCQk8IS0tIHN1YnN0aXR1dGlvbjogJW4gPT0gc2xpZGUgbnVtYmVyIC0tPg0KCQk8IS0tIHN1YnN0aXR1dGlvbjogJXQgPT0gdG90YWwgc2xpZGUgY291bnQgLS0+DQoJCTx1aXRleHQgbmFtZT0iU0NSVUJCQVJTVEFUVVNfU0xJREVJTkZPIiB2YWx1ZT0i44K544Op44Kk44OJIDogJW4gLyAldCB8ICIvPg0KCQk8dWl0ZXh0IG5hbWU9IlNDUlVCQkFSU1RBVFVTX1NUT1BQRUQiIHZhbHVlPSLlgZzmraIiLz4NCgkJPHVpdGV4dCBuYW1lPSJTQ1JVQkJBUlNUQVRVU19QTEFZSU5HIiB2YWx1ZT0i5YaN55Sf5LitIi8+DQoJCTx1aXRleHQgbmFtZT0iU0NSVUJCQVJTVEFUVVNfTk9BVURJTyIgdmFsdWU9Iumfs+WjsOOBquOBlyIvPg0KCQk8dWl0ZXh0IG5hbWU9IlNDUlVCQkFSU1RBVFVTX1ZJRFBMQVlJTkciIHZhbHVlPSLjg5Pjg4fjgqrlho3nlJ/kuK0iLz4NCgkJPHVpdGV4dCBuYW1lPSJTQ1JVQkJBUlNUQVRVU19MT0FESU5HIiB2YWx1ZT0i44Ot44O844OJ5LitIi8+DQoJCTx1aXRleHQgbmFtZT0iU0NSVUJCQVJTVEFUVVNfQlVGRkVSSU5HIiB2YWx1ZT0i44OQ44OD44OV44Kh5LitIi8+DQoJCTx1aXRleHQgbmFtZT0iU0NSVUJCQVJTVEFUVVNfUVVFU1RJT04iIHZhbHVlPSLos6rllY/jgavnrZTjgYjjgabkuIvjgZXjgYQiLz4NCgkJPHVpdGV4dCBuYW1lPSJTQ1JVQkJBUlNUQVRVU19SRVZJRVdRVUlaIiB2YWx1ZT0i44Kv44Kk44K644KS44Os44OT44Ol44O844GX44Gm44GE44G+44GZIi8+DQoJCTwhLS0gc3Vic3RpdHV0aW9uOiAlbSA9PSBtaW51dGVzIHJlbWFpbmluZyAtLT4NCgkJPCEtLSBzdWJzdGl0dXRpb246ICVzID09IHNlY29uZHMgcmVtYWluaW5nIC0tPg0KCQk8dWl0ZXh0IG5hbWU9IkVMQVBTRUQiIHZhbHVlPSLmrovjgoogOiAlbSDliIYgJXMg56eSIi8+DQoJCTx1aXRleHQgbmFtZT0iTk9URk9VTkQiIHZhbHVlPSLkvZXjgoLopovjgaTjgYvjgorjgb7jgZvjgpMiLz4NCgkJPHVpdGV4dCBuYW1lPSJBVFRBQ0hNRU5UUyIgdmFsdWU9Iua3u+S7mCIvPg0KCQk8IS0tIHN1YnN0aXR1dGlvbjogJXAgPT0gY3VycmVudCBzcGVha2VyJ3MgdGl0bGUgLS0+DQoJCTx1aXRleHQgbmFtZT0iQklPV0lOX1RJVExFIiB2YWx1ZT0i57WM5q20IDogJXAiLz4NCgkJPHVpdGV4dCBuYW1lPSJCSU9CVE5fVElUTEUiIHZhbHVlPSLntYzmrbQiLz4NCgkJPHVpdGV4dCBuYW1lPSJESVZJREVSQlROX1RJVExFIiB2YWx1ZT0ifCIvPg0KCQk8dWl0ZXh0IG5hbWU9IkNPTlRBQ1RCVE5fVElUTEUiIHZhbHVlPSLjgYrllY/jgYTlkIjjgo/jgZsiLz4NCgkJPHVpdGV4dCBuYW1lPSJUQUJfUVVJWiIgdmFsdWU9IuOCr+OCpOOCuiIvPg0KCQk8dWl0ZXh0IG5hbWU9IlRBQl9PVVRMSU5FIiB2YWx1ZT0i44Ki44Km44OI44Op44Kk44OzIi8+DQoJCTx1aXRleHQgbmFtZT0iVEFCX1RIVU1CIiB2YWx1ZT0i44K144Og44ON44O844OrIi8+DQoJCTx1aXRleHQgbmFtZT0iVEFCX05PVEVTIiB2YWx1ZT0i44OO44O844OIIi8+DQoJCTx1aXRleHQgbmFtZT0iVEFCX1NFQVJDSCIgdmFsdWU9IuaknOe0oiIvPg0KCQk8dWl0ZXh0IG5hbWU9IlNMSURFX0hFQURJTkciIHZhbHVlPSLjgrnjg6njgqTjg4njgr/jgqTjg4jjg6siLz4NCgkJPHVpdGV4dCBuYW1lPSJEVVJBVElPTl9IRUFESU5HIiB2YWx1ZT0i6ZW344GVIi8+DQoJCTx1aXRleHQgbmFtZT0iU0VBUkNIX0hFQURJTkciIHZhbHVlPSLmpJzntKLjgZnjgovjg4bjgq3jgrnjg4ggOiAiLz4NCgkJPHVpdGV4dCBuYW1lPSJUSFVNQl9IRUFESU5HIiB2YWx1ZT0i44K544Op44Kk44OJIi8+DQoJCTx1aXRleHQgbmFtZT0iVEhVTUJfSU5GTyIgdmFsdWU9IuOCueODqeOCpOODieOCv+OCpOODiOODqyAvIOmVt+OBlSIvPg0KCQk8dWl0ZXh0IG5hbWU9IkFUVEFDSE5BTUVfSEVBRElORyIgdmFsdWU9IuODleOCoeOCpOODq+WQjSIvPg0KCQk8dWl0ZXh0IG5hbWU9IkFUVEFDSFNJWkVfSEVBRElORyIgdmFsdWU9IuOCteOCpOOCuiIvPg0KCQk8dWl0ZXh0IG5hbWU9IlNMSURFX05PVEVTIiB2YWx1ZT0i44K544Op44Kk44OJ44OO44O844OIIi8+DQoJCTwhLS1xdWl6IHBvZCBhbmQgbWVzc2FnZSBib3ggdGV4dHMtLT4NCgkJPHVpdGV4dCBuYW1lPSJRVUlaUE9EX1FVSVpfQVRURU1QVCIgdmFsdWU9IuOCr+OCpOOCuuippuihjOWbnuaVsCA6ICIvPg0KCQk8dWl0ZXh0IG5hbWU9IlFVSVpQT0RfUVVJWl9BVFRFTVBUX1ZBTFVFIiB2YWx1ZT0iJW4gLyAldCIvPg0KCQk8dWl0ZXh0IG5hbWU9IlFVSVpQT0RfUVVJWl9TQ09SRSIgdmFsdWU9IuOCueOCs+OCoiA6ICIvPg0KCQk8dWl0ZXh0IG5hbWU9IlFVSVpQT0RfUVVJWl9QQVNTU0NPUkUiIHZhbHVlPSLlkIjmoLzngrkgOiIvPg0KCQk8dWl0ZXh0IG5hbWU9IlFVSVpQT0RfUVVJWl9NQVhTQ09SRSIgdmFsdWU9IuacgOmrmOW+l+eCuSA6ICIvPg0KCQk8dWl0ZXh0IG5hbWU9IlFVSVpQT0RfUVVFU0FUTVBUX1NUUiIgdmFsdWU9IuippuihjOWbnuaVsCA6ICVuIC8gJXQiLz4NCgkJPHVpdGV4dCBuYW1lPSJRVUlaUE9EX1FVRVNUWVBFX1NUUiIgdmFsdWU9IuOCv+OCpOODlyA6ICVzIi8+DQoJCTx1aXRleHQgbmFtZT0iUVVJWlBPRF9RVUVTVFlQRV9HUkQiIHZhbHVlPSLoqZXkvqEiLz4NCgkJPHVpdGV4dCBuYW1lPSJRVUlaUE9EX1FVRVNUWVBFX1NWWSIgdmFsdWU9IuOCouODs+OCseODvOODiCIvPg0KCQk8dWl0ZXh0IG5hbWU9IlFVSVpQT0RfUVVJWkFUTVBUX0lORiIgdmFsdWU9IueEoeWItumZkCIvPg0KCQk8dWl0ZXh0IG5hbWU9IlFVSVpQT0RfUVVFU0FUTVBUX0lORiIgdmFsdWU9IueEoeWItumZkCIvPg0KCQk8dWl0ZXh0IG5hbWU9IldBUk5JTkdNU0dfWUVTU1RSSU5HIiB2YWx1ZT0i44Gv44GEIi8+DQoJCTx1aXRleHQgbmFtZT0iV0FSTklOR01TR19OT1NUUklORyIgdmFsdWU9IuOBhOOBhOOBiCIvPg0KCQk8dWl0ZXh0IG5hbWU9IldBUk5JTkdNU0dfVElUTEVTVFJJTkciIHZhbHVlPSLjgq/jgqTjgrrjga7jg4rjg5PjgrLjg7zjgrfjg6fjg7PjgavplqLjgZnjgovorablkYoiLz4NCgkJPHVpdGV4dCBuYW1lPSJXQVJOSU5HTVNHX01TR1NUUklORyIgdmFsdWU9IuOBk+OBruOCr+OCpOOCuuOBq+OBr+OAgeOBvuOBoOino+etlOOBl+OBpuOBhOOBquOBhOizquWVj+OBjOOBguOCiuOBvuOBmeOAgiYjeEE7JiN4QTsg44Kv44Kk44K644KS57WC5LqG44GZ44KL44Gr44Gv44CB44CM44Gv44GE44CN44KS44Kv44Oq44OD44Kv44GX44G+44GZ44CC44Kv44Kk44K644KS57aa6KGM44GZ44KL44Gr44Gv44CB44CM44GE44GE44GI44CN44KS44Kv44Oq44OD44Kv44GX44G+44GZ44CCIi8+DQoJCTx1aXRleHQgbmFtZT0iSU5GT1JNQVRJT05fSDI2NF9GTEFTSFBMQVlFUiIgdmFsdWU9IuOBiuS9v+OBhOOBruOCs+ODs+ODlOODpeODvOOCv+OBq+ePvuWcqOOCpOODs+OCueODiOODvOODq+OBleOCjOOBpuOBhOOCiyBGbGFzaCBQbGF5ZXIg44Gu44OQ44O844K444On44Oz44Gv44CB44GT44Gu44OT44OH44Kq44KS44K144Od44O844OI44GX44Gm44GE44G+44Gb44KT44CC5pyA5paw44GuIEZsYXNoIFBsYXllciDjgpLjg4Djgqbjg7Pjg63jg7zjg4njgZnjgovjgavjga/jgIHjg5Pjg4fjgqrpoJjln5/jgpLjgq/jg6rjg4Pjgq/jgZfjgabjgY/jgaDjgZXjgYTjgII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44K144Kk44OJ44OQ44O844KS5Y+C5Yqg6ICF44Gr6KaL44Gb44KLIi8+DQoJCTx1aXRleHQgbmFtZT0iTVVURSIgdmFsdWU9IuODn+ODpeODvOODiCIvPg0KCQk8dWl0ZXh0IG5hbWU9IkRPQ1dSQVBfVElUTEUiIHZhbHVlPSJQcmVzZW50ZXIg5re75LuY44OV44Kh44Kk44OrIi8+DQoJCTx1aXRleHQgbmFtZT0iRE9DV1JBUF9NU0ciIHZhbHVlPSLjg57jgqTjgrPjg7Pjg5Tjg6Xjg7zjgr/jgavkv53lrZgiLz4NCgkJPHVpdGV4dCBuYW1lPSJET0NXUkFQX1BST01QVCIgdmFsdWU9IuOCr+ODquODg+OCr+OBl+OBpuODgOOCpuODs+ODreODvOODiSIvPg0KCTwvbGFuZ3VhZ2U+DQoJPGxhbmd1YWdlIGlkPSJrbyI+DQoJCTwhLS0gZm9ybWF0IGZvciB1aWZvbnQgdmFsdWUgaXMgImZvbnQsc2l6ZSxpc2JvbGQsaXNpdGFsaWMsaXNzaGFkb3dlZCIgLS0+DQoJCTx1aWZvbnQgbmFtZT0iRk9OVF9RVUlaWklORyIgdmFsdWU9IlZlcmRhbmEsOSxmYWxzZSxmYWxzZSxmYWxzZSIvPg0KCQk8dWlmb250IG5hbWU9IkZPTlRfU0NSVUJTVEFUVVMiIHZhbHVlPSJWZXJkYW5hLDExLGZhbHNlLGZhbHNlLHRydWUiLz4NCgkJPHVpZm9udCBuYW1lPSJGT05UX1NDUlVCVElNRSIgdmFsdWU9IlZlcmRhbmEsOSxmYWxzZSxmYWxzZSx0cnVlIi8+DQoJCTx1aWZvbnQgbmFtZT0iRk9OVF9FTEFQU0VEVElNRSIgdmFsdWU9IlZlcmRhbmEsMTEsdHJ1ZSxmYWxzZSxmYWxzZSIvPg0KCQk8dWlmb250IG5hbWU9IkZPTlRfVVRJTFNNRU5VIiB2YWx1ZT0iVmVyZGFuYSw5LHRydWUsZmFsc2UsZmFsc2UiLz4NCgkJPHVpZm9udCBuYW1lPSJGT05UX1RBQlMiIHZhbHVlPSJWZXJkYW5hLDExLGZhbHNlLGZhbHNlLGZhbHNlIi8+DQoJCTx1aWZvbnQgbmFtZT0iRk9OVF9QUkVTRU5UQVRJT05OQU1FIiB2YWx1ZT0iVmVyZGFuYSwxNSxmYWxzZSxmYWxzZSx0cnVlIi8+DQoJCTx1aWZvbnQgbmFtZT0iRk9OVF9QUkVTRU5URVJOQU1FIiB2YWx1ZT0iVmVyZGFuYSwxNSx0cnVlLGZhbHNlLHRydWUiLz4NCgkJPHVpZm9udCBuYW1lPSJGT05UX1BSRVNFTlRFUlRJVExFIiB2YWx1ZT0iVmVyZGFuYSwxMSxmYWxzZSxmYWxzZSx0cnVlIi8+DQoJCTx1aWZvbnQgbmFtZT0iRk9OVF9CSU9CVE4iIHZhbHVlPSJWZXJkYW5hLDEx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+DQoJCTx1aWZvbnQgbmFtZT0iRk9OVF9USFVNQiIgdmFsdWU9IlZlcmRhbmEsMTEsZmFsc2UsZmFsc2UsdHJ1ZSIvPg0KCQk8dWlmb250IG5hbWU9IkZPTlRfQklPV0lOIiB2YWx1ZT0iVmVyZGFuYSwxMSxmYWxzZSxmYWxzZSxmYWxzZSIvPg0KCQk8dWlmb250IG5hbWU9IkZPTlRfTElTVEhFQURJTkciIHZhbHVlPSJWZXJkYW5hLDExLGZhbHNlLGZhbHNlLGZhbHNlIi8+DQoJCTx1aWZvbnQgbmFtZT0iRk9OVF9XSU5USVRMRSIgdmFsdWU9IlZlcmRhbmEsMTEsZmFsc2UsZmFsc2UsdHJ1ZSIvPg0KCQk8dWlmb250IG5hbWU9IkZPTlRfQVRUQUNITUVOVFMiIHZhbHVlPSJWZXJkYW5hLDExLGZhbHNlLGZhbHNlLHRydWUiLz4NCgkJPCEtLXF1aXogcG9kIGFuZCBtZXNzYWdlIGJveCB0ZXh0IGZvbnRzLS0+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+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+DQoJCTx1aWZvbnQgbmFtZT0iRk9OVF9RVUlaUE9EX1FVRVNUSU9OX1NDT1JFIiB2YWx1ZT0iVmVyZGFuYSw5LGZhbHNlLGZhbHNlLHRydWUiLz4NCgkJPHVpZm9udCBuYW1lPSJGT05UX1FVSVpQT0RfUVVFU1RJT05fU0NPUkVfVkFMVUUiIHZhbHVlPSJWZXJkYW5hLDksdHJ1ZSxmYWxzZSx0cnVlIi8+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+DQoJCTx1aWZvbnQgbmFtZT0iRk9OVF9RVUlaUE9EX1FVSVpfTUFYU0NPUkVfVkFMVUUiIHZhbHVlPSJWZXJkYW5hLDksdHJ1ZSxmYWxzZSx0cnVlIi8+DQoJCTx1aWZvbnQgbmFtZT0iRk9OVF9RVUlaUE9EX1FVSVpfUEFTU1NDT1JFIiB2YWx1ZT0iVmVyZGFuYSw5LGZhbHNlLGZhbHNlLHRydWUiLz4NCgkJPHVpZm9udCBuYW1lPSJGT05UX1FVSVpQT0RfUVVJWl9QQVNTU0NPUkVfVkFMVUUiIHZhbHVlPSJWZXJkYW5hLDksdHJ1ZSxmYWxzZSx0cnVlIi8+DQoJCTwhLS0gdWl0ZXh0IC0tPg0KCQk8IS0tIHN1YnN0aXR1dGlvbjogJW4gPT0gc2xpZGUgbnVtYmVyIC0tPg0KCQk8dWl0ZXh0IG5hbWU9IlVOTkFNRURTTElERVRJVExFIiB2YWx1ZT0i7Iqs65287J2065OcICVuIi8+DQoJCTwhLS0gc3Vic3RpdHV0aW9uOiAlbiA9PSBzbGlkZSBudW1iZXIgLS0+DQoJCTwhLS0gc3Vic3RpdHV0aW9uOiAldCA9PSB0b3RhbCBzbGlkZSBjb3VudCAtLT4NCgkJPHVpdGV4dCBuYW1lPSJTQ1JVQkJBUlNUQVRVU19TTElERUlORk8iIHZhbHVlPSLsiqzrnbzsnbTrk5wgJW4gLyAldCB8ICIvPg0KCQk8dWl0ZXh0IG5hbWU9IlNDUlVCQkFSU1RBVFVTX1NUT1BQRUQiIHZhbHVlPSLspJHsp4DrkKgiLz4NCgkJPHVpdGV4dCBuYW1lPSJTQ1JVQkJBUlNUQVRVU19QTEFZSU5HIiB2YWx1ZT0i7J6s7IOdIi8+DQoJCTx1aXRleHQgbmFtZT0iU0NSVUJCQVJTVEFUVVNfTk9BVURJTyIgdmFsdWU9IuyYpOuUlOyYpCDsl4bsnYwiLz4NCgkJPHVpdGV4dCBuYW1lPSJTQ1JVQkJBUlNUQVRVU19WSURQTEFZSU5HIiB2YWx1ZT0i67mE65SU7JikIOyerOyDnSDspJEiLz4NCgkJPHVpdGV4dCBuYW1lPSJTQ1JVQkJBUlNUQVRVU19MT0FESU5HIiB2YWx1ZT0i66Gc65SpIi8+DQoJCTx1aXRleHQgbmFtZT0iU0NSVUJCQVJTVEFUVVNfQlVGRkVSSU5HIiB2YWx1ZT0i67KE7Y2866eBIi8+DQoJCTx1aXRleHQgbmFtZT0iU0NSVUJCQVJTVEFUVVNfUVVFU1RJT04iIHZhbHVlPSLsp4jrrLjsl5Ag64u17ZWY6riwIi8+DQoJCTx1aXRleHQgbmFtZT0iU0NSVUJCQVJTVEFUVVNfUkVWSUVXUVVJWiIgdmFsdWU9IuyniOusuCDri6Tsi5zrs7TquLAiLz4NCgkJPCEtLSBzdWJzdGl0dXRpb246ICVtID09IG1pbnV0ZXMgcmVtYWluaW5nIC0tPg0KCQk8IS0tIHN1YnN0aXR1dGlvbjogJXMgPT0gc2Vjb25kcyByZW1haW5pbmcgLS0+DQoJCTx1aXRleHQgbmFtZT0iRUxBUFNFRCIgdmFsdWU9IiVt67aEICVz7LSIIOuCqOydjCIvPg0KCQk8dWl0ZXh0IG5hbWU9Ik5PVEZPVU5EIiB2YWx1ZT0i7JeG7J2MIi8+DQoJCTx1aXRleHQgbmFtZT0iQVRUQUNITUVOVFMiIHZhbHVlPSLssqjrtoAg7YyM7J28Ii8+DQoJCTwhLS0gc3Vic3RpdHV0aW9uOiAlcCA9PSBjdXJyZW50IHNwZWFrZXIncyB0aXRsZSAtLT4NCgkJPHVpdGV4dCBuYW1lPSJCSU9XSU5fVElUTEUiIHZhbHVlPSLqsr3roKUg7IaM6rCcOiAlcCIvPg0KCQk8dWl0ZXh0IG5hbWU9IkJJT0JUTl9USVRMRSIgdmFsdWU9IuqyveugpSDshozqsJwiLz4NCgkJPHVpdGV4dCBuYW1lPSJESVZJREVSQlROX1RJVExFIiB2YWx1ZT0ifCIvPg0KCQk8dWl0ZXh0IG5hbWU9IkNPTlRBQ1RCVE5fVElUTEUiIHZhbHVlPSLsl7Drnb3sspgiLz4NCgkJPHVpdGV4dCBuYW1lPSJUQUJfUVVJWiIgdmFsdWU9Iu2AtOymiCIvPg0KCQk8dWl0ZXh0IG5hbWU9IlRBQl9PVVRMSU5FIiB2YWx1ZT0i6rCc7JqUIi8+DQoJCTx1aXRleHQgbmFtZT0iVEFCX1RIVU1CIiB2YWx1ZT0i7LaV7IaM7YyQIi8+DQoJCTx1aXRleHQgbmFtZT0iVEFCX05PVEVTIiB2YWx1ZT0i64W47Yq4Ii8+DQoJCTx1aXRleHQgbmFtZT0iVEFCX1NFQVJDSCIgdmFsdWU9IuqygOyDiSIvPg0KCQk8dWl0ZXh0IG5hbWU9IlNMSURFX0hFQURJTkciIHZhbHVlPSLsiqzrnbzsnbTrk5wg7KCc66qpIi8+DQoJCTx1aXRleHQgbmFtZT0iRFVSQVRJT05fSEVBRElORyIgdmFsdWU9IuyerOyDneyLnOqwhCIvPg0KCQk8dWl0ZXh0IG5hbWU9IlNFQVJDSF9IRUFESU5HIiB2YWx1ZT0i7YWN7Iqk7Yq4IOqygOyDiToiLz4NCgkJPHVpdGV4dCBuYW1lPSJUSFVNQl9IRUFESU5HIiB2YWx1ZT0i7Iqs65287J2065OcIi8+DQoJCTx1aXRleHQgbmFtZT0iVEhVTUJfSU5GTyIgdmFsdWU9IuygnOuqqS/snqzsg53si5zqsIQiLz4NCgkJPHVpdGV4dCBuYW1lPSJBVFRBQ0hOQU1FX0hFQURJTkciIHZhbHVlPSLtjIzsnbwg7J2066aEIi8+DQoJCTx1aXRleHQgbmFtZT0iQVRUQUNIU0laRV9IRUFESU5HIiB2YWx1ZT0i7YGs6riwIi8+DQoJCTx1aXRleHQgbmFtZT0iU0xJREVfTk9URVMiIHZhbHVlPSLsiqzrnbzsnbTrk5wg64W47Yq4Ii8+DQoJCTwhLS1xdWl6IHBvZCBhbmQgbWVzc2FnZSBib3ggdGV4dHMtLT4NCgkJPHVpdGV4dCBuYW1lPSJRVUlaUE9EX1FVSVpfQVRURU1QVCIgdmFsdWU9Iu2AtOymiCDsi5zrj4Qg7Zqf7IiYOiIvPg0KCQk8dWl0ZXh0IG5hbWU9IlFVSVpQT0RfUVVJWl9BVFRFTVBUX1ZBTFVFIiB2YWx1ZT0iJW4vJXQiLz4NCgkJPHVpdGV4dCBuYW1lPSJRVUlaUE9EX1FVSVpfU0NPUkUiIHZhbHVlPSLrk53soJA6Ii8+DQoJCTx1aXRleHQgbmFtZT0iUVVJWlBPRF9RVUlaX1BBU1NTQ09SRSIgdmFsdWU9Iu2GteqzvCDsoJDsiJg6Ii8+DQoJCTx1aXRleHQgbmFtZT0iUVVJWlBPRF9RVUlaX01BWFNDT1JFIiB2YWx1ZT0i7LWc6rOgIOygkOyImDoiLz4NCgkJPHVpdGV4dCBuYW1lPSJRVUlaUE9EX1FVRVNBVE1QVF9TVFIiIHZhbHVlPSLsi5zrj4Qg7Zqf7IiYOiAlbi8ldCIvPg0KCQk8dWl0ZXh0IG5hbWU9IlFVSVpQT0RfUVVFU1RZUEVfU1RSIiB2YWx1ZT0i7Jyg7ZiVOiAlcyIvPg0KCQk8dWl0ZXh0IG5hbWU9IlFVSVpQT0RfUVVFU1RZUEVfR1JEIiB2YWx1ZT0i7KCQ7IiYIOunpOq4sOq4sCDsmYTro4wiLz4NCgkJPHVpdGV4dCBuYW1lPSJRVUlaUE9EX1FVRVNUWVBFX1NWWSIgdmFsdWU9IuyEpOusuCDsobDsgqwiLz4NCgkJPHVpdGV4dCBuYW1lPSJRVUlaUE9EX1FVSVpBVE1QVF9JTkYiIHZhbHVlPSLrrLTtlZwiLz4NCgkJPHVpdGV4dCBuYW1lPSJRVUlaUE9EX1FVRVNBVE1QVF9JTkYiIHZhbHVlPSLrrLTtlZwiLz4NCgkJPHVpdGV4dCBuYW1lPSJXQVJOSU5HTVNHX1lFU1NUUklORyIgdmFsdWU9IuyYiCIvPg0KCQk8dWl0ZXh0IG5hbWU9IldBUk5JTkdNU0dfTk9TVFJJTkciIHZhbHVlPSLslYTri4jsmKQiLz4NCgkJPHVpdGV4dCBuYW1lPSJXQVJOSU5HTVNHX1RJVExFU1RSSU5HIiB2YWx1ZT0i7YC07KaIIOuCtOu5hOqyjOydtOyFmCDqsr3qs6AiLz4NCgkJPHVpdGV4dCBuYW1lPSJXQVJOSU5HTVNHX01TR1NUUklORyIgdmFsdWU9IuydtCDtgLTspojsl5DshJwg7Iuc64+E7ZWY7KeAIOyViuydgCDsp4jrrLjsnbQg7J6I7Iq164uI64ukLiYjeEE7JiN4QTvtgLTspojrpbwg7KKF66OM7ZWY66Ck66m0IFvsmIhd66W8IO2BtOumre2VmOqzoCwg7YC07KaI66W8IOqzhOyGje2VmOugpOuptCBb7JWE64uI7JikXeulvCDtgbTrpq3tlZjsi63si5zsmKQuIi8+DQoJCTx1aXRleHQgbmFtZT0iSU5GT1JNQVRJT05fSDI2NF9GTEFTSFBMQVlFUiIgdmFsdWU9IuyLnOyKpO2FnOyXkCDshKTsuZjrkJjslrQg7J6I64qUIO2YhOyerCDrsoTsoITsnZggRmxhc2ggUGxheWVy64qUIOydtCDruYTrlJTsmKTrpbwg7KeA7JuQ7ZWY7KeAIOyViuyKteuLiOuLpC4g7LWc7IugIEZsYXNoIFBsYXllcuulvCDri6TsmrTroZzrk5ztlZjroKTrqbQg67mE65SU7JikIOyYgeyXreydhCDtgbTrpq3tlZjsi63si5zsmKQuIi8+DQoJCTwhLS0gc3Vic3RpdHV0aW9uOiAlcCA9PSBwcmVzZW50YXRpb24gdGl0bGUgLS0+DQoJCTwhLS0gc3Vic3RpdHV0aW9uOiAlcyA9PSBzbGlkZSB0aXRsZSAtLT4NCgkJPCEtLSBzdWJzdGl0dXRpb246ICVuID09IHNsaWRlIG51bWJlciAtLT4NCgkJPHVpdGV4dCBuYW1lPSJCT09LTUFSSyIgdmFsdWU9IkFkb2JlIFByZXNlbnRlciAtICVwIi8+DQoJCTwhLS0gc3Vic3RpdHV0aW9uOiAlcCA9PSBwcmVzZW50YXRpb24gdGl0bGUgLS0+DQoJCTwhLS0gc3Vic3RpdHV0aW9uOiAlcyA9PSBzbGlkZSB0aXRsZSAtLT4NCgkJPCEtLSBzdWJzdGl0dXRpb246ICVuID09IHNsaWRlIG51bWJlciAtLT4NCgkJPHVpdGV4dCBuYW1lPSJCT09LTUFSS1NMSURFIiB2YWx1ZT0iQWRvYmUgUHJlc2VudGVyIC0gJXAgJXMiLz4NCgkJPHVpdGV4dCBuYW1lPSJTSE9XU0lERUJBUiIgdmFsdWU9IuywuOyXrOyekOyXkOqyjCDshLjroZwg66eJ64yAIOuztOydtOq4sCIvPg0KCQk8dWl0ZXh0IG5hbWU9Ik1VVEUiIHZhbHVlPSLsnYzshozqsbAiLz4NCgkJPHVpdGV4dCBuYW1lPSJET0NXUkFQX1RJVExFIiB2YWx1ZT0iUHJlc2VudGVyIO2MjOydvCDssqjrtoAiLz4NCgkJPHVpdGV4dCBuYW1lPSJET0NXUkFQX01TRyIgdmFsdWU9IuuCtCDsu7Ttk6jthLDsl5Ag7KCA7J6lIi8+DQoJCTx1aXRleHQgbmFtZT0iRE9DV1JBUF9QUk9NUFQiIHZhbHVlPSLtgbTrpq3tlZjsl6wg64uk7Jq066Gc65OcIi8+DQoJPC9sYW5ndWFnZT4NCgk8bGFuZ3VhZ2UgaWQ9ImVzIj4NCgkJPCEtLSBmb3JtYXQgZm9yIHVpZm9udCB2YWx1ZSBpcyAiZm9udCxzaXplLGlzYm9sZCxpc2l0YWxpYyxpc3NoYWRvd2VkIiAtLT4NCgkJPHVpZm9udCBuYW1lPSJGT05UX1FVSVpaSU5HIiB2YWx1ZT0iVmVyZGFuYSw5LGZhbHNlLGZhbHNlLGZhbHNlIi8+DQoJCTx1aWZvbnQgbmFtZT0iRk9OVF9TQ1JVQlNUQVRVUyIgdmFsdWU9IlZlcmRhbmEsOSx0cnVlLGZhbHNlLHRydWUiLz4NCgkJPHVpZm9udCBuYW1lPSJGT05UX1NDUlVCVElNRSIgdmFsdWU9IlZlcmRhbmEsOSxmYWxzZSxmYWxzZSx0cnVlIi8+DQoJCTx1aWZvbnQgbmFtZT0iRk9OVF9FTEFQU0VEVElNRSIgdmFsdWU9IlZlcmRhbmEsOSx0cnVlLGZhbHNlLHRydWUiLz4NCgkJPHVpZm9udCBuYW1lPSJGT05UX1VUSUxTTUVOVSIgdmFsdWU9IlZlcmRhbmEsOSx0cnVlLGZhbHNlLGZhbHNlIi8+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+DQoJCTx1aWZvbnQgbmFtZT0iRk9OVF9QUkVTRU5URVJUSVRMRSIgdmFsdWU9IlZlcmRhbmEsMTAsZmFsc2UsZmFsc2UsdHJ1ZSIvPg0KCQk8dWlmb250IG5hbWU9IkZPTlRfQklPQlROIiB2YWx1ZT0iVmVyZGFuYSwxMCxmYWxzZSxmYWxzZSx0cnVlIi8+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+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+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+DQoJCTx1aWZvbnQgbmFtZT0iRk9OVF9RVUlaUE9EX1FVSVpfUVVFU1RJT05fQ09VTlRfVkFMVUUiIHZhbHVlPSJWZXJkYW5hLDksdHJ1ZSxmYWxzZSx0cnVlIi8+DQoJCTx1aWZvbnQgbmFtZT0iRk9OVF9RVUlaUE9EX1FVSVpfUVVFU1RJT05fQVRURU1QVEVEIiB2YWx1ZT0iVmVyZGFuYSw5LGZhbHNlLGZhbHNlLHRydWUiLz4NCgkJPHVpZm9udCBuYW1lPSJGT05UX1FVSVpQT0RfUVVJWl9RVUVTVElPTl9BVFRFTVBURURfVkFMVUUiIHZhbHVlPSJWZXJkYW5hLDksdHJ1ZSxmYWxzZSx0cnVlIi8+DQoJCTx1aWZvbnQgbmFtZT0iRk9OVF9RVUlaUE9EX1FVSVpfU0NPUkVfVEFHIiB2YWx1ZT0iVmVyZGFuYSwxMSx0cnVlLGZhbHNlLHRydWUiLz4NCgkJPHVpZm9udCBuYW1lPSJGT05UX1FVSVpQT0RfUVVJWl9TQ09SRSIgdmFsdWU9IlZlcmRhbmEsOSxmYWxzZSxmYWxzZSx0cnVlIi8+DQoJCTx1aWZvbnQgbmFtZT0iRk9OVF9RVUlaUE9EX1FVSVpfU0NPUkVfVkFMVUUiIHZhbHVlPSJWZXJkYW5hLDksdHJ1ZSxmYWxzZSx0cnVlIi8+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+DQoJCTx1aWZvbnQgbmFtZT0iRk9OVF9RVUlaUE9EX1FVSVpfUEFTU1NDT1JFX1ZBTFVFIiB2YWx1ZT0iVmVyZGFuYSw5LHRydWUsZmFsc2UsdHJ1ZSIvPg0KCQk8IS0tIHVpdGV4dCAtLT4NCgkJPCEtLSBzdWJzdGl0dXRpb246ICVuID09IHNsaWRlIG51bWJlciAtLT4NCgkJPHVpdGV4dCBuYW1lPSJVTk5BTUVEU0xJREVUSVRMRSIgdmFsdWU9IkRpYXBvc2l0aXZhICVuIi8+DQoJCTwhLS0gc3Vic3RpdHV0aW9uOiAlbiA9PSBzbGlkZSBudW1iZXIgLS0+DQoJCTwhLS0gc3Vic3RpdHV0aW9uOiAldCA9PSB0b3RhbCBzbGlkZSBjb3VudCAtLT4NCgkJPHVpdGV4dCBuYW1lPSJTQ1JVQkJBUlNUQVRVU19TTElERUlORk8iIHZhbHVlPSJEaWFwb3NpdGl2YSAlbiAvICV0IHwgIi8+DQoJCTx1aXRleHQgbmFtZT0iU0NSVUJCQVJTVEFUVVNfU1RPUFBFRCIgdmFsdWU9IkRldGVuaWRhIi8+DQoJCTx1aXRleHQgbmFtZT0iU0NSVUJCQVJTVEFUVVNfUExBWUlORyIgdmFsdWU9IlJlcHJvZHVjaWVuZG8iLz4NCgkJPHVpdGV4dCBuYW1lPSJTQ1JVQkJBUlNUQVRVU19OT0FVRElPIiB2YWx1ZT0iU2luIHNvbmlkbyIvPg0KCQk8dWl0ZXh0IG5hbWU9IlNDUlVCQkFSU1RBVFVTX1ZJRFBMQVlJTkciIHZhbHVlPSJWw61kZW8gZW4gcmVwcm9kLiIvPg0KCQk8dWl0ZXh0IG5hbWU9IlNDUlVCQkFSU1RBVFVTX0xPQURJTkciIHZhbHVlPSJDYXJnYW5kbyIvPg0KCQk8dWl0ZXh0IG5hbWU9IlNDUlVCQkFSU1RBVFVTX0JVRkZFUklORyIgdmFsdWU9IkFsbWFjZW5hbmRvIGVuIGLDumZlciIvPg0KCQk8dWl0ZXh0IG5hbWU9IlNDUlVCQkFSU1RBVFVTX1FVRVNUSU9OIiB2YWx1ZT0iQ29udGVzdGFyIHByZWd1bnRhIi8+DQoJCTx1aXRleHQgbmFtZT0iU0NSVUJCQVJTVEFUVVNfUkVWSUVXUVVJWiIgdmFsdWU9IlJldmlzYW5kbyBwcnVlYmEiLz4NCgkJPCEtLSBzdWJzdGl0dXRpb246ICVtID09IG1pbnV0ZXMgcmVtYWluaW5nIC0tPg0KCQk8IS0tIHN1YnN0aXR1dGlvbjogJXMgPT0gc2Vjb25kcyByZW1haW5pbmcgLS0+DQoJCTx1aXRleHQgbmFtZT0iRUxBUFNFRCIgdmFsdWU9IiVtIG1pbnV0b3MgJXMgc2VndW5kb3MgcmVzdGFudGVzIi8+DQoJCTx1aXRleHQgbmFtZT0iTk9URk9VTkQiIHZhbHVlPSJObyBzZSBoYSBlbmNvbnRyYWRvIG5hZGEiLz4NCgkJPHVpdGV4dCBuYW1lPSJBVFRBQ0hNRU5UUyIgdmFsdWU9IkFyY2hpdm9zIGFkanVudG9zIi8+DQoJCTwhLS0gc3Vic3RpdHV0aW9uOiAlcCA9PSBjdXJyZW50IHNwZWFrZXIncyB0aXRsZSAtLT4NCgkJPHVpdGV4dCBuYW1lPSJCSU9XSU5fVElUTEUiIHZhbHVlPSJCaW9ncmFmw61hOiAlcCIvPg0KCQk8dWl0ZXh0IG5hbWU9IkJJT0JUTl9USVRMRSIgdmFsdWU9IkJpb2dyYWbDrWEiLz4NCgkJPHVpdGV4dCBuYW1lPSJESVZJREVSQlROX1RJVExFIiB2YWx1ZT0ifCIvPg0KCQk8dWl0ZXh0IG5hbWU9IkNPTlRBQ1RCVE5fVElUTEUiIHZhbHVlPSJDb250YWN0byIvPg0KCQk8dWl0ZXh0IG5hbWU9IlRBQl9RVUlaIiB2YWx1ZT0iUHJ1ZWJhIi8+DQoJCTx1aXRleHQgbmFtZT0iVEFCX09VVExJTkUiIHZhbHVlPSJDb250b3JubyIvPg0KCQk8dWl0ZXh0IG5hbWU9IlRBQl9USFVNQiIgdmFsdWU9Ik1pbmlhdC4iLz4NCgkJPHVpdGV4dCBuYW1lPSJUQUJfTk9URVMiIHZhbHVlPSJOb3RhcyIvPg0KCQk8dWl0ZXh0IG5hbWU9IlRBQl9TRUFSQ0giIHZhbHVlPSJCdXNjYXIiLz4NCgkJPHVpdGV4dCBuYW1lPSJTTElERV9IRUFESU5HIiB2YWx1ZT0iVMOtdHVsbyBkZSBkaWFwb3NpdGl2YSIvPg0KCQk8dWl0ZXh0IG5hbWU9IkRVUkFUSU9OX0hFQURJTkciIHZhbHVlPSJEdXJhYy4iLz4NCgkJPHVpdGV4dCBuYW1lPSJTRUFSQ0hfSEVBRElORyIgdmFsdWU9IkJ1c2NhciB0ZXh0bzoiLz4NCgkJPHVpdGV4dCBuYW1lPSJUSFVNQl9IRUFESU5HIiB2YWx1ZT0iRGlhcG9zaXRpdmEiLz4NCgkJPHVpdGV4dCBuYW1lPSJUSFVNQl9JTkZPIiB2YWx1ZT0iRHVyLi9Uw610LiBkaWFwLiIvPg0KCQk8dWl0ZXh0IG5hbWU9IkFUVEFDSE5BTUVfSEVBRElORyIgdmFsdWU9Ik5vbWJyZSBkZSBhcmNoaXZvIi8+DQoJCTx1aXRleHQgbmFtZT0iQVRUQUNIU0laRV9IRUFESU5HIiB2YWx1ZT0iVGFtYcOxbyIvPg0KCQk8dWl0ZXh0IG5hbWU9IlNMSURFX05PVEVTIiB2YWx1ZT0iTm90YXMgZGUgZGlhcG9zaXRpdmEiLz4NCgkJPCEtLXF1aXogcG9kIGFuZCBtZXNzYWdlIGJveCB0ZXh0cy0tPg0KCQk8dWl0ZXh0IG5hbWU9IlFVSVpQT0RfUVVJWl9BVFRFTVBUIiB2YWx1ZT0iSW50ZW50byBkZSBwcnVlYmE6Ii8+DQoJCTx1aXRleHQgbmFtZT0iUVVJWlBPRF9RVUlaX0FUVEVNUFRfVkFMVUUiIHZhbHVlPSIlbiBkZSAldCIvPg0KCQk8dWl0ZXh0IG5hbWU9IlFVSVpQT0RfUVVJWl9TQ09SRSIgdmFsdWU9IlB1bnR1YWNpw7NuOiIvPg0KCQk8dWl0ZXh0IG5hbWU9IlFVSVpQT0RfUVVJWl9QQVNTU0NPUkUiIHZhbHVlPSJQdW50dWFjacOzbiBwYXJhIGFwcm9iYXI6Ii8+DQoJCTx1aXRleHQgbmFtZT0iUVVJWlBPRF9RVUlaX01BWFNDT1JFIiB2YWx1ZT0iUHVudHVhY2nDs24gbcOheGltYToiLz4NCgkJPHVpdGV4dCBuYW1lPSJRVUlaUE9EX1FVRVNBVE1QVF9TVFIiIHZhbHVlPSJJbnRlbnRvczogJW4gZGUgJXQiLz4NCgkJPHVpdGV4dCBuYW1lPSJRVUlaUE9EX1FVRVNUWVBFX1NUUiIgdmFsdWU9IlRpcG86ICVzIi8+DQoJCTx1aXRleHQgbmFtZT0iUVVJWlBPRF9RVUVTVFlQRV9HUkQiIHZhbHVlPSJDb24gcHVudHVhY2nDs24iLz4NCgkJPHVpdGV4dCBuYW1lPSJRVUlaUE9EX1FVRVNUWVBFX1NWWSIgdmFsdWU9IkVuY3Vlc3RhIi8+DQoJCTx1aXRleHQgbmFtZT0iUVVJWlBPRF9RVUlaQVRNUFRfSU5GIiB2YWx1ZT0iSW5maW5pdG8iLz4NCgkJPHVpdGV4dCBuYW1lPSJRVUlaUE9EX1FVRVNBVE1QVF9JTkYiIHZhbHVlPSJJbmZpbml0byIvPg0KCQk8dWl0ZXh0IG5hbWU9IldBUk5JTkdNU0dfWUVTU1RSSU5HIiB2YWx1ZT0iU8OtIi8+DQoJCTx1aXRleHQgbmFtZT0iV0FSTklOR01TR19OT1NUUklORyIgdmFsdWU9Ik5vIi8+DQoJCTx1aXRleHQgbmFtZT0iV0FSTklOR01TR19USVRMRVNUUklORyIgdmFsdWU9IkF2aXNvIGRlIG5hdmVnYWNpw7NuIGRlIHBydWViYSIvPg0KCQk8dWl0ZXh0IG5hbWU9IldBUk5JTkdNU0dfTVNHU1RSSU5HIiB2YWx1ZT0iSGF5IHByZWd1bnRhcyBzaW4gaW50ZW50b3MgZW4gZXN0YSBwcnVlYmEuJiN4QTsmI3hBO1BhcmEgc2FsaXIgZGUgbGEgcHJ1ZWJhLCBoYWdhIGNsaWMgZW4gU8OtLiBQYXJhIGNvbnRpbnVhciwgaGFnYSBjbGljIGVuIE5vLiIvPg0KCQk8dWl0ZXh0IG5hbWU9IklORk9STUFUSU9OX0gyNjRfRkxBU0hQTEFZRVIiIHZhbHVlPSJMYSB2ZXJzacOzbiBhY3R1YWwgZGUgRmxhc2ggUGxheWVyIGluc3RhbGFkYSBlbiBlbCBvcmRlbmFkb3Igbm8gZXMgY29tcGF0aWJsZSBjb24gZXN0ZSB2w61kZW8uIEhhZ2EgY2xpYyBlbiBlbCDDoXJlYSBkZSB2w61kZW8gcGFyYSBkZXNjYXJnYXIgbGEgw7psdGltYSB2ZXJzacOzbiBkZSBGbGFzaCBQbGF5ZXIuIi8+DQoJCTwhLS0gc3Vic3RpdHV0aW9uOiAlcCA9PSBwcmVzZW50YXRpb24gdGl0bGUgLS0+DQoJCTwhLS0gc3Vic3RpdHV0aW9uOiAlcyA9PSBzbGlkZSB0aXRsZSAtLT4NCgkJPCEtLSBzdWJzdGl0dXRpb246ICVuID09IHNsaWRlIG51bWJlciAtLT4NCgkJPHVpdGV4dCBuYW1lPSJCT09LTUFSSyIgdmFsdWU9IkFkb2JlIFByZXNlbnRlcjogJXAiLz4NCgkJPCEtLSBzdWJzdGl0dXRpb246ICVwID09IHByZXNlbnRhdGlvbiB0aXRsZSAtLT4NCgkJPCEtLSBzdWJzdGl0dXRpb246ICVzID09IHNsaWRlIHRpdGxlIC0tPg0KCQk8IS0tIHN1YnN0aXR1dGlvbjogJW4gPT0gc2xpZGUgbnVtYmVyIC0tPg0KCQk8dWl0ZXh0IG5hbWU9IkJPT0tNQVJLU0xJREUiIHZhbHVlPSJBZG9iZSBQcmVzZW50ZXI6ICVwICVzIi8+DQoJCTx1aXRleHQgbmFtZT0iU0hPV1NJREVCQVIiIHZhbHVlPSJNb3N0cmFyIGJhcnJhIGxhdGVyYWwgYSBsb3MgcGFydGljaXBhbnRlcyIvPg0KCQk8dWl0ZXh0IG5hbWU9Ik1VVEUiIHZhbHVlPSJTaWxlbmNpYXIiLz4NCgkJPHVpdGV4dCBuYW1lPSJET0NXUkFQX1RJVExFIiB2YWx1ZT0iQXJjaGl2byBhZGp1bnRvIGRlIFByZXNlbnRlciIvPg0KCQk8dWl0ZXh0IG5hbWU9IkRPQ1dSQVBfTVNHIiB2YWx1ZT0iR3VhcmRhciBlbiBNaSBQQyIvPg0KCQk8dWl0ZXh0IG5hbWU9IkRPQ1dSQVBfUFJPTVBUIiB2YWx1ZT0iSGFnYSBjbGljIGVuIERlc2NhcmdhciIvPg0KCTwvbGFuZ3VhZ2U+DQoJPGxhbmd1YWdlIGlkPSJwdCI+DQoJCTwhLS0gZm9ybWF0IGZvciB1aWZvbnQgdmFsdWUgaXMgImZvbnQsc2l6ZSxpc2JvbGQsaXNpdGFsaWMsaXNzaGFkb3dlZCIgLS0+DQoJCTx1aWZvbnQgbmFtZT0iRk9OVF9RVUlaWklORyIgdmFsdWU9IlZlcmRhbmEsOSxmYWxzZSxmYWxzZSxmYWxzZSIvPg0KCQk8dWlmb250IG5hbWU9IkZPTlRfU0NSVUJTVEFUVVMiIHZhbHVlPSJWZXJkYW5hLDksdHJ1ZSxmYWxzZSx0cnVlIi8+DQoJCTx1aWZvbnQgbmFtZT0iRk9OVF9TQ1JVQlRJTUUiIHZhbHVlPSJWZXJkYW5hLDksZmFsc2UsZmFsc2UsdHJ1ZSIvPg0KCQk8dWlmb250IG5hbWU9IkZPTlRfRUxBUFNFRFRJTUUiIHZhbHVlPSJWZXJkYW5hLDksdHJ1ZSxmYWxzZSx0cnVlIi8+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+DQoJCTx1aWZvbnQgbmFtZT0iRk9OVF9PVVRMSU5FIiB2YWx1ZT0iVmVyZGFuYSwxMSxmYWxzZSxmYWxzZSx0cnVlIi8+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+DQoJCTx1aWZvbnQgbmFtZT0iRk9OVF9XSU5USVRMRSIgdmFsdWU9IlZlcmRhbmEsOSxmYWxzZSxmYWxzZSx0cnVlIi8+DQoJCTx1aWZvbnQgbmFtZT0iRk9OVF9BVFRBQ0hNRU5UUyIgdmFsdWU9IlZlcmRhbmEsMTEsZmFsc2UsZmFsc2UsdHJ1ZSIvPg0KCQk8IS0tcXVpeiBwb2QgYW5kIG1lc3NhZ2UgYm94IHRleHQgZm9udHMtLT4NCgkJPHVpZm9udCBuYW1lPSJGT05UX01TR0JPWF9XSU5USVRMRSIgdmFsdWU9IlZlcmRhbmEsMTEsdHJ1ZSxmYWxzZSx0cnVlIi8+DQoJCTx1aWZvbnQgbmFtZT0iRk9OVF9NU0dCT1hfTVNHIiB2YWx1ZT0iVmVyZGFuYSwxMSxmYWxzZSxmYWxzZSx0cnVlIi8+DQoJCTx1aWZvbnQgbmFtZT0iRk9OVF9NU0dCT1hfT1BUSU9OUyIgdmFsdWU9IlZlcmRhbmEsOSx0cnVlLGZhbHNlLHRydWUiLz4NCgkJPHVpZm9udCBuYW1lPSJGT05UX1FVSVpQT0RfUVVJWl9USVRMRSIgdmFsdWU9IlZlcmRhbmEsMTEsdHJ1ZSxmYWxzZSx0cnVlIi8+DQoJCTx1aWZvbnQgbmFtZT0iRk9OVF9RVUlaUE9EX1FVSVpfQVRURU1QVCIgdmFsdWU9IlZlcmRhbmEsOSxmYWxzZSxmYWxzZSx0cnVlIi8+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+DQoJCTx1aWZvbnQgbmFtZT0iRk9OVF9RVUlaUE9EX1FVRVNUSU9OX0FUVEVNUFRfVkFMVUUiIHZhbHVlPSJWZXJkYW5hLDksdHJ1ZSxmYWxzZSx0cnVlIi8+DQoJCTx1aWZvbnQgbmFtZT0iRk9OVF9RVUlaUE9EX1FVRVNUSU9OX1RBRyIgdmFsdWU9IlZlcmRhbmEsMTEsdHJ1ZSxmYWxzZSx0cnVlIi8+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+DQoJCTx1aWZvbnQgbmFtZT0iRk9OVF9RVUlaUE9EX1FVSVpfUVVFU1RJT05fQVRURU1QVEVEX1ZBTFVFIiB2YWx1ZT0iVmVyZGFuYSw5LHRydWUsZmFsc2UsdHJ1ZSIvPg0KCQk8dWlmb250IG5hbWU9IkZPTlRfUVVJWlBPRF9RVUlaX1NDT1JFX1RBRyIgdmFsdWU9IlZlcmRhbmEsMTEsdHJ1ZSxmYWxzZSx0cnVlIi8+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+DQoJCTwhLS0gc3Vic3RpdHV0aW9uOiAlbiA9PSBzbGlkZSBudW1iZXIgLS0+DQoJCTx1aXRleHQgbmFtZT0iVU5OQU1FRFNMSURFVElUTEUiIHZhbHVlPSJTbGlkZSAlbiIvPg0KCQk8IS0tIHN1YnN0aXR1dGlvbjogJW4gPT0gc2xpZGUgbnVtYmVyIC0tPg0KCQk8IS0tIHN1YnN0aXR1dGlvbjogJXQgPT0gdG90YWwgc2xpZGUgY291bnQgLS0+DQoJCTx1aXRleHQgbmFtZT0iU0NSVUJCQVJTVEFUVVNfU0xJREVJTkZPIiB2YWx1ZT0iU2xpZGUgJW4gLyAldCB8ICIvPg0KCQk8dWl0ZXh0IG5hbWU9IlNDUlVCQkFSU1RBVFVTX1NUT1BQRUQiIHZhbHVlPSJQYXJhZG8iLz4NCgkJPHVpdGV4dCBuYW1lPSJTQ1JVQkJBUlNUQVRVU19QTEFZSU5HIiB2YWx1ZT0iUmVwcm9kdXppbmRvIi8+DQoJCTx1aXRleHQgbmFtZT0iU0NSVUJCQVJTVEFUVVNfTk9BVURJTyIgdmFsdWU9IlNlbSDDoXVkaW8iLz4NCgkJPHVpdGV4dCBuYW1lPSJTQ1JVQkJBUlNUQVRVU19WSURQTEFZSU5HIiB2YWx1ZT0iVsOtZGVvIGVtIHJlcHJvZHXDp8OjbyIvPg0KCQk8dWl0ZXh0IG5hbWU9IlNDUlVCQkFSU1RBVFVTX0xPQURJTkciIHZhbHVlPSJDYXJyZWdhbmRvIi8+DQoJCTx1aXRleHQgbmFtZT0iU0NSVUJCQVJTVEFUVVNfQlVGRkVSSU5HIiB2YWx1ZT0iQXJtYXplbmFuZG8gZW0gYnVmZmVyIi8+DQoJCTx1aXRleHQgbmFtZT0iU0NSVUJCQVJTVEFUVVNfUVVFU1RJT04iIHZhbHVlPSJSZXNwb25kZXIgcGVyZ3VudGEiLz4NCgkJPHVpdGV4dCBuYW1lPSJTQ1JVQkJBUlNUQVRVU19SRVZJRVdRVUlaIiB2YWx1ZT0iUmV2aXNhbmRvIHF1ZXN0aW9uw6FyaW8iLz4NCgkJPCEtLSBzdWJzdGl0dXRpb246ICVtID09IG1pbnV0ZXMgcmVtYWluaW5nIC0tPg0KCQk8IS0tIHN1YnN0aXR1dGlvbjogJXMgPT0gc2Vjb25kcyByZW1haW5pbmcgLS0+DQoJCTx1aXRleHQgbmFtZT0iRUxBUFNFRCIgdmFsdWU9IiVtIG1pbnV0b3MgJXMgc2VndW5kb3MgcmVzdGFudGVzIi8+DQoJCTx1aXRleHQgbmFtZT0iTk9URk9VTkQiIHZhbHVlPSJOYWRhIGVuY29udHJhZG8iLz4NCgkJPHVpdGV4dCBuYW1lPSJBVFRBQ0hNRU5UUyIgdmFsdWU9IkFuZXhvcyIvPg0KCQk8IS0tIHN1YnN0aXR1dGlvbjogJXAgPT0gY3VycmVudCBzcGVha2VyJ3MgdGl0bGUgLS0+DQoJCTx1aXRleHQgbmFtZT0iQklPV0lOX1RJVExFIiB2YWx1ZT0iQmlvOiAlcCIvPg0KCQk8dWl0ZXh0IG5hbWU9IkJJT0JUTl9USVRMRSIgdmFsdWU9IkJpbyIvPg0KCQk8dWl0ZXh0IG5hbWU9IkRJVklERVJCVE5fVElUTEUiIHZhbHVlPSJ8Ii8+DQoJCTx1aXRleHQgbmFtZT0iQ09OVEFDVEJUTl9USVRMRSIgdmFsdWU9IkNvbnRhdG8iLz4NCgkJPHVpdGV4dCBuYW1lPSJUQUJfUVVJWiIgdmFsdWU9IlF1ZXN0LiIvPg0KCQk8dWl0ZXh0IG5hbWU9IlRBQl9PVVRMSU5FIiB2YWx1ZT0iRXNxdWVtYSIvPg0KCQk8dWl0ZXh0IG5hbWU9IlRBQl9USFVNQiIgdmFsdWU9Ik1pbmkiLz4NCgkJPHVpdGV4dCBuYW1lPSJUQUJfTk9URVMiIHZhbHVlPSJOb3RhcyIvPg0KCQk8dWl0ZXh0IG5hbWU9IlRBQl9TRUFSQ0giIHZhbHVlPSJCdXNjYSIvPg0KCQk8dWl0ZXh0IG5hbWU9IlNMSURFX0hFQURJTkciIHZhbHVlPSJUw610dWxvIGRvIHNsaWRlIi8+DQoJCTx1aXRleHQgbmFtZT0iRFVSQVRJT05fSEVBRElORyIgdmFsdWU9IkR1cmHDp8OjbyIvPg0KCQk8dWl0ZXh0IG5hbWU9IlNFQVJDSF9IRUFESU5HIiB2YWx1ZT0iUHJvY3VyYXIgdGV4dG86Ii8+DQoJCTx1aXRleHQgbmFtZT0iVEhVTUJfSEVBRElORyIgdmFsdWU9IlNsaWRlIi8+DQoJCTx1aXRleHQgbmFtZT0iVEhVTUJfSU5GTyIgdmFsdWU9IlTDrXR1bG8vRHVyYcOnw6NvIGRvIHNsaWRlIi8+DQoJCTx1aXRleHQgbmFtZT0iQVRUQUNITkFNRV9IRUFESU5HIiB2YWx1ZT0iTm9tZSBkbyBhcnF1aXZvIi8+DQoJCTx1aXRleHQgbmFtZT0iQVRUQUNIU0laRV9IRUFESU5HIiB2YWx1ZT0iVGFtYW5obyIvPg0KCQk8dWl0ZXh0IG5hbWU9IlNMSURFX05PVEVTIiB2YWx1ZT0iQW5vdGHDp8O1ZXMgZG8gc2xpZGUiLz4NCgkJPCEtLXF1aXogcG9kIGFuZCBtZXNzYWdlIGJveCB0ZXh0cy0tPg0KCQk8dWl0ZXh0IG5hbWU9IlFVSVpQT0RfUVVJWl9BVFRFTVBUIiB2YWx1ZT0iVGVudGF0aXZhIG5vIHF1ZXN0aW9uw6FyaW86Ii8+DQoJCTx1aXRleHQgbmFtZT0iUVVJWlBPRF9RVUlaX0FUVEVNUFRfVkFMVUUiIHZhbHVlPSIlbiBkZSAldCIvPg0KCQk8dWl0ZXh0IG5hbWU9IlFVSVpQT0RfUVVJWl9TQ09SRSIgdmFsdWU9IlBvbnR1YcOnw6NvOiIvPg0KCQk8dWl0ZXh0IG5hbWU9IlFVSVpQT0RfUVVJWl9QQVNTU0NPUkUiIHZhbHVlPSJQb250dWHDp8OjbyBkZSBhcHJvdmHDp8OjbzoiLz4NCgkJPHVpdGV4dCBuYW1lPSJRVUlaUE9EX1FVSVpfTUFYU0NPUkUiIHZhbHVlPSJQb250dWHDp8OjbyBtw6F4aW1hOiIvPg0KCQk8dWl0ZXh0IG5hbWU9IlFVSVpQT0RfUVVFU0FUTVBUX1NUUiIgdmFsdWU9IlRlbnRhdGl2YTogJW4gZGUgJXQiLz4NCgkJPHVpdGV4dCBuYW1lPSJRVUlaUE9EX1FVRVNUWVBFX1NUUiIgdmFsdWU9IlRpcG86ICVzIi8+DQoJCTx1aXRleHQgbmFtZT0iUVVJWlBPRF9RVUVTVFlQRV9HUkQiIHZhbHVlPSJDbGFzc2lmaWNhdMOzcmlhIi8+DQoJCTx1aXRleHQgbmFtZT0iUVVJWlBPRF9RVUVTVFlQRV9TVlkiIHZhbHVlPSJQZXNxdWlzYSIvPg0KCQk8dWl0ZXh0IG5hbWU9IlFVSVpQT0RfUVVJWkFUTVBUX0lORiIgdmFsdWU9IkluZmluaXRvIi8+DQoJCTx1aXRleHQgbmFtZT0iUVVJWlBPRF9RVUVTQVRNUFRfSU5GIiB2YWx1ZT0iSW5maW5pdG8iLz4NCgkJPHVpdGV4dCBuYW1lPSJXQVJOSU5HTVNHX1lFU1NUUklORyIgdmFsdWU9IlNpbSIvPg0KCQk8dWl0ZXh0IG5hbWU9IldBUk5JTkdNU0dfTk9TVFJJTkciIHZhbHVlPSJOw6NvIi8+DQoJCTx1aXRleHQgbmFtZT0iV0FSTklOR01TR19USVRMRVNUUklORyIgdmFsdWU9IkFsZXJ0YSBkZSBuYXZlZ2HDp8OjbyBkbyBxdWVzdGlvbsOhcmlvIi8+DQoJCTx1aXRleHQgbmFtZT0iV0FSTklOR01TR19NU0dTVFJJTkciIHZhbHVlPSJFeGlzdGVtIHBlcmd1bnRhcyBxdWUgbsOjbyBmb3JhbSByZXNwb25kaWRhcyBuZXN0ZSBxdWVzdGlvbsOhcmlvLiYjeEE7JiN4QTtDbGlxdWUgZW0gU2ltIHBhcmEgc2FpciBkbyBxdWVzdGlvbsOhcmlvIG91IGVtIE7Do28gc2UgcXVpc2VyIGNvbnRpbnVhci4iLz4NCgkJPHVpdGV4dCBuYW1lPSJJTkZPUk1BVElPTl9IMjY0X0ZMQVNIUExBWUVSIiB2YWx1ZT0iQSB2ZXJzw6NvIGF0dWFsIGRvIEZsYXNoIFBsYXllciBpbnN0YWxhZGEgbm8gY29tcHV0YWRvciBuw6NvIG9mZXJlY2Ugc3Vwb3J0ZSBhIGVzc2UgdsOtZGVvLiBDbGlxdWUgbmEgw6FyZWEgZG8gdsOtZGVvIHBhcmEgYmFpeGFyIGEgdmVyc8OjbyBtYWlzIHJlY2VudGUgZG8gRmxhc2ggUGxheWVyLiIvPg0KCQk8IS0tIHN1YnN0aXR1dGlvbjogJXAgPT0gcHJlc2VudGF0aW9uIHRpdGxlIC0tPg0KCQk8IS0tIHN1YnN0aXR1dGlvbjogJXMgPT0gc2xpZGUgdGl0bGUgLS0+DQoJCTwhLS0gc3Vic3RpdHV0aW9uOiAlbiA9PSBzbGlkZSBudW1iZXIgLS0+DQoJCTx1aXRleHQgbmFtZT0iQk9PS01BUksiIHZhbHVlPSJBZG9iZSBQcmVzZW50ZXIgLSAlcCIvPg0KCQk8IS0tIHN1YnN0aXR1dGlvbjogJXAgPT0gcHJlc2VudGF0aW9uIHRpdGxlIC0tPg0KCQk8IS0tIHN1YnN0aXR1dGlvbjogJXMgPT0gc2xpZGUgdGl0bGUgLS0+DQoJCTwhLS0gc3Vic3RpdHV0aW9uOiAlbiA9PSBzbGlkZSBudW1iZXIgLS0+DQoJCTx1aXRleHQgbmFtZT0iQk9PS01BUktTTElERSIgdmFsdWU9IkFkb2JlIFByZXNlbnRlciAtICVwICVzIi8+DQoJCTx1aXRleHQgbmFtZT0iU0hPV1NJREVCQVIiIHZhbHVlPSJNb3N0cmFyIGJhcnJhIGxhdGVyYWwgYW8gcGFydGljaXBhbnRlcyIvPg0KCQk8dWl0ZXh0IG5hbWU9Ik1VVEUiIHZhbHVlPSJNdWRvIi8+DQoJCTx1aXRleHQgbmFtZT0iRE9DV1JBUF9USVRMRSIgdmFsdWU9IkFuZXhvIGRlIGFycXVpdm8gZG8gUHJlc2VudGVyIi8+DQoJCTx1aXRleHQgbmFtZT0iRE9DV1JBUF9NU0ciIHZhbHVlPSJTYWx2YXIgZW0gTWV1IGNvbXB1dGFkb3IiLz4NCgkJPHVpdGV4dCBuYW1lPSJET0NXUkFQX1BST01QVCIgdmFsdWU9IkNsaXF1ZSBwYXJhIGJhaXhhciIvPg0KCTwvbGFuZ3VhZ2U+DQoJPGxhbmd1YWdlIGlkPSJpdCI+DQoJCTwhLS0gZm9ybWF0IGZvciB1aWZvbnQgdmFsdWUgaXMgImZvbnQsc2l6ZSxpc2JvbGQsaXNpdGFsaWMsaXNzaGFkb3dlZCIgLS0+DQoJCTx1aWZvbnQgbmFtZT0iRk9OVF9RVUlaWklORyIgdmFsdWU9IlZlcmRhbmEsOSxmYWxzZSxmYWxzZSxmYWxzZSIvPg0KCQk8dWlmb250IG5hbWU9IkZPTlRfU0NSVUJTVEFUVVMiIHZhbHVlPSJWZXJkYW5hLDksdHJ1ZSxmYWxzZSx0cnVlIi8+DQoJCTx1aWZvbnQgbmFtZT0iRk9OVF9TQ1JVQlRJTUUiIHZhbHVlPSJWZXJkYW5hLDksZmFsc2UsZmFsc2UsdHJ1ZSIvPg0KCQk8dWlmb250IG5hbWU9IkZPTlRfRUxBUFNFRFRJTUUiIHZhbHVlPSJWZXJkYW5hLDksdHJ1ZSxmYWxzZSx0cnVlIi8+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+DQoJCTx1aWZvbnQgbmFtZT0iRk9OVF9PVVRMSU5FIiB2YWx1ZT0iVmVyZGFuYSwxMSxmYWxzZSxmYWxzZSx0cnVlIi8+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+DQoJCTx1aWZvbnQgbmFtZT0iRk9OVF9XSU5USVRMRSIgdmFsdWU9IlZlcmRhbmEsOSxmYWxzZSxmYWxzZSx0cnVlIi8+DQoJCTx1aWZvbnQgbmFtZT0iRk9OVF9BVFRBQ0hNRU5UUyIgdmFsdWU9IlZlcmRhbmEsMTEsZmFsc2UsZmFsc2UsdHJ1ZSIvPg0KCQk8IS0tcXVpeiBwb2QgYW5kIG1lc3NhZ2UgYm94IHRleHQgZm9udHMtLT4NCgkJPHVpZm9udCBuYW1lPSJGT05UX01TR0JPWF9XSU5USVRMRSIgdmFsdWU9IlZlcmRhbmEsMTEsdHJ1ZSxmYWxzZSx0cnVlIi8+DQoJCTx1aWZvbnQgbmFtZT0iRk9OVF9NU0dCT1hfTVNHIiB2YWx1ZT0iVmVyZGFuYSwxMSxmYWxzZSxmYWxzZSx0cnVlIi8+DQoJCTx1aWZvbnQgbmFtZT0iRk9OVF9NU0dCT1hfT1BUSU9OUyIgdmFsdWU9IlZlcmRhbmEsOSx0cnVlLGZhbHNlLHRydWUiLz4NCgkJPHVpZm9udCBuYW1lPSJGT05UX1FVSVpQT0RfUVVJWl9USVRMRSIgdmFsdWU9IlZlcmRhbmEsMTEsdHJ1ZSxmYWxzZSx0cnVlIi8+DQoJCTx1aWZvbnQgbmFtZT0iRk9OVF9RVUlaUE9EX1FVSVpfQVRURU1QVCIgdmFsdWU9IlZlcmRhbmEsOSxmYWxzZSxmYWxzZSx0cnVlIi8+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+DQoJCTx1aWZvbnQgbmFtZT0iRk9OVF9RVUlaUE9EX1FVRVNUSU9OX0FUVEVNUFRfVkFMVUUiIHZhbHVlPSJWZXJkYW5hLDksdHJ1ZSxmYWxzZSx0cnVlIi8+DQoJCTx1aWZvbnQgbmFtZT0iRk9OVF9RVUlaUE9EX1FVRVNUSU9OX1RBRyIgdmFsdWU9IlZlcmRhbmEsMTEsdHJ1ZSxmYWxzZSx0cnVlIi8+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+DQoJCTx1aWZvbnQgbmFtZT0iRk9OVF9RVUlaUE9EX1FVSVpfUVVFU1RJT05fQVRURU1QVEVEX1ZBTFVFIiB2YWx1ZT0iVmVyZGFuYSw5LHRydWUsZmFsc2UsdHJ1ZSIvPg0KCQk8dWlmb250IG5hbWU9IkZPTlRfUVVJWlBPRF9RVUlaX1NDT1JFX1RBRyIgdmFsdWU9IlZlcmRhbmEsMTEsdHJ1ZSxmYWxzZSx0cnVlIi8+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+DQoJCTwhLS0gc3Vic3RpdHV0aW9uOiAlbiA9PSBzbGlkZSBudW1iZXIgLS0+DQoJCTx1aXRleHQgbmFtZT0iVU5OQU1FRFNMSURFVElUTEUiIHZhbHVlPSJEaWFwb3NpdGl2YSAlbiIvPg0KCQk8IS0tIHN1YnN0aXR1dGlvbjogJW4gPT0gc2xpZGUgbnVtYmVyIC0tPg0KCQk8IS0tIHN1YnN0aXR1dGlvbjogJXQgPT0gdG90YWwgc2xpZGUgY291bnQgLS0+DQoJCTx1aXRleHQgbmFtZT0iU0NSVUJCQVJTVEFUVVNfU0xJREVJTkZPIiB2YWx1ZT0iRGlhcG9zaXRpdmEgJW4gLyAldCB8ICIvPg0KCQk8dWl0ZXh0IG5hbWU9IlNDUlVCQkFSU1RBVFVTX1NUT1BQRUQiIHZhbHVlPSJJbnRlcnJvdHRvIi8+DQoJCTx1aXRleHQgbmFtZT0iU0NSVUJCQVJTVEFUVVNfUExBWUlORyIgdmFsdWU9IlJpcHJvZHV6aW9uZSIvPg0KCQk8dWl0ZXh0IG5hbWU9IlNDUlVCQkFSU1RBVFVTX05PQVVESU8iIHZhbHVlPSJBdWRpbyBpbmF0dC4iLz4NCgkJPHVpdGV4dCBuYW1lPSJTQ1JVQkJBUlNUQVRVU19WSURQTEFZSU5HIiB2YWx1ZT0iVmlkZW8gaW4gcmlwcm9kdXppb25lIi8+DQoJCTx1aXRleHQgbmFtZT0iU0NSVUJCQVJTVEFUVVNfTE9BRElORyIgdmFsdWU9IkNhcmljYW1lbnRvIi8+DQoJCTx1aXRleHQgbmFtZT0iU0NSVUJCQVJTVEFUVVNfQlVGRkVSSU5HIiB2YWx1ZT0iQnVmZmVyaW5nIi8+DQoJCTx1aXRleHQgbmFtZT0iU0NSVUJCQVJTVEFUVVNfUVVFU1RJT04iIHZhbHVlPSJSaXNwb25kaSBhIGRvbWFuZGEiLz4NCgkJPHVpdGV4dCBuYW1lPSJTQ1JVQkJBUlNUQVRVU19SRVZJRVdRVUlaIiB2YWx1ZT0iUmV2aXNpb25lIGRlbCBxdWl6Ii8+DQoJCTwhLS0gc3Vic3RpdHV0aW9uOiAlbSA9PSBtaW51dGVzIHJlbWFpbmluZyAtLT4NCgkJPCEtLSBzdWJzdGl0dXRpb246ICVzID09IHNlY29uZHMgcmVtYWluaW5nIC0tPg0KCQk8dWl0ZXh0IG5hbWU9IkVMQVBTRUQiIHZhbHVlPSIlbSBNaW51dGkgJXMgU2Vjb25kaSByaW1hbmVudGkiLz4NCgkJPHVpdGV4dCBuYW1lPSJOT1RGT1VORCIgdmFsdWU9Ik5lc3N1biBlbGVtZW50byB0cm92YXRvIi8+DQoJCTx1aXRleHQgbmFtZT0iQVRUQUNITUVOVFMiIHZhbHVlPSJBbGxlZ2F0aSIvPg0KCQk8IS0tIHN1YnN0aXR1dGlvbjogJXAgPT0gY3VycmVudCBzcGVha2VyJ3MgdGl0bGUgLS0+DQoJCTx1aXRleHQgbmFtZT0iQklPV0lOX1RJVExFIiB2YWx1ZT0iQmlvOiAlcCIvPg0KCQk8dWl0ZXh0IG5hbWU9IkJJT0JUTl9USVRMRSIgdmFsdWU9IkJpbyIvPg0KCQk8dWl0ZXh0IG5hbWU9IkRJVklERVJCVE5fVElUTEUiIHZhbHVlPSJ8Ii8+DQoJCTx1aXRleHQgbmFtZT0iQ09OVEFDVEJUTl9USVRMRSIgdmFsdWU9IkNvbnQuIi8+DQoJCTx1aXRleHQgbmFtZT0iVEFCX1FVSVoiIHZhbHVlPSJRdWl6Ii8+DQoJCTx1aXRleHQgbmFtZT0iVEFCX09VVExJTkUiIHZhbHVlPSJTdHJ1dHR1cmEiLz4NCgkJPHVpdGV4dCBuYW1lPSJUQUJfVEhVTUIiIHZhbHVlPSJNaW5pYXR1cmUiLz4NCgkJPHVpdGV4dCBuYW1lPSJUQUJfTk9URVMiIHZhbHVlPSJOb3RlIi8+DQoJCTx1aXRleHQgbmFtZT0iVEFCX1NFQVJDSCIgdmFsdWU9IkNlcmNhIi8+DQoJCTx1aXRleHQgbmFtZT0iU0xJREVfSEVBRElORyIgdmFsdWU9IlRpdG9sbyBkaWFwb3NpdGl2YSIvPg0KCQk8dWl0ZXh0IG5hbWU9IkRVUkFUSU9OX0hFQURJTkciIHZhbHVlPSJEdXJhdGEiLz4NCgkJPHVpdGV4dCBuYW1lPSJTRUFSQ0hfSEVBRElORyIgdmFsdWU9IkNlcmNhIHRlc3RvOiIvPg0KCQk8dWl0ZXh0IG5hbWU9IlRIVU1CX0hFQURJTkciIHZhbHVlPSJEaWFwb3NpdGl2YSIvPg0KCQk8dWl0ZXh0IG5hbWU9IlRIVU1CX0lORk8iIHZhbHVlPSJUaXRvbG8vVGVtcG8iLz4NCgkJPHVpdGV4dCBuYW1lPSJBVFRBQ0hOQU1FX0hFQURJTkciIHZhbHVlPSJOb21lIGZpbGUiLz4NCgkJPHVpdGV4dCBuYW1lPSJBVFRBQ0hTSVpFX0hFQURJTkciIHZhbHVlPSJEaW1lbnNpb25lIi8+DQoJCTx1aXRleHQgbmFtZT0iU0xJREVfTk9URVMiIHZhbHVlPSJOb3RlIGRpYXBvc2l0aXZhIi8+DQoJCTwhLS1xdWl6IHBvZCBhbmQgbWVzc2FnZSBib3ggdGV4dHMtLT4NCgkJPHVpdGV4dCBuYW1lPSJRVUlaUE9EX1FVSVpfQVRURU1QVCIgdmFsdWU9IlRlbnRhdGl2byBxdWl6OiIvPg0KCQk8dWl0ZXh0IG5hbWU9IlFVSVpQT0RfUVVJWl9BVFRFTVBUX1ZBTFVFIiB2YWx1ZT0iJW4gZGkgJXQiLz4NCgkJPHVpdGV4dCBuYW1lPSJRVUlaUE9EX1FVSVpfU0NPUkUiIHZhbHVlPSJQdW50ZWdnaW86Ii8+DQoJCTx1aXRleHQgbmFtZT0iUVVJWlBPRF9RVUlaX1BBU1NTQ09SRSIgdmFsdWU9IlB1bnRlZ2dpbyBtaW5pbW86Ii8+DQoJCTx1aXRleHQgbmFtZT0iUVVJWlBPRF9RVUlaX01BWFNDT1JFIiB2YWx1ZT0iUHVudGVnZ2lvIG1hc3NpbW86Ii8+DQoJCTx1aXRleHQgbmFtZT0iUVVJWlBPRF9RVUVTQVRNUFRfU1RSIiB2YWx1ZT0iVGVudGF0aXZvOiAlbiBkaSAldCIvPg0KCQk8dWl0ZXh0IG5hbWU9IlFVSVpQT0RfUVVFU1RZUEVfU1RSIiB2YWx1ZT0iVGlwbzogJXMiLz4NCgkJPHVpdGV4dCBuYW1lPSJRVUlaUE9EX1FVRVNUWVBFX0dSRCIgdmFsdWU9IkNvbiB2YWx1dGF6aW9uZSIvPg0KCQk8dWl0ZXh0IG5hbWU9IlFVSVpQT0RfUVVFU1RZUEVfU1ZZIiB2YWx1ZT0iSW5kYWdpbmUiLz4NCgkJPHVpdGV4dCBuYW1lPSJRVUlaUE9EX1FVSVpBVE1QVF9JTkYiIHZhbHVlPSJJbmZpbml0aSIvPg0KCQk8dWl0ZXh0IG5hbWU9IlFVSVpQT0RfUVVFU0FUTVBUX0lORiIgdmFsdWU9IkluZmluaXRpIi8+DQoJCTx1aXRleHQgbmFtZT0iV0FSTklOR01TR19ZRVNTVFJJTkciIHZhbHVlPSJTw6wiLz4NCgkJPHVpdGV4dCBuYW1lPSJXQVJOSU5HTVNHX05PU1RSSU5HIiB2YWx1ZT0iTm8iLz4NCgkJPHVpdGV4dCBuYW1lPSJXQVJOSU5HTVNHX1RJVExFU1RSSU5HIiB2YWx1ZT0iQXZ2ZXJ0ZW56YSBuYXZpZ2F6aW9uZSBxdWl6Ii8+DQoJCTx1aXRleHQgbmFtZT0iV0FSTklOR01TR19NU0dTVFJJTkciIHZhbHVlPSJPY2NvcnJlIGFuY29yYSByaXNwb25kZXJlIGFkIGFsY3VuZSBkb21hbmRlIGRlbCBxdWl6LiYjeEE7JiN4QTtTZSBmYXRlIGNsaWMgc3UgU8OsLCB1c2NpcmV0ZSBkYWwgcXVpei4gRmF0ZSBjbGljIHN1IE5vIHBlciBjb250aW51YXJlIGlsIHF1aXouIi8+DQoJCTx1aXRleHQgbmFtZT0iSU5GT1JNQVRJT05fSDI2NF9GTEFTSFBMQVlFUiIgdmFsdWU9IkxhIHZlcnNpb25lIGRpIEZsYXNoIFBsYXllciBhdHR1YWxtZW50ZSBpbnN0YWxsYXRhIG5vbiBzdXBwb3J0YSBxdWVzdG8gdmlkZW8uIEZhdGUgY2xpYyBzdWxsJ2FyZWEgZGVsIHZpZGVvIHBlciBzY2FyaWNhcmUgbCd1bHRpbWEgdmVyc2lvbmUgZGkgRmxhc2ggUGxheWVyLiIvPg0KCQk8IS0tIHN1YnN0aXR1dGlvbjogJXAgPT0gcHJlc2VudGF0aW9uIHRpdGxlIC0tPg0KCQk8IS0tIHN1YnN0aXR1dGlvbjogJXMgPT0gc2xpZGUgdGl0bGUgLS0+DQoJCTwhLS0gc3Vic3RpdHV0aW9uOiAlbiA9PSBzbGlkZSBudW1iZXIgLS0+DQoJCTx1aXRleHQgbmFtZT0iQk9PS01BUksiIHZhbHVlPSJBZG9iZSBQcmVzZW50ZXIgLSAlcCIvPg0KCQk8IS0tIHN1YnN0aXR1dGlvbjogJXAgPT0gcHJlc2VudGF0aW9uIHRpdGxlIC0tPg0KCQk8IS0tIHN1YnN0aXR1dGlvbjogJXMgPT0gc2xpZGUgdGl0bGUgLS0+DQoJCTwhLS0gc3Vic3RpdHV0aW9uOiAlbiA9PSBzbGlkZSBudW1iZXIgLS0+DQoJCTx1aXRleHQgbmFtZT0iQk9PS01BUktTTElERSIgdmFsdWU9IkFkb2JlIFByZXNlbnRlciAtICVwICVzIi8+DQoJCTx1aXRleHQgbmFtZT0iU0hPV1NJREVCQVIiIHZhbHVlPSJNb3N0cmEgYmFycmEgbGF0ZXJhbGUgYWkgcGFydGVjaXBhbnRpIi8+DQoJCTx1aXRleHQgbmFtZT0iTVVURSIgdmFsdWU9IkRpc2F0dGl2YSBhdWRpbyIvPg0KCQk8dWl0ZXh0IG5hbWU9IkRPQ1dSQVBfVElUTEUiIHZhbHVlPSJBbGxlZ2F0byBmaWxlIFByZXNlbnRlciIvPg0KCQk8dWl0ZXh0IG5hbWU9IkRPQ1dSQVBfTVNHIiB2YWx1ZT0iU2FsdmEgaW4gUmlzb3JzZSBkZWwgY29tcHV0ZXIiLz4NCgkJPHVpdGV4dCBuYW1lPSJET0NXUkFQX1BST01QVCIgdmFsdWU9IkNsaWMgcGVyIHNjYXJpY2FyZSIvPg0KCTwvbGFuZ3VhZ2U+DQoJPGxhbmd1YWdlIGlkPSJubCI+DQoJCTwhLS0gZm9ybWF0IGZvciB1aWZvbnQgdmFsdWUgaXMgImZvbnQsc2l6ZSxpc2JvbGQsaXNpdGFsaWMsaXNzaGFkb3dlZCIgLS0+DQoJCTx1aWZvbnQgbmFtZT0iRk9OVF9RVUlaWklORyIgdmFsdWU9IlZlcmRhbmEsOSxmYWxzZSxmYWxzZSxmYWxzZSIvPg0KCQk8dWlmb250IG5hbWU9IkZPTlRfU0NSVUJTVEFUVVMiIHZhbHVlPSJWZXJkYW5hLDksdHJ1ZSxmYWxzZSx0cnVlIi8+DQoJCTx1aWZvbnQgbmFtZT0iRk9OVF9TQ1JVQlRJTUUiIHZhbHVlPSJWZXJkYW5hLDksZmFsc2UsZmFsc2UsdHJ1ZSIvPg0KCQk8dWlmb250IG5hbWU9IkZPTlRfRUxBUFNFRFRJTUUiIHZhbHVlPSJWZXJkYW5hLDksdHJ1ZSxmYWxzZSx0cnVlIi8+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+DQoJCTx1aWZvbnQgbmFtZT0iRk9OVF9PVVRMSU5FIiB2YWx1ZT0iVmVyZGFuYSwxMSxmYWxzZSxmYWxzZSx0cnVlIi8+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+DQoJCTx1aWZvbnQgbmFtZT0iRk9OVF9XSU5USVRMRSIgdmFsdWU9IlZlcmRhbmEsOSxmYWxzZSxmYWxzZSx0cnVlIi8+DQoJCTx1aWZvbnQgbmFtZT0iRk9OVF9BVFRBQ0hNRU5UUyIgdmFsdWU9IlZlcmRhbmEsMTEsZmFsc2UsZmFsc2UsdHJ1ZSIvPg0KCQk8IS0tcXVpeiBwb2QgYW5kIG1lc3NhZ2UgYm94IHRleHQgZm9udHMtLT4NCgkJPHVpZm9udCBuYW1lPSJGT05UX01TR0JPWF9XSU5USVRMRSIgdmFsdWU9IlZlcmRhbmEsMTEsdHJ1ZSxmYWxzZSx0cnVlIi8+DQoJCTx1aWZvbnQgbmFtZT0iRk9OVF9NU0dCT1hfTVNHIiB2YWx1ZT0iVmVyZGFuYSwxMSxmYWxzZSxmYWxzZSx0cnVlIi8+DQoJCTx1aWZvbnQgbmFtZT0iRk9OVF9NU0dCT1hfT1BUSU9OUyIgdmFsdWU9IlZlcmRhbmEsOSx0cnVlLGZhbHNlLHRydWUiLz4NCgkJPHVpZm9udCBuYW1lPSJGT05UX1FVSVpQT0RfUVVJWl9USVRMRSIgdmFsdWU9IlZlcmRhbmEsMTEsdHJ1ZSxmYWxzZSx0cnVlIi8+DQoJCTx1aWZvbnQgbmFtZT0iRk9OVF9RVUlaUE9EX1FVSVpfQVRURU1QVCIgdmFsdWU9IlZlcmRhbmEsOSxmYWxzZSxmYWxzZSx0cnVlIi8+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+DQoJCTx1aWZvbnQgbmFtZT0iRk9OVF9RVUlaUE9EX1FVRVNUSU9OX0FUVEVNUFRfVkFMVUUiIHZhbHVlPSJWZXJkYW5hLDksdHJ1ZSxmYWxzZSx0cnVlIi8+DQoJCTx1aWZvbnQgbmFtZT0iRk9OVF9RVUlaUE9EX1FVRVNUSU9OX1RBRyIgdmFsdWU9IlZlcmRhbmEsMTEsdHJ1ZSxmYWxzZSx0cnVlIi8+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+DQoJCTx1aWZvbnQgbmFtZT0iRk9OVF9RVUlaUE9EX1FVSVpfUVVFU1RJT05fQVRURU1QVEVEX1ZBTFVFIiB2YWx1ZT0iVmVyZGFuYSw5LHRydWUsZmFsc2UsdHJ1ZSIvPg0KCQk8dWlmb250IG5hbWU9IkZPTlRfUVVJWlBPRF9RVUlaX1NDT1JFX1RBRyIgdmFsdWU9IlZlcmRhbmEsMTEsdHJ1ZSxmYWxzZSx0cnVlIi8+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+DQoJCTwhLS0gc3Vic3RpdHV0aW9uOiAlbiA9PSBzbGlkZSBudW1iZXIgLS0+DQoJCTx1aXRleHQgbmFtZT0iVU5OQU1FRFNMSURFVElUTEUiIHZhbHVlPSJEaWEgJW4iLz4NCgkJPCEtLSBzdWJzdGl0dXRpb246ICVuID09IHNsaWRlIG51bWJlciAtLT4NCgkJPCEtLSBzdWJzdGl0dXRpb246ICV0ID09IHRvdGFsIHNsaWRlIGNvdW50IC0tPg0KCQk8dWl0ZXh0IG5hbWU9IlNDUlVCQkFSU1RBVFVTX1NMSURFSU5GTyIgdmFsdWU9IkRpYSAlbiAvICV0IHwgIi8+DQoJCTx1aXRleHQgbmFtZT0iU0NSVUJCQVJTVEFUVVNfU1RPUFBFRCIgdmFsdWU9Ikdlc3RvcHQiLz4NCgkJPHVpdGV4dCBuYW1lPSJTQ1JVQkJBUlNUQVRVU19QTEFZSU5HIiB2YWx1ZT0iQWZzcGVsZW4iLz4NCgkJPHVpdGV4dCBuYW1lPSJTQ1JVQkJBUlNUQVRVU19OT0FVRElPIiB2YWx1ZT0iR2VlbiBhdWRpbyIvPg0KCQk8dWl0ZXh0IG5hbWU9IlNDUlVCQkFSU1RBVFVTX1ZJRFBMQVlJTkciIHZhbHVlPSJWaWRlbyBhZnNwZWxlbiIvPg0KCQk8dWl0ZXh0IG5hbWU9IlNDUlVCQkFSU1RBVFVTX0xPQURJTkciIHZhbHVlPSJMYWRlbiIvPg0KCQk8dWl0ZXh0IG5hbWU9IlNDUlVCQkFSU1RBVFVTX0JVRkZFUklORyIgdmFsdWU9IkJ1ZmZlcmVuIi8+DQoJCTx1aXRleHQgbmFtZT0iU0NSVUJCQVJTVEFUVVNfUVVFU1RJT04iIHZhbHVlPSJWcmFhZyBtZXQgYW50d29vcmQiLz4NCgkJPHVpdGV4dCBuYW1lPSJTQ1JVQkJBUlNUQVRVU19SRVZJRVdRVUlaIiB2YWx1ZT0iUXVpeiBjb250cm9sZXJlbiIvPg0KCQk8IS0tIHN1YnN0aXR1dGlvbjogJW0gPT0gbWludXRlcyByZW1haW5pbmcgLS0+DQoJCTwhLS0gc3Vic3RpdHV0aW9uOiAlcyA9PSBzZWNvbmRzIHJlbWFpbmluZyAtLT4NCgkJPHVpdGV4dCBuYW1lPSJFTEFQU0VEIiB2YWx1ZT0iRXIgcmVzdGVyZW4gJW0gbWludXRlbiAlcyBzZWNvbmRlbiIvPg0KCQk8dWl0ZXh0IG5hbWU9Ik5PVEZPVU5EIiB2YWx1ZT0iTmlldHMgZ2V2b25kZW4iLz4NCgkJPHVpdGV4dCBuYW1lPSJBVFRBQ0hNRU5UUyIgdmFsdWU9IkJpamxhZ2VuIi8+DQoJCTwhLS0gc3Vic3RpdHV0aW9uOiAlcCA9PSBjdXJyZW50IHNwZWFrZXIncyB0aXRsZSAtLT4NCgkJPHVpdGV4dCBuYW1lPSJCSU9XSU5fVElUTEUiIHZhbHVlPSJCaW9ncmFmaWU6ICVwIi8+DQoJCTx1aXRleHQgbmFtZT0iQklPQlROX1RJVExFIiB2YWx1ZT0iQmlvZ3JhZmllIi8+DQoJCTx1aXRleHQgbmFtZT0iRElWSURFUkJUTl9USVRMRSIgdmFsdWU9InwiLz4NCgkJPHVpdGV4dCBuYW1lPSJDT05UQUNUQlROX1RJVExFIiB2YWx1ZT0iQ29udGFjdCIvPg0KCQk8dWl0ZXh0IG5hbWU9IlRBQl9RVUlaIiB2YWx1ZT0iUXVpeiIvPg0KCQk8dWl0ZXh0IG5hbWU9IlRBQl9PVVRMSU5FIiB2YWx1ZT0iT3ZlcnppY2h0Ii8+DQoJCTx1aXRleHQgbmFtZT0iVEFCX1RIVU1CIiB2YWx1ZT0iTWluaWF0dXVyIi8+DQoJCTx1aXRleHQgbmFtZT0iVEFCX05PVEVTIiB2YWx1ZT0iTm90aXRpZXMiLz4NCgkJPHVpdGV4dCBuYW1lPSJUQUJfU0VBUkNIIiB2YWx1ZT0iWm9la2VuIi8+DQoJCTx1aXRleHQgbmFtZT0iU0xJREVfSEVBRElORyIgdmFsdWU9IlRpdGVsIHZhbiBkaWEiLz4NCgkJPHVpdGV4dCBuYW1lPSJEVVJBVElPTl9IRUFESU5HIiB2YWx1ZT0iRHV1ciIvPg0KCQk8dWl0ZXh0IG5hbWU9IlNFQVJDSF9IRUFESU5HIiB2YWx1ZT0iWm9la2VuIG5hYXIgdGVrc3Q6Ii8+DQoJCTx1aXRleHQgbmFtZT0iVEhVTUJfSEVBRElORyIgdmFsdWU9IkRpYSIvPg0KCQk8dWl0ZXh0IG5hbWU9IlRIVU1CX0lORk8iIHZhbHVlPSJUaXRlbC9kdXVyIHZhbiBkaWEiLz4NCgkJPHVpdGV4dCBuYW1lPSJBVFRBQ0hOQU1FX0hFQURJTkciIHZhbHVlPSJCZXN0YW5kc25hYW0iLz4NCgkJPHVpdGV4dCBuYW1lPSJBVFRBQ0hTSVpFX0hFQURJTkciIHZhbHVlPSJHcm9vdHRlIi8+DQoJCTx1aXRleHQgbmFtZT0iU0xJREVfTk9URVMiIHZhbHVlPSJEaWFub3RpdGllcyIvPg0KCQk8IS0tcXVpeiBwb2QgYW5kIG1lc3NhZ2UgYm94IHRleHRzLS0+DQoJCTx1aXRleHQgbmFtZT0iUVVJWlBPRF9RVUlaX0FUVEVNUFQiIHZhbHVlPSJRdWl6cG9naW5nOiIvPg0KCQk8dWl0ZXh0IG5hbWU9IlFVSVpQT0RfUVVJWl9BVFRFTVBUX1ZBTFVFIiB2YWx1ZT0iJW4gdmFuICV0Ii8+DQoJCTx1aXRleHQgbmFtZT0iUVVJWlBPRF9RVUlaX1NDT1JFIiB2YWx1ZT0iQmVoYWFsZGUgc2NvcmU6Ii8+DQoJCTx1aXRleHQgbmFtZT0iUVVJWlBPRF9RVUlaX1BBU1NTQ09SRSIgdmFsdWU9IlZvbGRvZW5kZSBzY29yZToiLz4NCgkJPHVpdGV4dCBuYW1lPSJRVUlaUE9EX1FVSVpfTUFYU0NPUkUiIHZhbHVlPSJNYXhpbWFhbCBoYWFsYmFyZSBzY29yZToiLz4NCgkJPHVpdGV4dCBuYW1lPSJRVUlaUE9EX1FVRVNBVE1QVF9TVFIiIHZhbHVlPSJQb2dpbmc6ICVuIHZhbiAldCIvPg0KCQk8dWl0ZXh0IG5hbWU9IlFVSVpQT0RfUVVFU1RZUEVfU1RSIiB2YWx1ZT0iVHlwZTogJXMiLz4NCgkJPHVpdGV4dCBuYW1lPSJRVUlaUE9EX1FVRVNUWVBFX0dSRCIgdmFsdWU9IlRlbHQgdm9vciBzY29yZSIvPg0KCQk8dWl0ZXh0IG5hbWU9IlFVSVpQT0RfUVVFU1RZUEVfU1ZZIiB2YWx1ZT0iRW5xdcOqdGUiLz4NCgkJPHVpdGV4dCBuYW1lPSJRVUlaUE9EX1FVSVpBVE1QVF9JTkYiIHZhbHVlPSJPbmJlcGVya3QiLz4NCgkJPHVpdGV4dCBuYW1lPSJRVUlaUE9EX1FVRVNBVE1QVF9JTkYiIHZhbHVlPSJPbmJlcGVya3QiLz4NCgkJPHVpdGV4dCBuYW1lPSJXQVJOSU5HTVNHX1lFU1NUUklORyIgdmFsdWU9IkphIi8+DQoJCTx1aXRleHQgbmFtZT0iV0FSTklOR01TR19OT1NUUklORyIgdmFsdWU9Ik5lZSIvPg0KCQk8dWl0ZXh0IG5hbWU9IldBUk5JTkdNU0dfVElUTEVTVFJJTkciIHZhbHVlPSJXYWFyc2NodXdpbmcgbWV0IGJldHJla2tpbmcgdG90IHF1aXpuYXZpZ2F0aWUiLz4NCgkJPHVpdGV4dCBuYW1lPSJXQVJOSU5HTVNHX01TR1NUUklORyIgdmFsdWU9IlUgaGVidCBuaWV0IGFsbGUgdnJhZ2VuIGluIGRlemUgcXVpeiBiZWFudHdvb3JkLiYjeEE7JiN4QTtLbGlrIG9wIEphIG9tIGRlIHF1aXogYWYgdGUgc2x1aXRlbi4gS2xpayBvcCBOZWUgb20gZGUgcXVpeiB2b29ydCB0ZSB6ZXR0ZW4uIi8+DQoJCTx1aXRleHQgbmFtZT0iSU5GT1JNQVRJT05fSDI2NF9GTEFTSFBMQVlFUiIgdmFsdWU9IkRlemUgdmlkZW8gd29yZHQgbmlldCBvbmRlcnN0ZXVuZCBkb29yIGRlIHZlcnNpZSB2YW4gRmxhc2ggUGxheWVyIGRpZSBtb21lbnRlZWwgb3AgdXcgY29tcHV0ZXIgaXMgZ2XDr25zdGFsbGVlcmQuIEtsaWsgaW4gZGUgdmlkZW8gb20gZGUgbmlldXdzdGUgRmxhc2ggUGxheWVyIHRlIGRvd25sb2FkZW4uIi8+DQoJCTwhLS0gc3Vic3RpdHV0aW9uOiAlcCA9PSBwcmVzZW50YXRpb24gdGl0bGUgLS0+DQoJCTwhLS0gc3Vic3RpdHV0aW9uOiAlcyA9PSBzbGlkZSB0aXRsZSAtLT4NCgkJPCEtLSBzdWJzdGl0dXRpb246ICVuID09IHNsaWRlIG51bWJlciAtLT4NCgkJPHVpdGV4dCBuYW1lPSJCT09LTUFSSyIgdmFsdWU9IkFkb2JlIFByZXNlbnRlciAtICVwIi8+DQoJCTwhLS0gc3Vic3RpdHV0aW9uOiAlcCA9PSBwcmVzZW50YXRpb24gdGl0bGUgLS0+DQoJCTwhLS0gc3Vic3RpdHV0aW9uOiAlcyA9PSBzbGlkZSB0aXRsZSAtLT4NCgkJPCEtLSBzdWJzdGl0dXRpb246ICVuID09IHNsaWRlIG51bWJlciAtLT4NCgkJPHVpdGV4dCBuYW1lPSJCT09LTUFSS1NMSURFIiB2YWx1ZT0iQWRvYmUgUHJlc2VudGVyIC0gJXAgJXMiLz4NCgkJPHVpdGV4dCBuYW1lPSJTSE9XU0lERUJBUiIgdmFsdWU9IlppanBhbmVlbCBhYW4gZGVlbG5lbWVycyB3ZWVyZ2V2ZW4iLz4NCgkJPHVpdGV4dCBuYW1lPSJNVVRFIiB2YWx1ZT0iRGVtcGVuIi8+DQoJCTx1aXRleHQgbmFtZT0iRE9DV1JBUF9USVRMRSIgdmFsdWU9IlByZXNlbnRlci1iZXN0YW5kc2JpamxhZ2UiLz4NCgkJPHVpdGV4dCBuYW1lPSJET0NXUkFQX01TRyIgdmFsdWU9Ik9wc2xhYW4gaW4gRGV6ZSBjb21wdXRlciIvPg0KCQk8dWl0ZXh0IG5hbWU9IkRPQ1dSQVBfUFJPTVBUIiB2YWx1ZT0iS2xpayBvbSB0ZSBkb3dubG9hZGVuIi8+DQoJPC9sYW5ndWFnZT4NCgk8bGFuZ3VhZ2UgaWQ9ImNuIj4NCgkJPCEtLSBmb3JtYXQgZm9yIHVpZm9udCB2YWx1ZSBpcyAiZm9udCxzaXplLGlzYm9sZCxpc2l0YWxpYyxpc3NoYWRvd2VkIiAtLT4NCgkJPHVpZm9udCBuYW1lPSJGT05UX1FVSVpaSU5HIiB2YWx1ZT0i5a6L5L2TLTE4MDMwLDEwLGZhbHNlLGZhbHNlLGZhbHNlIi8+DQoJCTx1aWZvbnQgbmFtZT0iRk9OVF9TQ1JVQlNUQVRVUyIgdmFsdWU9IuWui+S9ky0xODAzMCwxMCx0cnVlLGZhbHNlLHRydWUiLz4NCgkJPHVpZm9udCBuYW1lPSJGT05UX1NDUlVCVElNRSIgdmFsdWU9IuWui+S9ky0xODAzMCwxMCxmYWxzZSxmYWxzZSx0cnVlIi8+DQoJCTx1aWZvbnQgbmFtZT0iRk9OVF9FTEFQU0VEVElNRSIgdmFsdWU9IuWui+S9ky0xODAzMCwxMCx0cnVlLGZhbHNlLHRydWUiLz4NCgkJPHVpZm9udCBuYW1lPSJGT05UX1VUSUxTTUVOVSIgdmFsdWU9IuWui+S9ky0xODAzMCwxMCx0cnVlLGZhbHNlLGZhbHNlIi8+DQoJCTx1aWZvbnQgbmFtZT0iRk9OVF9UQUJTIiB2YWx1ZT0i5a6L5L2TLTE4MDMwLDE0LHRydWUsZmFsc2UsdHJ1ZSIvPg0KCQk8dWlmb250IG5hbWU9IkZPTlRfUFJFU0VOVEFUSU9OTkFNRSIgdmFsdWU9IuWui+S9ky0xODAzMCwxNCxmYWxzZSxmYWxzZSx0cnVlIi8+DQoJCTx1aWZvbnQgbmFtZT0iRk9OVF9QUkVTRU5URVJOQU1FIiB2YWx1ZT0i5a6L5L2TLTE4MDMwLDE0LHRydWUsZmFsc2UsdHJ1ZSIvPg0KCQk8dWlmb250IG5hbWU9IkZPTlRfUFJFU0VOVEVSVElUTEUiIHZhbHVlPSLlrovkvZMtMTgwMzAsMTMsZmFsc2UsZmFsc2UsdHJ1ZSIvPg0KCQk8dWlmb250IG5hbWU9IkZPTlRfQklPQlROIiB2YWx1ZT0i5a6L5L2TLTE4MDMwLDEwLGZhbHNlLGZhbHNlLHRydWUiLz4NCgkJPHVpZm9udCBuYW1lPSJGT05UX05PVEVTIiB2YWx1ZT0i5a6L5L2TLTE4MDMwLDEyLGZhbHNlLGZhbHNlLGZhbHNlIi8+DQoJCTx1aWZvbnQgbmFtZT0iRk9OVF9PVVRMSU5FIiB2YWx1ZT0i5a6L5L2TLTE4MDMwLDEyLGZhbHNlLGZhbHNlLHRydWUiLz4NCgkJPHVpZm9udCBuYW1lPSJGT05UX1NFQVJDSCIgdmFsdWU9IuWui+S9ky0xODAzMCwxMixmYWxzZSxmYWxzZSx0cnVlIi8+DQoJCTx1aWZvbnQgbmFtZT0iRk9OVF9USFVNQiIgdmFsdWU9IuWui+S9ky0xODAzMCwxMCxmYWxzZSxmYWxzZSx0cnVlIi8+DQoJCTx1aWZvbnQgbmFtZT0iRk9OVF9CSU9XSU4iIHZhbHVlPSLlrovkvZMtMTgwMzAsMTIsZmFsc2UsZmFsc2UsZmFsc2UiLz4NCgkJPHVpZm9udCBuYW1lPSJGT05UX0xJU1RIRUFESU5HIiB2YWx1ZT0i5a6L5L2TLTE4MDMwLDEwLGZhbHNlLGZhbHNlLGZhbHNlIi8+DQoJCTx1aWZvbnQgbmFtZT0iRk9OVF9XSU5USVRMRSIgdmFsdWU9IuWui+S9ky0xODAzMCwxMCxmYWxzZSxmYWxzZSx0cnVlIi8+DQoJCTx1aWZvbnQgbmFtZT0iRk9OVF9BVFRBQ0hNRU5UUyIgdmFsdWU9IuWui+S9ky0xODAzMCwxMixmYWxzZSxmYWxzZSx0cnVlIi8+DQoJCTwhLS1xdWl6IHBvZCBhbmQgbWVzc2FnZSBib3ggdGV4dCBmb250cy0tPg0KCQk8dWlmb250IG5hbWU9IkZPTlRfTVNHQk9YX1dJTlRJVExFIiB2YWx1ZT0i5a6L5L2TLTE4MDMwLDEyLHRydWUsZmFsc2UsdHJ1ZSIvPg0KCQk8dWlmb250IG5hbWU9IkZPTlRfTVNHQk9YX01TRyIgdmFsdWU9IuWui+S9ky0xODAzMCwxMixmYWxzZSxmYWxzZSx0cnVlIi8+DQoJCTx1aWZvbnQgbmFtZT0iRk9OVF9NU0dCT1hfT1BUSU9OUyIgdmFsdWU9IuWui+S9ky0xODAzMCwxMCx0cnVlLGZhbHNlLHRydWUiLz4NCgkJPHVpZm9udCBuYW1lPSJGT05UX1FVSVpQT0RfUVVJWl9USVRMRSIgdmFsdWU9IuWui+S9ky0xODAzMCwxMix0cnVlLGZhbHNlLHRydWUiLz4NCgkJPHVpZm9udCBuYW1lPSJGT05UX1FVSVpQT0RfUVVJWl9BVFRFTVBUIiB2YWx1ZT0i5a6L5L2TLTE4MDMwLDEwLGZhbHNlLGZhbHNlLHRydWUiLz4NCgkJPHVpZm9udCBuYW1lPSJGT05UX1FVSVpQT0RfUVVJWl9BVFRFTVBUX1ZBTFVFIiB2YWx1ZT0i5a6L5L2TLTE4MDMwLDEwLHRydWUsZmFsc2UsdHJ1ZSIvPg0KCQk8dWlmb250IG5hbWU9IkZPTlRfUVVJWlBPRF9RVUVTVElPTl9TQ09SRSIgdmFsdWU9IuWui+S9ky0xODAzMCwxMCxmYWxzZSxmYWxzZSx0cnVlIi8+DQoJCTx1aWZvbnQgbmFtZT0iRk9OVF9RVUlaUE9EX1FVRVNUSU9OX1NDT1JFX1ZBTFVFIiB2YWx1ZT0i5a6L5L2TLTE4MDMwLDEwLHRydWUsZmFsc2UsdHJ1ZSIvPg0KCQk8dWlmb250IG5hbWU9IkZPTlRfUVVJWlBPRF9RVUVTVElPTl9BVFRFTVBUIiB2YWx1ZT0i5a6L5L2TLTE4MDMwLDEwLGZhbHNlLGZhbHNlLHRydWUiLz4NCgkJPHVpZm9udCBuYW1lPSJGT05UX1FVSVpQT0RfUVVFU1RJT05fQVRURU1QVF9WQUxVRSIgdmFsdWU9IuWui+S9ky0xODAzMCwxMCx0cnVlLGZhbHNlLHRydWUiLz4NCgkJPHVpZm9udCBuYW1lPSJGT05UX1FVSVpQT0RfUVVFU1RJT05fVEFHIiB2YWx1ZT0i5a6L5L2TLTE4MDMwLDEyLHRydWUsZmFsc2UsdHJ1ZSIvPg0KCQk8dWlmb250IG5hbWU9IkZPTlRfUVVJWlBPRF9RVUlaX1FVRVNUSU9OX0NPVU5UIiB2YWx1ZT0i5a6L5L2TLTE4MDMwLDEwLGZhbHNlLGZhbHNlLHRydWUiLz4NCgkJPHVpZm9udCBuYW1lPSJGT05UX1FVSVpQT0RfUVVJWl9RVUVTVElPTl9DT1VOVF9WQUxVRSIgdmFsdWU9IuWui+S9ky0xODAzMCwxMCx0cnVlLGZhbHNlLHRydWUiLz4NCgkJPHVpZm9udCBuYW1lPSJGT05UX1FVSVpQT0RfUVVJWl9RVUVTVElPTl9BVFRFTVBURUQiIHZhbHVlPSLlrovkvZMtMTgwMzAsMTAsZmFsc2UsZmFsc2UsdHJ1ZSIvPg0KCQk8dWlmb250IG5hbWU9IkZPTlRfUVVJWlBPRF9RVUlaX1FVRVNUSU9OX0FUVEVNUFRFRF9WQUxVRSIgdmFsdWU9IuWui+S9ky0xODAzMCwxMCx0cnVlLGZhbHNlLHRydWUiLz4NCgkJPHVpZm9udCBuYW1lPSJGT05UX1FVSVpQT0RfUVVJWl9TQ09SRV9UQUciIHZhbHVlPSLlrovkvZMtMTgwMzAsMTIsdHJ1ZSxmYWxzZSx0cnVlIi8+DQoJCTx1aWZvbnQgbmFtZT0iRk9OVF9RVUlaUE9EX1FVSVpfU0NPUkUiIHZhbHVlPSLlrovkvZMtMTgwMzAsMTAsZmFsc2UsZmFsc2UsdHJ1ZSIvPg0KCQk8dWlmb250IG5hbWU9IkZPTlRfUVVJWlBPRF9RVUlaX1NDT1JFX1ZBTFVFIiB2YWx1ZT0i5a6L5L2TLTE4MDMwLDEwLHRydWUsZmFsc2UsdHJ1ZSIvPg0KCQk8dWlmb250IG5hbWU9IkZPTlRfUVVJWlBPRF9RVUlaX01BWFNDT1JFIiB2YWx1ZT0i5a6L5L2TLTE4MDMwLDEwLGZhbHNlLGZhbHNlLHRydWUiLz4NCgkJPHVpZm9udCBuYW1lPSJGT05UX1FVSVpQT0RfUVVJWl9NQVhTQ09SRV9WQUxVRSIgdmFsdWU9IuWui+S9ky0xODAzMCwxMCx0cnVlLGZhbHNlLHRydWUiLz4NCgkJPHVpZm9udCBuYW1lPSJGT05UX1FVSVpQT0RfUVVJWl9QQVNTU0NPUkUiIHZhbHVlPSLlrovkvZMtMTgwMzAsMTAsZmFsc2UsZmFsc2UsdHJ1ZSIvPg0KCQk8dWlmb250IG5hbWU9IkZPTlRfUVVJWlBPRF9RVUlaX1BBU1NTQ09SRV9WQUxVRSIgdmFsdWU9IuWui+S9ky0xODAzMCwxMCx0cnVlLGZhbHNlLHRydWUiLz4NCgkJPCEtLSB1aXRleHQgLS0+DQoJCTwhLS0gc3Vic3RpdHV0aW9uOiAlbiA9PSBzbGlkZSBudW1iZXIgLS0+DQoJCTx1aXRleHQgbmFtZT0iVU5OQU1FRFNMSURFVElUTEUiIHZhbHVlPSLlubvnga/niYcgJW4iLz4NCgkJPCEtLSBzdWJzdGl0dXRpb246ICVuID09IHNsaWRlIG51bWJlciAtLT4NCgkJPCEtLSBzdWJzdGl0dXRpb246ICV0ID09IHRvdGFsIHNsaWRlIGNvdW50IC0tPg0KCQk8dWl0ZXh0IG5hbWU9IlNDUlVCQkFSU1RBVFVTX1NMSURFSU5GTyIgdmFsdWU9IuW5u+eBr+eJhyAlbiAvICV0IHwgIi8+DQoJCTx1aXRleHQgbmFtZT0iU0NSVUJCQVJTVEFUVVNfU1RPUFBFRCIgdmFsdWU9IuW3suWBnOatoiIvPg0KCQk8dWl0ZXh0IG5hbWU9IlNDUlVCQkFSU1RBVFVTX1BMQVlJTkciIHZhbHVlPSLmraPlnKjmkq3mlL4iLz4NCgkJPHVpdGV4dCBuYW1lPSJTQ1JVQkJBUlNUQVRVU19OT0FVRElPIiB2YWx1ZT0i5peg6Z+z6aKRIi8+DQoJCTx1aXRleHQgbmFtZT0iU0NSVUJCQVJTVEFUVVNfVklEUExBWUlORyIgdmFsdWU9IuinhumikeaSreaUviIvPg0KCQk8dWl0ZXh0IG5hbWU9IlNDUlVCQkFSU1RBVFVTX0xPQURJTkciIHZhbHVlPSLmraPlnKjovb3lhaUiLz4NCgkJPHVpdGV4dCBuYW1lPSJTQ1JVQkJBUlNUQVRVU19CVUZGRVJJTkciIHZhbHVlPSLmraPlnKjov5vooYznvJPlhrLlpITnkIYiLz4NCgkJPHVpdGV4dCBuYW1lPSJTQ1JVQkJBUlNUQVRVU19RVUVTVElPTiIgdmFsdWU9IuWbnuetlOmXrumimCIvPg0KCQk8dWl0ZXh0IG5hbWU9IlNDUlVCQkFSU1RBVFVTX1JFVklFV1FVSVoiIHZhbHVlPSLmraPlnKjlrqHpmIXmtYvpqowiLz4NCgkJPCEtLSBzdWJzdGl0dXRpb246ICVtID09IG1pbnV0ZXMgcmVtYWluaW5nIC0tPg0KCQk8IS0tIHN1YnN0aXR1dGlvbjogJXMgPT0gc2Vjb25kcyByZW1haW5pbmcgLS0+DQoJCTx1aXRleHQgbmFtZT0iRUxBUFNFRCIgdmFsdWU9IuWJqeS9mSAlbSDliIbpkp8gJXMg56eSIi8+DQoJCTx1aXRleHQgbmFtZT0iTk9URk9VTkQiIHZhbHVlPSLmnKrmib7liLDku7vkvZXlhoXlrrkiLz4NCgkJPHVpdGV4dCBuYW1lPSJBVFRBQ0hNRU5UUyIgdmFsdWU9IumZhOS7tiIvPg0KCQk8IS0tIHN1YnN0aXR1dGlvbjogJXAgPT0gY3VycmVudCBzcGVha2VyJ3MgdGl0bGUgLS0+DQoJCTx1aXRleHQgbmFtZT0iQklPV0lOX1RJVExFIiB2YWx1ZT0i5Liq5Lq6566A5LuLOiAlcCIvPg0KCQk8dWl0ZXh0IG5hbWU9IkJJT0JUTl9USVRMRSIgdmFsdWU9IuS4quS6uueugOS7iyIvPg0KCQk8dWl0ZXh0IG5hbWU9IkRJVklERVJCVE5fVElUTEUiIHZhbHVlPSJ8Ii8+DQoJCTx1aXRleHQgbmFtZT0iQ09OVEFDVEJUTl9USVRMRSIgdmFsdWU9IuiBlOezu+aWueW8jyIvPg0KCQk8dWl0ZXh0IG5hbWU9IlRBQl9RVUlaIiB2YWx1ZT0i5rWL6aqMIi8+DQoJCTx1aXRleHQgbmFtZT0iVEFCX09VVExJTkUiIHZhbHVlPSLlpKfnurIiLz4NCgkJPHVpdGV4dCBuYW1lPSJUQUJfVEhVTUIiIHZhbHVlPSLnvKnnlaXlm74iLz4NCgkJPHVpdGV4dCBuYW1lPSJUQUJfTk9URVMiIHZhbHVlPSLlpIfms6giLz4NCgkJPHVpdGV4dCBuYW1lPSJUQUJfU0VBUkNIIiB2YWx1ZT0i5pCc57SiIi8+DQoJCTx1aXRleHQgbmFtZT0iU0xJREVfSEVBRElORyIgdmFsdWU9IuW5u+eBr+eJh+agh+mimCIvPg0KCQk8dWl0ZXh0IG5hbWU9IkRVUkFUSU9OX0hFQURJTkciIHZhbHVlPSLmjIHnu63ml7bpl7QiLz4NCgkJPHVpdGV4dCBuYW1lPSJTRUFSQ0hfSEVBRElORyIgdmFsdWU9IuaQnOe0ouaWh+acrDoiLz4NCgkJPHVpdGV4dCBuYW1lPSJUSFVNQl9IRUFESU5HIiB2YWx1ZT0i5bm754Gv54mHIi8+DQoJCTx1aXRleHQgbmFtZT0iVEhVTUJfSU5GTyIgdmFsdWU9IuW5u+eBr+eJh+agh+mimC/mjIHnu63ml7bpl7QiLz4NCgkJPHVpdGV4dCBuYW1lPSJBVFRBQ0hOQU1FX0hFQURJTkciIHZhbHVlPSLmlofku7blkI0iLz4NCgkJPHVpdGV4dCBuYW1lPSJBVFRBQ0hTSVpFX0hFQURJTkciIHZhbHVlPSLlpKflsI8iLz4NCgkJPHVpdGV4dCBuYW1lPSJTTElERV9OT1RFUyIgdmFsdWU9IuW5u+eBr+eJh+Wkh+azqCIvPg0KCQk8IS0tcXVpeiBwb2QgYW5kIG1lc3NhZ2UgYm94IHRleHRzLS0+DQoJCTx1aXRleHQgbmFtZT0iUVVJWlBPRF9RVUlaX0FUVEVNUFQiIHZhbHVlPSLmtYvpqozlsJ3or5XmrKHmlbA6Ii8+DQoJCTx1aXRleHQgbmFtZT0iUVVJWlBPRF9RVUlaX0FUVEVNUFRfVkFMVUUiIHZhbHVlPSLnrKwgJW4g5qyh77yM5YWxICV0IOasoSIvPg0KCQk8dWl0ZXh0IG5hbWU9IlFVSVpQT0RfUVVJWl9TQ09SRSIgdmFsdWU9IuW+l+WIhjoiLz4NCgkJPHVpdGV4dCBuYW1lPSJRVUlaUE9EX1FVSVpfUEFTU1NDT1JFIiB2YWx1ZT0i5Y+K5qC85YiG5pWwOiIvPg0KCQk8dWl0ZXh0IG5hbWU9IlFVSVpQT0RfUVVJWl9NQVhTQ09SRSIgdmFsdWU9IuacgOmrmOWIhuaVsDoiLz4NCgkJPHVpdGV4dCBuYW1lPSJRVUlaUE9EX1FVRVNBVE1QVF9TVFIiIHZhbHVlPSLlsJ3or5XmrKHmlbA6IOesrCAlbiDmrKHvvIzlhbEgJXQg5qyhIi8+DQoJCTx1aXRleHQgbmFtZT0iUVVJWlBPRF9RVUVTVFlQRV9TVFIiIHZhbHVlPSLnsbvlnos6ICVzIi8+DQoJCTx1aXRleHQgbmFtZT0iUVVJWlBPRF9RVUVTVFlQRV9HUkQiIHZhbHVlPSLor4TnuqciLz4NCgkJPHVpdGV4dCBuYW1lPSJRVUlaUE9EX1FVRVNUWVBFX1NWWSIgdmFsdWU9Iuiwg+afpSIvPg0KCQk8dWl0ZXh0IG5hbWU9IlFVSVpQT0RfUVVJWkFUTVBUX0lORiIgdmFsdWU9IuaXoOmZkCIvPg0KCQk8dWl0ZXh0IG5hbWU9IlFVSVpQT0RfUVVFU0FUTVBUX0lORiIgdmFsdWU9IuaXoOmZkCIvPg0KCQk8dWl0ZXh0IG5hbWU9IldBUk5JTkdNU0dfWUVTU1RSSU5HIiB2YWx1ZT0i5pivIi8+DQoJCTx1aXRleHQgbmFtZT0iV0FSTklOR01TR19OT1NUUklORyIgdmFsdWU9IuWQpiIvPg0KCQk8dWl0ZXh0IG5hbWU9IldBUk5JTkdNU0dfVElUTEVTVFJJTkciIHZhbHVlPSLmtYvpqozlr7zoiKrorablkYoiLz4NCgkJPHVpdGV4dCBuYW1lPSJXQVJOSU5HTVNHX01TR1NUUklORyIgdmFsdWU9IuatpOa1i+mqjOS4reacieacquWwneivleS9nOetlOeahOmXrumimOOAgiYjeEE7JiN4QTvljZXlh7vigJzmmK/igJ3pgIDlh7rmraTmtYvpqozjgILljZXlh7vigJzlkKbigJ3nu6fnu63mtYvpqozjgIIiLz4NCgkJPHVpdGV4dCBuYW1lPSJJTkZPUk1BVElPTl9IMjY0X0ZMQVNIUExBWUVSIiB2YWx1ZT0i5b2T5YmN5a6J6KOF5Zyo5oKo55qE6K6h566X5py65LiK55qEIEZsYXNoIFBsYXllciDniYjmnKzkuI3mlK/mjIHor6Xop4bpopHjgILljZXlh7vop4bpopHljLrln5/kuIvovb3mnIDmlrDniYjmnKznmoQgRmxhc2ggUGxheWVy44CCIi8+DQoJCTwhLS0gc3Vic3RpdHV0aW9uOiAlcCA9PSBwcmVzZW50YXRpb24gdGl0bGUgLS0+DQoJCTwhLS0gc3Vic3RpdHV0aW9uOiAlcyA9PSBzbGlkZSB0aXRsZSAtLT4NCgkJPCEtLSBzdWJzdGl0dXRpb246ICVuID09IHNsaWRlIG51bWJlciAtLT4NCgkJPHVpdGV4dCBuYW1lPSJCT09LTUFSSyIgdmFsdWU9IkFkb2JlIFByZXNlbnRlciAtICVwIi8+DQoJCTwhLS0gc3Vic3RpdHV0aW9uOiAlcCA9PSBwcmVzZW50YXRpb24gdGl0bGUgLS0+DQoJCTwhLS0gc3Vic3RpdHV0aW9uOiAlcyA9PSBzbGlkZSB0aXRsZSAtLT4NCgkJPCEtLSBzdWJzdGl0dXRpb246ICVuID09IHNsaWRlIG51bWJlciAtLT4NCgkJPHVpdGV4dCBuYW1lPSJCT09LTUFSS1NMSURFIiB2YWx1ZT0iQWRvYmUgUHJlc2VudGVyIC0gJXAgJXMiLz4NCgkJPHVpdGV4dCBuYW1lPSJTSE9XU0lERUJBUiIgdmFsdWU9IuWQkeWPguWKoOiAheaYvuekuuaPkOimgeagjyIvPg0KCQk8dWl0ZXh0IG5hbWU9Ik1VVEUiIHZhbHVlPSLpnZnpn7MiLz4NCgkJPHVpdGV4dCBuYW1lPSJET0NXUkFQX1RJVExFIiB2YWx1ZT0iUHJlc2VudGVyIOaWh+S7tumZhOS7tiIvPg0KCQk8dWl0ZXh0IG5hbWU9IkRPQ1dSQVBfTVNHIiB2YWx1ZT0i5L+d5a2Y5Yiw5oiR55qE6K6h566X5py6Ii8+DQoJCTx1aXRleHQgbmFtZT0iRE9DV1JBUF9QUk9NUFQiIHZhbHVlPSLljZXlh7vku6XkuIvovb0iLz4NCgk8L2xhbmd1YWdlPg0KCTxsYW5ndWFnZSBpZD0idHIiPg0KCQk8IS0tIGZvcm1hdCBmb3IgdWlmb250IHZhbHVlIGlzICJmb250LHNpemUsaXNib2xkLGlzaXRhbGljLGlzc2hhZG93ZWQiIC0tPg0KCQk8dWlmb250IG5hbWU9IkZPTlRfUVVJWlpJTkciIHZhbHVlPSJWZXJkYW5hLDksZmFsc2UsZmFsc2UsZmFsc2UiLz4NCgkJPHVpZm9udCBuYW1lPSJGT05UX1NDUlVCU1RBVFVTIiB2YWx1ZT0iVmVyZGFuYSw5LHRydWUsZmFsc2UsdHJ1ZSIvPg0KCQk8dWlmb250IG5hbWU9IkZPTlRfU0NSVUJUSU1FIiB2YWx1ZT0iVmVyZGFuYSw5LGZhbHNlLGZhbHNlLHRydWUiLz4NCgkJPHVpZm9udCBuYW1lPSJGT05UX0VMQVBTRURUSU1FIiB2YWx1ZT0iVmVyZGFuYSw5LHRydWUsZmFsc2UsdHJ1ZSIvPg0KCQk8dWlmb250IG5hbWU9IkZPTlRfVVRJTFNNRU5VIiB2YWx1ZT0iVmVyZGFuYSw5LHRydWUsZmFsc2UsZmFsc2UiLz4NCgkJPHVpZm9udCBuYW1lPSJGT05UX1RBQlMiIHZhbHVlPSJWZXJkYW5hLDksdHJ1ZSxmYWxzZSx0cnVlIi8+DQoJCTx1aWZvbnQgbmFtZT0iRk9OVF9QUkVTRU5UQVRJT05OQU1FIiB2YWx1ZT0iVmVyZGFuYSwxNCxmYWxzZSxmYWxzZSx0cnVlIi8+DQoJCTx1aWZvbnQgbmFtZT0iRk9OVF9QUkVTRU5URVJOQU1FIiB2YWx1ZT0iVmVyZGFuYSwxMCx0cnVlLGZhbHNlLHRydWUiLz4NCgkJPHVpZm9udCBuYW1lPSJGT05UX1BSRVNFTlRFUlRJVExFIiB2YWx1ZT0iVmVyZGFuYSwxMCxmYWxzZSxmYWxzZSx0cnVlIi8+DQoJCTx1aWZvbnQgbmFtZT0iRk9OVF9CSU9CVE4iIHZhbHVlPSJWZXJkYW5hLDEw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+DQoJCTx1aWZvbnQgbmFtZT0iRk9OVF9USFVNQiIgdmFsdWU9IlZlcmRhbmEsOSxmYWxzZSxmYWxzZSx0cnVlIi8+DQoJCTx1aWZvbnQgbmFtZT0iRk9OVF9CSU9XSU4iIHZhbHVlPSJWZXJkYW5hLDExLGZhbHNlLGZhbHNlLGZhbHNlIi8+DQoJCTx1aWZvbnQgbmFtZT0iRk9OVF9MSVNUSEVBRElORyIgdmFsdWU9IlZlcmRhbmEsOSxmYWxzZSxmYWxzZSxmYWxzZSIvPg0KCQk8dWlmb250IG5hbWU9IkZPTlRfV0lOVElUTEUiIHZhbHVlPSJWZXJkYW5hLDksZmFsc2UsZmFsc2UsdHJ1ZSIvPg0KCQk8dWlmb250IG5hbWU9IkZPTlRfQVRUQUNITUVOVFMiIHZhbHVlPSJWZXJkYW5hLDExLGZhbHNlLGZhbHNlLHRydWUiLz4NCgkJPCEtLXF1aXogcG9kIGFuZCBtZXNzYWdlIGJveCB0ZXh0IGZvbnRzLS0+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+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+DQoJCTx1aWZvbnQgbmFtZT0iRk9OVF9RVUlaUE9EX1FVRVNUSU9OX1NDT1JFIiB2YWx1ZT0iVmVyZGFuYSw5LGZhbHNlLGZhbHNlLHRydWUiLz4NCgkJPHVpZm9udCBuYW1lPSJGT05UX1FVSVpQT0RfUVVFU1RJT05fU0NPUkVfVkFMVUUiIHZhbHVlPSJWZXJkYW5hLDksdHJ1ZSxmYWxzZSx0cnVlIi8+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+DQoJCTx1aWZvbnQgbmFtZT0iRk9OVF9RVUlaUE9EX1FVSVpfTUFYU0NPUkVfVkFMVUUiIHZhbHVlPSJWZXJkYW5hLDksdHJ1ZSxmYWxzZSx0cnVlIi8+DQoJCTx1aWZvbnQgbmFtZT0iRk9OVF9RVUlaUE9EX1FVSVpfUEFTU1NDT1JFIiB2YWx1ZT0iVmVyZGFuYSw5LGZhbHNlLGZhbHNlLHRydWUiLz4NCgkJPHVpZm9udCBuYW1lPSJGT05UX1FVSVpQT0RfUVVJWl9QQVNTU0NPUkVfVkFMVUUiIHZhbHVlPSJWZXJkYW5hLDksdHJ1ZSxmYWxzZSx0cnVlIi8+DQoJCTwhLS0gdWl0ZXh0IC0tPg0KCQk8IS0tIHN1YnN0aXR1dGlvbjogJW4gPT0gc2xpZGUgbnVtYmVyIC0tPg0KCQk8dWl0ZXh0IG5hbWU9IlVOTkFNRURTTElERVRJVExFIiB2YWx1ZT0iU2xheXQgJW4iLz4NCgkJPCEtLSBzdWJzdGl0dXRpb246ICVuID09IHNsaWRlIG51bWJlciAtLT4NCgkJPCEtLSBzdWJzdGl0dXRpb246ICV0ID09IHRvdGFsIHNsaWRlIGNvdW50IC0tPg0KCQk8dWl0ZXh0IG5hbWU9IlNDUlVCQkFSU1RBVFVTX1NMSURFSU5GTyIgdmFsdWU9IlNsYXl0ICVuIC8gJXQgfCAiLz4NCgkJPHVpdGV4dCBuYW1lPSJTQ1JVQkJBUlNUQVRVU19TVE9QUEVEIiB2YWx1ZT0iRHVyZHVydWxkdSIvPg0KCQk8dWl0ZXh0IG5hbWU9IlNDUlVCQkFSU1RBVFVTX1BMQVlJTkciIHZhbHVlPSJPeW5hdMSxbMSxeW9yIi8+DQoJCTx1aXRleHQgbmFtZT0iU0NSVUJCQVJTVEFUVVNfTk9BVURJTyIgdmFsdWU9IlNlcyBZb2siLz4NCgkJPHVpdGV4dCBuYW1lPSJTQ1JVQkJBUlNUQVRVU19WSURQTEFZSU5HIiB2YWx1ZT0iVmlkZW8gT3luYXTEsWzEsXlvciIvPg0KCQk8dWl0ZXh0IG5hbWU9IlNDUlVCQkFSU1RBVFVTX0xPQURJTkciIHZhbHVlPSJZw7xrbGVuaXlvciIvPg0KCQk8dWl0ZXh0IG5hbWU9IlNDUlVCQkFSU1RBVFVTX0JVRkZFUklORyIgdmFsdWU9IkFyYWJlbGxlxJ9lIEFsxLFuxLF5b3IiLz4NCgkJPHVpdGV4dCBuYW1lPSJTQ1JVQkJBUlNUQVRVU19RVUVTVElPTiIgdmFsdWU9IlNvcnV5dSBZYW7EsXRsYSIvPg0KCQk8dWl0ZXh0IG5hbWU9IlNDUlVCQkFSU1RBVFVTX1JFVklFV1FVSVoiIHZhbHVlPSJTxLFuYXYgxLBuY2VsZW5peW9yIi8+DQoJCTwhLS0gc3Vic3RpdHV0aW9uOiAlbSA9PSBtaW51dGVzIHJlbWFpbmluZyAtLT4NCgkJPCEtLSBzdWJzdGl0dXRpb246ICVzID09IHNlY29uZHMgcmVtYWluaW5nIC0tPg0KCQk8dWl0ZXh0IG5hbWU9IkVMQVBTRUQiIHZhbHVlPSIlbSBEYWtpa2EgJXMgU2FuaXllIEthbGTEsSIvPg0KCQk8dWl0ZXh0IG5hbWU9Ik5PVEZPVU5EIiB2YWx1ZT0iSGVyaGFuZ2kgQmlyIMWeZXkgQnVsdW5tYWTEsSIvPg0KCQk8dWl0ZXh0IG5hbWU9IkFUVEFDSE1FTlRTIiB2YWx1ZT0iRWtsZXIiLz4NCgkJPCEtLSBzdWJzdGl0dXRpb246ICVwID09IGN1cnJlbnQgc3BlYWtlcidzIHRpdGxlIC0tPg0KCQk8dWl0ZXh0IG5hbWU9IkJJT1dJTl9USVRMRSIgdmFsdWU9IkJpbzogJXAiLz4NCgkJPHVpdGV4dCBuYW1lPSJCSU9CVE5fVElUTEUiIHZhbHVlPSJCaW8iLz4NCgkJPHVpdGV4dCBuYW1lPSJESVZJREVSQlROX1RJVExFIiB2YWx1ZT0ifCIvPg0KCQk8dWl0ZXh0IG5hbWU9IkNPTlRBQ1RCVE5fVElUTEUiIHZhbHVlPSLEsHJ0aWJhdCIvPg0KCQk8dWl0ZXh0IG5hbWU9IlRBQl9RVUlaIiB2YWx1ZT0iU8SxbmF2Ii8+DQoJCTx1aXRleHQgbmFtZT0iVEFCX09VVExJTkUiIHZhbHVlPSJBbmEgSGF0Ii8+DQoJCTx1aXRleHQgbmFtZT0iVEFCX1RIVU1CIiB2YWx1ZT0iUmVzaW0iLz4NCgkJPHVpdGV4dCBuYW1lPSJUQUJfTk9URVMiIHZhbHVlPSJOb3RsYXIiLz4NCgkJPHVpdGV4dCBuYW1lPSJUQUJfU0VBUkNIIiB2YWx1ZT0iQXJhIi8+DQoJCTx1aXRleHQgbmFtZT0iU0xJREVfSEVBRElORyIgdmFsdWU9IlNsYXl0IEJhxZ9sxLHEn8SxIi8+DQoJCTx1aXRleHQgbmFtZT0iRFVSQVRJT05fSEVBRElORyIgdmFsdWU9IlPDvHJlIi8+DQoJCTx1aXRleHQgbmFtZT0iU0VBUkNIX0hFQURJTkciIHZhbHVlPSJNZXRuaSBhcmE6Ii8+DQoJCTx1aXRleHQgbmFtZT0iVEhVTUJfSEVBRElORyIgdmFsdWU9IlNsYXl0Ii8+DQoJCTx1aXRleHQgbmFtZT0iVEhVTUJfSU5GTyIgdmFsdWU9IlNsYXl0IEJhxZ9sxLHEn8SxL1PDvHJlc2kiLz4NCgkJPHVpdGV4dCBuYW1lPSJBVFRBQ0hOQU1FX0hFQURJTkciIHZhbHVlPSJEb3N5YSBBZMSxIi8+DQoJCTx1aXRleHQgbmFtZT0iQVRUQUNIU0laRV9IRUFESU5HIiB2YWx1ZT0iQm95dXQiLz4NCgkJPHVpdGV4dCBuYW1lPSJTTElERV9OT1RFUyIgdmFsdWU9IlNsYXl0IE5vdGxhcsSxIi8+DQoJCTwhLS1xdWl6IHBvZCBhbmQgbWVzc2FnZSBib3ggdGV4dHMtLT4NCgkJPHVpdGV4dCBuYW1lPSJRVUlaUE9EX1FVSVpfQVRURU1QVCIgdmFsdWU9IlPEsW5hdiBEZW5lbWVzaToiLz4NCgkJPHVpdGV4dCBuYW1lPSJRVUlaUE9EX1FVSVpfQVRURU1QVF9WQUxVRSIgdmFsdWU9IiVuLyV0Ii8+DQoJCTx1aXRleHQgbmFtZT0iUVVJWlBPRF9RVUlaX1NDT1JFIiB2YWx1ZT0iUHVhbjoiLz4NCgkJPHVpdGV4dCBuYW1lPSJRVUlaUE9EX1FVSVpfUEFTU1NDT1JFIiB2YWx1ZT0iR2XDp21lIFB1YW7EsToiLz4NCgkJPHVpdGV4dCBuYW1lPSJRVUlaUE9EX1FVSVpfTUFYU0NPUkUiIHZhbHVlPSJNYWtzaW11bSBQdWFuOiIvPg0KCQk8dWl0ZXh0IG5hbWU9IlFVSVpQT0RfUVVFU0FUTVBUX1NUUiIgdmFsdWU9IkRlbmVtZTogJW4vJXQiLz4NCgkJPHVpdGV4dCBuYW1lPSJRVUlaUE9EX1FVRVNUWVBFX1NUUiIgdmFsdWU9IlTDvHI6ICVzIi8+DQoJCTx1aXRleHQgbmFtZT0iUVVJWlBPRF9RVUVTVFlQRV9HUkQiIHZhbHVlPSJCYXNhbWFrbMSxIi8+DQoJCTx1aXRleHQgbmFtZT0iUVVJWlBPRF9RVUVTVFlQRV9TVlkiIHZhbHVlPSJBbmtldCIvPg0KCQk8dWl0ZXh0IG5hbWU9IlFVSVpQT0RfUVVJWkFUTVBUX0lORiIgdmFsdWU9IlPEsW7EsXJzxLF6Ii8+DQoJCTx1aXRleHQgbmFtZT0iUVVJWlBPRF9RVUVTQVRNUFRfSU5GIiB2YWx1ZT0iU8SxbsSxcnPEsXoiLz4NCgkJPHVpdGV4dCBuYW1lPSJXQVJOSU5HTVNHX1lFU1NUUklORyIgdmFsdWU9IkV2ZXQiLz4NCgkJPHVpdGV4dCBuYW1lPSJXQVJOSU5HTVNHX05PU1RSSU5HIiB2YWx1ZT0iSGF5xLFyIi8+DQoJCTx1aXRleHQgbmFtZT0iV0FSTklOR01TR19USVRMRVNUUklORyIgdmFsdWU9IlPEsW5hdiBHZXppbm1lIFV5YXLEsXPEsSIvPg0KCQk8dWl0ZXh0IG5hbWU9IldBUk5JTkdNU0dfTVNHU1RSSU5HIiB2YWx1ZT0iQnUgU8SxbmF2ZGEgZGVuZW5tZW1pxZ8gc29ydWxhciB2YXIuJiN4QTsmI3hBO0V2ZXQgc2XDp2VuZcSfaW5pIHTEsWtsYXTEsXJzYW7EsXogU8SxbmF2ZGFuIMOnxLFrYWNha3PEsW7EsXouIFPEsW5hdmEgZGV2YW0gZXRtZWsgacOnaW4gSGF5xLFyIHNlw6dlbmXEn2luaSB0xLFrbGF0xLFuLiIvPg0KCQk8dWl0ZXh0IG5hbWU9IklORk9STUFUSU9OX0gyNjRfRkxBU0hQTEFZRVIiIHZhbHVlPSJCaWxnaXNheWFyxLFuxLF6YSB5w7xrbMO8IG9sYW4gZ2XDp2VybGkgRmxhc2ggUGxheWVyIHPDvHLDvG3DvCBidSB2aWRlb3l1IGRlc3Rla2xlbWl5b3IuIEVuIHNvbiBGbGFzaCBQbGF5ZXIgc8O8csO8bcO8bsO8IGluZGlybWVrIGnDp2luIHZpZGVvIGFsYW7EsW7EsSB0xLFrbGF0xLFuLiIvPg0KCQk8IS0tIHN1YnN0aXR1dGlvbjogJXAgPT0gcHJlc2VudGF0aW9uIHRpdGxlIC0tPg0KCQk8IS0tIHN1YnN0aXR1dGlvbjogJXMgPT0gc2xpZGUgdGl0bGUgLS0+DQoJCTwhLS0gc3Vic3RpdHV0aW9uOiAlbiA9PSBzbGlkZSBudW1iZXIgLS0+DQoJCTx1aXRleHQgbmFtZT0iQk9PS01BUksiIHZhbHVlPSJBZG9iZSBQcmVzZW50ZXIgLSAlcCIvPg0KCQk8IS0tIHN1YnN0aXR1dGlvbjogJXAgPT0gcHJlc2VudGF0aW9uIHRpdGxlIC0tPg0KCQk8IS0tIHN1YnN0aXR1dGlvbjogJXMgPT0gc2xpZGUgdGl0bGUgLS0+DQoJCTwhLS0gc3Vic3RpdHV0aW9uOiAlbiA9PSBzbGlkZSBudW1iZXIgLS0+DQoJCTx1aXRleHQgbmFtZT0iQk9PS01BUktTTElERSIgdmFsdWU9IkFkb2JlIFByZXNlbnRlciAtICVwICVzIi8+DQoJCTx1aXRleHQgbmFtZT0iU0hPV1NJREVCQVIiIHZhbHVlPSJLYXTEsWzEsW1jxLFsYXJhIGtlbmFyIMOndWJ1xJ91bnUgZ8O2c3RlciIvPg0KCQk8dWl0ZXh0IG5hbWU9Ik1VVEUiIHZhbHVlPSJTZXNzaXoiLz4NCgkJPHVpdGV4dCBuYW1lPSJET0NXUkFQX1RJVExFIiB2YWx1ZT0iUHJlc2VudGVyIERvc3lhIEVraSIvPg0KCQk8dWl0ZXh0IG5hbWU9IkRPQ1dSQVBfTVNHIiB2YWx1ZT0iQmlsZ2lzYXlhcsSxbWEgS2F5ZGV0Ii8+DQoJCTx1aXRleHQgbmFtZT0iRE9DV1JBUF9QUk9NUFQiIHZhbHVlPSLEsG5kaXJtZWsgacOnaW4gVMSxa2xhdMSxbiIvPg0KCTwvbGFuZ3VhZ2U+DQoJPGxhbmd1YWdlIGlkPSJydSI+DQoJCTwhLS0gZm9ybWF0IGZvciB1aWZvbnQgdmFsdWUgaXMgImZvbnQsc2l6ZSxpc2JvbGQsaXNpdGFsaWMsaXNzaGFkb3dlZCIgLS0+DQoJCTx1aWZvbnQgbmFtZT0iRk9OVF9RVUlaWklORyIgdmFsdWU9IlZlcmRhbmEsOSxmYWxzZSxmYWxzZSxmYWxzZSIvPg0KCQk8dWlmb250IG5hbWU9IkZPTlRfU0NSVUJTVEFUVVMiIHZhbHVlPSJWZXJkYW5hLDksdHJ1ZSxmYWxzZSx0cnVlIi8+DQoJCTx1aWZvbnQgbmFtZT0iRk9OVF9TQ1JVQlRJTUUiIHZhbHVlPSJWZXJkYW5hLDksZmFsc2UsZmFsc2UsdHJ1ZSIvPg0KCQk8dWlmb250IG5hbWU9IkZPTlRfRUxBUFNFRFRJTUUiIHZhbHVlPSJWZXJkYW5hLDksdHJ1ZSxmYWxzZSx0cnVlIi8+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+DQoJCTx1aWZvbnQgbmFtZT0iRk9OVF9PVVRMSU5FIiB2YWx1ZT0iVmVyZGFuYSwxMSxmYWxzZSxmYWxzZSx0cnVlIi8+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+DQoJCTx1aWZvbnQgbmFtZT0iRk9OVF9XSU5USVRMRSIgdmFsdWU9IlZlcmRhbmEsOSxmYWxzZSxmYWxzZSx0cnVlIi8+DQoJCTx1aWZvbnQgbmFtZT0iRk9OVF9BVFRBQ0hNRU5UUyIgdmFsdWU9IlZlcmRhbmEsMTEsZmFsc2UsZmFsc2UsdHJ1ZSIvPg0KCQk8IS0tcXVpeiBwb2QgYW5kIG1lc3NhZ2UgYm94IHRleHQgZm9udHMtLT4NCgkJPHVpZm9udCBuYW1lPSJGT05UX01TR0JPWF9XSU5USVRMRSIgdmFsdWU9IlZlcmRhbmEsMTEsdHJ1ZSxmYWxzZSx0cnVlIi8+DQoJCTx1aWZvbnQgbmFtZT0iRk9OVF9NU0dCT1hfTVNHIiB2YWx1ZT0iVmVyZGFuYSwxMSxmYWxzZSxmYWxzZSx0cnVlIi8+DQoJCTx1aWZvbnQgbmFtZT0iRk9OVF9NU0dCT1hfT1BUSU9OUyIgdmFsdWU9IlZlcmRhbmEsOSx0cnVlLGZhbHNlLHRydWUiLz4NCgkJPHVpZm9udCBuYW1lPSJGT05UX1FVSVpQT0RfUVVJWl9USVRMRSIgdmFsdWU9IlZlcmRhbmEsMTEsdHJ1ZSxmYWxzZSx0cnVlIi8+DQoJCTx1aWZvbnQgbmFtZT0iRk9OVF9RVUlaUE9EX1FVSVpfQVRURU1QVCIgdmFsdWU9IlZlcmRhbmEsOSxmYWxzZSxmYWxzZSx0cnVlIi8+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+DQoJCTx1aWZvbnQgbmFtZT0iRk9OVF9RVUlaUE9EX1FVRVNUSU9OX0FUVEVNUFRfVkFMVUUiIHZhbHVlPSJWZXJkYW5hLDksdHJ1ZSxmYWxzZSx0cnVlIi8+DQoJCTx1aWZvbnQgbmFtZT0iRk9OVF9RVUlaUE9EX1FVRVNUSU9OX1RBRyIgdmFsdWU9IlZlcmRhbmEsMTEsdHJ1ZSxmYWxzZSx0cnVlIi8+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+DQoJCTx1aWZvbnQgbmFtZT0iRk9OVF9RVUlaUE9EX1FVSVpfUVVFU1RJT05fQVRURU1QVEVEX1ZBTFVFIiB2YWx1ZT0iVmVyZGFuYSw5LHRydWUsZmFsc2UsdHJ1ZSIvPg0KCQk8dWlmb250IG5hbWU9IkZPTlRfUVVJWlBPRF9RVUlaX1NDT1JFX1RBRyIgdmFsdWU9IlZlcmRhbmEsMTEsdHJ1ZSxmYWxzZSx0cnVlIi8+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+DQoJCTwhLS0gc3Vic3RpdHV0aW9uOiAlbiA9PSBzbGlkZSBudW1iZXIgLS0+DQoJCTx1aXRleHQgbmFtZT0iVU5OQU1FRFNMSURFVElUTEUiIHZhbHVlPSLQodC70LDQudC0ICVuIi8+DQoJCTwhLS0gc3Vic3RpdHV0aW9uOiAlbiA9PSBzbGlkZSBudW1iZXIgLS0+DQoJCTwhLS0gc3Vic3RpdHV0aW9uOiAldCA9PSB0b3RhbCBzbGlkZSBjb3VudCAtLT4NCgkJPHVpdGV4dCBuYW1lPSJTQ1JVQkJBUlNUQVRVU19TTElERUlORk8iIHZhbHVlPSLQodC70LDQudC0ICVuIC8gJXQgfCAiLz4NCgkJPHVpdGV4dCBuYW1lPSJTQ1JVQkJBUlNUQVRVU19TVE9QUEVEIiB2YWx1ZT0i0J7RgdGC0LDQvdC+0LLQu9C10L3QviIvPg0KCQk8dWl0ZXh0IG5hbWU9IlNDUlVCQkFSU1RBVFVTX1BMQVlJTkciIHZhbHVlPSLQktC+0YHQv9GA0L7QuNC30LLQtdC00LXQvdC40LUiLz4NCgkJPHVpdGV4dCBuYW1lPSJTQ1JVQkJBUlNUQVRVU19OT0FVRElPIiB2YWx1ZT0i0J3QtdGCINCw0YPQtNC40L4iLz4NCgkJPHVpdGV4dCBuYW1lPSJTQ1JVQkJBUlNUQVRVU19WSURQTEFZSU5HIiB2YWx1ZT0i0JLQvtGB0L/RgNC+0LjQt9Cy0LXQtNC10L3QuNC1INCy0LjQtNC10L4iLz4NCgkJPHVpdGV4dCBuYW1lPSJTQ1JVQkJBUlNUQVRVU19MT0FESU5HIiB2YWx1ZT0i0JfQsNCz0YDRg9C30LrQsCIvPg0KCQk8dWl0ZXh0IG5hbWU9IlNDUlVCQkFSU1RBVFVTX0JVRkZFUklORyIgdmFsdWU9ItCR0YPRhNC10YDQuNC30LDRhtC40Y8iLz4NCgkJPHVpdGV4dCBuYW1lPSJTQ1JVQkJBUlNUQVRVU19RVUVTVElPTiIgdmFsdWU9ItCe0YLQstC10YIg0L3QsCDQstC+0L/RgNC+0YEiLz4NCgkJPHVpdGV4dCBuYW1lPSJTQ1JVQkJBUlNUQVRVU19SRVZJRVdRVUlaIiB2YWx1ZT0i0J7QsdC30L7RgCDQvtC/0YDQvtGB0LAiLz4NCgkJPCEtLSBzdWJzdGl0dXRpb246ICVtID09IG1pbnV0ZXMgcmVtYWluaW5nIC0tPg0KCQk8IS0tIHN1YnN0aXR1dGlvbjogJXMgPT0gc2Vjb25kcyByZW1haW5pbmcgLS0+DQoJCTx1aXRleHQgbmFtZT0iRUxBUFNFRCIgdmFsdWU9ItCe0YHRgtCw0LvQvtGB0YwgJW0g0LzQuNC9LiAlcyDRgSIvPg0KCQk8dWl0ZXh0IG5hbWU9Ik5PVEZPVU5EIiB2YWx1ZT0i0J3QuNGH0LXQs9C+INC90LUg0L3QsNC50LTQtdC90L4iLz4NCgkJPHVpdGV4dCBuYW1lPSJBVFRBQ0hNRU5UUyIgdmFsdWU9ItCS0LvQvtC20LXQvdC40Y8iLz4NCgkJPCEtLSBzdWJzdGl0dXRpb246ICVwID09IGN1cnJlbnQgc3BlYWtlcidzIHRpdGxlIC0tPg0KCQk8dWl0ZXh0IG5hbWU9IkJJT1dJTl9USVRMRSIgdmFsdWU9ItCR0LjQvtCz0YDQsNGE0LjRjzogJXAiLz4NCgkJPHVpdGV4dCBuYW1lPSJCSU9CVE5fVElUTEUiIHZhbHVlPSLQkdC40L7Qs9GA0LDRhNC40Y8iLz4NCgkJPHVpdGV4dCBuYW1lPSJESVZJREVSQlROX1RJVExFIiB2YWx1ZT0ifCIvPg0KCQk8dWl0ZXh0IG5hbWU9IkNPTlRBQ1RCVE5fVElUTEUiIHZhbHVlPSLQmtC+0L3RgtCw0LrRgiIvPg0KCQk8dWl0ZXh0IG5hbWU9IlRBQl9RVUlaIiB2YWx1ZT0i0J7Qv9GA0L7RgSIvPg0KCQk8dWl0ZXh0IG5hbWU9IlRBQl9PVVRMSU5FIiB2YWx1ZT0i0KHRhdC10LzQsCIvPg0KCQk8dWl0ZXh0IG5hbWU9IlRBQl9USFVNQiIgdmFsdWU9ItCR0LXQs9GD0L3QvtC6Ii8+DQoJCTx1aXRleHQgbmFtZT0iVEFCX05PVEVTIiB2YWx1ZT0i0JfQsNC80LXRgtC60LgiLz4NCgkJPHVpdGV4dCBuYW1lPSJUQUJfU0VBUkNIIiB2YWx1ZT0i0J/QvtC40YHQuiIvPg0KCQk8dWl0ZXh0IG5hbWU9IlNMSURFX0hFQURJTkciIHZhbHVlPSLQl9Cw0LPQvtC70L7QstC+0Log0YHQu9Cw0LnQtNCwIi8+DQoJCTx1aXRleHQgbmFtZT0iRFVSQVRJT05fSEVBRElORyIgdmFsdWU9ItCU0LvQuNGCLdGB0YLRjCIvPg0KCQk8dWl0ZXh0IG5hbWU9IlNFQVJDSF9IRUFESU5HIiB2YWx1ZT0i0J/QvtC40YHQuiDRgtC10LrRgdGC0LA6Ii8+DQoJCTx1aXRleHQgbmFtZT0iVEhVTUJfSEVBRElORyIgdmFsdWU9ItCh0LvQsNC50LQiLz4NCgkJPHVpdGV4dCBuYW1lPSJUSFVNQl9JTkZPIiB2YWx1ZT0i0J3QsNC30LLQsNC90LjQtS/QtNC70LjRgi3QvdC+0YHRgtGMIi8+DQoJCTx1aXRleHQgbmFtZT0iQVRUQUNITkFNRV9IRUFESU5HIiB2YWx1ZT0i0JjQvNGPINGE0LDQudC70LAiLz4NCgkJPHVpdGV4dCBuYW1lPSJBVFRBQ0hTSVpFX0hFQURJTkciIHZhbHVlPSLQoNCw0LfQvNC10YAiLz4NCgkJPHVpdGV4dCBuYW1lPSJTTElERV9OT1RFUyIgdmFsdWU9ItCX0LDQvNC10YLQutC4INC6INGB0LvQsNC50LTRgyIvPg0KCQk8IS0tcXVpeiBwb2QgYW5kIG1lc3NhZ2UgYm94IHRleHRzLS0+DQoJCTx1aXRleHQgbmFtZT0iUVVJWlBPRF9RVUlaX0FUVEVNUFQiIHZhbHVlPSLQn9C+0L/Ri9GC0LrQsCDQv9GA0L7QudGC0Lgg0L7Qv9GA0L7RgToiLz4NCgkJPHVpdGV4dCBuYW1lPSJRVUlaUE9EX1FVSVpfQVRURU1QVF9WQUxVRSIgdmFsdWU9IiVuINC40LcgJXQiLz4NCgkJPHVpdGV4dCBuYW1lPSJRVUlaUE9EX1FVSVpfU0NPUkUiIHZhbHVlPSLQndCw0LHRgNCw0L3QviDQsdCw0LvQu9C+0LI6Ii8+DQoJCTx1aXRleHQgbmFtZT0iUVVJWlBPRF9RVUlaX1BBU1NTQ09SRSIgdmFsdWU9ItCf0YDQvtGF0L7QtNC90L7QuSDRgNC10LfRg9C70YzRgtCw0YI6Ii8+DQoJCTx1aXRleHQgbmFtZT0iUVVJWlBPRF9RVUlaX01BWFNDT1JFIiB2YWx1ZT0i0JzQsNC60YHQuNC80LDQu9GM0L3Ri9C5INGA0LXQt9GD0LvRjNGC0LDRgjoiLz4NCgkJPHVpdGV4dCBuYW1lPSJRVUlaUE9EX1FVRVNBVE1QVF9TVFIiIHZhbHVlPSLQn9C+0L/Ri9GC0LrQsDogJW4g0LjQtyAldCIvPg0KCQk8dWl0ZXh0IG5hbWU9IlFVSVpQT0RfUVVFU1RZUEVfU1RSIiB2YWx1ZT0i0KLQuNC/OiAlcyIvPg0KCQk8dWl0ZXh0IG5hbWU9IlFVSVpQT0RfUVVFU1RZUEVfR1JEIiB2YWx1ZT0i0KEg0L7RhtC10L3QutC+0LkiLz4NCgkJPHVpdGV4dCBuYW1lPSJRVUlaUE9EX1FVRVNUWVBFX1NWWSIgdmFsdWU9ItCe0LHQt9C+0YAiLz4NCgkJPHVpdGV4dCBuYW1lPSJRVUlaUE9EX1FVSVpBVE1QVF9JTkYiIHZhbHVlPSLQkdC+0LvRjNGI0L7QtSDRh9C40YHQu9C+Ii8+DQoJCTx1aXRleHQgbmFtZT0iUVVJWlBPRF9RVUVTQVRNUFRfSU5GIiB2YWx1ZT0i0JHQvtC70YzRiNC+0LUg0YfQuNGB0LvQviIvPg0KCQk8dWl0ZXh0IG5hbWU9IldBUk5JTkdNU0dfWUVTU1RSSU5HIiB2YWx1ZT0i0JTQsCIvPg0KCQk8dWl0ZXh0IG5hbWU9IldBUk5JTkdNU0dfTk9TVFJJTkciIHZhbHVlPSLQndC10YIiLz4NCgkJPHVpdGV4dCBuYW1lPSJXQVJOSU5HTVNHX1RJVExFU1RSSU5HIiB2YWx1ZT0i0J/RgNC10LTRg9C/0YDQtdC20LTQtdC90LjQtSDQviDQvdCw0LLQuNCz0LDRhtC40Lgg0LIg0L7Qv9GA0L7RgdC1Ii8+DQoJCTx1aXRleHQgbmFtZT0iV0FSTklOR01TR19NU0dTVFJJTkciIHZhbHVlPSLQkiDQvtC/0YDQvtGB0LUg0L7RgdGC0LDQu9C40YHRjCDQvdC10L7RgtCy0LXRh9C10L3QvdGL0LUg0LLQvtC/0YDQvtGB0Ysu0J3QsNC20LDRgtC40LUg0LrQvdC+0L/QutC4ICZxdW90O9CU0LAmcXVvdDsg0L/RgNC40LLQtdC00LXRgiDQuiDQt9Cw0LrRgNGL0YLQuNGOINC+0L/RgNC+0YHQsC4g0J3QsNC20LDRgtC40LUg0LrQvdC+0L/QutC4ICZxdW90O9Cd0LXRgiZxdW90OyDQv9GA0L7QtNC+0LvQttC40YIg0L7Qv9GA0L7RgS4iLz4NCgkJPHVpdGV4dCBuYW1lPSJJTkZPUk1BVElPTl9IMjY0X0ZMQVNIUExBWUVSIiB2YWx1ZT0i0KLQtdC60YPRidCw0Y8g0LLQtdGA0YHQuNGPINC/0YDQvtC40LPRgNGL0LLQsNGC0LXQu9GPIEZsYXNoIFBsYXllciwg0YPRgdGC0LDQvdC+0LLQu9C10L3QvdCw0Y8g0L3QsCDRjdGC0L7QvCDQutC+0LzQv9GM0Y7RgtC10YDQtSwg0L3QtSDQv9C+0LTQtNC10YDQttC40LLQsNC10YIg0Y3RgtC+INCy0LjQtNC10L4uINCp0LXQu9C60L3QuNGC0LUg0LIg0L7QsdC70LDRgdGC0Lgg0LLQuNC00LXQviwg0YfRgtC+0LHRiyDQt9Cw0LPRgNGD0LfQuNGC0Ywg0L/QvtGB0LvQtdC00L3RjtGOINCy0LXRgNGB0LjRjiDQv9GA0L7QuNCz0YDRi9Cy0LDRgtC10LvRjyBGbGFzaCBQbGF5ZXIuIi8+DQoJCTwhLS0gc3Vic3RpdHV0aW9uOiAlcCA9PSBwcmVzZW50YXRpb24gdGl0bGUgLS0+DQoJCTwhLS0gc3Vic3RpdHV0aW9uOiAlcyA9PSBzbGlkZSB0aXRsZSAtLT4NCgkJPCEtLSBzdWJzdGl0dXRpb246ICVuID09IHNsaWRlIG51bWJlciAtLT4NCgkJPHVpdGV4dCBuYW1lPSJCT09LTUFSSyIgdmFsdWU9IkFkb2JlIFByZXNlbnRlciAtICVwIi8+DQoJCTwhLS0gc3Vic3RpdHV0aW9uOiAlcCA9PSBwcmVzZW50YXRpb24gdGl0bGUgLS0+DQoJCTwhLS0gc3Vic3RpdHV0aW9uOiAlcyA9PSBzbGlkZSB0aXRsZSAtLT4NCgkJPCEtLSBzdWJzdGl0dXRpb246ICVuID09IHNsaWRlIG51bWJlciAtLT4NCgkJPHVpdGV4dCBuYW1lPSJCT09LTUFSS1NMSURFIiB2YWx1ZT0iQWRvYmUgUHJlc2VudGVyIC0gJXAgJXMiLz4NCgkJPHVpdGV4dCBuYW1lPSJTSE9XU0lERUJBUiIgdmFsdWU9ItCf0L7QutCw0LfRi9Cy0LDRgtGMINCy0YDQtdC30LrRgyDRg9GH0LDRgdGC0L3QuNC60LDQvCIvPg0KCQk8dWl0ZXh0IG5hbWU9Ik1VVEUiIHZhbHVlPSLQntGC0LrQu9GO0YfQuNGC0Ywg0LfQstGD0LoiLz4NCgkJPHVpdGV4dCBuYW1lPSJET0NXUkFQX1RJVExFIiB2YWx1ZT0i0JLQu9C+0LbQtdC90LjQtSDQsiDRhNCw0LnQuyBBZG9iZSBQcmVzZW50ZXIiLz4NCgkJPHVpdGV4dCBuYW1lPSJET0NXUkFQX01TRyIgdmFsdWU9ItCh0L7RhdGA0LDQvdC40YLRjCDQsiDQv9Cw0L/QutGDICZxdW90O9Cc0L7QuSDQutC+0LzQv9GM0Y7RgtC10YAmcXVvdDsiLz4NCgkJPHVpdGV4dCBuYW1lPSJET0NXUkFQX1BST01QVCIgdmFsdWU9ItCp0LXQu9C60L3Rg9GC0Ywg0LTQu9GPINC30LDQs9GA0YPQt9C60LgiLz4NCgk8L2xhbmd1YWdlPg0KPC9jb25maWd1cmF0aW9uPg0K"/>
  <p:tag name="MMPROD_UIDATA" val="&lt;database version=&quot;8.0&quot;&gt;&lt;object type=&quot;1&quot; unique_id=&quot;10001&quot;&gt;&lt;property id=&quot;20141&quot; value=&quot;Unit 305 Part 2 Theft &amp;amp; Robbery&quot;/&gt;&lt;property id=&quot;20148&quot; value=&quot;5&quot;/&gt;&lt;property id=&quot;20184&quot; value=&quot;7&quot;/&gt;&lt;property id=&quot;20224&quot; value=&quot;R:\SWPKDIVLDSCKP\Shared\Course Material\Unit 305 Session 2 Theft, Robbery, Burglary &amp;amp; Criminal damage&quot;/&gt;&lt;property id=&quot;20250&quot; value=&quot;0&quot;/&gt;&lt;property id=&quot;20251&quot; value=&quot;1&quot;/&gt;&lt;property id=&quot;20259&quot; value=&quot;0&quot;/&gt;&lt;object type=&quot;2&quot; unique_id=&quot;10002&quot;&gt;&lt;object type=&quot;3&quot; unique_id=&quot;10003&quot;&gt;&lt;property id=&quot;20148&quot; value=&quot;5&quot;/&gt;&lt;property id=&quot;20300&quot; value=&quot;Slide 1&quot;/&gt;&lt;property id=&quot;20302&quot; value=&quot;1&quot;/&gt;&lt;property id=&quot;20303&quot; value=&quot;-1&quot;/&gt;&lt;property id=&quot;20307&quot; value=&quot;261&quot;/&gt;&lt;property id=&quot;20309&quot; value=&quot;-1&quot;/&gt;&lt;property id=&quot;20312&quot; value=&quot;0&quot;/&gt;&lt;/object&gt;&lt;object type=&quot;3&quot; unique_id=&quot;10004&quot;&gt;&lt;property id=&quot;20148&quot; value=&quot;5&quot;/&gt;&lt;property id=&quot;20300&quot; value=&quot;Slide 2&quot;/&gt;&lt;property id=&quot;20302&quot; value=&quot;1&quot;/&gt;&lt;property id=&quot;20303&quot; value=&quot;-1&quot;/&gt;&lt;property id=&quot;20307&quot; value=&quot;401&quot;/&gt;&lt;property id=&quot;20309&quot; value=&quot;-1&quot;/&gt;&lt;property id=&quot;20312&quot; value=&quot;0&quot;/&gt;&lt;/object&gt;&lt;object type=&quot;3&quot; unique_id=&quot;10005&quot;&gt;&lt;property id=&quot;20148&quot; value=&quot;5&quot;/&gt;&lt;property id=&quot;20300&quot; value=&quot;Slide 3 - &amp;quot;Definition of Theft&amp;quot;&quot;/&gt;&lt;property id=&quot;20302&quot; value=&quot;1&quot;/&gt;&lt;property id=&quot;20303&quot; value=&quot;-1&quot;/&gt;&lt;property id=&quot;20307&quot; value=&quot;441&quot;/&gt;&lt;property id=&quot;20309&quot; value=&quot;-1&quot;/&gt;&lt;property id=&quot;20312&quot; value=&quot;0&quot;/&gt;&lt;/object&gt;&lt;object type=&quot;3&quot; unique_id=&quot;10006&quot;&gt;&lt;property id=&quot;20148&quot; value=&quot;5&quot;/&gt;&lt;property id=&quot;20300&quot; value=&quot;Slide 4 - &amp;quot;Points to Prove&amp;quot;&quot;/&gt;&lt;property id=&quot;20302&quot; value=&quot;1&quot;/&gt;&lt;property id=&quot;20303&quot; value=&quot;-1&quot;/&gt;&lt;property id=&quot;20307&quot; value=&quot;443&quot;/&gt;&lt;property id=&quot;20309&quot; value=&quot;-1&quot;/&gt;&lt;property id=&quot;20312&quot; value=&quot;0&quot;/&gt;&lt;/object&gt;&lt;object type=&quot;3&quot; unique_id=&quot;10007&quot;&gt;&lt;property id=&quot;20148&quot; value=&quot;5&quot;/&gt;&lt;property id=&quot;20300&quot; value=&quot;Slide 5 - &amp;quot;Dishonesty&amp;quot;&quot;/&gt;&lt;property id=&quot;20302&quot; value=&quot;1&quot;/&gt;&lt;property id=&quot;20303&quot; value=&quot;-1&quot;/&gt;&lt;property id=&quot;20307&quot; value=&quot;348&quot;/&gt;&lt;property id=&quot;20309&quot; value=&quot;-1&quot;/&gt;&lt;property id=&quot;20312&quot; value=&quot;0&quot;/&gt;&lt;/object&gt;&lt;object type=&quot;3&quot; unique_id=&quot;10008&quot;&gt;&lt;property id=&quot;20148&quot; value=&quot;5&quot;/&gt;&lt;property id=&quot;20300&quot; value=&quot;Slide 6 - &amp;quot;Dishonesty&amp;quot;&quot;/&gt;&lt;property id=&quot;20302&quot; value=&quot;1&quot;/&gt;&lt;property id=&quot;20303&quot; value=&quot;-1&quot;/&gt;&lt;property id=&quot;20307&quot; value=&quot;417&quot;/&gt;&lt;property id=&quot;20309&quot; value=&quot;-1&quot;/&gt;&lt;property id=&quot;20312&quot; value=&quot;0&quot;/&gt;&lt;/object&gt;&lt;object type=&quot;3&quot; unique_id=&quot;10009&quot;&gt;&lt;property id=&quot;20148&quot; value=&quot;5&quot;/&gt;&lt;property id=&quot;20300&quot; value=&quot;Slide 7 - &amp;quot;Dishonesty&amp;quot;&quot;/&gt;&lt;property id=&quot;20302&quot; value=&quot;1&quot;/&gt;&lt;property id=&quot;20303&quot; value=&quot;-1&quot;/&gt;&lt;property id=&quot;20307&quot; value=&quot;418&quot;/&gt;&lt;property id=&quot;20309&quot; value=&quot;-1&quot;/&gt;&lt;property id=&quot;20312&quot; value=&quot;0&quot;/&gt;&lt;/object&gt;&lt;object type=&quot;3&quot; unique_id=&quot;10010&quot;&gt;&lt;property id=&quot;20148&quot; value=&quot;5&quot;/&gt;&lt;property id=&quot;20300&quot; value=&quot;Slide 8&quot;/&gt;&lt;property id=&quot;20302&quot; value=&quot;1&quot;/&gt;&lt;property id=&quot;20303&quot; value=&quot;-1&quot;/&gt;&lt;property id=&quot;20307&quot; value=&quot;445&quot;/&gt;&lt;property id=&quot;20309&quot; value=&quot;-1&quot;/&gt;&lt;property id=&quot;20312&quot; value=&quot;0&quot;/&gt;&lt;/object&gt;&lt;object type=&quot;3&quot; unique_id=&quot;10011&quot;&gt;&lt;property id=&quot;20148&quot; value=&quot;5&quot;/&gt;&lt;property id=&quot;20300&quot; value=&quot;Slide 9 - &amp;quot;R v GHOSH 1982 &amp;quot;&quot;/&gt;&lt;property id=&quot;20302&quot; value=&quot;1&quot;/&gt;&lt;property id=&quot;20303&quot; value=&quot;-1&quot;/&gt;&lt;property id=&quot;20307&quot; value=&quot;444&quot;/&gt;&lt;property id=&quot;20309&quot; value=&quot;-1&quot;/&gt;&lt;property id=&quot;20312&quot; value=&quot;0&quot;/&gt;&lt;/object&gt;&lt;object type=&quot;3&quot; unique_id=&quot;10012&quot;&gt;&lt;property id=&quot;20148&quot; value=&quot;5&quot;/&gt;&lt;property id=&quot;20300&quot; value=&quot;Slide 10 - &amp;quot;Appropriates&amp;quot;&quot;/&gt;&lt;property id=&quot;20302&quot; value=&quot;1&quot;/&gt;&lt;property id=&quot;20303&quot; value=&quot;-1&quot;/&gt;&lt;property id=&quot;20307&quot; value=&quot;349&quot;/&gt;&lt;property id=&quot;20309&quot; value=&quot;-1&quot;/&gt;&lt;property id=&quot;20312&quot; value=&quot;0&quot;/&gt;&lt;/object&gt;&lt;object type=&quot;3&quot; unique_id=&quot;10013&quot;&gt;&lt;property id=&quot;20148&quot; value=&quot;5&quot;/&gt;&lt;property id=&quot;20300&quot; value=&quot;Slide 11 - &amp;quot;Property&amp;quot;&quot;/&gt;&lt;property id=&quot;20302&quot; value=&quot;1&quot;/&gt;&lt;property id=&quot;20303&quot; value=&quot;-1&quot;/&gt;&lt;property id=&quot;20307&quot; value=&quot;420&quot;/&gt;&lt;property id=&quot;20309&quot; value=&quot;-1&quot;/&gt;&lt;property id=&quot;20312&quot; value=&quot;0&quot;/&gt;&lt;/object&gt;&lt;object type=&quot;3&quot; unique_id=&quot;10014&quot;&gt;&lt;property id=&quot;20148&quot; value=&quot;5&quot;/&gt;&lt;property id=&quot;20300&quot; value=&quot;Slide 12 - &amp;quot;Property&amp;quot;&quot;/&gt;&lt;property id=&quot;20302&quot; value=&quot;1&quot;/&gt;&lt;property id=&quot;20303&quot; value=&quot;-1&quot;/&gt;&lt;property id=&quot;20307&quot; value=&quot;421&quot;/&gt;&lt;property id=&quot;20309&quot; value=&quot;-1&quot;/&gt;&lt;property id=&quot;20312&quot; value=&quot;0&quot;/&gt;&lt;/object&gt;&lt;object type=&quot;3&quot; unique_id=&quot;10015&quot;&gt;&lt;property id=&quot;20148&quot; value=&quot;5&quot;/&gt;&lt;property id=&quot;20300&quot; value=&quot;Slide 13 - &amp;quot;Property&amp;quot;&quot;/&gt;&lt;property id=&quot;20302&quot; value=&quot;1&quot;/&gt;&lt;property id=&quot;20303&quot; value=&quot;-1&quot;/&gt;&lt;property id=&quot;20307&quot; value=&quot;446&quot;/&gt;&lt;property id=&quot;20309&quot; value=&quot;-1&quot;/&gt;&lt;property id=&quot;20312&quot; value=&quot;0&quot;/&gt;&lt;/object&gt;&lt;object type=&quot;3&quot; unique_id=&quot;10016&quot;&gt;&lt;property id=&quot;20148&quot; value=&quot;5&quot;/&gt;&lt;property id=&quot;20300&quot; value=&quot;Slide 14 - &amp;quot;Belonging to another &amp;quot;&quot;/&gt;&lt;property id=&quot;20302&quot; value=&quot;1&quot;/&gt;&lt;property id=&quot;20303&quot; value=&quot;-1&quot;/&gt;&lt;property id=&quot;20307&quot; value=&quot;351&quot;/&gt;&lt;property id=&quot;20309&quot; value=&quot;-1&quot;/&gt;&lt;property id=&quot;20312&quot; value=&quot;0&quot;/&gt;&lt;/object&gt;&lt;object type=&quot;3&quot; unique_id=&quot;10017&quot;&gt;&lt;property id=&quot;20148&quot; value=&quot;5&quot;/&gt;&lt;property id=&quot;20300&quot; value=&quot;Slide 15 - &amp;quot;Belonging to another &amp;quot;&quot;/&gt;&lt;property id=&quot;20302&quot; value=&quot;1&quot;/&gt;&lt;property id=&quot;20303&quot; value=&quot;-1&quot;/&gt;&lt;property id=&quot;20307&quot; value=&quot;447&quot;/&gt;&lt;property id=&quot;20309&quot; value=&quot;-1&quot;/&gt;&lt;property id=&quot;20312&quot; value=&quot;0&quot;/&gt;&lt;/object&gt;&lt;object type=&quot;3&quot; unique_id=&quot;10018&quot;&gt;&lt;property id=&quot;20148&quot; value=&quot;5&quot;/&gt;&lt;property id=&quot;20300&quot; value=&quot;Slide 16 - &amp;quot;Intention to permanently deprive&amp;quot;&quot;/&gt;&lt;property id=&quot;20302&quot; value=&quot;1&quot;/&gt;&lt;property id=&quot;20303&quot; value=&quot;-1&quot;/&gt;&lt;property id=&quot;20307&quot; value=&quot;422&quot;/&gt;&lt;property id=&quot;20309&quot; value=&quot;-1&quot;/&gt;&lt;property id=&quot;20312&quot; value=&quot;0&quot;/&gt;&lt;/object&gt;&lt;object type=&quot;3&quot; unique_id=&quot;10019&quot;&gt;&lt;property id=&quot;20148&quot; value=&quot;5&quot;/&gt;&lt;property id=&quot;20300&quot; value=&quot;Slide 17 - &amp;quot;Intention to permanently deprive&amp;quot;&quot;/&gt;&lt;property id=&quot;20302&quot; value=&quot;1&quot;/&gt;&lt;property id=&quot;20303&quot; value=&quot;-1&quot;/&gt;&lt;property id=&quot;20307&quot; value=&quot;423&quot;/&gt;&lt;property id=&quot;20309&quot; value=&quot;-1&quot;/&gt;&lt;property id=&quot;20312&quot; value=&quot;0&quot;/&gt;&lt;/object&gt;&lt;object type=&quot;3&quot; unique_id=&quot;10020&quot;&gt;&lt;property id=&quot;20148&quot; value=&quot;5&quot;/&gt;&lt;property id=&quot;20300&quot; value=&quot;Slide 18 - &amp;quot;Intention to permanently deprive&amp;quot;&quot;/&gt;&lt;property id=&quot;20302&quot; value=&quot;1&quot;/&gt;&lt;property id=&quot;20303&quot; value=&quot;-1&quot;/&gt;&lt;property id=&quot;20307&quot; value=&quot;424&quot;/&gt;&lt;property id=&quot;20309&quot; value=&quot;-1&quot;/&gt;&lt;property id=&quot;20312&quot; value=&quot;0&quot;/&gt;&lt;/object&gt;&lt;object type=&quot;3&quot; unique_id=&quot;10021&quot;&gt;&lt;property id=&quot;20148&quot; value=&quot;5&quot;/&gt;&lt;property id=&quot;20300&quot; value=&quot;Slide 19 - &amp;quot;Intention to permanently deprive&amp;quot;&quot;/&gt;&lt;property id=&quot;20302&quot; value=&quot;1&quot;/&gt;&lt;property id=&quot;20303&quot; value=&quot;-1&quot;/&gt;&lt;property id=&quot;20307&quot; value=&quot;426&quot;/&gt;&lt;property id=&quot;20309&quot; value=&quot;-1&quot;/&gt;&lt;property id=&quot;20312&quot; value=&quot;0&quot;/&gt;&lt;/object&gt;&lt;object type=&quot;3&quot; unique_id=&quot;10022&quot;&gt;&lt;property id=&quot;20148&quot; value=&quot;5&quot;/&gt;&lt;property id=&quot;20300&quot; value=&quot;Slide 20 - &amp;quot;Intention to permanently deprive&amp;quot;&quot;/&gt;&lt;property id=&quot;20302&quot; value=&quot;1&quot;/&gt;&lt;property id=&quot;20303&quot; value=&quot;-1&quot;/&gt;&lt;property id=&quot;20307&quot; value=&quot;427&quot;/&gt;&lt;property id=&quot;20309&quot; value=&quot;-1&quot;/&gt;&lt;property id=&quot;20312&quot; value=&quot;0&quot;/&gt;&lt;/object&gt;&lt;object type=&quot;3&quot; unique_id=&quot;10023&quot;&gt;&lt;property id=&quot;20148&quot; value=&quot;5&quot;/&gt;&lt;property id=&quot;20300&quot; value=&quot;Slide 21 - &amp;quot;Intention to permanently deprive&amp;quot;&quot;/&gt;&lt;property id=&quot;20302&quot; value=&quot;1&quot;/&gt;&lt;property id=&quot;20303&quot; value=&quot;-1&quot;/&gt;&lt;property id=&quot;20307&quot; value=&quot;428&quot;/&gt;&lt;property id=&quot;20309&quot; value=&quot;-1&quot;/&gt;&lt;property id=&quot;20312&quot; value=&quot;0&quot;/&gt;&lt;/object&gt;&lt;object type=&quot;3&quot; unique_id=&quot;10024&quot;&gt;&lt;property id=&quot;20148&quot; value=&quot;5&quot;/&gt;&lt;property id=&quot;20300&quot; value=&quot;Slide 22 - &amp;quot;Robbery &amp;quot;&quot;/&gt;&lt;property id=&quot;20302&quot; value=&quot;1&quot;/&gt;&lt;property id=&quot;20303&quot; value=&quot;-1&quot;/&gt;&lt;property id=&quot;20307&quot; value=&quot;361&quot;/&gt;&lt;property id=&quot;20309&quot; value=&quot;-1&quot;/&gt;&lt;property id=&quot;20312&quot; value=&quot;0&quot;/&gt;&lt;/object&gt;&lt;object type=&quot;3&quot; unique_id=&quot;10025&quot;&gt;&lt;property id=&quot;20148&quot; value=&quot;5&quot;/&gt;&lt;property id=&quot;20300&quot; value=&quot;Slide 23&quot;/&gt;&lt;property id=&quot;20302&quot; value=&quot;1&quot;/&gt;&lt;property id=&quot;20303&quot; value=&quot;-1&quot;/&gt;&lt;property id=&quot;20307&quot; value=&quot;362&quot;/&gt;&lt;property id=&quot;20309&quot; value=&quot;-1&quot;/&gt;&lt;property id=&quot;20312&quot; value=&quot;0&quot;/&gt;&lt;/object&gt;&lt;object type=&quot;3&quot; unique_id=&quot;10026&quot;&gt;&lt;property id=&quot;20148&quot; value=&quot;5&quot;/&gt;&lt;property id=&quot;20300&quot; value=&quot;Slide 24 - &amp;quot;If they steal&amp;quot;&quot;/&gt;&lt;property id=&quot;20302&quot; value=&quot;1&quot;/&gt;&lt;property id=&quot;20303&quot; value=&quot;-1&quot;/&gt;&lt;property id=&quot;20307&quot; value=&quot;363&quot;/&gt;&lt;property id=&quot;20309&quot; value=&quot;-1&quot;/&gt;&lt;property id=&quot;20312&quot; value=&quot;0&quot;/&gt;&lt;/object&gt;&lt;object type=&quot;3&quot; unique_id=&quot;10027&quot;&gt;&lt;property id=&quot;20148&quot; value=&quot;5&quot;/&gt;&lt;property id=&quot;20300&quot; value=&quot;Slide 25 - &amp;quot;If they steal&amp;quot;&quot;/&gt;&lt;property id=&quot;20302&quot; value=&quot;1&quot;/&gt;&lt;property id=&quot;20303&quot; value=&quot;-1&quot;/&gt;&lt;property id=&quot;20307&quot; value=&quot;435&quot;/&gt;&lt;property id=&quot;20309&quot; value=&quot;-1&quot;/&gt;&lt;property id=&quot;20312&quot; value=&quot;0&quot;/&gt;&lt;/object&gt;&lt;object type=&quot;3&quot; unique_id=&quot;10028&quot;&gt;&lt;property id=&quot;20148&quot; value=&quot;5&quot;/&gt;&lt;property id=&quot;20300&quot; value=&quot;Slide 26 - &amp;quot;And in order to do so&amp;quot;&quot;/&gt;&lt;property id=&quot;20302&quot; value=&quot;1&quot;/&gt;&lt;property id=&quot;20303&quot; value=&quot;-1&quot;/&gt;&lt;property id=&quot;20307&quot; value=&quot;366&quot;/&gt;&lt;property id=&quot;20309&quot; value=&quot;-1&quot;/&gt;&lt;property id=&quot;20312&quot; value=&quot;0&quot;/&gt;&lt;/object&gt;&lt;object type=&quot;3&quot; unique_id=&quot;10029&quot;&gt;&lt;property id=&quot;20148&quot; value=&quot;5&quot;/&gt;&lt;property id=&quot;20300&quot; value=&quot;Slide 27 - &amp;quot;And in order to do so&amp;quot;&quot;/&gt;&lt;property id=&quot;20302&quot; value=&quot;1&quot;/&gt;&lt;property id=&quot;20303&quot; value=&quot;-1&quot;/&gt;&lt;property id=&quot;20307&quot; value=&quot;436&quot;/&gt;&lt;property id=&quot;20309&quot; value=&quot;-1&quot;/&gt;&lt;property id=&quot;20312&quot; value=&quot;0&quot;/&gt;&lt;/object&gt;&lt;object type=&quot;3&quot; unique_id=&quot;10030&quot;&gt;&lt;property id=&quot;20148&quot; value=&quot;5&quot;/&gt;&lt;property id=&quot;20300&quot; value=&quot;Slide 28 - &amp;quot;And in order to do so&amp;quot;&quot;/&gt;&lt;property id=&quot;20302&quot; value=&quot;1&quot;/&gt;&lt;property id=&quot;20303&quot; value=&quot;-1&quot;/&gt;&lt;property id=&quot;20307&quot; value=&quot;437&quot;/&gt;&lt;property id=&quot;20309&quot; value=&quot;-1&quot;/&gt;&lt;property id=&quot;20312&quot; value=&quot;0&quot;/&gt;&lt;/object&gt;&lt;object type=&quot;3&quot; unique_id=&quot;10031&quot;&gt;&lt;property id=&quot;20148&quot; value=&quot;5&quot;/&gt;&lt;property id=&quot;20300&quot; value=&quot;Slide 29 - &amp;quot; &amp;quot;&quot;/&gt;&lt;property id=&quot;20302&quot; value=&quot;1&quot;/&gt;&lt;property id=&quot;20303&quot; value=&quot;-1&quot;/&gt;&lt;property id=&quot;20307&quot; value=&quot;370&quot;/&gt;&lt;property id=&quot;20309&quot; value=&quot;-1&quot;/&gt;&lt;property id=&quot;20312&quot; value=&quot;0&quot;/&gt;&lt;/object&gt;&lt;object type=&quot;3&quot; unique_id=&quot;10032&quot;&gt;&lt;property id=&quot;20148&quot; value=&quot;5&quot;/&gt;&lt;property id=&quot;20300&quot; value=&quot;Slide 30 - &amp;quot; &amp;quot;&quot;/&gt;&lt;property id=&quot;20302&quot; value=&quot;1&quot;/&gt;&lt;property id=&quot;20303&quot; value=&quot;-1&quot;/&gt;&lt;property id=&quot;20307&quot; value=&quot;438&quot;/&gt;&lt;property id=&quot;20309&quot; value=&quot;-1&quot;/&gt;&lt;property id=&quot;20312&quot; value=&quot;0&quot;/&gt;&lt;/object&gt;&lt;object type=&quot;3&quot; unique_id=&quot;10033&quot;&gt;&lt;property id=&quot;20148&quot; value=&quot;5&quot;/&gt;&lt;property id=&quot;20300&quot; value=&quot;Slide 31 - &amp;quot; &amp;quot;&quot;/&gt;&lt;property id=&quot;20302&quot; value=&quot;1&quot;/&gt;&lt;property id=&quot;20303&quot; value=&quot;-1&quot;/&gt;&lt;property id=&quot;20307&quot; value=&quot;439&quot;/&gt;&lt;property id=&quot;20309&quot; value=&quot;-1&quot;/&gt;&lt;property id=&quot;20312&quot; value=&quot;0&quot;/&gt;&lt;/object&gt;&lt;object type=&quot;3&quot; unique_id=&quot;10034&quot;&gt;&lt;property id=&quot;20148&quot; value=&quot;5&quot;/&gt;&lt;property id=&quot;20300&quot; value=&quot;Slide 32&quot;/&gt;&lt;property id=&quot;20302&quot; value=&quot;1&quot;/&gt;&lt;property id=&quot;20303&quot; value=&quot;-1&quot;/&gt;&lt;property id=&quot;20307&quot; value=&quot;440&quot;/&gt;&lt;property id=&quot;20309&quot; value=&quot;-1&quot;/&gt;&lt;property id=&quot;20312&quot; value=&quot;0&quot;/&gt;&lt;/object&gt;&lt;/object&gt;&lt;object type=&quot;8&quot; unique_id=&quot;10068&quot;&gt;&lt;/object&gt;&lt;object type=&quot;4&quot; unique_id=&quot;10103&quot;&gt;&lt;/object&gt;&lt;object type=&quot;10&quot; unique_id=&quot;10139&quot;&gt;&lt;object type=&quot;11&quot; unique_id=&quot;10140&quot;&gt;&lt;/object&gt;&lt;/object&gt;&lt;/object&gt;&lt;/database&gt;"/>
  <p:tag name="SECTOMILLISECCONVERTED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1&quot;/&gt;&lt;lineCharCount val=&quot;32&quot;/&gt;&lt;/TableIndex&gt;&lt;/ShapeTextInfo&gt;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5&quot;/&gt;&lt;lineCharCount val=&quot;33&quot;/&gt;&lt;lineCharCount val=&quot;13&quot;/&gt;&lt;lineCharCount val=&quot;12&quot;/&gt;&lt;lineCharCount val=&quot;13&quot;/&gt;&lt;lineCharCount val=&quot;11&quot;/&gt;&lt;/TableIndex&gt;&lt;/ShapeTextInfo&gt;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1&quot;/&gt;&lt;lineCharCount val=&quot;23&quot;/&gt;&lt;/TableIndex&gt;&lt;/ShapeTextInfo&gt;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1&quot;/&gt;&lt;lineCharCount val=&quot;23&quot;/&gt;&lt;/TableIndex&gt;&lt;/ShapeTextInfo&gt;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1&quot;/&gt;&lt;lineCharCount val=&quot;32&quot;/&gt;&lt;/TableIndex&gt;&lt;/ShapeTextInfo&gt;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1&quot;/&gt;&lt;lineCharCount val=&quot;35&quot;/&gt;&lt;/TableIndex&gt;&lt;/ShapeTextInfo&gt;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1&quot;/&gt;&lt;lineCharCount val=&quot;3&quot;/&gt;&lt;/TableIndex&gt;&lt;/ShapeTextInfo&gt;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1&quot;/&gt;&lt;lineCharCount val=&quot;32&quot;/&gt;&lt;/TableIndex&gt;&lt;/ShapeTextInfo&gt;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6&quot;/&gt;&lt;lineCharCount val=&quot;14&quot;/&gt;&lt;lineCharCount val=&quot;19&quot;/&gt;&lt;lineCharCount val=&quot;13&quot;/&gt;&lt;lineCharCount val=&quot;12&quot;/&gt;&lt;lineCharCount val=&quot;13&quot;/&gt;&lt;lineCharCount val=&quot;11&quot;/&gt;&lt;/TableIndex&gt;&lt;/ShapeTextInfo&gt;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1&quot;/&gt;&lt;lineCharCount val=&quot;32&quot;/&gt;&lt;/TableIndex&gt;&lt;/ShapeTextInfo&gt;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1&quot;/&gt;&lt;lineCharCount val=&quot;35&quot;/&gt;&lt;/TableIndex&gt;&lt;/ShapeTextInfo&gt;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1&quot;/&gt;&lt;lineCharCount val=&quot;32&quot;/&gt;&lt;/TableIndex&gt;&lt;/ShapeTextInfo&gt;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5&quot;/&gt;&lt;lineCharCount val=&quot;33&quot;/&gt;&lt;lineCharCount val=&quot;13&quot;/&gt;&lt;lineCharCount val=&quot;12&quot;/&gt;&lt;lineCharCount val=&quot;13&quot;/&gt;&lt;lineCharCount val=&quot;11&quot;/&gt;&lt;/TableIndex&gt;&lt;/ShapeTextInfo&gt;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1&quot;/&gt;&lt;lineCharCount val=&quot;32&quot;/&gt;&lt;/TableIndex&gt;&lt;/ShapeTextInfo&gt;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7&quot;/&gt;&lt;lineCharCount val=&quot;35&quot;/&gt;&lt;lineCharCount val=&quot;34&quot;/&gt;&lt;lineCharCount val=&quot;22&quot;/&gt;&lt;lineCharCount val=&quot;23&quot;/&gt;&lt;lineCharCount val=&quot;23&quot;/&gt;&lt;lineCharCount val=&quot;17&quot;/&gt;&lt;lineCharCount val=&quot;24&quot;/&gt;&lt;/TableIndex&gt;&lt;/ShapeTextInfo&gt;"/>
</p:tagLst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24306</TotalTime>
  <Words>171</Words>
  <Application>Microsoft Office PowerPoint</Application>
  <PresentationFormat>On-screen Show (4:3)</PresentationFormat>
  <Paragraphs>21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8" baseType="lpstr">
      <vt:lpstr>ＭＳ Ｐゴシック</vt:lpstr>
      <vt:lpstr>Arial</vt:lpstr>
      <vt:lpstr>Calibri</vt:lpstr>
      <vt:lpstr>Calibri Light</vt:lpstr>
      <vt:lpstr>Microsoft Sans Serif</vt:lpstr>
      <vt:lpstr>Tahoma</vt:lpstr>
      <vt:lpstr>Verdana</vt:lpstr>
      <vt:lpstr>Default Design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South Wales Police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swp52919</dc:creator>
  <cp:lastModifiedBy>Jones,Sarah swp5354</cp:lastModifiedBy>
  <cp:revision>463</cp:revision>
  <cp:lastPrinted>2017-04-06T18:45:50Z</cp:lastPrinted>
  <dcterms:created xsi:type="dcterms:W3CDTF">2010-07-02T08:46:54Z</dcterms:created>
  <dcterms:modified xsi:type="dcterms:W3CDTF">2019-02-20T14:56:36Z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itusGUID">
    <vt:lpwstr>e8146688-e5e1-45f5-957d-5a8a997d68ef</vt:lpwstr>
  </property>
  <property fmtid="{D5CDD505-2E9C-101B-9397-08002B2CF9AE}" pid="3" name="SWPIL">
    <vt:lpwstr>NOT PROTECTIVELY MARKED</vt:lpwstr>
  </property>
  <property fmtid="{D5CDD505-2E9C-101B-9397-08002B2CF9AE}" pid="4" name="SWPVNV">
    <vt:lpwstr>No Visual Mark</vt:lpwstr>
  </property>
  <property fmtid="{D5CDD505-2E9C-101B-9397-08002B2CF9AE}" pid="5" name="Classification">
    <vt:lpwstr>OFFICIAL</vt:lpwstr>
  </property>
  <property fmtid="{D5CDD505-2E9C-101B-9397-08002B2CF9AE}" pid="6" name="Visibility">
    <vt:lpwstr>NOT VISIBLE</vt:lpwstr>
  </property>
</Properties>
</file>