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80" r:id="rId4"/>
    <p:sldId id="279" r:id="rId5"/>
    <p:sldId id="274" r:id="rId6"/>
    <p:sldId id="269" r:id="rId7"/>
    <p:sldId id="267" r:id="rId8"/>
    <p:sldId id="313" r:id="rId9"/>
    <p:sldId id="314" r:id="rId10"/>
    <p:sldId id="315" r:id="rId11"/>
    <p:sldId id="316" r:id="rId12"/>
    <p:sldId id="317" r:id="rId13"/>
    <p:sldId id="318" r:id="rId14"/>
    <p:sldId id="319" r:id="rId15"/>
    <p:sldId id="282" r:id="rId16"/>
    <p:sldId id="28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sley Grimbaldeston" initials="LG" lastIdx="1" clrIdx="0">
    <p:extLst>
      <p:ext uri="{19B8F6BF-5375-455C-9EA6-DF929625EA0E}">
        <p15:presenceInfo xmlns:p15="http://schemas.microsoft.com/office/powerpoint/2012/main" userId="S-1-5-21-1708537768-2139871995-725345543-268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107309-399B-F646-A6F8-11AE6058ADE3}" v="1" dt="2022-04-25T19:45:51.087"/>
    <p1510:client id="{EF73E119-670F-68BB-FF70-1AD457EC26DE}" v="1" dt="2022-04-25T19:07:05.6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78605" autoAdjust="0"/>
  </p:normalViewPr>
  <p:slideViewPr>
    <p:cSldViewPr snapToGrid="0" snapToObjects="1">
      <p:cViewPr varScale="1">
        <p:scale>
          <a:sx n="46" d="100"/>
          <a:sy n="46" d="100"/>
        </p:scale>
        <p:origin x="54" y="9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Brooks" userId="fe57d15e-2df4-484d-8a6d-e82b4f39ef5c" providerId="ADAL" clId="{628736DA-37F9-D04F-B914-C9D884FBFFAF}"/>
    <pc:docChg chg="undo custSel addSld modSld sldOrd">
      <pc:chgData name="James Brooks" userId="fe57d15e-2df4-484d-8a6d-e82b4f39ef5c" providerId="ADAL" clId="{628736DA-37F9-D04F-B914-C9D884FBFFAF}" dt="2022-03-08T17:36:53.655" v="1968" actId="20577"/>
      <pc:docMkLst>
        <pc:docMk/>
      </pc:docMkLst>
      <pc:sldChg chg="delSp modSp mod">
        <pc:chgData name="James Brooks" userId="fe57d15e-2df4-484d-8a6d-e82b4f39ef5c" providerId="ADAL" clId="{628736DA-37F9-D04F-B914-C9D884FBFFAF}" dt="2022-03-08T14:58:02.451" v="22" actId="403"/>
        <pc:sldMkLst>
          <pc:docMk/>
          <pc:sldMk cId="109857222" sldId="256"/>
        </pc:sldMkLst>
        <pc:spChg chg="mod">
          <ac:chgData name="James Brooks" userId="fe57d15e-2df4-484d-8a6d-e82b4f39ef5c" providerId="ADAL" clId="{628736DA-37F9-D04F-B914-C9D884FBFFAF}" dt="2022-03-08T14:58:02.451" v="22" actId="403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ames Brooks" userId="fe57d15e-2df4-484d-8a6d-e82b4f39ef5c" providerId="ADAL" clId="{628736DA-37F9-D04F-B914-C9D884FBFFAF}" dt="2022-03-08T14:57:13.721" v="3" actId="21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">
        <pc:chgData name="James Brooks" userId="fe57d15e-2df4-484d-8a6d-e82b4f39ef5c" providerId="ADAL" clId="{628736DA-37F9-D04F-B914-C9D884FBFFAF}" dt="2022-03-08T15:30:47.594" v="582" actId="1076"/>
        <pc:sldMkLst>
          <pc:docMk/>
          <pc:sldMk cId="2200221924" sldId="257"/>
        </pc:sldMkLst>
        <pc:spChg chg="mod">
          <ac:chgData name="James Brooks" userId="fe57d15e-2df4-484d-8a6d-e82b4f39ef5c" providerId="ADAL" clId="{628736DA-37F9-D04F-B914-C9D884FBFFAF}" dt="2022-03-08T14:58:15.394" v="25" actId="404"/>
          <ac:spMkLst>
            <pc:docMk/>
            <pc:sldMk cId="2200221924" sldId="257"/>
            <ac:spMk id="2" creationId="{302AE339-32FA-E843-BDDC-33527D3CDDB2}"/>
          </ac:spMkLst>
        </pc:spChg>
        <pc:spChg chg="del">
          <ac:chgData name="James Brooks" userId="fe57d15e-2df4-484d-8a6d-e82b4f39ef5c" providerId="ADAL" clId="{628736DA-37F9-D04F-B914-C9D884FBFFAF}" dt="2022-03-08T14:57:34.654" v="6" actId="21"/>
          <ac:spMkLst>
            <pc:docMk/>
            <pc:sldMk cId="2200221924" sldId="257"/>
            <ac:spMk id="3" creationId="{64C35986-9617-854A-9755-DA8177567D43}"/>
          </ac:spMkLst>
        </pc:spChg>
        <pc:spChg chg="add mod">
          <ac:chgData name="James Brooks" userId="fe57d15e-2df4-484d-8a6d-e82b4f39ef5c" providerId="ADAL" clId="{628736DA-37F9-D04F-B914-C9D884FBFFAF}" dt="2022-03-08T15:30:47.594" v="582" actId="1076"/>
          <ac:spMkLst>
            <pc:docMk/>
            <pc:sldMk cId="2200221924" sldId="257"/>
            <ac:spMk id="4" creationId="{8BE67B5E-04A2-0846-8FF7-65B121F71A54}"/>
          </ac:spMkLst>
        </pc:spChg>
      </pc:sldChg>
      <pc:sldChg chg="modSp new mod">
        <pc:chgData name="James Brooks" userId="fe57d15e-2df4-484d-8a6d-e82b4f39ef5c" providerId="ADAL" clId="{628736DA-37F9-D04F-B914-C9D884FBFFAF}" dt="2022-03-08T15:36:57.192" v="1119" actId="14100"/>
        <pc:sldMkLst>
          <pc:docMk/>
          <pc:sldMk cId="2811176570" sldId="258"/>
        </pc:sldMkLst>
        <pc:spChg chg="mod">
          <ac:chgData name="James Brooks" userId="fe57d15e-2df4-484d-8a6d-e82b4f39ef5c" providerId="ADAL" clId="{628736DA-37F9-D04F-B914-C9D884FBFFAF}" dt="2022-03-08T15:36:13.600" v="1112" actId="113"/>
          <ac:spMkLst>
            <pc:docMk/>
            <pc:sldMk cId="2811176570" sldId="258"/>
            <ac:spMk id="2" creationId="{125C792D-629A-634C-8BE4-65C8389AF3B2}"/>
          </ac:spMkLst>
        </pc:spChg>
        <pc:spChg chg="mod">
          <ac:chgData name="James Brooks" userId="fe57d15e-2df4-484d-8a6d-e82b4f39ef5c" providerId="ADAL" clId="{628736DA-37F9-D04F-B914-C9D884FBFFAF}" dt="2022-03-08T15:36:57.192" v="1119" actId="14100"/>
          <ac:spMkLst>
            <pc:docMk/>
            <pc:sldMk cId="2811176570" sldId="258"/>
            <ac:spMk id="3" creationId="{58A812D9-BDB4-824E-91E4-F24BC0478DA7}"/>
          </ac:spMkLst>
        </pc:spChg>
      </pc:sldChg>
      <pc:sldChg chg="modSp new mod">
        <pc:chgData name="James Brooks" userId="fe57d15e-2df4-484d-8a6d-e82b4f39ef5c" providerId="ADAL" clId="{628736DA-37F9-D04F-B914-C9D884FBFFAF}" dt="2022-03-08T15:37:28.813" v="1123" actId="20577"/>
        <pc:sldMkLst>
          <pc:docMk/>
          <pc:sldMk cId="2501183086" sldId="259"/>
        </pc:sldMkLst>
        <pc:spChg chg="mod">
          <ac:chgData name="James Brooks" userId="fe57d15e-2df4-484d-8a6d-e82b4f39ef5c" providerId="ADAL" clId="{628736DA-37F9-D04F-B914-C9D884FBFFAF}" dt="2022-03-08T15:36:26.747" v="1116" actId="113"/>
          <ac:spMkLst>
            <pc:docMk/>
            <pc:sldMk cId="2501183086" sldId="259"/>
            <ac:spMk id="2" creationId="{043E3700-5603-CE44-BE02-D97B0882DCDC}"/>
          </ac:spMkLst>
        </pc:spChg>
        <pc:spChg chg="mod">
          <ac:chgData name="James Brooks" userId="fe57d15e-2df4-484d-8a6d-e82b4f39ef5c" providerId="ADAL" clId="{628736DA-37F9-D04F-B914-C9D884FBFFAF}" dt="2022-03-08T15:37:28.813" v="1123" actId="20577"/>
          <ac:spMkLst>
            <pc:docMk/>
            <pc:sldMk cId="2501183086" sldId="259"/>
            <ac:spMk id="3" creationId="{69ACDB87-35E8-4E49-93C0-785DB3D09C63}"/>
          </ac:spMkLst>
        </pc:spChg>
      </pc:sldChg>
      <pc:sldChg chg="modSp new mod">
        <pc:chgData name="James Brooks" userId="fe57d15e-2df4-484d-8a6d-e82b4f39ef5c" providerId="ADAL" clId="{628736DA-37F9-D04F-B914-C9D884FBFFAF}" dt="2022-03-08T15:37:18.006" v="1122" actId="20577"/>
        <pc:sldMkLst>
          <pc:docMk/>
          <pc:sldMk cId="3920799474" sldId="260"/>
        </pc:sldMkLst>
        <pc:spChg chg="mod">
          <ac:chgData name="James Brooks" userId="fe57d15e-2df4-484d-8a6d-e82b4f39ef5c" providerId="ADAL" clId="{628736DA-37F9-D04F-B914-C9D884FBFFAF}" dt="2022-03-08T15:36:30.599" v="1117" actId="113"/>
          <ac:spMkLst>
            <pc:docMk/>
            <pc:sldMk cId="3920799474" sldId="260"/>
            <ac:spMk id="2" creationId="{A0128575-EAB9-2040-AA7F-B1298CBDB1E9}"/>
          </ac:spMkLst>
        </pc:spChg>
        <pc:spChg chg="mod">
          <ac:chgData name="James Brooks" userId="fe57d15e-2df4-484d-8a6d-e82b4f39ef5c" providerId="ADAL" clId="{628736DA-37F9-D04F-B914-C9D884FBFFAF}" dt="2022-03-08T15:37:18.006" v="1122" actId="20577"/>
          <ac:spMkLst>
            <pc:docMk/>
            <pc:sldMk cId="3920799474" sldId="260"/>
            <ac:spMk id="3" creationId="{98943EDB-237F-8D40-B4E7-C42823A789A1}"/>
          </ac:spMkLst>
        </pc:spChg>
      </pc:sldChg>
      <pc:sldChg chg="modSp new mod">
        <pc:chgData name="James Brooks" userId="fe57d15e-2df4-484d-8a6d-e82b4f39ef5c" providerId="ADAL" clId="{628736DA-37F9-D04F-B914-C9D884FBFFAF}" dt="2022-03-08T15:37:12.082" v="1121" actId="20577"/>
        <pc:sldMkLst>
          <pc:docMk/>
          <pc:sldMk cId="2577960312" sldId="261"/>
        </pc:sldMkLst>
        <pc:spChg chg="mod">
          <ac:chgData name="James Brooks" userId="fe57d15e-2df4-484d-8a6d-e82b4f39ef5c" providerId="ADAL" clId="{628736DA-37F9-D04F-B914-C9D884FBFFAF}" dt="2022-03-08T15:36:34.308" v="1118" actId="113"/>
          <ac:spMkLst>
            <pc:docMk/>
            <pc:sldMk cId="2577960312" sldId="261"/>
            <ac:spMk id="2" creationId="{D31E9168-C14F-624F-9127-6B804D042348}"/>
          </ac:spMkLst>
        </pc:spChg>
        <pc:spChg chg="mod">
          <ac:chgData name="James Brooks" userId="fe57d15e-2df4-484d-8a6d-e82b4f39ef5c" providerId="ADAL" clId="{628736DA-37F9-D04F-B914-C9D884FBFFAF}" dt="2022-03-08T15:37:12.082" v="1121" actId="20577"/>
          <ac:spMkLst>
            <pc:docMk/>
            <pc:sldMk cId="2577960312" sldId="261"/>
            <ac:spMk id="3" creationId="{5D408DEF-A87D-6140-B65E-07D7C6FD4645}"/>
          </ac:spMkLst>
        </pc:spChg>
      </pc:sldChg>
      <pc:sldChg chg="modSp new mod ord">
        <pc:chgData name="James Brooks" userId="fe57d15e-2df4-484d-8a6d-e82b4f39ef5c" providerId="ADAL" clId="{628736DA-37F9-D04F-B914-C9D884FBFFAF}" dt="2022-03-08T15:36:23.222" v="1115" actId="113"/>
        <pc:sldMkLst>
          <pc:docMk/>
          <pc:sldMk cId="281657688" sldId="262"/>
        </pc:sldMkLst>
        <pc:spChg chg="mod">
          <ac:chgData name="James Brooks" userId="fe57d15e-2df4-484d-8a6d-e82b4f39ef5c" providerId="ADAL" clId="{628736DA-37F9-D04F-B914-C9D884FBFFAF}" dt="2022-03-08T15:36:23.222" v="1115" actId="113"/>
          <ac:spMkLst>
            <pc:docMk/>
            <pc:sldMk cId="281657688" sldId="262"/>
            <ac:spMk id="2" creationId="{6D97D4E3-1298-E84D-88A7-346A7895F89C}"/>
          </ac:spMkLst>
        </pc:spChg>
        <pc:spChg chg="mod">
          <ac:chgData name="James Brooks" userId="fe57d15e-2df4-484d-8a6d-e82b4f39ef5c" providerId="ADAL" clId="{628736DA-37F9-D04F-B914-C9D884FBFFAF}" dt="2022-03-08T15:35:58.904" v="1110" actId="33524"/>
          <ac:spMkLst>
            <pc:docMk/>
            <pc:sldMk cId="281657688" sldId="262"/>
            <ac:spMk id="3" creationId="{97736965-5BF5-7F4F-BFC5-037A57BD67A4}"/>
          </ac:spMkLst>
        </pc:spChg>
      </pc:sldChg>
      <pc:sldChg chg="addSp delSp modSp new mod">
        <pc:chgData name="James Brooks" userId="fe57d15e-2df4-484d-8a6d-e82b4f39ef5c" providerId="ADAL" clId="{628736DA-37F9-D04F-B914-C9D884FBFFAF}" dt="2022-03-08T17:36:53.655" v="1968" actId="20577"/>
        <pc:sldMkLst>
          <pc:docMk/>
          <pc:sldMk cId="2916631537" sldId="263"/>
        </pc:sldMkLst>
        <pc:spChg chg="mod">
          <ac:chgData name="James Brooks" userId="fe57d15e-2df4-484d-8a6d-e82b4f39ef5c" providerId="ADAL" clId="{628736DA-37F9-D04F-B914-C9D884FBFFAF}" dt="2022-03-08T15:48:44.314" v="1640" actId="1076"/>
          <ac:spMkLst>
            <pc:docMk/>
            <pc:sldMk cId="2916631537" sldId="263"/>
            <ac:spMk id="2" creationId="{E93EE8EB-7FFC-F84C-9DA9-A4F7011D2862}"/>
          </ac:spMkLst>
        </pc:spChg>
        <pc:spChg chg="del">
          <ac:chgData name="James Brooks" userId="fe57d15e-2df4-484d-8a6d-e82b4f39ef5c" providerId="ADAL" clId="{628736DA-37F9-D04F-B914-C9D884FBFFAF}" dt="2022-03-08T15:38:00.289" v="1129" actId="21"/>
          <ac:spMkLst>
            <pc:docMk/>
            <pc:sldMk cId="2916631537" sldId="263"/>
            <ac:spMk id="3" creationId="{0BFD03C7-B93F-4B4B-9A8B-CBBA2AB4A4F6}"/>
          </ac:spMkLst>
        </pc:spChg>
        <pc:spChg chg="add mod">
          <ac:chgData name="James Brooks" userId="fe57d15e-2df4-484d-8a6d-e82b4f39ef5c" providerId="ADAL" clId="{628736DA-37F9-D04F-B914-C9D884FBFFAF}" dt="2022-03-08T17:36:53.655" v="1968" actId="20577"/>
          <ac:spMkLst>
            <pc:docMk/>
            <pc:sldMk cId="2916631537" sldId="263"/>
            <ac:spMk id="4" creationId="{CBC8CBAA-13FE-B145-B913-90B050C09DBB}"/>
          </ac:spMkLst>
        </pc:spChg>
      </pc:sldChg>
      <pc:sldChg chg="modSp new mod">
        <pc:chgData name="James Brooks" userId="fe57d15e-2df4-484d-8a6d-e82b4f39ef5c" providerId="ADAL" clId="{628736DA-37F9-D04F-B914-C9D884FBFFAF}" dt="2022-03-08T15:48:38.951" v="1639" actId="1076"/>
        <pc:sldMkLst>
          <pc:docMk/>
          <pc:sldMk cId="1845359734" sldId="264"/>
        </pc:sldMkLst>
        <pc:spChg chg="mod">
          <ac:chgData name="James Brooks" userId="fe57d15e-2df4-484d-8a6d-e82b4f39ef5c" providerId="ADAL" clId="{628736DA-37F9-D04F-B914-C9D884FBFFAF}" dt="2022-03-08T15:48:38.951" v="1639" actId="1076"/>
          <ac:spMkLst>
            <pc:docMk/>
            <pc:sldMk cId="1845359734" sldId="264"/>
            <ac:spMk id="2" creationId="{7661FF13-A106-B342-8DFE-6B95417F9FD6}"/>
          </ac:spMkLst>
        </pc:spChg>
        <pc:spChg chg="mod">
          <ac:chgData name="James Brooks" userId="fe57d15e-2df4-484d-8a6d-e82b4f39ef5c" providerId="ADAL" clId="{628736DA-37F9-D04F-B914-C9D884FBFFAF}" dt="2022-03-08T15:48:15.187" v="1638" actId="1076"/>
          <ac:spMkLst>
            <pc:docMk/>
            <pc:sldMk cId="1845359734" sldId="264"/>
            <ac:spMk id="3" creationId="{FCC03502-C0F9-D443-BED7-481110FCC03D}"/>
          </ac:spMkLst>
        </pc:spChg>
      </pc:sldChg>
      <pc:sldChg chg="addSp delSp modSp new mod ord setBg">
        <pc:chgData name="James Brooks" userId="fe57d15e-2df4-484d-8a6d-e82b4f39ef5c" providerId="ADAL" clId="{628736DA-37F9-D04F-B914-C9D884FBFFAF}" dt="2022-03-08T17:33:56.563" v="1908" actId="20578"/>
        <pc:sldMkLst>
          <pc:docMk/>
          <pc:sldMk cId="3464478392" sldId="265"/>
        </pc:sldMkLst>
        <pc:spChg chg="del">
          <ac:chgData name="James Brooks" userId="fe57d15e-2df4-484d-8a6d-e82b4f39ef5c" providerId="ADAL" clId="{628736DA-37F9-D04F-B914-C9D884FBFFAF}" dt="2022-03-08T17:30:20.998" v="1807" actId="21"/>
          <ac:spMkLst>
            <pc:docMk/>
            <pc:sldMk cId="3464478392" sldId="265"/>
            <ac:spMk id="2" creationId="{96FDCFD9-2F7F-0E43-980A-22D1DF50ECF2}"/>
          </ac:spMkLst>
        </pc:spChg>
        <pc:spChg chg="del">
          <ac:chgData name="James Brooks" userId="fe57d15e-2df4-484d-8a6d-e82b4f39ef5c" providerId="ADAL" clId="{628736DA-37F9-D04F-B914-C9D884FBFFAF}" dt="2022-03-08T17:30:24.310" v="1808" actId="21"/>
          <ac:spMkLst>
            <pc:docMk/>
            <pc:sldMk cId="3464478392" sldId="265"/>
            <ac:spMk id="3" creationId="{282E8B3F-2F25-AA46-9B85-FB715F63D876}"/>
          </ac:spMkLst>
        </pc:spChg>
        <pc:spChg chg="add del mod">
          <ac:chgData name="James Brooks" userId="fe57d15e-2df4-484d-8a6d-e82b4f39ef5c" providerId="ADAL" clId="{628736DA-37F9-D04F-B914-C9D884FBFFAF}" dt="2022-03-08T17:31:25.175" v="1826" actId="767"/>
          <ac:spMkLst>
            <pc:docMk/>
            <pc:sldMk cId="3464478392" sldId="265"/>
            <ac:spMk id="10" creationId="{367C2269-D6C3-5145-8283-9EAD2BF348CE}"/>
          </ac:spMkLst>
        </pc:spChg>
        <pc:spChg chg="add mod">
          <ac:chgData name="James Brooks" userId="fe57d15e-2df4-484d-8a6d-e82b4f39ef5c" providerId="ADAL" clId="{628736DA-37F9-D04F-B914-C9D884FBFFAF}" dt="2022-03-08T17:32:29.731" v="1855" actId="1076"/>
          <ac:spMkLst>
            <pc:docMk/>
            <pc:sldMk cId="3464478392" sldId="265"/>
            <ac:spMk id="11" creationId="{FA610FFA-85CB-374A-B340-33F544172370}"/>
          </ac:spMkLst>
        </pc:spChg>
        <pc:spChg chg="add del">
          <ac:chgData name="James Brooks" userId="fe57d15e-2df4-484d-8a6d-e82b4f39ef5c" providerId="ADAL" clId="{628736DA-37F9-D04F-B914-C9D884FBFFAF}" dt="2022-03-08T17:31:05.885" v="1822" actId="26606"/>
          <ac:spMkLst>
            <pc:docMk/>
            <pc:sldMk cId="3464478392" sldId="265"/>
            <ac:spMk id="18" creationId="{D7D9F91F-72C9-4DB9-ABD0-A8180D8262D5}"/>
          </ac:spMkLst>
        </pc:spChg>
        <pc:spChg chg="add del">
          <ac:chgData name="James Brooks" userId="fe57d15e-2df4-484d-8a6d-e82b4f39ef5c" providerId="ADAL" clId="{628736DA-37F9-D04F-B914-C9D884FBFFAF}" dt="2022-03-08T17:31:05.885" v="1822" actId="26606"/>
          <ac:spMkLst>
            <pc:docMk/>
            <pc:sldMk cId="3464478392" sldId="265"/>
            <ac:spMk id="19" creationId="{9527FCEA-6143-4C5E-8C45-8AC9237ADE89}"/>
          </ac:spMkLst>
        </pc:spChg>
        <pc:spChg chg="add del">
          <ac:chgData name="James Brooks" userId="fe57d15e-2df4-484d-8a6d-e82b4f39ef5c" providerId="ADAL" clId="{628736DA-37F9-D04F-B914-C9D884FBFFAF}" dt="2022-03-08T17:31:05.885" v="1822" actId="26606"/>
          <ac:spMkLst>
            <pc:docMk/>
            <pc:sldMk cId="3464478392" sldId="265"/>
            <ac:spMk id="20" creationId="{BE016956-CE9F-4946-8834-A8BC3529D0F6}"/>
          </ac:spMkLst>
        </pc:spChg>
        <pc:spChg chg="add del">
          <ac:chgData name="James Brooks" userId="fe57d15e-2df4-484d-8a6d-e82b4f39ef5c" providerId="ADAL" clId="{628736DA-37F9-D04F-B914-C9D884FBFFAF}" dt="2022-03-08T17:31:05.885" v="1822" actId="26606"/>
          <ac:spMkLst>
            <pc:docMk/>
            <pc:sldMk cId="3464478392" sldId="265"/>
            <ac:spMk id="21" creationId="{1A9F23AD-7A55-49F3-A3EC-743F47F36B0E}"/>
          </ac:spMkLst>
        </pc:spChg>
        <pc:spChg chg="add mod">
          <ac:chgData name="James Brooks" userId="fe57d15e-2df4-484d-8a6d-e82b4f39ef5c" providerId="ADAL" clId="{628736DA-37F9-D04F-B914-C9D884FBFFAF}" dt="2022-03-08T17:33:36.133" v="1903" actId="1076"/>
          <ac:spMkLst>
            <pc:docMk/>
            <pc:sldMk cId="3464478392" sldId="265"/>
            <ac:spMk id="22" creationId="{20647383-BFD4-9742-8C56-C651DB7CB4E0}"/>
          </ac:spMkLst>
        </pc:spChg>
        <pc:spChg chg="add del">
          <ac:chgData name="James Brooks" userId="fe57d15e-2df4-484d-8a6d-e82b4f39ef5c" providerId="ADAL" clId="{628736DA-37F9-D04F-B914-C9D884FBFFAF}" dt="2022-03-08T17:31:26.272" v="1828" actId="26606"/>
          <ac:spMkLst>
            <pc:docMk/>
            <pc:sldMk cId="3464478392" sldId="265"/>
            <ac:spMk id="23" creationId="{799448F2-0E5B-42DA-B2D1-11A14E947BD4}"/>
          </ac:spMkLst>
        </pc:spChg>
        <pc:spChg chg="add del">
          <ac:chgData name="James Brooks" userId="fe57d15e-2df4-484d-8a6d-e82b4f39ef5c" providerId="ADAL" clId="{628736DA-37F9-D04F-B914-C9D884FBFFAF}" dt="2022-03-08T17:31:26.272" v="1828" actId="26606"/>
          <ac:spMkLst>
            <pc:docMk/>
            <pc:sldMk cId="3464478392" sldId="265"/>
            <ac:spMk id="24" creationId="{4E8A7552-20E1-4F34-ADAB-C1DB6634D47E}"/>
          </ac:spMkLst>
        </pc:spChg>
        <pc:picChg chg="add del mod ord">
          <ac:chgData name="James Brooks" userId="fe57d15e-2df4-484d-8a6d-e82b4f39ef5c" providerId="ADAL" clId="{628736DA-37F9-D04F-B914-C9D884FBFFAF}" dt="2022-03-08T17:31:35.206" v="1832" actId="21"/>
          <ac:picMkLst>
            <pc:docMk/>
            <pc:sldMk cId="3464478392" sldId="265"/>
            <ac:picMk id="5" creationId="{6AEC8279-E36B-2348-B75F-30716BBD8FC9}"/>
          </ac:picMkLst>
        </pc:picChg>
        <pc:picChg chg="add mod ord">
          <ac:chgData name="James Brooks" userId="fe57d15e-2df4-484d-8a6d-e82b4f39ef5c" providerId="ADAL" clId="{628736DA-37F9-D04F-B914-C9D884FBFFAF}" dt="2022-03-08T17:31:58.736" v="1841" actId="1076"/>
          <ac:picMkLst>
            <pc:docMk/>
            <pc:sldMk cId="3464478392" sldId="265"/>
            <ac:picMk id="7" creationId="{7FAE9B69-F9EE-3B4C-8803-6466E38CF89F}"/>
          </ac:picMkLst>
        </pc:picChg>
        <pc:picChg chg="add mod ord">
          <ac:chgData name="James Brooks" userId="fe57d15e-2df4-484d-8a6d-e82b4f39ef5c" providerId="ADAL" clId="{628736DA-37F9-D04F-B914-C9D884FBFFAF}" dt="2022-03-08T17:31:54.773" v="1839" actId="1076"/>
          <ac:picMkLst>
            <pc:docMk/>
            <pc:sldMk cId="3464478392" sldId="265"/>
            <ac:picMk id="9" creationId="{96EB8B5B-AAEB-4447-A740-E70B9BE8A940}"/>
          </ac:picMkLst>
        </pc:picChg>
        <pc:cxnChg chg="add mod">
          <ac:chgData name="James Brooks" userId="fe57d15e-2df4-484d-8a6d-e82b4f39ef5c" providerId="ADAL" clId="{628736DA-37F9-D04F-B914-C9D884FBFFAF}" dt="2022-03-08T17:32:54.952" v="1861" actId="13822"/>
          <ac:cxnSpMkLst>
            <pc:docMk/>
            <pc:sldMk cId="3464478392" sldId="265"/>
            <ac:cxnSpMk id="12" creationId="{318FB7D3-ED08-ED43-8107-549A36BCA8E1}"/>
          </ac:cxnSpMkLst>
        </pc:cxnChg>
        <pc:cxnChg chg="add del">
          <ac:chgData name="James Brooks" userId="fe57d15e-2df4-484d-8a6d-e82b4f39ef5c" providerId="ADAL" clId="{628736DA-37F9-D04F-B914-C9D884FBFFAF}" dt="2022-03-08T17:31:00.920" v="1820" actId="26606"/>
          <ac:cxnSpMkLst>
            <pc:docMk/>
            <pc:sldMk cId="3464478392" sldId="265"/>
            <ac:cxnSpMk id="14" creationId="{DCD67800-37AC-4E14-89B0-F79DCB3FB86D}"/>
          </ac:cxnSpMkLst>
        </pc:cxnChg>
        <pc:cxnChg chg="add del">
          <ac:chgData name="James Brooks" userId="fe57d15e-2df4-484d-8a6d-e82b4f39ef5c" providerId="ADAL" clId="{628736DA-37F9-D04F-B914-C9D884FBFFAF}" dt="2022-03-08T17:31:00.920" v="1820" actId="26606"/>
          <ac:cxnSpMkLst>
            <pc:docMk/>
            <pc:sldMk cId="3464478392" sldId="265"/>
            <ac:cxnSpMk id="16" creationId="{20F1788F-A5AE-4188-8274-F7F2E3833ECD}"/>
          </ac:cxnSpMkLst>
        </pc:cxnChg>
        <pc:cxnChg chg="add mod">
          <ac:chgData name="James Brooks" userId="fe57d15e-2df4-484d-8a6d-e82b4f39ef5c" providerId="ADAL" clId="{628736DA-37F9-D04F-B914-C9D884FBFFAF}" dt="2022-03-08T17:33:48.236" v="1907" actId="1076"/>
          <ac:cxnSpMkLst>
            <pc:docMk/>
            <pc:sldMk cId="3464478392" sldId="265"/>
            <ac:cxnSpMk id="25" creationId="{706A003D-C131-BF41-98E4-56EA887226FB}"/>
          </ac:cxnSpMkLst>
        </pc:cxnChg>
      </pc:sldChg>
      <pc:sldChg chg="addSp delSp modSp new mod ord setBg">
        <pc:chgData name="James Brooks" userId="fe57d15e-2df4-484d-8a6d-e82b4f39ef5c" providerId="ADAL" clId="{628736DA-37F9-D04F-B914-C9D884FBFFAF}" dt="2022-03-08T17:35:58.466" v="1943" actId="1076"/>
        <pc:sldMkLst>
          <pc:docMk/>
          <pc:sldMk cId="1554673402" sldId="266"/>
        </pc:sldMkLst>
        <pc:spChg chg="del">
          <ac:chgData name="James Brooks" userId="fe57d15e-2df4-484d-8a6d-e82b4f39ef5c" providerId="ADAL" clId="{628736DA-37F9-D04F-B914-C9D884FBFFAF}" dt="2022-03-08T17:34:12.416" v="1911" actId="21"/>
          <ac:spMkLst>
            <pc:docMk/>
            <pc:sldMk cId="1554673402" sldId="266"/>
            <ac:spMk id="2" creationId="{03ED0FCC-7C94-784E-8C61-7148D8D543DC}"/>
          </ac:spMkLst>
        </pc:spChg>
        <pc:spChg chg="del">
          <ac:chgData name="James Brooks" userId="fe57d15e-2df4-484d-8a6d-e82b4f39ef5c" providerId="ADAL" clId="{628736DA-37F9-D04F-B914-C9D884FBFFAF}" dt="2022-03-08T17:34:14.355" v="1912" actId="21"/>
          <ac:spMkLst>
            <pc:docMk/>
            <pc:sldMk cId="1554673402" sldId="266"/>
            <ac:spMk id="3" creationId="{8DE37585-5D33-194D-9EB8-5A48AD519267}"/>
          </ac:spMkLst>
        </pc:spChg>
        <pc:picChg chg="add mod ord modCrop">
          <ac:chgData name="James Brooks" userId="fe57d15e-2df4-484d-8a6d-e82b4f39ef5c" providerId="ADAL" clId="{628736DA-37F9-D04F-B914-C9D884FBFFAF}" dt="2022-03-08T17:35:58.466" v="1943" actId="1076"/>
          <ac:picMkLst>
            <pc:docMk/>
            <pc:sldMk cId="1554673402" sldId="266"/>
            <ac:picMk id="5" creationId="{DCD8ADF8-0AEB-0C4B-8DFB-6B71F848224D}"/>
          </ac:picMkLst>
        </pc:picChg>
        <pc:picChg chg="add mod modCrop">
          <ac:chgData name="James Brooks" userId="fe57d15e-2df4-484d-8a6d-e82b4f39ef5c" providerId="ADAL" clId="{628736DA-37F9-D04F-B914-C9D884FBFFAF}" dt="2022-03-08T17:35:55.879" v="1941" actId="1076"/>
          <ac:picMkLst>
            <pc:docMk/>
            <pc:sldMk cId="1554673402" sldId="266"/>
            <ac:picMk id="7" creationId="{7EAAEC56-4715-0E44-9837-7BB697FCC306}"/>
          </ac:picMkLst>
        </pc:picChg>
      </pc:sldChg>
    </pc:docChg>
  </pc:docChgLst>
  <pc:docChgLst>
    <pc:chgData name="James Brooks" userId="S::144818@pembrokeshire.ac.uk::fe57d15e-2df4-484d-8a6d-e82b4f39ef5c" providerId="AD" clId="Web-{EF73E119-670F-68BB-FF70-1AD457EC26DE}"/>
    <pc:docChg chg="modSld">
      <pc:chgData name="James Brooks" userId="S::144818@pembrokeshire.ac.uk::fe57d15e-2df4-484d-8a6d-e82b4f39ef5c" providerId="AD" clId="Web-{EF73E119-670F-68BB-FF70-1AD457EC26DE}" dt="2022-04-25T19:07:05.667" v="0" actId="1076"/>
      <pc:docMkLst>
        <pc:docMk/>
      </pc:docMkLst>
      <pc:sldChg chg="modSp">
        <pc:chgData name="James Brooks" userId="S::144818@pembrokeshire.ac.uk::fe57d15e-2df4-484d-8a6d-e82b4f39ef5c" providerId="AD" clId="Web-{EF73E119-670F-68BB-FF70-1AD457EC26DE}" dt="2022-04-25T19:07:05.667" v="0" actId="1076"/>
        <pc:sldMkLst>
          <pc:docMk/>
          <pc:sldMk cId="2200221924" sldId="257"/>
        </pc:sldMkLst>
        <pc:spChg chg="mod">
          <ac:chgData name="James Brooks" userId="S::144818@pembrokeshire.ac.uk::fe57d15e-2df4-484d-8a6d-e82b4f39ef5c" providerId="AD" clId="Web-{EF73E119-670F-68BB-FF70-1AD457EC26DE}" dt="2022-04-25T19:07:05.667" v="0" actId="1076"/>
          <ac:spMkLst>
            <pc:docMk/>
            <pc:sldMk cId="2200221924" sldId="257"/>
            <ac:spMk id="2" creationId="{302AE339-32FA-E843-BDDC-33527D3CDDB2}"/>
          </ac:spMkLst>
        </pc:spChg>
      </pc:sldChg>
    </pc:docChg>
  </pc:docChgLst>
  <pc:docChgLst>
    <pc:chgData name="James Brooks" userId="fe57d15e-2df4-484d-8a6d-e82b4f39ef5c" providerId="ADAL" clId="{107F2469-F360-425D-8E65-27628C38C9B1}"/>
    <pc:docChg chg="undo custSel modSld">
      <pc:chgData name="James Brooks" userId="fe57d15e-2df4-484d-8a6d-e82b4f39ef5c" providerId="ADAL" clId="{107F2469-F360-425D-8E65-27628C38C9B1}" dt="2022-03-25T11:36:13.443" v="32" actId="20577"/>
      <pc:docMkLst>
        <pc:docMk/>
      </pc:docMkLst>
      <pc:sldChg chg="modSp">
        <pc:chgData name="James Brooks" userId="fe57d15e-2df4-484d-8a6d-e82b4f39ef5c" providerId="ADAL" clId="{107F2469-F360-425D-8E65-27628C38C9B1}" dt="2022-03-25T11:32:26.365" v="0"/>
        <pc:sldMkLst>
          <pc:docMk/>
          <pc:sldMk cId="109857222" sldId="256"/>
        </pc:sldMkLst>
        <pc:spChg chg="mod">
          <ac:chgData name="James Brooks" userId="fe57d15e-2df4-484d-8a6d-e82b4f39ef5c" providerId="ADAL" clId="{107F2469-F360-425D-8E65-27628C38C9B1}" dt="2022-03-25T11:32:26.365" v="0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James Brooks" userId="fe57d15e-2df4-484d-8a6d-e82b4f39ef5c" providerId="ADAL" clId="{107F2469-F360-425D-8E65-27628C38C9B1}" dt="2022-03-25T11:32:26.365" v="0"/>
        <pc:sldMkLst>
          <pc:docMk/>
          <pc:sldMk cId="2811176570" sldId="258"/>
        </pc:sldMkLst>
        <pc:spChg chg="mod">
          <ac:chgData name="James Brooks" userId="fe57d15e-2df4-484d-8a6d-e82b4f39ef5c" providerId="ADAL" clId="{107F2469-F360-425D-8E65-27628C38C9B1}" dt="2022-03-25T11:32:26.365" v="0"/>
          <ac:spMkLst>
            <pc:docMk/>
            <pc:sldMk cId="2811176570" sldId="258"/>
            <ac:spMk id="2" creationId="{125C792D-629A-634C-8BE4-65C8389AF3B2}"/>
          </ac:spMkLst>
        </pc:spChg>
      </pc:sldChg>
      <pc:sldChg chg="modSp">
        <pc:chgData name="James Brooks" userId="fe57d15e-2df4-484d-8a6d-e82b4f39ef5c" providerId="ADAL" clId="{107F2469-F360-425D-8E65-27628C38C9B1}" dt="2022-03-25T11:32:26.365" v="0"/>
        <pc:sldMkLst>
          <pc:docMk/>
          <pc:sldMk cId="2501183086" sldId="259"/>
        </pc:sldMkLst>
        <pc:spChg chg="mod">
          <ac:chgData name="James Brooks" userId="fe57d15e-2df4-484d-8a6d-e82b4f39ef5c" providerId="ADAL" clId="{107F2469-F360-425D-8E65-27628C38C9B1}" dt="2022-03-25T11:32:26.365" v="0"/>
          <ac:spMkLst>
            <pc:docMk/>
            <pc:sldMk cId="2501183086" sldId="259"/>
            <ac:spMk id="2" creationId="{043E3700-5603-CE44-BE02-D97B0882DCDC}"/>
          </ac:spMkLst>
        </pc:spChg>
        <pc:spChg chg="mod">
          <ac:chgData name="James Brooks" userId="fe57d15e-2df4-484d-8a6d-e82b4f39ef5c" providerId="ADAL" clId="{107F2469-F360-425D-8E65-27628C38C9B1}" dt="2022-03-25T11:32:26.365" v="0"/>
          <ac:spMkLst>
            <pc:docMk/>
            <pc:sldMk cId="2501183086" sldId="259"/>
            <ac:spMk id="3" creationId="{69ACDB87-35E8-4E49-93C0-785DB3D09C63}"/>
          </ac:spMkLst>
        </pc:spChg>
      </pc:sldChg>
      <pc:sldChg chg="modSp">
        <pc:chgData name="James Brooks" userId="fe57d15e-2df4-484d-8a6d-e82b4f39ef5c" providerId="ADAL" clId="{107F2469-F360-425D-8E65-27628C38C9B1}" dt="2022-03-25T11:32:26.365" v="0"/>
        <pc:sldMkLst>
          <pc:docMk/>
          <pc:sldMk cId="3920799474" sldId="260"/>
        </pc:sldMkLst>
        <pc:spChg chg="mod">
          <ac:chgData name="James Brooks" userId="fe57d15e-2df4-484d-8a6d-e82b4f39ef5c" providerId="ADAL" clId="{107F2469-F360-425D-8E65-27628C38C9B1}" dt="2022-03-25T11:32:26.365" v="0"/>
          <ac:spMkLst>
            <pc:docMk/>
            <pc:sldMk cId="3920799474" sldId="260"/>
            <ac:spMk id="2" creationId="{A0128575-EAB9-2040-AA7F-B1298CBDB1E9}"/>
          </ac:spMkLst>
        </pc:spChg>
      </pc:sldChg>
      <pc:sldChg chg="modSp">
        <pc:chgData name="James Brooks" userId="fe57d15e-2df4-484d-8a6d-e82b4f39ef5c" providerId="ADAL" clId="{107F2469-F360-425D-8E65-27628C38C9B1}" dt="2022-03-25T11:32:26.365" v="0"/>
        <pc:sldMkLst>
          <pc:docMk/>
          <pc:sldMk cId="2577960312" sldId="261"/>
        </pc:sldMkLst>
        <pc:spChg chg="mod">
          <ac:chgData name="James Brooks" userId="fe57d15e-2df4-484d-8a6d-e82b4f39ef5c" providerId="ADAL" clId="{107F2469-F360-425D-8E65-27628C38C9B1}" dt="2022-03-25T11:32:26.365" v="0"/>
          <ac:spMkLst>
            <pc:docMk/>
            <pc:sldMk cId="2577960312" sldId="261"/>
            <ac:spMk id="2" creationId="{D31E9168-C14F-624F-9127-6B804D042348}"/>
          </ac:spMkLst>
        </pc:spChg>
        <pc:spChg chg="mod">
          <ac:chgData name="James Brooks" userId="fe57d15e-2df4-484d-8a6d-e82b4f39ef5c" providerId="ADAL" clId="{107F2469-F360-425D-8E65-27628C38C9B1}" dt="2022-03-25T11:32:26.365" v="0"/>
          <ac:spMkLst>
            <pc:docMk/>
            <pc:sldMk cId="2577960312" sldId="261"/>
            <ac:spMk id="3" creationId="{5D408DEF-A87D-6140-B65E-07D7C6FD4645}"/>
          </ac:spMkLst>
        </pc:spChg>
      </pc:sldChg>
      <pc:sldChg chg="modSp mod">
        <pc:chgData name="James Brooks" userId="fe57d15e-2df4-484d-8a6d-e82b4f39ef5c" providerId="ADAL" clId="{107F2469-F360-425D-8E65-27628C38C9B1}" dt="2022-03-25T11:34:09.335" v="27" actId="20577"/>
        <pc:sldMkLst>
          <pc:docMk/>
          <pc:sldMk cId="281657688" sldId="262"/>
        </pc:sldMkLst>
        <pc:spChg chg="mod">
          <ac:chgData name="James Brooks" userId="fe57d15e-2df4-484d-8a6d-e82b4f39ef5c" providerId="ADAL" clId="{107F2469-F360-425D-8E65-27628C38C9B1}" dt="2022-03-25T11:34:09.335" v="27" actId="20577"/>
          <ac:spMkLst>
            <pc:docMk/>
            <pc:sldMk cId="281657688" sldId="262"/>
            <ac:spMk id="3" creationId="{97736965-5BF5-7F4F-BFC5-037A57BD67A4}"/>
          </ac:spMkLst>
        </pc:spChg>
      </pc:sldChg>
      <pc:sldChg chg="modSp mod">
        <pc:chgData name="James Brooks" userId="fe57d15e-2df4-484d-8a6d-e82b4f39ef5c" providerId="ADAL" clId="{107F2469-F360-425D-8E65-27628C38C9B1}" dt="2022-03-25T11:36:13.443" v="32" actId="20577"/>
        <pc:sldMkLst>
          <pc:docMk/>
          <pc:sldMk cId="1845359734" sldId="264"/>
        </pc:sldMkLst>
        <pc:spChg chg="mod">
          <ac:chgData name="James Brooks" userId="fe57d15e-2df4-484d-8a6d-e82b4f39ef5c" providerId="ADAL" clId="{107F2469-F360-425D-8E65-27628C38C9B1}" dt="2022-03-25T11:36:13.443" v="32" actId="20577"/>
          <ac:spMkLst>
            <pc:docMk/>
            <pc:sldMk cId="1845359734" sldId="264"/>
            <ac:spMk id="3" creationId="{FCC03502-C0F9-D443-BED7-481110FCC03D}"/>
          </ac:spMkLst>
        </pc:spChg>
      </pc:sldChg>
    </pc:docChg>
  </pc:docChgLst>
  <pc:docChgLst>
    <pc:chgData name="James Brooks" userId="fe57d15e-2df4-484d-8a6d-e82b4f39ef5c" providerId="ADAL" clId="{EB107309-399B-F646-A6F8-11AE6058ADE3}"/>
    <pc:docChg chg="undo custSel addSld delSld modSld">
      <pc:chgData name="James Brooks" userId="fe57d15e-2df4-484d-8a6d-e82b4f39ef5c" providerId="ADAL" clId="{EB107309-399B-F646-A6F8-11AE6058ADE3}" dt="2022-04-25T19:45:51.294" v="136" actId="27636"/>
      <pc:docMkLst>
        <pc:docMk/>
      </pc:docMkLst>
      <pc:sldChg chg="add del">
        <pc:chgData name="James Brooks" userId="fe57d15e-2df4-484d-8a6d-e82b4f39ef5c" providerId="ADAL" clId="{EB107309-399B-F646-A6F8-11AE6058ADE3}" dt="2022-04-25T19:45:16.736" v="129" actId="2696"/>
        <pc:sldMkLst>
          <pc:docMk/>
          <pc:sldMk cId="109857222" sldId="256"/>
        </pc:sldMkLst>
      </pc:sldChg>
      <pc:sldChg chg="del">
        <pc:chgData name="James Brooks" userId="fe57d15e-2df4-484d-8a6d-e82b4f39ef5c" providerId="ADAL" clId="{EB107309-399B-F646-A6F8-11AE6058ADE3}" dt="2022-04-25T19:45:10.250" v="123" actId="2696"/>
        <pc:sldMkLst>
          <pc:docMk/>
          <pc:sldMk cId="2200221924" sldId="257"/>
        </pc:sldMkLst>
      </pc:sldChg>
      <pc:sldChg chg="addSp delSp modSp del mod">
        <pc:chgData name="James Brooks" userId="fe57d15e-2df4-484d-8a6d-e82b4f39ef5c" providerId="ADAL" clId="{EB107309-399B-F646-A6F8-11AE6058ADE3}" dt="2022-04-25T19:45:08.110" v="121" actId="2696"/>
        <pc:sldMkLst>
          <pc:docMk/>
          <pc:sldMk cId="2811176570" sldId="258"/>
        </pc:sldMkLst>
        <pc:spChg chg="mod">
          <ac:chgData name="James Brooks" userId="fe57d15e-2df4-484d-8a6d-e82b4f39ef5c" providerId="ADAL" clId="{EB107309-399B-F646-A6F8-11AE6058ADE3}" dt="2022-04-09T12:57:47.010" v="77" actId="27636"/>
          <ac:spMkLst>
            <pc:docMk/>
            <pc:sldMk cId="2811176570" sldId="258"/>
            <ac:spMk id="3" creationId="{58A812D9-BDB4-824E-91E4-F24BC0478DA7}"/>
          </ac:spMkLst>
        </pc:spChg>
        <pc:picChg chg="add del">
          <ac:chgData name="James Brooks" userId="fe57d15e-2df4-484d-8a6d-e82b4f39ef5c" providerId="ADAL" clId="{EB107309-399B-F646-A6F8-11AE6058ADE3}" dt="2022-04-09T13:04:37.176" v="91" actId="478"/>
          <ac:picMkLst>
            <pc:docMk/>
            <pc:sldMk cId="2811176570" sldId="258"/>
            <ac:picMk id="3074" creationId="{7CA4C266-F442-FA4A-81E8-9FA15CB27F1E}"/>
          </ac:picMkLst>
        </pc:picChg>
        <pc:picChg chg="add del mod">
          <ac:chgData name="James Brooks" userId="fe57d15e-2df4-484d-8a6d-e82b4f39ef5c" providerId="ADAL" clId="{EB107309-399B-F646-A6F8-11AE6058ADE3}" dt="2022-04-09T13:04:35.225" v="90" actId="478"/>
          <ac:picMkLst>
            <pc:docMk/>
            <pc:sldMk cId="2811176570" sldId="258"/>
            <ac:picMk id="3076" creationId="{710DD571-B20E-CC44-9FB8-8721BC10F4A2}"/>
          </ac:picMkLst>
        </pc:picChg>
        <pc:picChg chg="add del">
          <ac:chgData name="James Brooks" userId="fe57d15e-2df4-484d-8a6d-e82b4f39ef5c" providerId="ADAL" clId="{EB107309-399B-F646-A6F8-11AE6058ADE3}" dt="2022-04-09T13:04:46.525" v="93" actId="21"/>
          <ac:picMkLst>
            <pc:docMk/>
            <pc:sldMk cId="2811176570" sldId="258"/>
            <ac:picMk id="3078" creationId="{8D69D476-FCD1-064C-BCDB-512C13063399}"/>
          </ac:picMkLst>
        </pc:picChg>
        <pc:picChg chg="add mod">
          <ac:chgData name="James Brooks" userId="fe57d15e-2df4-484d-8a6d-e82b4f39ef5c" providerId="ADAL" clId="{EB107309-399B-F646-A6F8-11AE6058ADE3}" dt="2022-04-09T13:07:50.757" v="118" actId="1076"/>
          <ac:picMkLst>
            <pc:docMk/>
            <pc:sldMk cId="2811176570" sldId="258"/>
            <ac:picMk id="3080" creationId="{01187565-4240-8142-B00A-FC337684613F}"/>
          </ac:picMkLst>
        </pc:picChg>
      </pc:sldChg>
      <pc:sldChg chg="addSp modSp del">
        <pc:chgData name="James Brooks" userId="fe57d15e-2df4-484d-8a6d-e82b4f39ef5c" providerId="ADAL" clId="{EB107309-399B-F646-A6F8-11AE6058ADE3}" dt="2022-04-25T19:45:06.961" v="120" actId="2696"/>
        <pc:sldMkLst>
          <pc:docMk/>
          <pc:sldMk cId="2501183086" sldId="259"/>
        </pc:sldMkLst>
        <pc:picChg chg="add mod">
          <ac:chgData name="James Brooks" userId="fe57d15e-2df4-484d-8a6d-e82b4f39ef5c" providerId="ADAL" clId="{EB107309-399B-F646-A6F8-11AE6058ADE3}" dt="2022-04-09T13:06:44.470" v="112" actId="1076"/>
          <ac:picMkLst>
            <pc:docMk/>
            <pc:sldMk cId="2501183086" sldId="259"/>
            <ac:picMk id="2050" creationId="{AF4AD184-A9E9-EF4C-B07A-A8B06082B508}"/>
          </ac:picMkLst>
        </pc:picChg>
        <pc:picChg chg="add mod">
          <ac:chgData name="James Brooks" userId="fe57d15e-2df4-484d-8a6d-e82b4f39ef5c" providerId="ADAL" clId="{EB107309-399B-F646-A6F8-11AE6058ADE3}" dt="2022-04-09T13:06:42.557" v="111" actId="14100"/>
          <ac:picMkLst>
            <pc:docMk/>
            <pc:sldMk cId="2501183086" sldId="259"/>
            <ac:picMk id="2052" creationId="{884E7340-A883-444D-946D-ABC6C8EF6AF8}"/>
          </ac:picMkLst>
        </pc:picChg>
      </pc:sldChg>
      <pc:sldChg chg="addSp modSp del">
        <pc:chgData name="James Brooks" userId="fe57d15e-2df4-484d-8a6d-e82b4f39ef5c" providerId="ADAL" clId="{EB107309-399B-F646-A6F8-11AE6058ADE3}" dt="2022-04-25T19:45:05.770" v="119" actId="2696"/>
        <pc:sldMkLst>
          <pc:docMk/>
          <pc:sldMk cId="3920799474" sldId="260"/>
        </pc:sldMkLst>
        <pc:picChg chg="add mod">
          <ac:chgData name="James Brooks" userId="fe57d15e-2df4-484d-8a6d-e82b4f39ef5c" providerId="ADAL" clId="{EB107309-399B-F646-A6F8-11AE6058ADE3}" dt="2022-04-09T13:07:35.627" v="115" actId="1076"/>
          <ac:picMkLst>
            <pc:docMk/>
            <pc:sldMk cId="3920799474" sldId="260"/>
            <ac:picMk id="4098" creationId="{73275D22-84E0-BD43-A697-B4402248DA86}"/>
          </ac:picMkLst>
        </pc:picChg>
        <pc:picChg chg="add mod">
          <ac:chgData name="James Brooks" userId="fe57d15e-2df4-484d-8a6d-e82b4f39ef5c" providerId="ADAL" clId="{EB107309-399B-F646-A6F8-11AE6058ADE3}" dt="2022-04-09T13:07:30.780" v="113" actId="1076"/>
          <ac:picMkLst>
            <pc:docMk/>
            <pc:sldMk cId="3920799474" sldId="260"/>
            <ac:picMk id="4100" creationId="{136A4E9A-DD47-DB41-BAA5-9681CEBFCC62}"/>
          </ac:picMkLst>
        </pc:picChg>
      </pc:sldChg>
      <pc:sldChg chg="addSp modSp add del">
        <pc:chgData name="James Brooks" userId="fe57d15e-2df4-484d-8a6d-e82b4f39ef5c" providerId="ADAL" clId="{EB107309-399B-F646-A6F8-11AE6058ADE3}" dt="2022-04-25T19:45:18.653" v="130" actId="2696"/>
        <pc:sldMkLst>
          <pc:docMk/>
          <pc:sldMk cId="2577960312" sldId="261"/>
        </pc:sldMkLst>
        <pc:picChg chg="add mod">
          <ac:chgData name="James Brooks" userId="fe57d15e-2df4-484d-8a6d-e82b4f39ef5c" providerId="ADAL" clId="{EB107309-399B-F646-A6F8-11AE6058ADE3}" dt="2022-04-09T13:07:43.098" v="116" actId="1076"/>
          <ac:picMkLst>
            <pc:docMk/>
            <pc:sldMk cId="2577960312" sldId="261"/>
            <ac:picMk id="1026" creationId="{510826A0-9686-AA47-846B-46A397E23E41}"/>
          </ac:picMkLst>
        </pc:picChg>
        <pc:picChg chg="add mod">
          <ac:chgData name="James Brooks" userId="fe57d15e-2df4-484d-8a6d-e82b4f39ef5c" providerId="ADAL" clId="{EB107309-399B-F646-A6F8-11AE6058ADE3}" dt="2022-04-09T13:06:17.766" v="108" actId="1076"/>
          <ac:picMkLst>
            <pc:docMk/>
            <pc:sldMk cId="2577960312" sldId="261"/>
            <ac:picMk id="1028" creationId="{1F09D3DC-0F04-6D40-BA75-46F69992A472}"/>
          </ac:picMkLst>
        </pc:picChg>
      </pc:sldChg>
      <pc:sldChg chg="del">
        <pc:chgData name="James Brooks" userId="fe57d15e-2df4-484d-8a6d-e82b4f39ef5c" providerId="ADAL" clId="{EB107309-399B-F646-A6F8-11AE6058ADE3}" dt="2022-04-25T19:45:09.169" v="122" actId="2696"/>
        <pc:sldMkLst>
          <pc:docMk/>
          <pc:sldMk cId="281657688" sldId="262"/>
        </pc:sldMkLst>
      </pc:sldChg>
      <pc:sldChg chg="add del">
        <pc:chgData name="James Brooks" userId="fe57d15e-2df4-484d-8a6d-e82b4f39ef5c" providerId="ADAL" clId="{EB107309-399B-F646-A6F8-11AE6058ADE3}" dt="2022-04-25T19:45:19.796" v="131" actId="2696"/>
        <pc:sldMkLst>
          <pc:docMk/>
          <pc:sldMk cId="2916631537" sldId="263"/>
        </pc:sldMkLst>
      </pc:sldChg>
      <pc:sldChg chg="del">
        <pc:chgData name="James Brooks" userId="fe57d15e-2df4-484d-8a6d-e82b4f39ef5c" providerId="ADAL" clId="{EB107309-399B-F646-A6F8-11AE6058ADE3}" dt="2022-04-25T19:45:23.016" v="134" actId="2696"/>
        <pc:sldMkLst>
          <pc:docMk/>
          <pc:sldMk cId="1845359734" sldId="264"/>
        </pc:sldMkLst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860338679" sldId="265"/>
        </pc:sldMkLst>
      </pc:sldChg>
      <pc:sldChg chg="del">
        <pc:chgData name="James Brooks" userId="fe57d15e-2df4-484d-8a6d-e82b4f39ef5c" providerId="ADAL" clId="{EB107309-399B-F646-A6F8-11AE6058ADE3}" dt="2022-04-25T19:45:20.829" v="132" actId="2696"/>
        <pc:sldMkLst>
          <pc:docMk/>
          <pc:sldMk cId="3464478392" sldId="265"/>
        </pc:sldMkLst>
      </pc:sldChg>
      <pc:sldChg chg="del">
        <pc:chgData name="James Brooks" userId="fe57d15e-2df4-484d-8a6d-e82b4f39ef5c" providerId="ADAL" clId="{EB107309-399B-F646-A6F8-11AE6058ADE3}" dt="2022-04-25T19:45:21.945" v="133" actId="2696"/>
        <pc:sldMkLst>
          <pc:docMk/>
          <pc:sldMk cId="1554673402" sldId="266"/>
        </pc:sldMkLst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182496875" sldId="267"/>
        </pc:sldMkLst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3121974217" sldId="269"/>
        </pc:sldMkLst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1991439680" sldId="274"/>
        </pc:sldMkLst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3227858627" sldId="279"/>
        </pc:sldMkLst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3628359578" sldId="280"/>
        </pc:sldMkLst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1274197921" sldId="282"/>
        </pc:sldMkLst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4114586716" sldId="283"/>
        </pc:sldMkLst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392008641" sldId="313"/>
        </pc:sldMkLst>
      </pc:sldChg>
      <pc:sldChg chg="modSp add mod">
        <pc:chgData name="James Brooks" userId="fe57d15e-2df4-484d-8a6d-e82b4f39ef5c" providerId="ADAL" clId="{EB107309-399B-F646-A6F8-11AE6058ADE3}" dt="2022-04-25T19:45:51.294" v="136" actId="27636"/>
        <pc:sldMkLst>
          <pc:docMk/>
          <pc:sldMk cId="4003962435" sldId="314"/>
        </pc:sldMkLst>
        <pc:spChg chg="mod">
          <ac:chgData name="James Brooks" userId="fe57d15e-2df4-484d-8a6d-e82b4f39ef5c" providerId="ADAL" clId="{EB107309-399B-F646-A6F8-11AE6058ADE3}" dt="2022-04-25T19:45:51.294" v="136" actId="27636"/>
          <ac:spMkLst>
            <pc:docMk/>
            <pc:sldMk cId="4003962435" sldId="314"/>
            <ac:spMk id="3" creationId="{27EA2268-5832-0AE9-5E51-38A74D44454E}"/>
          </ac:spMkLst>
        </pc:spChg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3710275875" sldId="315"/>
        </pc:sldMkLst>
      </pc:sldChg>
      <pc:sldChg chg="add">
        <pc:chgData name="James Brooks" userId="fe57d15e-2df4-484d-8a6d-e82b4f39ef5c" providerId="ADAL" clId="{EB107309-399B-F646-A6F8-11AE6058ADE3}" dt="2022-04-25T19:45:51.072" v="135"/>
        <pc:sldMkLst>
          <pc:docMk/>
          <pc:sldMk cId="1471076647" sldId="316"/>
        </pc:sldMkLst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05-09T13:28:00.388" idx="1">
    <p:pos x="10" y="10"/>
    <p:text>Work as part of a team to design and implement a practical solution and pitch a new business initiative.</p:text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17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795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702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438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71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986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554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118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612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344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9444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84085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7912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9477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1555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2634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686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4320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b="1"/>
              <a:t>EIGP 2 - Final Pitch</a:t>
            </a:r>
            <a:endParaRPr lang="en-US" sz="7200" b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Easy ways to build up your teamwork and collaboration skills">
            <a:extLst>
              <a:ext uri="{FF2B5EF4-FFF2-40B4-BE49-F238E27FC236}">
                <a16:creationId xmlns:a16="http://schemas.microsoft.com/office/drawing/2014/main" id="{D75C1EE3-1B82-9846-BC3D-D5CC27E85D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319" y="2254102"/>
            <a:ext cx="5071362" cy="347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05F360-1C9D-EB4D-A873-7F176D592964}"/>
              </a:ext>
            </a:extLst>
          </p:cNvPr>
          <p:cNvSpPr txBox="1"/>
          <p:nvPr/>
        </p:nvSpPr>
        <p:spPr>
          <a:xfrm>
            <a:off x="9122735" y="6425741"/>
            <a:ext cx="2933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James’ side of the project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72EC4D3-F34B-14D2-8BB4-BC7F6D25E0E6}"/>
              </a:ext>
            </a:extLst>
          </p:cNvPr>
          <p:cNvSpPr txBox="1">
            <a:spLocks/>
          </p:cNvSpPr>
          <p:nvPr/>
        </p:nvSpPr>
        <p:spPr>
          <a:xfrm>
            <a:off x="1616739" y="379837"/>
            <a:ext cx="4196576" cy="17647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7200" dirty="0"/>
              <a:t>Team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338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19CF7-CE57-4F4D-A588-8E9CD8A37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Table of content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23C7BC-86AE-4B85-A309-BD016F44729A}"/>
              </a:ext>
            </a:extLst>
          </p:cNvPr>
          <p:cNvSpPr txBox="1"/>
          <p:nvPr/>
        </p:nvSpPr>
        <p:spPr>
          <a:xfrm>
            <a:off x="1836721" y="2136103"/>
            <a:ext cx="6364940" cy="33702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ea typeface="+mn-lt"/>
                <a:cs typeface="+mn-lt"/>
              </a:rPr>
              <a:t>Slide 1: James</a:t>
            </a:r>
          </a:p>
          <a:p>
            <a:pPr>
              <a:lnSpc>
                <a:spcPct val="150000"/>
              </a:lnSpc>
            </a:pPr>
            <a:r>
              <a:rPr lang="en-US" b="1" dirty="0"/>
              <a:t>Slide 2: Rhys</a:t>
            </a:r>
          </a:p>
          <a:p>
            <a:pPr>
              <a:lnSpc>
                <a:spcPct val="150000"/>
              </a:lnSpc>
            </a:pPr>
            <a:r>
              <a:rPr lang="en-US" b="1" dirty="0"/>
              <a:t>Slide 3: Scott</a:t>
            </a:r>
          </a:p>
          <a:p>
            <a:pPr>
              <a:lnSpc>
                <a:spcPct val="150000"/>
              </a:lnSpc>
            </a:pPr>
            <a:r>
              <a:rPr lang="en-US" b="1" dirty="0"/>
              <a:t>Slide: 4: Jake</a:t>
            </a:r>
          </a:p>
          <a:p>
            <a:pPr>
              <a:lnSpc>
                <a:spcPct val="150000"/>
              </a:lnSpc>
            </a:pPr>
            <a:r>
              <a:rPr lang="en-US" b="1" dirty="0"/>
              <a:t>Slide 5: Sam</a:t>
            </a:r>
          </a:p>
          <a:p>
            <a:pPr>
              <a:lnSpc>
                <a:spcPct val="150000"/>
              </a:lnSpc>
            </a:pPr>
            <a:r>
              <a:rPr lang="en-US" b="1" dirty="0"/>
              <a:t>Slide 6: Demo</a:t>
            </a:r>
          </a:p>
          <a:p>
            <a:pPr>
              <a:lnSpc>
                <a:spcPct val="150000"/>
              </a:lnSpc>
            </a:pPr>
            <a:r>
              <a:rPr lang="en-US" b="1" dirty="0"/>
              <a:t>Slide 7: Conclusion</a:t>
            </a:r>
          </a:p>
          <a:p>
            <a:pPr>
              <a:lnSpc>
                <a:spcPct val="150000"/>
              </a:lnSpc>
            </a:pPr>
            <a:r>
              <a:rPr lang="en-US" b="1" dirty="0"/>
              <a:t>Slide 8: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6E1384-0C79-4A85-82A0-0C02D044CE97}"/>
              </a:ext>
            </a:extLst>
          </p:cNvPr>
          <p:cNvSpPr txBox="1"/>
          <p:nvPr/>
        </p:nvSpPr>
        <p:spPr>
          <a:xfrm>
            <a:off x="9161930" y="6427694"/>
            <a:ext cx="37472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James’ side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36283595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A348D-861E-4E3B-ADFE-12CC2F562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188" y="326928"/>
            <a:ext cx="1862640" cy="887132"/>
          </a:xfrm>
        </p:spPr>
        <p:txBody>
          <a:bodyPr>
            <a:noAutofit/>
          </a:bodyPr>
          <a:lstStyle/>
          <a:p>
            <a:r>
              <a:rPr lang="en-GB" sz="3600" dirty="0">
                <a:ea typeface="+mj-lt"/>
                <a:cs typeface="+mj-lt"/>
              </a:rPr>
              <a:t>James</a:t>
            </a:r>
            <a:br>
              <a:rPr lang="en-GB" sz="2800" dirty="0">
                <a:ea typeface="+mj-lt"/>
                <a:cs typeface="+mj-lt"/>
              </a:rPr>
            </a:br>
            <a:br>
              <a:rPr lang="en-GB" sz="2800" dirty="0">
                <a:ea typeface="+mj-lt"/>
                <a:cs typeface="+mj-lt"/>
              </a:rPr>
            </a:br>
            <a:br>
              <a:rPr lang="en-GB" sz="2800" dirty="0">
                <a:ea typeface="+mj-lt"/>
                <a:cs typeface="+mj-lt"/>
              </a:rPr>
            </a:br>
            <a:br>
              <a:rPr lang="en-GB" sz="2800" dirty="0">
                <a:ea typeface="+mj-lt"/>
                <a:cs typeface="+mj-lt"/>
              </a:rPr>
            </a:br>
            <a:br>
              <a:rPr lang="en-GB" sz="2800" dirty="0">
                <a:ea typeface="+mj-lt"/>
                <a:cs typeface="+mj-lt"/>
              </a:rPr>
            </a:br>
            <a:endParaRPr lang="en-US" sz="2800" dirty="0">
              <a:ea typeface="+mj-lt"/>
              <a:cs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31CC1B-E508-4868-A0B6-C9649B0B21FA}"/>
              </a:ext>
            </a:extLst>
          </p:cNvPr>
          <p:cNvSpPr txBox="1"/>
          <p:nvPr/>
        </p:nvSpPr>
        <p:spPr>
          <a:xfrm>
            <a:off x="4505119" y="523970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8470B2-6CC5-8643-A73A-9366BD5EDD21}"/>
              </a:ext>
            </a:extLst>
          </p:cNvPr>
          <p:cNvSpPr txBox="1"/>
          <p:nvPr/>
        </p:nvSpPr>
        <p:spPr>
          <a:xfrm>
            <a:off x="1286539" y="1951672"/>
            <a:ext cx="1035611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Good Morning/Afternoon,</a:t>
            </a:r>
          </a:p>
          <a:p>
            <a:endParaRPr lang="en-US" dirty="0"/>
          </a:p>
          <a:p>
            <a:r>
              <a:rPr lang="en-US" dirty="0"/>
              <a:t>I will be responsible for introducing each member of the group and explaining what they will be looking/doing in this presentation. </a:t>
            </a:r>
          </a:p>
          <a:p>
            <a:r>
              <a:rPr lang="en-US" dirty="0"/>
              <a:t>During the unit, I was responsible for monitoring and aiding each member with their tasks and ensuring they can complete their tasks within an efficient time period. I was also responsible for aiding each member with their roles where it was needed. </a:t>
            </a:r>
          </a:p>
          <a:p>
            <a:r>
              <a:rPr lang="en-US" dirty="0"/>
              <a:t>I will now introduce our team to you.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65C1F0-3106-F248-9FBA-67AAE11FDF49}"/>
              </a:ext>
            </a:extLst>
          </p:cNvPr>
          <p:cNvSpPr txBox="1"/>
          <p:nvPr/>
        </p:nvSpPr>
        <p:spPr>
          <a:xfrm>
            <a:off x="8253159" y="6434706"/>
            <a:ext cx="3761992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dirty="0"/>
              <a:t>James’ side of the project- Slide 1</a:t>
            </a:r>
          </a:p>
        </p:txBody>
      </p:sp>
    </p:spTree>
    <p:extLst>
      <p:ext uri="{BB962C8B-B14F-4D97-AF65-F5344CB8AC3E}">
        <p14:creationId xmlns:p14="http://schemas.microsoft.com/office/powerpoint/2010/main" val="3227858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EA69D-5DB7-7C4E-BD00-103D916A4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3748" y="2335280"/>
            <a:ext cx="9737701" cy="2170880"/>
          </a:xfrm>
        </p:spPr>
        <p:txBody>
          <a:bodyPr>
            <a:noAutofit/>
          </a:bodyPr>
          <a:lstStyle/>
          <a:p>
            <a:r>
              <a:rPr lang="en-US" sz="1600"/>
              <a:t>Responsible for the Business section of the assignment, he will be describing the businesses </a:t>
            </a:r>
            <a:r>
              <a:rPr lang="en-GB" sz="1600"/>
              <a:t>Trading Name, Logo, Slogan, Legal classification, Mission statement &amp; Objectives</a:t>
            </a:r>
            <a:br>
              <a:rPr lang="en-GB" sz="1600"/>
            </a:br>
            <a:br>
              <a:rPr lang="en-GB" sz="1600"/>
            </a:br>
            <a:r>
              <a:rPr lang="en-GB" sz="1600"/>
              <a:t>Additionally acted as a designer for the group.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CD18FF-9C01-0C49-9BC0-46B5150EC1CC}"/>
              </a:ext>
            </a:extLst>
          </p:cNvPr>
          <p:cNvSpPr txBox="1"/>
          <p:nvPr/>
        </p:nvSpPr>
        <p:spPr>
          <a:xfrm>
            <a:off x="8154547" y="6371953"/>
            <a:ext cx="3808478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>
                <a:ea typeface="+mn-lt"/>
                <a:cs typeface="+mn-lt"/>
              </a:rPr>
              <a:t>James’ side of the project- Slide 2</a:t>
            </a:r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855E057-0914-9CCE-9376-8549DC3A9CF3}"/>
              </a:ext>
            </a:extLst>
          </p:cNvPr>
          <p:cNvSpPr txBox="1">
            <a:spLocks/>
          </p:cNvSpPr>
          <p:nvPr/>
        </p:nvSpPr>
        <p:spPr>
          <a:xfrm>
            <a:off x="1499320" y="442086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Rhys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6111D530-31D7-2D79-8559-617A3BD81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269" y="4506160"/>
            <a:ext cx="2302095" cy="223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439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903D2-3C4D-0A48-B73B-2579D5487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Scott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91D97-FB0F-3F40-BC76-A92EA7F82BA1}"/>
              </a:ext>
            </a:extLst>
          </p:cNvPr>
          <p:cNvSpPr txBox="1"/>
          <p:nvPr/>
        </p:nvSpPr>
        <p:spPr>
          <a:xfrm>
            <a:off x="8118688" y="6380917"/>
            <a:ext cx="3811684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James’ side of the project- Slide 3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CBB0F2-63CE-4033-8304-73570B7B9A91}"/>
              </a:ext>
            </a:extLst>
          </p:cNvPr>
          <p:cNvSpPr txBox="1"/>
          <p:nvPr/>
        </p:nvSpPr>
        <p:spPr>
          <a:xfrm>
            <a:off x="1935817" y="1559297"/>
            <a:ext cx="8785411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fontAlgn="base"/>
            <a:r>
              <a:rPr lang="en-US" sz="1400" dirty="0"/>
              <a:t>Responsible for the Financial Overview section of the assignment, he will be </a:t>
            </a:r>
            <a:r>
              <a:rPr lang="en-GB" sz="1400" dirty="0"/>
              <a:t>showing an overview of sales/cost projections. </a:t>
            </a:r>
          </a:p>
          <a:p>
            <a:pPr fontAlgn="base"/>
            <a:r>
              <a:rPr lang="en-GB" sz="1400" dirty="0"/>
              <a:t>And Stating how much start-up funding is required and how we intend to acquire it. 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996C288C-9D08-7BAB-F2D8-41DABA486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9698" y="3824768"/>
            <a:ext cx="2298166" cy="226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D1FE7421-EC14-E1E7-2D8F-DF9C5585F4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8688" y="2894814"/>
            <a:ext cx="3278059" cy="288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974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C8988-FB0D-4C3B-B293-380FC7D59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308921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Jake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1D00A6-1CFE-E741-92A8-2CC918DBA2F4}"/>
              </a:ext>
            </a:extLst>
          </p:cNvPr>
          <p:cNvSpPr txBox="1"/>
          <p:nvPr/>
        </p:nvSpPr>
        <p:spPr>
          <a:xfrm>
            <a:off x="1253303" y="2105561"/>
            <a:ext cx="948668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fontAlgn="base"/>
            <a:r>
              <a:rPr lang="en-US" sz="1600" dirty="0"/>
              <a:t>Responsible for the Idea section of the assignment, he will be </a:t>
            </a:r>
            <a:r>
              <a:rPr lang="en-GB" sz="1600" dirty="0"/>
              <a:t>explaining the new product idea, Illustrating and describing it. </a:t>
            </a:r>
          </a:p>
          <a:p>
            <a:pPr fontAlgn="base"/>
            <a:r>
              <a:rPr lang="en-GB" sz="1600" dirty="0"/>
              <a:t>He will also discuss the differentiating factor of the product. I.e. Its Unique Selling Point.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319D22-3C7B-4553-B045-6F1B484339AB}"/>
              </a:ext>
            </a:extLst>
          </p:cNvPr>
          <p:cNvSpPr txBox="1"/>
          <p:nvPr/>
        </p:nvSpPr>
        <p:spPr>
          <a:xfrm>
            <a:off x="8109723" y="6434706"/>
            <a:ext cx="3814890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ea typeface="+mn-lt"/>
                <a:cs typeface="+mn-lt"/>
              </a:rPr>
              <a:t>James’ side of the project- Slide 4</a:t>
            </a:r>
            <a:endParaRPr lang="en-US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5A4FD7D0-7D51-0949-4236-80B2A5A20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256" y="3429000"/>
            <a:ext cx="2429851" cy="244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F2DC3F59-E7CE-B288-C3A2-A1EB6E5415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046" y="3117783"/>
            <a:ext cx="3162354" cy="307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496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FB091-B6B2-C40F-549C-F3DC50632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46B48-FFA2-2A33-0871-E0F278B4D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0119" y="1330676"/>
            <a:ext cx="9486690" cy="3926152"/>
          </a:xfrm>
        </p:spPr>
        <p:txBody>
          <a:bodyPr/>
          <a:lstStyle/>
          <a:p>
            <a:pPr marL="0" indent="0" fontAlgn="base">
              <a:buNone/>
            </a:pPr>
            <a:r>
              <a:rPr lang="en-US" dirty="0"/>
              <a:t>Responsible for the Market section of the assignment, he will be researching if </a:t>
            </a:r>
            <a:r>
              <a:rPr lang="en-GB" dirty="0"/>
              <a:t>Is there a market for our Product and Analysing the industry including relevant statistics. </a:t>
            </a:r>
          </a:p>
          <a:p>
            <a:pPr marL="0" indent="0" fontAlgn="base">
              <a:buNone/>
            </a:pPr>
            <a:r>
              <a:rPr lang="en-GB" dirty="0"/>
              <a:t>He will also research how the product-idea is different to our Competitors products. </a:t>
            </a:r>
          </a:p>
          <a:p>
            <a:pPr marL="0" indent="0" fontAlgn="base">
              <a:buNone/>
            </a:pPr>
            <a:r>
              <a:rPr lang="en-GB" dirty="0"/>
              <a:t>Sam will also document any Primary research and feedback from potential users / customers. 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8D80A90-117F-AAEE-76F5-AD00A5148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0119" y="4755234"/>
            <a:ext cx="17272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6735B8B6-64E1-DB80-9539-B14D1F4FA6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938" y="4025886"/>
            <a:ext cx="2411413" cy="237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570A94-76F7-09AB-49F1-9F53F3A0E26E}"/>
              </a:ext>
            </a:extLst>
          </p:cNvPr>
          <p:cNvSpPr txBox="1"/>
          <p:nvPr/>
        </p:nvSpPr>
        <p:spPr>
          <a:xfrm>
            <a:off x="8109723" y="6434706"/>
            <a:ext cx="3814890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ea typeface="+mn-lt"/>
                <a:cs typeface="+mn-lt"/>
              </a:rPr>
              <a:t>James’ side of the project- Slide 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08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E4914-B6FD-BDD9-EE92-903F788A9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A2268-5832-0AE9-5E51-38A74D4445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1692184"/>
            <a:ext cx="9486690" cy="39261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I was responsible for creating the index page of the assignment which for those who don’t know an index page also known as a Home page is essentially the first page someone will see when opening a website.</a:t>
            </a:r>
          </a:p>
          <a:p>
            <a:pPr marL="0" indent="0">
              <a:buNone/>
            </a:pPr>
            <a:r>
              <a:rPr lang="en-US" dirty="0"/>
              <a:t>It will be the greeting and first initial impression users will have on our business, so it was very important for me to ensure that the page looked professional and appealing. </a:t>
            </a:r>
          </a:p>
          <a:p>
            <a:pPr marL="0" indent="0">
              <a:buNone/>
            </a:pPr>
            <a:r>
              <a:rPr lang="en-US" dirty="0"/>
              <a:t>I needed to ensure this as AZBIGMEDIA says </a:t>
            </a:r>
            <a:r>
              <a:rPr lang="en-GB" dirty="0"/>
              <a:t>the homepage needs to make a powerful impression on every visitor. Most businesses are looking to generate as much traffic as possible to their website and keep them engaged and more likely to return [1].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 the next two slides are screenshots of the html code and </a:t>
            </a:r>
            <a:r>
              <a:rPr lang="en-GB" dirty="0" err="1"/>
              <a:t>javascript</a:t>
            </a:r>
            <a:r>
              <a:rPr lang="en-GB" dirty="0"/>
              <a:t> for the structure of the webpage as well as a screenshot of the website when loaded into a browser. </a:t>
            </a:r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3FA86C-5B36-FF35-C010-31EAE309A74C}"/>
              </a:ext>
            </a:extLst>
          </p:cNvPr>
          <p:cNvSpPr txBox="1"/>
          <p:nvPr/>
        </p:nvSpPr>
        <p:spPr>
          <a:xfrm>
            <a:off x="8109723" y="6434706"/>
            <a:ext cx="3814890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ea typeface="+mn-lt"/>
                <a:cs typeface="+mn-lt"/>
              </a:rPr>
              <a:t>James’ side of the project- Slide 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9624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BEDA4CF8-A62A-99E6-4FD0-A297F7E77CC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55" y="235131"/>
            <a:ext cx="5339853" cy="3337409"/>
          </a:xfrm>
          <a:prstGeom prst="rect">
            <a:avLst/>
          </a:prstGeom>
        </p:spPr>
      </p:pic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EC1AB41B-676F-3BDB-DFD5-773B032BD1B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976812"/>
            <a:ext cx="5673814" cy="35461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6DC3563-A57E-6C05-112C-798BC98BA0BB}"/>
              </a:ext>
            </a:extLst>
          </p:cNvPr>
          <p:cNvSpPr txBox="1"/>
          <p:nvPr/>
        </p:nvSpPr>
        <p:spPr>
          <a:xfrm>
            <a:off x="1234535" y="5140041"/>
            <a:ext cx="194031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HTML file 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2C52120-E271-480E-B50D-CBA2FC8B2EA8}"/>
              </a:ext>
            </a:extLst>
          </p:cNvPr>
          <p:cNvCxnSpPr>
            <a:cxnSpLocks/>
          </p:cNvCxnSpPr>
          <p:nvPr/>
        </p:nvCxnSpPr>
        <p:spPr>
          <a:xfrm flipV="1">
            <a:off x="1817649" y="4345272"/>
            <a:ext cx="211873" cy="68613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63B585D-D15E-277F-B399-8E77777E0088}"/>
              </a:ext>
            </a:extLst>
          </p:cNvPr>
          <p:cNvSpPr txBox="1"/>
          <p:nvPr/>
        </p:nvSpPr>
        <p:spPr>
          <a:xfrm>
            <a:off x="7306645" y="892003"/>
            <a:ext cx="3480418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JS for responsive navigation bar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FEBB353-1FB1-BD06-22B5-3E9A9F00CD4F}"/>
              </a:ext>
            </a:extLst>
          </p:cNvPr>
          <p:cNvCxnSpPr>
            <a:cxnSpLocks/>
          </p:cNvCxnSpPr>
          <p:nvPr/>
        </p:nvCxnSpPr>
        <p:spPr>
          <a:xfrm flipH="1">
            <a:off x="8586439" y="1987017"/>
            <a:ext cx="241610" cy="80703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02758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529C843-C7FE-5F39-E785-55E99225ED6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6" t="10719"/>
          <a:stretch/>
        </p:blipFill>
        <p:spPr>
          <a:xfrm>
            <a:off x="280227" y="487517"/>
            <a:ext cx="5827783" cy="3339949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634D3CC8-45DA-4F23-28E8-12F2703C1E9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6" t="10719"/>
          <a:stretch/>
        </p:blipFill>
        <p:spPr>
          <a:xfrm>
            <a:off x="6289288" y="2871439"/>
            <a:ext cx="5622485" cy="3222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076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43206-B198-94FE-3DE2-DB79AD738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/>
              <a:t>Demo – index page made by James, </a:t>
            </a:r>
            <a:r>
              <a:rPr lang="en-US" err="1"/>
              <a:t>css</a:t>
            </a:r>
            <a:r>
              <a:rPr lang="en-US"/>
              <a:t> by Sam, Designs by Rhys</a:t>
            </a:r>
          </a:p>
        </p:txBody>
      </p:sp>
      <p:pic>
        <p:nvPicPr>
          <p:cNvPr id="7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7C0332C-AB4F-7F0A-4B74-70390CAF8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551" y="2232546"/>
            <a:ext cx="2743200" cy="383064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9D11ED2D-BBD4-AE22-862C-F28EFA9087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0" y="2232546"/>
            <a:ext cx="2743200" cy="3830644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6A4D4D80-87C0-F717-32C4-BB258436F9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136" y="2232546"/>
            <a:ext cx="2743200" cy="3830644"/>
          </a:xfrm>
          <a:prstGeom prst="rect">
            <a:avLst/>
          </a:prstGeom>
        </p:spPr>
      </p:pic>
      <p:pic>
        <p:nvPicPr>
          <p:cNvPr id="10" name="Picture 10" descr="Text&#10;&#10;Description automatically generated">
            <a:extLst>
              <a:ext uri="{FF2B5EF4-FFF2-40B4-BE49-F238E27FC236}">
                <a16:creationId xmlns:a16="http://schemas.microsoft.com/office/drawing/2014/main" id="{EBCF44D2-8218-C063-BE9F-40C8AA7A4C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0740" y="2232546"/>
            <a:ext cx="2743200" cy="3830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562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43206-B198-94FE-3DE2-DB79AD738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/>
              <a:t>Demo – About page made by Scott, </a:t>
            </a:r>
            <a:r>
              <a:rPr lang="en-US" err="1"/>
              <a:t>css</a:t>
            </a:r>
            <a:r>
              <a:rPr lang="en-US"/>
              <a:t> by Sam, Slogan by Rhys</a:t>
            </a:r>
          </a:p>
        </p:txBody>
      </p:sp>
      <p:pic>
        <p:nvPicPr>
          <p:cNvPr id="3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CBEBC92-DFF9-DEF6-F44A-786A9112F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287" y="2232546"/>
            <a:ext cx="2743200" cy="3830644"/>
          </a:xfrm>
          <a:prstGeom prst="rect">
            <a:avLst/>
          </a:prstGeom>
        </p:spPr>
      </p:pic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C796C270-BAAB-E586-E859-AD6033F7DF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9758" y="2232546"/>
            <a:ext cx="2743200" cy="3830644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02F6629-876F-7E90-B51E-EFF9F9DBF2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0853" y="2232546"/>
            <a:ext cx="2743200" cy="3830644"/>
          </a:xfrm>
          <a:prstGeom prst="rect">
            <a:avLst/>
          </a:prstGeom>
        </p:spPr>
      </p:pic>
      <p:pic>
        <p:nvPicPr>
          <p:cNvPr id="6" name="Picture 10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0A0D574E-F1E1-6B74-65CA-23DEBA6D27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21947" y="2232546"/>
            <a:ext cx="2743200" cy="3830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004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43206-B198-94FE-3DE2-DB79AD738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/>
              <a:t>Demo – Desk Designer made by Jake</a:t>
            </a:r>
          </a:p>
        </p:txBody>
      </p:sp>
      <p:pic>
        <p:nvPicPr>
          <p:cNvPr id="8" name="Picture 4" descr="A picture containing rectangle&#10;&#10;Description automatically generated">
            <a:extLst>
              <a:ext uri="{FF2B5EF4-FFF2-40B4-BE49-F238E27FC236}">
                <a16:creationId xmlns:a16="http://schemas.microsoft.com/office/drawing/2014/main" id="{BA63F4FA-8841-039A-0A11-C26258D507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5456" y="1819168"/>
            <a:ext cx="6721344" cy="4439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2441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6D107-E590-4EA6-94D3-71F343817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46EF4-AC0F-4BAC-B232-145E2D231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3063784"/>
            <a:ext cx="9486690" cy="16996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In conclusion, this report found that each member was able to effectively carry out their tasks in order to help the plan out the team idea.</a:t>
            </a: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5CE8E235-90AA-4072-959A-FE9B5A0D9AD8}"/>
              </a:ext>
            </a:extLst>
          </p:cNvPr>
          <p:cNvSpPr txBox="1"/>
          <p:nvPr/>
        </p:nvSpPr>
        <p:spPr>
          <a:xfrm>
            <a:off x="8109723" y="6434706"/>
            <a:ext cx="3798860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ea typeface="+mn-lt"/>
                <a:cs typeface="+mn-lt"/>
              </a:rPr>
              <a:t>James’ side of the project- Slide 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1979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655BD-1BE7-4C9C-BF89-01F13EB1E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62D813-1D7F-4E01-BD20-7759EE6C5FCA}"/>
              </a:ext>
            </a:extLst>
          </p:cNvPr>
          <p:cNvSpPr txBox="1"/>
          <p:nvPr/>
        </p:nvSpPr>
        <p:spPr>
          <a:xfrm>
            <a:off x="8109723" y="6434706"/>
            <a:ext cx="3814890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ea typeface="+mn-lt"/>
                <a:cs typeface="+mn-lt"/>
              </a:rPr>
              <a:t>James’ side of the project- Slide 8</a:t>
            </a: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F6F26CF-CB33-8EA0-380D-5D375AA1C337}"/>
              </a:ext>
            </a:extLst>
          </p:cNvPr>
          <p:cNvSpPr txBox="1">
            <a:spLocks/>
          </p:cNvSpPr>
          <p:nvPr/>
        </p:nvSpPr>
        <p:spPr>
          <a:xfrm>
            <a:off x="1416003" y="1839912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800" dirty="0"/>
              <a:t>[1] </a:t>
            </a:r>
            <a:r>
              <a:rPr lang="en-GB" sz="1800" dirty="0"/>
              <a:t>writer, C., 2022. What makes a good homepage design? - AZ Big Media. [online] AZ Big Media. Available at: &lt;https://</a:t>
            </a:r>
            <a:r>
              <a:rPr lang="en-GB" sz="1800" dirty="0" err="1"/>
              <a:t>azbigmedia.com</a:t>
            </a:r>
            <a:r>
              <a:rPr lang="en-GB" sz="1800" dirty="0"/>
              <a:t>/business/what-makes-a-good-homepage-design/&gt; [Accessed 25 March 2022].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800" dirty="0"/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1145867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</TotalTime>
  <Words>669</Words>
  <Application>Microsoft Office PowerPoint</Application>
  <PresentationFormat>Widescreen</PresentationFormat>
  <Paragraphs>55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Ion</vt:lpstr>
      <vt:lpstr>EIGP 2 - Final Pitch</vt:lpstr>
      <vt:lpstr>PowerPoint Presentation</vt:lpstr>
      <vt:lpstr>Table of content</vt:lpstr>
      <vt:lpstr>James     </vt:lpstr>
      <vt:lpstr>Responsible for the Business section of the assignment, he will be describing the businesses Trading Name, Logo, Slogan, Legal classification, Mission statement &amp; Objectives  Additionally acted as a designer for the group.</vt:lpstr>
      <vt:lpstr>Scott</vt:lpstr>
      <vt:lpstr>Jake</vt:lpstr>
      <vt:lpstr>Sam</vt:lpstr>
      <vt:lpstr>Demo</vt:lpstr>
      <vt:lpstr>PowerPoint Presentation</vt:lpstr>
      <vt:lpstr>PowerPoint Presentation</vt:lpstr>
      <vt:lpstr>Demo – index page made by James, css by Sam, Designs by Rhys</vt:lpstr>
      <vt:lpstr>Demo – About page made by Scott, css by Sam, Slogan by Rhys</vt:lpstr>
      <vt:lpstr>Demo – Desk Designer made by Jake</vt:lpstr>
      <vt:lpstr>Conclusion</vt:lpstr>
      <vt:lpstr>Citations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Lesley Grimbaldeston</dc:creator>
  <cp:lastModifiedBy>Lesley Grimbaldeston</cp:lastModifiedBy>
  <cp:revision>5</cp:revision>
  <dcterms:created xsi:type="dcterms:W3CDTF">2022-03-08T14:55:45Z</dcterms:created>
  <dcterms:modified xsi:type="dcterms:W3CDTF">2022-05-09T12:39:25Z</dcterms:modified>
</cp:coreProperties>
</file>