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736" r:id="rId5"/>
    <p:sldMasterId id="2147483666" r:id="rId6"/>
  </p:sldMasterIdLst>
  <p:notesMasterIdLst>
    <p:notesMasterId r:id="rId32"/>
  </p:notesMasterIdLst>
  <p:sldIdLst>
    <p:sldId id="259" r:id="rId7"/>
    <p:sldId id="260" r:id="rId8"/>
    <p:sldId id="312" r:id="rId9"/>
    <p:sldId id="309" r:id="rId10"/>
    <p:sldId id="286" r:id="rId11"/>
    <p:sldId id="310" r:id="rId12"/>
    <p:sldId id="311" r:id="rId13"/>
    <p:sldId id="320" r:id="rId14"/>
    <p:sldId id="314" r:id="rId15"/>
    <p:sldId id="307" r:id="rId16"/>
    <p:sldId id="290" r:id="rId17"/>
    <p:sldId id="321" r:id="rId18"/>
    <p:sldId id="292" r:id="rId19"/>
    <p:sldId id="316" r:id="rId20"/>
    <p:sldId id="317" r:id="rId21"/>
    <p:sldId id="319" r:id="rId22"/>
    <p:sldId id="291" r:id="rId23"/>
    <p:sldId id="318" r:id="rId24"/>
    <p:sldId id="315" r:id="rId25"/>
    <p:sldId id="323" r:id="rId26"/>
    <p:sldId id="324" r:id="rId27"/>
    <p:sldId id="325" r:id="rId28"/>
    <p:sldId id="285" r:id="rId29"/>
    <p:sldId id="257" r:id="rId30"/>
    <p:sldId id="256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E13A46E-FBD6-48D2-9B2F-D19A58417103}" v="98" dt="2026-10-22T22:59:32.365"/>
    <p1510:client id="{E33E5EDC-2A06-4193-9AFE-747074C7B017}" v="321" dt="2026-10-22T21:07:03.6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44" autoAdjust="0"/>
    <p:restoredTop sz="93220" autoAdjust="0"/>
  </p:normalViewPr>
  <p:slideViewPr>
    <p:cSldViewPr snapToGrid="0" snapToObjects="1">
      <p:cViewPr varScale="1">
        <p:scale>
          <a:sx n="104" d="100"/>
          <a:sy n="104" d="100"/>
        </p:scale>
        <p:origin x="63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34" Type="http://schemas.openxmlformats.org/officeDocument/2006/relationships/viewProps" Target="view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theme" Target="theme/theme1.xml"/><Relationship Id="rId8" Type="http://schemas.openxmlformats.org/officeDocument/2006/relationships/slide" Target="slides/slide2.xml"/><Relationship Id="rId3" Type="http://schemas.openxmlformats.org/officeDocument/2006/relationships/slideMaster" Target="slideMasters/slide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ylvia Hoffmann" userId="fc40dadc-4d8d-4692-8030-bd6788669bc5" providerId="ADAL" clId="{9532A1BA-D508-4FBA-A30E-6D0E862600FA}"/>
    <pc:docChg chg="undo redo custSel addSld delSld modSld sldOrd">
      <pc:chgData name="Sylvia Hoffmann" userId="fc40dadc-4d8d-4692-8030-bd6788669bc5" providerId="ADAL" clId="{9532A1BA-D508-4FBA-A30E-6D0E862600FA}" dt="2026-10-22T23:00:08.045" v="5446" actId="1076"/>
      <pc:docMkLst>
        <pc:docMk/>
      </pc:docMkLst>
      <pc:sldChg chg="modSp mod">
        <pc:chgData name="Sylvia Hoffmann" userId="fc40dadc-4d8d-4692-8030-bd6788669bc5" providerId="ADAL" clId="{9532A1BA-D508-4FBA-A30E-6D0E862600FA}" dt="2026-10-22T22:13:23.996" v="4430" actId="114"/>
        <pc:sldMkLst>
          <pc:docMk/>
          <pc:sldMk cId="3644276228" sldId="259"/>
        </pc:sldMkLst>
        <pc:spChg chg="mod">
          <ac:chgData name="Sylvia Hoffmann" userId="fc40dadc-4d8d-4692-8030-bd6788669bc5" providerId="ADAL" clId="{9532A1BA-D508-4FBA-A30E-6D0E862600FA}" dt="2026-10-22T22:13:23.996" v="4430" actId="114"/>
          <ac:spMkLst>
            <pc:docMk/>
            <pc:sldMk cId="3644276228" sldId="259"/>
            <ac:spMk id="2" creationId="{413718F9-3C64-7D51-EFAB-7110E9660A6A}"/>
          </ac:spMkLst>
        </pc:spChg>
      </pc:sldChg>
      <pc:sldChg chg="modSp mod">
        <pc:chgData name="Sylvia Hoffmann" userId="fc40dadc-4d8d-4692-8030-bd6788669bc5" providerId="ADAL" clId="{9532A1BA-D508-4FBA-A30E-6D0E862600FA}" dt="2026-10-22T22:44:01.595" v="5140" actId="20577"/>
        <pc:sldMkLst>
          <pc:docMk/>
          <pc:sldMk cId="487237466" sldId="260"/>
        </pc:sldMkLst>
        <pc:spChg chg="mod">
          <ac:chgData name="Sylvia Hoffmann" userId="fc40dadc-4d8d-4692-8030-bd6788669bc5" providerId="ADAL" clId="{9532A1BA-D508-4FBA-A30E-6D0E862600FA}" dt="2026-10-22T19:52:58.105" v="3269" actId="20577"/>
          <ac:spMkLst>
            <pc:docMk/>
            <pc:sldMk cId="487237466" sldId="260"/>
            <ac:spMk id="2" creationId="{39E732DD-F7E6-DB33-DF37-0CA6912DAF12}"/>
          </ac:spMkLst>
        </pc:spChg>
        <pc:spChg chg="mod">
          <ac:chgData name="Sylvia Hoffmann" userId="fc40dadc-4d8d-4692-8030-bd6788669bc5" providerId="ADAL" clId="{9532A1BA-D508-4FBA-A30E-6D0E862600FA}" dt="2026-10-22T22:44:01.595" v="5140" actId="20577"/>
          <ac:spMkLst>
            <pc:docMk/>
            <pc:sldMk cId="487237466" sldId="260"/>
            <ac:spMk id="3" creationId="{8596135E-1523-289E-4640-686FB840FA7A}"/>
          </ac:spMkLst>
        </pc:spChg>
      </pc:sldChg>
      <pc:sldChg chg="del">
        <pc:chgData name="Sylvia Hoffmann" userId="fc40dadc-4d8d-4692-8030-bd6788669bc5" providerId="ADAL" clId="{9532A1BA-D508-4FBA-A30E-6D0E862600FA}" dt="2026-10-22T20:27:55.585" v="3712" actId="47"/>
        <pc:sldMkLst>
          <pc:docMk/>
          <pc:sldMk cId="872094566" sldId="266"/>
        </pc:sldMkLst>
      </pc:sldChg>
      <pc:sldChg chg="addSp delSp modSp del mod ord delAnim">
        <pc:chgData name="Sylvia Hoffmann" userId="fc40dadc-4d8d-4692-8030-bd6788669bc5" providerId="ADAL" clId="{9532A1BA-D508-4FBA-A30E-6D0E862600FA}" dt="2026-10-22T20:27:52.568" v="3711" actId="47"/>
        <pc:sldMkLst>
          <pc:docMk/>
          <pc:sldMk cId="3927378469" sldId="280"/>
        </pc:sldMkLst>
      </pc:sldChg>
      <pc:sldChg chg="addSp delSp modSp mod ord addAnim delAnim modAnim">
        <pc:chgData name="Sylvia Hoffmann" userId="fc40dadc-4d8d-4692-8030-bd6788669bc5" providerId="ADAL" clId="{9532A1BA-D508-4FBA-A30E-6D0E862600FA}" dt="2026-10-22T22:53:15.460" v="5289" actId="20577"/>
        <pc:sldMkLst>
          <pc:docMk/>
          <pc:sldMk cId="1551499971" sldId="285"/>
        </pc:sldMkLst>
        <pc:spChg chg="mod">
          <ac:chgData name="Sylvia Hoffmann" userId="fc40dadc-4d8d-4692-8030-bd6788669bc5" providerId="ADAL" clId="{9532A1BA-D508-4FBA-A30E-6D0E862600FA}" dt="2026-10-01T22:11:31.285" v="2835"/>
          <ac:spMkLst>
            <pc:docMk/>
            <pc:sldMk cId="1551499971" sldId="285"/>
            <ac:spMk id="2" creationId="{638080F8-BDB5-9405-A6C0-6C83C2D46D3C}"/>
          </ac:spMkLst>
        </pc:spChg>
        <pc:spChg chg="add del mod">
          <ac:chgData name="Sylvia Hoffmann" userId="fc40dadc-4d8d-4692-8030-bd6788669bc5" providerId="ADAL" clId="{9532A1BA-D508-4FBA-A30E-6D0E862600FA}" dt="2026-10-22T22:53:15.460" v="5289" actId="20577"/>
          <ac:spMkLst>
            <pc:docMk/>
            <pc:sldMk cId="1551499971" sldId="285"/>
            <ac:spMk id="4" creationId="{1B0D6F86-3C98-F91B-8155-B0F5A4B178F1}"/>
          </ac:spMkLst>
        </pc:spChg>
        <pc:picChg chg="mod">
          <ac:chgData name="Sylvia Hoffmann" userId="fc40dadc-4d8d-4692-8030-bd6788669bc5" providerId="ADAL" clId="{9532A1BA-D508-4FBA-A30E-6D0E862600FA}" dt="2026-10-22T21:06:25.722" v="4343" actId="1076"/>
          <ac:picMkLst>
            <pc:docMk/>
            <pc:sldMk cId="1551499971" sldId="285"/>
            <ac:picMk id="6" creationId="{330A2773-EA44-ADCB-C00B-0D98F392BF86}"/>
          </ac:picMkLst>
        </pc:picChg>
      </pc:sldChg>
      <pc:sldChg chg="addSp delSp modSp mod modAnim">
        <pc:chgData name="Sylvia Hoffmann" userId="fc40dadc-4d8d-4692-8030-bd6788669bc5" providerId="ADAL" clId="{9532A1BA-D508-4FBA-A30E-6D0E862600FA}" dt="2026-10-22T20:02:35.175" v="3421" actId="1076"/>
        <pc:sldMkLst>
          <pc:docMk/>
          <pc:sldMk cId="3120876076" sldId="286"/>
        </pc:sldMkLst>
        <pc:spChg chg="mod">
          <ac:chgData name="Sylvia Hoffmann" userId="fc40dadc-4d8d-4692-8030-bd6788669bc5" providerId="ADAL" clId="{9532A1BA-D508-4FBA-A30E-6D0E862600FA}" dt="2026-10-22T20:02:29.986" v="3420" actId="27636"/>
          <ac:spMkLst>
            <pc:docMk/>
            <pc:sldMk cId="3120876076" sldId="286"/>
            <ac:spMk id="3" creationId="{2D5C396F-1473-AC45-5105-12F1D2ADC6E1}"/>
          </ac:spMkLst>
        </pc:spChg>
        <pc:spChg chg="add mod">
          <ac:chgData name="Sylvia Hoffmann" userId="fc40dadc-4d8d-4692-8030-bd6788669bc5" providerId="ADAL" clId="{9532A1BA-D508-4FBA-A30E-6D0E862600FA}" dt="2026-10-22T19:59:52.480" v="3385" actId="1076"/>
          <ac:spMkLst>
            <pc:docMk/>
            <pc:sldMk cId="3120876076" sldId="286"/>
            <ac:spMk id="4" creationId="{CAB62107-2E7B-9891-C300-464A0F23F234}"/>
          </ac:spMkLst>
        </pc:spChg>
        <pc:spChg chg="mod">
          <ac:chgData name="Sylvia Hoffmann" userId="fc40dadc-4d8d-4692-8030-bd6788669bc5" providerId="ADAL" clId="{9532A1BA-D508-4FBA-A30E-6D0E862600FA}" dt="2026-10-22T19:59:53.980" v="3386" actId="1076"/>
          <ac:spMkLst>
            <pc:docMk/>
            <pc:sldMk cId="3120876076" sldId="286"/>
            <ac:spMk id="6" creationId="{0B2C7EBE-D6FF-0663-25A3-B4C30C13D5C9}"/>
          </ac:spMkLst>
        </pc:spChg>
        <pc:picChg chg="del mod">
          <ac:chgData name="Sylvia Hoffmann" userId="fc40dadc-4d8d-4692-8030-bd6788669bc5" providerId="ADAL" clId="{9532A1BA-D508-4FBA-A30E-6D0E862600FA}" dt="2026-10-22T19:59:12.229" v="3371" actId="478"/>
          <ac:picMkLst>
            <pc:docMk/>
            <pc:sldMk cId="3120876076" sldId="286"/>
            <ac:picMk id="5" creationId="{D8E33796-8FD0-ADB1-CA44-2E498CD2B7BA}"/>
          </ac:picMkLst>
        </pc:picChg>
        <pc:picChg chg="add del mod">
          <ac:chgData name="Sylvia Hoffmann" userId="fc40dadc-4d8d-4692-8030-bd6788669bc5" providerId="ADAL" clId="{9532A1BA-D508-4FBA-A30E-6D0E862600FA}" dt="2026-10-22T20:00:56.197" v="3396" actId="478"/>
          <ac:picMkLst>
            <pc:docMk/>
            <pc:sldMk cId="3120876076" sldId="286"/>
            <ac:picMk id="8" creationId="{63E25F3D-1D65-4A96-10B2-29E4AAE5E1A4}"/>
          </ac:picMkLst>
        </pc:picChg>
        <pc:picChg chg="add mod modCrop">
          <ac:chgData name="Sylvia Hoffmann" userId="fc40dadc-4d8d-4692-8030-bd6788669bc5" providerId="ADAL" clId="{9532A1BA-D508-4FBA-A30E-6D0E862600FA}" dt="2026-10-22T20:02:35.175" v="3421" actId="1076"/>
          <ac:picMkLst>
            <pc:docMk/>
            <pc:sldMk cId="3120876076" sldId="286"/>
            <ac:picMk id="10" creationId="{1761E217-D4FA-AB4D-C64E-82150B1BA9C6}"/>
          </ac:picMkLst>
        </pc:picChg>
      </pc:sldChg>
      <pc:sldChg chg="del">
        <pc:chgData name="Sylvia Hoffmann" userId="fc40dadc-4d8d-4692-8030-bd6788669bc5" providerId="ADAL" clId="{9532A1BA-D508-4FBA-A30E-6D0E862600FA}" dt="2026-10-22T20:27:50.061" v="3709" actId="47"/>
        <pc:sldMkLst>
          <pc:docMk/>
          <pc:sldMk cId="628624113" sldId="287"/>
        </pc:sldMkLst>
      </pc:sldChg>
      <pc:sldChg chg="addSp delSp modSp del mod ord delAnim">
        <pc:chgData name="Sylvia Hoffmann" userId="fc40dadc-4d8d-4692-8030-bd6788669bc5" providerId="ADAL" clId="{9532A1BA-D508-4FBA-A30E-6D0E862600FA}" dt="2026-10-22T22:15:11.803" v="4451" actId="47"/>
        <pc:sldMkLst>
          <pc:docMk/>
          <pc:sldMk cId="331961271" sldId="288"/>
        </pc:sldMkLst>
        <pc:spChg chg="mod">
          <ac:chgData name="Sylvia Hoffmann" userId="fc40dadc-4d8d-4692-8030-bd6788669bc5" providerId="ADAL" clId="{9532A1BA-D508-4FBA-A30E-6D0E862600FA}" dt="2026-10-22T19:44:05.442" v="3163" actId="26606"/>
          <ac:spMkLst>
            <pc:docMk/>
            <pc:sldMk cId="331961271" sldId="288"/>
            <ac:spMk id="2" creationId="{61A4F6C7-C15D-E856-4254-804CE31502E2}"/>
          </ac:spMkLst>
        </pc:spChg>
        <pc:spChg chg="del">
          <ac:chgData name="Sylvia Hoffmann" userId="fc40dadc-4d8d-4692-8030-bd6788669bc5" providerId="ADAL" clId="{9532A1BA-D508-4FBA-A30E-6D0E862600FA}" dt="2026-10-22T19:42:05.478" v="3113" actId="478"/>
          <ac:spMkLst>
            <pc:docMk/>
            <pc:sldMk cId="331961271" sldId="288"/>
            <ac:spMk id="4" creationId="{83E02471-6770-3F6B-E008-C649934E00BC}"/>
          </ac:spMkLst>
        </pc:spChg>
        <pc:spChg chg="add mod">
          <ac:chgData name="Sylvia Hoffmann" userId="fc40dadc-4d8d-4692-8030-bd6788669bc5" providerId="ADAL" clId="{9532A1BA-D508-4FBA-A30E-6D0E862600FA}" dt="2026-10-22T19:45:01.731" v="3178" actId="1076"/>
          <ac:spMkLst>
            <pc:docMk/>
            <pc:sldMk cId="331961271" sldId="288"/>
            <ac:spMk id="8" creationId="{FF98DF65-1BD8-D6D5-3B33-F0C3E27879EC}"/>
          </ac:spMkLst>
        </pc:spChg>
        <pc:spChg chg="mod">
          <ac:chgData name="Sylvia Hoffmann" userId="fc40dadc-4d8d-4692-8030-bd6788669bc5" providerId="ADAL" clId="{9532A1BA-D508-4FBA-A30E-6D0E862600FA}" dt="2026-10-22T19:45:17.422" v="3183" actId="1076"/>
          <ac:spMkLst>
            <pc:docMk/>
            <pc:sldMk cId="331961271" sldId="288"/>
            <ac:spMk id="32" creationId="{CA725511-167D-4CEB-497F-39663BE82986}"/>
          </ac:spMkLst>
        </pc:spChg>
        <pc:picChg chg="add del mod">
          <ac:chgData name="Sylvia Hoffmann" userId="fc40dadc-4d8d-4692-8030-bd6788669bc5" providerId="ADAL" clId="{9532A1BA-D508-4FBA-A30E-6D0E862600FA}" dt="2026-10-22T19:43:24.210" v="3155" actId="931"/>
          <ac:picMkLst>
            <pc:docMk/>
            <pc:sldMk cId="331961271" sldId="288"/>
            <ac:picMk id="5" creationId="{15F0CD52-4A24-F906-9DD8-F3B9E0836527}"/>
          </ac:picMkLst>
        </pc:picChg>
        <pc:picChg chg="add mod modCrop">
          <ac:chgData name="Sylvia Hoffmann" userId="fc40dadc-4d8d-4692-8030-bd6788669bc5" providerId="ADAL" clId="{9532A1BA-D508-4FBA-A30E-6D0E862600FA}" dt="2026-10-22T19:44:22.174" v="3169" actId="1076"/>
          <ac:picMkLst>
            <pc:docMk/>
            <pc:sldMk cId="331961271" sldId="288"/>
            <ac:picMk id="7" creationId="{72155D77-2B29-C1B5-58ED-2E6383377379}"/>
          </ac:picMkLst>
        </pc:picChg>
      </pc:sldChg>
      <pc:sldChg chg="del">
        <pc:chgData name="Sylvia Hoffmann" userId="fc40dadc-4d8d-4692-8030-bd6788669bc5" providerId="ADAL" clId="{9532A1BA-D508-4FBA-A30E-6D0E862600FA}" dt="2026-10-22T20:27:50.979" v="3710" actId="47"/>
        <pc:sldMkLst>
          <pc:docMk/>
          <pc:sldMk cId="3343184360" sldId="289"/>
        </pc:sldMkLst>
      </pc:sldChg>
      <pc:sldChg chg="addSp delSp modSp add del mod ord modAnim">
        <pc:chgData name="Sylvia Hoffmann" userId="fc40dadc-4d8d-4692-8030-bd6788669bc5" providerId="ADAL" clId="{9532A1BA-D508-4FBA-A30E-6D0E862600FA}" dt="2026-10-22T22:38:27.310" v="5046" actId="1076"/>
        <pc:sldMkLst>
          <pc:docMk/>
          <pc:sldMk cId="997312695" sldId="290"/>
        </pc:sldMkLst>
        <pc:spChg chg="mod">
          <ac:chgData name="Sylvia Hoffmann" userId="fc40dadc-4d8d-4692-8030-bd6788669bc5" providerId="ADAL" clId="{9532A1BA-D508-4FBA-A30E-6D0E862600FA}" dt="2026-10-22T20:27:00.325" v="3673"/>
          <ac:spMkLst>
            <pc:docMk/>
            <pc:sldMk cId="997312695" sldId="290"/>
            <ac:spMk id="2" creationId="{58B2AD5F-82EC-1F45-04E2-3772DA14AA9D}"/>
          </ac:spMkLst>
        </pc:spChg>
        <pc:spChg chg="mod">
          <ac:chgData name="Sylvia Hoffmann" userId="fc40dadc-4d8d-4692-8030-bd6788669bc5" providerId="ADAL" clId="{9532A1BA-D508-4FBA-A30E-6D0E862600FA}" dt="2026-10-22T22:38:22.136" v="5044" actId="6549"/>
          <ac:spMkLst>
            <pc:docMk/>
            <pc:sldMk cId="997312695" sldId="290"/>
            <ac:spMk id="32" creationId="{19B8F884-9E6F-4093-1505-120E0A5DB7A5}"/>
          </ac:spMkLst>
        </pc:spChg>
        <pc:picChg chg="add mod">
          <ac:chgData name="Sylvia Hoffmann" userId="fc40dadc-4d8d-4692-8030-bd6788669bc5" providerId="ADAL" clId="{9532A1BA-D508-4FBA-A30E-6D0E862600FA}" dt="2026-10-22T22:38:27.310" v="5046" actId="1076"/>
          <ac:picMkLst>
            <pc:docMk/>
            <pc:sldMk cId="997312695" sldId="290"/>
            <ac:picMk id="4" creationId="{D623683D-12DC-8851-2140-F12A59F439D2}"/>
          </ac:picMkLst>
        </pc:picChg>
        <pc:picChg chg="del mod">
          <ac:chgData name="Sylvia Hoffmann" userId="fc40dadc-4d8d-4692-8030-bd6788669bc5" providerId="ADAL" clId="{9532A1BA-D508-4FBA-A30E-6D0E862600FA}" dt="2026-10-22T22:38:11.503" v="5037" actId="478"/>
          <ac:picMkLst>
            <pc:docMk/>
            <pc:sldMk cId="997312695" sldId="290"/>
            <ac:picMk id="5" creationId="{1166CA23-8B30-B1CA-F210-B91456B164BB}"/>
          </ac:picMkLst>
        </pc:picChg>
      </pc:sldChg>
      <pc:sldChg chg="addSp delSp modSp add del mod delAnim modAnim">
        <pc:chgData name="Sylvia Hoffmann" userId="fc40dadc-4d8d-4692-8030-bd6788669bc5" providerId="ADAL" clId="{9532A1BA-D508-4FBA-A30E-6D0E862600FA}" dt="2026-10-22T22:43:26.146" v="5131" actId="2696"/>
        <pc:sldMkLst>
          <pc:docMk/>
          <pc:sldMk cId="3034252790" sldId="291"/>
        </pc:sldMkLst>
        <pc:spChg chg="mod">
          <ac:chgData name="Sylvia Hoffmann" userId="fc40dadc-4d8d-4692-8030-bd6788669bc5" providerId="ADAL" clId="{9532A1BA-D508-4FBA-A30E-6D0E862600FA}" dt="2026-10-22T21:07:51.613" v="4373" actId="113"/>
          <ac:spMkLst>
            <pc:docMk/>
            <pc:sldMk cId="3034252790" sldId="291"/>
            <ac:spMk id="2" creationId="{91FB5C2A-AF01-AF12-55FF-1F9CFBA7F497}"/>
          </ac:spMkLst>
        </pc:spChg>
        <pc:spChg chg="mod">
          <ac:chgData name="Sylvia Hoffmann" userId="fc40dadc-4d8d-4692-8030-bd6788669bc5" providerId="ADAL" clId="{9532A1BA-D508-4FBA-A30E-6D0E862600FA}" dt="2026-10-22T20:42:16.844" v="4107" actId="404"/>
          <ac:spMkLst>
            <pc:docMk/>
            <pc:sldMk cId="3034252790" sldId="291"/>
            <ac:spMk id="3" creationId="{2995CEB8-50AD-DE50-3BAC-30742BF1822C}"/>
          </ac:spMkLst>
        </pc:spChg>
        <pc:spChg chg="mod">
          <ac:chgData name="Sylvia Hoffmann" userId="fc40dadc-4d8d-4692-8030-bd6788669bc5" providerId="ADAL" clId="{9532A1BA-D508-4FBA-A30E-6D0E862600FA}" dt="2026-10-22T20:42:21.488" v="4108" actId="1076"/>
          <ac:spMkLst>
            <pc:docMk/>
            <pc:sldMk cId="3034252790" sldId="291"/>
            <ac:spMk id="6" creationId="{C0267898-2DF8-F29E-7A4D-F9C6658B529C}"/>
          </ac:spMkLst>
        </pc:spChg>
      </pc:sldChg>
      <pc:sldChg chg="add">
        <pc:chgData name="Sylvia Hoffmann" userId="fc40dadc-4d8d-4692-8030-bd6788669bc5" providerId="ADAL" clId="{9532A1BA-D508-4FBA-A30E-6D0E862600FA}" dt="2026-10-22T22:43:29.562" v="5132"/>
        <pc:sldMkLst>
          <pc:docMk/>
          <pc:sldMk cId="3992115985" sldId="291"/>
        </pc:sldMkLst>
      </pc:sldChg>
      <pc:sldChg chg="add">
        <pc:chgData name="Sylvia Hoffmann" userId="fc40dadc-4d8d-4692-8030-bd6788669bc5" providerId="ADAL" clId="{9532A1BA-D508-4FBA-A30E-6D0E862600FA}" dt="2026-10-22T22:45:03.910" v="5142"/>
        <pc:sldMkLst>
          <pc:docMk/>
          <pc:sldMk cId="437220970" sldId="292"/>
        </pc:sldMkLst>
      </pc:sldChg>
      <pc:sldChg chg="modSp add del mod">
        <pc:chgData name="Sylvia Hoffmann" userId="fc40dadc-4d8d-4692-8030-bd6788669bc5" providerId="ADAL" clId="{9532A1BA-D508-4FBA-A30E-6D0E862600FA}" dt="2026-10-22T22:44:41.048" v="5141" actId="2696"/>
        <pc:sldMkLst>
          <pc:docMk/>
          <pc:sldMk cId="647251324" sldId="292"/>
        </pc:sldMkLst>
        <pc:spChg chg="mod">
          <ac:chgData name="Sylvia Hoffmann" userId="fc40dadc-4d8d-4692-8030-bd6788669bc5" providerId="ADAL" clId="{9532A1BA-D508-4FBA-A30E-6D0E862600FA}" dt="2026-10-22T22:15:26.477" v="4467" actId="20577"/>
          <ac:spMkLst>
            <pc:docMk/>
            <pc:sldMk cId="647251324" sldId="292"/>
            <ac:spMk id="2" creationId="{0859CA91-C83A-C01F-868C-BB0EAD5A02F0}"/>
          </ac:spMkLst>
        </pc:spChg>
      </pc:sldChg>
      <pc:sldChg chg="delSp modSp del mod delAnim modAnim">
        <pc:chgData name="Sylvia Hoffmann" userId="fc40dadc-4d8d-4692-8030-bd6788669bc5" providerId="ADAL" clId="{9532A1BA-D508-4FBA-A30E-6D0E862600FA}" dt="2026-10-22T22:15:03.315" v="4450" actId="2696"/>
        <pc:sldMkLst>
          <pc:docMk/>
          <pc:sldMk cId="3311674528" sldId="292"/>
        </pc:sldMkLst>
        <pc:spChg chg="mod">
          <ac:chgData name="Sylvia Hoffmann" userId="fc40dadc-4d8d-4692-8030-bd6788669bc5" providerId="ADAL" clId="{9532A1BA-D508-4FBA-A30E-6D0E862600FA}" dt="2026-10-22T20:34:24.591" v="3932" actId="20577"/>
          <ac:spMkLst>
            <pc:docMk/>
            <pc:sldMk cId="3311674528" sldId="292"/>
            <ac:spMk id="2" creationId="{0859CA91-C83A-C01F-868C-BB0EAD5A02F0}"/>
          </ac:spMkLst>
        </pc:spChg>
        <pc:spChg chg="mod">
          <ac:chgData name="Sylvia Hoffmann" userId="fc40dadc-4d8d-4692-8030-bd6788669bc5" providerId="ADAL" clId="{9532A1BA-D508-4FBA-A30E-6D0E862600FA}" dt="2026-10-22T21:07:13.331" v="4372" actId="27636"/>
          <ac:spMkLst>
            <pc:docMk/>
            <pc:sldMk cId="3311674528" sldId="292"/>
            <ac:spMk id="3" creationId="{CF945837-0835-CC99-A8B9-FD690AB9712B}"/>
          </ac:spMkLst>
        </pc:spChg>
        <pc:spChg chg="del">
          <ac:chgData name="Sylvia Hoffmann" userId="fc40dadc-4d8d-4692-8030-bd6788669bc5" providerId="ADAL" clId="{9532A1BA-D508-4FBA-A30E-6D0E862600FA}" dt="2026-10-22T20:32:01.446" v="3904" actId="478"/>
          <ac:spMkLst>
            <pc:docMk/>
            <pc:sldMk cId="3311674528" sldId="292"/>
            <ac:spMk id="5" creationId="{A89D31CC-9932-CBA8-912F-9C0FD4687C37}"/>
          </ac:spMkLst>
        </pc:spChg>
        <pc:spChg chg="mod">
          <ac:chgData name="Sylvia Hoffmann" userId="fc40dadc-4d8d-4692-8030-bd6788669bc5" providerId="ADAL" clId="{9532A1BA-D508-4FBA-A30E-6D0E862600FA}" dt="2026-10-22T21:07:03.616" v="4369" actId="20577"/>
          <ac:spMkLst>
            <pc:docMk/>
            <pc:sldMk cId="3311674528" sldId="292"/>
            <ac:spMk id="6" creationId="{8D3944B2-AE97-B86E-27D4-E05AE76A607C}"/>
          </ac:spMkLst>
        </pc:spChg>
        <pc:picChg chg="del">
          <ac:chgData name="Sylvia Hoffmann" userId="fc40dadc-4d8d-4692-8030-bd6788669bc5" providerId="ADAL" clId="{9532A1BA-D508-4FBA-A30E-6D0E862600FA}" dt="2026-10-22T20:31:59.222" v="3903" actId="478"/>
          <ac:picMkLst>
            <pc:docMk/>
            <pc:sldMk cId="3311674528" sldId="292"/>
            <ac:picMk id="7" creationId="{A061D9E8-8524-650B-C35F-DF7D77445EE3}"/>
          </ac:picMkLst>
        </pc:picChg>
      </pc:sldChg>
      <pc:sldChg chg="addSp delSp modSp add del mod delAnim modAnim">
        <pc:chgData name="Sylvia Hoffmann" userId="fc40dadc-4d8d-4692-8030-bd6788669bc5" providerId="ADAL" clId="{9532A1BA-D508-4FBA-A30E-6D0E862600FA}" dt="2026-10-22T20:46:24.568" v="4180" actId="47"/>
        <pc:sldMkLst>
          <pc:docMk/>
          <pc:sldMk cId="539359004" sldId="294"/>
        </pc:sldMkLst>
      </pc:sldChg>
      <pc:sldChg chg="addSp delSp modSp add del mod ord delAnim modAnim">
        <pc:chgData name="Sylvia Hoffmann" userId="fc40dadc-4d8d-4692-8030-bd6788669bc5" providerId="ADAL" clId="{9532A1BA-D508-4FBA-A30E-6D0E862600FA}" dt="2026-10-22T20:26:09.228" v="3661" actId="47"/>
        <pc:sldMkLst>
          <pc:docMk/>
          <pc:sldMk cId="3596887564" sldId="295"/>
        </pc:sldMkLst>
        <pc:graphicFrameChg chg="add mod ord modGraphic">
          <ac:chgData name="Sylvia Hoffmann" userId="fc40dadc-4d8d-4692-8030-bd6788669bc5" providerId="ADAL" clId="{9532A1BA-D508-4FBA-A30E-6D0E862600FA}" dt="2026-10-22T20:23:40.262" v="3609" actId="6549"/>
          <ac:graphicFrameMkLst>
            <pc:docMk/>
            <pc:sldMk cId="3596887564" sldId="295"/>
            <ac:graphicFrameMk id="9" creationId="{5C5E92A0-719A-B532-11E2-9B7DDE87BAB0}"/>
          </ac:graphicFrameMkLst>
        </pc:graphicFrameChg>
      </pc:sldChg>
      <pc:sldChg chg="addSp delSp modSp add del mod modClrScheme modAnim chgLayout">
        <pc:chgData name="Sylvia Hoffmann" userId="fc40dadc-4d8d-4692-8030-bd6788669bc5" providerId="ADAL" clId="{9532A1BA-D508-4FBA-A30E-6D0E862600FA}" dt="2026-10-22T20:46:28.927" v="4183" actId="47"/>
        <pc:sldMkLst>
          <pc:docMk/>
          <pc:sldMk cId="2856057400" sldId="296"/>
        </pc:sldMkLst>
      </pc:sldChg>
      <pc:sldChg chg="addSp delSp modSp add del mod delAnim">
        <pc:chgData name="Sylvia Hoffmann" userId="fc40dadc-4d8d-4692-8030-bd6788669bc5" providerId="ADAL" clId="{9532A1BA-D508-4FBA-A30E-6D0E862600FA}" dt="2026-10-22T20:46:30.832" v="4184" actId="47"/>
        <pc:sldMkLst>
          <pc:docMk/>
          <pc:sldMk cId="488802896" sldId="297"/>
        </pc:sldMkLst>
      </pc:sldChg>
      <pc:sldChg chg="addSp delSp modSp add del mod ord modAnim">
        <pc:chgData name="Sylvia Hoffmann" userId="fc40dadc-4d8d-4692-8030-bd6788669bc5" providerId="ADAL" clId="{9532A1BA-D508-4FBA-A30E-6D0E862600FA}" dt="2026-10-22T20:46:25.480" v="4181" actId="47"/>
        <pc:sldMkLst>
          <pc:docMk/>
          <pc:sldMk cId="2898012279" sldId="298"/>
        </pc:sldMkLst>
      </pc:sldChg>
      <pc:sldChg chg="addSp delSp modSp add del mod delAnim modAnim">
        <pc:chgData name="Sylvia Hoffmann" userId="fc40dadc-4d8d-4692-8030-bd6788669bc5" providerId="ADAL" clId="{9532A1BA-D508-4FBA-A30E-6D0E862600FA}" dt="2026-10-22T20:46:26.585" v="4182" actId="47"/>
        <pc:sldMkLst>
          <pc:docMk/>
          <pc:sldMk cId="2542966881" sldId="300"/>
        </pc:sldMkLst>
      </pc:sldChg>
      <pc:sldChg chg="addSp delSp modSp add del mod ord modAnim">
        <pc:chgData name="Sylvia Hoffmann" userId="fc40dadc-4d8d-4692-8030-bd6788669bc5" providerId="ADAL" clId="{9532A1BA-D508-4FBA-A30E-6D0E862600FA}" dt="2026-10-22T20:46:34.778" v="4186" actId="47"/>
        <pc:sldMkLst>
          <pc:docMk/>
          <pc:sldMk cId="3230126168" sldId="301"/>
        </pc:sldMkLst>
      </pc:sldChg>
      <pc:sldChg chg="addSp delSp modSp add del mod modAnim">
        <pc:chgData name="Sylvia Hoffmann" userId="fc40dadc-4d8d-4692-8030-bd6788669bc5" providerId="ADAL" clId="{9532A1BA-D508-4FBA-A30E-6D0E862600FA}" dt="2026-10-22T20:46:32.335" v="4185" actId="47"/>
        <pc:sldMkLst>
          <pc:docMk/>
          <pc:sldMk cId="3190392766" sldId="302"/>
        </pc:sldMkLst>
      </pc:sldChg>
      <pc:sldChg chg="addSp delSp modSp add del mod ord delAnim modAnim">
        <pc:chgData name="Sylvia Hoffmann" userId="fc40dadc-4d8d-4692-8030-bd6788669bc5" providerId="ADAL" clId="{9532A1BA-D508-4FBA-A30E-6D0E862600FA}" dt="2026-10-22T20:46:35.940" v="4187" actId="47"/>
        <pc:sldMkLst>
          <pc:docMk/>
          <pc:sldMk cId="1899000738" sldId="303"/>
        </pc:sldMkLst>
      </pc:sldChg>
      <pc:sldChg chg="addSp delSp modSp add del mod delAnim modAnim">
        <pc:chgData name="Sylvia Hoffmann" userId="fc40dadc-4d8d-4692-8030-bd6788669bc5" providerId="ADAL" clId="{9532A1BA-D508-4FBA-A30E-6D0E862600FA}" dt="2026-10-22T20:46:37.369" v="4188" actId="47"/>
        <pc:sldMkLst>
          <pc:docMk/>
          <pc:sldMk cId="613706860" sldId="305"/>
        </pc:sldMkLst>
      </pc:sldChg>
      <pc:sldChg chg="addSp delSp modSp add del mod delAnim modAnim">
        <pc:chgData name="Sylvia Hoffmann" userId="fc40dadc-4d8d-4692-8030-bd6788669bc5" providerId="ADAL" clId="{9532A1BA-D508-4FBA-A30E-6D0E862600FA}" dt="2026-10-22T21:00:52.159" v="4339" actId="2696"/>
        <pc:sldMkLst>
          <pc:docMk/>
          <pc:sldMk cId="1362293360" sldId="307"/>
        </pc:sldMkLst>
        <pc:spChg chg="mod">
          <ac:chgData name="Sylvia Hoffmann" userId="fc40dadc-4d8d-4692-8030-bd6788669bc5" providerId="ADAL" clId="{9532A1BA-D508-4FBA-A30E-6D0E862600FA}" dt="2026-10-22T20:56:48.684" v="4303" actId="1076"/>
          <ac:spMkLst>
            <pc:docMk/>
            <pc:sldMk cId="1362293360" sldId="307"/>
            <ac:spMk id="3" creationId="{75D1C841-80C3-F295-D469-AA87913DC52C}"/>
          </ac:spMkLst>
        </pc:spChg>
        <pc:spChg chg="add del mod">
          <ac:chgData name="Sylvia Hoffmann" userId="fc40dadc-4d8d-4692-8030-bd6788669bc5" providerId="ADAL" clId="{9532A1BA-D508-4FBA-A30E-6D0E862600FA}" dt="2026-10-22T21:00:02.010" v="4315" actId="478"/>
          <ac:spMkLst>
            <pc:docMk/>
            <pc:sldMk cId="1362293360" sldId="307"/>
            <ac:spMk id="7" creationId="{8E07D40B-E84F-895A-C9EA-83CD1A80ACF5}"/>
          </ac:spMkLst>
        </pc:spChg>
        <pc:graphicFrameChg chg="add mod modGraphic">
          <ac:chgData name="Sylvia Hoffmann" userId="fc40dadc-4d8d-4692-8030-bd6788669bc5" providerId="ADAL" clId="{9532A1BA-D508-4FBA-A30E-6D0E862600FA}" dt="2026-10-22T21:00:42.997" v="4338" actId="20577"/>
          <ac:graphicFrameMkLst>
            <pc:docMk/>
            <pc:sldMk cId="1362293360" sldId="307"/>
            <ac:graphicFrameMk id="4" creationId="{E2D030D7-82FD-05D5-966F-8BFADD6DD7DB}"/>
          </ac:graphicFrameMkLst>
        </pc:graphicFrameChg>
        <pc:picChg chg="add del mod modCrop">
          <ac:chgData name="Sylvia Hoffmann" userId="fc40dadc-4d8d-4692-8030-bd6788669bc5" providerId="ADAL" clId="{9532A1BA-D508-4FBA-A30E-6D0E862600FA}" dt="2026-10-22T21:00:07.453" v="4316" actId="478"/>
          <ac:picMkLst>
            <pc:docMk/>
            <pc:sldMk cId="1362293360" sldId="307"/>
            <ac:picMk id="10" creationId="{63223682-6AD8-1789-CF78-84B435DC610F}"/>
          </ac:picMkLst>
        </pc:picChg>
      </pc:sldChg>
      <pc:sldChg chg="delSp modSp add mod ord">
        <pc:chgData name="Sylvia Hoffmann" userId="fc40dadc-4d8d-4692-8030-bd6788669bc5" providerId="ADAL" clId="{9532A1BA-D508-4FBA-A30E-6D0E862600FA}" dt="2026-10-22T22:37:12.900" v="5035" actId="14100"/>
        <pc:sldMkLst>
          <pc:docMk/>
          <pc:sldMk cId="3256344678" sldId="307"/>
        </pc:sldMkLst>
        <pc:spChg chg="mod">
          <ac:chgData name="Sylvia Hoffmann" userId="fc40dadc-4d8d-4692-8030-bd6788669bc5" providerId="ADAL" clId="{9532A1BA-D508-4FBA-A30E-6D0E862600FA}" dt="2026-10-22T22:36:09.135" v="5013" actId="14100"/>
          <ac:spMkLst>
            <pc:docMk/>
            <pc:sldMk cId="3256344678" sldId="307"/>
            <ac:spMk id="3" creationId="{75D1C841-80C3-F295-D469-AA87913DC52C}"/>
          </ac:spMkLst>
        </pc:spChg>
        <pc:spChg chg="del mod">
          <ac:chgData name="Sylvia Hoffmann" userId="fc40dadc-4d8d-4692-8030-bd6788669bc5" providerId="ADAL" clId="{9532A1BA-D508-4FBA-A30E-6D0E862600FA}" dt="2026-10-22T22:35:12.910" v="4915"/>
          <ac:spMkLst>
            <pc:docMk/>
            <pc:sldMk cId="3256344678" sldId="307"/>
            <ac:spMk id="6" creationId="{40295428-2409-8B79-5594-3A676FAFD560}"/>
          </ac:spMkLst>
        </pc:spChg>
        <pc:spChg chg="del mod">
          <ac:chgData name="Sylvia Hoffmann" userId="fc40dadc-4d8d-4692-8030-bd6788669bc5" providerId="ADAL" clId="{9532A1BA-D508-4FBA-A30E-6D0E862600FA}" dt="2026-10-22T22:36:27.880" v="5014" actId="478"/>
          <ac:spMkLst>
            <pc:docMk/>
            <pc:sldMk cId="3256344678" sldId="307"/>
            <ac:spMk id="8" creationId="{C8EC09AD-67C5-D03F-2149-AB324CCAEA18}"/>
          </ac:spMkLst>
        </pc:spChg>
        <pc:spChg chg="mod">
          <ac:chgData name="Sylvia Hoffmann" userId="fc40dadc-4d8d-4692-8030-bd6788669bc5" providerId="ADAL" clId="{9532A1BA-D508-4FBA-A30E-6D0E862600FA}" dt="2026-10-22T22:37:12.900" v="5035" actId="14100"/>
          <ac:spMkLst>
            <pc:docMk/>
            <pc:sldMk cId="3256344678" sldId="307"/>
            <ac:spMk id="10" creationId="{7CB68DC9-B5E0-E20C-6C6C-7750536F606F}"/>
          </ac:spMkLst>
        </pc:spChg>
        <pc:graphicFrameChg chg="mod modGraphic">
          <ac:chgData name="Sylvia Hoffmann" userId="fc40dadc-4d8d-4692-8030-bd6788669bc5" providerId="ADAL" clId="{9532A1BA-D508-4FBA-A30E-6D0E862600FA}" dt="2026-10-22T22:36:38.970" v="5016" actId="1076"/>
          <ac:graphicFrameMkLst>
            <pc:docMk/>
            <pc:sldMk cId="3256344678" sldId="307"/>
            <ac:graphicFrameMk id="4" creationId="{E2D030D7-82FD-05D5-966F-8BFADD6DD7DB}"/>
          </ac:graphicFrameMkLst>
        </pc:graphicFrameChg>
      </pc:sldChg>
      <pc:sldChg chg="add del">
        <pc:chgData name="Sylvia Hoffmann" userId="fc40dadc-4d8d-4692-8030-bd6788669bc5" providerId="ADAL" clId="{9532A1BA-D508-4FBA-A30E-6D0E862600FA}" dt="2026-10-22T20:03:15.679" v="3422" actId="47"/>
        <pc:sldMkLst>
          <pc:docMk/>
          <pc:sldMk cId="634318584" sldId="308"/>
        </pc:sldMkLst>
      </pc:sldChg>
      <pc:sldChg chg="addSp delSp modSp add mod delAnim">
        <pc:chgData name="Sylvia Hoffmann" userId="fc40dadc-4d8d-4692-8030-bd6788669bc5" providerId="ADAL" clId="{9532A1BA-D508-4FBA-A30E-6D0E862600FA}" dt="2026-10-22T22:20:09.653" v="4565" actId="113"/>
        <pc:sldMkLst>
          <pc:docMk/>
          <pc:sldMk cId="616587626" sldId="309"/>
        </pc:sldMkLst>
        <pc:spChg chg="mod">
          <ac:chgData name="Sylvia Hoffmann" userId="fc40dadc-4d8d-4692-8030-bd6788669bc5" providerId="ADAL" clId="{9532A1BA-D508-4FBA-A30E-6D0E862600FA}" dt="2026-10-22T19:56:27.371" v="3322" actId="113"/>
          <ac:spMkLst>
            <pc:docMk/>
            <pc:sldMk cId="616587626" sldId="309"/>
            <ac:spMk id="2" creationId="{555A566E-A6FD-F787-AB8A-87E8783AE802}"/>
          </ac:spMkLst>
        </pc:spChg>
        <pc:spChg chg="del">
          <ac:chgData name="Sylvia Hoffmann" userId="fc40dadc-4d8d-4692-8030-bd6788669bc5" providerId="ADAL" clId="{9532A1BA-D508-4FBA-A30E-6D0E862600FA}" dt="2026-10-22T19:45:58.831" v="3184" actId="478"/>
          <ac:spMkLst>
            <pc:docMk/>
            <pc:sldMk cId="616587626" sldId="309"/>
            <ac:spMk id="4" creationId="{CED09219-2119-DD2B-2C7C-D3C26614CB5A}"/>
          </ac:spMkLst>
        </pc:spChg>
        <pc:spChg chg="mod">
          <ac:chgData name="Sylvia Hoffmann" userId="fc40dadc-4d8d-4692-8030-bd6788669bc5" providerId="ADAL" clId="{9532A1BA-D508-4FBA-A30E-6D0E862600FA}" dt="2026-10-22T22:20:09.653" v="4565" actId="113"/>
          <ac:spMkLst>
            <pc:docMk/>
            <pc:sldMk cId="616587626" sldId="309"/>
            <ac:spMk id="32" creationId="{378E63B4-3717-A5A3-EA3B-2AFCA9622D29}"/>
          </ac:spMkLst>
        </pc:spChg>
        <pc:picChg chg="add mod">
          <ac:chgData name="Sylvia Hoffmann" userId="fc40dadc-4d8d-4692-8030-bd6788669bc5" providerId="ADAL" clId="{9532A1BA-D508-4FBA-A30E-6D0E862600FA}" dt="2026-10-22T19:51:32.195" v="3266" actId="1076"/>
          <ac:picMkLst>
            <pc:docMk/>
            <pc:sldMk cId="616587626" sldId="309"/>
            <ac:picMk id="5" creationId="{58748998-0E09-3B68-B9EC-32E7F8FCCA54}"/>
          </ac:picMkLst>
        </pc:picChg>
      </pc:sldChg>
      <pc:sldChg chg="addSp delSp modSp add mod ord">
        <pc:chgData name="Sylvia Hoffmann" userId="fc40dadc-4d8d-4692-8030-bd6788669bc5" providerId="ADAL" clId="{9532A1BA-D508-4FBA-A30E-6D0E862600FA}" dt="2026-10-22T22:26:40.269" v="4707" actId="114"/>
        <pc:sldMkLst>
          <pc:docMk/>
          <pc:sldMk cId="1402390864" sldId="310"/>
        </pc:sldMkLst>
        <pc:spChg chg="mod">
          <ac:chgData name="Sylvia Hoffmann" userId="fc40dadc-4d8d-4692-8030-bd6788669bc5" providerId="ADAL" clId="{9532A1BA-D508-4FBA-A30E-6D0E862600FA}" dt="2026-10-22T22:25:14.970" v="4646" actId="1076"/>
          <ac:spMkLst>
            <pc:docMk/>
            <pc:sldMk cId="1402390864" sldId="310"/>
            <ac:spMk id="4" creationId="{DAEFEDFA-51C7-B64E-069B-C8646432A97F}"/>
          </ac:spMkLst>
        </pc:spChg>
        <pc:spChg chg="del mod">
          <ac:chgData name="Sylvia Hoffmann" userId="fc40dadc-4d8d-4692-8030-bd6788669bc5" providerId="ADAL" clId="{9532A1BA-D508-4FBA-A30E-6D0E862600FA}" dt="2026-10-22T22:21:39.155" v="4575" actId="478"/>
          <ac:spMkLst>
            <pc:docMk/>
            <pc:sldMk cId="1402390864" sldId="310"/>
            <ac:spMk id="32" creationId="{62AC3721-0247-443F-520F-46D40273079B}"/>
          </ac:spMkLst>
        </pc:spChg>
        <pc:graphicFrameChg chg="add mod">
          <ac:chgData name="Sylvia Hoffmann" userId="fc40dadc-4d8d-4692-8030-bd6788669bc5" providerId="ADAL" clId="{9532A1BA-D508-4FBA-A30E-6D0E862600FA}" dt="2026-10-22T19:54:19.111" v="3280"/>
          <ac:graphicFrameMkLst>
            <pc:docMk/>
            <pc:sldMk cId="1402390864" sldId="310"/>
            <ac:graphicFrameMk id="3" creationId="{258DE200-1620-4332-877C-1C7C560DA87A}"/>
          </ac:graphicFrameMkLst>
        </pc:graphicFrameChg>
        <pc:graphicFrameChg chg="add del mod">
          <ac:chgData name="Sylvia Hoffmann" userId="fc40dadc-4d8d-4692-8030-bd6788669bc5" providerId="ADAL" clId="{9532A1BA-D508-4FBA-A30E-6D0E862600FA}" dt="2026-10-22T19:55:40.772" v="3303" actId="478"/>
          <ac:graphicFrameMkLst>
            <pc:docMk/>
            <pc:sldMk cId="1402390864" sldId="310"/>
            <ac:graphicFrameMk id="4" creationId="{0D59C28A-60BE-EC28-447C-9C8B1CFEC3C6}"/>
          </ac:graphicFrameMkLst>
        </pc:graphicFrameChg>
        <pc:graphicFrameChg chg="add del mod modGraphic">
          <ac:chgData name="Sylvia Hoffmann" userId="fc40dadc-4d8d-4692-8030-bd6788669bc5" providerId="ADAL" clId="{9532A1BA-D508-4FBA-A30E-6D0E862600FA}" dt="2026-10-22T22:21:21.283" v="4569" actId="478"/>
          <ac:graphicFrameMkLst>
            <pc:docMk/>
            <pc:sldMk cId="1402390864" sldId="310"/>
            <ac:graphicFrameMk id="6" creationId="{BEC11CBA-6A80-178C-37AE-0191F1B5EC58}"/>
          </ac:graphicFrameMkLst>
        </pc:graphicFrameChg>
        <pc:graphicFrameChg chg="add mod modGraphic">
          <ac:chgData name="Sylvia Hoffmann" userId="fc40dadc-4d8d-4692-8030-bd6788669bc5" providerId="ADAL" clId="{9532A1BA-D508-4FBA-A30E-6D0E862600FA}" dt="2026-10-22T22:26:40.269" v="4707" actId="114"/>
          <ac:graphicFrameMkLst>
            <pc:docMk/>
            <pc:sldMk cId="1402390864" sldId="310"/>
            <ac:graphicFrameMk id="7" creationId="{E7992053-8545-390B-E695-E333D14415AC}"/>
          </ac:graphicFrameMkLst>
        </pc:graphicFrameChg>
        <pc:picChg chg="del">
          <ac:chgData name="Sylvia Hoffmann" userId="fc40dadc-4d8d-4692-8030-bd6788669bc5" providerId="ADAL" clId="{9532A1BA-D508-4FBA-A30E-6D0E862600FA}" dt="2026-10-22T19:54:16.569" v="3279" actId="478"/>
          <ac:picMkLst>
            <pc:docMk/>
            <pc:sldMk cId="1402390864" sldId="310"/>
            <ac:picMk id="5" creationId="{0452168C-AA29-193C-4187-8EFE62BBA678}"/>
          </ac:picMkLst>
        </pc:picChg>
      </pc:sldChg>
      <pc:sldChg chg="addSp delSp modSp add mod ord">
        <pc:chgData name="Sylvia Hoffmann" userId="fc40dadc-4d8d-4692-8030-bd6788669bc5" providerId="ADAL" clId="{9532A1BA-D508-4FBA-A30E-6D0E862600FA}" dt="2026-10-22T22:27:26.995" v="4740" actId="20577"/>
        <pc:sldMkLst>
          <pc:docMk/>
          <pc:sldMk cId="3917365979" sldId="311"/>
        </pc:sldMkLst>
        <pc:spChg chg="mod">
          <ac:chgData name="Sylvia Hoffmann" userId="fc40dadc-4d8d-4692-8030-bd6788669bc5" providerId="ADAL" clId="{9532A1BA-D508-4FBA-A30E-6D0E862600FA}" dt="2026-10-22T22:27:26.995" v="4740" actId="20577"/>
          <ac:spMkLst>
            <pc:docMk/>
            <pc:sldMk cId="3917365979" sldId="311"/>
            <ac:spMk id="32" creationId="{7519D133-7FDE-9125-C0EB-693823A650ED}"/>
          </ac:spMkLst>
        </pc:spChg>
        <pc:picChg chg="add mod">
          <ac:chgData name="Sylvia Hoffmann" userId="fc40dadc-4d8d-4692-8030-bd6788669bc5" providerId="ADAL" clId="{9532A1BA-D508-4FBA-A30E-6D0E862600FA}" dt="2026-10-22T20:10:44.526" v="3540" actId="1076"/>
          <ac:picMkLst>
            <pc:docMk/>
            <pc:sldMk cId="3917365979" sldId="311"/>
            <ac:picMk id="4" creationId="{852B3B6F-0967-C655-BFF8-168D8B950081}"/>
          </ac:picMkLst>
        </pc:picChg>
        <pc:picChg chg="del">
          <ac:chgData name="Sylvia Hoffmann" userId="fc40dadc-4d8d-4692-8030-bd6788669bc5" providerId="ADAL" clId="{9532A1BA-D508-4FBA-A30E-6D0E862600FA}" dt="2026-10-22T20:08:55.710" v="3518" actId="478"/>
          <ac:picMkLst>
            <pc:docMk/>
            <pc:sldMk cId="3917365979" sldId="311"/>
            <ac:picMk id="5" creationId="{DC42C3B4-E837-22EA-4819-B6B0327A43FE}"/>
          </ac:picMkLst>
        </pc:picChg>
      </pc:sldChg>
      <pc:sldChg chg="addSp delSp modSp add mod">
        <pc:chgData name="Sylvia Hoffmann" userId="fc40dadc-4d8d-4692-8030-bd6788669bc5" providerId="ADAL" clId="{9532A1BA-D508-4FBA-A30E-6D0E862600FA}" dt="2026-10-22T20:08:16.544" v="3516" actId="1076"/>
        <pc:sldMkLst>
          <pc:docMk/>
          <pc:sldMk cId="3148233383" sldId="312"/>
        </pc:sldMkLst>
        <pc:spChg chg="mod">
          <ac:chgData name="Sylvia Hoffmann" userId="fc40dadc-4d8d-4692-8030-bd6788669bc5" providerId="ADAL" clId="{9532A1BA-D508-4FBA-A30E-6D0E862600FA}" dt="2026-10-22T20:06:21.635" v="3435" actId="404"/>
          <ac:spMkLst>
            <pc:docMk/>
            <pc:sldMk cId="3148233383" sldId="312"/>
            <ac:spMk id="2" creationId="{93E8EEC0-52C3-3168-A342-7B0C5D5CB2F7}"/>
          </ac:spMkLst>
        </pc:spChg>
        <pc:spChg chg="mod">
          <ac:chgData name="Sylvia Hoffmann" userId="fc40dadc-4d8d-4692-8030-bd6788669bc5" providerId="ADAL" clId="{9532A1BA-D508-4FBA-A30E-6D0E862600FA}" dt="2026-10-22T20:08:00.057" v="3514" actId="1076"/>
          <ac:spMkLst>
            <pc:docMk/>
            <pc:sldMk cId="3148233383" sldId="312"/>
            <ac:spMk id="8" creationId="{021E8358-ED47-5AC1-743A-4D97A5BED402}"/>
          </ac:spMkLst>
        </pc:spChg>
        <pc:spChg chg="del mod">
          <ac:chgData name="Sylvia Hoffmann" userId="fc40dadc-4d8d-4692-8030-bd6788669bc5" providerId="ADAL" clId="{9532A1BA-D508-4FBA-A30E-6D0E862600FA}" dt="2026-10-22T20:06:00.220" v="3429" actId="478"/>
          <ac:spMkLst>
            <pc:docMk/>
            <pc:sldMk cId="3148233383" sldId="312"/>
            <ac:spMk id="32" creationId="{6DD10EF1-A4C3-0C53-E72B-F8C55B83BCEC}"/>
          </ac:spMkLst>
        </pc:spChg>
        <pc:picChg chg="add mod">
          <ac:chgData name="Sylvia Hoffmann" userId="fc40dadc-4d8d-4692-8030-bd6788669bc5" providerId="ADAL" clId="{9532A1BA-D508-4FBA-A30E-6D0E862600FA}" dt="2026-10-22T20:08:16.544" v="3516" actId="1076"/>
          <ac:picMkLst>
            <pc:docMk/>
            <pc:sldMk cId="3148233383" sldId="312"/>
            <ac:picMk id="4" creationId="{23F0F1D9-6D56-413C-0632-1E3AB84D8A96}"/>
          </ac:picMkLst>
        </pc:picChg>
        <pc:picChg chg="del">
          <ac:chgData name="Sylvia Hoffmann" userId="fc40dadc-4d8d-4692-8030-bd6788669bc5" providerId="ADAL" clId="{9532A1BA-D508-4FBA-A30E-6D0E862600FA}" dt="2026-10-22T20:05:55.062" v="3427" actId="478"/>
          <ac:picMkLst>
            <pc:docMk/>
            <pc:sldMk cId="3148233383" sldId="312"/>
            <ac:picMk id="7" creationId="{19A84937-AB0F-F70F-C88C-5C1179CE5DFB}"/>
          </ac:picMkLst>
        </pc:picChg>
      </pc:sldChg>
      <pc:sldChg chg="addSp delSp modSp add del mod">
        <pc:chgData name="Sylvia Hoffmann" userId="fc40dadc-4d8d-4692-8030-bd6788669bc5" providerId="ADAL" clId="{9532A1BA-D508-4FBA-A30E-6D0E862600FA}" dt="2026-10-22T22:33:32.754" v="4880" actId="47"/>
        <pc:sldMkLst>
          <pc:docMk/>
          <pc:sldMk cId="701485242" sldId="313"/>
        </pc:sldMkLst>
        <pc:spChg chg="mod">
          <ac:chgData name="Sylvia Hoffmann" userId="fc40dadc-4d8d-4692-8030-bd6788669bc5" providerId="ADAL" clId="{9532A1BA-D508-4FBA-A30E-6D0E862600FA}" dt="2026-10-22T20:13:48.472" v="3595" actId="403"/>
          <ac:spMkLst>
            <pc:docMk/>
            <pc:sldMk cId="701485242" sldId="313"/>
            <ac:spMk id="32" creationId="{562A0DFD-7EC0-81C9-DE00-4FE7DF8FC1C4}"/>
          </ac:spMkLst>
        </pc:spChg>
        <pc:picChg chg="del">
          <ac:chgData name="Sylvia Hoffmann" userId="fc40dadc-4d8d-4692-8030-bd6788669bc5" providerId="ADAL" clId="{9532A1BA-D508-4FBA-A30E-6D0E862600FA}" dt="2026-10-22T20:11:50.065" v="3559" actId="478"/>
          <ac:picMkLst>
            <pc:docMk/>
            <pc:sldMk cId="701485242" sldId="313"/>
            <ac:picMk id="4" creationId="{E1B7ACEB-57DB-18EC-0799-BA32DA0E291E}"/>
          </ac:picMkLst>
        </pc:picChg>
        <pc:picChg chg="add mod modCrop">
          <ac:chgData name="Sylvia Hoffmann" userId="fc40dadc-4d8d-4692-8030-bd6788669bc5" providerId="ADAL" clId="{9532A1BA-D508-4FBA-A30E-6D0E862600FA}" dt="2026-10-22T20:13:38.300" v="3591" actId="1076"/>
          <ac:picMkLst>
            <pc:docMk/>
            <pc:sldMk cId="701485242" sldId="313"/>
            <ac:picMk id="5" creationId="{B4331CBE-66F0-F581-832B-BDA517CC175A}"/>
          </ac:picMkLst>
        </pc:picChg>
      </pc:sldChg>
      <pc:sldChg chg="addSp delSp modSp add mod ord modAnim">
        <pc:chgData name="Sylvia Hoffmann" userId="fc40dadc-4d8d-4692-8030-bd6788669bc5" providerId="ADAL" clId="{9532A1BA-D508-4FBA-A30E-6D0E862600FA}" dt="2026-10-22T22:33:17.467" v="4879"/>
        <pc:sldMkLst>
          <pc:docMk/>
          <pc:sldMk cId="3088331075" sldId="314"/>
        </pc:sldMkLst>
        <pc:spChg chg="add mod">
          <ac:chgData name="Sylvia Hoffmann" userId="fc40dadc-4d8d-4692-8030-bd6788669bc5" providerId="ADAL" clId="{9532A1BA-D508-4FBA-A30E-6D0E862600FA}" dt="2026-10-22T22:33:11.912" v="4878" actId="113"/>
          <ac:spMkLst>
            <pc:docMk/>
            <pc:sldMk cId="3088331075" sldId="314"/>
            <ac:spMk id="5" creationId="{3E20684D-5595-58D9-CBBD-1D77B00F7833}"/>
          </ac:spMkLst>
        </pc:spChg>
        <pc:spChg chg="mod">
          <ac:chgData name="Sylvia Hoffmann" userId="fc40dadc-4d8d-4692-8030-bd6788669bc5" providerId="ADAL" clId="{9532A1BA-D508-4FBA-A30E-6D0E862600FA}" dt="2026-10-22T22:31:19.240" v="4824" actId="113"/>
          <ac:spMkLst>
            <pc:docMk/>
            <pc:sldMk cId="3088331075" sldId="314"/>
            <ac:spMk id="32" creationId="{B61F84BC-4145-3D5E-D55E-6245182696FE}"/>
          </ac:spMkLst>
        </pc:spChg>
        <pc:graphicFrameChg chg="add mod modGraphic">
          <ac:chgData name="Sylvia Hoffmann" userId="fc40dadc-4d8d-4692-8030-bd6788669bc5" providerId="ADAL" clId="{9532A1BA-D508-4FBA-A30E-6D0E862600FA}" dt="2026-10-22T22:31:06.590" v="4816" actId="1076"/>
          <ac:graphicFrameMkLst>
            <pc:docMk/>
            <pc:sldMk cId="3088331075" sldId="314"/>
            <ac:graphicFrameMk id="3" creationId="{9C9D3817-94E2-70AD-5122-105575CB9D0F}"/>
          </ac:graphicFrameMkLst>
        </pc:graphicFrameChg>
        <pc:picChg chg="del">
          <ac:chgData name="Sylvia Hoffmann" userId="fc40dadc-4d8d-4692-8030-bd6788669bc5" providerId="ADAL" clId="{9532A1BA-D508-4FBA-A30E-6D0E862600FA}" dt="2026-10-22T20:23:46.179" v="3610" actId="478"/>
          <ac:picMkLst>
            <pc:docMk/>
            <pc:sldMk cId="3088331075" sldId="314"/>
            <ac:picMk id="5" creationId="{0CBA032D-C7F9-3949-C2AD-D8680387C793}"/>
          </ac:picMkLst>
        </pc:picChg>
        <pc:picChg chg="add del mod">
          <ac:chgData name="Sylvia Hoffmann" userId="fc40dadc-4d8d-4692-8030-bd6788669bc5" providerId="ADAL" clId="{9532A1BA-D508-4FBA-A30E-6D0E862600FA}" dt="2026-10-22T22:32:14.600" v="4836" actId="478"/>
          <ac:picMkLst>
            <pc:docMk/>
            <pc:sldMk cId="3088331075" sldId="314"/>
            <ac:picMk id="7" creationId="{FB8C0602-ED9D-AE10-EEB3-787F415DD6EF}"/>
          </ac:picMkLst>
        </pc:picChg>
        <pc:picChg chg="add mod">
          <ac:chgData name="Sylvia Hoffmann" userId="fc40dadc-4d8d-4692-8030-bd6788669bc5" providerId="ADAL" clId="{9532A1BA-D508-4FBA-A30E-6D0E862600FA}" dt="2026-10-22T22:32:21.954" v="4840" actId="1076"/>
          <ac:picMkLst>
            <pc:docMk/>
            <pc:sldMk cId="3088331075" sldId="314"/>
            <ac:picMk id="9" creationId="{6CB84616-69BC-7D4C-B030-AF94B41BF140}"/>
          </ac:picMkLst>
        </pc:picChg>
      </pc:sldChg>
      <pc:sldChg chg="addSp delSp modSp add mod ord delAnim modAnim">
        <pc:chgData name="Sylvia Hoffmann" userId="fc40dadc-4d8d-4692-8030-bd6788669bc5" providerId="ADAL" clId="{9532A1BA-D508-4FBA-A30E-6D0E862600FA}" dt="2026-10-22T22:46:24.802" v="5149"/>
        <pc:sldMkLst>
          <pc:docMk/>
          <pc:sldMk cId="2692883213" sldId="315"/>
        </pc:sldMkLst>
        <pc:spChg chg="mod">
          <ac:chgData name="Sylvia Hoffmann" userId="fc40dadc-4d8d-4692-8030-bd6788669bc5" providerId="ADAL" clId="{9532A1BA-D508-4FBA-A30E-6D0E862600FA}" dt="2026-10-22T22:45:09.445" v="5143" actId="113"/>
          <ac:spMkLst>
            <pc:docMk/>
            <pc:sldMk cId="2692883213" sldId="315"/>
            <ac:spMk id="2" creationId="{480893C9-F463-241F-B142-EA02E945B812}"/>
          </ac:spMkLst>
        </pc:spChg>
        <pc:spChg chg="add del mod">
          <ac:chgData name="Sylvia Hoffmann" userId="fc40dadc-4d8d-4692-8030-bd6788669bc5" providerId="ADAL" clId="{9532A1BA-D508-4FBA-A30E-6D0E862600FA}" dt="2026-10-22T22:42:06.518" v="5050" actId="478"/>
          <ac:spMkLst>
            <pc:docMk/>
            <pc:sldMk cId="2692883213" sldId="315"/>
            <ac:spMk id="3" creationId="{CC126E27-D3A4-9646-7D08-DCD080EDF00F}"/>
          </ac:spMkLst>
        </pc:spChg>
        <pc:spChg chg="mod">
          <ac:chgData name="Sylvia Hoffmann" userId="fc40dadc-4d8d-4692-8030-bd6788669bc5" providerId="ADAL" clId="{9532A1BA-D508-4FBA-A30E-6D0E862600FA}" dt="2026-10-22T22:43:18.255" v="5130" actId="20577"/>
          <ac:spMkLst>
            <pc:docMk/>
            <pc:sldMk cId="2692883213" sldId="315"/>
            <ac:spMk id="5" creationId="{67AD9A8F-1D67-2F6F-8885-072A3C35B6F1}"/>
          </ac:spMkLst>
        </pc:spChg>
        <pc:spChg chg="del mod">
          <ac:chgData name="Sylvia Hoffmann" userId="fc40dadc-4d8d-4692-8030-bd6788669bc5" providerId="ADAL" clId="{9532A1BA-D508-4FBA-A30E-6D0E862600FA}" dt="2026-10-22T22:42:04.968" v="5049" actId="478"/>
          <ac:spMkLst>
            <pc:docMk/>
            <pc:sldMk cId="2692883213" sldId="315"/>
            <ac:spMk id="32" creationId="{92CC25B7-42AB-E7AD-3110-82214EA56C4F}"/>
          </ac:spMkLst>
        </pc:spChg>
        <pc:picChg chg="del">
          <ac:chgData name="Sylvia Hoffmann" userId="fc40dadc-4d8d-4692-8030-bd6788669bc5" providerId="ADAL" clId="{9532A1BA-D508-4FBA-A30E-6D0E862600FA}" dt="2026-10-22T20:28:54.476" v="3715" actId="478"/>
          <ac:picMkLst>
            <pc:docMk/>
            <pc:sldMk cId="2692883213" sldId="315"/>
            <ac:picMk id="5" creationId="{496FEAB0-C659-BB7F-221B-E8CD909BDB68}"/>
          </ac:picMkLst>
        </pc:picChg>
      </pc:sldChg>
      <pc:sldChg chg="add">
        <pc:chgData name="Sylvia Hoffmann" userId="fc40dadc-4d8d-4692-8030-bd6788669bc5" providerId="ADAL" clId="{9532A1BA-D508-4FBA-A30E-6D0E862600FA}" dt="2026-10-22T22:45:03.910" v="5142"/>
        <pc:sldMkLst>
          <pc:docMk/>
          <pc:sldMk cId="97721711" sldId="316"/>
        </pc:sldMkLst>
      </pc:sldChg>
      <pc:sldChg chg="add del">
        <pc:chgData name="Sylvia Hoffmann" userId="fc40dadc-4d8d-4692-8030-bd6788669bc5" providerId="ADAL" clId="{9532A1BA-D508-4FBA-A30E-6D0E862600FA}" dt="2026-10-22T22:44:41.048" v="5141" actId="2696"/>
        <pc:sldMkLst>
          <pc:docMk/>
          <pc:sldMk cId="313733975" sldId="316"/>
        </pc:sldMkLst>
      </pc:sldChg>
      <pc:sldChg chg="addSp delSp modSp add del mod delAnim">
        <pc:chgData name="Sylvia Hoffmann" userId="fc40dadc-4d8d-4692-8030-bd6788669bc5" providerId="ADAL" clId="{9532A1BA-D508-4FBA-A30E-6D0E862600FA}" dt="2026-10-22T22:15:03.315" v="4450" actId="2696"/>
        <pc:sldMkLst>
          <pc:docMk/>
          <pc:sldMk cId="545834145" sldId="316"/>
        </pc:sldMkLst>
        <pc:spChg chg="mod">
          <ac:chgData name="Sylvia Hoffmann" userId="fc40dadc-4d8d-4692-8030-bd6788669bc5" providerId="ADAL" clId="{9532A1BA-D508-4FBA-A30E-6D0E862600FA}" dt="2026-10-22T20:34:45" v="3936"/>
          <ac:spMkLst>
            <pc:docMk/>
            <pc:sldMk cId="545834145" sldId="316"/>
            <ac:spMk id="2" creationId="{DC33E985-F17D-1C18-E316-E8CC382BF06B}"/>
          </ac:spMkLst>
        </pc:spChg>
        <pc:spChg chg="mod">
          <ac:chgData name="Sylvia Hoffmann" userId="fc40dadc-4d8d-4692-8030-bd6788669bc5" providerId="ADAL" clId="{9532A1BA-D508-4FBA-A30E-6D0E862600FA}" dt="2026-10-22T20:34:43.091" v="3935" actId="21"/>
          <ac:spMkLst>
            <pc:docMk/>
            <pc:sldMk cId="545834145" sldId="316"/>
            <ac:spMk id="3" creationId="{F19F5449-8387-033B-2521-BC874F28465C}"/>
          </ac:spMkLst>
        </pc:spChg>
        <pc:spChg chg="del">
          <ac:chgData name="Sylvia Hoffmann" userId="fc40dadc-4d8d-4692-8030-bd6788669bc5" providerId="ADAL" clId="{9532A1BA-D508-4FBA-A30E-6D0E862600FA}" dt="2026-10-22T20:35:01.206" v="3937" actId="478"/>
          <ac:spMkLst>
            <pc:docMk/>
            <pc:sldMk cId="545834145" sldId="316"/>
            <ac:spMk id="6" creationId="{45F9D0A0-D64F-613C-8E6C-D43A549F3A99}"/>
          </ac:spMkLst>
        </pc:spChg>
        <pc:spChg chg="add mod">
          <ac:chgData name="Sylvia Hoffmann" userId="fc40dadc-4d8d-4692-8030-bd6788669bc5" providerId="ADAL" clId="{9532A1BA-D508-4FBA-A30E-6D0E862600FA}" dt="2026-10-22T20:36:55.704" v="4040" actId="20577"/>
          <ac:spMkLst>
            <pc:docMk/>
            <pc:sldMk cId="545834145" sldId="316"/>
            <ac:spMk id="7" creationId="{EE21B714-CE91-3780-1F43-E4DA5453FA4E}"/>
          </ac:spMkLst>
        </pc:spChg>
      </pc:sldChg>
      <pc:sldChg chg="addSp modSp add del mod">
        <pc:chgData name="Sylvia Hoffmann" userId="fc40dadc-4d8d-4692-8030-bd6788669bc5" providerId="ADAL" clId="{9532A1BA-D508-4FBA-A30E-6D0E862600FA}" dt="2026-10-22T22:15:03.315" v="4450" actId="2696"/>
        <pc:sldMkLst>
          <pc:docMk/>
          <pc:sldMk cId="799202931" sldId="317"/>
        </pc:sldMkLst>
        <pc:spChg chg="mod">
          <ac:chgData name="Sylvia Hoffmann" userId="fc40dadc-4d8d-4692-8030-bd6788669bc5" providerId="ADAL" clId="{9532A1BA-D508-4FBA-A30E-6D0E862600FA}" dt="2026-10-22T20:37:45.625" v="4046" actId="27636"/>
          <ac:spMkLst>
            <pc:docMk/>
            <pc:sldMk cId="799202931" sldId="317"/>
            <ac:spMk id="2" creationId="{0F4D8564-43CB-1485-9342-7C37A49060B5}"/>
          </ac:spMkLst>
        </pc:spChg>
        <pc:spChg chg="mod">
          <ac:chgData name="Sylvia Hoffmann" userId="fc40dadc-4d8d-4692-8030-bd6788669bc5" providerId="ADAL" clId="{9532A1BA-D508-4FBA-A30E-6D0E862600FA}" dt="2026-10-22T20:40:44.972" v="4073" actId="1076"/>
          <ac:spMkLst>
            <pc:docMk/>
            <pc:sldMk cId="799202931" sldId="317"/>
            <ac:spMk id="7" creationId="{EE45FE6D-835F-0B6F-ABA6-4BE278EDA37F}"/>
          </ac:spMkLst>
        </pc:spChg>
        <pc:graphicFrameChg chg="add mod modGraphic">
          <ac:chgData name="Sylvia Hoffmann" userId="fc40dadc-4d8d-4692-8030-bd6788669bc5" providerId="ADAL" clId="{9532A1BA-D508-4FBA-A30E-6D0E862600FA}" dt="2026-10-22T20:40:31.440" v="4070" actId="207"/>
          <ac:graphicFrameMkLst>
            <pc:docMk/>
            <pc:sldMk cId="799202931" sldId="317"/>
            <ac:graphicFrameMk id="4" creationId="{15379BB7-A7FE-812A-D1D7-EA389E1A07C6}"/>
          </ac:graphicFrameMkLst>
        </pc:graphicFrameChg>
      </pc:sldChg>
      <pc:sldChg chg="add del">
        <pc:chgData name="Sylvia Hoffmann" userId="fc40dadc-4d8d-4692-8030-bd6788669bc5" providerId="ADAL" clId="{9532A1BA-D508-4FBA-A30E-6D0E862600FA}" dt="2026-10-22T22:44:41.048" v="5141" actId="2696"/>
        <pc:sldMkLst>
          <pc:docMk/>
          <pc:sldMk cId="2472511235" sldId="317"/>
        </pc:sldMkLst>
      </pc:sldChg>
      <pc:sldChg chg="add">
        <pc:chgData name="Sylvia Hoffmann" userId="fc40dadc-4d8d-4692-8030-bd6788669bc5" providerId="ADAL" clId="{9532A1BA-D508-4FBA-A30E-6D0E862600FA}" dt="2026-10-22T22:45:03.910" v="5142"/>
        <pc:sldMkLst>
          <pc:docMk/>
          <pc:sldMk cId="3606799831" sldId="317"/>
        </pc:sldMkLst>
      </pc:sldChg>
      <pc:sldChg chg="addSp delSp modSp add mod ord delAnim">
        <pc:chgData name="Sylvia Hoffmann" userId="fc40dadc-4d8d-4692-8030-bd6788669bc5" providerId="ADAL" clId="{9532A1BA-D508-4FBA-A30E-6D0E862600FA}" dt="2026-10-22T22:46:28.111" v="5151"/>
        <pc:sldMkLst>
          <pc:docMk/>
          <pc:sldMk cId="1116300866" sldId="318"/>
        </pc:sldMkLst>
        <pc:spChg chg="mod">
          <ac:chgData name="Sylvia Hoffmann" userId="fc40dadc-4d8d-4692-8030-bd6788669bc5" providerId="ADAL" clId="{9532A1BA-D508-4FBA-A30E-6D0E862600FA}" dt="2026-10-22T20:42:53.717" v="4129" actId="20577"/>
          <ac:spMkLst>
            <pc:docMk/>
            <pc:sldMk cId="1116300866" sldId="318"/>
            <ac:spMk id="2" creationId="{12A144D5-B233-9E3B-7CA9-F82E518C5EFF}"/>
          </ac:spMkLst>
        </pc:spChg>
        <pc:spChg chg="mod">
          <ac:chgData name="Sylvia Hoffmann" userId="fc40dadc-4d8d-4692-8030-bd6788669bc5" providerId="ADAL" clId="{9532A1BA-D508-4FBA-A30E-6D0E862600FA}" dt="2026-10-22T20:42:58.488" v="4132" actId="27636"/>
          <ac:spMkLst>
            <pc:docMk/>
            <pc:sldMk cId="1116300866" sldId="318"/>
            <ac:spMk id="3" creationId="{CB53C863-2DFC-CDF0-4B0C-7D04DB3FEFFD}"/>
          </ac:spMkLst>
        </pc:spChg>
        <pc:spChg chg="del">
          <ac:chgData name="Sylvia Hoffmann" userId="fc40dadc-4d8d-4692-8030-bd6788669bc5" providerId="ADAL" clId="{9532A1BA-D508-4FBA-A30E-6D0E862600FA}" dt="2026-10-22T20:42:55.253" v="4130" actId="478"/>
          <ac:spMkLst>
            <pc:docMk/>
            <pc:sldMk cId="1116300866" sldId="318"/>
            <ac:spMk id="6" creationId="{69DBF7BE-246F-6FF6-C764-A7F790D63EC8}"/>
          </ac:spMkLst>
        </pc:spChg>
        <pc:spChg chg="add mod">
          <ac:chgData name="Sylvia Hoffmann" userId="fc40dadc-4d8d-4692-8030-bd6788669bc5" providerId="ADAL" clId="{9532A1BA-D508-4FBA-A30E-6D0E862600FA}" dt="2026-10-22T20:44:11.585" v="4177" actId="1076"/>
          <ac:spMkLst>
            <pc:docMk/>
            <pc:sldMk cId="1116300866" sldId="318"/>
            <ac:spMk id="7" creationId="{00F0297C-D74F-7A97-F450-E20E8F9FB0AE}"/>
          </ac:spMkLst>
        </pc:spChg>
        <pc:picChg chg="add mod">
          <ac:chgData name="Sylvia Hoffmann" userId="fc40dadc-4d8d-4692-8030-bd6788669bc5" providerId="ADAL" clId="{9532A1BA-D508-4FBA-A30E-6D0E862600FA}" dt="2026-10-22T20:44:27.029" v="4179" actId="14100"/>
          <ac:picMkLst>
            <pc:docMk/>
            <pc:sldMk cId="1116300866" sldId="318"/>
            <ac:picMk id="5" creationId="{D0C2E054-719E-5438-0F93-BF7196E4E487}"/>
          </ac:picMkLst>
        </pc:picChg>
      </pc:sldChg>
      <pc:sldChg chg="addSp delSp modSp add del mod">
        <pc:chgData name="Sylvia Hoffmann" userId="fc40dadc-4d8d-4692-8030-bd6788669bc5" providerId="ADAL" clId="{9532A1BA-D508-4FBA-A30E-6D0E862600FA}" dt="2026-10-22T22:44:41.048" v="5141" actId="2696"/>
        <pc:sldMkLst>
          <pc:docMk/>
          <pc:sldMk cId="3073936021" sldId="319"/>
        </pc:sldMkLst>
        <pc:spChg chg="mod">
          <ac:chgData name="Sylvia Hoffmann" userId="fc40dadc-4d8d-4692-8030-bd6788669bc5" providerId="ADAL" clId="{9532A1BA-D508-4FBA-A30E-6D0E862600FA}" dt="2026-10-22T22:14:47.060" v="4449" actId="20577"/>
          <ac:spMkLst>
            <pc:docMk/>
            <pc:sldMk cId="3073936021" sldId="319"/>
            <ac:spMk id="2" creationId="{37EE2913-206D-EFEB-99CF-68F706756E4A}"/>
          </ac:spMkLst>
        </pc:spChg>
        <pc:spChg chg="del">
          <ac:chgData name="Sylvia Hoffmann" userId="fc40dadc-4d8d-4692-8030-bd6788669bc5" providerId="ADAL" clId="{9532A1BA-D508-4FBA-A30E-6D0E862600FA}" dt="2026-10-22T22:16:38.781" v="4520" actId="478"/>
          <ac:spMkLst>
            <pc:docMk/>
            <pc:sldMk cId="3073936021" sldId="319"/>
            <ac:spMk id="8" creationId="{2D417041-3A4F-F447-8A70-A5BC91137367}"/>
          </ac:spMkLst>
        </pc:spChg>
        <pc:spChg chg="mod">
          <ac:chgData name="Sylvia Hoffmann" userId="fc40dadc-4d8d-4692-8030-bd6788669bc5" providerId="ADAL" clId="{9532A1BA-D508-4FBA-A30E-6D0E862600FA}" dt="2026-10-22T22:17:21.903" v="4553" actId="20577"/>
          <ac:spMkLst>
            <pc:docMk/>
            <pc:sldMk cId="3073936021" sldId="319"/>
            <ac:spMk id="32" creationId="{0BCECD86-6F64-14D6-2C88-B453AAF4E272}"/>
          </ac:spMkLst>
        </pc:spChg>
        <pc:picChg chg="add mod modCrop">
          <ac:chgData name="Sylvia Hoffmann" userId="fc40dadc-4d8d-4692-8030-bd6788669bc5" providerId="ADAL" clId="{9532A1BA-D508-4FBA-A30E-6D0E862600FA}" dt="2026-10-22T22:19:26.615" v="4563" actId="1076"/>
          <ac:picMkLst>
            <pc:docMk/>
            <pc:sldMk cId="3073936021" sldId="319"/>
            <ac:picMk id="4" creationId="{40951880-E777-4AA2-88C9-DAB53B044DC9}"/>
          </ac:picMkLst>
        </pc:picChg>
        <pc:picChg chg="del">
          <ac:chgData name="Sylvia Hoffmann" userId="fc40dadc-4d8d-4692-8030-bd6788669bc5" providerId="ADAL" clId="{9532A1BA-D508-4FBA-A30E-6D0E862600FA}" dt="2026-10-22T22:15:58.558" v="4469" actId="478"/>
          <ac:picMkLst>
            <pc:docMk/>
            <pc:sldMk cId="3073936021" sldId="319"/>
            <ac:picMk id="7" creationId="{659BF6DE-6AA0-84A6-C989-F959D40C7609}"/>
          </ac:picMkLst>
        </pc:picChg>
      </pc:sldChg>
      <pc:sldChg chg="add">
        <pc:chgData name="Sylvia Hoffmann" userId="fc40dadc-4d8d-4692-8030-bd6788669bc5" providerId="ADAL" clId="{9532A1BA-D508-4FBA-A30E-6D0E862600FA}" dt="2026-10-22T22:45:03.910" v="5142"/>
        <pc:sldMkLst>
          <pc:docMk/>
          <pc:sldMk cId="3955350887" sldId="319"/>
        </pc:sldMkLst>
      </pc:sldChg>
      <pc:sldChg chg="modSp add mod">
        <pc:chgData name="Sylvia Hoffmann" userId="fc40dadc-4d8d-4692-8030-bd6788669bc5" providerId="ADAL" clId="{9532A1BA-D508-4FBA-A30E-6D0E862600FA}" dt="2026-10-22T22:31:12.082" v="4817" actId="6549"/>
        <pc:sldMkLst>
          <pc:docMk/>
          <pc:sldMk cId="855670541" sldId="320"/>
        </pc:sldMkLst>
        <pc:spChg chg="mod">
          <ac:chgData name="Sylvia Hoffmann" userId="fc40dadc-4d8d-4692-8030-bd6788669bc5" providerId="ADAL" clId="{9532A1BA-D508-4FBA-A30E-6D0E862600FA}" dt="2026-10-22T22:31:12.082" v="4817" actId="6549"/>
          <ac:spMkLst>
            <pc:docMk/>
            <pc:sldMk cId="855670541" sldId="320"/>
            <ac:spMk id="32" creationId="{F4516903-38F2-9C1C-4ED8-B175D990E565}"/>
          </ac:spMkLst>
        </pc:spChg>
        <pc:graphicFrameChg chg="mod modGraphic">
          <ac:chgData name="Sylvia Hoffmann" userId="fc40dadc-4d8d-4692-8030-bd6788669bc5" providerId="ADAL" clId="{9532A1BA-D508-4FBA-A30E-6D0E862600FA}" dt="2026-10-22T22:29:01.099" v="4754" actId="21"/>
          <ac:graphicFrameMkLst>
            <pc:docMk/>
            <pc:sldMk cId="855670541" sldId="320"/>
            <ac:graphicFrameMk id="3" creationId="{2F88BD2A-4C82-FC48-49CD-6318C4F2DA70}"/>
          </ac:graphicFrameMkLst>
        </pc:graphicFrameChg>
      </pc:sldChg>
      <pc:sldChg chg="delSp modSp add del mod">
        <pc:chgData name="Sylvia Hoffmann" userId="fc40dadc-4d8d-4692-8030-bd6788669bc5" providerId="ADAL" clId="{9532A1BA-D508-4FBA-A30E-6D0E862600FA}" dt="2026-10-22T22:26:45.421" v="4708" actId="47"/>
        <pc:sldMkLst>
          <pc:docMk/>
          <pc:sldMk cId="1297850745" sldId="320"/>
        </pc:sldMkLst>
        <pc:spChg chg="mod">
          <ac:chgData name="Sylvia Hoffmann" userId="fc40dadc-4d8d-4692-8030-bd6788669bc5" providerId="ADAL" clId="{9532A1BA-D508-4FBA-A30E-6D0E862600FA}" dt="2026-10-22T22:23:13.391" v="4600" actId="1076"/>
          <ac:spMkLst>
            <pc:docMk/>
            <pc:sldMk cId="1297850745" sldId="320"/>
            <ac:spMk id="32" creationId="{494DF7AD-0A5B-D353-234E-FF92407B5D02}"/>
          </ac:spMkLst>
        </pc:spChg>
        <pc:graphicFrameChg chg="del mod modGraphic">
          <ac:chgData name="Sylvia Hoffmann" userId="fc40dadc-4d8d-4692-8030-bd6788669bc5" providerId="ADAL" clId="{9532A1BA-D508-4FBA-A30E-6D0E862600FA}" dt="2026-10-22T22:24:58.672" v="4641" actId="21"/>
          <ac:graphicFrameMkLst>
            <pc:docMk/>
            <pc:sldMk cId="1297850745" sldId="320"/>
            <ac:graphicFrameMk id="6" creationId="{B26F11AE-C945-93FF-C63B-BC6CAF0D2148}"/>
          </ac:graphicFrameMkLst>
        </pc:graphicFrameChg>
      </pc:sldChg>
      <pc:sldChg chg="add">
        <pc:chgData name="Sylvia Hoffmann" userId="fc40dadc-4d8d-4692-8030-bd6788669bc5" providerId="ADAL" clId="{9532A1BA-D508-4FBA-A30E-6D0E862600FA}" dt="2026-10-22T22:40:34.500" v="5047"/>
        <pc:sldMkLst>
          <pc:docMk/>
          <pc:sldMk cId="3736657441" sldId="321"/>
        </pc:sldMkLst>
      </pc:sldChg>
      <pc:sldChg chg="addSp modSp add del mod modAnim">
        <pc:chgData name="Sylvia Hoffmann" userId="fc40dadc-4d8d-4692-8030-bd6788669bc5" providerId="ADAL" clId="{9532A1BA-D508-4FBA-A30E-6D0E862600FA}" dt="2026-10-22T22:51:19.379" v="5246" actId="47"/>
        <pc:sldMkLst>
          <pc:docMk/>
          <pc:sldMk cId="652965953" sldId="322"/>
        </pc:sldMkLst>
        <pc:spChg chg="mod">
          <ac:chgData name="Sylvia Hoffmann" userId="fc40dadc-4d8d-4692-8030-bd6788669bc5" providerId="ADAL" clId="{9532A1BA-D508-4FBA-A30E-6D0E862600FA}" dt="2026-10-22T22:49:38.554" v="5212" actId="1076"/>
          <ac:spMkLst>
            <pc:docMk/>
            <pc:sldMk cId="652965953" sldId="322"/>
            <ac:spMk id="5" creationId="{7FAD928B-423C-9439-7B3D-B435DE7A2274}"/>
          </ac:spMkLst>
        </pc:spChg>
        <pc:spChg chg="mod">
          <ac:chgData name="Sylvia Hoffmann" userId="fc40dadc-4d8d-4692-8030-bd6788669bc5" providerId="ADAL" clId="{9532A1BA-D508-4FBA-A30E-6D0E862600FA}" dt="2026-10-22T22:50:36.022" v="5244" actId="1076"/>
          <ac:spMkLst>
            <pc:docMk/>
            <pc:sldMk cId="652965953" sldId="322"/>
            <ac:spMk id="6" creationId="{47B95919-1910-CBE8-70EA-79DEF722B977}"/>
          </ac:spMkLst>
        </pc:spChg>
        <pc:graphicFrameChg chg="add mod modGraphic">
          <ac:chgData name="Sylvia Hoffmann" userId="fc40dadc-4d8d-4692-8030-bd6788669bc5" providerId="ADAL" clId="{9532A1BA-D508-4FBA-A30E-6D0E862600FA}" dt="2026-10-22T22:50:10.728" v="5235" actId="14100"/>
          <ac:graphicFrameMkLst>
            <pc:docMk/>
            <pc:sldMk cId="652965953" sldId="322"/>
            <ac:graphicFrameMk id="3" creationId="{504DF1BD-2ED7-C8C9-1331-23A5C17093E7}"/>
          </ac:graphicFrameMkLst>
        </pc:graphicFrameChg>
      </pc:sldChg>
      <pc:sldChg chg="add">
        <pc:chgData name="Sylvia Hoffmann" userId="fc40dadc-4d8d-4692-8030-bd6788669bc5" providerId="ADAL" clId="{9532A1BA-D508-4FBA-A30E-6D0E862600FA}" dt="2026-10-22T22:51:00.855" v="5245" actId="2890"/>
        <pc:sldMkLst>
          <pc:docMk/>
          <pc:sldMk cId="2930581104" sldId="323"/>
        </pc:sldMkLst>
      </pc:sldChg>
      <pc:sldChg chg="delSp modSp add mod">
        <pc:chgData name="Sylvia Hoffmann" userId="fc40dadc-4d8d-4692-8030-bd6788669bc5" providerId="ADAL" clId="{9532A1BA-D508-4FBA-A30E-6D0E862600FA}" dt="2026-10-22T22:52:46.379" v="5281" actId="1076"/>
        <pc:sldMkLst>
          <pc:docMk/>
          <pc:sldMk cId="212557032" sldId="324"/>
        </pc:sldMkLst>
        <pc:spChg chg="mod">
          <ac:chgData name="Sylvia Hoffmann" userId="fc40dadc-4d8d-4692-8030-bd6788669bc5" providerId="ADAL" clId="{9532A1BA-D508-4FBA-A30E-6D0E862600FA}" dt="2026-10-22T22:51:28.034" v="5258" actId="20577"/>
          <ac:spMkLst>
            <pc:docMk/>
            <pc:sldMk cId="212557032" sldId="324"/>
            <ac:spMk id="2" creationId="{E289164F-AAC8-A8AF-9CFF-7C6944390D7E}"/>
          </ac:spMkLst>
        </pc:spChg>
        <pc:spChg chg="del mod">
          <ac:chgData name="Sylvia Hoffmann" userId="fc40dadc-4d8d-4692-8030-bd6788669bc5" providerId="ADAL" clId="{9532A1BA-D508-4FBA-A30E-6D0E862600FA}" dt="2026-10-22T22:52:43.038" v="5280" actId="478"/>
          <ac:spMkLst>
            <pc:docMk/>
            <pc:sldMk cId="212557032" sldId="324"/>
            <ac:spMk id="32" creationId="{FB229102-3DB7-6E86-80B2-7DAE369B5722}"/>
          </ac:spMkLst>
        </pc:spChg>
        <pc:graphicFrameChg chg="mod modGraphic">
          <ac:chgData name="Sylvia Hoffmann" userId="fc40dadc-4d8d-4692-8030-bd6788669bc5" providerId="ADAL" clId="{9532A1BA-D508-4FBA-A30E-6D0E862600FA}" dt="2026-10-22T22:52:46.379" v="5281" actId="1076"/>
          <ac:graphicFrameMkLst>
            <pc:docMk/>
            <pc:sldMk cId="212557032" sldId="324"/>
            <ac:graphicFrameMk id="3" creationId="{8F8052D9-AD76-7F8F-E510-BB0E0F714111}"/>
          </ac:graphicFrameMkLst>
        </pc:graphicFrameChg>
      </pc:sldChg>
      <pc:sldChg chg="addSp delSp modSp add mod">
        <pc:chgData name="Sylvia Hoffmann" userId="fc40dadc-4d8d-4692-8030-bd6788669bc5" providerId="ADAL" clId="{9532A1BA-D508-4FBA-A30E-6D0E862600FA}" dt="2026-10-22T23:00:08.045" v="5446" actId="1076"/>
        <pc:sldMkLst>
          <pc:docMk/>
          <pc:sldMk cId="650891247" sldId="325"/>
        </pc:sldMkLst>
        <pc:spChg chg="mod">
          <ac:chgData name="Sylvia Hoffmann" userId="fc40dadc-4d8d-4692-8030-bd6788669bc5" providerId="ADAL" clId="{9532A1BA-D508-4FBA-A30E-6D0E862600FA}" dt="2026-10-22T22:59:21.287" v="5442" actId="113"/>
          <ac:spMkLst>
            <pc:docMk/>
            <pc:sldMk cId="650891247" sldId="325"/>
            <ac:spMk id="2" creationId="{78D9A23C-87FD-0E83-39E0-4E70DCE836C8}"/>
          </ac:spMkLst>
        </pc:spChg>
        <pc:spChg chg="mod">
          <ac:chgData name="Sylvia Hoffmann" userId="fc40dadc-4d8d-4692-8030-bd6788669bc5" providerId="ADAL" clId="{9532A1BA-D508-4FBA-A30E-6D0E862600FA}" dt="2026-10-22T23:00:08.045" v="5446" actId="1076"/>
          <ac:spMkLst>
            <pc:docMk/>
            <pc:sldMk cId="650891247" sldId="325"/>
            <ac:spMk id="8" creationId="{B2B53CE5-5CC8-2620-E132-5788DB0FD2B8}"/>
          </ac:spMkLst>
        </pc:spChg>
        <pc:picChg chg="del">
          <ac:chgData name="Sylvia Hoffmann" userId="fc40dadc-4d8d-4692-8030-bd6788669bc5" providerId="ADAL" clId="{9532A1BA-D508-4FBA-A30E-6D0E862600FA}" dt="2026-10-22T22:56:19.346" v="5295" actId="478"/>
          <ac:picMkLst>
            <pc:docMk/>
            <pc:sldMk cId="650891247" sldId="325"/>
            <ac:picMk id="4" creationId="{B975B41D-8294-1AF9-0B94-31444ADC1FD4}"/>
          </ac:picMkLst>
        </pc:picChg>
        <pc:picChg chg="add del mod">
          <ac:chgData name="Sylvia Hoffmann" userId="fc40dadc-4d8d-4692-8030-bd6788669bc5" providerId="ADAL" clId="{9532A1BA-D508-4FBA-A30E-6D0E862600FA}" dt="2026-10-22T22:58:19.937" v="5342" actId="478"/>
          <ac:picMkLst>
            <pc:docMk/>
            <pc:sldMk cId="650891247" sldId="325"/>
            <ac:picMk id="5" creationId="{F6D9EE14-6353-37C3-0C68-89D169D72CD5}"/>
          </ac:picMkLst>
        </pc:picChg>
        <pc:picChg chg="add mod modCrop">
          <ac:chgData name="Sylvia Hoffmann" userId="fc40dadc-4d8d-4692-8030-bd6788669bc5" providerId="ADAL" clId="{9532A1BA-D508-4FBA-A30E-6D0E862600FA}" dt="2026-10-22T22:59:32.365" v="5443"/>
          <ac:picMkLst>
            <pc:docMk/>
            <pc:sldMk cId="650891247" sldId="325"/>
            <ac:picMk id="7" creationId="{EEFEDBF3-E2DB-85AA-08C6-12386830D5D4}"/>
          </ac:picMkLst>
        </pc:picChg>
      </pc:sldChg>
      <pc:sldChg chg="add del">
        <pc:chgData name="Sylvia Hoffmann" userId="fc40dadc-4d8d-4692-8030-bd6788669bc5" providerId="ADAL" clId="{9532A1BA-D508-4FBA-A30E-6D0E862600FA}" dt="2026-10-22T22:59:53.279" v="5444" actId="47"/>
        <pc:sldMkLst>
          <pc:docMk/>
          <pc:sldMk cId="2322224194" sldId="32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E20804-71CC-4AB8-9403-93A252CEE6BB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F65E15-F15E-4E03-9220-C46CB14F39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4630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3647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60BBF7-3F06-6E0D-0660-F96D2F40F5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498D0E7-E853-FCCD-A0AF-38935F1C40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306B8C-0A84-E7D2-0D14-49AC6F10CE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6B2E6C-F0C9-69E1-2379-42A8FC382A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2693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4FFF5E-5F92-F80A-A8D6-99368DAE1A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C45F5F-E07B-9631-CAD1-0901254BF8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5E5C8A-2069-A683-2289-B2FA0BDD61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F21970-A7BD-10E0-20F1-3005EAD7C4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602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0DBA0D-668B-7B36-04CA-6DA4EF010C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79ACFE-658B-B583-5D74-FB4EB705AB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CC3D47D-FF0D-5AC4-C2F3-E35D25AD97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C33299-A9B6-90F3-D137-5A0CD36767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7181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08F062-890E-D270-CF2B-E20A7A4BDA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0FDB935-2A82-2D66-4A58-CB2F862E038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54CA050-6C15-F549-A267-EAB5C4BD62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D14F10-D256-62F4-954E-A805F7BDCA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6884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32AE25-0B22-7F56-78E8-5F4D34D09D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32548D-47B0-7D86-45ED-F3A4D0BA0A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C29196A-0535-CC59-1D3F-4A2964E26B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4320CD-262F-843C-E156-B839F1A632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0159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5D9757-97F8-A096-C0AC-B936CBCD29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E68B449-B1B7-939F-1D39-E0EE0B34AC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0CB0F2-DD6F-B5F4-79EC-EB3978C120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1C1477-4F3F-4ABF-BEF1-E2933AEEC3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8220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75FEE5-3051-A142-6A3B-3D329098F2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356B6B1-4AA2-54DF-068B-C0D833EAD14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40FA21-A26E-7758-5359-B4329AA74C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65BE08-412F-01BE-7894-6F2B65A66AA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23285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3.xml"/><Relationship Id="rId9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s://uwtsd.careercentre.me/resources/elearning/hub.aspx?redirect=/e-learning/asset/view/788/0/0" TargetMode="Externa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s://uwtsd.careercentre.me/dashboard" TargetMode="Externa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s://www.prospects.ac.uk/job-profiles/browse-a-to-z/" TargetMode="Externa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resources/elearning/hub.aspx?redirect=/e-learning/asset/gallery/tag/56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hyperlink" Target="https://uwtsd.careercentre.me/Resources/elearning/hub.aspx?redirectUrl=/asset/gallery/path/43/3" TargetMode="External"/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svg"/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048" y="2300321"/>
            <a:ext cx="10803903" cy="1659481"/>
          </a:xfrm>
        </p:spPr>
        <p:txBody>
          <a:bodyPr/>
          <a:lstStyle/>
          <a:p>
            <a:pPr marL="0" indent="0" algn="ctr">
              <a:buNone/>
            </a:pPr>
            <a:r>
              <a:rPr lang="en-GB" sz="4800" b="1" dirty="0">
                <a:solidFill>
                  <a:schemeClr val="bg1"/>
                </a:solidFill>
              </a:rPr>
              <a:t>Essential Skills </a:t>
            </a:r>
          </a:p>
          <a:p>
            <a:pPr marL="0" indent="0" algn="ctr">
              <a:buNone/>
            </a:pPr>
            <a:r>
              <a:rPr lang="en-GB" sz="4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Evaluating your career readiness</a:t>
            </a: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732DD-F7E6-DB33-DF37-0CA6912DA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During this session you will…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6135E-1523-289E-4640-686FB840F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6947" y="1833739"/>
            <a:ext cx="10376119" cy="3599907"/>
          </a:xfrm>
        </p:spPr>
        <p:txBody>
          <a:bodyPr>
            <a:normAutofit/>
          </a:bodyPr>
          <a:lstStyle/>
          <a:p>
            <a:pPr marL="342900" lvl="0" indent="-342900" fontAlgn="t"/>
            <a:r>
              <a:rPr lang="en-GB" dirty="0"/>
              <a:t>evaluate your current skills and experience using </a:t>
            </a:r>
            <a:r>
              <a:rPr lang="en-GB" dirty="0" err="1"/>
              <a:t>MyCareer</a:t>
            </a:r>
            <a:r>
              <a:rPr lang="en-GB" dirty="0"/>
              <a:t>;</a:t>
            </a:r>
          </a:p>
          <a:p>
            <a:pPr marL="342900" lvl="0" indent="-342900" fontAlgn="t"/>
            <a:r>
              <a:rPr lang="en-GB" dirty="0"/>
              <a:t>identify transferable skills;</a:t>
            </a:r>
          </a:p>
          <a:p>
            <a:pPr marL="342900" lvl="0" indent="-342900" fontAlgn="t"/>
            <a:r>
              <a:rPr lang="en-GB" dirty="0"/>
              <a:t>compare yourself against a target role;</a:t>
            </a:r>
          </a:p>
          <a:p>
            <a:pPr marL="342900" lvl="0" indent="-342900" fontAlgn="t"/>
            <a:r>
              <a:rPr lang="en-GB" dirty="0"/>
              <a:t>identify development priorities;</a:t>
            </a:r>
          </a:p>
          <a:p>
            <a:pPr marL="342900" lvl="0" indent="-342900" fontAlgn="t"/>
            <a:r>
              <a:rPr lang="en-GB" dirty="0"/>
              <a:t>create a focused development action plan.</a:t>
            </a:r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72374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2F2BB5-FFC6-4814-BEE6-E0076A7D23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8EEC0-52C3-3168-A342-7B0C5D5CB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6473" y="365125"/>
            <a:ext cx="8986982" cy="1325563"/>
          </a:xfrm>
        </p:spPr>
        <p:txBody>
          <a:bodyPr>
            <a:normAutofit/>
          </a:bodyPr>
          <a:lstStyle/>
          <a:p>
            <a:r>
              <a:rPr lang="en-GB" sz="4000" dirty="0"/>
              <a:t>Expert advice: top skills in the workplace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21E8358-ED47-5AC1-743A-4D97A5BED402}"/>
              </a:ext>
            </a:extLst>
          </p:cNvPr>
          <p:cNvSpPr txBox="1"/>
          <p:nvPr/>
        </p:nvSpPr>
        <p:spPr>
          <a:xfrm>
            <a:off x="1356389" y="1672649"/>
            <a:ext cx="1040772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Let’s watch this 2-min video to find out which top skills employers want: </a:t>
            </a:r>
          </a:p>
          <a:p>
            <a:endParaRPr lang="en-GB" dirty="0"/>
          </a:p>
        </p:txBody>
      </p:sp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23F0F1D9-6D56-413C-0632-1E3AB84D8A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1426" y="2411313"/>
            <a:ext cx="6285846" cy="3478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82333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CA494C-747E-692B-987B-E5BCF2B392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A566E-A6FD-F787-AB8A-87E8783AE8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t">
              <a:lnSpc>
                <a:spcPct val="100000"/>
              </a:lnSpc>
            </a:pPr>
            <a:r>
              <a:rPr lang="en-GB" dirty="0" err="1"/>
              <a:t>MyCareer</a:t>
            </a:r>
            <a:r>
              <a:rPr lang="en-GB" dirty="0"/>
              <a:t> Activity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378E63B4-3717-A5A3-EA3B-2AFCA9622D29}"/>
              </a:ext>
            </a:extLst>
          </p:cNvPr>
          <p:cNvSpPr txBox="1"/>
          <p:nvPr/>
        </p:nvSpPr>
        <p:spPr>
          <a:xfrm>
            <a:off x="1113148" y="1480439"/>
            <a:ext cx="10632536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endParaRPr lang="en-GB" sz="2000" b="1" dirty="0"/>
          </a:p>
          <a:p>
            <a:pPr fontAlgn="t">
              <a:lnSpc>
                <a:spcPct val="100000"/>
              </a:lnSpc>
              <a:buNone/>
            </a:pPr>
            <a:r>
              <a:rPr lang="en-GB" sz="2000" b="1" dirty="0"/>
              <a:t>Recognise Your Key Skills</a:t>
            </a:r>
          </a:p>
          <a:p>
            <a:pPr fontAlgn="t">
              <a:lnSpc>
                <a:spcPct val="100000"/>
              </a:lnSpc>
              <a:buNone/>
            </a:pPr>
            <a:endParaRPr lang="en-GB" sz="2000" dirty="0"/>
          </a:p>
          <a:p>
            <a:pPr fontAlgn="t">
              <a:lnSpc>
                <a:spcPct val="100000"/>
              </a:lnSpc>
              <a:buNone/>
            </a:pPr>
            <a:endParaRPr lang="en-GB" sz="2000" dirty="0"/>
          </a:p>
          <a:p>
            <a:pPr fontAlgn="t"/>
            <a:r>
              <a:rPr lang="en-GB" sz="2000" dirty="0"/>
              <a:t>Open: </a:t>
            </a:r>
            <a:r>
              <a:rPr lang="en-GB" sz="2000" b="1" dirty="0" err="1">
                <a:hlinkClick r:id="rId2"/>
              </a:rPr>
              <a:t>MyCareer</a:t>
            </a:r>
            <a:r>
              <a:rPr lang="en-GB" sz="2000" b="1" dirty="0">
                <a:hlinkClick r:id="rId2"/>
              </a:rPr>
              <a:t> → Recognise Your Key Skills</a:t>
            </a:r>
            <a:endParaRPr lang="en-GB" sz="2000" b="1" dirty="0"/>
          </a:p>
          <a:p>
            <a:pPr fontAlgn="t"/>
            <a:endParaRPr lang="en-GB" sz="2000" dirty="0"/>
          </a:p>
          <a:p>
            <a:pPr fontAlgn="t"/>
            <a:r>
              <a:rPr lang="en-GB" sz="2000" dirty="0"/>
              <a:t>(or type </a:t>
            </a:r>
            <a:r>
              <a:rPr lang="en-GB" sz="2000" dirty="0">
                <a:hlinkClick r:id="rId2"/>
              </a:rPr>
              <a:t>uwtsd.careercentre.me/dashboard</a:t>
            </a:r>
            <a:r>
              <a:rPr lang="en-GB" sz="2000" dirty="0"/>
              <a:t> into your browser)  </a:t>
            </a:r>
          </a:p>
          <a:p>
            <a:pPr fontAlgn="t">
              <a:lnSpc>
                <a:spcPct val="100000"/>
              </a:lnSpc>
              <a:buNone/>
            </a:pPr>
            <a:endParaRPr lang="en-GB" sz="2000" dirty="0"/>
          </a:p>
          <a:p>
            <a:pPr fontAlgn="t">
              <a:lnSpc>
                <a:spcPct val="100000"/>
              </a:lnSpc>
              <a:buNone/>
            </a:pPr>
            <a:endParaRPr lang="en-GB" sz="2000" dirty="0"/>
          </a:p>
          <a:p>
            <a:pPr fontAlgn="t">
              <a:lnSpc>
                <a:spcPct val="100000"/>
              </a:lnSpc>
              <a:buNone/>
            </a:pPr>
            <a:r>
              <a:rPr lang="en-GB" b="1" dirty="0"/>
              <a:t>While exploring the section, identify: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Your strongest skills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Your most developed skills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Your least evidenced skills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8748998-0E09-3B68-B9EC-32E7F8FCCA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15285" y="1781502"/>
            <a:ext cx="3521085" cy="3978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65876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795CED-5AD7-BCD9-1928-57B224249E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C167A4-7BEF-BBD8-7A89-5DFC4707A8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t"/>
            <a:r>
              <a:rPr lang="en-GB" dirty="0"/>
              <a:t>Skills Need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C396F-1473-AC45-5105-12F1D2ADC6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905" y="1589087"/>
            <a:ext cx="10926113" cy="4802187"/>
          </a:xfrm>
        </p:spPr>
        <p:txBody>
          <a:bodyPr>
            <a:normAutofit/>
          </a:bodyPr>
          <a:lstStyle/>
          <a:p>
            <a:pPr fontAlgn="t">
              <a:buNone/>
            </a:pPr>
            <a:r>
              <a:rPr lang="en-GB" dirty="0"/>
              <a:t>Which statement is stronger?</a:t>
            </a:r>
          </a:p>
          <a:p>
            <a:pPr fontAlgn="t">
              <a:buNone/>
            </a:pPr>
            <a:endParaRPr lang="en-GB" b="1" dirty="0"/>
          </a:p>
          <a:p>
            <a:pPr fontAlgn="t">
              <a:buNone/>
            </a:pPr>
            <a:r>
              <a:rPr lang="en-GB" b="1" dirty="0"/>
              <a:t>A</a:t>
            </a:r>
          </a:p>
          <a:p>
            <a:pPr fontAlgn="t">
              <a:buNone/>
            </a:pPr>
            <a:endParaRPr lang="en-GB" dirty="0"/>
          </a:p>
          <a:p>
            <a:pPr fontAlgn="t">
              <a:buNone/>
            </a:pPr>
            <a:r>
              <a:rPr lang="en-GB" b="1" dirty="0"/>
              <a:t>B </a:t>
            </a:r>
            <a:endParaRPr lang="en-GB" dirty="0"/>
          </a:p>
          <a:p>
            <a:pPr fontAlgn="t">
              <a:buNone/>
            </a:pPr>
            <a:endParaRPr lang="en-GB" dirty="0"/>
          </a:p>
          <a:p>
            <a:pPr fontAlgn="t">
              <a:buNone/>
            </a:pPr>
            <a:r>
              <a:rPr lang="en-GB" dirty="0"/>
              <a:t>Discuss:</a:t>
            </a:r>
          </a:p>
          <a:p>
            <a:pPr marL="342900" lvl="0" indent="-342900" fontAlgn="t"/>
            <a:r>
              <a:rPr lang="en-GB" dirty="0"/>
              <a:t>Which statement would an employer </a:t>
            </a:r>
          </a:p>
          <a:p>
            <a:pPr marL="0" lvl="0" indent="0" fontAlgn="t">
              <a:buNone/>
            </a:pPr>
            <a:r>
              <a:rPr lang="en-GB" dirty="0"/>
              <a:t>    trust more? Why?</a:t>
            </a:r>
          </a:p>
          <a:p>
            <a:pPr marL="0" indent="0">
              <a:buNone/>
            </a:pPr>
            <a:endParaRPr lang="en-GB" dirty="0"/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B2C7EBE-D6FF-0663-25A3-B4C30C13D5C9}"/>
              </a:ext>
            </a:extLst>
          </p:cNvPr>
          <p:cNvSpPr txBox="1">
            <a:spLocks/>
          </p:cNvSpPr>
          <p:nvPr/>
        </p:nvSpPr>
        <p:spPr>
          <a:xfrm>
            <a:off x="1439166" y="2597532"/>
            <a:ext cx="6550289" cy="634235"/>
          </a:xfrm>
          <a:prstGeom prst="round2DiagRect">
            <a:avLst>
              <a:gd name="adj1" fmla="val 17726"/>
              <a:gd name="adj2" fmla="val 0"/>
            </a:avLst>
          </a:prstGeom>
          <a:ln w="38100">
            <a:solidFill>
              <a:schemeClr val="accent2">
                <a:lumMod val="75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t">
              <a:buNone/>
            </a:pPr>
            <a:r>
              <a:rPr lang="en-GB" dirty="0"/>
              <a:t>I am a good communicator.</a:t>
            </a:r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AB62107-2E7B-9891-C300-464A0F23F234}"/>
              </a:ext>
            </a:extLst>
          </p:cNvPr>
          <p:cNvSpPr txBox="1">
            <a:spLocks/>
          </p:cNvSpPr>
          <p:nvPr/>
        </p:nvSpPr>
        <p:spPr>
          <a:xfrm>
            <a:off x="1439166" y="3608323"/>
            <a:ext cx="10189416" cy="634235"/>
          </a:xfrm>
          <a:prstGeom prst="round2DiagRect">
            <a:avLst>
              <a:gd name="adj1" fmla="val 17726"/>
              <a:gd name="adj2" fmla="val 0"/>
            </a:avLst>
          </a:prstGeom>
          <a:ln w="38100">
            <a:solidFill>
              <a:schemeClr val="accent2">
                <a:lumMod val="75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t">
              <a:buNone/>
            </a:pPr>
            <a:r>
              <a:rPr lang="en-GB" dirty="0"/>
              <a:t>I worked with classmates to plan and deliver a group presentation.</a:t>
            </a:r>
          </a:p>
          <a:p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761E217-D4FA-AB4D-C64E-82150B1BA9C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840" t="13779" r="8623" b="17895"/>
          <a:stretch>
            <a:fillRect/>
          </a:stretch>
        </p:blipFill>
        <p:spPr>
          <a:xfrm>
            <a:off x="7370618" y="4575211"/>
            <a:ext cx="4257964" cy="1782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876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74946A-85A4-27CF-8A6F-14A4004EBA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B0C70C-8C1F-DE9C-1DA8-9B8F2C3FB9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t"/>
            <a:r>
              <a:rPr lang="en-GB" dirty="0"/>
              <a:t>How Strong Is Your Evidence?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EFEDFA-51C7-B64E-069B-C8646432A97F}"/>
              </a:ext>
            </a:extLst>
          </p:cNvPr>
          <p:cNvSpPr txBox="1"/>
          <p:nvPr/>
        </p:nvSpPr>
        <p:spPr>
          <a:xfrm>
            <a:off x="1024802" y="1596278"/>
            <a:ext cx="10711567" cy="24929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200" b="0" i="0" dirty="0">
                <a:effectLst/>
                <a:latin typeface="+mn-lt"/>
              </a:rPr>
              <a:t>🟢 Strong Evidence    🟡 Some Evidence   🔴 Limited Evidence</a:t>
            </a:r>
          </a:p>
          <a:p>
            <a:pPr fontAlgn="t">
              <a:lnSpc>
                <a:spcPct val="100000"/>
              </a:lnSpc>
              <a:buNone/>
            </a:pPr>
            <a:endParaRPr lang="en-GB" sz="2200" dirty="0"/>
          </a:p>
          <a:p>
            <a:pPr fontAlgn="t">
              <a:lnSpc>
                <a:spcPct val="100000"/>
              </a:lnSpc>
              <a:buNone/>
            </a:pPr>
            <a:r>
              <a:rPr lang="en-GB" sz="2200" b="0" i="0" dirty="0">
                <a:effectLst/>
                <a:latin typeface="+mn-lt"/>
              </a:rPr>
              <a:t>Example: </a:t>
            </a:r>
            <a:r>
              <a:rPr lang="en-GB" sz="2200" b="1" i="0" dirty="0">
                <a:effectLst/>
                <a:latin typeface="+mn-lt"/>
              </a:rPr>
              <a:t>Communication</a:t>
            </a:r>
            <a:endParaRPr lang="en-GB" sz="2200" b="0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2200" b="0" i="0" dirty="0">
                <a:effectLst/>
                <a:latin typeface="+mn-lt"/>
              </a:rPr>
              <a:t>🟢 Led a presentation  🟡 Contributed to a discussion 🔴 "I think I'm good at it“</a:t>
            </a:r>
          </a:p>
          <a:p>
            <a:pPr fontAlgn="t">
              <a:lnSpc>
                <a:spcPct val="100000"/>
              </a:lnSpc>
              <a:buNone/>
            </a:pPr>
            <a:endParaRPr lang="en-GB" sz="2200" dirty="0"/>
          </a:p>
          <a:p>
            <a:pPr fontAlgn="t"/>
            <a:r>
              <a:rPr lang="en-GB" sz="2200" b="1" dirty="0"/>
              <a:t>Complete the table.</a:t>
            </a:r>
          </a:p>
          <a:p>
            <a:pPr fontAlgn="t">
              <a:lnSpc>
                <a:spcPct val="100000"/>
              </a:lnSpc>
              <a:buNone/>
            </a:pPr>
            <a:endParaRPr lang="en-GB" sz="2400" b="0" i="0" dirty="0">
              <a:effectLst/>
              <a:latin typeface="Segoe UI" panose="020B0502040204020203" pitchFamily="34" charset="0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7992053-8545-390B-E695-E333D14415A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7856625"/>
              </p:ext>
            </p:extLst>
          </p:nvPr>
        </p:nvGraphicFramePr>
        <p:xfrm>
          <a:off x="2216726" y="3952344"/>
          <a:ext cx="8127999" cy="2277121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4041164131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3657405379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363377782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fontAlgn="t">
                        <a:lnSpc>
                          <a:spcPct val="119048"/>
                        </a:lnSpc>
                        <a:buNone/>
                      </a:pPr>
                      <a:r>
                        <a:rPr lang="en-GB" sz="1800" b="1" dirty="0">
                          <a:effectLst/>
                        </a:rPr>
                        <a:t>Skill</a:t>
                      </a:r>
                      <a:endParaRPr lang="en-GB" sz="1800" b="1" i="0" dirty="0">
                        <a:effectLst/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>
                        <a:lnSpc>
                          <a:spcPct val="119048"/>
                        </a:lnSpc>
                        <a:buNone/>
                      </a:pPr>
                      <a:r>
                        <a:rPr lang="en-GB" sz="1800" b="1" dirty="0">
                          <a:effectLst/>
                        </a:rPr>
                        <a:t>Evidence</a:t>
                      </a:r>
                      <a:endParaRPr lang="en-GB" sz="1800" b="1" i="0" dirty="0">
                        <a:effectLst/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>
                        <a:lnSpc>
                          <a:spcPct val="119048"/>
                        </a:lnSpc>
                        <a:buNone/>
                      </a:pPr>
                      <a:r>
                        <a:rPr lang="en-GB" sz="1800" b="1" dirty="0">
                          <a:effectLst/>
                        </a:rPr>
                        <a:t>Strength Rating</a:t>
                      </a:r>
                      <a:endParaRPr lang="en-GB" sz="1800" b="1" i="0" dirty="0">
                        <a:effectLst/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74788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4124396"/>
                  </a:ext>
                </a:extLst>
              </a:tr>
              <a:tr h="37586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Organisation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08223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Teamwork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54343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Problem Solving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23229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i="1" dirty="0"/>
                        <a:t>(your own suggestion)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57492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23908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B4366A-C9B7-C13A-98B5-CAB6041C2C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BDDEE-C0CA-5561-8B17-DA26DD8FF1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t"/>
            <a:r>
              <a:rPr lang="en-GB" dirty="0"/>
              <a:t>Prospects Career Exploration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7519D133-7FDE-9125-C0EB-693823A650ED}"/>
              </a:ext>
            </a:extLst>
          </p:cNvPr>
          <p:cNvSpPr txBox="1"/>
          <p:nvPr/>
        </p:nvSpPr>
        <p:spPr>
          <a:xfrm>
            <a:off x="1113148" y="1480439"/>
            <a:ext cx="10632536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endParaRPr lang="en-GB" sz="2000" b="1" dirty="0"/>
          </a:p>
          <a:p>
            <a:pPr fontAlgn="t">
              <a:lnSpc>
                <a:spcPct val="100000"/>
              </a:lnSpc>
              <a:buNone/>
            </a:pPr>
            <a:r>
              <a:rPr lang="en-GB" sz="2400" dirty="0"/>
              <a:t>Open: </a:t>
            </a:r>
          </a:p>
          <a:p>
            <a:pPr fontAlgn="t">
              <a:lnSpc>
                <a:spcPct val="100000"/>
              </a:lnSpc>
              <a:buNone/>
            </a:pPr>
            <a:endParaRPr lang="en-GB" sz="2400" dirty="0"/>
          </a:p>
          <a:p>
            <a:pPr fontAlgn="t">
              <a:lnSpc>
                <a:spcPct val="100000"/>
              </a:lnSpc>
              <a:buNone/>
            </a:pPr>
            <a:r>
              <a:rPr lang="en-GB" sz="2400" b="1" dirty="0"/>
              <a:t>Prospects Job Profiles</a:t>
            </a:r>
            <a:r>
              <a:rPr lang="en-GB" sz="2400" dirty="0"/>
              <a:t> </a:t>
            </a:r>
            <a:r>
              <a:rPr lang="en-GB" sz="2400" b="1" dirty="0"/>
              <a:t> →  </a:t>
            </a:r>
            <a:r>
              <a:rPr lang="en-GB" sz="2400" dirty="0">
                <a:hlinkClick r:id="rId2"/>
              </a:rPr>
              <a:t>https://www.prospects.ac.uk/job-profiles/browse-a-to-z/</a:t>
            </a:r>
            <a:r>
              <a:rPr lang="en-GB" sz="2400" dirty="0"/>
              <a:t> </a:t>
            </a:r>
          </a:p>
          <a:p>
            <a:pPr fontAlgn="t">
              <a:lnSpc>
                <a:spcPct val="100000"/>
              </a:lnSpc>
              <a:buNone/>
            </a:pPr>
            <a:endParaRPr lang="en-GB" sz="2400" dirty="0"/>
          </a:p>
          <a:p>
            <a:pPr fontAlgn="t">
              <a:lnSpc>
                <a:spcPct val="100000"/>
              </a:lnSpc>
              <a:buNone/>
            </a:pPr>
            <a:r>
              <a:rPr lang="en-GB" sz="2400" dirty="0"/>
              <a:t>Choose </a:t>
            </a:r>
            <a:r>
              <a:rPr lang="en-GB" sz="2400" b="1" u="sng" dirty="0"/>
              <a:t>two </a:t>
            </a:r>
            <a:r>
              <a:rPr lang="en-GB" sz="2400" b="1" dirty="0"/>
              <a:t>roles </a:t>
            </a:r>
            <a:r>
              <a:rPr lang="en-GB" sz="2400" dirty="0"/>
              <a:t>that interest you.</a:t>
            </a:r>
          </a:p>
          <a:p>
            <a:pPr fontAlgn="t">
              <a:lnSpc>
                <a:spcPct val="100000"/>
              </a:lnSpc>
              <a:buNone/>
            </a:pPr>
            <a:endParaRPr lang="en-GB" sz="2400" dirty="0"/>
          </a:p>
          <a:p>
            <a:pPr fontAlgn="t">
              <a:lnSpc>
                <a:spcPct val="100000"/>
              </a:lnSpc>
              <a:buNone/>
            </a:pPr>
            <a:r>
              <a:rPr lang="en-GB" sz="2400" b="1" dirty="0"/>
              <a:t>Identify and note down: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required skills;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desirable skills;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qualifications required.</a:t>
            </a:r>
          </a:p>
          <a:p>
            <a:pPr fontAlgn="t"/>
            <a:endParaRPr lang="en-GB" sz="2000" dirty="0"/>
          </a:p>
          <a:p>
            <a:pPr fontAlgn="t">
              <a:lnSpc>
                <a:spcPct val="100000"/>
              </a:lnSpc>
              <a:buNone/>
            </a:pPr>
            <a:endParaRPr lang="en-GB" sz="2000" dirty="0"/>
          </a:p>
          <a:p>
            <a:pPr fontAlgn="t">
              <a:lnSpc>
                <a:spcPct val="100000"/>
              </a:lnSpc>
              <a:buNone/>
            </a:pPr>
            <a:endParaRPr lang="en-GB" sz="2000" dirty="0"/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52B3B6F-0967-C655-BFF8-168D8B9500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7826" y="3187839"/>
            <a:ext cx="3908166" cy="3064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73659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EEFE5A-882A-E01F-04B8-77C1FD5300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C6395-0F2E-8D84-A0E1-97B31783AA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t"/>
            <a:r>
              <a:rPr lang="en-GB" dirty="0"/>
              <a:t>Career Investigation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F4516903-38F2-9C1C-4ED8-B175D990E565}"/>
              </a:ext>
            </a:extLst>
          </p:cNvPr>
          <p:cNvSpPr txBox="1"/>
          <p:nvPr/>
        </p:nvSpPr>
        <p:spPr>
          <a:xfrm>
            <a:off x="1113148" y="1480439"/>
            <a:ext cx="1063253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400" b="1" dirty="0"/>
              <a:t>Compare and Contrast</a:t>
            </a:r>
          </a:p>
          <a:p>
            <a:pPr fontAlgn="t">
              <a:lnSpc>
                <a:spcPct val="100000"/>
              </a:lnSpc>
              <a:buNone/>
            </a:pPr>
            <a:endParaRPr lang="en-GB" sz="2400" b="1" dirty="0"/>
          </a:p>
          <a:p>
            <a:pPr fontAlgn="t">
              <a:lnSpc>
                <a:spcPct val="100000"/>
              </a:lnSpc>
              <a:buNone/>
            </a:pPr>
            <a:r>
              <a:rPr lang="en-GB" sz="2400" dirty="0"/>
              <a:t>Complete the table for your chosen roles:</a:t>
            </a:r>
          </a:p>
          <a:p>
            <a:pPr fontAlgn="t">
              <a:lnSpc>
                <a:spcPct val="100000"/>
              </a:lnSpc>
              <a:buNone/>
            </a:pPr>
            <a:endParaRPr lang="en-GB" sz="2400" dirty="0"/>
          </a:p>
          <a:p>
            <a:pPr fontAlgn="t">
              <a:lnSpc>
                <a:spcPct val="100000"/>
              </a:lnSpc>
              <a:buNone/>
            </a:pPr>
            <a:endParaRPr lang="en-GB" sz="2400" dirty="0"/>
          </a:p>
          <a:p>
            <a:pPr fontAlgn="t">
              <a:lnSpc>
                <a:spcPct val="100000"/>
              </a:lnSpc>
              <a:buNone/>
            </a:pPr>
            <a:endParaRPr lang="en-GB" sz="2400" dirty="0"/>
          </a:p>
          <a:p>
            <a:pPr fontAlgn="t">
              <a:lnSpc>
                <a:spcPct val="100000"/>
              </a:lnSpc>
              <a:buNone/>
            </a:pPr>
            <a:endParaRPr lang="en-GB" sz="2400" dirty="0"/>
          </a:p>
          <a:p>
            <a:pPr fontAlgn="t">
              <a:lnSpc>
                <a:spcPct val="100000"/>
              </a:lnSpc>
              <a:buNone/>
            </a:pPr>
            <a:endParaRPr lang="en-GB" sz="2400" dirty="0"/>
          </a:p>
          <a:p>
            <a:pPr fontAlgn="t">
              <a:lnSpc>
                <a:spcPct val="100000"/>
              </a:lnSpc>
              <a:buNone/>
            </a:pPr>
            <a:endParaRPr lang="en-GB" sz="2400" dirty="0"/>
          </a:p>
          <a:p>
            <a:pPr fontAlgn="t"/>
            <a:endParaRPr lang="en-GB" sz="3600" dirty="0"/>
          </a:p>
          <a:p>
            <a:pPr fontAlgn="t">
              <a:lnSpc>
                <a:spcPct val="100000"/>
              </a:lnSpc>
              <a:buNone/>
            </a:pPr>
            <a:r>
              <a:rPr lang="en-GB" sz="2800" dirty="0"/>
              <a:t>Discuss answers in pairs/trios</a:t>
            </a:r>
          </a:p>
          <a:p>
            <a:pPr fontAlgn="t">
              <a:lnSpc>
                <a:spcPct val="100000"/>
              </a:lnSpc>
              <a:buNone/>
            </a:pPr>
            <a:endParaRPr lang="en-GB" sz="2000" dirty="0"/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F88BD2A-4C82-FC48-49CD-6318C4F2DA7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6205787"/>
              </p:ext>
            </p:extLst>
          </p:nvPr>
        </p:nvGraphicFramePr>
        <p:xfrm>
          <a:off x="2781139" y="2942377"/>
          <a:ext cx="6156250" cy="223505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078125">
                  <a:extLst>
                    <a:ext uri="{9D8B030D-6E8A-4147-A177-3AD203B41FA5}">
                      <a16:colId xmlns:a16="http://schemas.microsoft.com/office/drawing/2014/main" val="3480902334"/>
                    </a:ext>
                  </a:extLst>
                </a:gridCol>
                <a:gridCol w="3078125">
                  <a:extLst>
                    <a:ext uri="{9D8B030D-6E8A-4147-A177-3AD203B41FA5}">
                      <a16:colId xmlns:a16="http://schemas.microsoft.com/office/drawing/2014/main" val="1969747873"/>
                    </a:ext>
                  </a:extLst>
                </a:gridCol>
              </a:tblGrid>
              <a:tr h="56140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Role 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Role B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99168852"/>
                  </a:ext>
                </a:extLst>
              </a:tr>
              <a:tr h="52833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Key Skills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Key Skills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19956755"/>
                  </a:ext>
                </a:extLst>
              </a:tr>
              <a:tr h="58189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Advantages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Advantages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48798763"/>
                  </a:ext>
                </a:extLst>
              </a:tr>
              <a:tr h="56341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Challenges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t">
                        <a:lnSpc>
                          <a:spcPct val="119048"/>
                        </a:lnSpc>
                        <a:buNone/>
                      </a:pPr>
                      <a:r>
                        <a:rPr lang="en-GB" dirty="0">
                          <a:effectLst/>
                        </a:rPr>
                        <a:t>Challenges</a:t>
                      </a:r>
                      <a:endParaRPr lang="en-GB" sz="1050" b="0" i="0" dirty="0">
                        <a:effectLst/>
                        <a:latin typeface="Segoe UI" panose="020B0502040204020203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013445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556705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C49027-419E-7395-C792-31FBDC693A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CC3C4-8109-29EB-D9A3-36BE9C798E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t"/>
            <a:r>
              <a:rPr lang="en-GB" dirty="0"/>
              <a:t>Career Investigation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B61F84BC-4145-3D5E-D55E-6245182696FE}"/>
              </a:ext>
            </a:extLst>
          </p:cNvPr>
          <p:cNvSpPr txBox="1"/>
          <p:nvPr/>
        </p:nvSpPr>
        <p:spPr>
          <a:xfrm>
            <a:off x="1113148" y="1480439"/>
            <a:ext cx="10632536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400" b="1" dirty="0"/>
              <a:t>Now rate yourself against </a:t>
            </a:r>
            <a:r>
              <a:rPr lang="en-GB" sz="2400" b="1" u="sng" dirty="0"/>
              <a:t>one</a:t>
            </a:r>
            <a:r>
              <a:rPr lang="en-GB" sz="2400" b="1" dirty="0"/>
              <a:t> chosen role.</a:t>
            </a:r>
          </a:p>
          <a:p>
            <a:pPr fontAlgn="t">
              <a:lnSpc>
                <a:spcPct val="100000"/>
              </a:lnSpc>
              <a:buNone/>
            </a:pPr>
            <a:endParaRPr lang="en-GB" sz="2400" b="1" dirty="0"/>
          </a:p>
          <a:p>
            <a:pPr fontAlgn="t">
              <a:lnSpc>
                <a:spcPct val="100000"/>
              </a:lnSpc>
              <a:buNone/>
            </a:pPr>
            <a:endParaRPr lang="en-GB" sz="2400" b="1" dirty="0"/>
          </a:p>
          <a:p>
            <a:pPr fontAlgn="t">
              <a:lnSpc>
                <a:spcPct val="100000"/>
              </a:lnSpc>
              <a:buNone/>
            </a:pPr>
            <a:endParaRPr lang="en-GB" sz="2400" b="1" dirty="0"/>
          </a:p>
          <a:p>
            <a:pPr fontAlgn="t">
              <a:lnSpc>
                <a:spcPct val="100000"/>
              </a:lnSpc>
              <a:buNone/>
            </a:pPr>
            <a:endParaRPr lang="en-GB" sz="2400" b="1" dirty="0"/>
          </a:p>
          <a:p>
            <a:pPr fontAlgn="t">
              <a:lnSpc>
                <a:spcPct val="100000"/>
              </a:lnSpc>
              <a:buNone/>
            </a:pPr>
            <a:endParaRPr lang="en-GB" sz="2400" b="1" dirty="0"/>
          </a:p>
          <a:p>
            <a:pPr fontAlgn="t">
              <a:lnSpc>
                <a:spcPct val="100000"/>
              </a:lnSpc>
              <a:buNone/>
            </a:pPr>
            <a:endParaRPr lang="en-GB" sz="2400" dirty="0"/>
          </a:p>
          <a:p>
            <a:pPr fontAlgn="t">
              <a:lnSpc>
                <a:spcPct val="100000"/>
              </a:lnSpc>
              <a:buNone/>
            </a:pPr>
            <a:endParaRPr lang="en-GB" sz="2400" b="1" dirty="0"/>
          </a:p>
          <a:p>
            <a:pPr fontAlgn="t">
              <a:lnSpc>
                <a:spcPct val="100000"/>
              </a:lnSpc>
              <a:buNone/>
            </a:pPr>
            <a:endParaRPr lang="en-GB" sz="3600" dirty="0"/>
          </a:p>
          <a:p>
            <a:pPr fontAlgn="t">
              <a:lnSpc>
                <a:spcPct val="100000"/>
              </a:lnSpc>
              <a:buNone/>
            </a:pPr>
            <a:endParaRPr lang="en-GB" sz="2000" dirty="0"/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C9D3817-94E2-70AD-5122-105575CB9D0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7665919"/>
              </p:ext>
            </p:extLst>
          </p:nvPr>
        </p:nvGraphicFramePr>
        <p:xfrm>
          <a:off x="1303321" y="2265797"/>
          <a:ext cx="9234376" cy="6400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308594">
                  <a:extLst>
                    <a:ext uri="{9D8B030D-6E8A-4147-A177-3AD203B41FA5}">
                      <a16:colId xmlns:a16="http://schemas.microsoft.com/office/drawing/2014/main" val="3480902334"/>
                    </a:ext>
                  </a:extLst>
                </a:gridCol>
                <a:gridCol w="2308594">
                  <a:extLst>
                    <a:ext uri="{9D8B030D-6E8A-4147-A177-3AD203B41FA5}">
                      <a16:colId xmlns:a16="http://schemas.microsoft.com/office/drawing/2014/main" val="1899283886"/>
                    </a:ext>
                  </a:extLst>
                </a:gridCol>
                <a:gridCol w="2308594">
                  <a:extLst>
                    <a:ext uri="{9D8B030D-6E8A-4147-A177-3AD203B41FA5}">
                      <a16:colId xmlns:a16="http://schemas.microsoft.com/office/drawing/2014/main" val="1969747873"/>
                    </a:ext>
                  </a:extLst>
                </a:gridCol>
                <a:gridCol w="2308594">
                  <a:extLst>
                    <a:ext uri="{9D8B030D-6E8A-4147-A177-3AD203B41FA5}">
                      <a16:colId xmlns:a16="http://schemas.microsoft.com/office/drawing/2014/main" val="1780971753"/>
                    </a:ext>
                  </a:extLst>
                </a:gridCol>
              </a:tblGrid>
              <a:tr h="56140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effectLst/>
                        </a:rPr>
                        <a:t>Requirement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effectLst/>
                        </a:rPr>
                        <a:t>Evidence Strong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effectLst/>
                        </a:rPr>
                        <a:t>Evidence Developing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effectLst/>
                        </a:rPr>
                        <a:t>Need Development</a:t>
                      </a:r>
                      <a:endParaRPr lang="en-GB" sz="1050" b="0" i="0" dirty="0">
                        <a:effectLst/>
                        <a:latin typeface="Segoe UI" panose="020B0502040204020203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9168852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E20684D-5595-58D9-CBBD-1D77B00F7833}"/>
              </a:ext>
            </a:extLst>
          </p:cNvPr>
          <p:cNvSpPr txBox="1"/>
          <p:nvPr/>
        </p:nvSpPr>
        <p:spPr>
          <a:xfrm>
            <a:off x="1113148" y="3219376"/>
            <a:ext cx="6096000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400" dirty="0"/>
              <a:t>Discuss answers in pairs/trios.</a:t>
            </a:r>
          </a:p>
          <a:p>
            <a:pPr fontAlgn="t">
              <a:lnSpc>
                <a:spcPct val="100000"/>
              </a:lnSpc>
              <a:buNone/>
            </a:pPr>
            <a:endParaRPr lang="en-GB" sz="2400" dirty="0"/>
          </a:p>
          <a:p>
            <a:pPr fontAlgn="t">
              <a:lnSpc>
                <a:spcPct val="100000"/>
              </a:lnSpc>
              <a:buNone/>
            </a:pPr>
            <a:endParaRPr lang="en-GB" sz="2400" dirty="0"/>
          </a:p>
          <a:p>
            <a:pPr fontAlgn="t">
              <a:lnSpc>
                <a:spcPct val="100000"/>
              </a:lnSpc>
              <a:buNone/>
            </a:pPr>
            <a:r>
              <a:rPr lang="en-GB" sz="2400" dirty="0"/>
              <a:t>Whole class discussion: 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2400" b="1" dirty="0"/>
              <a:t>Which requirement would be hardest to demonstrate? Why?</a:t>
            </a:r>
          </a:p>
          <a:p>
            <a:pPr fontAlgn="t">
              <a:lnSpc>
                <a:spcPct val="100000"/>
              </a:lnSpc>
              <a:buNone/>
            </a:pPr>
            <a:endParaRPr lang="en-GB" sz="2400" dirty="0"/>
          </a:p>
          <a:p>
            <a:pPr fontAlgn="t">
              <a:lnSpc>
                <a:spcPct val="100000"/>
              </a:lnSpc>
              <a:buNone/>
            </a:pPr>
            <a:endParaRPr lang="en-GB" sz="24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CB84616-69BC-7D4C-B030-AF94B41BF1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7372" y="3219376"/>
            <a:ext cx="3390325" cy="339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8331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36A4D6-E1BA-E382-B2A3-B4E45E380B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DC066-15D9-681C-1EE5-1C239C93F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Short paired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D1C841-80C3-F295-D469-AA87913DC5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6725" y="1503340"/>
            <a:ext cx="10924293" cy="1716832"/>
          </a:xfrm>
        </p:spPr>
        <p:txBody>
          <a:bodyPr>
            <a:normAutofit/>
          </a:bodyPr>
          <a:lstStyle/>
          <a:p>
            <a:pPr fontAlgn="t">
              <a:buNone/>
            </a:pPr>
            <a:r>
              <a:rPr lang="en-GB" sz="2000" dirty="0"/>
              <a:t>It is crucial to be able to talk about your skills with ease. </a:t>
            </a:r>
          </a:p>
          <a:p>
            <a:pPr fontAlgn="t">
              <a:buNone/>
            </a:pPr>
            <a:r>
              <a:rPr lang="en-GB" sz="2000" dirty="0"/>
              <a:t>Work in pairs. Choose one scenario and take turns – one person is the professional contact/interviewer, the other person answers. </a:t>
            </a:r>
          </a:p>
          <a:p>
            <a:pPr marL="0" indent="0">
              <a:buNone/>
            </a:pPr>
            <a:endParaRPr lang="en-GB" sz="1800" dirty="0"/>
          </a:p>
          <a:p>
            <a:endParaRPr lang="en-GB" sz="4000" dirty="0"/>
          </a:p>
          <a:p>
            <a:endParaRPr lang="en-GB" sz="4000" dirty="0"/>
          </a:p>
          <a:p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8">
            <a:extLst>
              <a:ext uri="{FF2B5EF4-FFF2-40B4-BE49-F238E27FC236}">
                <a16:creationId xmlns:a16="http://schemas.microsoft.com/office/drawing/2014/main" id="{E2D030D7-82FD-05D5-966F-8BFADD6DD7D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81341917"/>
              </p:ext>
            </p:extLst>
          </p:nvPr>
        </p:nvGraphicFramePr>
        <p:xfrm>
          <a:off x="916724" y="2616670"/>
          <a:ext cx="10819644" cy="323101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918158">
                  <a:extLst>
                    <a:ext uri="{9D8B030D-6E8A-4147-A177-3AD203B41FA5}">
                      <a16:colId xmlns:a16="http://schemas.microsoft.com/office/drawing/2014/main" val="591709089"/>
                    </a:ext>
                  </a:extLst>
                </a:gridCol>
                <a:gridCol w="2705877">
                  <a:extLst>
                    <a:ext uri="{9D8B030D-6E8A-4147-A177-3AD203B41FA5}">
                      <a16:colId xmlns:a16="http://schemas.microsoft.com/office/drawing/2014/main" val="594224671"/>
                    </a:ext>
                  </a:extLst>
                </a:gridCol>
                <a:gridCol w="2490698">
                  <a:extLst>
                    <a:ext uri="{9D8B030D-6E8A-4147-A177-3AD203B41FA5}">
                      <a16:colId xmlns:a16="http://schemas.microsoft.com/office/drawing/2014/main" val="794079812"/>
                    </a:ext>
                  </a:extLst>
                </a:gridCol>
                <a:gridCol w="2704911">
                  <a:extLst>
                    <a:ext uri="{9D8B030D-6E8A-4147-A177-3AD203B41FA5}">
                      <a16:colId xmlns:a16="http://schemas.microsoft.com/office/drawing/2014/main" val="3096808470"/>
                    </a:ext>
                  </a:extLst>
                </a:gridCol>
              </a:tblGrid>
              <a:tr h="396372"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Scenario A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Scenario B</a:t>
                      </a:r>
                      <a:endParaRPr lang="en-GB" sz="2000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Scenario C</a:t>
                      </a:r>
                      <a:endParaRPr lang="en-GB" sz="20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/>
                        <a:t>Scenario D</a:t>
                      </a:r>
                      <a:endParaRPr lang="en-GB" sz="2000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8656108"/>
                  </a:ext>
                </a:extLst>
              </a:tr>
              <a:tr h="2611903">
                <a:tc>
                  <a:txBody>
                    <a:bodyPr/>
                    <a:lstStyle/>
                    <a:p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 meet an employer at a university careers fair. </a:t>
                      </a:r>
                    </a:p>
                    <a:p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They ask:</a:t>
                      </a:r>
                    </a:p>
                    <a:p>
                      <a:r>
                        <a:rPr lang="en-GB" sz="20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"What skills are you developing at university?"</a:t>
                      </a:r>
                    </a:p>
                    <a:p>
                      <a:pPr fontAlgn="t">
                        <a:lnSpc>
                          <a:spcPct val="119048"/>
                        </a:lnSpc>
                        <a:buNone/>
                      </a:pPr>
                      <a:endParaRPr lang="en-GB" sz="2000" b="0" i="0" dirty="0">
                        <a:effectLst/>
                        <a:latin typeface="Segoe UI" panose="020B0502040204020203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 are interested in a work experience opportunity.</a:t>
                      </a:r>
                    </a:p>
                    <a:p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employer asks: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i="0" dirty="0">
                          <a:effectLst/>
                          <a:latin typeface="+mn-lt"/>
                        </a:rPr>
                        <a:t>"What skills could you bring to our organisation?"</a:t>
                      </a:r>
                      <a:endParaRPr lang="en-GB" sz="2000" b="1" i="0" dirty="0">
                        <a:effectLst/>
                        <a:latin typeface="Segoe UI" panose="020B0502040204020203" pitchFamily="34" charset="0"/>
                      </a:endParaRPr>
                    </a:p>
                    <a:p>
                      <a:endParaRPr lang="en-GB" sz="2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2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Networking Event</a:t>
                      </a:r>
                      <a:endParaRPr lang="en-GB" sz="2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 are introduced to someone working in a career that interests you. They say: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i="0" dirty="0">
                          <a:effectLst/>
                          <a:latin typeface="+mn-lt"/>
                        </a:rPr>
                        <a:t>"Tell me about a project or activity you're proud of."</a:t>
                      </a:r>
                      <a:endParaRPr lang="en-GB" sz="2000" b="1" i="0" dirty="0">
                        <a:effectLst/>
                        <a:latin typeface="Segoe UI" panose="020B0502040204020203" pitchFamily="34" charset="0"/>
                      </a:endParaRPr>
                    </a:p>
                    <a:p>
                      <a:endParaRPr lang="en-GB" sz="20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Informal Interview</a:t>
                      </a:r>
                      <a:endParaRPr lang="en-GB" sz="2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 recruiter asks:</a:t>
                      </a:r>
                    </a:p>
                    <a:p>
                      <a:r>
                        <a:rPr lang="en-GB" sz="20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"What is one skill you are most proud of?"</a:t>
                      </a:r>
                      <a:endParaRPr lang="en-GB" sz="2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2000" dirty="0"/>
                    </a:p>
                    <a:p>
                      <a:endParaRPr lang="en-GB" sz="2000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6014541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7CB68DC9-B5E0-E20C-6C6C-7750536F606F}"/>
              </a:ext>
            </a:extLst>
          </p:cNvPr>
          <p:cNvSpPr txBox="1"/>
          <p:nvPr/>
        </p:nvSpPr>
        <p:spPr>
          <a:xfrm>
            <a:off x="840077" y="5998735"/>
            <a:ext cx="761119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/>
            <a:r>
              <a:rPr lang="en-GB" b="1" dirty="0"/>
              <a:t>Listener Challenge </a:t>
            </a:r>
            <a:r>
              <a:rPr lang="en-GB" dirty="0"/>
              <a:t>– ask: </a:t>
            </a:r>
            <a:r>
              <a:rPr lang="en-GB" b="1" dirty="0"/>
              <a:t>“What evidence supports that claim?”</a:t>
            </a:r>
          </a:p>
          <a:p>
            <a:pPr fontAlgn="t">
              <a:lnSpc>
                <a:spcPct val="100000"/>
              </a:lnSpc>
              <a:buNone/>
            </a:pPr>
            <a:endParaRPr lang="en-GB" sz="1800" b="0" i="0" dirty="0"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6344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8F2A71-D7E7-6C5C-3110-B99AFDD9D6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2AD5F-82EC-1F45-04E2-3772DA14AA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Career Investigation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19B8F884-9E6F-4093-1505-120E0A5DB7A5}"/>
              </a:ext>
            </a:extLst>
          </p:cNvPr>
          <p:cNvSpPr txBox="1"/>
          <p:nvPr/>
        </p:nvSpPr>
        <p:spPr>
          <a:xfrm>
            <a:off x="898544" y="1480439"/>
            <a:ext cx="10632536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800" b="1" dirty="0"/>
              <a:t>Mind the Gap!</a:t>
            </a:r>
          </a:p>
          <a:p>
            <a:pPr fontAlgn="t">
              <a:lnSpc>
                <a:spcPct val="100000"/>
              </a:lnSpc>
              <a:buNone/>
            </a:pPr>
            <a:endParaRPr lang="en-GB" sz="2800" b="1" dirty="0"/>
          </a:p>
          <a:p>
            <a:pPr fontAlgn="t">
              <a:lnSpc>
                <a:spcPct val="100000"/>
              </a:lnSpc>
              <a:buNone/>
            </a:pPr>
            <a:r>
              <a:rPr lang="en-GB" sz="2800" dirty="0"/>
              <a:t>Every career requires development.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2800" dirty="0"/>
              <a:t>Think about your chosen role.</a:t>
            </a:r>
          </a:p>
          <a:p>
            <a:pPr fontAlgn="t">
              <a:lnSpc>
                <a:spcPct val="100000"/>
              </a:lnSpc>
              <a:buNone/>
            </a:pPr>
            <a:endParaRPr lang="en-GB" sz="2800" dirty="0"/>
          </a:p>
          <a:p>
            <a:pPr fontAlgn="t">
              <a:lnSpc>
                <a:spcPct val="100000"/>
              </a:lnSpc>
              <a:buNone/>
            </a:pPr>
            <a:r>
              <a:rPr lang="en-GB" sz="2800" b="1" dirty="0"/>
              <a:t>Which skill would be most useful to 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2800" b="1" dirty="0"/>
              <a:t>improve next?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2800" dirty="0"/>
              <a:t>Why?</a:t>
            </a:r>
          </a:p>
          <a:p>
            <a:pPr fontAlgn="t">
              <a:lnSpc>
                <a:spcPct val="100000"/>
              </a:lnSpc>
              <a:buNone/>
            </a:pPr>
            <a:endParaRPr lang="en-GB" sz="2800" dirty="0"/>
          </a:p>
          <a:p>
            <a:pPr fontAlgn="t">
              <a:lnSpc>
                <a:spcPct val="100000"/>
              </a:lnSpc>
              <a:buNone/>
            </a:pPr>
            <a:r>
              <a:rPr lang="en-GB" sz="2800" dirty="0"/>
              <a:t>Discuss in pairs/trios. 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623683D-12DC-8851-2140-F12A59F439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9565" y="1965287"/>
            <a:ext cx="4313891" cy="3313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7312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8F2A71-D7E7-6C5C-3110-B99AFDD9D6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2AD5F-82EC-1F45-04E2-3772DA14AA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Career Investigation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19B8F884-9E6F-4093-1505-120E0A5DB7A5}"/>
              </a:ext>
            </a:extLst>
          </p:cNvPr>
          <p:cNvSpPr txBox="1"/>
          <p:nvPr/>
        </p:nvSpPr>
        <p:spPr>
          <a:xfrm>
            <a:off x="898544" y="1480439"/>
            <a:ext cx="10632536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800" b="1" dirty="0"/>
              <a:t>Mind the Gap!</a:t>
            </a:r>
          </a:p>
          <a:p>
            <a:pPr fontAlgn="t">
              <a:lnSpc>
                <a:spcPct val="100000"/>
              </a:lnSpc>
              <a:buNone/>
            </a:pPr>
            <a:endParaRPr lang="en-GB" sz="2800" b="1" dirty="0"/>
          </a:p>
          <a:p>
            <a:pPr fontAlgn="t">
              <a:lnSpc>
                <a:spcPct val="100000"/>
              </a:lnSpc>
              <a:buNone/>
            </a:pPr>
            <a:r>
              <a:rPr lang="en-GB" sz="2800" dirty="0"/>
              <a:t>Every career requires development.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2800" dirty="0"/>
              <a:t>Thinking about your chosen role, 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2800" dirty="0"/>
              <a:t>what are your top 3 development needs?</a:t>
            </a:r>
          </a:p>
          <a:p>
            <a:pPr fontAlgn="t">
              <a:lnSpc>
                <a:spcPct val="100000"/>
              </a:lnSpc>
              <a:buNone/>
            </a:pPr>
            <a:endParaRPr lang="en-GB" sz="2800" dirty="0"/>
          </a:p>
          <a:p>
            <a:pPr fontAlgn="t">
              <a:lnSpc>
                <a:spcPct val="100000"/>
              </a:lnSpc>
              <a:buNone/>
            </a:pPr>
            <a:endParaRPr lang="en-GB" sz="2800" dirty="0"/>
          </a:p>
          <a:p>
            <a:pPr fontAlgn="t">
              <a:lnSpc>
                <a:spcPct val="100000"/>
              </a:lnSpc>
              <a:buNone/>
            </a:pPr>
            <a:r>
              <a:rPr lang="en-GB" sz="2800" b="1" dirty="0"/>
              <a:t>Discuss in pairs/trios. 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66CA23-8B30-B1CA-F210-B91456B164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7972" y="2025723"/>
            <a:ext cx="3835883" cy="3835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6657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B9FFD0-1B8F-D0F2-A2BF-D35B57F8EA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9CA91-C83A-C01F-868C-BB0EAD5A0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4800" y="277981"/>
            <a:ext cx="8762261" cy="1325563"/>
          </a:xfrm>
        </p:spPr>
        <p:txBody>
          <a:bodyPr/>
          <a:lstStyle/>
          <a:p>
            <a:r>
              <a:rPr lang="en-GB" dirty="0"/>
              <a:t>Transferable skills refresher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945837-0835-CC99-A8B9-FD690AB971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45" y="2919518"/>
            <a:ext cx="7838873" cy="3508991"/>
          </a:xfrm>
        </p:spPr>
        <p:txBody>
          <a:bodyPr>
            <a:normAutofit fontScale="92500" lnSpcReduction="20000"/>
          </a:bodyPr>
          <a:lstStyle/>
          <a:p>
            <a:pPr fontAlgn="t">
              <a:buNone/>
            </a:pPr>
            <a:r>
              <a:rPr lang="en-GB" sz="1900" dirty="0"/>
              <a:t>Examples include:</a:t>
            </a:r>
          </a:p>
          <a:p>
            <a:pPr marL="342900" lvl="0" indent="-342900" fontAlgn="t"/>
            <a:r>
              <a:rPr lang="en-GB" sz="1900" b="1" dirty="0"/>
              <a:t>Communication</a:t>
            </a:r>
            <a:r>
              <a:rPr lang="en-GB" sz="1900" dirty="0"/>
              <a:t> – speaking, listening and writing clearly</a:t>
            </a:r>
          </a:p>
          <a:p>
            <a:pPr marL="342900" lvl="0" indent="-342900" fontAlgn="t"/>
            <a:r>
              <a:rPr lang="en-GB" sz="1900" b="1" dirty="0"/>
              <a:t>Teamwork</a:t>
            </a:r>
            <a:r>
              <a:rPr lang="en-GB" sz="1900" dirty="0"/>
              <a:t> – working effectively with others</a:t>
            </a:r>
          </a:p>
          <a:p>
            <a:pPr marL="342900" lvl="0" indent="-342900" fontAlgn="t"/>
            <a:r>
              <a:rPr lang="en-GB" sz="1900" b="1" dirty="0"/>
              <a:t>Problem-solving</a:t>
            </a:r>
            <a:r>
              <a:rPr lang="en-GB" sz="1900" dirty="0"/>
              <a:t> – finding solutions to challenges</a:t>
            </a:r>
          </a:p>
          <a:p>
            <a:pPr marL="342900" lvl="0" indent="-342900" fontAlgn="t"/>
            <a:r>
              <a:rPr lang="en-GB" sz="1900" b="1" dirty="0"/>
              <a:t>Time management</a:t>
            </a:r>
            <a:r>
              <a:rPr lang="en-GB" sz="1900" dirty="0"/>
              <a:t> – meeting deadlines and prioritising tasks</a:t>
            </a:r>
          </a:p>
          <a:p>
            <a:pPr marL="342900" lvl="0" indent="-342900" fontAlgn="t"/>
            <a:r>
              <a:rPr lang="en-GB" sz="1900" b="1" dirty="0"/>
              <a:t>Critical thinking</a:t>
            </a:r>
            <a:r>
              <a:rPr lang="en-GB" sz="1900" dirty="0"/>
              <a:t> – analysing information and making judgements</a:t>
            </a:r>
          </a:p>
          <a:p>
            <a:pPr marL="342900" lvl="0" indent="-342900" fontAlgn="t"/>
            <a:r>
              <a:rPr lang="en-GB" sz="1900" b="1" dirty="0"/>
              <a:t>Digital skills</a:t>
            </a:r>
            <a:r>
              <a:rPr lang="en-GB" sz="1900" dirty="0"/>
              <a:t> – using technology effectively</a:t>
            </a:r>
          </a:p>
          <a:p>
            <a:pPr marL="342900" lvl="0" indent="-342900" fontAlgn="t"/>
            <a:r>
              <a:rPr lang="en-GB" sz="1900" b="1" dirty="0"/>
              <a:t>Research skills</a:t>
            </a:r>
            <a:r>
              <a:rPr lang="en-GB" sz="1900" dirty="0"/>
              <a:t> – finding, evaluating and using information</a:t>
            </a:r>
          </a:p>
          <a:p>
            <a:pPr marL="342900" lvl="0" indent="-342900" fontAlgn="t"/>
            <a:r>
              <a:rPr lang="en-GB" sz="1900" b="1" dirty="0"/>
              <a:t>Adaptability</a:t>
            </a:r>
            <a:r>
              <a:rPr lang="en-GB" sz="1900" dirty="0"/>
              <a:t> – responding positively to change</a:t>
            </a:r>
          </a:p>
          <a:p>
            <a:pPr marL="342900" lvl="0" indent="-342900" fontAlgn="t"/>
            <a:r>
              <a:rPr lang="en-GB" sz="1900" b="1" dirty="0"/>
              <a:t>Leadership</a:t>
            </a:r>
            <a:r>
              <a:rPr lang="en-GB" sz="1900" dirty="0"/>
              <a:t> – motivating and guiding others</a:t>
            </a:r>
          </a:p>
          <a:p>
            <a:pPr marL="342900" lvl="0" indent="-342900" fontAlgn="t"/>
            <a:r>
              <a:rPr lang="en-GB" sz="1900" b="1" dirty="0"/>
              <a:t>Organisation</a:t>
            </a:r>
            <a:r>
              <a:rPr lang="en-GB" sz="1900" dirty="0"/>
              <a:t> – planning and managing activities</a:t>
            </a:r>
          </a:p>
          <a:p>
            <a:pPr marL="0" indent="0">
              <a:buNone/>
            </a:pPr>
            <a:endParaRPr lang="en-GB" sz="1200" dirty="0"/>
          </a:p>
          <a:p>
            <a:pPr lvl="0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D3944B2-AE97-B86E-27D4-E05AE76A607C}"/>
              </a:ext>
            </a:extLst>
          </p:cNvPr>
          <p:cNvSpPr txBox="1">
            <a:spLocks/>
          </p:cNvSpPr>
          <p:nvPr/>
        </p:nvSpPr>
        <p:spPr>
          <a:xfrm>
            <a:off x="1166580" y="1389253"/>
            <a:ext cx="10064837" cy="1325563"/>
          </a:xfrm>
          <a:prstGeom prst="round2DiagRect">
            <a:avLst>
              <a:gd name="adj1" fmla="val 17726"/>
              <a:gd name="adj2" fmla="val 0"/>
            </a:avLst>
          </a:prstGeom>
          <a:ln w="38100">
            <a:solidFill>
              <a:schemeClr val="accent2">
                <a:lumMod val="75000"/>
              </a:schemeClr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t">
              <a:buNone/>
            </a:pPr>
            <a:r>
              <a:rPr lang="en-GB" sz="2400" dirty="0"/>
              <a:t>Transferable skills are abilities that can be </a:t>
            </a:r>
            <a:r>
              <a:rPr lang="en-GB" sz="2400" b="1" dirty="0"/>
              <a:t>transferred from one context to another</a:t>
            </a:r>
            <a:r>
              <a:rPr lang="en-GB" sz="2400" dirty="0"/>
              <a:t>. You might develop them at university, at work, volunteering, while practising hobbies, or everyday life.</a:t>
            </a:r>
          </a:p>
        </p:txBody>
      </p:sp>
    </p:spTree>
    <p:extLst>
      <p:ext uri="{BB962C8B-B14F-4D97-AF65-F5344CB8AC3E}">
        <p14:creationId xmlns:p14="http://schemas.microsoft.com/office/powerpoint/2010/main" val="437220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33A63D-8E55-0703-27AF-8598D69C46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33E985-F17D-1C18-E316-E8CC382BF0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4800" y="277981"/>
            <a:ext cx="8762261" cy="1325563"/>
          </a:xfrm>
        </p:spPr>
        <p:txBody>
          <a:bodyPr/>
          <a:lstStyle/>
          <a:p>
            <a:pPr fontAlgn="t"/>
            <a:r>
              <a:rPr lang="en-GB" dirty="0"/>
              <a:t>Why are transferable skills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9F5449-8387-033B-2521-BC874F2846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45" y="2919518"/>
            <a:ext cx="7838873" cy="350899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200" dirty="0"/>
          </a:p>
          <a:p>
            <a:pPr lvl="0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E21B714-CE91-3780-1F43-E4DA5453FA4E}"/>
              </a:ext>
            </a:extLst>
          </p:cNvPr>
          <p:cNvSpPr txBox="1"/>
          <p:nvPr/>
        </p:nvSpPr>
        <p:spPr>
          <a:xfrm>
            <a:off x="966600" y="1409581"/>
            <a:ext cx="1025880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b="1" dirty="0"/>
              <a:t>1. Employers value them – they can make a candidate stand out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dirty="0"/>
              <a:t>For example: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An employer can teach you their systems.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It is much harder to teach someone how to communicate professionally, manage their workload, or work well in a team.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dirty="0"/>
          </a:p>
          <a:p>
            <a:pPr fontAlgn="t">
              <a:lnSpc>
                <a:spcPct val="100000"/>
              </a:lnSpc>
              <a:buNone/>
            </a:pPr>
            <a:r>
              <a:rPr lang="en-GB" b="1" dirty="0"/>
              <a:t>2. Careers change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dirty="0"/>
              <a:t>Transferable skills can move with you whichever sector you work in, if you change jobs. </a:t>
            </a:r>
          </a:p>
          <a:p>
            <a:pPr fontAlgn="t">
              <a:lnSpc>
                <a:spcPct val="100000"/>
              </a:lnSpc>
              <a:buNone/>
            </a:pPr>
            <a:endParaRPr lang="en-GB" b="1" dirty="0"/>
          </a:p>
          <a:p>
            <a:pPr fontAlgn="t">
              <a:lnSpc>
                <a:spcPct val="100000"/>
              </a:lnSpc>
              <a:buNone/>
            </a:pPr>
            <a:r>
              <a:rPr lang="en-GB" b="1" dirty="0"/>
              <a:t>3. They improve academic success -  </a:t>
            </a:r>
            <a:r>
              <a:rPr lang="en-GB" dirty="0"/>
              <a:t>they help you succeed at university: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Time management helps you meet deadlines.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Research skills help you find quality sources.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Critical thinking helps you evaluate evidence.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Communication skills help you write stronger assignments.</a:t>
            </a:r>
          </a:p>
          <a:p>
            <a:pPr fontAlgn="t">
              <a:lnSpc>
                <a:spcPct val="100000"/>
              </a:lnSpc>
              <a:buNone/>
            </a:pPr>
            <a:endParaRPr lang="en-GB" b="1" dirty="0"/>
          </a:p>
          <a:p>
            <a:pPr fontAlgn="t">
              <a:lnSpc>
                <a:spcPct val="100000"/>
              </a:lnSpc>
              <a:buNone/>
            </a:pPr>
            <a:r>
              <a:rPr lang="en-GB" b="1" dirty="0"/>
              <a:t>4. They build confidence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dirty="0"/>
              <a:t>You become better prepared for interviews, presentations, group work and future employment opportunities.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7217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CD7718-C287-587F-7542-A2C6413F8D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D8564-43CB-1485-9342-7C37A49060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4800" y="277981"/>
            <a:ext cx="8762261" cy="1325563"/>
          </a:xfrm>
        </p:spPr>
        <p:txBody>
          <a:bodyPr>
            <a:normAutofit/>
          </a:bodyPr>
          <a:lstStyle/>
          <a:p>
            <a:pPr fontAlgn="t"/>
            <a:r>
              <a:rPr lang="en-GB" dirty="0"/>
              <a:t>How can you develop transferable skills at university?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4708EC-29D0-3DA0-F13A-F49173A9BD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45" y="2919518"/>
            <a:ext cx="7838873" cy="350899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200" dirty="0"/>
          </a:p>
          <a:p>
            <a:pPr lvl="0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E45FE6D-835F-0B6F-ABA6-4BE278EDA37F}"/>
              </a:ext>
            </a:extLst>
          </p:cNvPr>
          <p:cNvSpPr txBox="1"/>
          <p:nvPr/>
        </p:nvSpPr>
        <p:spPr>
          <a:xfrm>
            <a:off x="2576946" y="2000708"/>
            <a:ext cx="10258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dirty="0"/>
              <a:t> </a:t>
            </a:r>
            <a:r>
              <a:rPr lang="en-GB" sz="2400" dirty="0"/>
              <a:t>You develop them every day, often without realising it.</a:t>
            </a: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5379BB7-A7FE-812A-D1D7-EA389E1A07C6}"/>
              </a:ext>
            </a:extLst>
          </p:cNvPr>
          <p:cNvGraphicFramePr>
            <a:graphicFrameLocks noGrp="1"/>
          </p:cNvGraphicFramePr>
          <p:nvPr/>
        </p:nvGraphicFramePr>
        <p:xfrm>
          <a:off x="2412856" y="2674556"/>
          <a:ext cx="7956550" cy="3213227"/>
        </p:xfrm>
        <a:graphic>
          <a:graphicData uri="http://schemas.openxmlformats.org/drawingml/2006/table">
            <a:tbl>
              <a:tblPr>
                <a:tableStyleId>{284E427A-3D55-4303-BF80-6455036E1DE7}</a:tableStyleId>
              </a:tblPr>
              <a:tblGrid>
                <a:gridCol w="3978275">
                  <a:extLst>
                    <a:ext uri="{9D8B030D-6E8A-4147-A177-3AD203B41FA5}">
                      <a16:colId xmlns:a16="http://schemas.microsoft.com/office/drawing/2014/main" val="3888909928"/>
                    </a:ext>
                  </a:extLst>
                </a:gridCol>
                <a:gridCol w="3978275">
                  <a:extLst>
                    <a:ext uri="{9D8B030D-6E8A-4147-A177-3AD203B41FA5}">
                      <a16:colId xmlns:a16="http://schemas.microsoft.com/office/drawing/2014/main" val="233007233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u="sng" dirty="0">
                          <a:solidFill>
                            <a:schemeClr val="bg1"/>
                          </a:solidFill>
                          <a:effectLst/>
                        </a:rPr>
                        <a:t>Activity</a:t>
                      </a:r>
                    </a:p>
                  </a:txBody>
                  <a:tcPr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u="sng" dirty="0">
                          <a:solidFill>
                            <a:schemeClr val="bg1"/>
                          </a:solidFill>
                          <a:effectLst/>
                        </a:rPr>
                        <a:t>Skills Developed</a:t>
                      </a:r>
                    </a:p>
                  </a:txBody>
                  <a:tcPr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33199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Writing an assignment</a:t>
                      </a: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Research, critical thinking, written communication</a:t>
                      </a: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7338067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Group projects</a:t>
                      </a: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Teamwork, negotiation, leadership</a:t>
                      </a: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956225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Giving a presentation</a:t>
                      </a: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Oral communication, confidence</a:t>
                      </a: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516937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Meeting deadlines</a:t>
                      </a: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Time management, organisation</a:t>
                      </a: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737975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Using online learning tools</a:t>
                      </a: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Digital literacy</a:t>
                      </a: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5016273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Part-time work</a:t>
                      </a: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lnSpc>
                          <a:spcPct val="119048"/>
                        </a:lnSpc>
                        <a:buNone/>
                      </a:pPr>
                      <a:r>
                        <a:rPr lang="en-GB" dirty="0">
                          <a:effectLst/>
                        </a:rPr>
                        <a:t>Customer service, teamwork, professionalism</a:t>
                      </a:r>
                      <a:endParaRPr lang="en-GB" sz="1050" b="0" i="0" dirty="0">
                        <a:effectLst/>
                        <a:latin typeface="Segoe UI" panose="020B0502040204020203" pitchFamily="34" charset="0"/>
                      </a:endParaRP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87838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067998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AC0241-6F99-3902-6810-0AA59C32FA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E2913-206D-EFEB-99CF-68F706756E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t"/>
            <a:r>
              <a:rPr lang="en-GB" dirty="0"/>
              <a:t>Transferable skills or not?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0BCECD86-6F64-14D6-2C88-B453AAF4E272}"/>
              </a:ext>
            </a:extLst>
          </p:cNvPr>
          <p:cNvSpPr txBox="1"/>
          <p:nvPr/>
        </p:nvSpPr>
        <p:spPr>
          <a:xfrm>
            <a:off x="1228639" y="1817796"/>
            <a:ext cx="7721397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400" b="1" dirty="0"/>
              <a:t>Let’s have a look at these 6 examples: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Working in retail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Caring responsibilities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Student class representative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Group project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Sports team captain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Volunteering</a:t>
            </a:r>
          </a:p>
          <a:p>
            <a:pPr fontAlgn="t">
              <a:lnSpc>
                <a:spcPct val="100000"/>
              </a:lnSpc>
              <a:buNone/>
            </a:pPr>
            <a:endParaRPr lang="en-GB" sz="2400" dirty="0"/>
          </a:p>
          <a:p>
            <a:pPr fontAlgn="t">
              <a:lnSpc>
                <a:spcPct val="100000"/>
              </a:lnSpc>
              <a:buNone/>
            </a:pPr>
            <a:r>
              <a:rPr lang="en-GB" sz="2400" b="1" dirty="0"/>
              <a:t>What transferable skills might each of these help develop?</a:t>
            </a:r>
          </a:p>
          <a:p>
            <a:pPr lvl="0" fontAlgn="t">
              <a:lnSpc>
                <a:spcPct val="100000"/>
              </a:lnSpc>
            </a:pPr>
            <a:endParaRPr lang="en-GB" sz="2400" dirty="0"/>
          </a:p>
          <a:p>
            <a:pPr fontAlgn="t">
              <a:lnSpc>
                <a:spcPct val="100000"/>
              </a:lnSpc>
              <a:buNone/>
            </a:pPr>
            <a:r>
              <a:rPr lang="en-GB" sz="2400" b="1" dirty="0"/>
              <a:t>Discuss with a partner and justify your choices before whole class check. </a:t>
            </a:r>
            <a:endParaRPr lang="en-GB" sz="2400" dirty="0"/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951880-E777-4AA2-88C9-DAB53B044DC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62" b="8671"/>
          <a:stretch>
            <a:fillRect/>
          </a:stretch>
        </p:blipFill>
        <p:spPr>
          <a:xfrm>
            <a:off x="7003701" y="1668846"/>
            <a:ext cx="4319676" cy="2934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53508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E02EA1-DE09-2872-D827-69A75A7788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B5C2A-AF01-AF12-55FF-1F9CFBA7F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Quick reflection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95CEB8-50AD-DE50-3BAC-30742BF182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45" y="5223164"/>
            <a:ext cx="7860145" cy="6603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Discuss in pairs before checking as a whole class.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0267898-2DF8-F29E-7A4D-F9C6658B529C}"/>
              </a:ext>
            </a:extLst>
          </p:cNvPr>
          <p:cNvSpPr txBox="1">
            <a:spLocks/>
          </p:cNvSpPr>
          <p:nvPr/>
        </p:nvSpPr>
        <p:spPr>
          <a:xfrm>
            <a:off x="1055745" y="1987158"/>
            <a:ext cx="10462000" cy="2883684"/>
          </a:xfrm>
          <a:prstGeom prst="round2DiagRect">
            <a:avLst>
              <a:gd name="adj1" fmla="val 17726"/>
              <a:gd name="adj2" fmla="val 0"/>
            </a:avLst>
          </a:prstGeom>
          <a:ln w="38100">
            <a:solidFill>
              <a:srgbClr val="00B0F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t">
              <a:buNone/>
            </a:pPr>
            <a:r>
              <a:rPr lang="en-GB" b="1" dirty="0"/>
              <a:t>Think about a recent assignment or project.</a:t>
            </a:r>
          </a:p>
          <a:p>
            <a:pPr marL="342900" lvl="0" indent="-342900" fontAlgn="t">
              <a:buFont typeface="+mj-lt"/>
              <a:buAutoNum type="arabicPeriod"/>
            </a:pPr>
            <a:r>
              <a:rPr lang="en-GB" dirty="0"/>
              <a:t>What did you do?</a:t>
            </a:r>
          </a:p>
          <a:p>
            <a:pPr marL="342900" lvl="0" indent="-342900" fontAlgn="t">
              <a:buFont typeface="+mj-lt"/>
              <a:buAutoNum type="arabicPeriod"/>
            </a:pPr>
            <a:r>
              <a:rPr lang="en-GB" dirty="0"/>
              <a:t>What skills did you use?</a:t>
            </a:r>
          </a:p>
          <a:p>
            <a:pPr marL="342900" lvl="0" indent="-342900" fontAlgn="t">
              <a:buFont typeface="+mj-lt"/>
              <a:buAutoNum type="arabicPeriod"/>
            </a:pPr>
            <a:r>
              <a:rPr lang="en-GB" dirty="0"/>
              <a:t>Which of those skills could be useful in a future job?</a:t>
            </a:r>
          </a:p>
          <a:p>
            <a:pPr marL="342900" lvl="0" indent="-342900" fontAlgn="t">
              <a:buFont typeface="+mj-lt"/>
              <a:buAutoNum type="arabicPeriod"/>
            </a:pPr>
            <a:r>
              <a:rPr lang="en-GB" dirty="0"/>
              <a:t>How could you provide evidence of those skills to an employer?</a:t>
            </a:r>
          </a:p>
        </p:txBody>
      </p:sp>
    </p:spTree>
    <p:extLst>
      <p:ext uri="{BB962C8B-B14F-4D97-AF65-F5344CB8AC3E}">
        <p14:creationId xmlns:p14="http://schemas.microsoft.com/office/powerpoint/2010/main" val="3992115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A7EE93-582A-70DF-57B9-70F94D97EE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A144D5-B233-9E3B-7CA9-F82E518C5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4800" y="277981"/>
            <a:ext cx="8762261" cy="1325563"/>
          </a:xfrm>
        </p:spPr>
        <p:txBody>
          <a:bodyPr/>
          <a:lstStyle/>
          <a:p>
            <a:r>
              <a:rPr lang="en-GB" dirty="0"/>
              <a:t>Learn more about transferable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53C863-2DFC-CDF0-4B0C-7D04DB3FEF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45" y="2919518"/>
            <a:ext cx="7838873" cy="350899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200" dirty="0"/>
          </a:p>
          <a:p>
            <a:pPr lvl="0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hlinkClick r:id="rId3"/>
            <a:extLst>
              <a:ext uri="{FF2B5EF4-FFF2-40B4-BE49-F238E27FC236}">
                <a16:creationId xmlns:a16="http://schemas.microsoft.com/office/drawing/2014/main" id="{D0C2E054-719E-5438-0F93-BF7196E4E4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2376" y="1883438"/>
            <a:ext cx="6273224" cy="49590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0F0297C-D74F-7A97-F450-E20E8F9FB0AE}"/>
              </a:ext>
            </a:extLst>
          </p:cNvPr>
          <p:cNvSpPr txBox="1"/>
          <p:nvPr/>
        </p:nvSpPr>
        <p:spPr>
          <a:xfrm>
            <a:off x="2516757" y="1418878"/>
            <a:ext cx="7158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Explore </a:t>
            </a:r>
            <a:r>
              <a:rPr lang="en-GB" dirty="0" err="1"/>
              <a:t>MyCareer</a:t>
            </a:r>
            <a:r>
              <a:rPr lang="en-GB" dirty="0"/>
              <a:t> to learn more: </a:t>
            </a:r>
            <a:r>
              <a:rPr lang="en-GB" dirty="0">
                <a:hlinkClick r:id="rId3"/>
              </a:rPr>
              <a:t>University of Wales Trinity Saint David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63008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59E0A4-1BB2-2EDD-91CE-8EBC28F355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893C9-F463-241F-B142-EA02E945B8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t">
              <a:lnSpc>
                <a:spcPct val="100000"/>
              </a:lnSpc>
            </a:pPr>
            <a:r>
              <a:rPr lang="en-GB" dirty="0"/>
              <a:t>Prioritising Your Development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AD9A8F-1D67-2F6F-8885-072A3C35B6F1}"/>
              </a:ext>
            </a:extLst>
          </p:cNvPr>
          <p:cNvSpPr txBox="1"/>
          <p:nvPr/>
        </p:nvSpPr>
        <p:spPr>
          <a:xfrm>
            <a:off x="1052944" y="1911927"/>
            <a:ext cx="9966037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400" b="0" i="0" dirty="0">
                <a:effectLst/>
                <a:latin typeface="+mn-lt"/>
              </a:rPr>
              <a:t>Most people have several areas they could improve.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2400" b="0" i="0" dirty="0">
                <a:effectLst/>
                <a:latin typeface="+mn-lt"/>
              </a:rPr>
              <a:t>The challenge is deciding where to focus first.</a:t>
            </a:r>
          </a:p>
          <a:p>
            <a:pPr fontAlgn="t">
              <a:lnSpc>
                <a:spcPct val="100000"/>
              </a:lnSpc>
              <a:buNone/>
            </a:pPr>
            <a:endParaRPr lang="en-GB" sz="2400" b="0" i="0" dirty="0">
              <a:effectLst/>
              <a:latin typeface="+mn-lt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2400" b="1" i="0" dirty="0">
                <a:effectLst/>
                <a:latin typeface="+mn-lt"/>
              </a:rPr>
              <a:t>Consider these questions: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2400" b="0" i="0" dirty="0">
                <a:effectLst/>
                <a:latin typeface="+mn-lt"/>
              </a:rPr>
              <a:t>✅ Which skill is most important for my chosen career?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2400" b="0" i="0" dirty="0">
                <a:effectLst/>
                <a:latin typeface="+mn-lt"/>
              </a:rPr>
              <a:t>✅ Which skill gap appears most often in job requirements?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2400" b="0" i="0" dirty="0">
                <a:effectLst/>
                <a:latin typeface="+mn-lt"/>
              </a:rPr>
              <a:t>✅ Which skill am I most likely to develop this year?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2400" b="0" i="0" dirty="0">
                <a:effectLst/>
                <a:latin typeface="+mn-lt"/>
              </a:rPr>
              <a:t>✅ Which skill would have the biggest impact on my employability?</a:t>
            </a:r>
          </a:p>
          <a:p>
            <a:pPr fontAlgn="t">
              <a:lnSpc>
                <a:spcPct val="100000"/>
              </a:lnSpc>
              <a:buNone/>
            </a:pPr>
            <a:endParaRPr lang="en-GB" sz="2400" dirty="0"/>
          </a:p>
          <a:p>
            <a:pPr fontAlgn="t">
              <a:lnSpc>
                <a:spcPct val="100000"/>
              </a:lnSpc>
              <a:buNone/>
            </a:pPr>
            <a:r>
              <a:rPr lang="en-GB" sz="2400" b="0" i="0" dirty="0">
                <a:effectLst/>
                <a:latin typeface="Segoe UI" panose="020B0502040204020203" pitchFamily="34" charset="0"/>
              </a:rPr>
              <a:t>Think individually for 2 mins, before sharing with a partner. </a:t>
            </a:r>
          </a:p>
        </p:txBody>
      </p:sp>
    </p:spTree>
    <p:extLst>
      <p:ext uri="{BB962C8B-B14F-4D97-AF65-F5344CB8AC3E}">
        <p14:creationId xmlns:p14="http://schemas.microsoft.com/office/powerpoint/2010/main" val="26928832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BD52D5-C5D7-9048-C765-33A2C86CD7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D464F-2B17-0CBA-907B-E4AD5F3DF6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t">
              <a:lnSpc>
                <a:spcPct val="100000"/>
              </a:lnSpc>
            </a:pPr>
            <a:r>
              <a:rPr lang="en-GB" dirty="0"/>
              <a:t>Prioritising Your Development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2C1C9C-8A4B-37F4-D45A-B6A596B1BB9B}"/>
              </a:ext>
            </a:extLst>
          </p:cNvPr>
          <p:cNvSpPr txBox="1"/>
          <p:nvPr/>
        </p:nvSpPr>
        <p:spPr>
          <a:xfrm>
            <a:off x="916724" y="1461182"/>
            <a:ext cx="9966037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400" b="1" dirty="0"/>
              <a:t>Development Priority Matrix</a:t>
            </a:r>
          </a:p>
          <a:p>
            <a:pPr fontAlgn="t">
              <a:lnSpc>
                <a:spcPct val="100000"/>
              </a:lnSpc>
              <a:buNone/>
            </a:pPr>
            <a:endParaRPr lang="en-GB" sz="2400" b="1" dirty="0"/>
          </a:p>
          <a:p>
            <a:pPr fontAlgn="t">
              <a:lnSpc>
                <a:spcPct val="100000"/>
              </a:lnSpc>
              <a:buNone/>
            </a:pPr>
            <a:endParaRPr lang="en-GB" dirty="0"/>
          </a:p>
          <a:p>
            <a:pPr fontAlgn="t">
              <a:lnSpc>
                <a:spcPct val="100000"/>
              </a:lnSpc>
              <a:buNone/>
            </a:pPr>
            <a:endParaRPr lang="en-GB" dirty="0"/>
          </a:p>
        </p:txBody>
      </p:sp>
      <p:graphicFrame>
        <p:nvGraphicFramePr>
          <p:cNvPr id="3" name="Content Placeholder 8">
            <a:extLst>
              <a:ext uri="{FF2B5EF4-FFF2-40B4-BE49-F238E27FC236}">
                <a16:creationId xmlns:a16="http://schemas.microsoft.com/office/drawing/2014/main" id="{4DB90725-22F5-0F1C-B17E-41D99ABF9A6D}"/>
              </a:ext>
            </a:extLst>
          </p:cNvPr>
          <p:cNvGraphicFramePr>
            <a:graphicFrameLocks/>
          </p:cNvGraphicFramePr>
          <p:nvPr/>
        </p:nvGraphicFramePr>
        <p:xfrm>
          <a:off x="916726" y="2024370"/>
          <a:ext cx="10819644" cy="236040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918158">
                  <a:extLst>
                    <a:ext uri="{9D8B030D-6E8A-4147-A177-3AD203B41FA5}">
                      <a16:colId xmlns:a16="http://schemas.microsoft.com/office/drawing/2014/main" val="591709089"/>
                    </a:ext>
                  </a:extLst>
                </a:gridCol>
                <a:gridCol w="2705877">
                  <a:extLst>
                    <a:ext uri="{9D8B030D-6E8A-4147-A177-3AD203B41FA5}">
                      <a16:colId xmlns:a16="http://schemas.microsoft.com/office/drawing/2014/main" val="594224671"/>
                    </a:ext>
                  </a:extLst>
                </a:gridCol>
                <a:gridCol w="2490698">
                  <a:extLst>
                    <a:ext uri="{9D8B030D-6E8A-4147-A177-3AD203B41FA5}">
                      <a16:colId xmlns:a16="http://schemas.microsoft.com/office/drawing/2014/main" val="794079812"/>
                    </a:ext>
                  </a:extLst>
                </a:gridCol>
                <a:gridCol w="2704911">
                  <a:extLst>
                    <a:ext uri="{9D8B030D-6E8A-4147-A177-3AD203B41FA5}">
                      <a16:colId xmlns:a16="http://schemas.microsoft.com/office/drawing/2014/main" val="3096808470"/>
                    </a:ext>
                  </a:extLst>
                </a:gridCol>
              </a:tblGrid>
              <a:tr h="670621"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/>
                        <a:t>Skill to develop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>
                        <a:lnSpc>
                          <a:spcPct val="119048"/>
                        </a:lnSpc>
                        <a:buNone/>
                      </a:pPr>
                      <a:r>
                        <a:rPr lang="en-GB" sz="1800" b="1" i="0" dirty="0">
                          <a:effectLst/>
                          <a:latin typeface="+mn-lt"/>
                        </a:rPr>
                        <a:t>Importance to Career (1-5)</a:t>
                      </a: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lnSpc>
                          <a:spcPct val="119048"/>
                        </a:lnSpc>
                        <a:buNone/>
                      </a:pPr>
                      <a:r>
                        <a:rPr lang="en-GB" sz="1800" b="1" i="0" dirty="0">
                          <a:effectLst/>
                          <a:latin typeface="+mn-lt"/>
                        </a:rPr>
                        <a:t>Realistic to Improve This Year? (1-5)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lnSpc>
                          <a:spcPct val="119048"/>
                        </a:lnSpc>
                        <a:buNone/>
                      </a:pPr>
                      <a:r>
                        <a:rPr lang="en-GB" sz="1800" b="1" i="0" dirty="0">
                          <a:effectLst/>
                          <a:latin typeface="+mn-lt"/>
                        </a:rPr>
                        <a:t>Priority Score</a:t>
                      </a:r>
                    </a:p>
                  </a:txBody>
                  <a:tcPr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8656108"/>
                  </a:ext>
                </a:extLst>
              </a:tr>
              <a:tr h="356993">
                <a:tc>
                  <a:txBody>
                    <a:bodyPr/>
                    <a:lstStyle/>
                    <a:p>
                      <a:pPr fontAlgn="t">
                        <a:lnSpc>
                          <a:spcPct val="119048"/>
                        </a:lnSpc>
                        <a:buNone/>
                      </a:pPr>
                      <a:endParaRPr lang="en-GB" sz="1200" b="0" i="0" dirty="0">
                        <a:effectLst/>
                        <a:latin typeface="Segoe UI" panose="020B0502040204020203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6014541"/>
                  </a:ext>
                </a:extLst>
              </a:tr>
              <a:tr h="356993">
                <a:tc>
                  <a:txBody>
                    <a:bodyPr/>
                    <a:lstStyle/>
                    <a:p>
                      <a:pPr fontAlgn="t">
                        <a:lnSpc>
                          <a:spcPct val="119048"/>
                        </a:lnSpc>
                        <a:buNone/>
                      </a:pPr>
                      <a:endParaRPr lang="en-GB" sz="1200" b="0" i="0" dirty="0">
                        <a:effectLst/>
                        <a:latin typeface="Segoe UI" panose="020B0502040204020203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8309081"/>
                  </a:ext>
                </a:extLst>
              </a:tr>
              <a:tr h="356993">
                <a:tc>
                  <a:txBody>
                    <a:bodyPr/>
                    <a:lstStyle/>
                    <a:p>
                      <a:pPr fontAlgn="t">
                        <a:lnSpc>
                          <a:spcPct val="119048"/>
                        </a:lnSpc>
                        <a:buNone/>
                      </a:pPr>
                      <a:endParaRPr lang="en-GB" sz="1400" b="0" i="0" dirty="0">
                        <a:effectLst/>
                        <a:latin typeface="Segoe UI" panose="020B0502040204020203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0931370"/>
                  </a:ext>
                </a:extLst>
              </a:tr>
              <a:tr h="427339">
                <a:tc>
                  <a:txBody>
                    <a:bodyPr/>
                    <a:lstStyle/>
                    <a:p>
                      <a:pPr fontAlgn="t">
                        <a:lnSpc>
                          <a:spcPct val="119048"/>
                        </a:lnSpc>
                        <a:buNone/>
                      </a:pPr>
                      <a:endParaRPr lang="en-GB" sz="1200" b="0" i="0" dirty="0">
                        <a:effectLst/>
                        <a:latin typeface="Segoe UI" panose="020B0502040204020203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97537100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BBAA594-4BA6-72BA-5F74-98A4D798D679}"/>
              </a:ext>
            </a:extLst>
          </p:cNvPr>
          <p:cNvSpPr txBox="1"/>
          <p:nvPr/>
        </p:nvSpPr>
        <p:spPr>
          <a:xfrm>
            <a:off x="916726" y="4565498"/>
            <a:ext cx="1006807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000" b="1" i="0" dirty="0">
                <a:effectLst/>
                <a:latin typeface="+mn-lt"/>
              </a:rPr>
              <a:t>Pair Discussion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2000" b="0" i="0" dirty="0">
                <a:effectLst/>
                <a:latin typeface="+mn-lt"/>
              </a:rPr>
              <a:t>Share your highest-priority skill with a partner. Explain:</a:t>
            </a:r>
          </a:p>
          <a:p>
            <a:pPr fontAlgn="t">
              <a:lnSpc>
                <a:spcPct val="100000"/>
              </a:lnSpc>
              <a:buNone/>
            </a:pPr>
            <a:endParaRPr lang="en-GB" sz="2000" b="0" i="0" dirty="0">
              <a:effectLst/>
              <a:latin typeface="+mn-lt"/>
            </a:endParaRP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+mn-lt"/>
              </a:rPr>
              <a:t>Why have you chosen this skill?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+mn-lt"/>
              </a:rPr>
              <a:t>How would developing this skill benefit your future career?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+mn-lt"/>
              </a:rPr>
              <a:t>What evidence would demonstrate improvement?</a:t>
            </a:r>
            <a:endParaRPr lang="en-GB" sz="2000" b="0" i="0" dirty="0"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0581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B4AAA1-5D31-E009-D66B-E973E98BAF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89164F-AAC8-A8AF-9CFF-7C6944390D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t"/>
            <a:r>
              <a:rPr lang="en-GB" dirty="0"/>
              <a:t>Action plan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8F8052D9-AD76-7F8F-E510-BB0E0F7141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9894514"/>
              </p:ext>
            </p:extLst>
          </p:nvPr>
        </p:nvGraphicFramePr>
        <p:xfrm>
          <a:off x="2489697" y="1963322"/>
          <a:ext cx="7212606" cy="223505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779152">
                  <a:extLst>
                    <a:ext uri="{9D8B030D-6E8A-4147-A177-3AD203B41FA5}">
                      <a16:colId xmlns:a16="http://schemas.microsoft.com/office/drawing/2014/main" val="3480902334"/>
                    </a:ext>
                  </a:extLst>
                </a:gridCol>
                <a:gridCol w="2382982">
                  <a:extLst>
                    <a:ext uri="{9D8B030D-6E8A-4147-A177-3AD203B41FA5}">
                      <a16:colId xmlns:a16="http://schemas.microsoft.com/office/drawing/2014/main" val="1969747873"/>
                    </a:ext>
                  </a:extLst>
                </a:gridCol>
                <a:gridCol w="2050472">
                  <a:extLst>
                    <a:ext uri="{9D8B030D-6E8A-4147-A177-3AD203B41FA5}">
                      <a16:colId xmlns:a16="http://schemas.microsoft.com/office/drawing/2014/main" val="898195701"/>
                    </a:ext>
                  </a:extLst>
                </a:gridCol>
              </a:tblGrid>
              <a:tr h="561407">
                <a:tc>
                  <a:txBody>
                    <a:bodyPr/>
                    <a:lstStyle/>
                    <a:p>
                      <a:pPr fontAlgn="t">
                        <a:lnSpc>
                          <a:spcPct val="119048"/>
                        </a:lnSpc>
                        <a:buNone/>
                      </a:pPr>
                      <a:r>
                        <a:rPr lang="en-GB" sz="2000" b="1" i="0" dirty="0">
                          <a:effectLst/>
                          <a:latin typeface="+mn-lt"/>
                        </a:rPr>
                        <a:t>Development Need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>
                        <a:lnSpc>
                          <a:spcPct val="119048"/>
                        </a:lnSpc>
                        <a:buNone/>
                      </a:pPr>
                      <a:r>
                        <a:rPr lang="en-GB" sz="2000" b="1" i="0" dirty="0">
                          <a:effectLst/>
                          <a:latin typeface="+mn-lt"/>
                        </a:rPr>
                        <a:t>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>
                        <a:lnSpc>
                          <a:spcPct val="119048"/>
                        </a:lnSpc>
                        <a:buNone/>
                      </a:pPr>
                      <a:r>
                        <a:rPr lang="en-GB" sz="2000" b="1" i="0" dirty="0">
                          <a:effectLst/>
                          <a:latin typeface="+mn-lt"/>
                        </a:rPr>
                        <a:t>Deadline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9168852"/>
                  </a:ext>
                </a:extLst>
              </a:tr>
              <a:tr h="528339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19956755"/>
                  </a:ext>
                </a:extLst>
              </a:tr>
              <a:tr h="581891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48798763"/>
                  </a:ext>
                </a:extLst>
              </a:tr>
              <a:tr h="563418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t">
                        <a:lnSpc>
                          <a:spcPct val="119048"/>
                        </a:lnSpc>
                        <a:buNone/>
                      </a:pPr>
                      <a:endParaRPr lang="en-GB" sz="1050" b="0" i="0" dirty="0">
                        <a:effectLst/>
                        <a:latin typeface="Segoe UI" panose="020B0502040204020203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t">
                        <a:lnSpc>
                          <a:spcPct val="119048"/>
                        </a:lnSpc>
                        <a:buNone/>
                      </a:pPr>
                      <a:endParaRPr lang="en-GB" sz="1050" b="0" i="0" dirty="0">
                        <a:effectLst/>
                        <a:latin typeface="Segoe UI" panose="020B0502040204020203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013445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5570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AB8CD2-C94E-5B6B-BF3E-B5527AEED3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9A23C-87FD-0E83-39E0-4E70DCE836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6473" y="365125"/>
            <a:ext cx="8986982" cy="1325563"/>
          </a:xfrm>
        </p:spPr>
        <p:txBody>
          <a:bodyPr>
            <a:normAutofit/>
          </a:bodyPr>
          <a:lstStyle/>
          <a:p>
            <a:r>
              <a:rPr lang="en-GB" sz="4000" dirty="0"/>
              <a:t>Improving workplace skills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2B53CE5-5CC8-2620-E132-5788DB0FD2B8}"/>
              </a:ext>
            </a:extLst>
          </p:cNvPr>
          <p:cNvSpPr txBox="1"/>
          <p:nvPr/>
        </p:nvSpPr>
        <p:spPr>
          <a:xfrm>
            <a:off x="2566657" y="1672649"/>
            <a:ext cx="1040772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Find out how to improve workplace skills on </a:t>
            </a:r>
            <a:r>
              <a:rPr lang="en-GB" sz="2400" b="1" dirty="0" err="1"/>
              <a:t>MyCareer</a:t>
            </a:r>
            <a:r>
              <a:rPr lang="en-GB" sz="2400" b="1" dirty="0"/>
              <a:t>:  </a:t>
            </a:r>
          </a:p>
          <a:p>
            <a:endParaRPr lang="en-GB" dirty="0"/>
          </a:p>
        </p:txBody>
      </p:sp>
      <p:pic>
        <p:nvPicPr>
          <p:cNvPr id="7" name="Picture 6">
            <a:hlinkClick r:id="rId2"/>
            <a:extLst>
              <a:ext uri="{FF2B5EF4-FFF2-40B4-BE49-F238E27FC236}">
                <a16:creationId xmlns:a16="http://schemas.microsoft.com/office/drawing/2014/main" id="{EEFEDBF3-E2DB-85AA-08C6-12386830D5D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28452"/>
          <a:stretch>
            <a:fillRect/>
          </a:stretch>
        </p:blipFill>
        <p:spPr>
          <a:xfrm>
            <a:off x="2234763" y="2321070"/>
            <a:ext cx="7871789" cy="4069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08912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080F8-BDB5-9405-A6C0-6C83C2D46D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Professional Planning Toolkit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0D6F86-3C98-F91B-8155-B0F5A4B178F1}"/>
              </a:ext>
            </a:extLst>
          </p:cNvPr>
          <p:cNvSpPr txBox="1"/>
          <p:nvPr/>
        </p:nvSpPr>
        <p:spPr>
          <a:xfrm>
            <a:off x="1353035" y="1621042"/>
            <a:ext cx="455823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400" b="1" u="sng" dirty="0"/>
              <a:t>Final reflection</a:t>
            </a:r>
          </a:p>
          <a:p>
            <a:pPr fontAlgn="t">
              <a:lnSpc>
                <a:spcPct val="100000"/>
              </a:lnSpc>
              <a:buNone/>
            </a:pPr>
            <a:endParaRPr lang="en-GB" sz="2400" b="1" dirty="0"/>
          </a:p>
          <a:p>
            <a:pPr fontAlgn="t">
              <a:lnSpc>
                <a:spcPct val="100000"/>
              </a:lnSpc>
              <a:buNone/>
            </a:pPr>
            <a:r>
              <a:rPr lang="en-GB" sz="2400" dirty="0"/>
              <a:t>Complete these sentences:</a:t>
            </a:r>
          </a:p>
          <a:p>
            <a:pPr fontAlgn="t">
              <a:lnSpc>
                <a:spcPct val="100000"/>
              </a:lnSpc>
              <a:buNone/>
            </a:pPr>
            <a:endParaRPr lang="en-GB" sz="2400" dirty="0"/>
          </a:p>
          <a:p>
            <a:pPr fontAlgn="t">
              <a:lnSpc>
                <a:spcPct val="100000"/>
              </a:lnSpc>
              <a:buNone/>
            </a:pPr>
            <a:r>
              <a:rPr lang="en-GB" sz="2400" b="1" dirty="0"/>
              <a:t>My strongest evidence is...</a:t>
            </a:r>
          </a:p>
          <a:p>
            <a:pPr fontAlgn="t">
              <a:lnSpc>
                <a:spcPct val="100000"/>
              </a:lnSpc>
              <a:buNone/>
            </a:pPr>
            <a:endParaRPr lang="en-GB" sz="2400" b="1" dirty="0"/>
          </a:p>
          <a:p>
            <a:pPr fontAlgn="t">
              <a:lnSpc>
                <a:spcPct val="100000"/>
              </a:lnSpc>
              <a:buNone/>
            </a:pPr>
            <a:r>
              <a:rPr lang="en-GB" sz="2400" b="1" dirty="0"/>
              <a:t>My biggest career gap is...</a:t>
            </a:r>
          </a:p>
          <a:p>
            <a:pPr fontAlgn="t">
              <a:lnSpc>
                <a:spcPct val="100000"/>
              </a:lnSpc>
              <a:buNone/>
            </a:pPr>
            <a:endParaRPr lang="en-GB" sz="2400" b="1" dirty="0"/>
          </a:p>
          <a:p>
            <a:pPr fontAlgn="t">
              <a:lnSpc>
                <a:spcPct val="100000"/>
              </a:lnSpc>
              <a:buNone/>
            </a:pPr>
            <a:r>
              <a:rPr lang="en-GB" sz="2400" b="1" dirty="0"/>
              <a:t>My next development priority is...</a:t>
            </a:r>
            <a:endParaRPr lang="en-GB" dirty="0"/>
          </a:p>
        </p:txBody>
      </p:sp>
      <p:pic>
        <p:nvPicPr>
          <p:cNvPr id="6" name="Graphic 5" descr="Pen outline">
            <a:extLst>
              <a:ext uri="{FF2B5EF4-FFF2-40B4-BE49-F238E27FC236}">
                <a16:creationId xmlns:a16="http://schemas.microsoft.com/office/drawing/2014/main" id="{330A2773-EA44-ADCB-C00B-0D98F392BF8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879115" y="3338209"/>
            <a:ext cx="1758287" cy="1758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1499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26091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423A366-52DD-4B0D-BE45-A2541ACCCA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1177</Words>
  <Application>Microsoft Office PowerPoint</Application>
  <PresentationFormat>Widescreen</PresentationFormat>
  <Paragraphs>263</Paragraphs>
  <Slides>25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25</vt:i4>
      </vt:variant>
    </vt:vector>
  </HeadingPairs>
  <TitlesOfParts>
    <vt:vector size="34" baseType="lpstr">
      <vt:lpstr>Aptos</vt:lpstr>
      <vt:lpstr>Arial</vt:lpstr>
      <vt:lpstr>Calibri</vt:lpstr>
      <vt:lpstr>Calibri Light</vt:lpstr>
      <vt:lpstr>Segoe UI</vt:lpstr>
      <vt:lpstr>UWTSD Holding Page</vt:lpstr>
      <vt:lpstr>UWTSD Title Page 1</vt:lpstr>
      <vt:lpstr>UWTSD Text 4</vt:lpstr>
      <vt:lpstr>UWTSD Logo Variations place image in Background</vt:lpstr>
      <vt:lpstr>PowerPoint Presentation</vt:lpstr>
      <vt:lpstr>During this session you will…</vt:lpstr>
      <vt:lpstr>Expert advice: top skills in the workplace</vt:lpstr>
      <vt:lpstr>MyCareer Activity</vt:lpstr>
      <vt:lpstr>Skills Need Evidence</vt:lpstr>
      <vt:lpstr>How Strong Is Your Evidence?</vt:lpstr>
      <vt:lpstr>Prospects Career Exploration</vt:lpstr>
      <vt:lpstr>Career Investigation</vt:lpstr>
      <vt:lpstr>Career Investigation</vt:lpstr>
      <vt:lpstr>Short paired practice</vt:lpstr>
      <vt:lpstr>Career Investigation</vt:lpstr>
      <vt:lpstr>Career Investigation</vt:lpstr>
      <vt:lpstr>Transferable skills refresher</vt:lpstr>
      <vt:lpstr>Why are transferable skills important?</vt:lpstr>
      <vt:lpstr>How can you develop transferable skills at university?</vt:lpstr>
      <vt:lpstr>Transferable skills or not?</vt:lpstr>
      <vt:lpstr>Quick reflection activity</vt:lpstr>
      <vt:lpstr>Learn more about transferable skills</vt:lpstr>
      <vt:lpstr>Prioritising Your Development</vt:lpstr>
      <vt:lpstr>Prioritising Your Development</vt:lpstr>
      <vt:lpstr>Action plan</vt:lpstr>
      <vt:lpstr>Improving workplace skills</vt:lpstr>
      <vt:lpstr>My Professional Planning Toolkit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Sylvia Hoffmann</cp:lastModifiedBy>
  <cp:revision>22</cp:revision>
  <dcterms:created xsi:type="dcterms:W3CDTF">2021-03-09T15:35:42Z</dcterms:created>
  <dcterms:modified xsi:type="dcterms:W3CDTF">2026-10-22T23:00:10Z</dcterms:modified>
</cp:coreProperties>
</file>