
<file path=[Content_Types].xml><?xml version="1.0" encoding="utf-8"?>
<Types xmlns="http://schemas.openxmlformats.org/package/2006/content-types">
  <Default Extension="png" ContentType="image/png"/>
  <Default Extension="jpg&amp;ehk=0gxEpiflvdiaYf27aJFbNQ&amp;r=0&amp;pid=OfficeInsert" ContentType="image/jpeg"/>
  <Default Extension="jpeg" ContentType="image/jpeg"/>
  <Default Extension="rels" ContentType="application/vnd.openxmlformats-package.relationships+xml"/>
  <Default Extension="xml" ContentType="application/xml"/>
  <Default Extension="jpg&amp;ehk=wxazYCRhlbxZO3DDJNf2sA&amp;r=0&amp;pid=OfficeInsert" ContentType="image/jpeg"/>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57" r:id="rId6"/>
    <p:sldId id="258" r:id="rId7"/>
    <p:sldId id="259" r:id="rId8"/>
    <p:sldId id="260" r:id="rId9"/>
    <p:sldId id="261" r:id="rId10"/>
    <p:sldId id="262" r:id="rId11"/>
    <p:sldId id="306" r:id="rId12"/>
    <p:sldId id="307" r:id="rId13"/>
    <p:sldId id="308" r:id="rId14"/>
    <p:sldId id="309" r:id="rId15"/>
    <p:sldId id="310" r:id="rId16"/>
    <p:sldId id="311" r:id="rId17"/>
    <p:sldId id="312" r:id="rId18"/>
    <p:sldId id="315" r:id="rId19"/>
    <p:sldId id="313" r:id="rId20"/>
    <p:sldId id="299" r:id="rId21"/>
    <p:sldId id="301" r:id="rId22"/>
    <p:sldId id="302" r:id="rId23"/>
    <p:sldId id="305" r:id="rId24"/>
    <p:sldId id="303" r:id="rId25"/>
    <p:sldId id="304" r:id="rId26"/>
    <p:sldId id="30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67" autoAdjust="0"/>
  </p:normalViewPr>
  <p:slideViewPr>
    <p:cSldViewPr>
      <p:cViewPr varScale="1">
        <p:scale>
          <a:sx n="52" d="100"/>
          <a:sy n="52" d="100"/>
        </p:scale>
        <p:origin x="192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E886893-149F-4490-97AD-D74034C80708}"/>
  </pc:docChgLst>
  <pc:docChgLst>
    <pc:chgData name="Paul Tinkler" userId="bcebf29c-73c2-433d-80d2-6bad896374bf" providerId="ADAL" clId="{4DF116FE-86F4-4F1E-A8DE-7F102F35635A}"/>
    <pc:docChg chg="undo custSel addSld delSld modSld sldOrd">
      <pc:chgData name="Paul Tinkler" userId="bcebf29c-73c2-433d-80d2-6bad896374bf" providerId="ADAL" clId="{4DF116FE-86F4-4F1E-A8DE-7F102F35635A}" dt="2018-01-09T11:34:12.091" v="7698" actId="1076"/>
      <pc:docMkLst>
        <pc:docMk/>
      </pc:docMkLst>
      <pc:sldChg chg="modSp">
        <pc:chgData name="Paul Tinkler" userId="bcebf29c-73c2-433d-80d2-6bad896374bf" providerId="ADAL" clId="{4DF116FE-86F4-4F1E-A8DE-7F102F35635A}" dt="2018-01-08T10:55:37.315" v="295" actId="20577"/>
        <pc:sldMkLst>
          <pc:docMk/>
          <pc:sldMk cId="1947463288" sldId="257"/>
        </pc:sldMkLst>
        <pc:spChg chg="mod">
          <ac:chgData name="Paul Tinkler" userId="bcebf29c-73c2-433d-80d2-6bad896374bf" providerId="ADAL" clId="{4DF116FE-86F4-4F1E-A8DE-7F102F35635A}" dt="2018-01-08T10:55:37.315" v="295" actId="20577"/>
          <ac:spMkLst>
            <pc:docMk/>
            <pc:sldMk cId="1947463288" sldId="257"/>
            <ac:spMk id="3" creationId="{00000000-0000-0000-0000-000000000000}"/>
          </ac:spMkLst>
        </pc:spChg>
      </pc:sldChg>
      <pc:sldChg chg="modNotesTx">
        <pc:chgData name="Paul Tinkler" userId="bcebf29c-73c2-433d-80d2-6bad896374bf" providerId="ADAL" clId="{4DF116FE-86F4-4F1E-A8DE-7F102F35635A}" dt="2017-12-29T11:49:00.061" v="246" actId="313"/>
        <pc:sldMkLst>
          <pc:docMk/>
          <pc:sldMk cId="1099929216" sldId="259"/>
        </pc:sldMkLst>
      </pc:sldChg>
      <pc:sldChg chg="modNotesTx">
        <pc:chgData name="Paul Tinkler" userId="bcebf29c-73c2-433d-80d2-6bad896374bf" providerId="ADAL" clId="{4DF116FE-86F4-4F1E-A8DE-7F102F35635A}" dt="2018-01-08T12:30:58.488" v="2149" actId="20577"/>
        <pc:sldMkLst>
          <pc:docMk/>
          <pc:sldMk cId="3000537312" sldId="260"/>
        </pc:sldMkLst>
      </pc:sldChg>
      <pc:sldChg chg="modSp modNotesTx">
        <pc:chgData name="Paul Tinkler" userId="bcebf29c-73c2-433d-80d2-6bad896374bf" providerId="ADAL" clId="{4DF116FE-86F4-4F1E-A8DE-7F102F35635A}" dt="2018-01-09T08:19:30.469" v="6556" actId="114"/>
        <pc:sldMkLst>
          <pc:docMk/>
          <pc:sldMk cId="2658258680" sldId="262"/>
        </pc:sldMkLst>
        <pc:spChg chg="mod">
          <ac:chgData name="Paul Tinkler" userId="bcebf29c-73c2-433d-80d2-6bad896374bf" providerId="ADAL" clId="{4DF116FE-86F4-4F1E-A8DE-7F102F35635A}" dt="2018-01-08T14:05:09.769" v="2320" actId="20577"/>
          <ac:spMkLst>
            <pc:docMk/>
            <pc:sldMk cId="2658258680" sldId="262"/>
            <ac:spMk id="3" creationId="{C3EA588E-22EA-43BC-87F8-89744A9240B9}"/>
          </ac:spMkLst>
        </pc:spChg>
      </pc:sldChg>
      <pc:sldChg chg="modSp modNotesTx">
        <pc:chgData name="Paul Tinkler" userId="bcebf29c-73c2-433d-80d2-6bad896374bf" providerId="ADAL" clId="{4DF116FE-86F4-4F1E-A8DE-7F102F35635A}" dt="2018-01-08T15:31:28.575" v="6112" actId="20577"/>
        <pc:sldMkLst>
          <pc:docMk/>
          <pc:sldMk cId="3718832240" sldId="299"/>
        </pc:sldMkLst>
        <pc:spChg chg="mod">
          <ac:chgData name="Paul Tinkler" userId="bcebf29c-73c2-433d-80d2-6bad896374bf" providerId="ADAL" clId="{4DF116FE-86F4-4F1E-A8DE-7F102F35635A}" dt="2018-01-08T10:56:06.061" v="297" actId="20577"/>
          <ac:spMkLst>
            <pc:docMk/>
            <pc:sldMk cId="3718832240" sldId="299"/>
            <ac:spMk id="3" creationId="{C434E761-F7E1-4471-B8AD-03048EF5C5CD}"/>
          </ac:spMkLst>
        </pc:spChg>
      </pc:sldChg>
      <pc:sldChg chg="modSp">
        <pc:chgData name="Paul Tinkler" userId="bcebf29c-73c2-433d-80d2-6bad896374bf" providerId="ADAL" clId="{4DF116FE-86F4-4F1E-A8DE-7F102F35635A}" dt="2018-01-09T08:47:03.712" v="7566" actId="20577"/>
        <pc:sldMkLst>
          <pc:docMk/>
          <pc:sldMk cId="3656199763" sldId="300"/>
        </pc:sldMkLst>
        <pc:spChg chg="mod">
          <ac:chgData name="Paul Tinkler" userId="bcebf29c-73c2-433d-80d2-6bad896374bf" providerId="ADAL" clId="{4DF116FE-86F4-4F1E-A8DE-7F102F35635A}" dt="2018-01-09T08:47:03.712" v="7566" actId="20577"/>
          <ac:spMkLst>
            <pc:docMk/>
            <pc:sldMk cId="3656199763" sldId="300"/>
            <ac:spMk id="3" creationId="{EE0E44FF-563A-46FB-9DEA-B77DC6AE9CDE}"/>
          </ac:spMkLst>
        </pc:spChg>
      </pc:sldChg>
      <pc:sldChg chg="addSp delSp modSp">
        <pc:chgData name="Paul Tinkler" userId="bcebf29c-73c2-433d-80d2-6bad896374bf" providerId="ADAL" clId="{4DF116FE-86F4-4F1E-A8DE-7F102F35635A}" dt="2018-01-09T11:34:12.091" v="7698" actId="1076"/>
        <pc:sldMkLst>
          <pc:docMk/>
          <pc:sldMk cId="4268055028" sldId="304"/>
        </pc:sldMkLst>
        <pc:spChg chg="mod">
          <ac:chgData name="Paul Tinkler" userId="bcebf29c-73c2-433d-80d2-6bad896374bf" providerId="ADAL" clId="{4DF116FE-86F4-4F1E-A8DE-7F102F35635A}" dt="2018-01-09T11:34:12.091" v="7698" actId="1076"/>
          <ac:spMkLst>
            <pc:docMk/>
            <pc:sldMk cId="4268055028" sldId="304"/>
            <ac:spMk id="3" creationId="{DE1B11B0-D6F4-4DA2-BB7E-A5E2DF2E6613}"/>
          </ac:spMkLst>
        </pc:spChg>
        <pc:spChg chg="add del mod">
          <ac:chgData name="Paul Tinkler" userId="bcebf29c-73c2-433d-80d2-6bad896374bf" providerId="ADAL" clId="{4DF116FE-86F4-4F1E-A8DE-7F102F35635A}" dt="2018-01-09T11:33:21.087" v="7688" actId="478"/>
          <ac:spMkLst>
            <pc:docMk/>
            <pc:sldMk cId="4268055028" sldId="304"/>
            <ac:spMk id="6" creationId="{1C017230-AD3A-4D15-9127-DE753867E68B}"/>
          </ac:spMkLst>
        </pc:spChg>
        <pc:picChg chg="add mod ord">
          <ac:chgData name="Paul Tinkler" userId="bcebf29c-73c2-433d-80d2-6bad896374bf" providerId="ADAL" clId="{4DF116FE-86F4-4F1E-A8DE-7F102F35635A}" dt="2018-01-09T11:33:58.782" v="7694" actId="1076"/>
          <ac:picMkLst>
            <pc:docMk/>
            <pc:sldMk cId="4268055028" sldId="304"/>
            <ac:picMk id="5" creationId="{EAFD173D-27B6-42F1-AB12-2024CF9CF8C9}"/>
          </ac:picMkLst>
        </pc:picChg>
      </pc:sldChg>
      <pc:sldChg chg="addSp delSp modSp add ord modNotesTx">
        <pc:chgData name="Paul Tinkler" userId="bcebf29c-73c2-433d-80d2-6bad896374bf" providerId="ADAL" clId="{4DF116FE-86F4-4F1E-A8DE-7F102F35635A}" dt="2018-01-09T08:45:40.335" v="7522" actId="20577"/>
        <pc:sldMkLst>
          <pc:docMk/>
          <pc:sldMk cId="3776882318" sldId="305"/>
        </pc:sldMkLst>
        <pc:spChg chg="mod">
          <ac:chgData name="Paul Tinkler" userId="bcebf29c-73c2-433d-80d2-6bad896374bf" providerId="ADAL" clId="{4DF116FE-86F4-4F1E-A8DE-7F102F35635A}" dt="2018-01-08T15:32:11.295" v="6160" actId="20577"/>
          <ac:spMkLst>
            <pc:docMk/>
            <pc:sldMk cId="3776882318" sldId="305"/>
            <ac:spMk id="2" creationId="{191C1F01-6FA4-4687-B5E5-C6DBA90C6C50}"/>
          </ac:spMkLst>
        </pc:spChg>
        <pc:spChg chg="del mod">
          <ac:chgData name="Paul Tinkler" userId="bcebf29c-73c2-433d-80d2-6bad896374bf" providerId="ADAL" clId="{4DF116FE-86F4-4F1E-A8DE-7F102F35635A}" dt="2018-01-09T08:40:40.259" v="7095" actId="478"/>
          <ac:spMkLst>
            <pc:docMk/>
            <pc:sldMk cId="3776882318" sldId="305"/>
            <ac:spMk id="3" creationId="{459E9CE2-72DD-479C-898B-A9613EDC5779}"/>
          </ac:spMkLst>
        </pc:spChg>
        <pc:graphicFrameChg chg="add mod modGraphic">
          <ac:chgData name="Paul Tinkler" userId="bcebf29c-73c2-433d-80d2-6bad896374bf" providerId="ADAL" clId="{4DF116FE-86F4-4F1E-A8DE-7F102F35635A}" dt="2018-01-09T08:42:44.640" v="7114" actId="20577"/>
          <ac:graphicFrameMkLst>
            <pc:docMk/>
            <pc:sldMk cId="3776882318" sldId="305"/>
            <ac:graphicFrameMk id="4" creationId="{CFE35152-8972-4FA9-A929-B01919B6120A}"/>
          </ac:graphicFrameMkLst>
        </pc:graphicFrameChg>
      </pc:sldChg>
      <pc:sldChg chg="addSp delSp modSp add">
        <pc:chgData name="Paul Tinkler" userId="bcebf29c-73c2-433d-80d2-6bad896374bf" providerId="ADAL" clId="{4DF116FE-86F4-4F1E-A8DE-7F102F35635A}" dt="2018-01-08T14:45:59.523" v="3600" actId="20577"/>
        <pc:sldMkLst>
          <pc:docMk/>
          <pc:sldMk cId="399581837" sldId="306"/>
        </pc:sldMkLst>
        <pc:spChg chg="mod">
          <ac:chgData name="Paul Tinkler" userId="bcebf29c-73c2-433d-80d2-6bad896374bf" providerId="ADAL" clId="{4DF116FE-86F4-4F1E-A8DE-7F102F35635A}" dt="2018-01-08T14:13:45.387" v="3054" actId="20577"/>
          <ac:spMkLst>
            <pc:docMk/>
            <pc:sldMk cId="399581837" sldId="306"/>
            <ac:spMk id="2" creationId="{0B724D9E-5376-4252-9237-47651F8B801B}"/>
          </ac:spMkLst>
        </pc:spChg>
        <pc:spChg chg="mod">
          <ac:chgData name="Paul Tinkler" userId="bcebf29c-73c2-433d-80d2-6bad896374bf" providerId="ADAL" clId="{4DF116FE-86F4-4F1E-A8DE-7F102F35635A}" dt="2018-01-08T14:45:59.523" v="3600" actId="20577"/>
          <ac:spMkLst>
            <pc:docMk/>
            <pc:sldMk cId="399581837" sldId="306"/>
            <ac:spMk id="3" creationId="{8EF288AB-8D8C-496B-A608-4F8B8D04871E}"/>
          </ac:spMkLst>
        </pc:spChg>
        <pc:spChg chg="add del mod">
          <ac:chgData name="Paul Tinkler" userId="bcebf29c-73c2-433d-80d2-6bad896374bf" providerId="ADAL" clId="{4DF116FE-86F4-4F1E-A8DE-7F102F35635A}" dt="2018-01-08T14:42:43.152" v="3586" actId="478"/>
          <ac:spMkLst>
            <pc:docMk/>
            <pc:sldMk cId="399581837" sldId="306"/>
            <ac:spMk id="6" creationId="{3B53F2B8-ADCE-441C-9D33-FAF93076708E}"/>
          </ac:spMkLst>
        </pc:spChg>
        <pc:picChg chg="add del mod ord">
          <ac:chgData name="Paul Tinkler" userId="bcebf29c-73c2-433d-80d2-6bad896374bf" providerId="ADAL" clId="{4DF116FE-86F4-4F1E-A8DE-7F102F35635A}" dt="2018-01-08T14:45:20.899" v="3595" actId="14100"/>
          <ac:picMkLst>
            <pc:docMk/>
            <pc:sldMk cId="399581837" sldId="306"/>
            <ac:picMk id="5" creationId="{24B944F2-30CB-4C74-86A0-B4F753FEE68C}"/>
          </ac:picMkLst>
        </pc:picChg>
      </pc:sldChg>
      <pc:sldChg chg="modSp add modNotesTx">
        <pc:chgData name="Paul Tinkler" userId="bcebf29c-73c2-433d-80d2-6bad896374bf" providerId="ADAL" clId="{4DF116FE-86F4-4F1E-A8DE-7F102F35635A}" dt="2018-01-08T15:15:08.381" v="5580" actId="20577"/>
        <pc:sldMkLst>
          <pc:docMk/>
          <pc:sldMk cId="2488355183" sldId="307"/>
        </pc:sldMkLst>
        <pc:spChg chg="mod">
          <ac:chgData name="Paul Tinkler" userId="bcebf29c-73c2-433d-80d2-6bad896374bf" providerId="ADAL" clId="{4DF116FE-86F4-4F1E-A8DE-7F102F35635A}" dt="2018-01-08T14:32:34.723" v="3342" actId="20577"/>
          <ac:spMkLst>
            <pc:docMk/>
            <pc:sldMk cId="2488355183" sldId="307"/>
            <ac:spMk id="2" creationId="{EB80E743-387A-4AEA-8FCC-90466C054B81}"/>
          </ac:spMkLst>
        </pc:spChg>
        <pc:spChg chg="mod">
          <ac:chgData name="Paul Tinkler" userId="bcebf29c-73c2-433d-80d2-6bad896374bf" providerId="ADAL" clId="{4DF116FE-86F4-4F1E-A8DE-7F102F35635A}" dt="2018-01-08T14:33:46.911" v="3349" actId="20577"/>
          <ac:spMkLst>
            <pc:docMk/>
            <pc:sldMk cId="2488355183" sldId="307"/>
            <ac:spMk id="3" creationId="{C41E8367-41A1-4BD8-AAB5-A5B0A6036093}"/>
          </ac:spMkLst>
        </pc:spChg>
      </pc:sldChg>
      <pc:sldChg chg="addSp delSp modSp add modNotesTx">
        <pc:chgData name="Paul Tinkler" userId="bcebf29c-73c2-433d-80d2-6bad896374bf" providerId="ADAL" clId="{4DF116FE-86F4-4F1E-A8DE-7F102F35635A}" dt="2018-01-08T15:12:07.618" v="5268" actId="6549"/>
        <pc:sldMkLst>
          <pc:docMk/>
          <pc:sldMk cId="2253537046" sldId="308"/>
        </pc:sldMkLst>
        <pc:spChg chg="mod">
          <ac:chgData name="Paul Tinkler" userId="bcebf29c-73c2-433d-80d2-6bad896374bf" providerId="ADAL" clId="{4DF116FE-86F4-4F1E-A8DE-7F102F35635A}" dt="2018-01-08T15:10:59.116" v="5242" actId="14100"/>
          <ac:spMkLst>
            <pc:docMk/>
            <pc:sldMk cId="2253537046" sldId="308"/>
            <ac:spMk id="2" creationId="{DC6E7A14-A715-42BD-BC55-8645B4C4F091}"/>
          </ac:spMkLst>
        </pc:spChg>
        <pc:spChg chg="del">
          <ac:chgData name="Paul Tinkler" userId="bcebf29c-73c2-433d-80d2-6bad896374bf" providerId="ADAL" clId="{4DF116FE-86F4-4F1E-A8DE-7F102F35635A}" dt="2018-01-08T14:36:35.855" v="3354" actId="478"/>
          <ac:spMkLst>
            <pc:docMk/>
            <pc:sldMk cId="2253537046" sldId="308"/>
            <ac:spMk id="3" creationId="{21C38233-3AFD-4000-B30D-1B8EC5273B02}"/>
          </ac:spMkLst>
        </pc:spChg>
        <pc:spChg chg="add mod">
          <ac:chgData name="Paul Tinkler" userId="bcebf29c-73c2-433d-80d2-6bad896374bf" providerId="ADAL" clId="{4DF116FE-86F4-4F1E-A8DE-7F102F35635A}" dt="2018-01-08T14:46:56.100" v="3604" actId="14100"/>
          <ac:spMkLst>
            <pc:docMk/>
            <pc:sldMk cId="2253537046" sldId="308"/>
            <ac:spMk id="7" creationId="{0E74F6F7-1A93-4AF3-BEFA-1061DF6E5064}"/>
          </ac:spMkLst>
        </pc:spChg>
        <pc:spChg chg="add mod">
          <ac:chgData name="Paul Tinkler" userId="bcebf29c-73c2-433d-80d2-6bad896374bf" providerId="ADAL" clId="{4DF116FE-86F4-4F1E-A8DE-7F102F35635A}" dt="2018-01-08T15:12:07.618" v="5268" actId="6549"/>
          <ac:spMkLst>
            <pc:docMk/>
            <pc:sldMk cId="2253537046" sldId="308"/>
            <ac:spMk id="8" creationId="{9C017701-083E-4D0B-B605-765BB8EF171E}"/>
          </ac:spMkLst>
        </pc:spChg>
        <pc:graphicFrameChg chg="add mod modGraphic">
          <ac:chgData name="Paul Tinkler" userId="bcebf29c-73c2-433d-80d2-6bad896374bf" providerId="ADAL" clId="{4DF116FE-86F4-4F1E-A8DE-7F102F35635A}" dt="2018-01-08T15:11:04.917" v="5243" actId="1076"/>
          <ac:graphicFrameMkLst>
            <pc:docMk/>
            <pc:sldMk cId="2253537046" sldId="308"/>
            <ac:graphicFrameMk id="4" creationId="{33BA7CCA-0F2B-40F7-8DB2-C6E7D9A54CA7}"/>
          </ac:graphicFrameMkLst>
        </pc:graphicFrameChg>
        <pc:picChg chg="add mod">
          <ac:chgData name="Paul Tinkler" userId="bcebf29c-73c2-433d-80d2-6bad896374bf" providerId="ADAL" clId="{4DF116FE-86F4-4F1E-A8DE-7F102F35635A}" dt="2018-01-08T14:47:07.827" v="3605" actId="14100"/>
          <ac:picMkLst>
            <pc:docMk/>
            <pc:sldMk cId="2253537046" sldId="308"/>
            <ac:picMk id="6" creationId="{8EC4545C-CC0D-4C16-BFCD-CBCF59F74D77}"/>
          </ac:picMkLst>
        </pc:picChg>
      </pc:sldChg>
      <pc:sldChg chg="addSp modSp add modNotesTx">
        <pc:chgData name="Paul Tinkler" userId="bcebf29c-73c2-433d-80d2-6bad896374bf" providerId="ADAL" clId="{4DF116FE-86F4-4F1E-A8DE-7F102F35635A}" dt="2018-01-08T14:53:42.863" v="4042" actId="20577"/>
        <pc:sldMkLst>
          <pc:docMk/>
          <pc:sldMk cId="3578424940" sldId="309"/>
        </pc:sldMkLst>
        <pc:spChg chg="mod">
          <ac:chgData name="Paul Tinkler" userId="bcebf29c-73c2-433d-80d2-6bad896374bf" providerId="ADAL" clId="{4DF116FE-86F4-4F1E-A8DE-7F102F35635A}" dt="2018-01-08T14:50:37.634" v="3756" actId="20577"/>
          <ac:spMkLst>
            <pc:docMk/>
            <pc:sldMk cId="3578424940" sldId="309"/>
            <ac:spMk id="2" creationId="{746ACAF3-FCA1-4336-92EE-CDC8AB9ED2AD}"/>
          </ac:spMkLst>
        </pc:spChg>
        <pc:spChg chg="mod">
          <ac:chgData name="Paul Tinkler" userId="bcebf29c-73c2-433d-80d2-6bad896374bf" providerId="ADAL" clId="{4DF116FE-86F4-4F1E-A8DE-7F102F35635A}" dt="2018-01-08T14:52:05.191" v="3767" actId="2711"/>
          <ac:spMkLst>
            <pc:docMk/>
            <pc:sldMk cId="3578424940" sldId="309"/>
            <ac:spMk id="3" creationId="{971CDDCA-B0E1-4BDF-A94B-6520E1543025}"/>
          </ac:spMkLst>
        </pc:spChg>
        <pc:spChg chg="add mod">
          <ac:chgData name="Paul Tinkler" userId="bcebf29c-73c2-433d-80d2-6bad896374bf" providerId="ADAL" clId="{4DF116FE-86F4-4F1E-A8DE-7F102F35635A}" dt="2018-01-08T14:51:56.708" v="3766" actId="2711"/>
          <ac:spMkLst>
            <pc:docMk/>
            <pc:sldMk cId="3578424940" sldId="309"/>
            <ac:spMk id="6" creationId="{3B4E876B-64C2-4E81-8363-37D5A63D2CC4}"/>
          </ac:spMkLst>
        </pc:spChg>
      </pc:sldChg>
      <pc:sldChg chg="modSp add modNotesTx">
        <pc:chgData name="Paul Tinkler" userId="bcebf29c-73c2-433d-80d2-6bad896374bf" providerId="ADAL" clId="{4DF116FE-86F4-4F1E-A8DE-7F102F35635A}" dt="2018-01-09T08:13:10.485" v="6197" actId="20577"/>
        <pc:sldMkLst>
          <pc:docMk/>
          <pc:sldMk cId="594510129" sldId="310"/>
        </pc:sldMkLst>
        <pc:spChg chg="mod">
          <ac:chgData name="Paul Tinkler" userId="bcebf29c-73c2-433d-80d2-6bad896374bf" providerId="ADAL" clId="{4DF116FE-86F4-4F1E-A8DE-7F102F35635A}" dt="2018-01-09T08:13:10.485" v="6197" actId="20577"/>
          <ac:spMkLst>
            <pc:docMk/>
            <pc:sldMk cId="594510129" sldId="310"/>
            <ac:spMk id="2" creationId="{71FF0210-EB4B-4CD2-AF85-48A48ACBEA3B}"/>
          </ac:spMkLst>
        </pc:spChg>
        <pc:spChg chg="mod">
          <ac:chgData name="Paul Tinkler" userId="bcebf29c-73c2-433d-80d2-6bad896374bf" providerId="ADAL" clId="{4DF116FE-86F4-4F1E-A8DE-7F102F35635A}" dt="2018-01-08T14:59:50.126" v="4471" actId="255"/>
          <ac:spMkLst>
            <pc:docMk/>
            <pc:sldMk cId="594510129" sldId="310"/>
            <ac:spMk id="3" creationId="{85BB1A88-178D-4F86-B59F-9ABE9FAA8886}"/>
          </ac:spMkLst>
        </pc:spChg>
      </pc:sldChg>
      <pc:sldChg chg="modSp add modNotesTx">
        <pc:chgData name="Paul Tinkler" userId="bcebf29c-73c2-433d-80d2-6bad896374bf" providerId="ADAL" clId="{4DF116FE-86F4-4F1E-A8DE-7F102F35635A}" dt="2018-01-09T08:13:23.558" v="6199" actId="20577"/>
        <pc:sldMkLst>
          <pc:docMk/>
          <pc:sldMk cId="4170673680" sldId="311"/>
        </pc:sldMkLst>
        <pc:spChg chg="mod">
          <ac:chgData name="Paul Tinkler" userId="bcebf29c-73c2-433d-80d2-6bad896374bf" providerId="ADAL" clId="{4DF116FE-86F4-4F1E-A8DE-7F102F35635A}" dt="2018-01-09T08:13:23.558" v="6199" actId="20577"/>
          <ac:spMkLst>
            <pc:docMk/>
            <pc:sldMk cId="4170673680" sldId="311"/>
            <ac:spMk id="2" creationId="{D8213BF4-0EE6-46CE-BFDE-E7295E27B894}"/>
          </ac:spMkLst>
        </pc:spChg>
        <pc:spChg chg="mod">
          <ac:chgData name="Paul Tinkler" userId="bcebf29c-73c2-433d-80d2-6bad896374bf" providerId="ADAL" clId="{4DF116FE-86F4-4F1E-A8DE-7F102F35635A}" dt="2018-01-08T15:03:30.633" v="4616" actId="20577"/>
          <ac:spMkLst>
            <pc:docMk/>
            <pc:sldMk cId="4170673680" sldId="311"/>
            <ac:spMk id="3" creationId="{E77A588F-A000-4790-AFFC-00538E9672FC}"/>
          </ac:spMkLst>
        </pc:spChg>
      </pc:sldChg>
      <pc:sldChg chg="modSp add modNotesTx">
        <pc:chgData name="Paul Tinkler" userId="bcebf29c-73c2-433d-80d2-6bad896374bf" providerId="ADAL" clId="{4DF116FE-86F4-4F1E-A8DE-7F102F35635A}" dt="2018-01-09T08:13:32.161" v="6200" actId="20577"/>
        <pc:sldMkLst>
          <pc:docMk/>
          <pc:sldMk cId="160833181" sldId="312"/>
        </pc:sldMkLst>
        <pc:spChg chg="mod">
          <ac:chgData name="Paul Tinkler" userId="bcebf29c-73c2-433d-80d2-6bad896374bf" providerId="ADAL" clId="{4DF116FE-86F4-4F1E-A8DE-7F102F35635A}" dt="2018-01-09T08:13:32.161" v="6200" actId="20577"/>
          <ac:spMkLst>
            <pc:docMk/>
            <pc:sldMk cId="160833181" sldId="312"/>
            <ac:spMk id="2" creationId="{87E8BB01-8551-4654-8FD5-B301490930C2}"/>
          </ac:spMkLst>
        </pc:spChg>
        <pc:spChg chg="mod">
          <ac:chgData name="Paul Tinkler" userId="bcebf29c-73c2-433d-80d2-6bad896374bf" providerId="ADAL" clId="{4DF116FE-86F4-4F1E-A8DE-7F102F35635A}" dt="2018-01-08T15:06:42.237" v="4855" actId="20577"/>
          <ac:spMkLst>
            <pc:docMk/>
            <pc:sldMk cId="160833181" sldId="312"/>
            <ac:spMk id="3" creationId="{BBFFD8E8-0A59-41EC-B529-27A99F4D1A67}"/>
          </ac:spMkLst>
        </pc:spChg>
      </pc:sldChg>
      <pc:sldChg chg="addSp modSp add">
        <pc:chgData name="Paul Tinkler" userId="bcebf29c-73c2-433d-80d2-6bad896374bf" providerId="ADAL" clId="{4DF116FE-86F4-4F1E-A8DE-7F102F35635A}" dt="2018-01-08T15:20:28.641" v="5652" actId="1076"/>
        <pc:sldMkLst>
          <pc:docMk/>
          <pc:sldMk cId="2641619455" sldId="313"/>
        </pc:sldMkLst>
        <pc:spChg chg="mod">
          <ac:chgData name="Paul Tinkler" userId="bcebf29c-73c2-433d-80d2-6bad896374bf" providerId="ADAL" clId="{4DF116FE-86F4-4F1E-A8DE-7F102F35635A}" dt="2018-01-08T15:19:48.559" v="5646" actId="20577"/>
          <ac:spMkLst>
            <pc:docMk/>
            <pc:sldMk cId="2641619455" sldId="313"/>
            <ac:spMk id="2" creationId="{A5D82AE3-A6B8-4B6F-AE0B-C30D1D9AF717}"/>
          </ac:spMkLst>
        </pc:spChg>
        <pc:spChg chg="mod">
          <ac:chgData name="Paul Tinkler" userId="bcebf29c-73c2-433d-80d2-6bad896374bf" providerId="ADAL" clId="{4DF116FE-86F4-4F1E-A8DE-7F102F35635A}" dt="2018-01-08T15:20:28.641" v="5652" actId="1076"/>
          <ac:spMkLst>
            <pc:docMk/>
            <pc:sldMk cId="2641619455" sldId="313"/>
            <ac:spMk id="3" creationId="{EFC8F0CD-CF2A-452F-9F14-26B9C54625DF}"/>
          </ac:spMkLst>
        </pc:spChg>
        <pc:spChg chg="add mod">
          <ac:chgData name="Paul Tinkler" userId="bcebf29c-73c2-433d-80d2-6bad896374bf" providerId="ADAL" clId="{4DF116FE-86F4-4F1E-A8DE-7F102F35635A}" dt="2018-01-08T15:20:23.337" v="5651" actId="1076"/>
          <ac:spMkLst>
            <pc:docMk/>
            <pc:sldMk cId="2641619455" sldId="313"/>
            <ac:spMk id="4" creationId="{A5804EF1-CF60-408E-9F1D-00769C3D6269}"/>
          </ac:spMkLst>
        </pc:spChg>
      </pc:sldChg>
      <pc:sldChg chg="addSp delSp modSp add del modNotesTx">
        <pc:chgData name="Paul Tinkler" userId="bcebf29c-73c2-433d-80d2-6bad896374bf" providerId="ADAL" clId="{4DF116FE-86F4-4F1E-A8DE-7F102F35635A}" dt="2018-01-08T15:30:29.018" v="6057" actId="2696"/>
        <pc:sldMkLst>
          <pc:docMk/>
          <pc:sldMk cId="155749649" sldId="314"/>
        </pc:sldMkLst>
        <pc:spChg chg="mod">
          <ac:chgData name="Paul Tinkler" userId="bcebf29c-73c2-433d-80d2-6bad896374bf" providerId="ADAL" clId="{4DF116FE-86F4-4F1E-A8DE-7F102F35635A}" dt="2018-01-08T15:22:45.817" v="5692" actId="1076"/>
          <ac:spMkLst>
            <pc:docMk/>
            <pc:sldMk cId="155749649" sldId="314"/>
            <ac:spMk id="2" creationId="{3B54A0D3-6B00-48CD-87FE-523645D876B1}"/>
          </ac:spMkLst>
        </pc:spChg>
        <pc:spChg chg="del">
          <ac:chgData name="Paul Tinkler" userId="bcebf29c-73c2-433d-80d2-6bad896374bf" providerId="ADAL" clId="{4DF116FE-86F4-4F1E-A8DE-7F102F35635A}" dt="2018-01-08T15:21:48.398" v="5683" actId="478"/>
          <ac:spMkLst>
            <pc:docMk/>
            <pc:sldMk cId="155749649" sldId="314"/>
            <ac:spMk id="3" creationId="{8AD8F44C-BB7F-493B-8BF6-747F912BAA63}"/>
          </ac:spMkLst>
        </pc:spChg>
        <pc:spChg chg="add mod">
          <ac:chgData name="Paul Tinkler" userId="bcebf29c-73c2-433d-80d2-6bad896374bf" providerId="ADAL" clId="{4DF116FE-86F4-4F1E-A8DE-7F102F35635A}" dt="2018-01-08T15:22:50.441" v="5693" actId="1076"/>
          <ac:spMkLst>
            <pc:docMk/>
            <pc:sldMk cId="155749649" sldId="314"/>
            <ac:spMk id="4" creationId="{2612738F-3277-4658-8A8A-B6FEC9D140CF}"/>
          </ac:spMkLst>
        </pc:spChg>
        <pc:spChg chg="add mod">
          <ac:chgData name="Paul Tinkler" userId="bcebf29c-73c2-433d-80d2-6bad896374bf" providerId="ADAL" clId="{4DF116FE-86F4-4F1E-A8DE-7F102F35635A}" dt="2018-01-08T15:23:00.501" v="5694" actId="1076"/>
          <ac:spMkLst>
            <pc:docMk/>
            <pc:sldMk cId="155749649" sldId="314"/>
            <ac:spMk id="5" creationId="{E4411C88-D295-472A-BCA2-FF02BC27C0C8}"/>
          </ac:spMkLst>
        </pc:spChg>
      </pc:sldChg>
      <pc:sldChg chg="addSp modSp add ord modNotesTx">
        <pc:chgData name="Paul Tinkler" userId="bcebf29c-73c2-433d-80d2-6bad896374bf" providerId="ADAL" clId="{4DF116FE-86F4-4F1E-A8DE-7F102F35635A}" dt="2018-01-09T08:13:59.781" v="6204" actId="20577"/>
        <pc:sldMkLst>
          <pc:docMk/>
          <pc:sldMk cId="2399544303" sldId="315"/>
        </pc:sldMkLst>
        <pc:spChg chg="mod">
          <ac:chgData name="Paul Tinkler" userId="bcebf29c-73c2-433d-80d2-6bad896374bf" providerId="ADAL" clId="{4DF116FE-86F4-4F1E-A8DE-7F102F35635A}" dt="2018-01-09T08:13:59.781" v="6204" actId="20577"/>
          <ac:spMkLst>
            <pc:docMk/>
            <pc:sldMk cId="2399544303" sldId="315"/>
            <ac:spMk id="2" creationId="{BA92CF83-217C-4B7F-8DF2-388267BD32F0}"/>
          </ac:spMkLst>
        </pc:spChg>
        <pc:spChg chg="mod">
          <ac:chgData name="Paul Tinkler" userId="bcebf29c-73c2-433d-80d2-6bad896374bf" providerId="ADAL" clId="{4DF116FE-86F4-4F1E-A8DE-7F102F35635A}" dt="2018-01-08T15:18:38.001" v="5614" actId="27636"/>
          <ac:spMkLst>
            <pc:docMk/>
            <pc:sldMk cId="2399544303" sldId="315"/>
            <ac:spMk id="3" creationId="{EC96B4CA-C47D-48E3-A4CB-CA0F4EE27B95}"/>
          </ac:spMkLst>
        </pc:spChg>
        <pc:spChg chg="add mod">
          <ac:chgData name="Paul Tinkler" userId="bcebf29c-73c2-433d-80d2-6bad896374bf" providerId="ADAL" clId="{4DF116FE-86F4-4F1E-A8DE-7F102F35635A}" dt="2018-01-08T15:18:55.965" v="5616" actId="1076"/>
          <ac:spMkLst>
            <pc:docMk/>
            <pc:sldMk cId="2399544303" sldId="315"/>
            <ac:spMk id="6" creationId="{9393BAC1-AB15-41AB-A234-3109890A59D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09/01/2018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a:t>
            </a:r>
            <a:r>
              <a:rPr lang="en-GB"/>
              <a:t>on YouTube </a:t>
            </a:r>
            <a:r>
              <a:rPr lang="en-GB" dirty="0"/>
              <a:t>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6742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look for the following key points.:-</a:t>
            </a:r>
          </a:p>
          <a:p>
            <a:r>
              <a:rPr lang="en-GB" b="1" dirty="0"/>
              <a:t>Lessons</a:t>
            </a:r>
          </a:p>
          <a:p>
            <a:pPr marL="171450" indent="-171450">
              <a:buFont typeface="Arial" panose="020B0604020202020204" pitchFamily="34" charset="0"/>
              <a:buChar char="•"/>
            </a:pPr>
            <a:r>
              <a:rPr lang="en-GB" dirty="0"/>
              <a:t>People who share a sense of community can help each other get where they are going more easily….because they are travelling on the trust of one another</a:t>
            </a:r>
          </a:p>
          <a:p>
            <a:pPr marL="171450" indent="-171450">
              <a:buFont typeface="Arial" panose="020B0604020202020204" pitchFamily="34" charset="0"/>
              <a:buChar char="•"/>
            </a:pPr>
            <a:r>
              <a:rPr lang="en-GB" dirty="0"/>
              <a:t>If we have as much sense as geese we stay in formation with those headed where we want to go.  We are willing to accept their help and give our help to others</a:t>
            </a:r>
          </a:p>
          <a:p>
            <a:pPr marL="171450" indent="-171450">
              <a:buFont typeface="Arial" panose="020B0604020202020204" pitchFamily="34" charset="0"/>
              <a:buChar char="•"/>
            </a:pPr>
            <a:r>
              <a:rPr lang="en-GB" dirty="0"/>
              <a:t>It pays to take turns doing the hard tasks.  We should respect and protect each other’s unique arrangement of skills, capabilities, talents and resources.  We can also learn from each other and increase our capabilities and competencies.</a:t>
            </a:r>
          </a:p>
          <a:p>
            <a:pPr marL="171450" indent="-171450">
              <a:buFont typeface="Arial" panose="020B0604020202020204" pitchFamily="34" charset="0"/>
              <a:buChar char="•"/>
            </a:pPr>
            <a:r>
              <a:rPr lang="en-GB" dirty="0"/>
              <a:t>We need to make sure that what we say is encouraging.  In teams where there is encouragement, production is greater.  Individual empowerment results from quality communication and encouragement.</a:t>
            </a:r>
          </a:p>
          <a:p>
            <a:pPr marL="171450" indent="-171450">
              <a:buFont typeface="Arial" panose="020B0604020202020204" pitchFamily="34" charset="0"/>
              <a:buChar char="•"/>
            </a:pPr>
            <a:r>
              <a:rPr lang="en-GB" dirty="0"/>
              <a:t>If we have as much sense as geese we will stand by each other in difficult times as well as when we are strong.</a:t>
            </a:r>
          </a:p>
          <a:p>
            <a:pPr marL="171450" indent="-171450">
              <a:buFont typeface="Arial" panose="020B0604020202020204" pitchFamily="34" charset="0"/>
              <a:buChar char="•"/>
            </a:pPr>
            <a:r>
              <a:rPr lang="en-GB" dirty="0"/>
              <a:t>Each person needs to know where the team is headed, so that they can contribute.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358366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pull quite a few threads together and issues that should/could be brought up by students include: -</a:t>
            </a:r>
          </a:p>
          <a:p>
            <a:endParaRPr lang="en-GB" dirty="0"/>
          </a:p>
          <a:p>
            <a:pPr marL="171450" indent="-171450">
              <a:buFont typeface="Arial" panose="020B0604020202020204" pitchFamily="34" charset="0"/>
              <a:buChar char="•"/>
            </a:pPr>
            <a:r>
              <a:rPr lang="en-GB" dirty="0"/>
              <a:t>Ensure there are thorough and thoughtful introductions.  This begins the process of forging bonds and building </a:t>
            </a:r>
            <a:r>
              <a:rPr lang="en-GB" b="1" i="1" dirty="0"/>
              <a:t>‘trust’. </a:t>
            </a:r>
            <a:r>
              <a:rPr lang="en-GB" b="0" i="0" dirty="0"/>
              <a:t>It also enables the team to recognise each members’ unique qualities – value and expertise (even if there is some overlap they will have </a:t>
            </a:r>
            <a:r>
              <a:rPr lang="en-GB" b="1" i="1" dirty="0"/>
              <a:t>different experience!</a:t>
            </a:r>
            <a:r>
              <a:rPr lang="en-GB" b="0" i="0" dirty="0"/>
              <a:t>)</a:t>
            </a:r>
            <a:endParaRPr lang="en-GB" b="1" i="1" dirty="0"/>
          </a:p>
          <a:p>
            <a:pPr marL="171450" indent="-171450">
              <a:buFont typeface="Arial" panose="020B0604020202020204" pitchFamily="34" charset="0"/>
              <a:buChar char="•"/>
            </a:pPr>
            <a:r>
              <a:rPr lang="en-GB" dirty="0"/>
              <a:t>Set a clear direction for the team and create a Shared Vision</a:t>
            </a:r>
          </a:p>
          <a:p>
            <a:pPr marL="171450" indent="-171450">
              <a:buFont typeface="Arial" panose="020B0604020202020204" pitchFamily="34" charset="0"/>
              <a:buChar char="•"/>
            </a:pPr>
            <a:r>
              <a:rPr lang="en-GB" dirty="0"/>
              <a:t>Establish, </a:t>
            </a:r>
            <a:r>
              <a:rPr lang="en-GB" b="1" i="1" dirty="0"/>
              <a:t>and agree</a:t>
            </a:r>
            <a:r>
              <a:rPr lang="en-GB" dirty="0"/>
              <a:t>,  Ground rules/guidelines for the team, and how it will behave, its purpose, etc. – publish these to make them visible</a:t>
            </a:r>
          </a:p>
          <a:p>
            <a:pPr marL="171450" indent="-171450">
              <a:buFont typeface="Arial" panose="020B0604020202020204" pitchFamily="34" charset="0"/>
              <a:buChar char="•"/>
            </a:pPr>
            <a:r>
              <a:rPr lang="en-GB" dirty="0"/>
              <a:t>Profile team members (Belbin, etc.)</a:t>
            </a:r>
          </a:p>
          <a:p>
            <a:pPr marL="171450" indent="-171450">
              <a:buFont typeface="Arial" panose="020B0604020202020204" pitchFamily="34" charset="0"/>
              <a:buChar char="•"/>
            </a:pPr>
            <a:r>
              <a:rPr lang="en-GB" dirty="0"/>
              <a:t>Identify and discuss development opportunities</a:t>
            </a:r>
          </a:p>
          <a:p>
            <a:pPr marL="171450" indent="-171450">
              <a:buFont typeface="Arial" panose="020B0604020202020204" pitchFamily="34" charset="0"/>
              <a:buChar char="•"/>
            </a:pPr>
            <a:r>
              <a:rPr lang="en-GB" dirty="0"/>
              <a:t>Agree clear roles and objectives for the team and for individuals</a:t>
            </a:r>
          </a:p>
          <a:p>
            <a:pPr marL="171450" indent="-171450">
              <a:buFont typeface="Arial" panose="020B0604020202020204" pitchFamily="34" charset="0"/>
              <a:buChar char="•"/>
            </a:pPr>
            <a:r>
              <a:rPr lang="en-GB" dirty="0"/>
              <a:t>Performance manage and develop team members – support their growth, deal with under-performance</a:t>
            </a:r>
          </a:p>
          <a:p>
            <a:pPr marL="171450" indent="-171450">
              <a:buFont typeface="Arial" panose="020B0604020202020204" pitchFamily="34" charset="0"/>
              <a:buChar char="•"/>
            </a:pPr>
            <a:r>
              <a:rPr lang="en-GB" dirty="0"/>
              <a:t>Identify skill or knowledge gap and arrange training &amp; development for suitable team members or identify outside help that can act as a ‘specialist’ to support the team….and mentor individuals with correct aptitude and attitude.</a:t>
            </a:r>
          </a:p>
          <a:p>
            <a:pPr marL="171450" indent="-171450">
              <a:buFont typeface="Arial" panose="020B0604020202020204" pitchFamily="34" charset="0"/>
              <a:buChar char="•"/>
            </a:pPr>
            <a:r>
              <a:rPr lang="en-GB" dirty="0"/>
              <a:t>Use effective ‘delegation’ to help build responsibility within the team and develop individuals.</a:t>
            </a:r>
          </a:p>
          <a:p>
            <a:pPr marL="171450" indent="-171450">
              <a:buFont typeface="Arial" panose="020B0604020202020204" pitchFamily="34" charset="0"/>
              <a:buChar char="•"/>
            </a:pPr>
            <a:r>
              <a:rPr lang="en-GB" dirty="0"/>
              <a:t>Embrace conflict, don’t ignore it, and deal with it sympathetically but assertively, to ensure resolution – don’t let things fester!</a:t>
            </a:r>
          </a:p>
          <a:p>
            <a:pPr marL="171450" indent="-171450">
              <a:buFont typeface="Arial" panose="020B0604020202020204" pitchFamily="34" charset="0"/>
              <a:buChar char="•"/>
            </a:pPr>
            <a:r>
              <a:rPr lang="en-GB" dirty="0"/>
              <a:t>Recognise and celebrate successes, at both a team and individual level</a:t>
            </a:r>
          </a:p>
          <a:p>
            <a:pPr marL="171450" indent="-171450">
              <a:buFont typeface="Arial" panose="020B0604020202020204" pitchFamily="34" charset="0"/>
              <a:buChar char="•"/>
            </a:pPr>
            <a:r>
              <a:rPr lang="en-GB" dirty="0"/>
              <a:t>Etc.</a:t>
            </a:r>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1308790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is a developmental tool – it helps the team member develop and practice new skills and have new experiences, and it frees up the Team Leader to develop their own skills and complete other tasks in a timely fashion.</a:t>
            </a:r>
          </a:p>
        </p:txBody>
      </p:sp>
      <p:sp>
        <p:nvSpPr>
          <p:cNvPr id="4" name="Slide Number Placeholder 3"/>
          <p:cNvSpPr>
            <a:spLocks noGrp="1"/>
          </p:cNvSpPr>
          <p:nvPr>
            <p:ph type="sldNum" sz="quarter" idx="10"/>
          </p:nvPr>
        </p:nvSpPr>
        <p:spPr/>
        <p:txBody>
          <a:bodyPr/>
          <a:lstStyle/>
          <a:p>
            <a:fld id="{371B1ABB-E222-4BE5-99F1-9FD156E85ACA}" type="slidenum">
              <a:rPr lang="en-GB" smtClean="0"/>
              <a:t>9</a:t>
            </a:fld>
            <a:endParaRPr lang="en-GB"/>
          </a:p>
        </p:txBody>
      </p:sp>
    </p:spTree>
    <p:extLst>
      <p:ext uri="{BB962C8B-B14F-4D97-AF65-F5344CB8AC3E}">
        <p14:creationId xmlns:p14="http://schemas.microsoft.com/office/powerpoint/2010/main" val="2614207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1671466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Michael Jordan, the basketball legend, said “</a:t>
            </a:r>
            <a:r>
              <a:rPr lang="en-GB" sz="1200" b="1" i="1" dirty="0">
                <a:solidFill>
                  <a:srgbClr val="0070C0"/>
                </a:solidFill>
              </a:rPr>
              <a:t>Talent wins games, but teamwork and intelligence win championships.”</a:t>
            </a:r>
          </a:p>
          <a:p>
            <a:r>
              <a:rPr lang="en-GB" dirty="0"/>
              <a:t>Discuss the various components of high performing teams with the group – can they think of anything else?  Discuss the implications of each of these elements – how easy or hard are they to develop?  What is the role of leadership in building such a team?  Performance management? Clarity and agreement on the shared vision?  Opportunities for individual development? </a:t>
            </a:r>
            <a:r>
              <a:rPr lang="en-GB" b="1" i="1" dirty="0"/>
              <a:t> Demands </a:t>
            </a:r>
            <a:r>
              <a:rPr lang="en-GB" dirty="0"/>
              <a:t>for individual development?!</a:t>
            </a:r>
          </a:p>
          <a:p>
            <a:r>
              <a:rPr lang="en-GB" dirty="0"/>
              <a:t>Finally stress the importance of open AND effective communication – and we will be looking at this next.</a:t>
            </a:r>
          </a:p>
        </p:txBody>
      </p:sp>
      <p:sp>
        <p:nvSpPr>
          <p:cNvPr id="4" name="Slide Number Placeholder 3"/>
          <p:cNvSpPr>
            <a:spLocks noGrp="1"/>
          </p:cNvSpPr>
          <p:nvPr>
            <p:ph type="sldNum" sz="quarter" idx="10"/>
          </p:nvPr>
        </p:nvSpPr>
        <p:spPr/>
        <p:txBody>
          <a:bodyPr/>
          <a:lstStyle/>
          <a:p>
            <a:fld id="{371B1ABB-E222-4BE5-99F1-9FD156E85ACA}" type="slidenum">
              <a:rPr lang="en-GB" smtClean="0"/>
              <a:t>20</a:t>
            </a:fld>
            <a:endParaRPr lang="en-GB"/>
          </a:p>
        </p:txBody>
      </p:sp>
    </p:spTree>
    <p:extLst>
      <p:ext uri="{BB962C8B-B14F-4D97-AF65-F5344CB8AC3E}">
        <p14:creationId xmlns:p14="http://schemas.microsoft.com/office/powerpoint/2010/main" val="622073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commons.wikimedia.org/wiki/File:The_Thumbs-up_position.jpg"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leadershipfreak.wordpress.com/category/deleg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amp;ehk=wxazYCRhlbxZO3DDJNf2sA&amp;r=0&amp;pid=OfficeInsert"/><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flickr.com/photos/62337512@N00/3958637561/" TargetMode="External"/><Relationship Id="rId2" Type="http://schemas.openxmlformats.org/officeDocument/2006/relationships/image" Target="../media/image7.jpg&amp;ehk=0gxEpiflvdiaYf27aJFbNQ&amp;r=0&amp;pid=OfficeInsert"/><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Evening Session 3</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Why teams fail</a:t>
            </a:r>
          </a:p>
          <a:p>
            <a:r>
              <a:rPr lang="en-GB" dirty="0"/>
              <a:t>Intercultural Teams</a:t>
            </a:r>
          </a:p>
          <a:p>
            <a:r>
              <a:rPr lang="en-GB" dirty="0"/>
              <a:t>Dealing with team members</a:t>
            </a:r>
          </a:p>
          <a:p>
            <a:r>
              <a:rPr lang="en-GB" dirty="0"/>
              <a:t>Conflict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2FF1-8C41-46F2-A78B-4597C8EC1A8A}"/>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id="{FB5ABA07-A302-4475-9F41-23ADDE5B146B}"/>
              </a:ext>
            </a:extLst>
          </p:cNvPr>
          <p:cNvSpPr>
            <a:spLocks noGrp="1"/>
          </p:cNvSpPr>
          <p:nvPr>
            <p:ph idx="1"/>
          </p:nvPr>
        </p:nvSpPr>
        <p:spPr>
          <a:xfrm>
            <a:off x="457200" y="1268760"/>
            <a:ext cx="8229600" cy="3628999"/>
          </a:xfrm>
        </p:spPr>
        <p:txBody>
          <a:bodyPr>
            <a:normAutofit/>
          </a:bodyPr>
          <a:lstStyle/>
          <a:p>
            <a:r>
              <a:rPr lang="en-GB" sz="28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id="{311714FE-CF78-4FE7-A5B5-418EA24BBCA4}"/>
              </a:ext>
            </a:extLst>
          </p:cNvPr>
          <p:cNvSpPr/>
          <p:nvPr/>
        </p:nvSpPr>
        <p:spPr>
          <a:xfrm>
            <a:off x="457200" y="472514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2"/>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A74C-AB80-4F4E-8940-8097EF1D2A68}"/>
              </a:ext>
            </a:extLst>
          </p:cNvPr>
          <p:cNvSpPr>
            <a:spLocks noGrp="1"/>
          </p:cNvSpPr>
          <p:nvPr>
            <p:ph type="title"/>
          </p:nvPr>
        </p:nvSpPr>
        <p:spPr>
          <a:xfrm>
            <a:off x="323528" y="274638"/>
            <a:ext cx="8363272" cy="1143000"/>
          </a:xfrm>
        </p:spPr>
        <p:txBody>
          <a:bodyPr>
            <a:noAutofit/>
          </a:bodyPr>
          <a:lstStyle/>
          <a:p>
            <a:r>
              <a:rPr lang="en-GB" sz="3600" dirty="0"/>
              <a:t>Positive Dynamics – </a:t>
            </a:r>
            <a:r>
              <a:rPr lang="en-GB" sz="3600" i="1" dirty="0"/>
              <a:t>Lessons from Geese</a:t>
            </a:r>
          </a:p>
        </p:txBody>
      </p:sp>
      <p:pic>
        <p:nvPicPr>
          <p:cNvPr id="4" name="lessons from geese.wmv">
            <a:hlinkClick r:id="" action="ppaction://media"/>
            <a:extLst>
              <a:ext uri="{FF2B5EF4-FFF2-40B4-BE49-F238E27FC236}">
                <a16:creationId xmlns:a16="http://schemas.microsoft.com/office/drawing/2014/main"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60881" y="1340768"/>
            <a:ext cx="5088566" cy="3816424"/>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21DF-3D7A-4A57-948A-06827176C1E7}"/>
              </a:ext>
            </a:extLst>
          </p:cNvPr>
          <p:cNvSpPr>
            <a:spLocks noGrp="1"/>
          </p:cNvSpPr>
          <p:nvPr>
            <p:ph type="title"/>
          </p:nvPr>
        </p:nvSpPr>
        <p:spPr/>
        <p:txBody>
          <a:bodyPr/>
          <a:lstStyle/>
          <a:p>
            <a:r>
              <a:rPr lang="en-GB" dirty="0"/>
              <a:t>Lessons from Geese</a:t>
            </a:r>
          </a:p>
        </p:txBody>
      </p:sp>
      <p:sp>
        <p:nvSpPr>
          <p:cNvPr id="3" name="Content Placeholder 2">
            <a:extLst>
              <a:ext uri="{FF2B5EF4-FFF2-40B4-BE49-F238E27FC236}">
                <a16:creationId xmlns:a16="http://schemas.microsoft.com/office/drawing/2014/main" id="{D5295678-2027-444F-8FFD-39B9FB5C8B38}"/>
              </a:ext>
            </a:extLst>
          </p:cNvPr>
          <p:cNvSpPr>
            <a:spLocks noGrp="1"/>
          </p:cNvSpPr>
          <p:nvPr>
            <p:ph idx="1"/>
          </p:nvPr>
        </p:nvSpPr>
        <p:spPr/>
        <p:txBody>
          <a:bodyPr/>
          <a:lstStyle/>
          <a:p>
            <a:r>
              <a:rPr lang="en-GB" dirty="0"/>
              <a:t>What are the </a:t>
            </a:r>
            <a:r>
              <a:rPr lang="en-GB" i="1" dirty="0"/>
              <a:t>Lessons from Geese?</a:t>
            </a:r>
            <a:endParaRPr lang="en-GB" dirty="0"/>
          </a:p>
          <a:p>
            <a:endParaRPr lang="en-GB" i="1" dirty="0"/>
          </a:p>
          <a:p>
            <a:pPr marL="0" indent="0">
              <a:buNone/>
            </a:pPr>
            <a:r>
              <a:rPr lang="en-GB" dirty="0"/>
              <a:t>10 minutes to discuss and identify the lessons for discussion</a:t>
            </a:r>
          </a:p>
        </p:txBody>
      </p:sp>
    </p:spTree>
    <p:extLst>
      <p:ext uri="{BB962C8B-B14F-4D97-AF65-F5344CB8AC3E}">
        <p14:creationId xmlns:p14="http://schemas.microsoft.com/office/powerpoint/2010/main" val="3000537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B583-C622-4F89-A041-DA07A80D739A}"/>
              </a:ext>
            </a:extLst>
          </p:cNvPr>
          <p:cNvSpPr>
            <a:spLocks noGrp="1"/>
          </p:cNvSpPr>
          <p:nvPr>
            <p:ph type="title"/>
          </p:nvPr>
        </p:nvSpPr>
        <p:spPr/>
        <p:txBody>
          <a:bodyPr/>
          <a:lstStyle/>
          <a:p>
            <a:r>
              <a:rPr lang="en-GB" dirty="0"/>
              <a:t>You’re a new Project Manager</a:t>
            </a:r>
          </a:p>
        </p:txBody>
      </p:sp>
      <p:sp>
        <p:nvSpPr>
          <p:cNvPr id="3" name="Content Placeholder 2">
            <a:extLst>
              <a:ext uri="{FF2B5EF4-FFF2-40B4-BE49-F238E27FC236}">
                <a16:creationId xmlns:a16="http://schemas.microsoft.com/office/drawing/2014/main" id="{85541D87-C58B-4F10-8EC0-C9C67DDCC0A9}"/>
              </a:ext>
            </a:extLst>
          </p:cNvPr>
          <p:cNvSpPr>
            <a:spLocks noGrp="1"/>
          </p:cNvSpPr>
          <p:nvPr>
            <p:ph idx="1"/>
          </p:nvPr>
        </p:nvSpPr>
        <p:spPr>
          <a:xfrm>
            <a:off x="457200" y="1268760"/>
            <a:ext cx="8229600" cy="3917032"/>
          </a:xfrm>
        </p:spPr>
        <p:txBody>
          <a:bodyPr>
            <a:normAutofit fontScale="70000" lnSpcReduction="20000"/>
          </a:bodyPr>
          <a:lstStyle/>
          <a:p>
            <a:pPr marL="0" indent="0">
              <a:buNone/>
            </a:pPr>
            <a:r>
              <a:rPr lang="en-GB" b="1" dirty="0">
                <a:effectLst>
                  <a:outerShdw blurRad="38100" dist="38100" dir="2700000" algn="tl">
                    <a:srgbClr val="000000">
                      <a:alpha val="43137"/>
                    </a:srgbClr>
                  </a:outerShdw>
                </a:effectLst>
                <a:cs typeface="Arial" panose="020B0604020202020204" pitchFamily="34" charset="0"/>
              </a:rPr>
              <a:t>Best-Case Scenario?</a:t>
            </a:r>
          </a:p>
          <a:p>
            <a:pPr marL="0" indent="0">
              <a:buNone/>
            </a:pPr>
            <a:endParaRPr lang="en-GB" b="1" dirty="0">
              <a:effectLst>
                <a:outerShdw blurRad="38100" dist="38100" dir="2700000" algn="tl">
                  <a:srgbClr val="000000">
                    <a:alpha val="43137"/>
                  </a:srgbClr>
                </a:outerShdw>
              </a:effectLst>
              <a:cs typeface="Arial" panose="020B0604020202020204" pitchFamily="34" charset="0"/>
            </a:endParaRPr>
          </a:p>
          <a:p>
            <a:pPr marL="0" indent="0">
              <a:lnSpc>
                <a:spcPct val="120000"/>
              </a:lnSpc>
              <a:spcBef>
                <a:spcPts val="0"/>
              </a:spcBef>
              <a:buNone/>
            </a:pPr>
            <a:r>
              <a:rPr lang="en-GB" altLang="en-US" i="1" dirty="0">
                <a:cs typeface="Arial" charset="0"/>
              </a:rPr>
              <a:t>You as the project manager have been allowed </a:t>
            </a:r>
            <a:r>
              <a:rPr lang="en-GB" altLang="en-US" b="1" i="1" dirty="0">
                <a:cs typeface="Arial" charset="0"/>
              </a:rPr>
              <a:t>free reign</a:t>
            </a:r>
            <a:r>
              <a:rPr lang="en-GB" altLang="en-US" i="1" dirty="0">
                <a:cs typeface="Arial" charset="0"/>
              </a:rPr>
              <a:t> to pick and choose a team of people to work on your project.</a:t>
            </a:r>
          </a:p>
          <a:p>
            <a:pPr marL="0" indent="0">
              <a:lnSpc>
                <a:spcPct val="120000"/>
              </a:lnSpc>
              <a:spcBef>
                <a:spcPts val="0"/>
              </a:spcBef>
              <a:buNone/>
            </a:pPr>
            <a:endParaRPr lang="en-GB" altLang="en-US" sz="1400" i="1" dirty="0">
              <a:cs typeface="Arial" charset="0"/>
            </a:endParaRPr>
          </a:p>
          <a:p>
            <a:pPr marL="0" indent="0">
              <a:lnSpc>
                <a:spcPct val="120000"/>
              </a:lnSpc>
              <a:spcBef>
                <a:spcPts val="0"/>
              </a:spcBef>
              <a:buNone/>
            </a:pPr>
            <a:r>
              <a:rPr lang="en-GB" altLang="en-US" i="1"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endParaRPr lang="en-GB" dirty="0"/>
          </a:p>
        </p:txBody>
      </p:sp>
      <p:pic>
        <p:nvPicPr>
          <p:cNvPr id="5" name="Picture 4">
            <a:extLst>
              <a:ext uri="{FF2B5EF4-FFF2-40B4-BE49-F238E27FC236}">
                <a16:creationId xmlns:a16="http://schemas.microsoft.com/office/drawing/2014/main" id="{20961B77-E5D1-4EDC-AAD2-29593CEE10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89806" y="4221088"/>
            <a:ext cx="1044032" cy="1484784"/>
          </a:xfrm>
          <a:prstGeom prst="rect">
            <a:avLst/>
          </a:prstGeom>
        </p:spPr>
      </p:pic>
      <p:sp>
        <p:nvSpPr>
          <p:cNvPr id="6" name="TextBox 5">
            <a:extLst>
              <a:ext uri="{FF2B5EF4-FFF2-40B4-BE49-F238E27FC236}">
                <a16:creationId xmlns:a16="http://schemas.microsoft.com/office/drawing/2014/main" id="{D81FB43F-0577-4D95-80C9-3277BF4B601E}"/>
              </a:ext>
            </a:extLst>
          </p:cNvPr>
          <p:cNvSpPr txBox="1"/>
          <p:nvPr/>
        </p:nvSpPr>
        <p:spPr>
          <a:xfrm>
            <a:off x="5436095" y="7043112"/>
            <a:ext cx="1547019" cy="507831"/>
          </a:xfrm>
          <a:prstGeom prst="rect">
            <a:avLst/>
          </a:prstGeom>
          <a:noFill/>
        </p:spPr>
        <p:txBody>
          <a:bodyPr wrap="square" rtlCol="0">
            <a:spAutoFit/>
          </a:bodyPr>
          <a:lstStyle/>
          <a:p>
            <a:r>
              <a:rPr lang="en-GB" sz="900" dirty="0">
                <a:hlinkClick r:id="rId3" tooltip="http://commons.wikimedia.org/wiki/File:The_Thumbs-up_position.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3546000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E604-0E45-488A-938E-B08D89615BEA}"/>
              </a:ext>
            </a:extLst>
          </p:cNvPr>
          <p:cNvSpPr>
            <a:spLocks noGrp="1"/>
          </p:cNvSpPr>
          <p:nvPr>
            <p:ph type="title"/>
          </p:nvPr>
        </p:nvSpPr>
        <p:spPr/>
        <p:txBody>
          <a:bodyPr>
            <a:noAutofit/>
          </a:bodyPr>
          <a:lstStyle/>
          <a:p>
            <a:r>
              <a:rPr lang="en-GB" sz="4000" dirty="0">
                <a:cs typeface="Arial" panose="020B0604020202020204" pitchFamily="34" charset="0"/>
              </a:rPr>
              <a:t>Worst-Case Scenario?                     Or What Happens in Real Life….</a:t>
            </a:r>
            <a:endParaRPr lang="en-GB" sz="4000" dirty="0"/>
          </a:p>
        </p:txBody>
      </p:sp>
      <p:sp>
        <p:nvSpPr>
          <p:cNvPr id="3" name="Content Placeholder 2">
            <a:extLst>
              <a:ext uri="{FF2B5EF4-FFF2-40B4-BE49-F238E27FC236}">
                <a16:creationId xmlns:a16="http://schemas.microsoft.com/office/drawing/2014/main" id="{C3EA588E-22EA-43BC-87F8-89744A9240B9}"/>
              </a:ext>
            </a:extLst>
          </p:cNvPr>
          <p:cNvSpPr>
            <a:spLocks noGrp="1"/>
          </p:cNvSpPr>
          <p:nvPr>
            <p:ph idx="1"/>
          </p:nvPr>
        </p:nvSpPr>
        <p:spPr/>
        <p:txBody>
          <a:bodyPr>
            <a:normAutofit fontScale="77500" lnSpcReduction="20000"/>
          </a:bodyPr>
          <a:lstStyle/>
          <a:p>
            <a:pPr marL="0" indent="0">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nSpc>
                <a:spcPct val="120000"/>
              </a:lnSpc>
              <a:spcBef>
                <a:spcPts val="0"/>
              </a:spcBef>
              <a:buNone/>
            </a:pPr>
            <a:r>
              <a:rPr lang="en-GB" altLang="en-US" b="1" dirty="0">
                <a:cs typeface="Arial" charset="0"/>
              </a:rPr>
              <a:t>EXERCISE - What would you do as Team Leader? </a:t>
            </a:r>
            <a:r>
              <a:rPr lang="en-GB" altLang="en-US" dirty="0">
                <a:cs typeface="Arial" charset="0"/>
              </a:rPr>
              <a:t>  </a:t>
            </a:r>
          </a:p>
          <a:p>
            <a:pPr marL="0" indent="0">
              <a:lnSpc>
                <a:spcPct val="120000"/>
              </a:lnSpc>
              <a:spcBef>
                <a:spcPts val="0"/>
              </a:spcBef>
              <a:buNone/>
            </a:pPr>
            <a:r>
              <a:rPr lang="en-GB" altLang="en-US" b="1" dirty="0">
                <a:cs typeface="Arial" charset="0"/>
              </a:rPr>
              <a:t>10 minutes in your groups</a:t>
            </a:r>
          </a:p>
          <a:p>
            <a:pPr marL="0" indent="0">
              <a:lnSpc>
                <a:spcPct val="120000"/>
              </a:lnSpc>
              <a:spcBef>
                <a:spcPts val="0"/>
              </a:spcBef>
              <a:buNone/>
            </a:pPr>
            <a:endParaRPr lang="en-GB" altLang="en-US" sz="900" dirty="0">
              <a:cs typeface="Arial" charset="0"/>
            </a:endParaRPr>
          </a:p>
          <a:p>
            <a:pPr marL="0" indent="0">
              <a:lnSpc>
                <a:spcPct val="120000"/>
              </a:lnSpc>
              <a:spcBef>
                <a:spcPts val="0"/>
              </a:spcBef>
              <a:buNone/>
            </a:pPr>
            <a:r>
              <a:rPr lang="en-GB" altLang="en-US" dirty="0">
                <a:cs typeface="Arial" charset="0"/>
              </a:rPr>
              <a:t>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1297003"/>
            <a:ext cx="8229600" cy="4041649"/>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p:txBody>
          <a:bodyPr/>
          <a:lstStyle/>
          <a:p>
            <a:r>
              <a:rPr lang="en-GB" dirty="0"/>
              <a:t>Delegation</a:t>
            </a:r>
          </a:p>
        </p:txBody>
      </p:sp>
      <p:sp>
        <p:nvSpPr>
          <p:cNvPr id="3" name="Content Placeholder 2">
            <a:extLst>
              <a:ext uri="{FF2B5EF4-FFF2-40B4-BE49-F238E27FC236}">
                <a16:creationId xmlns:a16="http://schemas.microsoft.com/office/drawing/2014/main" id="{8EF288AB-8D8C-496B-A608-4F8B8D04871E}"/>
              </a:ext>
            </a:extLst>
          </p:cNvPr>
          <p:cNvSpPr>
            <a:spLocks noGrp="1"/>
          </p:cNvSpPr>
          <p:nvPr>
            <p:ph idx="1"/>
          </p:nvPr>
        </p:nvSpPr>
        <p:spPr>
          <a:xfrm>
            <a:off x="457200" y="1417638"/>
            <a:ext cx="8003232" cy="4099595"/>
          </a:xfrm>
        </p:spPr>
        <p:txBody>
          <a:bodyPr/>
          <a:lstStyle/>
          <a:p>
            <a:pPr algn="ctr"/>
            <a:r>
              <a:rPr lang="en-GB" b="1" dirty="0">
                <a:solidFill>
                  <a:srgbClr val="FF0000"/>
                </a:solidFill>
              </a:rPr>
              <a:t>What do we mean by the term ‘delegation’ – what does it mean to ‘delegate’</a:t>
            </a:r>
          </a:p>
          <a:p>
            <a:pPr marL="0" indent="0">
              <a:buNone/>
            </a:pPr>
            <a:endParaRPr lang="en-GB" dirty="0">
              <a:solidFill>
                <a:srgbClr val="FF0000"/>
              </a:solidFill>
            </a:endParaRPr>
          </a:p>
          <a:p>
            <a:pPr marL="0" indent="0" algn="ctr">
              <a:buNone/>
            </a:pPr>
            <a:r>
              <a:rPr lang="en-GB" b="1" dirty="0">
                <a:solidFill>
                  <a:srgbClr val="FF0000"/>
                </a:solidFill>
              </a:rPr>
              <a:t>You have 5 mins to think up a definition and then discuss with the group.</a:t>
            </a:r>
          </a:p>
        </p:txBody>
      </p:sp>
    </p:spTree>
    <p:extLst>
      <p:ext uri="{BB962C8B-B14F-4D97-AF65-F5344CB8AC3E}">
        <p14:creationId xmlns:p14="http://schemas.microsoft.com/office/powerpoint/2010/main" val="399581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E743-387A-4AEA-8FCC-90466C054B81}"/>
              </a:ext>
            </a:extLst>
          </p:cNvPr>
          <p:cNvSpPr>
            <a:spLocks noGrp="1"/>
          </p:cNvSpPr>
          <p:nvPr>
            <p:ph type="title"/>
          </p:nvPr>
        </p:nvSpPr>
        <p:spPr/>
        <p:txBody>
          <a:bodyPr/>
          <a:lstStyle/>
          <a:p>
            <a:r>
              <a:rPr lang="en-GB" dirty="0"/>
              <a:t>Delegation: Definition</a:t>
            </a:r>
          </a:p>
        </p:txBody>
      </p:sp>
      <p:sp>
        <p:nvSpPr>
          <p:cNvPr id="3" name="Content Placeholder 2">
            <a:extLst>
              <a:ext uri="{FF2B5EF4-FFF2-40B4-BE49-F238E27FC236}">
                <a16:creationId xmlns:a16="http://schemas.microsoft.com/office/drawing/2014/main" id="{C41E8367-41A1-4BD8-AAB5-A5B0A6036093}"/>
              </a:ext>
            </a:extLst>
          </p:cNvPr>
          <p:cNvSpPr>
            <a:spLocks noGrp="1"/>
          </p:cNvSpPr>
          <p:nvPr>
            <p:ph idx="1"/>
          </p:nvPr>
        </p:nvSpPr>
        <p:spPr/>
        <p:txBody>
          <a:bodyPr/>
          <a:lstStyle/>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ea typeface="Tahoma" pitchFamily="34" charset="0"/>
                <a:cs typeface="Tahoma" pitchFamily="34" charset="0"/>
              </a:rPr>
              <a:t>To entrust, to empower, to mandate, to hand over, to authorise.</a:t>
            </a:r>
          </a:p>
          <a:p>
            <a:endParaRPr lang="en-GB" dirty="0">
              <a:latin typeface="+mj-lt"/>
            </a:endParaRPr>
          </a:p>
        </p:txBody>
      </p:sp>
    </p:spTree>
    <p:extLst>
      <p:ext uri="{BB962C8B-B14F-4D97-AF65-F5344CB8AC3E}">
        <p14:creationId xmlns:p14="http://schemas.microsoft.com/office/powerpoint/2010/main" val="2488355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318356" y="67588"/>
            <a:ext cx="8507288"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444923568"/>
              </p:ext>
            </p:extLst>
          </p:nvPr>
        </p:nvGraphicFramePr>
        <p:xfrm>
          <a:off x="352636" y="959227"/>
          <a:ext cx="7571184" cy="4359528"/>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58000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580008">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58000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580008">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580008">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a:hlinkClick r:id="rId4" tooltip="http://shortformblog.com/post/27344520602/author-stephen-covey-dies"/>
              </a:rPr>
              <a:t>This Photo</a:t>
            </a:r>
            <a:r>
              <a:rPr lang="en-GB" sz="900"/>
              <a:t> by Unknown Author is licensed under </a:t>
            </a:r>
            <a:r>
              <a:rPr lang="en-GB" sz="900">
                <a:hlinkClick r:id="rId5" tooltip="https://creativecommons.org/licenses/by-nc/3.0/"/>
              </a:rPr>
              <a:t>CC BY-NC</a:t>
            </a:r>
            <a:endParaRPr lang="en-GB" sz="900"/>
          </a:p>
        </p:txBody>
      </p:sp>
      <p:sp>
        <p:nvSpPr>
          <p:cNvPr id="8" name="Rectangle 7">
            <a:extLst>
              <a:ext uri="{FF2B5EF4-FFF2-40B4-BE49-F238E27FC236}">
                <a16:creationId xmlns:a16="http://schemas.microsoft.com/office/drawing/2014/main" id="{9C017701-083E-4D0B-B605-765BB8EF171E}"/>
              </a:ext>
            </a:extLst>
          </p:cNvPr>
          <p:cNvSpPr/>
          <p:nvPr/>
        </p:nvSpPr>
        <p:spPr>
          <a:xfrm>
            <a:off x="500912" y="5318755"/>
            <a:ext cx="6731124" cy="369332"/>
          </a:xfrm>
          <a:prstGeom prst="rect">
            <a:avLst/>
          </a:prstGeom>
        </p:spPr>
        <p:txBody>
          <a:bodyPr wrap="square">
            <a:spAutoFit/>
          </a:bodyPr>
          <a:lstStyle/>
          <a:p>
            <a:r>
              <a:rPr lang="en-GB" dirty="0"/>
              <a:t>Adapted from Covey, S. The 7</a:t>
            </a:r>
            <a:r>
              <a:rPr lang="en-GB" i="1" dirty="0"/>
              <a:t> Habits of Highly Effective People</a:t>
            </a:r>
          </a:p>
        </p:txBody>
      </p:sp>
    </p:spTree>
    <p:extLst>
      <p:ext uri="{BB962C8B-B14F-4D97-AF65-F5344CB8AC3E}">
        <p14:creationId xmlns:p14="http://schemas.microsoft.com/office/powerpoint/2010/main" val="2253537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b="1" dirty="0">
                <a:latin typeface="+mj-lt"/>
              </a:rPr>
              <a:t>The Team Leader: -</a:t>
            </a:r>
          </a:p>
          <a:p>
            <a:pPr>
              <a:lnSpc>
                <a:spcPct val="90000"/>
              </a:lnSpc>
              <a:spcBef>
                <a:spcPct val="50000"/>
              </a:spcBef>
              <a:buClr>
                <a:srgbClr val="395A79"/>
              </a:buClr>
            </a:pPr>
            <a:r>
              <a:rPr lang="en-GB" sz="2500" b="1" i="1" dirty="0">
                <a:latin typeface="+mj-lt"/>
              </a:rPr>
              <a:t>Sets boundaries but allows freedom over approach.</a:t>
            </a:r>
          </a:p>
          <a:p>
            <a:pPr>
              <a:lnSpc>
                <a:spcPct val="90000"/>
              </a:lnSpc>
              <a:spcBef>
                <a:spcPct val="50000"/>
              </a:spcBef>
              <a:buClr>
                <a:srgbClr val="395A79"/>
              </a:buClr>
            </a:pPr>
            <a:r>
              <a:rPr lang="en-GB" sz="2500" b="1" i="1" dirty="0">
                <a:latin typeface="+mj-lt"/>
              </a:rPr>
              <a:t>Uses clear communication.</a:t>
            </a:r>
          </a:p>
          <a:p>
            <a:pPr>
              <a:lnSpc>
                <a:spcPct val="90000"/>
              </a:lnSpc>
              <a:spcBef>
                <a:spcPct val="50000"/>
              </a:spcBef>
              <a:buClr>
                <a:srgbClr val="395A79"/>
              </a:buClr>
            </a:pPr>
            <a:r>
              <a:rPr lang="en-GB" sz="2500" b="1" i="1" dirty="0">
                <a:latin typeface="+mj-lt"/>
              </a:rPr>
              <a:t>Makes time for questions.</a:t>
            </a:r>
          </a:p>
          <a:p>
            <a:pPr>
              <a:lnSpc>
                <a:spcPct val="90000"/>
              </a:lnSpc>
              <a:spcBef>
                <a:spcPct val="50000"/>
              </a:spcBef>
              <a:buClr>
                <a:srgbClr val="395A79"/>
              </a:buClr>
            </a:pPr>
            <a:r>
              <a:rPr lang="en-GB" sz="2500" b="1" i="1" dirty="0">
                <a:latin typeface="+mj-lt"/>
              </a:rPr>
              <a:t>Allows alternate solutions.</a:t>
            </a:r>
          </a:p>
          <a:p>
            <a:pPr>
              <a:lnSpc>
                <a:spcPct val="90000"/>
              </a:lnSpc>
              <a:spcBef>
                <a:spcPct val="50000"/>
              </a:spcBef>
              <a:buClr>
                <a:srgbClr val="395A79"/>
              </a:buClr>
            </a:pPr>
            <a:r>
              <a:rPr lang="en-GB" sz="2500" b="1" i="1" dirty="0">
                <a:latin typeface="+mj-lt"/>
              </a:rPr>
              <a:t>Builds trust and confidence, motivates and develops.</a:t>
            </a:r>
          </a:p>
          <a:p>
            <a:pPr>
              <a:lnSpc>
                <a:spcPct val="90000"/>
              </a:lnSpc>
              <a:spcBef>
                <a:spcPct val="50000"/>
              </a:spcBef>
              <a:buClr>
                <a:srgbClr val="395A79"/>
              </a:buClr>
            </a:pPr>
            <a:r>
              <a:rPr lang="en-GB" sz="2500" b="1" i="1" dirty="0">
                <a:latin typeface="+mj-lt"/>
              </a:rPr>
              <a:t>Requires regular progress reports.</a:t>
            </a:r>
          </a:p>
          <a:p>
            <a:pPr>
              <a:lnSpc>
                <a:spcPct val="90000"/>
              </a:lnSpc>
              <a:spcBef>
                <a:spcPct val="50000"/>
              </a:spcBef>
              <a:buClr>
                <a:srgbClr val="395A79"/>
              </a:buClr>
            </a:pPr>
            <a:r>
              <a:rPr lang="en-GB" sz="2500" b="1" i="1"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457200" y="1417638"/>
            <a:ext cx="8229600" cy="4099595"/>
          </a:xfrm>
        </p:spPr>
        <p:txBody>
          <a:bodyPr>
            <a:normAutofit fontScale="850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CF83-217C-4B7F-8DF2-388267BD32F0}"/>
              </a:ext>
            </a:extLst>
          </p:cNvPr>
          <p:cNvSpPr>
            <a:spLocks noGrp="1"/>
          </p:cNvSpPr>
          <p:nvPr>
            <p:ph type="title"/>
          </p:nvPr>
        </p:nvSpPr>
        <p:spPr>
          <a:xfrm>
            <a:off x="457200" y="274638"/>
            <a:ext cx="8435280" cy="1143000"/>
          </a:xfrm>
        </p:spPr>
        <p:txBody>
          <a:bodyPr>
            <a:normAutofit fontScale="90000"/>
          </a:bodyPr>
          <a:lstStyle/>
          <a:p>
            <a:br>
              <a:rPr lang="en-GB" altLang="en-US" dirty="0"/>
            </a:br>
            <a:r>
              <a:rPr lang="en-GB" altLang="en-US" dirty="0"/>
              <a:t>Do Teams Really Work? Or, Why Do They Fail?</a:t>
            </a:r>
            <a:br>
              <a:rPr lang="en-GB" altLang="en-US" dirty="0"/>
            </a:br>
            <a:endParaRPr lang="en-GB" dirty="0"/>
          </a:p>
        </p:txBody>
      </p:sp>
      <p:sp>
        <p:nvSpPr>
          <p:cNvPr id="3" name="Content Placeholder 2">
            <a:extLst>
              <a:ext uri="{FF2B5EF4-FFF2-40B4-BE49-F238E27FC236}">
                <a16:creationId xmlns:a16="http://schemas.microsoft.com/office/drawing/2014/main" id="{EC96B4CA-C47D-48E3-A4CB-CA0F4EE27B95}"/>
              </a:ext>
            </a:extLst>
          </p:cNvPr>
          <p:cNvSpPr>
            <a:spLocks noGrp="1"/>
          </p:cNvSpPr>
          <p:nvPr>
            <p:ph idx="1"/>
          </p:nvPr>
        </p:nvSpPr>
        <p:spPr/>
        <p:txBody>
          <a:bodyPr>
            <a:normAutofit lnSpcReduction="10000"/>
          </a:bodyPr>
          <a:lstStyle/>
          <a:p>
            <a:r>
              <a:rPr lang="en-GB" altLang="en-US" dirty="0"/>
              <a:t>Private agendas and mismatched needs</a:t>
            </a:r>
          </a:p>
          <a:p>
            <a:r>
              <a:rPr lang="en-GB" altLang="en-US" dirty="0"/>
              <a:t>Confused and cluttered goals</a:t>
            </a:r>
          </a:p>
          <a:p>
            <a:r>
              <a:rPr lang="en-GB" altLang="en-US" dirty="0"/>
              <a:t>Confused roles</a:t>
            </a:r>
          </a:p>
          <a:p>
            <a:r>
              <a:rPr lang="en-GB" altLang="en-US" dirty="0"/>
              <a:t>Right decisions, wrong process</a:t>
            </a:r>
          </a:p>
          <a:p>
            <a:r>
              <a:rPr lang="en-GB" altLang="en-US" dirty="0"/>
              <a:t>Bad policies, stupid procedures</a:t>
            </a:r>
          </a:p>
          <a:p>
            <a:r>
              <a:rPr lang="en-GB" altLang="en-US" dirty="0"/>
              <a:t>(Unresolved) personality conflicts</a:t>
            </a:r>
          </a:p>
          <a:p>
            <a:r>
              <a:rPr lang="en-GB" altLang="en-US" dirty="0"/>
              <a:t>Bad leadership</a:t>
            </a:r>
          </a:p>
          <a:p>
            <a:endParaRPr lang="en-GB" dirty="0"/>
          </a:p>
        </p:txBody>
      </p:sp>
      <p:sp>
        <p:nvSpPr>
          <p:cNvPr id="6" name="Text Box 4">
            <a:extLst>
              <a:ext uri="{FF2B5EF4-FFF2-40B4-BE49-F238E27FC236}">
                <a16:creationId xmlns:a16="http://schemas.microsoft.com/office/drawing/2014/main" id="{9393BAC1-AB15-41AB-A234-3109890A59DC}"/>
              </a:ext>
            </a:extLst>
          </p:cNvPr>
          <p:cNvSpPr txBox="1">
            <a:spLocks noChangeArrowheads="1"/>
          </p:cNvSpPr>
          <p:nvPr/>
        </p:nvSpPr>
        <p:spPr bwMode="auto">
          <a:xfrm>
            <a:off x="4888453" y="5116542"/>
            <a:ext cx="401802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dirty="0">
                <a:latin typeface="Arial" charset="0"/>
              </a:rPr>
              <a:t>(Robbins &amp; Finley,1998)</a:t>
            </a:r>
          </a:p>
        </p:txBody>
      </p:sp>
    </p:spTree>
    <p:extLst>
      <p:ext uri="{BB962C8B-B14F-4D97-AF65-F5344CB8AC3E}">
        <p14:creationId xmlns:p14="http://schemas.microsoft.com/office/powerpoint/2010/main" val="2399544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457200" y="1417638"/>
            <a:ext cx="8229600" cy="3917032"/>
          </a:xfrm>
        </p:spPr>
        <p:txBody>
          <a:bodyPr>
            <a:normAutofit lnSpcReduction="10000"/>
          </a:bodyPr>
          <a:lstStyle/>
          <a:p>
            <a:r>
              <a:rPr lang="en-GB" altLang="en-US" dirty="0"/>
              <a:t>Bleary vision</a:t>
            </a:r>
          </a:p>
          <a:p>
            <a:r>
              <a:rPr lang="en-GB" altLang="en-US" dirty="0"/>
              <a:t>Teams are not part of (my) thinking</a:t>
            </a:r>
          </a:p>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4988430" y="5176576"/>
            <a:ext cx="412737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hangingPunct="0"/>
            <a:r>
              <a:rPr lang="en-US" altLang="en-US" sz="2800" dirty="0">
                <a:latin typeface="Arial" charset="0"/>
              </a:rPr>
              <a:t>(Robbins &amp; Finley, 1998)</a:t>
            </a:r>
          </a:p>
        </p:txBody>
      </p:sp>
    </p:spTree>
    <p:extLst>
      <p:ext uri="{BB962C8B-B14F-4D97-AF65-F5344CB8AC3E}">
        <p14:creationId xmlns:p14="http://schemas.microsoft.com/office/powerpoint/2010/main" val="2641619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fontScale="92500" lnSpcReduction="2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F01-6FA4-4687-B5E5-C6DBA90C6C50}"/>
              </a:ext>
            </a:extLst>
          </p:cNvPr>
          <p:cNvSpPr>
            <a:spLocks noGrp="1"/>
          </p:cNvSpPr>
          <p:nvPr>
            <p:ph type="title"/>
          </p:nvPr>
        </p:nvSpPr>
        <p:spPr/>
        <p:txBody>
          <a:bodyPr>
            <a:normAutofit fontScale="90000"/>
          </a:bodyPr>
          <a:lstStyle/>
          <a:p>
            <a:r>
              <a:rPr lang="en-GB" dirty="0"/>
              <a:t>So what makes a High Performing Team?</a:t>
            </a:r>
          </a:p>
        </p:txBody>
      </p:sp>
      <p:graphicFrame>
        <p:nvGraphicFramePr>
          <p:cNvPr id="4" name="Table 3">
            <a:extLst>
              <a:ext uri="{FF2B5EF4-FFF2-40B4-BE49-F238E27FC236}">
                <a16:creationId xmlns:a16="http://schemas.microsoft.com/office/drawing/2014/main" id="{CFE35152-8972-4FA9-A929-B01919B6120A}"/>
              </a:ext>
            </a:extLst>
          </p:cNvPr>
          <p:cNvGraphicFramePr>
            <a:graphicFrameLocks noGrp="1"/>
          </p:cNvGraphicFramePr>
          <p:nvPr>
            <p:extLst>
              <p:ext uri="{D42A27DB-BD31-4B8C-83A1-F6EECF244321}">
                <p14:modId xmlns:p14="http://schemas.microsoft.com/office/powerpoint/2010/main" val="1650691168"/>
              </p:ext>
            </p:extLst>
          </p:nvPr>
        </p:nvGraphicFramePr>
        <p:xfrm>
          <a:off x="791580" y="2034958"/>
          <a:ext cx="7560840" cy="3611043"/>
        </p:xfrm>
        <a:graphic>
          <a:graphicData uri="http://schemas.openxmlformats.org/drawingml/2006/table">
            <a:tbl>
              <a:tblPr firstRow="1" bandRow="1">
                <a:tableStyleId>{5C22544A-7EE6-4342-B048-85BDC9FD1C3A}</a:tableStyleId>
              </a:tblPr>
              <a:tblGrid>
                <a:gridCol w="3780420">
                  <a:extLst>
                    <a:ext uri="{9D8B030D-6E8A-4147-A177-3AD203B41FA5}">
                      <a16:colId xmlns:a16="http://schemas.microsoft.com/office/drawing/2014/main" val="4217564537"/>
                    </a:ext>
                  </a:extLst>
                </a:gridCol>
                <a:gridCol w="3780420">
                  <a:extLst>
                    <a:ext uri="{9D8B030D-6E8A-4147-A177-3AD203B41FA5}">
                      <a16:colId xmlns:a16="http://schemas.microsoft.com/office/drawing/2014/main" val="1657769384"/>
                    </a:ext>
                  </a:extLst>
                </a:gridCol>
              </a:tblGrid>
              <a:tr h="448925">
                <a:tc>
                  <a:txBody>
                    <a:bodyPr/>
                    <a:lstStyle/>
                    <a:p>
                      <a:pPr marL="342900" indent="-342900">
                        <a:buFont typeface="Arial" panose="020B0604020202020204" pitchFamily="34" charset="0"/>
                        <a:buChar char="•"/>
                      </a:pPr>
                      <a:r>
                        <a:rPr lang="en-GB" sz="2400" b="1" dirty="0">
                          <a:solidFill>
                            <a:srgbClr val="7030A0"/>
                          </a:solidFill>
                        </a:rPr>
                        <a:t>Shared Vision</a:t>
                      </a:r>
                    </a:p>
                  </a:txBody>
                  <a:tcPr>
                    <a:noFill/>
                  </a:tcPr>
                </a:tc>
                <a:tc>
                  <a:txBody>
                    <a:bodyPr/>
                    <a:lstStyle/>
                    <a:p>
                      <a:pPr marL="342900" indent="-342900">
                        <a:buFont typeface="Arial" panose="020B0604020202020204" pitchFamily="34" charset="0"/>
                        <a:buChar char="•"/>
                      </a:pPr>
                      <a:r>
                        <a:rPr lang="en-GB" sz="2400" b="1" dirty="0">
                          <a:solidFill>
                            <a:srgbClr val="7030A0"/>
                          </a:solidFill>
                        </a:rPr>
                        <a:t>Leadership</a:t>
                      </a:r>
                    </a:p>
                  </a:txBody>
                  <a:tcPr>
                    <a:noFill/>
                  </a:tcPr>
                </a:tc>
                <a:extLst>
                  <a:ext uri="{0D108BD9-81ED-4DB2-BD59-A6C34878D82A}">
                    <a16:rowId xmlns:a16="http://schemas.microsoft.com/office/drawing/2014/main" val="832957558"/>
                  </a:ext>
                </a:extLst>
              </a:tr>
              <a:tr h="477169">
                <a:tc>
                  <a:txBody>
                    <a:bodyPr/>
                    <a:lstStyle/>
                    <a:p>
                      <a:pPr marL="342900" indent="-342900">
                        <a:buFont typeface="Arial" panose="020B0604020202020204" pitchFamily="34" charset="0"/>
                        <a:buChar char="•"/>
                      </a:pPr>
                      <a:r>
                        <a:rPr lang="en-GB" sz="2400" b="1" dirty="0">
                          <a:solidFill>
                            <a:srgbClr val="7030A0"/>
                          </a:solidFill>
                        </a:rPr>
                        <a:t>Trust</a:t>
                      </a:r>
                    </a:p>
                  </a:txBody>
                  <a:tcPr>
                    <a:noFill/>
                  </a:tcPr>
                </a:tc>
                <a:tc>
                  <a:txBody>
                    <a:bodyPr/>
                    <a:lstStyle/>
                    <a:p>
                      <a:pPr marL="342900" indent="-342900">
                        <a:buFont typeface="Arial" panose="020B0604020202020204" pitchFamily="34" charset="0"/>
                        <a:buChar char="•"/>
                      </a:pPr>
                      <a:r>
                        <a:rPr lang="en-GB" sz="2400" b="1" dirty="0">
                          <a:solidFill>
                            <a:srgbClr val="7030A0"/>
                          </a:solidFill>
                        </a:rPr>
                        <a:t>Alignment</a:t>
                      </a:r>
                    </a:p>
                  </a:txBody>
                  <a:tcPr>
                    <a:noFill/>
                  </a:tcPr>
                </a:tc>
                <a:extLst>
                  <a:ext uri="{0D108BD9-81ED-4DB2-BD59-A6C34878D82A}">
                    <a16:rowId xmlns:a16="http://schemas.microsoft.com/office/drawing/2014/main" val="246064541"/>
                  </a:ext>
                </a:extLst>
              </a:tr>
              <a:tr h="818004">
                <a:tc>
                  <a:txBody>
                    <a:bodyPr/>
                    <a:lstStyle/>
                    <a:p>
                      <a:pPr marL="342900" indent="-342900">
                        <a:buFont typeface="Arial" panose="020B0604020202020204" pitchFamily="34" charset="0"/>
                        <a:buChar char="•"/>
                      </a:pPr>
                      <a:r>
                        <a:rPr lang="en-GB" sz="2400" b="1" dirty="0">
                          <a:solidFill>
                            <a:srgbClr val="7030A0"/>
                          </a:solidFill>
                        </a:rPr>
                        <a:t>Continuous Development</a:t>
                      </a:r>
                    </a:p>
                  </a:txBody>
                  <a:tcPr>
                    <a:noFill/>
                  </a:tcPr>
                </a:tc>
                <a:tc>
                  <a:txBody>
                    <a:bodyPr/>
                    <a:lstStyle/>
                    <a:p>
                      <a:pPr marL="342900" indent="-342900">
                        <a:buFont typeface="Arial" panose="020B0604020202020204" pitchFamily="34" charset="0"/>
                        <a:buChar char="•"/>
                      </a:pPr>
                      <a:r>
                        <a:rPr lang="en-GB" sz="2400" b="1" dirty="0">
                          <a:solidFill>
                            <a:srgbClr val="7030A0"/>
                          </a:solidFill>
                        </a:rPr>
                        <a:t>Continuous Improvement</a:t>
                      </a:r>
                    </a:p>
                  </a:txBody>
                  <a:tcPr>
                    <a:noFill/>
                  </a:tcPr>
                </a:tc>
                <a:extLst>
                  <a:ext uri="{0D108BD9-81ED-4DB2-BD59-A6C34878D82A}">
                    <a16:rowId xmlns:a16="http://schemas.microsoft.com/office/drawing/2014/main" val="1182372942"/>
                  </a:ext>
                </a:extLst>
              </a:tr>
              <a:tr h="468921">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Collaboration</a:t>
                      </a:r>
                    </a:p>
                  </a:txBody>
                  <a:tcPr>
                    <a:noFill/>
                  </a:tcPr>
                </a:tc>
                <a:tc>
                  <a:txBody>
                    <a:bodyPr/>
                    <a:lstStyle/>
                    <a:p>
                      <a:pPr marL="342900" indent="-342900">
                        <a:buFont typeface="Arial" panose="020B0604020202020204" pitchFamily="34" charset="0"/>
                        <a:buChar char="•"/>
                      </a:pPr>
                      <a:r>
                        <a:rPr lang="en-GB" sz="2400" b="1" dirty="0">
                          <a:solidFill>
                            <a:srgbClr val="7030A0"/>
                          </a:solidFill>
                        </a:rPr>
                        <a:t>Focus on Objectives</a:t>
                      </a:r>
                    </a:p>
                  </a:txBody>
                  <a:tcPr>
                    <a:noFill/>
                  </a:tcPr>
                </a:tc>
                <a:extLst>
                  <a:ext uri="{0D108BD9-81ED-4DB2-BD59-A6C34878D82A}">
                    <a16:rowId xmlns:a16="http://schemas.microsoft.com/office/drawing/2014/main" val="2413725466"/>
                  </a:ext>
                </a:extLst>
              </a:tr>
              <a:tr h="561833">
                <a:tc>
                  <a:txBody>
                    <a:bodyPr/>
                    <a:lstStyle/>
                    <a:p>
                      <a:pPr marL="342900" indent="-342900">
                        <a:buFont typeface="Arial" panose="020B0604020202020204" pitchFamily="34" charset="0"/>
                        <a:buChar char="•"/>
                      </a:pPr>
                      <a:r>
                        <a:rPr lang="en-GB" sz="2400" b="1" dirty="0">
                          <a:solidFill>
                            <a:srgbClr val="7030A0"/>
                          </a:solidFill>
                        </a:rPr>
                        <a:t>Commitment</a:t>
                      </a:r>
                    </a:p>
                  </a:txBody>
                  <a:tcPr>
                    <a:noFill/>
                  </a:tcPr>
                </a:tc>
                <a:tc>
                  <a:txBody>
                    <a:bodyPr/>
                    <a:lstStyle/>
                    <a:p>
                      <a:pPr marL="342900" indent="-342900">
                        <a:buFont typeface="Arial" panose="020B0604020202020204" pitchFamily="34" charset="0"/>
                        <a:buChar char="•"/>
                      </a:pPr>
                      <a:r>
                        <a:rPr lang="en-GB" sz="2400" b="1" dirty="0">
                          <a:solidFill>
                            <a:srgbClr val="7030A0"/>
                          </a:solidFill>
                        </a:rPr>
                        <a:t>Respect</a:t>
                      </a:r>
                    </a:p>
                  </a:txBody>
                  <a:tcPr>
                    <a:noFill/>
                  </a:tcPr>
                </a:tc>
                <a:extLst>
                  <a:ext uri="{0D108BD9-81ED-4DB2-BD59-A6C34878D82A}">
                    <a16:rowId xmlns:a16="http://schemas.microsoft.com/office/drawing/2014/main" val="985271924"/>
                  </a:ext>
                </a:extLst>
              </a:tr>
              <a:tr h="561833">
                <a:tc>
                  <a:txBody>
                    <a:bodyPr/>
                    <a:lstStyle/>
                    <a:p>
                      <a:pPr marL="342900" indent="-342900">
                        <a:buFont typeface="Arial" panose="020B0604020202020204" pitchFamily="34" charset="0"/>
                        <a:buChar char="•"/>
                      </a:pPr>
                      <a:r>
                        <a:rPr lang="en-GB" sz="2400" b="1" dirty="0">
                          <a:solidFill>
                            <a:srgbClr val="7030A0"/>
                          </a:solidFill>
                        </a:rPr>
                        <a:t>Integrity</a:t>
                      </a:r>
                    </a:p>
                  </a:txBody>
                  <a:tcPr>
                    <a:no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Open Communication</a:t>
                      </a:r>
                    </a:p>
                    <a:p>
                      <a:pPr marL="342900" indent="-342900">
                        <a:buFont typeface="Arial" panose="020B0604020202020204" pitchFamily="34" charset="0"/>
                        <a:buChar char="•"/>
                      </a:pPr>
                      <a:endParaRPr lang="en-GB" sz="2400" b="1" dirty="0">
                        <a:solidFill>
                          <a:srgbClr val="7030A0"/>
                        </a:solidFill>
                      </a:endParaRPr>
                    </a:p>
                  </a:txBody>
                  <a:tcPr>
                    <a:noFill/>
                  </a:tcPr>
                </a:tc>
                <a:extLst>
                  <a:ext uri="{0D108BD9-81ED-4DB2-BD59-A6C34878D82A}">
                    <a16:rowId xmlns:a16="http://schemas.microsoft.com/office/drawing/2014/main" val="4268575243"/>
                  </a:ext>
                </a:extLst>
              </a:tr>
            </a:tbl>
          </a:graphicData>
        </a:graphic>
      </p:graphicFrame>
    </p:spTree>
    <p:extLst>
      <p:ext uri="{BB962C8B-B14F-4D97-AF65-F5344CB8AC3E}">
        <p14:creationId xmlns:p14="http://schemas.microsoft.com/office/powerpoint/2010/main" val="3776882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F2FD3-5EE5-46FD-81DF-3DEFF2F4323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46BD748-1610-449E-87F9-2BEF2C14C6C7}"/>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50596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FD173D-27B6-42F1-AB12-2024CF9CF8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50619" y="3990976"/>
            <a:ext cx="2565796" cy="1708820"/>
          </a:xfrm>
          <a:prstGeom prst="rect">
            <a:avLst/>
          </a:prstGeom>
        </p:spPr>
      </p:pic>
      <p:sp>
        <p:nvSpPr>
          <p:cNvPr id="2" name="Title 1">
            <a:extLst>
              <a:ext uri="{FF2B5EF4-FFF2-40B4-BE49-F238E27FC236}">
                <a16:creationId xmlns:a16="http://schemas.microsoft.com/office/drawing/2014/main" id="{60457C54-8B95-45E6-9B35-243720C8F624}"/>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E1B11B0-D6F4-4DA2-BB7E-A5E2DF2E6613}"/>
              </a:ext>
            </a:extLst>
          </p:cNvPr>
          <p:cNvSpPr>
            <a:spLocks noGrp="1"/>
          </p:cNvSpPr>
          <p:nvPr>
            <p:ph idx="1"/>
          </p:nvPr>
        </p:nvSpPr>
        <p:spPr>
          <a:xfrm>
            <a:off x="491480" y="1182139"/>
            <a:ext cx="8229600" cy="3917032"/>
          </a:xfrm>
        </p:spPr>
        <p:txBody>
          <a:bodyPr>
            <a:normAutofit/>
          </a:bodyPr>
          <a:lstStyle/>
          <a:p>
            <a:r>
              <a:rPr lang="en-GB" dirty="0"/>
              <a:t>Investigate conflict and conflict resolution, and the role of communication within these.</a:t>
            </a:r>
          </a:p>
          <a:p>
            <a:r>
              <a:rPr lang="en-GB" b="1" i="1" dirty="0">
                <a:solidFill>
                  <a:srgbClr val="FF0000"/>
                </a:solidFill>
              </a:rPr>
              <a:t>Complete the Communication Styles Questionnaire activity and bring it to the next session.</a:t>
            </a:r>
          </a:p>
        </p:txBody>
      </p:sp>
    </p:spTree>
    <p:extLst>
      <p:ext uri="{BB962C8B-B14F-4D97-AF65-F5344CB8AC3E}">
        <p14:creationId xmlns:p14="http://schemas.microsoft.com/office/powerpoint/2010/main" val="4268055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E87600D-0087-4409-8E6F-D95F12F1425F}"/>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1941</TotalTime>
  <Words>2211</Words>
  <Application>Microsoft Office PowerPoint</Application>
  <PresentationFormat>On-screen Show (4:3)</PresentationFormat>
  <Paragraphs>200</Paragraphs>
  <Slides>23</Slides>
  <Notes>14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Myriad Pro</vt:lpstr>
      <vt:lpstr>ProximaNova-b7</vt:lpstr>
      <vt:lpstr>Tahoma</vt:lpstr>
      <vt:lpstr>20140311PresentationUWTSDTemplate</vt:lpstr>
      <vt:lpstr>CertHE Skills for the Workplace Module: BMSK4002</vt:lpstr>
      <vt:lpstr>Overview of Workshop</vt:lpstr>
      <vt:lpstr>Group Dynamics</vt:lpstr>
      <vt:lpstr>Positive Dynamics – Lessons from Geese</vt:lpstr>
      <vt:lpstr>Lessons from Geese</vt:lpstr>
      <vt:lpstr>You’re a new Project Manager</vt:lpstr>
      <vt:lpstr>Worst-Case Scenario?                     Or What Happens in Real Life….</vt:lpstr>
      <vt:lpstr>Delegation</vt:lpstr>
      <vt:lpstr>Delegation: Definition</vt:lpstr>
      <vt:lpstr>Stephen Covey – Styles of Delegation</vt:lpstr>
      <vt:lpstr>Alternative Delegation Style</vt:lpstr>
      <vt:lpstr>Effective Delegation</vt:lpstr>
      <vt:lpstr>The Act of Delegation</vt:lpstr>
      <vt:lpstr>Delegation Process</vt:lpstr>
      <vt:lpstr> Do Teams Really Work? Or, Why Do They Fail? </vt:lpstr>
      <vt:lpstr>Do Teams Really Work? (Cont.)</vt:lpstr>
      <vt:lpstr>Conflict</vt:lpstr>
      <vt:lpstr>Conflict</vt:lpstr>
      <vt:lpstr>Conflict</vt:lpstr>
      <vt:lpstr>So what makes a High Performing Team?</vt:lpstr>
      <vt:lpstr>Summary</vt:lpstr>
      <vt:lpstr>Further Research</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30</cp:revision>
  <dcterms:created xsi:type="dcterms:W3CDTF">2015-04-14T15:21:28Z</dcterms:created>
  <dcterms:modified xsi:type="dcterms:W3CDTF">2018-01-09T11:34:17Z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