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CC06AA-F203-451E-B0BB-C9D0F142D055}" v="6" dt="2024-11-11T09:06:12.0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2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FBCC06AA-F203-451E-B0BB-C9D0F142D055}"/>
    <pc:docChg chg="modSld">
      <pc:chgData name="Zita Draper" userId="b063123c-f51f-481b-b99c-f574606c9ace" providerId="ADAL" clId="{FBCC06AA-F203-451E-B0BB-C9D0F142D055}" dt="2024-11-21T14:44:30.816" v="109" actId="20577"/>
      <pc:docMkLst>
        <pc:docMk/>
      </pc:docMkLst>
      <pc:sldChg chg="modSp mod">
        <pc:chgData name="Zita Draper" userId="b063123c-f51f-481b-b99c-f574606c9ace" providerId="ADAL" clId="{FBCC06AA-F203-451E-B0BB-C9D0F142D055}" dt="2024-11-21T14:44:30.816" v="109" actId="20577"/>
        <pc:sldMkLst>
          <pc:docMk/>
          <pc:sldMk cId="851786407" sldId="257"/>
        </pc:sldMkLst>
        <pc:spChg chg="mod">
          <ac:chgData name="Zita Draper" userId="b063123c-f51f-481b-b99c-f574606c9ace" providerId="ADAL" clId="{FBCC06AA-F203-451E-B0BB-C9D0F142D055}" dt="2024-11-21T14:44:30.816" v="109" actId="20577"/>
          <ac:spMkLst>
            <pc:docMk/>
            <pc:sldMk cId="851786407" sldId="257"/>
            <ac:spMk id="3" creationId="{3956EFBC-2AB5-22A5-488E-FEC1318E89E3}"/>
          </ac:spMkLst>
        </pc:spChg>
      </pc:sldChg>
      <pc:sldChg chg="modSp">
        <pc:chgData name="Zita Draper" userId="b063123c-f51f-481b-b99c-f574606c9ace" providerId="ADAL" clId="{FBCC06AA-F203-451E-B0BB-C9D0F142D055}" dt="2024-11-11T09:06:12.048" v="5" actId="13926"/>
        <pc:sldMkLst>
          <pc:docMk/>
          <pc:sldMk cId="3277940958" sldId="259"/>
        </pc:sldMkLst>
        <pc:graphicFrameChg chg="mod">
          <ac:chgData name="Zita Draper" userId="b063123c-f51f-481b-b99c-f574606c9ace" providerId="ADAL" clId="{FBCC06AA-F203-451E-B0BB-C9D0F142D055}" dt="2024-11-11T09:06:12.048" v="5" actId="13926"/>
          <ac:graphicFrameMkLst>
            <pc:docMk/>
            <pc:sldMk cId="3277940958" sldId="259"/>
            <ac:graphicFrameMk id="5" creationId="{C447CB42-5639-BD4B-AE00-523618B45347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sv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sv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A5BCEE-AA99-47E4-8AC8-E817418D7762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D17E759-0E78-483C-B7C7-348DB08E8242}">
      <dgm:prSet/>
      <dgm:spPr/>
      <dgm:t>
        <a:bodyPr/>
        <a:lstStyle/>
        <a:p>
          <a:pPr>
            <a:defRPr cap="all"/>
          </a:pPr>
          <a:r>
            <a:rPr lang="en-GB" dirty="0">
              <a:highlight>
                <a:srgbClr val="FFFF00"/>
              </a:highlight>
            </a:rPr>
            <a:t>Misrepresentation</a:t>
          </a:r>
          <a:endParaRPr lang="en-US" dirty="0">
            <a:highlight>
              <a:srgbClr val="FFFF00"/>
            </a:highlight>
          </a:endParaRPr>
        </a:p>
      </dgm:t>
    </dgm:pt>
    <dgm:pt modelId="{BCB62D32-7DAF-41CD-B141-03944301DE4F}" type="parTrans" cxnId="{3D96BCD9-14AC-4F70-A3A7-500ABEC5FC5B}">
      <dgm:prSet/>
      <dgm:spPr/>
      <dgm:t>
        <a:bodyPr/>
        <a:lstStyle/>
        <a:p>
          <a:endParaRPr lang="en-US"/>
        </a:p>
      </dgm:t>
    </dgm:pt>
    <dgm:pt modelId="{FF529473-0635-4925-A46A-2CC8E905A3C6}" type="sibTrans" cxnId="{3D96BCD9-14AC-4F70-A3A7-500ABEC5FC5B}">
      <dgm:prSet/>
      <dgm:spPr/>
      <dgm:t>
        <a:bodyPr/>
        <a:lstStyle/>
        <a:p>
          <a:endParaRPr lang="en-US"/>
        </a:p>
      </dgm:t>
    </dgm:pt>
    <dgm:pt modelId="{7151E052-602D-41A1-9B0E-8AED96C8ACE4}">
      <dgm:prSet/>
      <dgm:spPr/>
      <dgm:t>
        <a:bodyPr/>
        <a:lstStyle/>
        <a:p>
          <a:pPr>
            <a:defRPr cap="all"/>
          </a:pPr>
          <a:r>
            <a:rPr lang="en-GB" dirty="0">
              <a:highlight>
                <a:srgbClr val="FFFF00"/>
              </a:highlight>
            </a:rPr>
            <a:t>Acceptance</a:t>
          </a:r>
          <a:endParaRPr lang="en-US" dirty="0">
            <a:highlight>
              <a:srgbClr val="FFFF00"/>
            </a:highlight>
          </a:endParaRPr>
        </a:p>
      </dgm:t>
    </dgm:pt>
    <dgm:pt modelId="{BFE0464D-3620-4C64-92DA-B586FF16268B}" type="parTrans" cxnId="{D056F163-0993-4ADA-83D3-D8C88A5B5F5B}">
      <dgm:prSet/>
      <dgm:spPr/>
      <dgm:t>
        <a:bodyPr/>
        <a:lstStyle/>
        <a:p>
          <a:endParaRPr lang="en-US"/>
        </a:p>
      </dgm:t>
    </dgm:pt>
    <dgm:pt modelId="{0D74E55D-15B8-4B3F-857D-69C3CF3F4D80}" type="sibTrans" cxnId="{D056F163-0993-4ADA-83D3-D8C88A5B5F5B}">
      <dgm:prSet/>
      <dgm:spPr/>
      <dgm:t>
        <a:bodyPr/>
        <a:lstStyle/>
        <a:p>
          <a:endParaRPr lang="en-US"/>
        </a:p>
      </dgm:t>
    </dgm:pt>
    <dgm:pt modelId="{E550630A-F98D-43FE-B367-A1544F831F9C}">
      <dgm:prSet/>
      <dgm:spPr/>
      <dgm:t>
        <a:bodyPr/>
        <a:lstStyle/>
        <a:p>
          <a:pPr>
            <a:defRPr cap="all"/>
          </a:pPr>
          <a:r>
            <a:rPr lang="en-GB" dirty="0">
              <a:highlight>
                <a:srgbClr val="FFFF00"/>
              </a:highlight>
            </a:rPr>
            <a:t>Consideration</a:t>
          </a:r>
          <a:r>
            <a:rPr lang="en-GB" dirty="0"/>
            <a:t> </a:t>
          </a:r>
          <a:endParaRPr lang="en-US" dirty="0"/>
        </a:p>
      </dgm:t>
    </dgm:pt>
    <dgm:pt modelId="{426C854D-DD25-47EA-A8CB-BD11C8C38F41}" type="parTrans" cxnId="{3055DE2F-C519-4A4C-87CC-10617E2AF25B}">
      <dgm:prSet/>
      <dgm:spPr/>
      <dgm:t>
        <a:bodyPr/>
        <a:lstStyle/>
        <a:p>
          <a:endParaRPr lang="en-US"/>
        </a:p>
      </dgm:t>
    </dgm:pt>
    <dgm:pt modelId="{7965B464-47C2-4520-AE49-B1FE8BC5519F}" type="sibTrans" cxnId="{3055DE2F-C519-4A4C-87CC-10617E2AF25B}">
      <dgm:prSet/>
      <dgm:spPr/>
      <dgm:t>
        <a:bodyPr/>
        <a:lstStyle/>
        <a:p>
          <a:endParaRPr lang="en-US"/>
        </a:p>
      </dgm:t>
    </dgm:pt>
    <dgm:pt modelId="{0666F525-44CF-4DFF-9CCF-0D67DFB11E52}">
      <dgm:prSet/>
      <dgm:spPr/>
      <dgm:t>
        <a:bodyPr/>
        <a:lstStyle/>
        <a:p>
          <a:pPr>
            <a:defRPr cap="all"/>
          </a:pPr>
          <a:r>
            <a:rPr lang="en-GB" dirty="0">
              <a:highlight>
                <a:srgbClr val="FFFF00"/>
              </a:highlight>
            </a:rPr>
            <a:t>Intention to create legal relations</a:t>
          </a:r>
          <a:endParaRPr lang="en-US" dirty="0">
            <a:highlight>
              <a:srgbClr val="FFFF00"/>
            </a:highlight>
          </a:endParaRPr>
        </a:p>
      </dgm:t>
    </dgm:pt>
    <dgm:pt modelId="{72360519-8B45-43EB-A95F-C60E17311036}" type="parTrans" cxnId="{1B6611A6-F154-49A7-B969-E54FAEBB6B44}">
      <dgm:prSet/>
      <dgm:spPr/>
      <dgm:t>
        <a:bodyPr/>
        <a:lstStyle/>
        <a:p>
          <a:endParaRPr lang="en-US"/>
        </a:p>
      </dgm:t>
    </dgm:pt>
    <dgm:pt modelId="{9267EE11-C441-4FE3-81FC-7F7EAD152433}" type="sibTrans" cxnId="{1B6611A6-F154-49A7-B969-E54FAEBB6B44}">
      <dgm:prSet/>
      <dgm:spPr/>
      <dgm:t>
        <a:bodyPr/>
        <a:lstStyle/>
        <a:p>
          <a:endParaRPr lang="en-US"/>
        </a:p>
      </dgm:t>
    </dgm:pt>
    <dgm:pt modelId="{EF999FD0-A717-480A-B7BD-0BC94D88218C}">
      <dgm:prSet/>
      <dgm:spPr/>
      <dgm:t>
        <a:bodyPr/>
        <a:lstStyle/>
        <a:p>
          <a:pPr>
            <a:defRPr cap="all"/>
          </a:pPr>
          <a:r>
            <a:rPr lang="en-GB" dirty="0">
              <a:highlight>
                <a:srgbClr val="FFFF00"/>
              </a:highlight>
            </a:rPr>
            <a:t>Discharge of contract </a:t>
          </a:r>
          <a:endParaRPr lang="en-US" dirty="0">
            <a:highlight>
              <a:srgbClr val="FFFF00"/>
            </a:highlight>
          </a:endParaRPr>
        </a:p>
      </dgm:t>
    </dgm:pt>
    <dgm:pt modelId="{A6C44C29-027F-4FDB-97EA-CF0AA71DC0AC}" type="parTrans" cxnId="{44FC1FC8-763D-4707-99CF-38EB440423BC}">
      <dgm:prSet/>
      <dgm:spPr/>
      <dgm:t>
        <a:bodyPr/>
        <a:lstStyle/>
        <a:p>
          <a:endParaRPr lang="en-US"/>
        </a:p>
      </dgm:t>
    </dgm:pt>
    <dgm:pt modelId="{C05A5E67-810E-4543-B88F-08F8211207A0}" type="sibTrans" cxnId="{44FC1FC8-763D-4707-99CF-38EB440423BC}">
      <dgm:prSet/>
      <dgm:spPr/>
      <dgm:t>
        <a:bodyPr/>
        <a:lstStyle/>
        <a:p>
          <a:endParaRPr lang="en-US"/>
        </a:p>
      </dgm:t>
    </dgm:pt>
    <dgm:pt modelId="{EFA85F06-1170-41BB-94AC-2A06C505F6F4}">
      <dgm:prSet/>
      <dgm:spPr/>
      <dgm:t>
        <a:bodyPr/>
        <a:lstStyle/>
        <a:p>
          <a:pPr>
            <a:defRPr cap="all"/>
          </a:pPr>
          <a:r>
            <a:rPr lang="en-GB" dirty="0">
              <a:highlight>
                <a:srgbClr val="FFFF00"/>
              </a:highlight>
            </a:rPr>
            <a:t>Remedies.  </a:t>
          </a:r>
          <a:endParaRPr lang="en-US" dirty="0">
            <a:highlight>
              <a:srgbClr val="FFFF00"/>
            </a:highlight>
          </a:endParaRPr>
        </a:p>
      </dgm:t>
    </dgm:pt>
    <dgm:pt modelId="{CCADAB7A-EE4C-4F1A-B7EB-1CD8BE7EF3F8}" type="parTrans" cxnId="{C07B0EAF-8B51-4F7B-AE6A-B02DBCB0F693}">
      <dgm:prSet/>
      <dgm:spPr/>
      <dgm:t>
        <a:bodyPr/>
        <a:lstStyle/>
        <a:p>
          <a:endParaRPr lang="en-US"/>
        </a:p>
      </dgm:t>
    </dgm:pt>
    <dgm:pt modelId="{845D37CA-DB17-47D2-AE9A-1A80C10A69AB}" type="sibTrans" cxnId="{C07B0EAF-8B51-4F7B-AE6A-B02DBCB0F693}">
      <dgm:prSet/>
      <dgm:spPr/>
      <dgm:t>
        <a:bodyPr/>
        <a:lstStyle/>
        <a:p>
          <a:endParaRPr lang="en-US"/>
        </a:p>
      </dgm:t>
    </dgm:pt>
    <dgm:pt modelId="{91EE4269-6459-43D2-80DC-FD332429A867}" type="pres">
      <dgm:prSet presAssocID="{94A5BCEE-AA99-47E4-8AC8-E817418D7762}" presName="root" presStyleCnt="0">
        <dgm:presLayoutVars>
          <dgm:dir/>
          <dgm:resizeHandles val="exact"/>
        </dgm:presLayoutVars>
      </dgm:prSet>
      <dgm:spPr/>
    </dgm:pt>
    <dgm:pt modelId="{094B3A2E-5E1C-4DCF-B165-B348ED5D830E}" type="pres">
      <dgm:prSet presAssocID="{ED17E759-0E78-483C-B7C7-348DB08E8242}" presName="compNode" presStyleCnt="0"/>
      <dgm:spPr/>
    </dgm:pt>
    <dgm:pt modelId="{53520839-8D10-4E64-B70E-1902144DA53C}" type="pres">
      <dgm:prSet presAssocID="{ED17E759-0E78-483C-B7C7-348DB08E8242}" presName="iconBgRect" presStyleLbl="bgShp" presStyleIdx="0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AEF5FB79-A91C-43D2-A024-486D697B2692}" type="pres">
      <dgm:prSet presAssocID="{ED17E759-0E78-483C-B7C7-348DB08E8242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7837743C-BBA8-459C-8D39-8BA2E5D65D8C}" type="pres">
      <dgm:prSet presAssocID="{ED17E759-0E78-483C-B7C7-348DB08E8242}" presName="spaceRect" presStyleCnt="0"/>
      <dgm:spPr/>
    </dgm:pt>
    <dgm:pt modelId="{752514B7-53FB-4276-990A-2EE2FE1BEFF1}" type="pres">
      <dgm:prSet presAssocID="{ED17E759-0E78-483C-B7C7-348DB08E8242}" presName="textRect" presStyleLbl="revTx" presStyleIdx="0" presStyleCnt="6">
        <dgm:presLayoutVars>
          <dgm:chMax val="1"/>
          <dgm:chPref val="1"/>
        </dgm:presLayoutVars>
      </dgm:prSet>
      <dgm:spPr/>
    </dgm:pt>
    <dgm:pt modelId="{E7FE04CD-EA69-4E11-A62C-45593745E96D}" type="pres">
      <dgm:prSet presAssocID="{FF529473-0635-4925-A46A-2CC8E905A3C6}" presName="sibTrans" presStyleCnt="0"/>
      <dgm:spPr/>
    </dgm:pt>
    <dgm:pt modelId="{3B2EBFDD-C361-42E7-8EA4-35E7D945E9A4}" type="pres">
      <dgm:prSet presAssocID="{7151E052-602D-41A1-9B0E-8AED96C8ACE4}" presName="compNode" presStyleCnt="0"/>
      <dgm:spPr/>
    </dgm:pt>
    <dgm:pt modelId="{BDB61698-0D86-42AC-88BE-A77F26F020E5}" type="pres">
      <dgm:prSet presAssocID="{7151E052-602D-41A1-9B0E-8AED96C8ACE4}" presName="iconBgRect" presStyleLbl="bgShp" presStyleIdx="1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4C071607-764C-4E82-AB85-F0F389A987D6}" type="pres">
      <dgm:prSet presAssocID="{7151E052-602D-41A1-9B0E-8AED96C8ACE4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35B8D00-33E2-4B5A-8E2C-9E8EE8C0F211}" type="pres">
      <dgm:prSet presAssocID="{7151E052-602D-41A1-9B0E-8AED96C8ACE4}" presName="spaceRect" presStyleCnt="0"/>
      <dgm:spPr/>
    </dgm:pt>
    <dgm:pt modelId="{BF8216BC-A3F4-458C-BAD0-E8E3C73EA30E}" type="pres">
      <dgm:prSet presAssocID="{7151E052-602D-41A1-9B0E-8AED96C8ACE4}" presName="textRect" presStyleLbl="revTx" presStyleIdx="1" presStyleCnt="6">
        <dgm:presLayoutVars>
          <dgm:chMax val="1"/>
          <dgm:chPref val="1"/>
        </dgm:presLayoutVars>
      </dgm:prSet>
      <dgm:spPr/>
    </dgm:pt>
    <dgm:pt modelId="{A7DED313-14BE-4EA2-9BD1-8640BE962340}" type="pres">
      <dgm:prSet presAssocID="{0D74E55D-15B8-4B3F-857D-69C3CF3F4D80}" presName="sibTrans" presStyleCnt="0"/>
      <dgm:spPr/>
    </dgm:pt>
    <dgm:pt modelId="{EBAF6B5E-631B-44EC-A99E-785F79E0CDD1}" type="pres">
      <dgm:prSet presAssocID="{E550630A-F98D-43FE-B367-A1544F831F9C}" presName="compNode" presStyleCnt="0"/>
      <dgm:spPr/>
    </dgm:pt>
    <dgm:pt modelId="{4A945563-4F4A-4830-A689-FDEFB1DF15DC}" type="pres">
      <dgm:prSet presAssocID="{E550630A-F98D-43FE-B367-A1544F831F9C}" presName="iconBgRect" presStyleLbl="bgShp" presStyleIdx="2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1F50489C-9A46-4911-B57D-FAD50BB5E1F6}" type="pres">
      <dgm:prSet presAssocID="{E550630A-F98D-43FE-B367-A1544F831F9C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75293F68-EDB5-4409-80D3-C19BC56D8DDF}" type="pres">
      <dgm:prSet presAssocID="{E550630A-F98D-43FE-B367-A1544F831F9C}" presName="spaceRect" presStyleCnt="0"/>
      <dgm:spPr/>
    </dgm:pt>
    <dgm:pt modelId="{2DDBEE3D-3483-4752-8931-2B39AEA8F498}" type="pres">
      <dgm:prSet presAssocID="{E550630A-F98D-43FE-B367-A1544F831F9C}" presName="textRect" presStyleLbl="revTx" presStyleIdx="2" presStyleCnt="6">
        <dgm:presLayoutVars>
          <dgm:chMax val="1"/>
          <dgm:chPref val="1"/>
        </dgm:presLayoutVars>
      </dgm:prSet>
      <dgm:spPr/>
    </dgm:pt>
    <dgm:pt modelId="{4D0DA299-FA7F-46EF-BB4F-5F1809909542}" type="pres">
      <dgm:prSet presAssocID="{7965B464-47C2-4520-AE49-B1FE8BC5519F}" presName="sibTrans" presStyleCnt="0"/>
      <dgm:spPr/>
    </dgm:pt>
    <dgm:pt modelId="{BD942D39-C3C0-4255-811A-2CEF54ACB329}" type="pres">
      <dgm:prSet presAssocID="{0666F525-44CF-4DFF-9CCF-0D67DFB11E52}" presName="compNode" presStyleCnt="0"/>
      <dgm:spPr/>
    </dgm:pt>
    <dgm:pt modelId="{61682339-8FEE-4AA8-885A-CB67613CB89E}" type="pres">
      <dgm:prSet presAssocID="{0666F525-44CF-4DFF-9CCF-0D67DFB11E52}" presName="iconBgRect" presStyleLbl="bgShp" presStyleIdx="3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2D396C7F-E4FA-4353-B95F-ED4B102B99F9}" type="pres">
      <dgm:prSet presAssocID="{0666F525-44CF-4DFF-9CCF-0D67DFB11E52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332C7946-DECC-43C3-8332-74A02F89F3BE}" type="pres">
      <dgm:prSet presAssocID="{0666F525-44CF-4DFF-9CCF-0D67DFB11E52}" presName="spaceRect" presStyleCnt="0"/>
      <dgm:spPr/>
    </dgm:pt>
    <dgm:pt modelId="{2E0869F0-7A23-4A0F-88C3-D86409CFA2A2}" type="pres">
      <dgm:prSet presAssocID="{0666F525-44CF-4DFF-9CCF-0D67DFB11E52}" presName="textRect" presStyleLbl="revTx" presStyleIdx="3" presStyleCnt="6">
        <dgm:presLayoutVars>
          <dgm:chMax val="1"/>
          <dgm:chPref val="1"/>
        </dgm:presLayoutVars>
      </dgm:prSet>
      <dgm:spPr/>
    </dgm:pt>
    <dgm:pt modelId="{0DAA754D-3B9E-433C-AAA4-D64D246A8ACB}" type="pres">
      <dgm:prSet presAssocID="{9267EE11-C441-4FE3-81FC-7F7EAD152433}" presName="sibTrans" presStyleCnt="0"/>
      <dgm:spPr/>
    </dgm:pt>
    <dgm:pt modelId="{29253422-1AA6-447B-AD44-77132B764149}" type="pres">
      <dgm:prSet presAssocID="{EF999FD0-A717-480A-B7BD-0BC94D88218C}" presName="compNode" presStyleCnt="0"/>
      <dgm:spPr/>
    </dgm:pt>
    <dgm:pt modelId="{9AF67A31-0381-4B03-AF88-2F82C34B19E8}" type="pres">
      <dgm:prSet presAssocID="{EF999FD0-A717-480A-B7BD-0BC94D88218C}" presName="iconBgRect" presStyleLbl="bgShp" presStyleIdx="4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049FC062-4D2F-4886-9576-554F3CA97B7B}" type="pres">
      <dgm:prSet presAssocID="{EF999FD0-A717-480A-B7BD-0BC94D88218C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D36AAA19-BE83-450B-B0C8-730089D93001}" type="pres">
      <dgm:prSet presAssocID="{EF999FD0-A717-480A-B7BD-0BC94D88218C}" presName="spaceRect" presStyleCnt="0"/>
      <dgm:spPr/>
    </dgm:pt>
    <dgm:pt modelId="{FF949BC3-B275-4372-93E5-B79A346AD506}" type="pres">
      <dgm:prSet presAssocID="{EF999FD0-A717-480A-B7BD-0BC94D88218C}" presName="textRect" presStyleLbl="revTx" presStyleIdx="4" presStyleCnt="6">
        <dgm:presLayoutVars>
          <dgm:chMax val="1"/>
          <dgm:chPref val="1"/>
        </dgm:presLayoutVars>
      </dgm:prSet>
      <dgm:spPr/>
    </dgm:pt>
    <dgm:pt modelId="{5A488A2C-0C29-44DD-A7E4-2164969CC7A0}" type="pres">
      <dgm:prSet presAssocID="{C05A5E67-810E-4543-B88F-08F8211207A0}" presName="sibTrans" presStyleCnt="0"/>
      <dgm:spPr/>
    </dgm:pt>
    <dgm:pt modelId="{322C7F31-289E-4F9B-985D-8CB21733CFE0}" type="pres">
      <dgm:prSet presAssocID="{EFA85F06-1170-41BB-94AC-2A06C505F6F4}" presName="compNode" presStyleCnt="0"/>
      <dgm:spPr/>
    </dgm:pt>
    <dgm:pt modelId="{B445AC4C-1A9E-4EDF-8A06-306549DE6895}" type="pres">
      <dgm:prSet presAssocID="{EFA85F06-1170-41BB-94AC-2A06C505F6F4}" presName="iconBgRect" presStyleLbl="bgShp" presStyleIdx="5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B1605775-B8C1-4947-B6F3-84F0F12726DE}" type="pres">
      <dgm:prSet presAssocID="{EFA85F06-1170-41BB-94AC-2A06C505F6F4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thbrush"/>
        </a:ext>
      </dgm:extLst>
    </dgm:pt>
    <dgm:pt modelId="{2E47D465-97DB-4622-833C-368C9760A18C}" type="pres">
      <dgm:prSet presAssocID="{EFA85F06-1170-41BB-94AC-2A06C505F6F4}" presName="spaceRect" presStyleCnt="0"/>
      <dgm:spPr/>
    </dgm:pt>
    <dgm:pt modelId="{BF456946-BEC5-4529-8F51-D48ECC6AA058}" type="pres">
      <dgm:prSet presAssocID="{EFA85F06-1170-41BB-94AC-2A06C505F6F4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318D102A-3235-4325-9BFE-5A4120864490}" type="presOf" srcId="{0666F525-44CF-4DFF-9CCF-0D67DFB11E52}" destId="{2E0869F0-7A23-4A0F-88C3-D86409CFA2A2}" srcOrd="0" destOrd="0" presId="urn:microsoft.com/office/officeart/2018/5/layout/IconLeafLabelList"/>
    <dgm:cxn modelId="{3055DE2F-C519-4A4C-87CC-10617E2AF25B}" srcId="{94A5BCEE-AA99-47E4-8AC8-E817418D7762}" destId="{E550630A-F98D-43FE-B367-A1544F831F9C}" srcOrd="2" destOrd="0" parTransId="{426C854D-DD25-47EA-A8CB-BD11C8C38F41}" sibTransId="{7965B464-47C2-4520-AE49-B1FE8BC5519F}"/>
    <dgm:cxn modelId="{D6FEE73C-63A9-4477-A3A2-59018DF89343}" type="presOf" srcId="{94A5BCEE-AA99-47E4-8AC8-E817418D7762}" destId="{91EE4269-6459-43D2-80DC-FD332429A867}" srcOrd="0" destOrd="0" presId="urn:microsoft.com/office/officeart/2018/5/layout/IconLeafLabelList"/>
    <dgm:cxn modelId="{5958A43E-3A9A-4B23-8EBD-D7708458BFB5}" type="presOf" srcId="{ED17E759-0E78-483C-B7C7-348DB08E8242}" destId="{752514B7-53FB-4276-990A-2EE2FE1BEFF1}" srcOrd="0" destOrd="0" presId="urn:microsoft.com/office/officeart/2018/5/layout/IconLeafLabelList"/>
    <dgm:cxn modelId="{D056F163-0993-4ADA-83D3-D8C88A5B5F5B}" srcId="{94A5BCEE-AA99-47E4-8AC8-E817418D7762}" destId="{7151E052-602D-41A1-9B0E-8AED96C8ACE4}" srcOrd="1" destOrd="0" parTransId="{BFE0464D-3620-4C64-92DA-B586FF16268B}" sibTransId="{0D74E55D-15B8-4B3F-857D-69C3CF3F4D80}"/>
    <dgm:cxn modelId="{25BE5A9C-BED5-4AE7-A488-E6A2E0468501}" type="presOf" srcId="{E550630A-F98D-43FE-B367-A1544F831F9C}" destId="{2DDBEE3D-3483-4752-8931-2B39AEA8F498}" srcOrd="0" destOrd="0" presId="urn:microsoft.com/office/officeart/2018/5/layout/IconLeafLabelList"/>
    <dgm:cxn modelId="{651BB3A4-2E88-4003-BE8F-6126AE4C7302}" type="presOf" srcId="{EFA85F06-1170-41BB-94AC-2A06C505F6F4}" destId="{BF456946-BEC5-4529-8F51-D48ECC6AA058}" srcOrd="0" destOrd="0" presId="urn:microsoft.com/office/officeart/2018/5/layout/IconLeafLabelList"/>
    <dgm:cxn modelId="{1B6611A6-F154-49A7-B969-E54FAEBB6B44}" srcId="{94A5BCEE-AA99-47E4-8AC8-E817418D7762}" destId="{0666F525-44CF-4DFF-9CCF-0D67DFB11E52}" srcOrd="3" destOrd="0" parTransId="{72360519-8B45-43EB-A95F-C60E17311036}" sibTransId="{9267EE11-C441-4FE3-81FC-7F7EAD152433}"/>
    <dgm:cxn modelId="{6EF5F9A9-EF99-45F5-B097-A899F843F209}" type="presOf" srcId="{EF999FD0-A717-480A-B7BD-0BC94D88218C}" destId="{FF949BC3-B275-4372-93E5-B79A346AD506}" srcOrd="0" destOrd="0" presId="urn:microsoft.com/office/officeart/2018/5/layout/IconLeafLabelList"/>
    <dgm:cxn modelId="{C07B0EAF-8B51-4F7B-AE6A-B02DBCB0F693}" srcId="{94A5BCEE-AA99-47E4-8AC8-E817418D7762}" destId="{EFA85F06-1170-41BB-94AC-2A06C505F6F4}" srcOrd="5" destOrd="0" parTransId="{CCADAB7A-EE4C-4F1A-B7EB-1CD8BE7EF3F8}" sibTransId="{845D37CA-DB17-47D2-AE9A-1A80C10A69AB}"/>
    <dgm:cxn modelId="{44FC1FC8-763D-4707-99CF-38EB440423BC}" srcId="{94A5BCEE-AA99-47E4-8AC8-E817418D7762}" destId="{EF999FD0-A717-480A-B7BD-0BC94D88218C}" srcOrd="4" destOrd="0" parTransId="{A6C44C29-027F-4FDB-97EA-CF0AA71DC0AC}" sibTransId="{C05A5E67-810E-4543-B88F-08F8211207A0}"/>
    <dgm:cxn modelId="{3D96BCD9-14AC-4F70-A3A7-500ABEC5FC5B}" srcId="{94A5BCEE-AA99-47E4-8AC8-E817418D7762}" destId="{ED17E759-0E78-483C-B7C7-348DB08E8242}" srcOrd="0" destOrd="0" parTransId="{BCB62D32-7DAF-41CD-B141-03944301DE4F}" sibTransId="{FF529473-0635-4925-A46A-2CC8E905A3C6}"/>
    <dgm:cxn modelId="{9FC014EF-763A-4E35-B85C-404FD76D3926}" type="presOf" srcId="{7151E052-602D-41A1-9B0E-8AED96C8ACE4}" destId="{BF8216BC-A3F4-458C-BAD0-E8E3C73EA30E}" srcOrd="0" destOrd="0" presId="urn:microsoft.com/office/officeart/2018/5/layout/IconLeafLabelList"/>
    <dgm:cxn modelId="{B96AC6C1-F7B7-4C11-8BB0-EF9679C1D2F6}" type="presParOf" srcId="{91EE4269-6459-43D2-80DC-FD332429A867}" destId="{094B3A2E-5E1C-4DCF-B165-B348ED5D830E}" srcOrd="0" destOrd="0" presId="urn:microsoft.com/office/officeart/2018/5/layout/IconLeafLabelList"/>
    <dgm:cxn modelId="{06BE3CBA-6C17-48CA-A477-6AFAB11AB2F6}" type="presParOf" srcId="{094B3A2E-5E1C-4DCF-B165-B348ED5D830E}" destId="{53520839-8D10-4E64-B70E-1902144DA53C}" srcOrd="0" destOrd="0" presId="urn:microsoft.com/office/officeart/2018/5/layout/IconLeafLabelList"/>
    <dgm:cxn modelId="{F1A1D323-4BDF-4A8E-81FE-88741EF3F678}" type="presParOf" srcId="{094B3A2E-5E1C-4DCF-B165-B348ED5D830E}" destId="{AEF5FB79-A91C-43D2-A024-486D697B2692}" srcOrd="1" destOrd="0" presId="urn:microsoft.com/office/officeart/2018/5/layout/IconLeafLabelList"/>
    <dgm:cxn modelId="{3FFA3C7C-DA3F-4392-A25C-EEA53F0B238B}" type="presParOf" srcId="{094B3A2E-5E1C-4DCF-B165-B348ED5D830E}" destId="{7837743C-BBA8-459C-8D39-8BA2E5D65D8C}" srcOrd="2" destOrd="0" presId="urn:microsoft.com/office/officeart/2018/5/layout/IconLeafLabelList"/>
    <dgm:cxn modelId="{AE3FE479-9A2A-4E93-8E48-468B65540289}" type="presParOf" srcId="{094B3A2E-5E1C-4DCF-B165-B348ED5D830E}" destId="{752514B7-53FB-4276-990A-2EE2FE1BEFF1}" srcOrd="3" destOrd="0" presId="urn:microsoft.com/office/officeart/2018/5/layout/IconLeafLabelList"/>
    <dgm:cxn modelId="{09F11E64-EE33-4D63-AC1D-087EDF1F9F9C}" type="presParOf" srcId="{91EE4269-6459-43D2-80DC-FD332429A867}" destId="{E7FE04CD-EA69-4E11-A62C-45593745E96D}" srcOrd="1" destOrd="0" presId="urn:microsoft.com/office/officeart/2018/5/layout/IconLeafLabelList"/>
    <dgm:cxn modelId="{273EC924-D8A3-4F79-B87F-CAEA019CC8FE}" type="presParOf" srcId="{91EE4269-6459-43D2-80DC-FD332429A867}" destId="{3B2EBFDD-C361-42E7-8EA4-35E7D945E9A4}" srcOrd="2" destOrd="0" presId="urn:microsoft.com/office/officeart/2018/5/layout/IconLeafLabelList"/>
    <dgm:cxn modelId="{1F624D90-603A-4457-899E-8E1B7EEDC0AD}" type="presParOf" srcId="{3B2EBFDD-C361-42E7-8EA4-35E7D945E9A4}" destId="{BDB61698-0D86-42AC-88BE-A77F26F020E5}" srcOrd="0" destOrd="0" presId="urn:microsoft.com/office/officeart/2018/5/layout/IconLeafLabelList"/>
    <dgm:cxn modelId="{7DAA10FA-7F6D-4904-AD4E-54F78A661839}" type="presParOf" srcId="{3B2EBFDD-C361-42E7-8EA4-35E7D945E9A4}" destId="{4C071607-764C-4E82-AB85-F0F389A987D6}" srcOrd="1" destOrd="0" presId="urn:microsoft.com/office/officeart/2018/5/layout/IconLeafLabelList"/>
    <dgm:cxn modelId="{40432608-14C1-45E0-874A-9BF48A764D80}" type="presParOf" srcId="{3B2EBFDD-C361-42E7-8EA4-35E7D945E9A4}" destId="{C35B8D00-33E2-4B5A-8E2C-9E8EE8C0F211}" srcOrd="2" destOrd="0" presId="urn:microsoft.com/office/officeart/2018/5/layout/IconLeafLabelList"/>
    <dgm:cxn modelId="{67CF5664-E9DB-41B4-B29A-FF793108D76F}" type="presParOf" srcId="{3B2EBFDD-C361-42E7-8EA4-35E7D945E9A4}" destId="{BF8216BC-A3F4-458C-BAD0-E8E3C73EA30E}" srcOrd="3" destOrd="0" presId="urn:microsoft.com/office/officeart/2018/5/layout/IconLeafLabelList"/>
    <dgm:cxn modelId="{C46D8183-7066-43FC-866A-5EF26E1C488F}" type="presParOf" srcId="{91EE4269-6459-43D2-80DC-FD332429A867}" destId="{A7DED313-14BE-4EA2-9BD1-8640BE962340}" srcOrd="3" destOrd="0" presId="urn:microsoft.com/office/officeart/2018/5/layout/IconLeafLabelList"/>
    <dgm:cxn modelId="{59539CBB-105C-4078-88C1-B5D1E398C9FF}" type="presParOf" srcId="{91EE4269-6459-43D2-80DC-FD332429A867}" destId="{EBAF6B5E-631B-44EC-A99E-785F79E0CDD1}" srcOrd="4" destOrd="0" presId="urn:microsoft.com/office/officeart/2018/5/layout/IconLeafLabelList"/>
    <dgm:cxn modelId="{900A0F49-C94D-4744-BAB2-0A383D067250}" type="presParOf" srcId="{EBAF6B5E-631B-44EC-A99E-785F79E0CDD1}" destId="{4A945563-4F4A-4830-A689-FDEFB1DF15DC}" srcOrd="0" destOrd="0" presId="urn:microsoft.com/office/officeart/2018/5/layout/IconLeafLabelList"/>
    <dgm:cxn modelId="{158A1182-4365-42CE-88A4-28414777CAC2}" type="presParOf" srcId="{EBAF6B5E-631B-44EC-A99E-785F79E0CDD1}" destId="{1F50489C-9A46-4911-B57D-FAD50BB5E1F6}" srcOrd="1" destOrd="0" presId="urn:microsoft.com/office/officeart/2018/5/layout/IconLeafLabelList"/>
    <dgm:cxn modelId="{FDA389A8-F8D5-404F-9BA9-E28F020A7527}" type="presParOf" srcId="{EBAF6B5E-631B-44EC-A99E-785F79E0CDD1}" destId="{75293F68-EDB5-4409-80D3-C19BC56D8DDF}" srcOrd="2" destOrd="0" presId="urn:microsoft.com/office/officeart/2018/5/layout/IconLeafLabelList"/>
    <dgm:cxn modelId="{BFDA5B6F-4115-48B3-AF7B-035DA36336AF}" type="presParOf" srcId="{EBAF6B5E-631B-44EC-A99E-785F79E0CDD1}" destId="{2DDBEE3D-3483-4752-8931-2B39AEA8F498}" srcOrd="3" destOrd="0" presId="urn:microsoft.com/office/officeart/2018/5/layout/IconLeafLabelList"/>
    <dgm:cxn modelId="{717B9B79-44FB-429A-AFC9-01F8D3CF1EF0}" type="presParOf" srcId="{91EE4269-6459-43D2-80DC-FD332429A867}" destId="{4D0DA299-FA7F-46EF-BB4F-5F1809909542}" srcOrd="5" destOrd="0" presId="urn:microsoft.com/office/officeart/2018/5/layout/IconLeafLabelList"/>
    <dgm:cxn modelId="{F9EFE94F-004B-441C-8A37-1B5499CE9D63}" type="presParOf" srcId="{91EE4269-6459-43D2-80DC-FD332429A867}" destId="{BD942D39-C3C0-4255-811A-2CEF54ACB329}" srcOrd="6" destOrd="0" presId="urn:microsoft.com/office/officeart/2018/5/layout/IconLeafLabelList"/>
    <dgm:cxn modelId="{F239732E-9F63-4352-842D-32F3C35442A1}" type="presParOf" srcId="{BD942D39-C3C0-4255-811A-2CEF54ACB329}" destId="{61682339-8FEE-4AA8-885A-CB67613CB89E}" srcOrd="0" destOrd="0" presId="urn:microsoft.com/office/officeart/2018/5/layout/IconLeafLabelList"/>
    <dgm:cxn modelId="{9C3E71A0-9C60-4C32-9507-C3E7F9317AAF}" type="presParOf" srcId="{BD942D39-C3C0-4255-811A-2CEF54ACB329}" destId="{2D396C7F-E4FA-4353-B95F-ED4B102B99F9}" srcOrd="1" destOrd="0" presId="urn:microsoft.com/office/officeart/2018/5/layout/IconLeafLabelList"/>
    <dgm:cxn modelId="{3B8D68CD-00C5-46F8-8FF6-D7D3E2B113E5}" type="presParOf" srcId="{BD942D39-C3C0-4255-811A-2CEF54ACB329}" destId="{332C7946-DECC-43C3-8332-74A02F89F3BE}" srcOrd="2" destOrd="0" presId="urn:microsoft.com/office/officeart/2018/5/layout/IconLeafLabelList"/>
    <dgm:cxn modelId="{231D71F1-94B5-4587-B42C-D58C1B1A298D}" type="presParOf" srcId="{BD942D39-C3C0-4255-811A-2CEF54ACB329}" destId="{2E0869F0-7A23-4A0F-88C3-D86409CFA2A2}" srcOrd="3" destOrd="0" presId="urn:microsoft.com/office/officeart/2018/5/layout/IconLeafLabelList"/>
    <dgm:cxn modelId="{0EC6B909-8FB6-4F5C-98E6-4CC82BF06CF6}" type="presParOf" srcId="{91EE4269-6459-43D2-80DC-FD332429A867}" destId="{0DAA754D-3B9E-433C-AAA4-D64D246A8ACB}" srcOrd="7" destOrd="0" presId="urn:microsoft.com/office/officeart/2018/5/layout/IconLeafLabelList"/>
    <dgm:cxn modelId="{FB1B0216-77F8-4087-BF33-21295C5B54D2}" type="presParOf" srcId="{91EE4269-6459-43D2-80DC-FD332429A867}" destId="{29253422-1AA6-447B-AD44-77132B764149}" srcOrd="8" destOrd="0" presId="urn:microsoft.com/office/officeart/2018/5/layout/IconLeafLabelList"/>
    <dgm:cxn modelId="{0444D339-2CF4-4DAF-B45E-46E246441552}" type="presParOf" srcId="{29253422-1AA6-447B-AD44-77132B764149}" destId="{9AF67A31-0381-4B03-AF88-2F82C34B19E8}" srcOrd="0" destOrd="0" presId="urn:microsoft.com/office/officeart/2018/5/layout/IconLeafLabelList"/>
    <dgm:cxn modelId="{0255D424-56D2-4403-AD0A-5795BE8C1F2B}" type="presParOf" srcId="{29253422-1AA6-447B-AD44-77132B764149}" destId="{049FC062-4D2F-4886-9576-554F3CA97B7B}" srcOrd="1" destOrd="0" presId="urn:microsoft.com/office/officeart/2018/5/layout/IconLeafLabelList"/>
    <dgm:cxn modelId="{B0693582-89DF-4455-A0E5-3C884F6A3E0D}" type="presParOf" srcId="{29253422-1AA6-447B-AD44-77132B764149}" destId="{D36AAA19-BE83-450B-B0C8-730089D93001}" srcOrd="2" destOrd="0" presId="urn:microsoft.com/office/officeart/2018/5/layout/IconLeafLabelList"/>
    <dgm:cxn modelId="{E38D0C16-5B0A-4522-930A-2D0D9DD5C599}" type="presParOf" srcId="{29253422-1AA6-447B-AD44-77132B764149}" destId="{FF949BC3-B275-4372-93E5-B79A346AD506}" srcOrd="3" destOrd="0" presId="urn:microsoft.com/office/officeart/2018/5/layout/IconLeafLabelList"/>
    <dgm:cxn modelId="{28C421D2-F6FE-4C9E-9507-D93450747DF6}" type="presParOf" srcId="{91EE4269-6459-43D2-80DC-FD332429A867}" destId="{5A488A2C-0C29-44DD-A7E4-2164969CC7A0}" srcOrd="9" destOrd="0" presId="urn:microsoft.com/office/officeart/2018/5/layout/IconLeafLabelList"/>
    <dgm:cxn modelId="{2640B8B3-A058-42A0-AC3C-D0D50A7929D1}" type="presParOf" srcId="{91EE4269-6459-43D2-80DC-FD332429A867}" destId="{322C7F31-289E-4F9B-985D-8CB21733CFE0}" srcOrd="10" destOrd="0" presId="urn:microsoft.com/office/officeart/2018/5/layout/IconLeafLabelList"/>
    <dgm:cxn modelId="{F0CA2DF7-827E-43B1-B06A-ED63922E3E9A}" type="presParOf" srcId="{322C7F31-289E-4F9B-985D-8CB21733CFE0}" destId="{B445AC4C-1A9E-4EDF-8A06-306549DE6895}" srcOrd="0" destOrd="0" presId="urn:microsoft.com/office/officeart/2018/5/layout/IconLeafLabelList"/>
    <dgm:cxn modelId="{2811D5B4-F53D-47C0-B237-AF792E836D95}" type="presParOf" srcId="{322C7F31-289E-4F9B-985D-8CB21733CFE0}" destId="{B1605775-B8C1-4947-B6F3-84F0F12726DE}" srcOrd="1" destOrd="0" presId="urn:microsoft.com/office/officeart/2018/5/layout/IconLeafLabelList"/>
    <dgm:cxn modelId="{A864AB38-E0B3-4C13-B61E-F1A3EFC1E8F2}" type="presParOf" srcId="{322C7F31-289E-4F9B-985D-8CB21733CFE0}" destId="{2E47D465-97DB-4622-833C-368C9760A18C}" srcOrd="2" destOrd="0" presId="urn:microsoft.com/office/officeart/2018/5/layout/IconLeafLabelList"/>
    <dgm:cxn modelId="{F029CB8C-22CC-4A0D-A485-CE7D94AAFE61}" type="presParOf" srcId="{322C7F31-289E-4F9B-985D-8CB21733CFE0}" destId="{BF456946-BEC5-4529-8F51-D48ECC6AA05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520839-8D10-4E64-B70E-1902144DA53C}">
      <dsp:nvSpPr>
        <dsp:cNvPr id="0" name=""/>
        <dsp:cNvSpPr/>
      </dsp:nvSpPr>
      <dsp:spPr>
        <a:xfrm>
          <a:off x="301005" y="761628"/>
          <a:ext cx="936087" cy="9360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F5FB79-A91C-43D2-A024-486D697B2692}">
      <dsp:nvSpPr>
        <dsp:cNvPr id="0" name=""/>
        <dsp:cNvSpPr/>
      </dsp:nvSpPr>
      <dsp:spPr>
        <a:xfrm>
          <a:off x="500499" y="961122"/>
          <a:ext cx="537099" cy="5370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2514B7-53FB-4276-990A-2EE2FE1BEFF1}">
      <dsp:nvSpPr>
        <dsp:cNvPr id="0" name=""/>
        <dsp:cNvSpPr/>
      </dsp:nvSpPr>
      <dsp:spPr>
        <a:xfrm>
          <a:off x="1764" y="1989284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>
              <a:highlight>
                <a:srgbClr val="FFFF00"/>
              </a:highlight>
            </a:rPr>
            <a:t>Misrepresentation</a:t>
          </a:r>
          <a:endParaRPr lang="en-US" sz="1200" kern="1200" dirty="0">
            <a:highlight>
              <a:srgbClr val="FFFF00"/>
            </a:highlight>
          </a:endParaRPr>
        </a:p>
      </dsp:txBody>
      <dsp:txXfrm>
        <a:off x="1764" y="1989284"/>
        <a:ext cx="1534570" cy="613828"/>
      </dsp:txXfrm>
    </dsp:sp>
    <dsp:sp modelId="{BDB61698-0D86-42AC-88BE-A77F26F020E5}">
      <dsp:nvSpPr>
        <dsp:cNvPr id="0" name=""/>
        <dsp:cNvSpPr/>
      </dsp:nvSpPr>
      <dsp:spPr>
        <a:xfrm>
          <a:off x="2104125" y="761628"/>
          <a:ext cx="936087" cy="9360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071607-764C-4E82-AB85-F0F389A987D6}">
      <dsp:nvSpPr>
        <dsp:cNvPr id="0" name=""/>
        <dsp:cNvSpPr/>
      </dsp:nvSpPr>
      <dsp:spPr>
        <a:xfrm>
          <a:off x="2303620" y="961122"/>
          <a:ext cx="537099" cy="5370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8216BC-A3F4-458C-BAD0-E8E3C73EA30E}">
      <dsp:nvSpPr>
        <dsp:cNvPr id="0" name=""/>
        <dsp:cNvSpPr/>
      </dsp:nvSpPr>
      <dsp:spPr>
        <a:xfrm>
          <a:off x="1804884" y="1989284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>
              <a:highlight>
                <a:srgbClr val="FFFF00"/>
              </a:highlight>
            </a:rPr>
            <a:t>Acceptance</a:t>
          </a:r>
          <a:endParaRPr lang="en-US" sz="1200" kern="1200" dirty="0">
            <a:highlight>
              <a:srgbClr val="FFFF00"/>
            </a:highlight>
          </a:endParaRPr>
        </a:p>
      </dsp:txBody>
      <dsp:txXfrm>
        <a:off x="1804884" y="1989284"/>
        <a:ext cx="1534570" cy="613828"/>
      </dsp:txXfrm>
    </dsp:sp>
    <dsp:sp modelId="{4A945563-4F4A-4830-A689-FDEFB1DF15DC}">
      <dsp:nvSpPr>
        <dsp:cNvPr id="0" name=""/>
        <dsp:cNvSpPr/>
      </dsp:nvSpPr>
      <dsp:spPr>
        <a:xfrm>
          <a:off x="3907245" y="761628"/>
          <a:ext cx="936087" cy="9360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50489C-9A46-4911-B57D-FAD50BB5E1F6}">
      <dsp:nvSpPr>
        <dsp:cNvPr id="0" name=""/>
        <dsp:cNvSpPr/>
      </dsp:nvSpPr>
      <dsp:spPr>
        <a:xfrm>
          <a:off x="4106740" y="961122"/>
          <a:ext cx="537099" cy="5370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DBEE3D-3483-4752-8931-2B39AEA8F498}">
      <dsp:nvSpPr>
        <dsp:cNvPr id="0" name=""/>
        <dsp:cNvSpPr/>
      </dsp:nvSpPr>
      <dsp:spPr>
        <a:xfrm>
          <a:off x="3608004" y="1989284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>
              <a:highlight>
                <a:srgbClr val="FFFF00"/>
              </a:highlight>
            </a:rPr>
            <a:t>Consideration</a:t>
          </a:r>
          <a:r>
            <a:rPr lang="en-GB" sz="1200" kern="1200" dirty="0"/>
            <a:t> </a:t>
          </a:r>
          <a:endParaRPr lang="en-US" sz="1200" kern="1200" dirty="0"/>
        </a:p>
      </dsp:txBody>
      <dsp:txXfrm>
        <a:off x="3608004" y="1989284"/>
        <a:ext cx="1534570" cy="613828"/>
      </dsp:txXfrm>
    </dsp:sp>
    <dsp:sp modelId="{61682339-8FEE-4AA8-885A-CB67613CB89E}">
      <dsp:nvSpPr>
        <dsp:cNvPr id="0" name=""/>
        <dsp:cNvSpPr/>
      </dsp:nvSpPr>
      <dsp:spPr>
        <a:xfrm>
          <a:off x="5710366" y="761628"/>
          <a:ext cx="936087" cy="9360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396C7F-E4FA-4353-B95F-ED4B102B99F9}">
      <dsp:nvSpPr>
        <dsp:cNvPr id="0" name=""/>
        <dsp:cNvSpPr/>
      </dsp:nvSpPr>
      <dsp:spPr>
        <a:xfrm>
          <a:off x="5909860" y="961122"/>
          <a:ext cx="537099" cy="53709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0869F0-7A23-4A0F-88C3-D86409CFA2A2}">
      <dsp:nvSpPr>
        <dsp:cNvPr id="0" name=""/>
        <dsp:cNvSpPr/>
      </dsp:nvSpPr>
      <dsp:spPr>
        <a:xfrm>
          <a:off x="5411124" y="1989284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>
              <a:highlight>
                <a:srgbClr val="FFFF00"/>
              </a:highlight>
            </a:rPr>
            <a:t>Intention to create legal relations</a:t>
          </a:r>
          <a:endParaRPr lang="en-US" sz="1200" kern="1200" dirty="0">
            <a:highlight>
              <a:srgbClr val="FFFF00"/>
            </a:highlight>
          </a:endParaRPr>
        </a:p>
      </dsp:txBody>
      <dsp:txXfrm>
        <a:off x="5411124" y="1989284"/>
        <a:ext cx="1534570" cy="613828"/>
      </dsp:txXfrm>
    </dsp:sp>
    <dsp:sp modelId="{9AF67A31-0381-4B03-AF88-2F82C34B19E8}">
      <dsp:nvSpPr>
        <dsp:cNvPr id="0" name=""/>
        <dsp:cNvSpPr/>
      </dsp:nvSpPr>
      <dsp:spPr>
        <a:xfrm>
          <a:off x="7513486" y="761628"/>
          <a:ext cx="936087" cy="9360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9FC062-4D2F-4886-9576-554F3CA97B7B}">
      <dsp:nvSpPr>
        <dsp:cNvPr id="0" name=""/>
        <dsp:cNvSpPr/>
      </dsp:nvSpPr>
      <dsp:spPr>
        <a:xfrm>
          <a:off x="7712980" y="961122"/>
          <a:ext cx="537099" cy="53709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949BC3-B275-4372-93E5-B79A346AD506}">
      <dsp:nvSpPr>
        <dsp:cNvPr id="0" name=""/>
        <dsp:cNvSpPr/>
      </dsp:nvSpPr>
      <dsp:spPr>
        <a:xfrm>
          <a:off x="7214245" y="1989284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>
              <a:highlight>
                <a:srgbClr val="FFFF00"/>
              </a:highlight>
            </a:rPr>
            <a:t>Discharge of contract </a:t>
          </a:r>
          <a:endParaRPr lang="en-US" sz="1200" kern="1200" dirty="0">
            <a:highlight>
              <a:srgbClr val="FFFF00"/>
            </a:highlight>
          </a:endParaRPr>
        </a:p>
      </dsp:txBody>
      <dsp:txXfrm>
        <a:off x="7214245" y="1989284"/>
        <a:ext cx="1534570" cy="613828"/>
      </dsp:txXfrm>
    </dsp:sp>
    <dsp:sp modelId="{B445AC4C-1A9E-4EDF-8A06-306549DE6895}">
      <dsp:nvSpPr>
        <dsp:cNvPr id="0" name=""/>
        <dsp:cNvSpPr/>
      </dsp:nvSpPr>
      <dsp:spPr>
        <a:xfrm>
          <a:off x="9316606" y="761628"/>
          <a:ext cx="936087" cy="9360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605775-B8C1-4947-B6F3-84F0F12726DE}">
      <dsp:nvSpPr>
        <dsp:cNvPr id="0" name=""/>
        <dsp:cNvSpPr/>
      </dsp:nvSpPr>
      <dsp:spPr>
        <a:xfrm>
          <a:off x="9516100" y="961122"/>
          <a:ext cx="537099" cy="53709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456946-BEC5-4529-8F51-D48ECC6AA058}">
      <dsp:nvSpPr>
        <dsp:cNvPr id="0" name=""/>
        <dsp:cNvSpPr/>
      </dsp:nvSpPr>
      <dsp:spPr>
        <a:xfrm>
          <a:off x="9017365" y="1989284"/>
          <a:ext cx="1534570" cy="613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>
              <a:highlight>
                <a:srgbClr val="FFFF00"/>
              </a:highlight>
            </a:rPr>
            <a:t>Remedies.  </a:t>
          </a:r>
          <a:endParaRPr lang="en-US" sz="1200" kern="1200" dirty="0">
            <a:highlight>
              <a:srgbClr val="FFFF00"/>
            </a:highlight>
          </a:endParaRPr>
        </a:p>
      </dsp:txBody>
      <dsp:txXfrm>
        <a:off x="9017365" y="1989284"/>
        <a:ext cx="1534570" cy="613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11/21/2024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4047A07-72EC-41BC-A55F-C264F639F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hand holding a pen and shading circles on a sheet">
            <a:extLst>
              <a:ext uri="{FF2B5EF4-FFF2-40B4-BE49-F238E27FC236}">
                <a16:creationId xmlns:a16="http://schemas.microsoft.com/office/drawing/2014/main" id="{28E9C196-123E-5217-5417-4917FE4DAEF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873" b="256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EF4A2B-2E7F-247C-6E4B-A572F92F9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3732453"/>
          </a:xfrm>
        </p:spPr>
        <p:txBody>
          <a:bodyPr>
            <a:normAutofit/>
          </a:bodyPr>
          <a:lstStyle/>
          <a:p>
            <a:r>
              <a:rPr lang="en-GB" dirty="0"/>
              <a:t>Exam Guidance – Contract law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3517B7-C419-78A3-2A3E-04D4775A1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>
            <a:normAutofit/>
          </a:bodyPr>
          <a:lstStyle/>
          <a:p>
            <a:r>
              <a:rPr lang="en-GB" dirty="0"/>
              <a:t>By Zita Draper </a:t>
            </a:r>
          </a:p>
        </p:txBody>
      </p:sp>
    </p:spTree>
    <p:extLst>
      <p:ext uri="{BB962C8B-B14F-4D97-AF65-F5344CB8AC3E}">
        <p14:creationId xmlns:p14="http://schemas.microsoft.com/office/powerpoint/2010/main" val="9343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E2FF1C4A-D72D-CA30-FFE1-382B64530C5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r="40681" b="-2"/>
          <a:stretch/>
        </p:blipFill>
        <p:spPr>
          <a:xfrm>
            <a:off x="6108700" y="-1"/>
            <a:ext cx="6094450" cy="6858001"/>
          </a:xfrm>
          <a:prstGeom prst="rect">
            <a:avLst/>
          </a:prstGeom>
        </p:spPr>
      </p:pic>
      <p:sp>
        <p:nvSpPr>
          <p:cNvPr id="9" name="Freeform 16">
            <a:extLst>
              <a:ext uri="{FF2B5EF4-FFF2-40B4-BE49-F238E27FC236}">
                <a16:creationId xmlns:a16="http://schemas.microsoft.com/office/drawing/2014/main" id="{3EEED574-6FCC-45F8-ABA8-05782705A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EEE2F3-D819-5C1E-402C-ABD5A3C27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5070100" cy="1559412"/>
          </a:xfrm>
        </p:spPr>
        <p:txBody>
          <a:bodyPr>
            <a:normAutofit/>
          </a:bodyPr>
          <a:lstStyle/>
          <a:p>
            <a:r>
              <a:rPr lang="en-GB" i="1" u="sng"/>
              <a:t>Section 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6EFBC-2AB5-22A5-488E-FEC1318E8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5055923" cy="3632200"/>
          </a:xfrm>
        </p:spPr>
        <p:txBody>
          <a:bodyPr>
            <a:normAutofit/>
          </a:bodyPr>
          <a:lstStyle/>
          <a:p>
            <a:r>
              <a:rPr lang="en-GB" dirty="0"/>
              <a:t>Scenario Question. </a:t>
            </a:r>
          </a:p>
          <a:p>
            <a:r>
              <a:rPr lang="en-GB" dirty="0"/>
              <a:t>You need to revise; Offer and Acceptance ; Agreement; Intention to create legal relations and consideration and the surrounding cases..  </a:t>
            </a:r>
          </a:p>
        </p:txBody>
      </p:sp>
    </p:spTree>
    <p:extLst>
      <p:ext uri="{BB962C8B-B14F-4D97-AF65-F5344CB8AC3E}">
        <p14:creationId xmlns:p14="http://schemas.microsoft.com/office/powerpoint/2010/main" val="851786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icky notes with question marks">
            <a:extLst>
              <a:ext uri="{FF2B5EF4-FFF2-40B4-BE49-F238E27FC236}">
                <a16:creationId xmlns:a16="http://schemas.microsoft.com/office/drawing/2014/main" id="{1A06B279-1BA4-B678-E67A-FB90014B62D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21562" r="19119" b="-2"/>
          <a:stretch/>
        </p:blipFill>
        <p:spPr>
          <a:xfrm>
            <a:off x="6108700" y="-1"/>
            <a:ext cx="6094450" cy="6858001"/>
          </a:xfrm>
          <a:prstGeom prst="rect">
            <a:avLst/>
          </a:prstGeom>
        </p:spPr>
      </p:pic>
      <p:sp>
        <p:nvSpPr>
          <p:cNvPr id="9" name="Freeform 16">
            <a:extLst>
              <a:ext uri="{FF2B5EF4-FFF2-40B4-BE49-F238E27FC236}">
                <a16:creationId xmlns:a16="http://schemas.microsoft.com/office/drawing/2014/main" id="{3EEED574-6FCC-45F8-ABA8-05782705A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EB223C-EB48-5D5A-58AF-55369F595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5070100" cy="1559412"/>
          </a:xfrm>
        </p:spPr>
        <p:txBody>
          <a:bodyPr>
            <a:normAutofit/>
          </a:bodyPr>
          <a:lstStyle/>
          <a:p>
            <a:r>
              <a:rPr lang="en-GB" i="1" u="sng"/>
              <a:t>Section B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B58CC-87EC-C29D-6906-BDA7B9CAB1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5055923" cy="3632200"/>
          </a:xfrm>
        </p:spPr>
        <p:txBody>
          <a:bodyPr>
            <a:normAutofit/>
          </a:bodyPr>
          <a:lstStyle/>
          <a:p>
            <a:r>
              <a:rPr lang="en-GB" dirty="0"/>
              <a:t>Smaller questions. </a:t>
            </a:r>
          </a:p>
          <a:p>
            <a:endParaRPr lang="en-GB" dirty="0"/>
          </a:p>
          <a:p>
            <a:r>
              <a:rPr lang="en-GB" dirty="0"/>
              <a:t>You need to revise the following; </a:t>
            </a:r>
          </a:p>
        </p:txBody>
      </p:sp>
    </p:spTree>
    <p:extLst>
      <p:ext uri="{BB962C8B-B14F-4D97-AF65-F5344CB8AC3E}">
        <p14:creationId xmlns:p14="http://schemas.microsoft.com/office/powerpoint/2010/main" val="4116400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10C530-1491-4DC2-8239-5807DE079C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5CE2BB67-CFE2-40C2-A718-0811C8550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B9A55-3BAD-F761-E0C5-0891EEDF8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GB" dirty="0"/>
              <a:t>Revision topics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47CB42-5639-BD4B-AE00-523618B453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0060949"/>
              </p:ext>
            </p:extLst>
          </p:nvPr>
        </p:nvGraphicFramePr>
        <p:xfrm>
          <a:off x="819150" y="2494722"/>
          <a:ext cx="10553700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79409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 marker on a calendar">
            <a:extLst>
              <a:ext uri="{FF2B5EF4-FFF2-40B4-BE49-F238E27FC236}">
                <a16:creationId xmlns:a16="http://schemas.microsoft.com/office/drawing/2014/main" id="{ED522C90-FB89-C79B-E327-AD56387D122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3100" r="27581" b="-2"/>
          <a:stretch/>
        </p:blipFill>
        <p:spPr>
          <a:xfrm>
            <a:off x="6108700" y="-1"/>
            <a:ext cx="6094450" cy="6858001"/>
          </a:xfrm>
          <a:prstGeom prst="rect">
            <a:avLst/>
          </a:prstGeom>
        </p:spPr>
      </p:pic>
      <p:sp>
        <p:nvSpPr>
          <p:cNvPr id="9" name="Freeform 16">
            <a:extLst>
              <a:ext uri="{FF2B5EF4-FFF2-40B4-BE49-F238E27FC236}">
                <a16:creationId xmlns:a16="http://schemas.microsoft.com/office/drawing/2014/main" id="{3EEED574-6FCC-45F8-ABA8-05782705A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79869A-65B9-9F75-9B48-4A9B2259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5070100" cy="1559412"/>
          </a:xfrm>
        </p:spPr>
        <p:txBody>
          <a:bodyPr>
            <a:normAutofit/>
          </a:bodyPr>
          <a:lstStyle/>
          <a:p>
            <a:r>
              <a:rPr lang="en-GB" i="1" u="sng"/>
              <a:t>Further </a:t>
            </a:r>
            <a:r>
              <a:rPr lang="en-GB" i="1" u="sng" err="1"/>
              <a:t>Gudiance</a:t>
            </a:r>
            <a:endParaRPr lang="en-GB" i="1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1BC3C-31F8-66B5-845A-DA482484C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5055923" cy="3632200"/>
          </a:xfrm>
        </p:spPr>
        <p:txBody>
          <a:bodyPr>
            <a:normAutofit/>
          </a:bodyPr>
          <a:lstStyle/>
          <a:p>
            <a:r>
              <a:rPr lang="en-GB" dirty="0"/>
              <a:t>Exam date will be released as soon as possible. </a:t>
            </a:r>
          </a:p>
          <a:p>
            <a:endParaRPr lang="en-GB" dirty="0"/>
          </a:p>
          <a:p>
            <a:r>
              <a:rPr lang="en-GB" dirty="0"/>
              <a:t>Ensure that you check your timetable. </a:t>
            </a:r>
          </a:p>
        </p:txBody>
      </p:sp>
    </p:spTree>
    <p:extLst>
      <p:ext uri="{BB962C8B-B14F-4D97-AF65-F5344CB8AC3E}">
        <p14:creationId xmlns:p14="http://schemas.microsoft.com/office/powerpoint/2010/main" val="1517389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2839A1C-34CB-4C3C-8531-CA67525FDE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219A91C-4CD6-94A5-082B-C0A3CA1007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1032918"/>
            <a:ext cx="5452533" cy="4792165"/>
          </a:xfrm>
          <a:effectLst/>
        </p:spPr>
        <p:txBody>
          <a:bodyPr anchor="ctr">
            <a:normAutofit/>
          </a:bodyPr>
          <a:lstStyle/>
          <a:p>
            <a:r>
              <a:rPr lang="en-GB" sz="6600"/>
              <a:t>Thank you!</a:t>
            </a: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FAC94EAF-F7F7-4727-AE69-A7036B4A51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AB8D1CA-274B-AE5D-A771-678003DE4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2281574"/>
            <a:ext cx="3994015" cy="2294852"/>
          </a:xfrm>
          <a:effectLst/>
        </p:spPr>
        <p:txBody>
          <a:bodyPr anchor="ctr">
            <a:normAutofit/>
          </a:bodyPr>
          <a:lstStyle/>
          <a:p>
            <a:pPr algn="ctr"/>
            <a:r>
              <a:rPr lang="en-GB" sz="28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345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8664B0"/>
      </a:accent1>
      <a:accent2>
        <a:srgbClr val="D75BCD"/>
      </a:accent2>
      <a:accent3>
        <a:srgbClr val="E54D86"/>
      </a:accent3>
      <a:accent4>
        <a:srgbClr val="DE4547"/>
      </a:accent4>
      <a:accent5>
        <a:srgbClr val="F16E40"/>
      </a:accent5>
      <a:accent6>
        <a:srgbClr val="EB9C5A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7AF46513-5B0D-4B03-9323-32F3F0BFC9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0</TotalTime>
  <Words>88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Century Gothic</vt:lpstr>
      <vt:lpstr>Wingdings 2</vt:lpstr>
      <vt:lpstr>Quotable</vt:lpstr>
      <vt:lpstr>Exam Guidance – Contract law </vt:lpstr>
      <vt:lpstr>Section A </vt:lpstr>
      <vt:lpstr>Section B </vt:lpstr>
      <vt:lpstr>Revision topics </vt:lpstr>
      <vt:lpstr>Further Gudiance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1</cp:revision>
  <dcterms:created xsi:type="dcterms:W3CDTF">2024-10-25T08:46:07Z</dcterms:created>
  <dcterms:modified xsi:type="dcterms:W3CDTF">2024-11-21T14:44:33Z</dcterms:modified>
</cp:coreProperties>
</file>