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4" r:id="rId6"/>
  </p:sldMasterIdLst>
  <p:notesMasterIdLst>
    <p:notesMasterId r:id="rId18"/>
  </p:notesMasterIdLst>
  <p:sldIdLst>
    <p:sldId id="256" r:id="rId7"/>
    <p:sldId id="258" r:id="rId8"/>
    <p:sldId id="257" r:id="rId9"/>
    <p:sldId id="259" r:id="rId10"/>
    <p:sldId id="260" r:id="rId11"/>
    <p:sldId id="261" r:id="rId12"/>
    <p:sldId id="296" r:id="rId13"/>
    <p:sldId id="447" r:id="rId14"/>
    <p:sldId id="262" r:id="rId15"/>
    <p:sldId id="271" r:id="rId16"/>
    <p:sldId id="44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2104B0-A751-46C1-BD65-BF8A02D269C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7CC14FF-FCF5-48F2-8095-06BAD4D94497}">
      <dgm:prSet/>
      <dgm:spPr/>
      <dgm:t>
        <a:bodyPr/>
        <a:lstStyle/>
        <a:p>
          <a:r>
            <a:rPr lang="en-GB"/>
            <a:t>Referencing in text and reference list</a:t>
          </a:r>
          <a:endParaRPr lang="en-US"/>
        </a:p>
      </dgm:t>
    </dgm:pt>
    <dgm:pt modelId="{4BB66075-56E4-43C9-8375-E99ABC5ECF80}" type="parTrans" cxnId="{B4ED3249-A489-4A51-98E7-CFD5DC5A8CAB}">
      <dgm:prSet/>
      <dgm:spPr/>
      <dgm:t>
        <a:bodyPr/>
        <a:lstStyle/>
        <a:p>
          <a:endParaRPr lang="en-US"/>
        </a:p>
      </dgm:t>
    </dgm:pt>
    <dgm:pt modelId="{473DC2FB-B3A4-4361-9A21-5B35B78B1914}" type="sibTrans" cxnId="{B4ED3249-A489-4A51-98E7-CFD5DC5A8CAB}">
      <dgm:prSet/>
      <dgm:spPr/>
      <dgm:t>
        <a:bodyPr/>
        <a:lstStyle/>
        <a:p>
          <a:endParaRPr lang="en-US"/>
        </a:p>
      </dgm:t>
    </dgm:pt>
    <dgm:pt modelId="{35CC897B-F94C-40CD-BA1D-8FF890081B77}">
      <dgm:prSet/>
      <dgm:spPr/>
      <dgm:t>
        <a:bodyPr/>
        <a:lstStyle/>
        <a:p>
          <a:r>
            <a:rPr lang="en-GB"/>
            <a:t>When to reference</a:t>
          </a:r>
          <a:endParaRPr lang="en-US"/>
        </a:p>
      </dgm:t>
    </dgm:pt>
    <dgm:pt modelId="{FE39E19D-7957-42BF-AE55-C8850367EF5C}" type="parTrans" cxnId="{9F168EBD-48F1-46F9-8A1E-2CD76EE6B9AA}">
      <dgm:prSet/>
      <dgm:spPr/>
      <dgm:t>
        <a:bodyPr/>
        <a:lstStyle/>
        <a:p>
          <a:endParaRPr lang="en-US"/>
        </a:p>
      </dgm:t>
    </dgm:pt>
    <dgm:pt modelId="{01B54054-F75E-46F4-8210-83115636C8FC}" type="sibTrans" cxnId="{9F168EBD-48F1-46F9-8A1E-2CD76EE6B9AA}">
      <dgm:prSet/>
      <dgm:spPr/>
      <dgm:t>
        <a:bodyPr/>
        <a:lstStyle/>
        <a:p>
          <a:endParaRPr lang="en-US"/>
        </a:p>
      </dgm:t>
    </dgm:pt>
    <dgm:pt modelId="{0630927B-4C6C-48EC-A857-9486D3EBAE32}">
      <dgm:prSet/>
      <dgm:spPr/>
      <dgm:t>
        <a:bodyPr/>
        <a:lstStyle/>
        <a:p>
          <a:r>
            <a:rPr lang="en-GB" dirty="0"/>
            <a:t>How to incorporate references to support your work</a:t>
          </a:r>
          <a:endParaRPr lang="en-US" dirty="0"/>
        </a:p>
      </dgm:t>
    </dgm:pt>
    <dgm:pt modelId="{0F1427E4-3ECA-47A3-97F4-8ADC40778F1A}" type="parTrans" cxnId="{0013E091-3DA0-4059-AAD6-0C49917B0ECD}">
      <dgm:prSet/>
      <dgm:spPr/>
      <dgm:t>
        <a:bodyPr/>
        <a:lstStyle/>
        <a:p>
          <a:endParaRPr lang="en-US"/>
        </a:p>
      </dgm:t>
    </dgm:pt>
    <dgm:pt modelId="{E7784211-4164-4500-B5D3-55987515167C}" type="sibTrans" cxnId="{0013E091-3DA0-4059-AAD6-0C49917B0ECD}">
      <dgm:prSet/>
      <dgm:spPr/>
      <dgm:t>
        <a:bodyPr/>
        <a:lstStyle/>
        <a:p>
          <a:endParaRPr lang="en-US"/>
        </a:p>
      </dgm:t>
    </dgm:pt>
    <dgm:pt modelId="{8C6186AF-3AF8-4AE7-8CDB-9B7858A7E7BD}">
      <dgm:prSet/>
      <dgm:spPr/>
      <dgm:t>
        <a:bodyPr/>
        <a:lstStyle/>
        <a:p>
          <a:r>
            <a:rPr lang="en-GB"/>
            <a:t>Not enough references</a:t>
          </a:r>
          <a:endParaRPr lang="en-US"/>
        </a:p>
      </dgm:t>
    </dgm:pt>
    <dgm:pt modelId="{0DC24E3A-EDC9-4189-964C-C731BDAA9689}" type="parTrans" cxnId="{0027735E-3859-495F-9C40-6C73438D9A58}">
      <dgm:prSet/>
      <dgm:spPr/>
      <dgm:t>
        <a:bodyPr/>
        <a:lstStyle/>
        <a:p>
          <a:endParaRPr lang="en-US"/>
        </a:p>
      </dgm:t>
    </dgm:pt>
    <dgm:pt modelId="{1D8032D6-60CC-4E71-917B-2E2D7FFD9ABE}" type="sibTrans" cxnId="{0027735E-3859-495F-9C40-6C73438D9A58}">
      <dgm:prSet/>
      <dgm:spPr/>
      <dgm:t>
        <a:bodyPr/>
        <a:lstStyle/>
        <a:p>
          <a:endParaRPr lang="en-US"/>
        </a:p>
      </dgm:t>
    </dgm:pt>
    <dgm:pt modelId="{7BCAB0AD-8518-4CDB-A351-F2A09210867D}">
      <dgm:prSet/>
      <dgm:spPr/>
      <dgm:t>
        <a:bodyPr/>
        <a:lstStyle/>
        <a:p>
          <a:r>
            <a:rPr lang="en-GB"/>
            <a:t>Answering the task breif</a:t>
          </a:r>
          <a:endParaRPr lang="en-US"/>
        </a:p>
      </dgm:t>
    </dgm:pt>
    <dgm:pt modelId="{6EC700A3-FC85-4904-B35B-97FE16EBC181}" type="parTrans" cxnId="{F85AA216-76B9-4D23-9A2C-A8C19E9F007F}">
      <dgm:prSet/>
      <dgm:spPr/>
      <dgm:t>
        <a:bodyPr/>
        <a:lstStyle/>
        <a:p>
          <a:endParaRPr lang="en-US"/>
        </a:p>
      </dgm:t>
    </dgm:pt>
    <dgm:pt modelId="{1B9FC422-9CDC-4449-A0F4-184CE2DFFB4D}" type="sibTrans" cxnId="{F85AA216-76B9-4D23-9A2C-A8C19E9F007F}">
      <dgm:prSet/>
      <dgm:spPr/>
      <dgm:t>
        <a:bodyPr/>
        <a:lstStyle/>
        <a:p>
          <a:endParaRPr lang="en-US"/>
        </a:p>
      </dgm:t>
    </dgm:pt>
    <dgm:pt modelId="{840E5537-BAA5-47CC-9DBC-57002734518E}" type="pres">
      <dgm:prSet presAssocID="{212104B0-A751-46C1-BD65-BF8A02D269CF}" presName="vert0" presStyleCnt="0">
        <dgm:presLayoutVars>
          <dgm:dir/>
          <dgm:animOne val="branch"/>
          <dgm:animLvl val="lvl"/>
        </dgm:presLayoutVars>
      </dgm:prSet>
      <dgm:spPr/>
    </dgm:pt>
    <dgm:pt modelId="{C9B1F16B-AEB2-4144-9318-7EF748E14E5B}" type="pres">
      <dgm:prSet presAssocID="{77CC14FF-FCF5-48F2-8095-06BAD4D94497}" presName="thickLine" presStyleLbl="alignNode1" presStyleIdx="0" presStyleCnt="5"/>
      <dgm:spPr/>
    </dgm:pt>
    <dgm:pt modelId="{3F173162-A86C-46BB-8BC9-A134925FB54E}" type="pres">
      <dgm:prSet presAssocID="{77CC14FF-FCF5-48F2-8095-06BAD4D94497}" presName="horz1" presStyleCnt="0"/>
      <dgm:spPr/>
    </dgm:pt>
    <dgm:pt modelId="{624CE63F-6C08-4034-832A-719678AD096E}" type="pres">
      <dgm:prSet presAssocID="{77CC14FF-FCF5-48F2-8095-06BAD4D94497}" presName="tx1" presStyleLbl="revTx" presStyleIdx="0" presStyleCnt="5"/>
      <dgm:spPr/>
    </dgm:pt>
    <dgm:pt modelId="{E5EF5C48-E57F-42E7-945A-B673DF10FCEC}" type="pres">
      <dgm:prSet presAssocID="{77CC14FF-FCF5-48F2-8095-06BAD4D94497}" presName="vert1" presStyleCnt="0"/>
      <dgm:spPr/>
    </dgm:pt>
    <dgm:pt modelId="{234802E9-12FA-415A-A0DB-FBCBC07CFDCA}" type="pres">
      <dgm:prSet presAssocID="{35CC897B-F94C-40CD-BA1D-8FF890081B77}" presName="thickLine" presStyleLbl="alignNode1" presStyleIdx="1" presStyleCnt="5"/>
      <dgm:spPr/>
    </dgm:pt>
    <dgm:pt modelId="{00B280AD-2357-4057-875A-89DF27B7F137}" type="pres">
      <dgm:prSet presAssocID="{35CC897B-F94C-40CD-BA1D-8FF890081B77}" presName="horz1" presStyleCnt="0"/>
      <dgm:spPr/>
    </dgm:pt>
    <dgm:pt modelId="{C4E39EC5-8329-410A-83A2-35549A158B9C}" type="pres">
      <dgm:prSet presAssocID="{35CC897B-F94C-40CD-BA1D-8FF890081B77}" presName="tx1" presStyleLbl="revTx" presStyleIdx="1" presStyleCnt="5"/>
      <dgm:spPr/>
    </dgm:pt>
    <dgm:pt modelId="{EC54C94E-1214-4BB6-AE85-1C35DA4C6734}" type="pres">
      <dgm:prSet presAssocID="{35CC897B-F94C-40CD-BA1D-8FF890081B77}" presName="vert1" presStyleCnt="0"/>
      <dgm:spPr/>
    </dgm:pt>
    <dgm:pt modelId="{D34A797B-FF2B-4F75-8116-30453475FD7A}" type="pres">
      <dgm:prSet presAssocID="{0630927B-4C6C-48EC-A857-9486D3EBAE32}" presName="thickLine" presStyleLbl="alignNode1" presStyleIdx="2" presStyleCnt="5"/>
      <dgm:spPr/>
    </dgm:pt>
    <dgm:pt modelId="{662BBF24-EFDC-47E3-856D-C13DD3BC1DBA}" type="pres">
      <dgm:prSet presAssocID="{0630927B-4C6C-48EC-A857-9486D3EBAE32}" presName="horz1" presStyleCnt="0"/>
      <dgm:spPr/>
    </dgm:pt>
    <dgm:pt modelId="{BBF5188C-271B-4C5A-A42F-761D5EE9BBB2}" type="pres">
      <dgm:prSet presAssocID="{0630927B-4C6C-48EC-A857-9486D3EBAE32}" presName="tx1" presStyleLbl="revTx" presStyleIdx="2" presStyleCnt="5"/>
      <dgm:spPr/>
    </dgm:pt>
    <dgm:pt modelId="{1F38D937-7B9C-4DBE-BEA2-95415BA98B4C}" type="pres">
      <dgm:prSet presAssocID="{0630927B-4C6C-48EC-A857-9486D3EBAE32}" presName="vert1" presStyleCnt="0"/>
      <dgm:spPr/>
    </dgm:pt>
    <dgm:pt modelId="{EE8A6449-B917-49C0-9317-C97F2212D7DF}" type="pres">
      <dgm:prSet presAssocID="{8C6186AF-3AF8-4AE7-8CDB-9B7858A7E7BD}" presName="thickLine" presStyleLbl="alignNode1" presStyleIdx="3" presStyleCnt="5"/>
      <dgm:spPr/>
    </dgm:pt>
    <dgm:pt modelId="{D87EBD66-6D92-4C60-AD69-C652C8879DAA}" type="pres">
      <dgm:prSet presAssocID="{8C6186AF-3AF8-4AE7-8CDB-9B7858A7E7BD}" presName="horz1" presStyleCnt="0"/>
      <dgm:spPr/>
    </dgm:pt>
    <dgm:pt modelId="{3B082E08-F9C5-417C-8343-D4BE6FD7FB9C}" type="pres">
      <dgm:prSet presAssocID="{8C6186AF-3AF8-4AE7-8CDB-9B7858A7E7BD}" presName="tx1" presStyleLbl="revTx" presStyleIdx="3" presStyleCnt="5"/>
      <dgm:spPr/>
    </dgm:pt>
    <dgm:pt modelId="{F9EF7C5F-21A3-4AD8-B646-E7610FF0F9F5}" type="pres">
      <dgm:prSet presAssocID="{8C6186AF-3AF8-4AE7-8CDB-9B7858A7E7BD}" presName="vert1" presStyleCnt="0"/>
      <dgm:spPr/>
    </dgm:pt>
    <dgm:pt modelId="{72F9584D-3F5B-4552-8D32-E03A1BDCF4AB}" type="pres">
      <dgm:prSet presAssocID="{7BCAB0AD-8518-4CDB-A351-F2A09210867D}" presName="thickLine" presStyleLbl="alignNode1" presStyleIdx="4" presStyleCnt="5"/>
      <dgm:spPr/>
    </dgm:pt>
    <dgm:pt modelId="{46CF952B-ED56-4DEA-A014-84ADB7DF10D8}" type="pres">
      <dgm:prSet presAssocID="{7BCAB0AD-8518-4CDB-A351-F2A09210867D}" presName="horz1" presStyleCnt="0"/>
      <dgm:spPr/>
    </dgm:pt>
    <dgm:pt modelId="{EDDF8F74-5836-4723-A113-59A133FD494B}" type="pres">
      <dgm:prSet presAssocID="{7BCAB0AD-8518-4CDB-A351-F2A09210867D}" presName="tx1" presStyleLbl="revTx" presStyleIdx="4" presStyleCnt="5"/>
      <dgm:spPr/>
    </dgm:pt>
    <dgm:pt modelId="{4EE24215-F7B6-4DA5-8F58-25CBB8C73683}" type="pres">
      <dgm:prSet presAssocID="{7BCAB0AD-8518-4CDB-A351-F2A09210867D}" presName="vert1" presStyleCnt="0"/>
      <dgm:spPr/>
    </dgm:pt>
  </dgm:ptLst>
  <dgm:cxnLst>
    <dgm:cxn modelId="{F85AA216-76B9-4D23-9A2C-A8C19E9F007F}" srcId="{212104B0-A751-46C1-BD65-BF8A02D269CF}" destId="{7BCAB0AD-8518-4CDB-A351-F2A09210867D}" srcOrd="4" destOrd="0" parTransId="{6EC700A3-FC85-4904-B35B-97FE16EBC181}" sibTransId="{1B9FC422-9CDC-4449-A0F4-184CE2DFFB4D}"/>
    <dgm:cxn modelId="{236FE03C-2C14-4655-8B48-52344B1B2EA1}" type="presOf" srcId="{35CC897B-F94C-40CD-BA1D-8FF890081B77}" destId="{C4E39EC5-8329-410A-83A2-35549A158B9C}" srcOrd="0" destOrd="0" presId="urn:microsoft.com/office/officeart/2008/layout/LinedList"/>
    <dgm:cxn modelId="{0027735E-3859-495F-9C40-6C73438D9A58}" srcId="{212104B0-A751-46C1-BD65-BF8A02D269CF}" destId="{8C6186AF-3AF8-4AE7-8CDB-9B7858A7E7BD}" srcOrd="3" destOrd="0" parTransId="{0DC24E3A-EDC9-4189-964C-C731BDAA9689}" sibTransId="{1D8032D6-60CC-4E71-917B-2E2D7FFD9ABE}"/>
    <dgm:cxn modelId="{B4ED3249-A489-4A51-98E7-CFD5DC5A8CAB}" srcId="{212104B0-A751-46C1-BD65-BF8A02D269CF}" destId="{77CC14FF-FCF5-48F2-8095-06BAD4D94497}" srcOrd="0" destOrd="0" parTransId="{4BB66075-56E4-43C9-8375-E99ABC5ECF80}" sibTransId="{473DC2FB-B3A4-4361-9A21-5B35B78B1914}"/>
    <dgm:cxn modelId="{97529C74-F2E5-44C8-BBE2-FCC2A1C136B0}" type="presOf" srcId="{8C6186AF-3AF8-4AE7-8CDB-9B7858A7E7BD}" destId="{3B082E08-F9C5-417C-8343-D4BE6FD7FB9C}" srcOrd="0" destOrd="0" presId="urn:microsoft.com/office/officeart/2008/layout/LinedList"/>
    <dgm:cxn modelId="{0013E091-3DA0-4059-AAD6-0C49917B0ECD}" srcId="{212104B0-A751-46C1-BD65-BF8A02D269CF}" destId="{0630927B-4C6C-48EC-A857-9486D3EBAE32}" srcOrd="2" destOrd="0" parTransId="{0F1427E4-3ECA-47A3-97F4-8ADC40778F1A}" sibTransId="{E7784211-4164-4500-B5D3-55987515167C}"/>
    <dgm:cxn modelId="{9F168EBD-48F1-46F9-8A1E-2CD76EE6B9AA}" srcId="{212104B0-A751-46C1-BD65-BF8A02D269CF}" destId="{35CC897B-F94C-40CD-BA1D-8FF890081B77}" srcOrd="1" destOrd="0" parTransId="{FE39E19D-7957-42BF-AE55-C8850367EF5C}" sibTransId="{01B54054-F75E-46F4-8210-83115636C8FC}"/>
    <dgm:cxn modelId="{1F2C5BBF-A0B0-4A6B-A6E9-9342D3A9F461}" type="presOf" srcId="{0630927B-4C6C-48EC-A857-9486D3EBAE32}" destId="{BBF5188C-271B-4C5A-A42F-761D5EE9BBB2}" srcOrd="0" destOrd="0" presId="urn:microsoft.com/office/officeart/2008/layout/LinedList"/>
    <dgm:cxn modelId="{233817D3-BF23-49D8-ADE2-DFE3C5035CFB}" type="presOf" srcId="{77CC14FF-FCF5-48F2-8095-06BAD4D94497}" destId="{624CE63F-6C08-4034-832A-719678AD096E}" srcOrd="0" destOrd="0" presId="urn:microsoft.com/office/officeart/2008/layout/LinedList"/>
    <dgm:cxn modelId="{20A8C4D6-C37D-4EB8-8E56-929B261F00B4}" type="presOf" srcId="{7BCAB0AD-8518-4CDB-A351-F2A09210867D}" destId="{EDDF8F74-5836-4723-A113-59A133FD494B}" srcOrd="0" destOrd="0" presId="urn:microsoft.com/office/officeart/2008/layout/LinedList"/>
    <dgm:cxn modelId="{4D467EE4-4CF9-4C68-B947-58271E7D3017}" type="presOf" srcId="{212104B0-A751-46C1-BD65-BF8A02D269CF}" destId="{840E5537-BAA5-47CC-9DBC-57002734518E}" srcOrd="0" destOrd="0" presId="urn:microsoft.com/office/officeart/2008/layout/LinedList"/>
    <dgm:cxn modelId="{79546D0C-FDBF-4CF1-B7CF-FB0971FAD893}" type="presParOf" srcId="{840E5537-BAA5-47CC-9DBC-57002734518E}" destId="{C9B1F16B-AEB2-4144-9318-7EF748E14E5B}" srcOrd="0" destOrd="0" presId="urn:microsoft.com/office/officeart/2008/layout/LinedList"/>
    <dgm:cxn modelId="{AF2647D8-17F3-41E6-B340-46476A83D60E}" type="presParOf" srcId="{840E5537-BAA5-47CC-9DBC-57002734518E}" destId="{3F173162-A86C-46BB-8BC9-A134925FB54E}" srcOrd="1" destOrd="0" presId="urn:microsoft.com/office/officeart/2008/layout/LinedList"/>
    <dgm:cxn modelId="{F1F56F33-21E1-41CF-9DDE-85D36FFBE9C6}" type="presParOf" srcId="{3F173162-A86C-46BB-8BC9-A134925FB54E}" destId="{624CE63F-6C08-4034-832A-719678AD096E}" srcOrd="0" destOrd="0" presId="urn:microsoft.com/office/officeart/2008/layout/LinedList"/>
    <dgm:cxn modelId="{3E7E4438-4852-40A7-81AB-3B27563C05D3}" type="presParOf" srcId="{3F173162-A86C-46BB-8BC9-A134925FB54E}" destId="{E5EF5C48-E57F-42E7-945A-B673DF10FCEC}" srcOrd="1" destOrd="0" presId="urn:microsoft.com/office/officeart/2008/layout/LinedList"/>
    <dgm:cxn modelId="{E8F7F0A8-633A-4679-8838-6ACDC2013694}" type="presParOf" srcId="{840E5537-BAA5-47CC-9DBC-57002734518E}" destId="{234802E9-12FA-415A-A0DB-FBCBC07CFDCA}" srcOrd="2" destOrd="0" presId="urn:microsoft.com/office/officeart/2008/layout/LinedList"/>
    <dgm:cxn modelId="{2570FC4B-35DB-4E13-A9CD-3AA25CDF4BDB}" type="presParOf" srcId="{840E5537-BAA5-47CC-9DBC-57002734518E}" destId="{00B280AD-2357-4057-875A-89DF27B7F137}" srcOrd="3" destOrd="0" presId="urn:microsoft.com/office/officeart/2008/layout/LinedList"/>
    <dgm:cxn modelId="{98643BCD-AC06-45D7-9E51-A9CEE4510833}" type="presParOf" srcId="{00B280AD-2357-4057-875A-89DF27B7F137}" destId="{C4E39EC5-8329-410A-83A2-35549A158B9C}" srcOrd="0" destOrd="0" presId="urn:microsoft.com/office/officeart/2008/layout/LinedList"/>
    <dgm:cxn modelId="{0CA7BDF1-F122-4DBD-A954-F0BBD06D6264}" type="presParOf" srcId="{00B280AD-2357-4057-875A-89DF27B7F137}" destId="{EC54C94E-1214-4BB6-AE85-1C35DA4C6734}" srcOrd="1" destOrd="0" presId="urn:microsoft.com/office/officeart/2008/layout/LinedList"/>
    <dgm:cxn modelId="{5F664AB4-1C51-417F-87F0-60096DFD0A52}" type="presParOf" srcId="{840E5537-BAA5-47CC-9DBC-57002734518E}" destId="{D34A797B-FF2B-4F75-8116-30453475FD7A}" srcOrd="4" destOrd="0" presId="urn:microsoft.com/office/officeart/2008/layout/LinedList"/>
    <dgm:cxn modelId="{FB17EDE3-6D90-419B-BAE0-679C1AC446B2}" type="presParOf" srcId="{840E5537-BAA5-47CC-9DBC-57002734518E}" destId="{662BBF24-EFDC-47E3-856D-C13DD3BC1DBA}" srcOrd="5" destOrd="0" presId="urn:microsoft.com/office/officeart/2008/layout/LinedList"/>
    <dgm:cxn modelId="{9854143A-BD4F-4C6C-B282-A8AB6774F8EF}" type="presParOf" srcId="{662BBF24-EFDC-47E3-856D-C13DD3BC1DBA}" destId="{BBF5188C-271B-4C5A-A42F-761D5EE9BBB2}" srcOrd="0" destOrd="0" presId="urn:microsoft.com/office/officeart/2008/layout/LinedList"/>
    <dgm:cxn modelId="{D9898334-00F2-4279-88B1-569367CB5C44}" type="presParOf" srcId="{662BBF24-EFDC-47E3-856D-C13DD3BC1DBA}" destId="{1F38D937-7B9C-4DBE-BEA2-95415BA98B4C}" srcOrd="1" destOrd="0" presId="urn:microsoft.com/office/officeart/2008/layout/LinedList"/>
    <dgm:cxn modelId="{0472DBD5-C106-474D-BF68-2789A844C366}" type="presParOf" srcId="{840E5537-BAA5-47CC-9DBC-57002734518E}" destId="{EE8A6449-B917-49C0-9317-C97F2212D7DF}" srcOrd="6" destOrd="0" presId="urn:microsoft.com/office/officeart/2008/layout/LinedList"/>
    <dgm:cxn modelId="{1A3D41DB-3F89-49EB-9DB8-533E6644761B}" type="presParOf" srcId="{840E5537-BAA5-47CC-9DBC-57002734518E}" destId="{D87EBD66-6D92-4C60-AD69-C652C8879DAA}" srcOrd="7" destOrd="0" presId="urn:microsoft.com/office/officeart/2008/layout/LinedList"/>
    <dgm:cxn modelId="{6F8C6621-A881-4B43-844A-F86A9DFCABDE}" type="presParOf" srcId="{D87EBD66-6D92-4C60-AD69-C652C8879DAA}" destId="{3B082E08-F9C5-417C-8343-D4BE6FD7FB9C}" srcOrd="0" destOrd="0" presId="urn:microsoft.com/office/officeart/2008/layout/LinedList"/>
    <dgm:cxn modelId="{0E27E4DD-A187-40E1-B944-CA74A54049A8}" type="presParOf" srcId="{D87EBD66-6D92-4C60-AD69-C652C8879DAA}" destId="{F9EF7C5F-21A3-4AD8-B646-E7610FF0F9F5}" srcOrd="1" destOrd="0" presId="urn:microsoft.com/office/officeart/2008/layout/LinedList"/>
    <dgm:cxn modelId="{8997CD18-929B-4648-8464-0D42B53DFF4E}" type="presParOf" srcId="{840E5537-BAA5-47CC-9DBC-57002734518E}" destId="{72F9584D-3F5B-4552-8D32-E03A1BDCF4AB}" srcOrd="8" destOrd="0" presId="urn:microsoft.com/office/officeart/2008/layout/LinedList"/>
    <dgm:cxn modelId="{BF6A567B-AC77-49D0-A484-B021D8104F70}" type="presParOf" srcId="{840E5537-BAA5-47CC-9DBC-57002734518E}" destId="{46CF952B-ED56-4DEA-A014-84ADB7DF10D8}" srcOrd="9" destOrd="0" presId="urn:microsoft.com/office/officeart/2008/layout/LinedList"/>
    <dgm:cxn modelId="{AA09C7E0-BFDC-4E2E-A606-B18B84AC6B54}" type="presParOf" srcId="{46CF952B-ED56-4DEA-A014-84ADB7DF10D8}" destId="{EDDF8F74-5836-4723-A113-59A133FD494B}" srcOrd="0" destOrd="0" presId="urn:microsoft.com/office/officeart/2008/layout/LinedList"/>
    <dgm:cxn modelId="{94919FFE-8DBF-49A7-BA53-F244F7B6FC19}" type="presParOf" srcId="{46CF952B-ED56-4DEA-A014-84ADB7DF10D8}" destId="{4EE24215-F7B6-4DA5-8F58-25CBB8C7368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991716-84DF-4EF9-8A51-4AE60E48E2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34901B-A4CA-40FF-8CA0-548EA0916EA8}">
      <dgm:prSet/>
      <dgm:spPr/>
      <dgm:t>
        <a:bodyPr/>
        <a:lstStyle/>
        <a:p>
          <a:pPr>
            <a:lnSpc>
              <a:spcPct val="100000"/>
            </a:lnSpc>
          </a:pPr>
          <a:r>
            <a:rPr lang="en-GB"/>
            <a:t>How to reference in a presentation</a:t>
          </a:r>
          <a:endParaRPr lang="en-US"/>
        </a:p>
      </dgm:t>
    </dgm:pt>
    <dgm:pt modelId="{828D01DF-8084-4346-B5CA-35DF2D2EEA99}" type="parTrans" cxnId="{875B32F4-F4CE-43C2-B10C-A95144414034}">
      <dgm:prSet/>
      <dgm:spPr/>
      <dgm:t>
        <a:bodyPr/>
        <a:lstStyle/>
        <a:p>
          <a:endParaRPr lang="en-US"/>
        </a:p>
      </dgm:t>
    </dgm:pt>
    <dgm:pt modelId="{7C6D4727-1C62-4DB7-BCB2-1027376A7032}" type="sibTrans" cxnId="{875B32F4-F4CE-43C2-B10C-A95144414034}">
      <dgm:prSet/>
      <dgm:spPr/>
      <dgm:t>
        <a:bodyPr/>
        <a:lstStyle/>
        <a:p>
          <a:endParaRPr lang="en-US"/>
        </a:p>
      </dgm:t>
    </dgm:pt>
    <dgm:pt modelId="{D824C933-5BB7-4D2D-A6B2-C582E2D1B06A}" type="pres">
      <dgm:prSet presAssocID="{87991716-84DF-4EF9-8A51-4AE60E48E2A3}" presName="root" presStyleCnt="0">
        <dgm:presLayoutVars>
          <dgm:dir/>
          <dgm:resizeHandles val="exact"/>
        </dgm:presLayoutVars>
      </dgm:prSet>
      <dgm:spPr/>
    </dgm:pt>
    <dgm:pt modelId="{0BB3FF01-7021-42AC-BB42-7A3B848CEC45}" type="pres">
      <dgm:prSet presAssocID="{0E34901B-A4CA-40FF-8CA0-548EA0916EA8}" presName="compNode" presStyleCnt="0"/>
      <dgm:spPr/>
    </dgm:pt>
    <dgm:pt modelId="{6F917B1E-EFD4-45B4-BB03-1EA3CBB68FEE}" type="pres">
      <dgm:prSet presAssocID="{0E34901B-A4CA-40FF-8CA0-548EA0916EA8}" presName="bgRect" presStyleLbl="bgShp" presStyleIdx="0" presStyleCnt="1"/>
      <dgm:spPr/>
    </dgm:pt>
    <dgm:pt modelId="{91FAE252-A4A3-4C64-B6E8-A52F1487FA8C}" type="pres">
      <dgm:prSet presAssocID="{0E34901B-A4CA-40FF-8CA0-548EA0916EA8}"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5C54A332-AF7D-43EE-91E9-53A05813960D}" type="pres">
      <dgm:prSet presAssocID="{0E34901B-A4CA-40FF-8CA0-548EA0916EA8}" presName="spaceRect" presStyleCnt="0"/>
      <dgm:spPr/>
    </dgm:pt>
    <dgm:pt modelId="{3CE41021-E527-4448-87CC-1C01EA2007BC}" type="pres">
      <dgm:prSet presAssocID="{0E34901B-A4CA-40FF-8CA0-548EA0916EA8}" presName="parTx" presStyleLbl="revTx" presStyleIdx="0" presStyleCnt="1">
        <dgm:presLayoutVars>
          <dgm:chMax val="0"/>
          <dgm:chPref val="0"/>
        </dgm:presLayoutVars>
      </dgm:prSet>
      <dgm:spPr/>
    </dgm:pt>
  </dgm:ptLst>
  <dgm:cxnLst>
    <dgm:cxn modelId="{22434BCE-F597-4D10-9479-E0A2EDAEEA5F}" type="presOf" srcId="{87991716-84DF-4EF9-8A51-4AE60E48E2A3}" destId="{D824C933-5BB7-4D2D-A6B2-C582E2D1B06A}" srcOrd="0" destOrd="0" presId="urn:microsoft.com/office/officeart/2018/2/layout/IconVerticalSolidList"/>
    <dgm:cxn modelId="{59B543DD-B766-4770-B236-E09046BCD191}" type="presOf" srcId="{0E34901B-A4CA-40FF-8CA0-548EA0916EA8}" destId="{3CE41021-E527-4448-87CC-1C01EA2007BC}" srcOrd="0" destOrd="0" presId="urn:microsoft.com/office/officeart/2018/2/layout/IconVerticalSolidList"/>
    <dgm:cxn modelId="{875B32F4-F4CE-43C2-B10C-A95144414034}" srcId="{87991716-84DF-4EF9-8A51-4AE60E48E2A3}" destId="{0E34901B-A4CA-40FF-8CA0-548EA0916EA8}" srcOrd="0" destOrd="0" parTransId="{828D01DF-8084-4346-B5CA-35DF2D2EEA99}" sibTransId="{7C6D4727-1C62-4DB7-BCB2-1027376A7032}"/>
    <dgm:cxn modelId="{14ACA3F0-5DB9-468A-A876-8653A4A1789B}" type="presParOf" srcId="{D824C933-5BB7-4D2D-A6B2-C582E2D1B06A}" destId="{0BB3FF01-7021-42AC-BB42-7A3B848CEC45}" srcOrd="0" destOrd="0" presId="urn:microsoft.com/office/officeart/2018/2/layout/IconVerticalSolidList"/>
    <dgm:cxn modelId="{867FDBDF-78A5-4233-9544-F79951A48892}" type="presParOf" srcId="{0BB3FF01-7021-42AC-BB42-7A3B848CEC45}" destId="{6F917B1E-EFD4-45B4-BB03-1EA3CBB68FEE}" srcOrd="0" destOrd="0" presId="urn:microsoft.com/office/officeart/2018/2/layout/IconVerticalSolidList"/>
    <dgm:cxn modelId="{90D38C97-6F81-4ABD-97F4-74D6939286A9}" type="presParOf" srcId="{0BB3FF01-7021-42AC-BB42-7A3B848CEC45}" destId="{91FAE252-A4A3-4C64-B6E8-A52F1487FA8C}" srcOrd="1" destOrd="0" presId="urn:microsoft.com/office/officeart/2018/2/layout/IconVerticalSolidList"/>
    <dgm:cxn modelId="{7D091677-5B7C-4057-9B07-E579F6EB9201}" type="presParOf" srcId="{0BB3FF01-7021-42AC-BB42-7A3B848CEC45}" destId="{5C54A332-AF7D-43EE-91E9-53A05813960D}" srcOrd="2" destOrd="0" presId="urn:microsoft.com/office/officeart/2018/2/layout/IconVerticalSolidList"/>
    <dgm:cxn modelId="{62C9FDD0-F3FE-46A9-9BB5-3BCC94A236E0}" type="presParOf" srcId="{0BB3FF01-7021-42AC-BB42-7A3B848CEC45}" destId="{3CE41021-E527-4448-87CC-1C01EA2007B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CFC854-388A-48D4-8637-72B8EAF6D9B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AE3E18F-093A-4390-A039-594E6CDC1033}">
      <dgm:prSet/>
      <dgm:spPr/>
      <dgm:t>
        <a:bodyPr/>
        <a:lstStyle/>
        <a:p>
          <a:pPr>
            <a:lnSpc>
              <a:spcPct val="100000"/>
            </a:lnSpc>
          </a:pPr>
          <a:r>
            <a:rPr lang="en-GB"/>
            <a:t>2 elements of assignment 2</a:t>
          </a:r>
          <a:endParaRPr lang="en-US"/>
        </a:p>
      </dgm:t>
    </dgm:pt>
    <dgm:pt modelId="{7DA6FC86-F453-4A35-9E81-5DCF5093B10A}" type="parTrans" cxnId="{6100B9E9-6639-420E-9201-B0B29ABCCD33}">
      <dgm:prSet/>
      <dgm:spPr/>
      <dgm:t>
        <a:bodyPr/>
        <a:lstStyle/>
        <a:p>
          <a:endParaRPr lang="en-US"/>
        </a:p>
      </dgm:t>
    </dgm:pt>
    <dgm:pt modelId="{23FE813E-AC14-4021-88CE-5EA4087101C6}" type="sibTrans" cxnId="{6100B9E9-6639-420E-9201-B0B29ABCCD33}">
      <dgm:prSet/>
      <dgm:spPr/>
      <dgm:t>
        <a:bodyPr/>
        <a:lstStyle/>
        <a:p>
          <a:endParaRPr lang="en-US"/>
        </a:p>
      </dgm:t>
    </dgm:pt>
    <dgm:pt modelId="{18048808-A77C-443E-BB92-8CEC6A709677}">
      <dgm:prSet/>
      <dgm:spPr/>
      <dgm:t>
        <a:bodyPr/>
        <a:lstStyle/>
        <a:p>
          <a:pPr>
            <a:lnSpc>
              <a:spcPct val="100000"/>
            </a:lnSpc>
          </a:pPr>
          <a:r>
            <a:rPr lang="en-GB"/>
            <a:t>A literature review</a:t>
          </a:r>
          <a:endParaRPr lang="en-US"/>
        </a:p>
      </dgm:t>
    </dgm:pt>
    <dgm:pt modelId="{B6BC1927-C4D4-4549-AFC1-21E4099BAD42}" type="parTrans" cxnId="{98A6E42F-D0FB-4A6F-BC20-0DA88886C90C}">
      <dgm:prSet/>
      <dgm:spPr/>
      <dgm:t>
        <a:bodyPr/>
        <a:lstStyle/>
        <a:p>
          <a:endParaRPr lang="en-US"/>
        </a:p>
      </dgm:t>
    </dgm:pt>
    <dgm:pt modelId="{15DF47F0-B80F-430D-8D5C-56ACBF8F28E0}" type="sibTrans" cxnId="{98A6E42F-D0FB-4A6F-BC20-0DA88886C90C}">
      <dgm:prSet/>
      <dgm:spPr/>
      <dgm:t>
        <a:bodyPr/>
        <a:lstStyle/>
        <a:p>
          <a:endParaRPr lang="en-US"/>
        </a:p>
      </dgm:t>
    </dgm:pt>
    <dgm:pt modelId="{3BAD7AF1-AADB-4D1D-B0E5-F794FC95F9F7}">
      <dgm:prSet/>
      <dgm:spPr/>
      <dgm:t>
        <a:bodyPr/>
        <a:lstStyle/>
        <a:p>
          <a:pPr>
            <a:lnSpc>
              <a:spcPct val="100000"/>
            </a:lnSpc>
          </a:pPr>
          <a:r>
            <a:rPr lang="en-GB"/>
            <a:t>A presentation </a:t>
          </a:r>
          <a:endParaRPr lang="en-US"/>
        </a:p>
      </dgm:t>
    </dgm:pt>
    <dgm:pt modelId="{6F33F05F-1BDA-4D7A-95F8-B49AD3CB67CC}" type="parTrans" cxnId="{028B1045-B207-42F4-AA62-8AD0E56D585F}">
      <dgm:prSet/>
      <dgm:spPr/>
      <dgm:t>
        <a:bodyPr/>
        <a:lstStyle/>
        <a:p>
          <a:endParaRPr lang="en-US"/>
        </a:p>
      </dgm:t>
    </dgm:pt>
    <dgm:pt modelId="{F8B020C5-2399-44CE-AA26-6BD85DB47661}" type="sibTrans" cxnId="{028B1045-B207-42F4-AA62-8AD0E56D585F}">
      <dgm:prSet/>
      <dgm:spPr/>
      <dgm:t>
        <a:bodyPr/>
        <a:lstStyle/>
        <a:p>
          <a:endParaRPr lang="en-US"/>
        </a:p>
      </dgm:t>
    </dgm:pt>
    <dgm:pt modelId="{ED3F71D8-C4EB-429B-B5DB-DCB4E878368E}" type="pres">
      <dgm:prSet presAssocID="{35CFC854-388A-48D4-8637-72B8EAF6D9B2}" presName="root" presStyleCnt="0">
        <dgm:presLayoutVars>
          <dgm:dir/>
          <dgm:resizeHandles val="exact"/>
        </dgm:presLayoutVars>
      </dgm:prSet>
      <dgm:spPr/>
    </dgm:pt>
    <dgm:pt modelId="{04C2BA64-981E-4F91-9403-91D6332DA752}" type="pres">
      <dgm:prSet presAssocID="{4AE3E18F-093A-4390-A039-594E6CDC1033}" presName="compNode" presStyleCnt="0"/>
      <dgm:spPr/>
    </dgm:pt>
    <dgm:pt modelId="{5A83DD8F-6D84-4378-8DC9-20B666E969F8}" type="pres">
      <dgm:prSet presAssocID="{4AE3E18F-093A-4390-A039-594E6CDC10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0CC2E945-D63B-4612-BFEB-6220AB8B6493}" type="pres">
      <dgm:prSet presAssocID="{4AE3E18F-093A-4390-A039-594E6CDC1033}" presName="spaceRect" presStyleCnt="0"/>
      <dgm:spPr/>
    </dgm:pt>
    <dgm:pt modelId="{9D86E807-8DD5-4427-A299-397EDBC06EDF}" type="pres">
      <dgm:prSet presAssocID="{4AE3E18F-093A-4390-A039-594E6CDC1033}" presName="textRect" presStyleLbl="revTx" presStyleIdx="0" presStyleCnt="3">
        <dgm:presLayoutVars>
          <dgm:chMax val="1"/>
          <dgm:chPref val="1"/>
        </dgm:presLayoutVars>
      </dgm:prSet>
      <dgm:spPr/>
    </dgm:pt>
    <dgm:pt modelId="{D76F747B-74D4-4569-9B4C-5C1D192E98DB}" type="pres">
      <dgm:prSet presAssocID="{23FE813E-AC14-4021-88CE-5EA4087101C6}" presName="sibTrans" presStyleCnt="0"/>
      <dgm:spPr/>
    </dgm:pt>
    <dgm:pt modelId="{832183D3-237E-4345-8D87-59E3B50B4038}" type="pres">
      <dgm:prSet presAssocID="{18048808-A77C-443E-BB92-8CEC6A709677}" presName="compNode" presStyleCnt="0"/>
      <dgm:spPr/>
    </dgm:pt>
    <dgm:pt modelId="{AA422CF6-D532-4BA4-B9FE-2DAC7E4EBC3A}" type="pres">
      <dgm:prSet presAssocID="{18048808-A77C-443E-BB92-8CEC6A7096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18E243EC-EE5D-4370-9A11-FA38BF024274}" type="pres">
      <dgm:prSet presAssocID="{18048808-A77C-443E-BB92-8CEC6A709677}" presName="spaceRect" presStyleCnt="0"/>
      <dgm:spPr/>
    </dgm:pt>
    <dgm:pt modelId="{4B8612BD-AD04-485A-86C4-94942BAAFB37}" type="pres">
      <dgm:prSet presAssocID="{18048808-A77C-443E-BB92-8CEC6A709677}" presName="textRect" presStyleLbl="revTx" presStyleIdx="1" presStyleCnt="3">
        <dgm:presLayoutVars>
          <dgm:chMax val="1"/>
          <dgm:chPref val="1"/>
        </dgm:presLayoutVars>
      </dgm:prSet>
      <dgm:spPr/>
    </dgm:pt>
    <dgm:pt modelId="{08591176-99F7-4B72-BBD3-D954928B753D}" type="pres">
      <dgm:prSet presAssocID="{15DF47F0-B80F-430D-8D5C-56ACBF8F28E0}" presName="sibTrans" presStyleCnt="0"/>
      <dgm:spPr/>
    </dgm:pt>
    <dgm:pt modelId="{6F944E37-A0F8-4876-AF39-7F0A066FC2C2}" type="pres">
      <dgm:prSet presAssocID="{3BAD7AF1-AADB-4D1D-B0E5-F794FC95F9F7}" presName="compNode" presStyleCnt="0"/>
      <dgm:spPr/>
    </dgm:pt>
    <dgm:pt modelId="{791F1CEF-EEAD-45FD-824D-979BCC1296D4}" type="pres">
      <dgm:prSet presAssocID="{3BAD7AF1-AADB-4D1D-B0E5-F794FC95F9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EECD6B69-0C95-4720-968A-057EA181D260}" type="pres">
      <dgm:prSet presAssocID="{3BAD7AF1-AADB-4D1D-B0E5-F794FC95F9F7}" presName="spaceRect" presStyleCnt="0"/>
      <dgm:spPr/>
    </dgm:pt>
    <dgm:pt modelId="{F8F47DB7-7913-49E6-817F-4088762BD192}" type="pres">
      <dgm:prSet presAssocID="{3BAD7AF1-AADB-4D1D-B0E5-F794FC95F9F7}" presName="textRect" presStyleLbl="revTx" presStyleIdx="2" presStyleCnt="3">
        <dgm:presLayoutVars>
          <dgm:chMax val="1"/>
          <dgm:chPref val="1"/>
        </dgm:presLayoutVars>
      </dgm:prSet>
      <dgm:spPr/>
    </dgm:pt>
  </dgm:ptLst>
  <dgm:cxnLst>
    <dgm:cxn modelId="{80394E0A-845F-46D4-BC7F-C2ADC131AA73}" type="presOf" srcId="{3BAD7AF1-AADB-4D1D-B0E5-F794FC95F9F7}" destId="{F8F47DB7-7913-49E6-817F-4088762BD192}" srcOrd="0" destOrd="0" presId="urn:microsoft.com/office/officeart/2018/2/layout/IconLabelList"/>
    <dgm:cxn modelId="{EB0E1915-4686-4587-A795-560EDA5403E5}" type="presOf" srcId="{35CFC854-388A-48D4-8637-72B8EAF6D9B2}" destId="{ED3F71D8-C4EB-429B-B5DB-DCB4E878368E}" srcOrd="0" destOrd="0" presId="urn:microsoft.com/office/officeart/2018/2/layout/IconLabelList"/>
    <dgm:cxn modelId="{98A6E42F-D0FB-4A6F-BC20-0DA88886C90C}" srcId="{35CFC854-388A-48D4-8637-72B8EAF6D9B2}" destId="{18048808-A77C-443E-BB92-8CEC6A709677}" srcOrd="1" destOrd="0" parTransId="{B6BC1927-C4D4-4549-AFC1-21E4099BAD42}" sibTransId="{15DF47F0-B80F-430D-8D5C-56ACBF8F28E0}"/>
    <dgm:cxn modelId="{028B1045-B207-42F4-AA62-8AD0E56D585F}" srcId="{35CFC854-388A-48D4-8637-72B8EAF6D9B2}" destId="{3BAD7AF1-AADB-4D1D-B0E5-F794FC95F9F7}" srcOrd="2" destOrd="0" parTransId="{6F33F05F-1BDA-4D7A-95F8-B49AD3CB67CC}" sibTransId="{F8B020C5-2399-44CE-AA26-6BD85DB47661}"/>
    <dgm:cxn modelId="{AE8EA16C-2769-4968-89D0-BBB723710F0F}" type="presOf" srcId="{18048808-A77C-443E-BB92-8CEC6A709677}" destId="{4B8612BD-AD04-485A-86C4-94942BAAFB37}" srcOrd="0" destOrd="0" presId="urn:microsoft.com/office/officeart/2018/2/layout/IconLabelList"/>
    <dgm:cxn modelId="{1B902951-8BF9-4AFA-AC59-669431E9EAD4}" type="presOf" srcId="{4AE3E18F-093A-4390-A039-594E6CDC1033}" destId="{9D86E807-8DD5-4427-A299-397EDBC06EDF}" srcOrd="0" destOrd="0" presId="urn:microsoft.com/office/officeart/2018/2/layout/IconLabelList"/>
    <dgm:cxn modelId="{6100B9E9-6639-420E-9201-B0B29ABCCD33}" srcId="{35CFC854-388A-48D4-8637-72B8EAF6D9B2}" destId="{4AE3E18F-093A-4390-A039-594E6CDC1033}" srcOrd="0" destOrd="0" parTransId="{7DA6FC86-F453-4A35-9E81-5DCF5093B10A}" sibTransId="{23FE813E-AC14-4021-88CE-5EA4087101C6}"/>
    <dgm:cxn modelId="{7FC49470-F522-48AA-902B-B6B3AC579A68}" type="presParOf" srcId="{ED3F71D8-C4EB-429B-B5DB-DCB4E878368E}" destId="{04C2BA64-981E-4F91-9403-91D6332DA752}" srcOrd="0" destOrd="0" presId="urn:microsoft.com/office/officeart/2018/2/layout/IconLabelList"/>
    <dgm:cxn modelId="{40ED5C79-067A-4D4B-90FD-8D3639229118}" type="presParOf" srcId="{04C2BA64-981E-4F91-9403-91D6332DA752}" destId="{5A83DD8F-6D84-4378-8DC9-20B666E969F8}" srcOrd="0" destOrd="0" presId="urn:microsoft.com/office/officeart/2018/2/layout/IconLabelList"/>
    <dgm:cxn modelId="{C241C53F-9951-4E10-9178-6B47EAEAC312}" type="presParOf" srcId="{04C2BA64-981E-4F91-9403-91D6332DA752}" destId="{0CC2E945-D63B-4612-BFEB-6220AB8B6493}" srcOrd="1" destOrd="0" presId="urn:microsoft.com/office/officeart/2018/2/layout/IconLabelList"/>
    <dgm:cxn modelId="{523118A1-7290-4C71-B1C8-8F319B388A53}" type="presParOf" srcId="{04C2BA64-981E-4F91-9403-91D6332DA752}" destId="{9D86E807-8DD5-4427-A299-397EDBC06EDF}" srcOrd="2" destOrd="0" presId="urn:microsoft.com/office/officeart/2018/2/layout/IconLabelList"/>
    <dgm:cxn modelId="{B658BE53-422F-4B05-8F54-A87485B6E96D}" type="presParOf" srcId="{ED3F71D8-C4EB-429B-B5DB-DCB4E878368E}" destId="{D76F747B-74D4-4569-9B4C-5C1D192E98DB}" srcOrd="1" destOrd="0" presId="urn:microsoft.com/office/officeart/2018/2/layout/IconLabelList"/>
    <dgm:cxn modelId="{F2D68F00-B251-4B9E-83A4-CC1ED051D571}" type="presParOf" srcId="{ED3F71D8-C4EB-429B-B5DB-DCB4E878368E}" destId="{832183D3-237E-4345-8D87-59E3B50B4038}" srcOrd="2" destOrd="0" presId="urn:microsoft.com/office/officeart/2018/2/layout/IconLabelList"/>
    <dgm:cxn modelId="{A9784EBF-6F86-45B0-A90D-2F61F15B66ED}" type="presParOf" srcId="{832183D3-237E-4345-8D87-59E3B50B4038}" destId="{AA422CF6-D532-4BA4-B9FE-2DAC7E4EBC3A}" srcOrd="0" destOrd="0" presId="urn:microsoft.com/office/officeart/2018/2/layout/IconLabelList"/>
    <dgm:cxn modelId="{BE165ECB-5CDD-44F6-9C72-510CC949083C}" type="presParOf" srcId="{832183D3-237E-4345-8D87-59E3B50B4038}" destId="{18E243EC-EE5D-4370-9A11-FA38BF024274}" srcOrd="1" destOrd="0" presId="urn:microsoft.com/office/officeart/2018/2/layout/IconLabelList"/>
    <dgm:cxn modelId="{16C304B5-7BDB-4078-8C5F-EAAD4DD947CF}" type="presParOf" srcId="{832183D3-237E-4345-8D87-59E3B50B4038}" destId="{4B8612BD-AD04-485A-86C4-94942BAAFB37}" srcOrd="2" destOrd="0" presId="urn:microsoft.com/office/officeart/2018/2/layout/IconLabelList"/>
    <dgm:cxn modelId="{8B6A0163-AA91-4287-97E1-5BC2357D668D}" type="presParOf" srcId="{ED3F71D8-C4EB-429B-B5DB-DCB4E878368E}" destId="{08591176-99F7-4B72-BBD3-D954928B753D}" srcOrd="3" destOrd="0" presId="urn:microsoft.com/office/officeart/2018/2/layout/IconLabelList"/>
    <dgm:cxn modelId="{3AA0C6DA-66C1-4982-AABD-DDFE450947BF}" type="presParOf" srcId="{ED3F71D8-C4EB-429B-B5DB-DCB4E878368E}" destId="{6F944E37-A0F8-4876-AF39-7F0A066FC2C2}" srcOrd="4" destOrd="0" presId="urn:microsoft.com/office/officeart/2018/2/layout/IconLabelList"/>
    <dgm:cxn modelId="{54BCAA65-947B-4547-B141-729940008B17}" type="presParOf" srcId="{6F944E37-A0F8-4876-AF39-7F0A066FC2C2}" destId="{791F1CEF-EEAD-45FD-824D-979BCC1296D4}" srcOrd="0" destOrd="0" presId="urn:microsoft.com/office/officeart/2018/2/layout/IconLabelList"/>
    <dgm:cxn modelId="{7B663741-0837-45C3-81B1-52BBE4211C02}" type="presParOf" srcId="{6F944E37-A0F8-4876-AF39-7F0A066FC2C2}" destId="{EECD6B69-0C95-4720-968A-057EA181D260}" srcOrd="1" destOrd="0" presId="urn:microsoft.com/office/officeart/2018/2/layout/IconLabelList"/>
    <dgm:cxn modelId="{400D5829-5103-47A2-A375-D0DEE5CD3B12}" type="presParOf" srcId="{6F944E37-A0F8-4876-AF39-7F0A066FC2C2}" destId="{F8F47DB7-7913-49E6-817F-4088762BD19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143B10-E137-4C38-B3DC-9B165CAABD8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4859315-E1D5-48C8-B3C4-BD0FBEAFF729}">
      <dgm:prSet/>
      <dgm:spPr/>
      <dgm:t>
        <a:bodyPr/>
        <a:lstStyle/>
        <a:p>
          <a:r>
            <a:rPr lang="en-GB"/>
            <a:t>Balance of images and words </a:t>
          </a:r>
          <a:endParaRPr lang="en-US"/>
        </a:p>
      </dgm:t>
    </dgm:pt>
    <dgm:pt modelId="{DD2BFE1E-8337-4EA6-A51F-1FB45B729B52}" type="parTrans" cxnId="{F256741E-3B05-4280-8FBC-7084D3D13010}">
      <dgm:prSet/>
      <dgm:spPr/>
      <dgm:t>
        <a:bodyPr/>
        <a:lstStyle/>
        <a:p>
          <a:endParaRPr lang="en-US"/>
        </a:p>
      </dgm:t>
    </dgm:pt>
    <dgm:pt modelId="{995AECD6-8473-468F-A3AD-0015055B0F21}" type="sibTrans" cxnId="{F256741E-3B05-4280-8FBC-7084D3D13010}">
      <dgm:prSet/>
      <dgm:spPr/>
      <dgm:t>
        <a:bodyPr/>
        <a:lstStyle/>
        <a:p>
          <a:endParaRPr lang="en-US"/>
        </a:p>
      </dgm:t>
    </dgm:pt>
    <dgm:pt modelId="{601BF27B-CD00-4246-A86D-6C39715D5A29}">
      <dgm:prSet/>
      <dgm:spPr/>
      <dgm:t>
        <a:bodyPr/>
        <a:lstStyle/>
        <a:p>
          <a:r>
            <a:rPr lang="en-GB"/>
            <a:t>Balance in colours</a:t>
          </a:r>
          <a:endParaRPr lang="en-US"/>
        </a:p>
      </dgm:t>
    </dgm:pt>
    <dgm:pt modelId="{E19BC2E5-851D-4929-8010-83B197136088}" type="parTrans" cxnId="{76480554-0B2E-4D69-9BAE-F2F2FD117BA5}">
      <dgm:prSet/>
      <dgm:spPr/>
      <dgm:t>
        <a:bodyPr/>
        <a:lstStyle/>
        <a:p>
          <a:endParaRPr lang="en-US"/>
        </a:p>
      </dgm:t>
    </dgm:pt>
    <dgm:pt modelId="{BE16A4D8-D290-4988-9725-EE0016C392A7}" type="sibTrans" cxnId="{76480554-0B2E-4D69-9BAE-F2F2FD117BA5}">
      <dgm:prSet/>
      <dgm:spPr/>
      <dgm:t>
        <a:bodyPr/>
        <a:lstStyle/>
        <a:p>
          <a:endParaRPr lang="en-US"/>
        </a:p>
      </dgm:t>
    </dgm:pt>
    <dgm:pt modelId="{DBC6BF1F-4FD3-4250-9DE9-6073230003E8}">
      <dgm:prSet/>
      <dgm:spPr/>
      <dgm:t>
        <a:bodyPr/>
        <a:lstStyle/>
        <a:p>
          <a:r>
            <a:rPr lang="en-GB"/>
            <a:t>Balance in font</a:t>
          </a:r>
          <a:endParaRPr lang="en-US"/>
        </a:p>
      </dgm:t>
    </dgm:pt>
    <dgm:pt modelId="{A61B8971-5C8D-4FFC-A9FF-3CCF1FD3087C}" type="parTrans" cxnId="{8B7BDE1B-EE2C-4540-AE3C-31DF4EFA76FE}">
      <dgm:prSet/>
      <dgm:spPr/>
      <dgm:t>
        <a:bodyPr/>
        <a:lstStyle/>
        <a:p>
          <a:endParaRPr lang="en-US"/>
        </a:p>
      </dgm:t>
    </dgm:pt>
    <dgm:pt modelId="{87BE646F-BEE4-4060-87C6-D6E86FDB6571}" type="sibTrans" cxnId="{8B7BDE1B-EE2C-4540-AE3C-31DF4EFA76FE}">
      <dgm:prSet/>
      <dgm:spPr/>
      <dgm:t>
        <a:bodyPr/>
        <a:lstStyle/>
        <a:p>
          <a:endParaRPr lang="en-US"/>
        </a:p>
      </dgm:t>
    </dgm:pt>
    <dgm:pt modelId="{1A3DD377-2A69-4350-A14C-4AFCAE001C16}">
      <dgm:prSet/>
      <dgm:spPr/>
      <dgm:t>
        <a:bodyPr/>
        <a:lstStyle/>
        <a:p>
          <a:r>
            <a:rPr lang="en-GB"/>
            <a:t>References to support your points</a:t>
          </a:r>
          <a:endParaRPr lang="en-US"/>
        </a:p>
      </dgm:t>
    </dgm:pt>
    <dgm:pt modelId="{8A8DA6D2-8BDA-43B6-86ED-E363A165F48C}" type="parTrans" cxnId="{142CB4AF-FB47-414F-BB83-A989841266FC}">
      <dgm:prSet/>
      <dgm:spPr/>
      <dgm:t>
        <a:bodyPr/>
        <a:lstStyle/>
        <a:p>
          <a:endParaRPr lang="en-US"/>
        </a:p>
      </dgm:t>
    </dgm:pt>
    <dgm:pt modelId="{34DAEE6E-900E-4AEC-A1EC-901EF60449A6}" type="sibTrans" cxnId="{142CB4AF-FB47-414F-BB83-A989841266FC}">
      <dgm:prSet/>
      <dgm:spPr/>
      <dgm:t>
        <a:bodyPr/>
        <a:lstStyle/>
        <a:p>
          <a:endParaRPr lang="en-US"/>
        </a:p>
      </dgm:t>
    </dgm:pt>
    <dgm:pt modelId="{09CFB7C0-B3FA-40A3-BEB2-E69C5E282672}" type="pres">
      <dgm:prSet presAssocID="{7D143B10-E137-4C38-B3DC-9B165CAABD8A}" presName="linear" presStyleCnt="0">
        <dgm:presLayoutVars>
          <dgm:animLvl val="lvl"/>
          <dgm:resizeHandles val="exact"/>
        </dgm:presLayoutVars>
      </dgm:prSet>
      <dgm:spPr/>
    </dgm:pt>
    <dgm:pt modelId="{9A81E508-F628-4247-9D23-62220390463C}" type="pres">
      <dgm:prSet presAssocID="{04859315-E1D5-48C8-B3C4-BD0FBEAFF729}" presName="parentText" presStyleLbl="node1" presStyleIdx="0" presStyleCnt="4">
        <dgm:presLayoutVars>
          <dgm:chMax val="0"/>
          <dgm:bulletEnabled val="1"/>
        </dgm:presLayoutVars>
      </dgm:prSet>
      <dgm:spPr/>
    </dgm:pt>
    <dgm:pt modelId="{0DFD29B8-737A-45F3-BD69-8E82941A8E9F}" type="pres">
      <dgm:prSet presAssocID="{995AECD6-8473-468F-A3AD-0015055B0F21}" presName="spacer" presStyleCnt="0"/>
      <dgm:spPr/>
    </dgm:pt>
    <dgm:pt modelId="{0BD9AEB7-453C-404C-8B59-C25D5BE6A65B}" type="pres">
      <dgm:prSet presAssocID="{601BF27B-CD00-4246-A86D-6C39715D5A29}" presName="parentText" presStyleLbl="node1" presStyleIdx="1" presStyleCnt="4">
        <dgm:presLayoutVars>
          <dgm:chMax val="0"/>
          <dgm:bulletEnabled val="1"/>
        </dgm:presLayoutVars>
      </dgm:prSet>
      <dgm:spPr/>
    </dgm:pt>
    <dgm:pt modelId="{9CD73E93-16D9-409B-9E6E-A40F239BA78B}" type="pres">
      <dgm:prSet presAssocID="{BE16A4D8-D290-4988-9725-EE0016C392A7}" presName="spacer" presStyleCnt="0"/>
      <dgm:spPr/>
    </dgm:pt>
    <dgm:pt modelId="{30A6B6E1-0A9D-4074-85CD-C25D2F3E209F}" type="pres">
      <dgm:prSet presAssocID="{DBC6BF1F-4FD3-4250-9DE9-6073230003E8}" presName="parentText" presStyleLbl="node1" presStyleIdx="2" presStyleCnt="4">
        <dgm:presLayoutVars>
          <dgm:chMax val="0"/>
          <dgm:bulletEnabled val="1"/>
        </dgm:presLayoutVars>
      </dgm:prSet>
      <dgm:spPr/>
    </dgm:pt>
    <dgm:pt modelId="{6FF90CCB-0F5F-4042-B00C-655F25E44AD7}" type="pres">
      <dgm:prSet presAssocID="{87BE646F-BEE4-4060-87C6-D6E86FDB6571}" presName="spacer" presStyleCnt="0"/>
      <dgm:spPr/>
    </dgm:pt>
    <dgm:pt modelId="{1BF2D31A-1D45-407A-BB9B-3877D21B2038}" type="pres">
      <dgm:prSet presAssocID="{1A3DD377-2A69-4350-A14C-4AFCAE001C16}" presName="parentText" presStyleLbl="node1" presStyleIdx="3" presStyleCnt="4">
        <dgm:presLayoutVars>
          <dgm:chMax val="0"/>
          <dgm:bulletEnabled val="1"/>
        </dgm:presLayoutVars>
      </dgm:prSet>
      <dgm:spPr/>
    </dgm:pt>
  </dgm:ptLst>
  <dgm:cxnLst>
    <dgm:cxn modelId="{8B7BDE1B-EE2C-4540-AE3C-31DF4EFA76FE}" srcId="{7D143B10-E137-4C38-B3DC-9B165CAABD8A}" destId="{DBC6BF1F-4FD3-4250-9DE9-6073230003E8}" srcOrd="2" destOrd="0" parTransId="{A61B8971-5C8D-4FFC-A9FF-3CCF1FD3087C}" sibTransId="{87BE646F-BEE4-4060-87C6-D6E86FDB6571}"/>
    <dgm:cxn modelId="{F256741E-3B05-4280-8FBC-7084D3D13010}" srcId="{7D143B10-E137-4C38-B3DC-9B165CAABD8A}" destId="{04859315-E1D5-48C8-B3C4-BD0FBEAFF729}" srcOrd="0" destOrd="0" parTransId="{DD2BFE1E-8337-4EA6-A51F-1FB45B729B52}" sibTransId="{995AECD6-8473-468F-A3AD-0015055B0F21}"/>
    <dgm:cxn modelId="{76480554-0B2E-4D69-9BAE-F2F2FD117BA5}" srcId="{7D143B10-E137-4C38-B3DC-9B165CAABD8A}" destId="{601BF27B-CD00-4246-A86D-6C39715D5A29}" srcOrd="1" destOrd="0" parTransId="{E19BC2E5-851D-4929-8010-83B197136088}" sibTransId="{BE16A4D8-D290-4988-9725-EE0016C392A7}"/>
    <dgm:cxn modelId="{F878487D-09CE-4DD3-B0C2-874AD6C25AE8}" type="presOf" srcId="{1A3DD377-2A69-4350-A14C-4AFCAE001C16}" destId="{1BF2D31A-1D45-407A-BB9B-3877D21B2038}" srcOrd="0" destOrd="0" presId="urn:microsoft.com/office/officeart/2005/8/layout/vList2"/>
    <dgm:cxn modelId="{209CE38A-2476-413A-8077-C5C24A9AD52F}" type="presOf" srcId="{DBC6BF1F-4FD3-4250-9DE9-6073230003E8}" destId="{30A6B6E1-0A9D-4074-85CD-C25D2F3E209F}" srcOrd="0" destOrd="0" presId="urn:microsoft.com/office/officeart/2005/8/layout/vList2"/>
    <dgm:cxn modelId="{7348FA94-2947-4A6D-82F8-93C481182C7D}" type="presOf" srcId="{7D143B10-E137-4C38-B3DC-9B165CAABD8A}" destId="{09CFB7C0-B3FA-40A3-BEB2-E69C5E282672}" srcOrd="0" destOrd="0" presId="urn:microsoft.com/office/officeart/2005/8/layout/vList2"/>
    <dgm:cxn modelId="{142CB4AF-FB47-414F-BB83-A989841266FC}" srcId="{7D143B10-E137-4C38-B3DC-9B165CAABD8A}" destId="{1A3DD377-2A69-4350-A14C-4AFCAE001C16}" srcOrd="3" destOrd="0" parTransId="{8A8DA6D2-8BDA-43B6-86ED-E363A165F48C}" sibTransId="{34DAEE6E-900E-4AEC-A1EC-901EF60449A6}"/>
    <dgm:cxn modelId="{1DB9CCB6-9668-443C-97AD-5851D6DDC263}" type="presOf" srcId="{04859315-E1D5-48C8-B3C4-BD0FBEAFF729}" destId="{9A81E508-F628-4247-9D23-62220390463C}" srcOrd="0" destOrd="0" presId="urn:microsoft.com/office/officeart/2005/8/layout/vList2"/>
    <dgm:cxn modelId="{A4896AF0-2227-49F0-9E87-096419EDFB33}" type="presOf" srcId="{601BF27B-CD00-4246-A86D-6C39715D5A29}" destId="{0BD9AEB7-453C-404C-8B59-C25D5BE6A65B}" srcOrd="0" destOrd="0" presId="urn:microsoft.com/office/officeart/2005/8/layout/vList2"/>
    <dgm:cxn modelId="{541BBCAE-E819-4328-B103-2C35062024E0}" type="presParOf" srcId="{09CFB7C0-B3FA-40A3-BEB2-E69C5E282672}" destId="{9A81E508-F628-4247-9D23-62220390463C}" srcOrd="0" destOrd="0" presId="urn:microsoft.com/office/officeart/2005/8/layout/vList2"/>
    <dgm:cxn modelId="{0FEAA144-01CD-483C-A6D4-6A419F6349FF}" type="presParOf" srcId="{09CFB7C0-B3FA-40A3-BEB2-E69C5E282672}" destId="{0DFD29B8-737A-45F3-BD69-8E82941A8E9F}" srcOrd="1" destOrd="0" presId="urn:microsoft.com/office/officeart/2005/8/layout/vList2"/>
    <dgm:cxn modelId="{D7FAC9AA-BEA1-4185-9778-BBF3450AEA58}" type="presParOf" srcId="{09CFB7C0-B3FA-40A3-BEB2-E69C5E282672}" destId="{0BD9AEB7-453C-404C-8B59-C25D5BE6A65B}" srcOrd="2" destOrd="0" presId="urn:microsoft.com/office/officeart/2005/8/layout/vList2"/>
    <dgm:cxn modelId="{D6F75856-2432-4CBF-892D-4A862016B6B9}" type="presParOf" srcId="{09CFB7C0-B3FA-40A3-BEB2-E69C5E282672}" destId="{9CD73E93-16D9-409B-9E6E-A40F239BA78B}" srcOrd="3" destOrd="0" presId="urn:microsoft.com/office/officeart/2005/8/layout/vList2"/>
    <dgm:cxn modelId="{BE2B239C-AD24-4D73-9667-3A3C84B36B25}" type="presParOf" srcId="{09CFB7C0-B3FA-40A3-BEB2-E69C5E282672}" destId="{30A6B6E1-0A9D-4074-85CD-C25D2F3E209F}" srcOrd="4" destOrd="0" presId="urn:microsoft.com/office/officeart/2005/8/layout/vList2"/>
    <dgm:cxn modelId="{BD668418-3D45-4BC4-AD96-3ED6A06349FF}" type="presParOf" srcId="{09CFB7C0-B3FA-40A3-BEB2-E69C5E282672}" destId="{6FF90CCB-0F5F-4042-B00C-655F25E44AD7}" srcOrd="5" destOrd="0" presId="urn:microsoft.com/office/officeart/2005/8/layout/vList2"/>
    <dgm:cxn modelId="{A65DB09E-36F4-4F54-A71B-5341021FDE4E}" type="presParOf" srcId="{09CFB7C0-B3FA-40A3-BEB2-E69C5E282672}" destId="{1BF2D31A-1D45-407A-BB9B-3877D21B203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1F16B-AEB2-4144-9318-7EF748E14E5B}">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4CE63F-6C08-4034-832A-719678AD096E}">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Referencing in text and reference list</a:t>
          </a:r>
          <a:endParaRPr lang="en-US" sz="3200" kern="1200"/>
        </a:p>
      </dsp:txBody>
      <dsp:txXfrm>
        <a:off x="0" y="706"/>
        <a:ext cx="6949440" cy="1157045"/>
      </dsp:txXfrm>
    </dsp:sp>
    <dsp:sp modelId="{234802E9-12FA-415A-A0DB-FBCBC07CFDCA}">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E39EC5-8329-410A-83A2-35549A158B9C}">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When to reference</a:t>
          </a:r>
          <a:endParaRPr lang="en-US" sz="3200" kern="1200"/>
        </a:p>
      </dsp:txBody>
      <dsp:txXfrm>
        <a:off x="0" y="1157751"/>
        <a:ext cx="6949440" cy="1157045"/>
      </dsp:txXfrm>
    </dsp:sp>
    <dsp:sp modelId="{D34A797B-FF2B-4F75-8116-30453475FD7A}">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5188C-271B-4C5A-A42F-761D5EE9BBB2}">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How to incorporate references to support your work</a:t>
          </a:r>
          <a:endParaRPr lang="en-US" sz="3200" kern="1200" dirty="0"/>
        </a:p>
      </dsp:txBody>
      <dsp:txXfrm>
        <a:off x="0" y="2314796"/>
        <a:ext cx="6949440" cy="1157045"/>
      </dsp:txXfrm>
    </dsp:sp>
    <dsp:sp modelId="{EE8A6449-B917-49C0-9317-C97F2212D7DF}">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82E08-F9C5-417C-8343-D4BE6FD7FB9C}">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Not enough references</a:t>
          </a:r>
          <a:endParaRPr lang="en-US" sz="3200" kern="1200"/>
        </a:p>
      </dsp:txBody>
      <dsp:txXfrm>
        <a:off x="0" y="3471841"/>
        <a:ext cx="6949440" cy="1157045"/>
      </dsp:txXfrm>
    </dsp:sp>
    <dsp:sp modelId="{72F9584D-3F5B-4552-8D32-E03A1BDCF4AB}">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F8F74-5836-4723-A113-59A133FD494B}">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Answering the task breif</a:t>
          </a:r>
          <a:endParaRPr lang="en-US" sz="3200" kern="1200"/>
        </a:p>
      </dsp:txBody>
      <dsp:txXfrm>
        <a:off x="0" y="4628886"/>
        <a:ext cx="6949440" cy="1157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17B1E-EFD4-45B4-BB03-1EA3CBB68FEE}">
      <dsp:nvSpPr>
        <dsp:cNvPr id="0" name=""/>
        <dsp:cNvSpPr/>
      </dsp:nvSpPr>
      <dsp:spPr>
        <a:xfrm>
          <a:off x="0" y="2025323"/>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AE252-A4A3-4C64-B6E8-A52F1487FA8C}">
      <dsp:nvSpPr>
        <dsp:cNvPr id="0" name=""/>
        <dsp:cNvSpPr/>
      </dsp:nvSpPr>
      <dsp:spPr>
        <a:xfrm>
          <a:off x="525137" y="2415921"/>
          <a:ext cx="954795" cy="954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E41021-E527-4448-87CC-1C01EA2007BC}">
      <dsp:nvSpPr>
        <dsp:cNvPr id="0" name=""/>
        <dsp:cNvSpPr/>
      </dsp:nvSpPr>
      <dsp:spPr>
        <a:xfrm>
          <a:off x="2005070" y="2025323"/>
          <a:ext cx="4944369"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1111250">
            <a:lnSpc>
              <a:spcPct val="100000"/>
            </a:lnSpc>
            <a:spcBef>
              <a:spcPct val="0"/>
            </a:spcBef>
            <a:spcAft>
              <a:spcPct val="35000"/>
            </a:spcAft>
            <a:buNone/>
          </a:pPr>
          <a:r>
            <a:rPr lang="en-GB" sz="2500" kern="1200"/>
            <a:t>How to reference in a presentation</a:t>
          </a:r>
          <a:endParaRPr lang="en-US" sz="2500" kern="1200"/>
        </a:p>
      </dsp:txBody>
      <dsp:txXfrm>
        <a:off x="2005070" y="2025323"/>
        <a:ext cx="4944369" cy="17359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3DD8F-6D84-4378-8DC9-20B666E969F8}">
      <dsp:nvSpPr>
        <dsp:cNvPr id="0" name=""/>
        <dsp:cNvSpPr/>
      </dsp:nvSpPr>
      <dsp:spPr>
        <a:xfrm>
          <a:off x="1257413" y="1103909"/>
          <a:ext cx="1308013" cy="1308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6E807-8DD5-4427-A299-397EDBC06EDF}">
      <dsp:nvSpPr>
        <dsp:cNvPr id="0" name=""/>
        <dsp:cNvSpPr/>
      </dsp:nvSpPr>
      <dsp:spPr>
        <a:xfrm>
          <a:off x="458071" y="2769918"/>
          <a:ext cx="29066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2 elements of assignment 2</a:t>
          </a:r>
          <a:endParaRPr lang="en-US" sz="2300" kern="1200"/>
        </a:p>
      </dsp:txBody>
      <dsp:txXfrm>
        <a:off x="458071" y="2769918"/>
        <a:ext cx="2906697" cy="720000"/>
      </dsp:txXfrm>
    </dsp:sp>
    <dsp:sp modelId="{AA422CF6-D532-4BA4-B9FE-2DAC7E4EBC3A}">
      <dsp:nvSpPr>
        <dsp:cNvPr id="0" name=""/>
        <dsp:cNvSpPr/>
      </dsp:nvSpPr>
      <dsp:spPr>
        <a:xfrm>
          <a:off x="4672782" y="1103909"/>
          <a:ext cx="1308013" cy="1308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612BD-AD04-485A-86C4-94942BAAFB37}">
      <dsp:nvSpPr>
        <dsp:cNvPr id="0" name=""/>
        <dsp:cNvSpPr/>
      </dsp:nvSpPr>
      <dsp:spPr>
        <a:xfrm>
          <a:off x="3873440" y="2769918"/>
          <a:ext cx="29066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A literature review</a:t>
          </a:r>
          <a:endParaRPr lang="en-US" sz="2300" kern="1200"/>
        </a:p>
      </dsp:txBody>
      <dsp:txXfrm>
        <a:off x="3873440" y="2769918"/>
        <a:ext cx="2906697" cy="720000"/>
      </dsp:txXfrm>
    </dsp:sp>
    <dsp:sp modelId="{791F1CEF-EEAD-45FD-824D-979BCC1296D4}">
      <dsp:nvSpPr>
        <dsp:cNvPr id="0" name=""/>
        <dsp:cNvSpPr/>
      </dsp:nvSpPr>
      <dsp:spPr>
        <a:xfrm>
          <a:off x="8088152" y="1103909"/>
          <a:ext cx="1308013" cy="1308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F47DB7-7913-49E6-817F-4088762BD192}">
      <dsp:nvSpPr>
        <dsp:cNvPr id="0" name=""/>
        <dsp:cNvSpPr/>
      </dsp:nvSpPr>
      <dsp:spPr>
        <a:xfrm>
          <a:off x="7288810" y="2769918"/>
          <a:ext cx="29066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A presentation </a:t>
          </a:r>
          <a:endParaRPr lang="en-US" sz="2300" kern="1200"/>
        </a:p>
      </dsp:txBody>
      <dsp:txXfrm>
        <a:off x="7288810" y="2769918"/>
        <a:ext cx="2906697"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1E508-F628-4247-9D23-62220390463C}">
      <dsp:nvSpPr>
        <dsp:cNvPr id="0" name=""/>
        <dsp:cNvSpPr/>
      </dsp:nvSpPr>
      <dsp:spPr>
        <a:xfrm>
          <a:off x="0" y="45128"/>
          <a:ext cx="6949440"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Balance of images and words </a:t>
          </a:r>
          <a:endParaRPr lang="en-US" sz="3400" kern="1200"/>
        </a:p>
      </dsp:txBody>
      <dsp:txXfrm>
        <a:off x="65934" y="111062"/>
        <a:ext cx="6817572" cy="1218787"/>
      </dsp:txXfrm>
    </dsp:sp>
    <dsp:sp modelId="{0BD9AEB7-453C-404C-8B59-C25D5BE6A65B}">
      <dsp:nvSpPr>
        <dsp:cNvPr id="0" name=""/>
        <dsp:cNvSpPr/>
      </dsp:nvSpPr>
      <dsp:spPr>
        <a:xfrm>
          <a:off x="0" y="1493703"/>
          <a:ext cx="6949440" cy="1350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Balance in colours</a:t>
          </a:r>
          <a:endParaRPr lang="en-US" sz="3400" kern="1200"/>
        </a:p>
      </dsp:txBody>
      <dsp:txXfrm>
        <a:off x="65934" y="1559637"/>
        <a:ext cx="6817572" cy="1218787"/>
      </dsp:txXfrm>
    </dsp:sp>
    <dsp:sp modelId="{30A6B6E1-0A9D-4074-85CD-C25D2F3E209F}">
      <dsp:nvSpPr>
        <dsp:cNvPr id="0" name=""/>
        <dsp:cNvSpPr/>
      </dsp:nvSpPr>
      <dsp:spPr>
        <a:xfrm>
          <a:off x="0" y="2942278"/>
          <a:ext cx="6949440" cy="13506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Balance in font</a:t>
          </a:r>
          <a:endParaRPr lang="en-US" sz="3400" kern="1200"/>
        </a:p>
      </dsp:txBody>
      <dsp:txXfrm>
        <a:off x="65934" y="3008212"/>
        <a:ext cx="6817572" cy="1218787"/>
      </dsp:txXfrm>
    </dsp:sp>
    <dsp:sp modelId="{1BF2D31A-1D45-407A-BB9B-3877D21B2038}">
      <dsp:nvSpPr>
        <dsp:cNvPr id="0" name=""/>
        <dsp:cNvSpPr/>
      </dsp:nvSpPr>
      <dsp:spPr>
        <a:xfrm>
          <a:off x="0" y="4390854"/>
          <a:ext cx="6949440" cy="1350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References to support your points</a:t>
          </a:r>
          <a:endParaRPr lang="en-US" sz="3400" kern="1200"/>
        </a:p>
      </dsp:txBody>
      <dsp:txXfrm>
        <a:off x="65934" y="4456788"/>
        <a:ext cx="6817572" cy="12187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98D8CB-0AC1-4804-946E-08EEC51FA203}"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BB83E-EE3C-47D0-9BC9-4292AD7B4C58}" type="slidenum">
              <a:rPr lang="en-GB" smtClean="0"/>
              <a:t>‹#›</a:t>
            </a:fld>
            <a:endParaRPr lang="en-GB"/>
          </a:p>
        </p:txBody>
      </p:sp>
    </p:spTree>
    <p:extLst>
      <p:ext uri="{BB962C8B-B14F-4D97-AF65-F5344CB8AC3E}">
        <p14:creationId xmlns:p14="http://schemas.microsoft.com/office/powerpoint/2010/main" val="3332055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BBB83E-EE3C-47D0-9BC9-4292AD7B4C58}" type="slidenum">
              <a:rPr lang="en-GB" smtClean="0"/>
              <a:t>8</a:t>
            </a:fld>
            <a:endParaRPr lang="en-GB"/>
          </a:p>
        </p:txBody>
      </p:sp>
    </p:spTree>
    <p:extLst>
      <p:ext uri="{BB962C8B-B14F-4D97-AF65-F5344CB8AC3E}">
        <p14:creationId xmlns:p14="http://schemas.microsoft.com/office/powerpoint/2010/main" val="1252181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BBB83E-EE3C-47D0-9BC9-4292AD7B4C58}" type="slidenum">
              <a:rPr lang="en-GB" smtClean="0"/>
              <a:t>9</a:t>
            </a:fld>
            <a:endParaRPr lang="en-GB"/>
          </a:p>
        </p:txBody>
      </p:sp>
    </p:spTree>
    <p:extLst>
      <p:ext uri="{BB962C8B-B14F-4D97-AF65-F5344CB8AC3E}">
        <p14:creationId xmlns:p14="http://schemas.microsoft.com/office/powerpoint/2010/main" val="2222456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498d3d4a82_0_2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498d3d4a82_0_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18311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1472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0341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5311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2367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3269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6196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3336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84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33380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3106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81010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37200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46278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3234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188676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168379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506453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765397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20512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671465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222104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cxnSp>
        <p:nvCxnSpPr>
          <p:cNvPr id="10" name="Google Shape;10;p2"/>
          <p:cNvCxnSpPr/>
          <p:nvPr/>
        </p:nvCxnSpPr>
        <p:spPr>
          <a:xfrm>
            <a:off x="9343647" y="4235851"/>
            <a:ext cx="7496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2100047" y="4211003"/>
            <a:ext cx="7496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338859" y="1362700"/>
            <a:ext cx="9515557" cy="2032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338868" y="5292133"/>
            <a:ext cx="9515557" cy="2032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338867" y="2335685"/>
            <a:ext cx="9515600" cy="1363200"/>
          </a:xfrm>
          <a:prstGeom prst="rect">
            <a:avLst/>
          </a:prstGeom>
        </p:spPr>
        <p:txBody>
          <a:bodyPr spcFirstLastPara="1" wrap="square" lIns="91425" tIns="91425" rIns="91425" bIns="91425" anchor="b" anchorCtr="0"/>
          <a:lstStyle>
            <a:lvl1pPr lvl="0" algn="ctr">
              <a:spcBef>
                <a:spcPts val="0"/>
              </a:spcBef>
              <a:spcAft>
                <a:spcPts val="0"/>
              </a:spcAft>
              <a:buSzPts val="5400"/>
              <a:buNone/>
              <a:defRPr sz="7200"/>
            </a:lvl1pPr>
            <a:lvl2pPr lvl="1" algn="ctr">
              <a:spcBef>
                <a:spcPts val="0"/>
              </a:spcBef>
              <a:spcAft>
                <a:spcPts val="0"/>
              </a:spcAft>
              <a:buSzPts val="5400"/>
              <a:buNone/>
              <a:defRPr sz="7200"/>
            </a:lvl2pPr>
            <a:lvl3pPr lvl="2" algn="ctr">
              <a:spcBef>
                <a:spcPts val="0"/>
              </a:spcBef>
              <a:spcAft>
                <a:spcPts val="0"/>
              </a:spcAft>
              <a:buSzPts val="5400"/>
              <a:buNone/>
              <a:defRPr sz="7200"/>
            </a:lvl3pPr>
            <a:lvl4pPr lvl="3" algn="ctr">
              <a:spcBef>
                <a:spcPts val="0"/>
              </a:spcBef>
              <a:spcAft>
                <a:spcPts val="0"/>
              </a:spcAft>
              <a:buSzPts val="5400"/>
              <a:buNone/>
              <a:defRPr sz="7200"/>
            </a:lvl4pPr>
            <a:lvl5pPr lvl="4" algn="ctr">
              <a:spcBef>
                <a:spcPts val="0"/>
              </a:spcBef>
              <a:spcAft>
                <a:spcPts val="0"/>
              </a:spcAft>
              <a:buSzPts val="5400"/>
              <a:buNone/>
              <a:defRPr sz="7200"/>
            </a:lvl5pPr>
            <a:lvl6pPr lvl="5" algn="ctr">
              <a:spcBef>
                <a:spcPts val="0"/>
              </a:spcBef>
              <a:spcAft>
                <a:spcPts val="0"/>
              </a:spcAft>
              <a:buSzPts val="5400"/>
              <a:buNone/>
              <a:defRPr sz="7200"/>
            </a:lvl6pPr>
            <a:lvl7pPr lvl="6" algn="ctr">
              <a:spcBef>
                <a:spcPts val="0"/>
              </a:spcBef>
              <a:spcAft>
                <a:spcPts val="0"/>
              </a:spcAft>
              <a:buSzPts val="5400"/>
              <a:buNone/>
              <a:defRPr sz="7200"/>
            </a:lvl7pPr>
            <a:lvl8pPr lvl="7" algn="ctr">
              <a:spcBef>
                <a:spcPts val="0"/>
              </a:spcBef>
              <a:spcAft>
                <a:spcPts val="0"/>
              </a:spcAft>
              <a:buSzPts val="5400"/>
              <a:buNone/>
              <a:defRPr sz="7200"/>
            </a:lvl8pPr>
            <a:lvl9pPr lvl="8" algn="ctr">
              <a:spcBef>
                <a:spcPts val="0"/>
              </a:spcBef>
              <a:spcAft>
                <a:spcPts val="0"/>
              </a:spcAft>
              <a:buSzPts val="5400"/>
              <a:buNone/>
              <a:defRPr sz="7200"/>
            </a:lvl9pPr>
          </a:lstStyle>
          <a:p>
            <a:endParaRPr/>
          </a:p>
        </p:txBody>
      </p:sp>
      <p:sp>
        <p:nvSpPr>
          <p:cNvPr id="19" name="Google Shape;19;p2"/>
          <p:cNvSpPr txBox="1">
            <a:spLocks noGrp="1"/>
          </p:cNvSpPr>
          <p:nvPr>
            <p:ph type="subTitle" idx="1"/>
          </p:nvPr>
        </p:nvSpPr>
        <p:spPr>
          <a:xfrm>
            <a:off x="2849633" y="3800052"/>
            <a:ext cx="6494000" cy="10568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400"/>
              <a:buNone/>
              <a:defRPr sz="3200"/>
            </a:lvl1pPr>
            <a:lvl2pPr lvl="1" algn="ctr">
              <a:lnSpc>
                <a:spcPct val="100000"/>
              </a:lnSpc>
              <a:spcBef>
                <a:spcPts val="0"/>
              </a:spcBef>
              <a:spcAft>
                <a:spcPts val="0"/>
              </a:spcAft>
              <a:buSzPts val="2400"/>
              <a:buNone/>
              <a:defRPr sz="3200"/>
            </a:lvl2pPr>
            <a:lvl3pPr lvl="2" algn="ctr">
              <a:lnSpc>
                <a:spcPct val="100000"/>
              </a:lnSpc>
              <a:spcBef>
                <a:spcPts val="0"/>
              </a:spcBef>
              <a:spcAft>
                <a:spcPts val="0"/>
              </a:spcAft>
              <a:buSzPts val="2400"/>
              <a:buNone/>
              <a:defRPr sz="3200"/>
            </a:lvl3pPr>
            <a:lvl4pPr lvl="3" algn="ctr">
              <a:lnSpc>
                <a:spcPct val="100000"/>
              </a:lnSpc>
              <a:spcBef>
                <a:spcPts val="0"/>
              </a:spcBef>
              <a:spcAft>
                <a:spcPts val="0"/>
              </a:spcAft>
              <a:buSzPts val="2400"/>
              <a:buNone/>
              <a:defRPr sz="3200"/>
            </a:lvl4pPr>
            <a:lvl5pPr lvl="4" algn="ctr">
              <a:lnSpc>
                <a:spcPct val="100000"/>
              </a:lnSpc>
              <a:spcBef>
                <a:spcPts val="0"/>
              </a:spcBef>
              <a:spcAft>
                <a:spcPts val="0"/>
              </a:spcAft>
              <a:buSzPts val="2400"/>
              <a:buNone/>
              <a:defRPr sz="3200"/>
            </a:lvl5pPr>
            <a:lvl6pPr lvl="5" algn="ctr">
              <a:lnSpc>
                <a:spcPct val="100000"/>
              </a:lnSpc>
              <a:spcBef>
                <a:spcPts val="0"/>
              </a:spcBef>
              <a:spcAft>
                <a:spcPts val="0"/>
              </a:spcAft>
              <a:buSzPts val="2400"/>
              <a:buNone/>
              <a:defRPr sz="3200"/>
            </a:lvl6pPr>
            <a:lvl7pPr lvl="6" algn="ctr">
              <a:lnSpc>
                <a:spcPct val="100000"/>
              </a:lnSpc>
              <a:spcBef>
                <a:spcPts val="0"/>
              </a:spcBef>
              <a:spcAft>
                <a:spcPts val="0"/>
              </a:spcAft>
              <a:buSzPts val="2400"/>
              <a:buNone/>
              <a:defRPr sz="3200"/>
            </a:lvl7pPr>
            <a:lvl8pPr lvl="7" algn="ctr">
              <a:lnSpc>
                <a:spcPct val="100000"/>
              </a:lnSpc>
              <a:spcBef>
                <a:spcPts val="0"/>
              </a:spcBef>
              <a:spcAft>
                <a:spcPts val="0"/>
              </a:spcAft>
              <a:buSzPts val="2400"/>
              <a:buNone/>
              <a:defRPr sz="3200"/>
            </a:lvl8pPr>
            <a:lvl9pPr lvl="8" algn="ctr">
              <a:lnSpc>
                <a:spcPct val="100000"/>
              </a:lnSpc>
              <a:spcBef>
                <a:spcPts val="0"/>
              </a:spcBef>
              <a:spcAft>
                <a:spcPts val="0"/>
              </a:spcAft>
              <a:buSzPts val="2400"/>
              <a:buNone/>
              <a:defRPr sz="3200"/>
            </a:lvl9pPr>
          </a:lstStyle>
          <a:p>
            <a:endParaRPr/>
          </a:p>
        </p:txBody>
      </p:sp>
      <p:sp>
        <p:nvSpPr>
          <p:cNvPr id="20" name="Google Shape;20;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0381929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1"/>
        <p:cNvGrpSpPr/>
        <p:nvPr/>
      </p:nvGrpSpPr>
      <p:grpSpPr>
        <a:xfrm>
          <a:off x="0" y="0"/>
          <a:ext cx="0" cy="0"/>
          <a:chOff x="0" y="0"/>
          <a:chExt cx="0" cy="0"/>
        </a:xfrm>
      </p:grpSpPr>
      <p:sp>
        <p:nvSpPr>
          <p:cNvPr id="22" name="Google Shape;22;p3"/>
          <p:cNvSpPr/>
          <p:nvPr/>
        </p:nvSpPr>
        <p:spPr>
          <a:xfrm>
            <a:off x="-67" y="3429200"/>
            <a:ext cx="12192000" cy="34288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 name="Google Shape;23;p3"/>
          <p:cNvSpPr txBox="1">
            <a:spLocks noGrp="1"/>
          </p:cNvSpPr>
          <p:nvPr>
            <p:ph type="title"/>
          </p:nvPr>
        </p:nvSpPr>
        <p:spPr>
          <a:xfrm>
            <a:off x="415600" y="1086400"/>
            <a:ext cx="11428400" cy="12560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532078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a:off x="-100" y="6727600"/>
            <a:ext cx="12192000" cy="1304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 name="Google Shape;27;p4"/>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415600" y="1688433"/>
            <a:ext cx="11360800" cy="4403600"/>
          </a:xfrm>
          <a:prstGeom prst="rect">
            <a:avLst/>
          </a:prstGeom>
        </p:spPr>
        <p:txBody>
          <a:bodyPr spcFirstLastPara="1" wrap="square" lIns="91425" tIns="91425" rIns="91425" bIns="91425" anchor="t" anchorCtr="0"/>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29" name="Google Shape;2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3136953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415600" y="1688233"/>
            <a:ext cx="5333200" cy="4403600"/>
          </a:xfrm>
          <a:prstGeom prst="rect">
            <a:avLst/>
          </a:prstGeom>
        </p:spPr>
        <p:txBody>
          <a:bodyPr spcFirstLastPara="1" wrap="square" lIns="91425" tIns="91425" rIns="91425" bIns="91425" anchor="t" anchorCtr="0"/>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33" name="Google Shape;33;p5"/>
          <p:cNvSpPr txBox="1">
            <a:spLocks noGrp="1"/>
          </p:cNvSpPr>
          <p:nvPr>
            <p:ph type="body" idx="2"/>
          </p:nvPr>
        </p:nvSpPr>
        <p:spPr>
          <a:xfrm>
            <a:off x="6443200" y="1688233"/>
            <a:ext cx="5333200" cy="4403600"/>
          </a:xfrm>
          <a:prstGeom prst="rect">
            <a:avLst/>
          </a:prstGeom>
        </p:spPr>
        <p:txBody>
          <a:bodyPr spcFirstLastPara="1" wrap="square" lIns="91425" tIns="91425" rIns="91425" bIns="91425" anchor="t" anchorCtr="0"/>
          <a:lstStyle>
            <a:lvl1pPr marL="609585" lvl="0" indent="-423323">
              <a:spcBef>
                <a:spcPts val="0"/>
              </a:spcBef>
              <a:spcAft>
                <a:spcPts val="0"/>
              </a:spcAft>
              <a:buSzPts val="1400"/>
              <a:buChar char="●"/>
              <a:defRPr sz="1867"/>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34" name="Google Shape;3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5276146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415600" y="593367"/>
            <a:ext cx="11360800" cy="9432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98422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40" name="Google Shape;4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lstStyle>
            <a:lvl1pPr marL="609585" lvl="0" indent="-406390">
              <a:spcBef>
                <a:spcPts val="0"/>
              </a:spcBef>
              <a:spcAft>
                <a:spcPts val="0"/>
              </a:spcAft>
              <a:buSzPts val="1200"/>
              <a:buChar char="●"/>
              <a:defRPr sz="1600"/>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endParaRPr/>
          </a:p>
        </p:txBody>
      </p:sp>
      <p:sp>
        <p:nvSpPr>
          <p:cNvPr id="41" name="Google Shape;4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6460876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653667" y="701800"/>
            <a:ext cx="7484800" cy="5454400"/>
          </a:xfrm>
          <a:prstGeom prst="rect">
            <a:avLst/>
          </a:prstGeom>
        </p:spPr>
        <p:txBody>
          <a:bodyPr spcFirstLastPara="1" wrap="square" lIns="91425" tIns="91425" rIns="91425" bIns="91425" anchor="ctr" anchorCtr="0"/>
          <a:lstStyle>
            <a:lvl1pPr lvl="0">
              <a:spcBef>
                <a:spcPts val="0"/>
              </a:spcBef>
              <a:spcAft>
                <a:spcPts val="0"/>
              </a:spcAft>
              <a:buClr>
                <a:schemeClr val="dk2"/>
              </a:buClr>
              <a:buSzPts val="5400"/>
              <a:buNone/>
              <a:defRPr sz="7200" b="0">
                <a:solidFill>
                  <a:schemeClr val="dk2"/>
                </a:solidFill>
              </a:defRPr>
            </a:lvl1pPr>
            <a:lvl2pPr lvl="1">
              <a:spcBef>
                <a:spcPts val="0"/>
              </a:spcBef>
              <a:spcAft>
                <a:spcPts val="0"/>
              </a:spcAft>
              <a:buClr>
                <a:schemeClr val="dk2"/>
              </a:buClr>
              <a:buSzPts val="5400"/>
              <a:buNone/>
              <a:defRPr sz="7200" b="0">
                <a:solidFill>
                  <a:schemeClr val="dk2"/>
                </a:solidFill>
              </a:defRPr>
            </a:lvl2pPr>
            <a:lvl3pPr lvl="2">
              <a:spcBef>
                <a:spcPts val="0"/>
              </a:spcBef>
              <a:spcAft>
                <a:spcPts val="0"/>
              </a:spcAft>
              <a:buClr>
                <a:schemeClr val="dk2"/>
              </a:buClr>
              <a:buSzPts val="5400"/>
              <a:buNone/>
              <a:defRPr sz="7200" b="0">
                <a:solidFill>
                  <a:schemeClr val="dk2"/>
                </a:solidFill>
              </a:defRPr>
            </a:lvl3pPr>
            <a:lvl4pPr lvl="3">
              <a:spcBef>
                <a:spcPts val="0"/>
              </a:spcBef>
              <a:spcAft>
                <a:spcPts val="0"/>
              </a:spcAft>
              <a:buClr>
                <a:schemeClr val="dk2"/>
              </a:buClr>
              <a:buSzPts val="5400"/>
              <a:buNone/>
              <a:defRPr sz="7200" b="0">
                <a:solidFill>
                  <a:schemeClr val="dk2"/>
                </a:solidFill>
              </a:defRPr>
            </a:lvl4pPr>
            <a:lvl5pPr lvl="4">
              <a:spcBef>
                <a:spcPts val="0"/>
              </a:spcBef>
              <a:spcAft>
                <a:spcPts val="0"/>
              </a:spcAft>
              <a:buClr>
                <a:schemeClr val="dk2"/>
              </a:buClr>
              <a:buSzPts val="5400"/>
              <a:buNone/>
              <a:defRPr sz="7200" b="0">
                <a:solidFill>
                  <a:schemeClr val="dk2"/>
                </a:solidFill>
              </a:defRPr>
            </a:lvl5pPr>
            <a:lvl6pPr lvl="5">
              <a:spcBef>
                <a:spcPts val="0"/>
              </a:spcBef>
              <a:spcAft>
                <a:spcPts val="0"/>
              </a:spcAft>
              <a:buClr>
                <a:schemeClr val="dk2"/>
              </a:buClr>
              <a:buSzPts val="5400"/>
              <a:buNone/>
              <a:defRPr sz="7200" b="0">
                <a:solidFill>
                  <a:schemeClr val="dk2"/>
                </a:solidFill>
              </a:defRPr>
            </a:lvl6pPr>
            <a:lvl7pPr lvl="6">
              <a:spcBef>
                <a:spcPts val="0"/>
              </a:spcBef>
              <a:spcAft>
                <a:spcPts val="0"/>
              </a:spcAft>
              <a:buClr>
                <a:schemeClr val="dk2"/>
              </a:buClr>
              <a:buSzPts val="5400"/>
              <a:buNone/>
              <a:defRPr sz="7200" b="0">
                <a:solidFill>
                  <a:schemeClr val="dk2"/>
                </a:solidFill>
              </a:defRPr>
            </a:lvl7pPr>
            <a:lvl8pPr lvl="7">
              <a:spcBef>
                <a:spcPts val="0"/>
              </a:spcBef>
              <a:spcAft>
                <a:spcPts val="0"/>
              </a:spcAft>
              <a:buClr>
                <a:schemeClr val="dk2"/>
              </a:buClr>
              <a:buSzPts val="5400"/>
              <a:buNone/>
              <a:defRPr sz="7200" b="0">
                <a:solidFill>
                  <a:schemeClr val="dk2"/>
                </a:solidFill>
              </a:defRPr>
            </a:lvl8pPr>
            <a:lvl9pPr lvl="8">
              <a:spcBef>
                <a:spcPts val="0"/>
              </a:spcBef>
              <a:spcAft>
                <a:spcPts val="0"/>
              </a:spcAft>
              <a:buClr>
                <a:schemeClr val="dk2"/>
              </a:buClr>
              <a:buSzPts val="5400"/>
              <a:buNone/>
              <a:defRPr sz="7200" b="0">
                <a:solidFill>
                  <a:schemeClr val="dk2"/>
                </a:solidFill>
              </a:defRPr>
            </a:lvl9pPr>
          </a:lstStyle>
          <a:p>
            <a:endParaRPr/>
          </a:p>
        </p:txBody>
      </p:sp>
      <p:sp>
        <p:nvSpPr>
          <p:cNvPr id="44" name="Google Shape;4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3663517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5"/>
        <p:cNvGrpSpPr/>
        <p:nvPr/>
      </p:nvGrpSpPr>
      <p:grpSpPr>
        <a:xfrm>
          <a:off x="0" y="0"/>
          <a:ext cx="0" cy="0"/>
          <a:chOff x="0" y="0"/>
          <a:chExt cx="0" cy="0"/>
        </a:xfrm>
      </p:grpSpPr>
      <p:sp>
        <p:nvSpPr>
          <p:cNvPr id="46" name="Google Shape;46;p9"/>
          <p:cNvSpPr/>
          <p:nvPr/>
        </p:nvSpPr>
        <p:spPr>
          <a:xfrm>
            <a:off x="6096000" y="0"/>
            <a:ext cx="6096000" cy="68580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7" name="Google Shape;47;p9"/>
          <p:cNvCxnSpPr/>
          <p:nvPr/>
        </p:nvCxnSpPr>
        <p:spPr>
          <a:xfrm>
            <a:off x="6706233" y="5994000"/>
            <a:ext cx="6244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354000" y="1386233"/>
            <a:ext cx="5393600" cy="22344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49" name="Google Shape;49;p9"/>
          <p:cNvSpPr txBox="1">
            <a:spLocks noGrp="1"/>
          </p:cNvSpPr>
          <p:nvPr>
            <p:ph type="subTitle" idx="1"/>
          </p:nvPr>
        </p:nvSpPr>
        <p:spPr>
          <a:xfrm>
            <a:off x="354000" y="3635833"/>
            <a:ext cx="5393600" cy="16468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50" name="Google Shape;50;p9"/>
          <p:cNvSpPr txBox="1">
            <a:spLocks noGrp="1"/>
          </p:cNvSpPr>
          <p:nvPr>
            <p:ph type="body" idx="2"/>
          </p:nvPr>
        </p:nvSpPr>
        <p:spPr>
          <a:xfrm>
            <a:off x="6586000" y="965600"/>
            <a:ext cx="5116000" cy="4926800"/>
          </a:xfrm>
          <a:prstGeom prst="rect">
            <a:avLst/>
          </a:prstGeom>
        </p:spPr>
        <p:txBody>
          <a:bodyPr spcFirstLastPara="1" wrap="square" lIns="91425" tIns="91425" rIns="91425" bIns="91425" anchor="ctr" anchorCtr="0"/>
          <a:lstStyle>
            <a:lvl1pPr marL="609585" lvl="0" indent="-457189">
              <a:spcBef>
                <a:spcPts val="0"/>
              </a:spcBef>
              <a:spcAft>
                <a:spcPts val="0"/>
              </a:spcAft>
              <a:buClr>
                <a:schemeClr val="lt1"/>
              </a:buClr>
              <a:buSzPts val="1800"/>
              <a:buChar char="●"/>
              <a:defRPr>
                <a:solidFill>
                  <a:schemeClr val="lt1"/>
                </a:solidFill>
              </a:defRPr>
            </a:lvl1pPr>
            <a:lvl2pPr marL="1219170" lvl="1" indent="-423323">
              <a:spcBef>
                <a:spcPts val="2133"/>
              </a:spcBef>
              <a:spcAft>
                <a:spcPts val="0"/>
              </a:spcAft>
              <a:buClr>
                <a:schemeClr val="lt1"/>
              </a:buClr>
              <a:buSzPts val="1400"/>
              <a:buChar char="○"/>
              <a:defRPr>
                <a:solidFill>
                  <a:schemeClr val="lt1"/>
                </a:solidFill>
              </a:defRPr>
            </a:lvl2pPr>
            <a:lvl3pPr marL="1828754" lvl="2" indent="-423323">
              <a:spcBef>
                <a:spcPts val="2133"/>
              </a:spcBef>
              <a:spcAft>
                <a:spcPts val="0"/>
              </a:spcAft>
              <a:buClr>
                <a:schemeClr val="lt1"/>
              </a:buClr>
              <a:buSzPts val="1400"/>
              <a:buChar char="■"/>
              <a:defRPr>
                <a:solidFill>
                  <a:schemeClr val="lt1"/>
                </a:solidFill>
              </a:defRPr>
            </a:lvl3pPr>
            <a:lvl4pPr marL="2438339" lvl="3" indent="-423323">
              <a:spcBef>
                <a:spcPts val="2133"/>
              </a:spcBef>
              <a:spcAft>
                <a:spcPts val="0"/>
              </a:spcAft>
              <a:buClr>
                <a:schemeClr val="lt1"/>
              </a:buClr>
              <a:buSzPts val="1400"/>
              <a:buChar char="●"/>
              <a:defRPr>
                <a:solidFill>
                  <a:schemeClr val="lt1"/>
                </a:solidFill>
              </a:defRPr>
            </a:lvl4pPr>
            <a:lvl5pPr marL="3047924" lvl="4" indent="-423323">
              <a:spcBef>
                <a:spcPts val="2133"/>
              </a:spcBef>
              <a:spcAft>
                <a:spcPts val="0"/>
              </a:spcAft>
              <a:buClr>
                <a:schemeClr val="lt1"/>
              </a:buClr>
              <a:buSzPts val="1400"/>
              <a:buChar char="○"/>
              <a:defRPr>
                <a:solidFill>
                  <a:schemeClr val="lt1"/>
                </a:solidFill>
              </a:defRPr>
            </a:lvl5pPr>
            <a:lvl6pPr marL="3657509" lvl="5" indent="-423323">
              <a:spcBef>
                <a:spcPts val="2133"/>
              </a:spcBef>
              <a:spcAft>
                <a:spcPts val="0"/>
              </a:spcAft>
              <a:buClr>
                <a:schemeClr val="lt1"/>
              </a:buClr>
              <a:buSzPts val="1400"/>
              <a:buChar char="■"/>
              <a:defRPr>
                <a:solidFill>
                  <a:schemeClr val="lt1"/>
                </a:solidFill>
              </a:defRPr>
            </a:lvl6pPr>
            <a:lvl7pPr marL="4267093" lvl="6" indent="-423323">
              <a:spcBef>
                <a:spcPts val="2133"/>
              </a:spcBef>
              <a:spcAft>
                <a:spcPts val="0"/>
              </a:spcAft>
              <a:buClr>
                <a:schemeClr val="lt1"/>
              </a:buClr>
              <a:buSzPts val="1400"/>
              <a:buChar char="●"/>
              <a:defRPr>
                <a:solidFill>
                  <a:schemeClr val="lt1"/>
                </a:solidFill>
              </a:defRPr>
            </a:lvl7pPr>
            <a:lvl8pPr marL="4876678" lvl="7" indent="-423323">
              <a:spcBef>
                <a:spcPts val="2133"/>
              </a:spcBef>
              <a:spcAft>
                <a:spcPts val="0"/>
              </a:spcAft>
              <a:buClr>
                <a:schemeClr val="lt1"/>
              </a:buClr>
              <a:buSzPts val="1400"/>
              <a:buChar char="○"/>
              <a:defRPr>
                <a:solidFill>
                  <a:schemeClr val="lt1"/>
                </a:solidFill>
              </a:defRPr>
            </a:lvl8pPr>
            <a:lvl9pPr marL="5486263" lvl="8" indent="-423323">
              <a:spcBef>
                <a:spcPts val="2133"/>
              </a:spcBef>
              <a:spcAft>
                <a:spcPts val="2133"/>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1395239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415600" y="5640967"/>
            <a:ext cx="7998400" cy="798400"/>
          </a:xfrm>
          <a:prstGeom prst="rect">
            <a:avLst/>
          </a:prstGeom>
        </p:spPr>
        <p:txBody>
          <a:bodyPr spcFirstLastPara="1" wrap="square" lIns="91425" tIns="91425" rIns="91425" bIns="91425" anchor="ctr" anchorCtr="0"/>
          <a:lstStyle>
            <a:lvl1pPr marL="609585" lvl="0" indent="-304792">
              <a:lnSpc>
                <a:spcPct val="100000"/>
              </a:lnSpc>
              <a:spcBef>
                <a:spcPts val="0"/>
              </a:spcBef>
              <a:spcAft>
                <a:spcPts val="0"/>
              </a:spcAft>
              <a:buSzPts val="2400"/>
              <a:buFont typeface="PT Sans Narrow"/>
              <a:buNone/>
              <a:defRPr sz="32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2819861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5"/>
        <p:cNvGrpSpPr/>
        <p:nvPr/>
      </p:nvGrpSpPr>
      <p:grpSpPr>
        <a:xfrm>
          <a:off x="0" y="0"/>
          <a:ext cx="0" cy="0"/>
          <a:chOff x="0" y="0"/>
          <a:chExt cx="0" cy="0"/>
        </a:xfrm>
      </p:grpSpPr>
      <p:sp>
        <p:nvSpPr>
          <p:cNvPr id="56" name="Google Shape;56;p11"/>
          <p:cNvSpPr/>
          <p:nvPr/>
        </p:nvSpPr>
        <p:spPr>
          <a:xfrm>
            <a:off x="-100" y="6727600"/>
            <a:ext cx="12192000" cy="13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11"/>
          <p:cNvSpPr txBox="1">
            <a:spLocks noGrp="1"/>
          </p:cNvSpPr>
          <p:nvPr>
            <p:ph type="title" hasCustomPrompt="1"/>
          </p:nvPr>
        </p:nvSpPr>
        <p:spPr>
          <a:xfrm>
            <a:off x="415600" y="1739800"/>
            <a:ext cx="11360800" cy="2051200"/>
          </a:xfrm>
          <a:prstGeom prst="rect">
            <a:avLst/>
          </a:prstGeom>
        </p:spPr>
        <p:txBody>
          <a:bodyPr spcFirstLastPara="1" wrap="square" lIns="91425" tIns="91425" rIns="91425" bIns="91425" anchor="ctr" anchorCtr="0"/>
          <a:lstStyle>
            <a:lvl1pPr lvl="0" algn="ctr">
              <a:spcBef>
                <a:spcPts val="0"/>
              </a:spcBef>
              <a:spcAft>
                <a:spcPts val="0"/>
              </a:spcAft>
              <a:buClr>
                <a:schemeClr val="accent3"/>
              </a:buClr>
              <a:buSzPts val="13000"/>
              <a:buNone/>
              <a:defRPr sz="17333">
                <a:solidFill>
                  <a:schemeClr val="accent3"/>
                </a:solidFill>
              </a:defRPr>
            </a:lvl1pPr>
            <a:lvl2pPr lvl="1" algn="ctr">
              <a:spcBef>
                <a:spcPts val="0"/>
              </a:spcBef>
              <a:spcAft>
                <a:spcPts val="0"/>
              </a:spcAft>
              <a:buClr>
                <a:schemeClr val="accent3"/>
              </a:buClr>
              <a:buSzPts val="13000"/>
              <a:buNone/>
              <a:defRPr sz="17333">
                <a:solidFill>
                  <a:schemeClr val="accent3"/>
                </a:solidFill>
              </a:defRPr>
            </a:lvl2pPr>
            <a:lvl3pPr lvl="2" algn="ctr">
              <a:spcBef>
                <a:spcPts val="0"/>
              </a:spcBef>
              <a:spcAft>
                <a:spcPts val="0"/>
              </a:spcAft>
              <a:buClr>
                <a:schemeClr val="accent3"/>
              </a:buClr>
              <a:buSzPts val="13000"/>
              <a:buNone/>
              <a:defRPr sz="17333">
                <a:solidFill>
                  <a:schemeClr val="accent3"/>
                </a:solidFill>
              </a:defRPr>
            </a:lvl3pPr>
            <a:lvl4pPr lvl="3" algn="ctr">
              <a:spcBef>
                <a:spcPts val="0"/>
              </a:spcBef>
              <a:spcAft>
                <a:spcPts val="0"/>
              </a:spcAft>
              <a:buClr>
                <a:schemeClr val="accent3"/>
              </a:buClr>
              <a:buSzPts val="13000"/>
              <a:buNone/>
              <a:defRPr sz="17333">
                <a:solidFill>
                  <a:schemeClr val="accent3"/>
                </a:solidFill>
              </a:defRPr>
            </a:lvl4pPr>
            <a:lvl5pPr lvl="4" algn="ctr">
              <a:spcBef>
                <a:spcPts val="0"/>
              </a:spcBef>
              <a:spcAft>
                <a:spcPts val="0"/>
              </a:spcAft>
              <a:buClr>
                <a:schemeClr val="accent3"/>
              </a:buClr>
              <a:buSzPts val="13000"/>
              <a:buNone/>
              <a:defRPr sz="17333">
                <a:solidFill>
                  <a:schemeClr val="accent3"/>
                </a:solidFill>
              </a:defRPr>
            </a:lvl5pPr>
            <a:lvl6pPr lvl="5" algn="ctr">
              <a:spcBef>
                <a:spcPts val="0"/>
              </a:spcBef>
              <a:spcAft>
                <a:spcPts val="0"/>
              </a:spcAft>
              <a:buClr>
                <a:schemeClr val="accent3"/>
              </a:buClr>
              <a:buSzPts val="13000"/>
              <a:buNone/>
              <a:defRPr sz="17333">
                <a:solidFill>
                  <a:schemeClr val="accent3"/>
                </a:solidFill>
              </a:defRPr>
            </a:lvl6pPr>
            <a:lvl7pPr lvl="6" algn="ctr">
              <a:spcBef>
                <a:spcPts val="0"/>
              </a:spcBef>
              <a:spcAft>
                <a:spcPts val="0"/>
              </a:spcAft>
              <a:buClr>
                <a:schemeClr val="accent3"/>
              </a:buClr>
              <a:buSzPts val="13000"/>
              <a:buNone/>
              <a:defRPr sz="17333">
                <a:solidFill>
                  <a:schemeClr val="accent3"/>
                </a:solidFill>
              </a:defRPr>
            </a:lvl7pPr>
            <a:lvl8pPr lvl="7" algn="ctr">
              <a:spcBef>
                <a:spcPts val="0"/>
              </a:spcBef>
              <a:spcAft>
                <a:spcPts val="0"/>
              </a:spcAft>
              <a:buClr>
                <a:schemeClr val="accent3"/>
              </a:buClr>
              <a:buSzPts val="13000"/>
              <a:buNone/>
              <a:defRPr sz="17333">
                <a:solidFill>
                  <a:schemeClr val="accent3"/>
                </a:solidFill>
              </a:defRPr>
            </a:lvl8pPr>
            <a:lvl9pPr lvl="8" algn="ctr">
              <a:spcBef>
                <a:spcPts val="0"/>
              </a:spcBef>
              <a:spcAft>
                <a:spcPts val="0"/>
              </a:spcAft>
              <a:buClr>
                <a:schemeClr val="accent3"/>
              </a:buClr>
              <a:buSzPts val="13000"/>
              <a:buNone/>
              <a:defRPr sz="17333">
                <a:solidFill>
                  <a:schemeClr val="accent3"/>
                </a:solidFill>
              </a:defRPr>
            </a:lvl9pPr>
          </a:lstStyle>
          <a:p>
            <a:r>
              <a:t>xx%</a:t>
            </a:r>
          </a:p>
        </p:txBody>
      </p:sp>
      <p:sp>
        <p:nvSpPr>
          <p:cNvPr id="58" name="Google Shape;58;p11"/>
          <p:cNvSpPr txBox="1">
            <a:spLocks noGrp="1"/>
          </p:cNvSpPr>
          <p:nvPr>
            <p:ph type="body" idx="1"/>
          </p:nvPr>
        </p:nvSpPr>
        <p:spPr>
          <a:xfrm>
            <a:off x="415600" y="3994200"/>
            <a:ext cx="11360800" cy="1428800"/>
          </a:xfrm>
          <a:prstGeom prst="rect">
            <a:avLst/>
          </a:prstGeom>
        </p:spPr>
        <p:txBody>
          <a:bodyPr spcFirstLastPara="1" wrap="square" lIns="91425" tIns="91425" rIns="91425" bIns="91425" anchor="t" anchorCtr="0"/>
          <a:lstStyle>
            <a:lvl1pPr marL="609585" lvl="0" indent="-457189" algn="ctr">
              <a:spcBef>
                <a:spcPts val="0"/>
              </a:spcBef>
              <a:spcAft>
                <a:spcPts val="0"/>
              </a:spcAft>
              <a:buSzPts val="1800"/>
              <a:buChar char="●"/>
              <a:defRPr/>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a:p>
        </p:txBody>
      </p:sp>
      <p:sp>
        <p:nvSpPr>
          <p:cNvPr id="59" name="Google Shape;59;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2993968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986394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0443513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2045867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9432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415600" y="1688433"/>
            <a:ext cx="11360800" cy="44036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dk2"/>
                </a:solidFill>
                <a:latin typeface="Open Sans"/>
                <a:ea typeface="Open Sans"/>
                <a:cs typeface="Open Sans"/>
                <a:sym typeface="Open Sans"/>
              </a:defRPr>
            </a:lvl1pPr>
            <a:lvl2pPr lvl="1" algn="r">
              <a:buNone/>
              <a:defRPr sz="1333">
                <a:solidFill>
                  <a:schemeClr val="dk2"/>
                </a:solidFill>
                <a:latin typeface="Open Sans"/>
                <a:ea typeface="Open Sans"/>
                <a:cs typeface="Open Sans"/>
                <a:sym typeface="Open Sans"/>
              </a:defRPr>
            </a:lvl2pPr>
            <a:lvl3pPr lvl="2" algn="r">
              <a:buNone/>
              <a:defRPr sz="1333">
                <a:solidFill>
                  <a:schemeClr val="dk2"/>
                </a:solidFill>
                <a:latin typeface="Open Sans"/>
                <a:ea typeface="Open Sans"/>
                <a:cs typeface="Open Sans"/>
                <a:sym typeface="Open Sans"/>
              </a:defRPr>
            </a:lvl3pPr>
            <a:lvl4pPr lvl="3" algn="r">
              <a:buNone/>
              <a:defRPr sz="1333">
                <a:solidFill>
                  <a:schemeClr val="dk2"/>
                </a:solidFill>
                <a:latin typeface="Open Sans"/>
                <a:ea typeface="Open Sans"/>
                <a:cs typeface="Open Sans"/>
                <a:sym typeface="Open Sans"/>
              </a:defRPr>
            </a:lvl4pPr>
            <a:lvl5pPr lvl="4" algn="r">
              <a:buNone/>
              <a:defRPr sz="1333">
                <a:solidFill>
                  <a:schemeClr val="dk2"/>
                </a:solidFill>
                <a:latin typeface="Open Sans"/>
                <a:ea typeface="Open Sans"/>
                <a:cs typeface="Open Sans"/>
                <a:sym typeface="Open Sans"/>
              </a:defRPr>
            </a:lvl5pPr>
            <a:lvl6pPr lvl="5" algn="r">
              <a:buNone/>
              <a:defRPr sz="1333">
                <a:solidFill>
                  <a:schemeClr val="dk2"/>
                </a:solidFill>
                <a:latin typeface="Open Sans"/>
                <a:ea typeface="Open Sans"/>
                <a:cs typeface="Open Sans"/>
                <a:sym typeface="Open Sans"/>
              </a:defRPr>
            </a:lvl6pPr>
            <a:lvl7pPr lvl="6" algn="r">
              <a:buNone/>
              <a:defRPr sz="1333">
                <a:solidFill>
                  <a:schemeClr val="dk2"/>
                </a:solidFill>
                <a:latin typeface="Open Sans"/>
                <a:ea typeface="Open Sans"/>
                <a:cs typeface="Open Sans"/>
                <a:sym typeface="Open Sans"/>
              </a:defRPr>
            </a:lvl7pPr>
            <a:lvl8pPr lvl="7" algn="r">
              <a:buNone/>
              <a:defRPr sz="1333">
                <a:solidFill>
                  <a:schemeClr val="dk2"/>
                </a:solidFill>
                <a:latin typeface="Open Sans"/>
                <a:ea typeface="Open Sans"/>
                <a:cs typeface="Open Sans"/>
                <a:sym typeface="Open Sans"/>
              </a:defRPr>
            </a:lvl8pPr>
            <a:lvl9pPr lvl="8" algn="r">
              <a:buNone/>
              <a:defRPr sz="1333">
                <a:solidFill>
                  <a:schemeClr val="dk2"/>
                </a:solidFill>
                <a:latin typeface="Open Sans"/>
                <a:ea typeface="Open Sans"/>
                <a:cs typeface="Open Sans"/>
                <a:sym typeface="Open Sans"/>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577322450"/>
      </p:ext>
    </p:extLst>
  </p:cSld>
  <p:clrMap bg1="lt1" tx1="dk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High angle view of a rolled paper, brown notebook, and black notepad on a wooden table">
            <a:extLst>
              <a:ext uri="{FF2B5EF4-FFF2-40B4-BE49-F238E27FC236}">
                <a16:creationId xmlns:a16="http://schemas.microsoft.com/office/drawing/2014/main" id="{7EF89F60-3684-307C-E4E8-300EDEC5D3BC}"/>
              </a:ext>
            </a:extLst>
          </p:cNvPr>
          <p:cNvPicPr>
            <a:picLocks noChangeAspect="1"/>
          </p:cNvPicPr>
          <p:nvPr/>
        </p:nvPicPr>
        <p:blipFill>
          <a:blip r:embed="rId2"/>
          <a:srcRect t="7033" b="8698"/>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BEC58FA-5D0D-7B9A-3121-4A1949FE182E}"/>
              </a:ext>
            </a:extLst>
          </p:cNvPr>
          <p:cNvSpPr>
            <a:spLocks noGrp="1"/>
          </p:cNvSpPr>
          <p:nvPr>
            <p:ph type="ctrTitle"/>
          </p:nvPr>
        </p:nvSpPr>
        <p:spPr>
          <a:xfrm>
            <a:off x="286506" y="603315"/>
            <a:ext cx="5649211" cy="3685731"/>
          </a:xfrm>
        </p:spPr>
        <p:txBody>
          <a:bodyPr anchor="t">
            <a:normAutofit/>
          </a:bodyPr>
          <a:lstStyle/>
          <a:p>
            <a:pPr algn="l"/>
            <a:r>
              <a:rPr lang="en-GB" sz="6100"/>
              <a:t>Presentations and Literature Reviews</a:t>
            </a:r>
          </a:p>
        </p:txBody>
      </p:sp>
      <p:sp>
        <p:nvSpPr>
          <p:cNvPr id="3" name="Subtitle 2">
            <a:extLst>
              <a:ext uri="{FF2B5EF4-FFF2-40B4-BE49-F238E27FC236}">
                <a16:creationId xmlns:a16="http://schemas.microsoft.com/office/drawing/2014/main" id="{DB561141-1EC9-AFA7-3EF6-59BC20B8F412}"/>
              </a:ext>
            </a:extLst>
          </p:cNvPr>
          <p:cNvSpPr>
            <a:spLocks noGrp="1"/>
          </p:cNvSpPr>
          <p:nvPr>
            <p:ph type="subTitle" idx="1"/>
          </p:nvPr>
        </p:nvSpPr>
        <p:spPr>
          <a:xfrm>
            <a:off x="286507" y="4437176"/>
            <a:ext cx="4007587" cy="1290807"/>
          </a:xfrm>
        </p:spPr>
        <p:txBody>
          <a:bodyPr anchor="ctr">
            <a:normAutofit/>
          </a:bodyPr>
          <a:lstStyle/>
          <a:p>
            <a:pPr algn="l"/>
            <a:r>
              <a:rPr lang="en-GB" sz="2200" dirty="0" err="1"/>
              <a:t>BMPL4020</a:t>
            </a:r>
            <a:endParaRPr lang="en-GB" sz="2200" dirty="0"/>
          </a:p>
        </p:txBody>
      </p:sp>
    </p:spTree>
    <p:extLst>
      <p:ext uri="{BB962C8B-B14F-4D97-AF65-F5344CB8AC3E}">
        <p14:creationId xmlns:p14="http://schemas.microsoft.com/office/powerpoint/2010/main" val="40338932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7B491-1C82-C553-7133-A00B07563093}"/>
              </a:ext>
            </a:extLst>
          </p:cNvPr>
          <p:cNvSpPr>
            <a:spLocks noGrp="1"/>
          </p:cNvSpPr>
          <p:nvPr>
            <p:ph type="title"/>
          </p:nvPr>
        </p:nvSpPr>
        <p:spPr>
          <a:xfrm>
            <a:off x="612649" y="548638"/>
            <a:ext cx="3493008" cy="5788152"/>
          </a:xfrm>
        </p:spPr>
        <p:txBody>
          <a:bodyPr anchor="ctr">
            <a:normAutofit/>
          </a:bodyPr>
          <a:lstStyle/>
          <a:p>
            <a:r>
              <a:rPr lang="en-GB" sz="4000"/>
              <a:t>Observations</a:t>
            </a:r>
          </a:p>
        </p:txBody>
      </p:sp>
      <p:graphicFrame>
        <p:nvGraphicFramePr>
          <p:cNvPr id="5" name="Content Placeholder 2">
            <a:extLst>
              <a:ext uri="{FF2B5EF4-FFF2-40B4-BE49-F238E27FC236}">
                <a16:creationId xmlns:a16="http://schemas.microsoft.com/office/drawing/2014/main" id="{1B3A9B56-11B1-0EF4-C7EC-F37F7C3CDFB8}"/>
              </a:ext>
            </a:extLst>
          </p:cNvPr>
          <p:cNvGraphicFramePr>
            <a:graphicFrameLocks noGrp="1"/>
          </p:cNvGraphicFramePr>
          <p:nvPr>
            <p:ph idx="1"/>
            <p:extLst>
              <p:ext uri="{D42A27DB-BD31-4B8C-83A1-F6EECF244321}">
                <p14:modId xmlns:p14="http://schemas.microsoft.com/office/powerpoint/2010/main" val="292065264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13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9B1F16B-AEB2-4144-9318-7EF748E14E5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624CE63F-6C08-4034-832A-719678AD096E}"/>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234802E9-12FA-415A-A0DB-FBCBC07CFDCA}"/>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C4E39EC5-8329-410A-83A2-35549A158B9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D34A797B-FF2B-4F75-8116-30453475FD7A}"/>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BBF5188C-271B-4C5A-A42F-761D5EE9BBB2}"/>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EE8A6449-B917-49C0-9317-C97F2212D7DF}"/>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3B082E08-F9C5-417C-8343-D4BE6FD7FB9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72F9584D-3F5B-4552-8D32-E03A1BDCF4AB}"/>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EDDF8F74-5836-4723-A113-59A133FD494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74F9A-2F6C-FE46-44AF-75235756B07F}"/>
              </a:ext>
            </a:extLst>
          </p:cNvPr>
          <p:cNvSpPr>
            <a:spLocks noGrp="1"/>
          </p:cNvSpPr>
          <p:nvPr>
            <p:ph type="title"/>
          </p:nvPr>
        </p:nvSpPr>
        <p:spPr>
          <a:xfrm>
            <a:off x="612649" y="548638"/>
            <a:ext cx="3493008" cy="5788152"/>
          </a:xfrm>
        </p:spPr>
        <p:txBody>
          <a:bodyPr anchor="ctr">
            <a:normAutofit/>
          </a:bodyPr>
          <a:lstStyle/>
          <a:p>
            <a:r>
              <a:rPr lang="en-GB" sz="4000"/>
              <a:t>Today’s session</a:t>
            </a:r>
          </a:p>
        </p:txBody>
      </p:sp>
      <p:graphicFrame>
        <p:nvGraphicFramePr>
          <p:cNvPr id="5" name="Content Placeholder 2">
            <a:extLst>
              <a:ext uri="{FF2B5EF4-FFF2-40B4-BE49-F238E27FC236}">
                <a16:creationId xmlns:a16="http://schemas.microsoft.com/office/drawing/2014/main" id="{962AE35D-C6F1-CB9F-8F07-5337078573B0}"/>
              </a:ext>
            </a:extLst>
          </p:cNvPr>
          <p:cNvGraphicFramePr>
            <a:graphicFrameLocks noGrp="1"/>
          </p:cNvGraphicFramePr>
          <p:nvPr>
            <p:ph idx="1"/>
            <p:extLst>
              <p:ext uri="{D42A27DB-BD31-4B8C-83A1-F6EECF244321}">
                <p14:modId xmlns:p14="http://schemas.microsoft.com/office/powerpoint/2010/main" val="188519823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254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E9033-4B84-2A06-5437-877EA5A9A9E2}"/>
              </a:ext>
            </a:extLst>
          </p:cNvPr>
          <p:cNvSpPr>
            <a:spLocks noGrp="1"/>
          </p:cNvSpPr>
          <p:nvPr>
            <p:ph type="title"/>
          </p:nvPr>
        </p:nvSpPr>
        <p:spPr/>
        <p:txBody>
          <a:bodyPr/>
          <a:lstStyle/>
          <a:p>
            <a:pPr algn="ctr"/>
            <a:r>
              <a:rPr lang="en-GB" dirty="0"/>
              <a:t>Assignment 2 </a:t>
            </a:r>
          </a:p>
        </p:txBody>
      </p:sp>
      <p:graphicFrame>
        <p:nvGraphicFramePr>
          <p:cNvPr id="5" name="Content Placeholder 2">
            <a:extLst>
              <a:ext uri="{FF2B5EF4-FFF2-40B4-BE49-F238E27FC236}">
                <a16:creationId xmlns:a16="http://schemas.microsoft.com/office/drawing/2014/main" id="{F6B73884-4604-6CFE-5ED7-ADEB0BCD29E9}"/>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6469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E4C1-4357-6F7C-E227-8DE5A589B3D9}"/>
              </a:ext>
            </a:extLst>
          </p:cNvPr>
          <p:cNvSpPr>
            <a:spLocks noGrp="1"/>
          </p:cNvSpPr>
          <p:nvPr>
            <p:ph type="title"/>
          </p:nvPr>
        </p:nvSpPr>
        <p:spPr>
          <a:xfrm>
            <a:off x="612647" y="240398"/>
            <a:ext cx="10653578" cy="616483"/>
          </a:xfrm>
        </p:spPr>
        <p:txBody>
          <a:bodyPr/>
          <a:lstStyle/>
          <a:p>
            <a:pPr algn="ctr"/>
            <a:r>
              <a:rPr lang="en-GB" dirty="0"/>
              <a:t>Element 3</a:t>
            </a:r>
          </a:p>
        </p:txBody>
      </p:sp>
      <p:sp>
        <p:nvSpPr>
          <p:cNvPr id="3" name="Content Placeholder 2">
            <a:extLst>
              <a:ext uri="{FF2B5EF4-FFF2-40B4-BE49-F238E27FC236}">
                <a16:creationId xmlns:a16="http://schemas.microsoft.com/office/drawing/2014/main" id="{C9DDC64A-1570-31A9-39A2-ACD3775F1644}"/>
              </a:ext>
            </a:extLst>
          </p:cNvPr>
          <p:cNvSpPr>
            <a:spLocks noGrp="1"/>
          </p:cNvSpPr>
          <p:nvPr>
            <p:ph idx="1"/>
          </p:nvPr>
        </p:nvSpPr>
        <p:spPr>
          <a:xfrm>
            <a:off x="612647" y="1165123"/>
            <a:ext cx="11245056" cy="5144237"/>
          </a:xfrm>
        </p:spPr>
        <p:txBody>
          <a:bodyPr>
            <a:normAutofit fontScale="92500" lnSpcReduction="10000"/>
          </a:bodyPr>
          <a:lstStyle/>
          <a:p>
            <a:pPr marL="0" indent="0">
              <a:buNone/>
            </a:pPr>
            <a:r>
              <a:rPr lang="en-GB" dirty="0"/>
              <a:t>For this assignment you are required to conduct a 3-minute (+/-10%) presentation on a reflective model of your choice. You should ensure that you evidence your knowledge of the model by discussing its purpose, how it works in practice and the pros and cons of its use. Below are some examples of reflective models that you may want to explore,   </a:t>
            </a:r>
          </a:p>
          <a:p>
            <a:endParaRPr lang="en-GB" dirty="0"/>
          </a:p>
          <a:p>
            <a:pPr marL="0" indent="0">
              <a:buNone/>
            </a:pPr>
            <a:r>
              <a:rPr lang="en-GB" dirty="0"/>
              <a:t>	- Gibb’s reflective cycle </a:t>
            </a:r>
          </a:p>
          <a:p>
            <a:pPr marL="0" indent="0">
              <a:buNone/>
            </a:pPr>
            <a:r>
              <a:rPr lang="en-GB" dirty="0"/>
              <a:t>	- Driscoll’s What Model of reflection </a:t>
            </a:r>
          </a:p>
          <a:p>
            <a:pPr marL="0" indent="0">
              <a:buNone/>
            </a:pPr>
            <a:r>
              <a:rPr lang="en-GB" dirty="0"/>
              <a:t>	- CARL Framework of reflection</a:t>
            </a:r>
          </a:p>
          <a:p>
            <a:endParaRPr lang="en-GB" dirty="0"/>
          </a:p>
          <a:p>
            <a:pPr marL="0" indent="0">
              <a:buNone/>
            </a:pPr>
            <a:r>
              <a:rPr lang="en-GB" dirty="0"/>
              <a:t>Although this is a presentation; you should imbed </a:t>
            </a:r>
            <a:r>
              <a:rPr lang="en-GB" b="1" u="sng" dirty="0"/>
              <a:t>at least 6 references </a:t>
            </a:r>
            <a:r>
              <a:rPr lang="en-GB" dirty="0"/>
              <a:t>within your presentation to support the points/arguments/claims that you are making. The referencing should, at all times, align with Harvard referencing. Notes should either be printed on a cue card format. No phones to be present or used during the presentation</a:t>
            </a:r>
          </a:p>
        </p:txBody>
      </p:sp>
    </p:spTree>
    <p:extLst>
      <p:ext uri="{BB962C8B-B14F-4D97-AF65-F5344CB8AC3E}">
        <p14:creationId xmlns:p14="http://schemas.microsoft.com/office/powerpoint/2010/main" val="210027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8B6F0-46AD-1C4E-1C52-760C82E9D795}"/>
              </a:ext>
            </a:extLst>
          </p:cNvPr>
          <p:cNvSpPr>
            <a:spLocks noGrp="1"/>
          </p:cNvSpPr>
          <p:nvPr>
            <p:ph type="title"/>
          </p:nvPr>
        </p:nvSpPr>
        <p:spPr>
          <a:xfrm>
            <a:off x="612649" y="548638"/>
            <a:ext cx="3493008" cy="5788152"/>
          </a:xfrm>
        </p:spPr>
        <p:txBody>
          <a:bodyPr anchor="ctr">
            <a:normAutofit/>
          </a:bodyPr>
          <a:lstStyle/>
          <a:p>
            <a:r>
              <a:rPr lang="en-GB" sz="4000"/>
              <a:t>What to include on a presentation</a:t>
            </a:r>
          </a:p>
        </p:txBody>
      </p:sp>
      <p:graphicFrame>
        <p:nvGraphicFramePr>
          <p:cNvPr id="10" name="Content Placeholder 2">
            <a:extLst>
              <a:ext uri="{FF2B5EF4-FFF2-40B4-BE49-F238E27FC236}">
                <a16:creationId xmlns:a16="http://schemas.microsoft.com/office/drawing/2014/main" id="{AC7E5D4A-894E-4EDE-2FBF-3CD06F7D7B58}"/>
              </a:ext>
            </a:extLst>
          </p:cNvPr>
          <p:cNvGraphicFramePr>
            <a:graphicFrameLocks noGrp="1"/>
          </p:cNvGraphicFramePr>
          <p:nvPr>
            <p:ph idx="1"/>
            <p:extLst>
              <p:ext uri="{D42A27DB-BD31-4B8C-83A1-F6EECF244321}">
                <p14:modId xmlns:p14="http://schemas.microsoft.com/office/powerpoint/2010/main" val="281321374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945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man hydrating">
            <a:extLst>
              <a:ext uri="{FF2B5EF4-FFF2-40B4-BE49-F238E27FC236}">
                <a16:creationId xmlns:a16="http://schemas.microsoft.com/office/drawing/2014/main" id="{A2D5DEF1-3EF7-49A8-FDDC-C9ECB3FFB8FC}"/>
              </a:ext>
            </a:extLst>
          </p:cNvPr>
          <p:cNvPicPr>
            <a:picLocks noChangeAspect="1"/>
          </p:cNvPicPr>
          <p:nvPr/>
        </p:nvPicPr>
        <p:blipFill rotWithShape="1">
          <a:blip r:embed="rId2"/>
          <a:srcRect l="5884" r="-1" b="-1"/>
          <a:stretch>
            <a:fillRect/>
          </a:stretch>
        </p:blipFill>
        <p:spPr>
          <a:xfrm>
            <a:off x="-573023" y="0"/>
            <a:ext cx="8229599"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C90D9A-07AD-6B77-E44F-870434965323}"/>
              </a:ext>
            </a:extLst>
          </p:cNvPr>
          <p:cNvSpPr>
            <a:spLocks noGrp="1"/>
          </p:cNvSpPr>
          <p:nvPr>
            <p:ph type="title"/>
          </p:nvPr>
        </p:nvSpPr>
        <p:spPr>
          <a:xfrm>
            <a:off x="7985760" y="365125"/>
            <a:ext cx="3368039" cy="1387475"/>
          </a:xfrm>
        </p:spPr>
        <p:txBody>
          <a:bodyPr>
            <a:normAutofit/>
          </a:bodyPr>
          <a:lstStyle/>
          <a:p>
            <a:r>
              <a:rPr lang="en-GB" sz="4000" dirty="0"/>
              <a:t>Example 1</a:t>
            </a:r>
          </a:p>
        </p:txBody>
      </p:sp>
      <p:sp>
        <p:nvSpPr>
          <p:cNvPr id="3" name="Content Placeholder 2">
            <a:extLst>
              <a:ext uri="{FF2B5EF4-FFF2-40B4-BE49-F238E27FC236}">
                <a16:creationId xmlns:a16="http://schemas.microsoft.com/office/drawing/2014/main" id="{5CC23C77-9864-2891-84AE-A77F53C15338}"/>
              </a:ext>
            </a:extLst>
          </p:cNvPr>
          <p:cNvSpPr>
            <a:spLocks noGrp="1"/>
          </p:cNvSpPr>
          <p:nvPr>
            <p:ph idx="1"/>
          </p:nvPr>
        </p:nvSpPr>
        <p:spPr>
          <a:xfrm>
            <a:off x="7522815" y="2041343"/>
            <a:ext cx="4430541" cy="2775314"/>
          </a:xfrm>
        </p:spPr>
        <p:txBody>
          <a:bodyPr vert="horz" lIns="91440" tIns="45720" rIns="91440" bIns="45720" rtlCol="0">
            <a:normAutofit/>
          </a:bodyPr>
          <a:lstStyle/>
          <a:p>
            <a:r>
              <a:rPr lang="en-GB" sz="2000" dirty="0"/>
              <a:t>Wellbeing is strongly linked to happiness and satisfaction (NHS, 2025).</a:t>
            </a:r>
          </a:p>
          <a:p>
            <a:endParaRPr lang="en-GB" sz="2000" dirty="0"/>
          </a:p>
          <a:p>
            <a:r>
              <a:rPr lang="en-GB" sz="2000" dirty="0"/>
              <a:t>When you are happy and satisfied, you are able to grow as a person and flourish (Mind, 2024).</a:t>
            </a:r>
          </a:p>
          <a:p>
            <a:endParaRPr lang="en-GB" sz="2000" dirty="0"/>
          </a:p>
        </p:txBody>
      </p:sp>
    </p:spTree>
    <p:extLst>
      <p:ext uri="{BB962C8B-B14F-4D97-AF65-F5344CB8AC3E}">
        <p14:creationId xmlns:p14="http://schemas.microsoft.com/office/powerpoint/2010/main" val="1497844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sseuse treating person's neck">
            <a:extLst>
              <a:ext uri="{FF2B5EF4-FFF2-40B4-BE49-F238E27FC236}">
                <a16:creationId xmlns:a16="http://schemas.microsoft.com/office/drawing/2014/main" id="{1C4C55F8-54E7-C322-2AD3-1E53D1840DEF}"/>
              </a:ext>
            </a:extLst>
          </p:cNvPr>
          <p:cNvPicPr>
            <a:picLocks noChangeAspect="1"/>
          </p:cNvPicPr>
          <p:nvPr/>
        </p:nvPicPr>
        <p:blipFill rotWithShape="1">
          <a:blip r:embed="rId3"/>
          <a:srcRect l="26454" r="13597"/>
          <a:stretch>
            <a:fillRect/>
          </a:stretch>
        </p:blipFill>
        <p:spPr>
          <a:xfrm>
            <a:off x="5440680" y="10"/>
            <a:ext cx="6751320"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374904" y="856488"/>
            <a:ext cx="4992624" cy="1243584"/>
          </a:xfrm>
        </p:spPr>
        <p:txBody>
          <a:bodyPr anchor="ctr">
            <a:normAutofit/>
          </a:bodyPr>
          <a:lstStyle/>
          <a:p>
            <a:r>
              <a:rPr lang="en-GB" sz="3400"/>
              <a:t>Example 2</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374903" y="2327176"/>
            <a:ext cx="5441281" cy="4115297"/>
          </a:xfrm>
        </p:spPr>
        <p:txBody>
          <a:bodyPr vert="horz" lIns="91440" tIns="45720" rIns="91440" bIns="45720" rtlCol="0" anchor="t">
            <a:noAutofit/>
          </a:bodyPr>
          <a:lstStyle/>
          <a:p>
            <a:pPr marL="0" indent="0">
              <a:buNone/>
            </a:pPr>
            <a:r>
              <a:rPr lang="en-GB" sz="2400" dirty="0"/>
              <a:t>Wellbeing is strongly linked to happiness and satisfaction (NHS, 2018).</a:t>
            </a:r>
          </a:p>
          <a:p>
            <a:r>
              <a:rPr lang="en-GB" sz="2400" dirty="0"/>
              <a:t>Research shows that 53% of people wish they could spend more time improving their physical health and wellbeing (Better health, 2022).</a:t>
            </a:r>
          </a:p>
          <a:p>
            <a:r>
              <a:rPr lang="en-GB" sz="2400" dirty="0"/>
              <a:t>Mind (2024) says that exercising at least 3 times a week, can greatly improve a person’s sense of wellbeing.</a:t>
            </a:r>
          </a:p>
        </p:txBody>
      </p:sp>
    </p:spTree>
    <p:extLst>
      <p:ext uri="{BB962C8B-B14F-4D97-AF65-F5344CB8AC3E}">
        <p14:creationId xmlns:p14="http://schemas.microsoft.com/office/powerpoint/2010/main" val="1945957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6F52FF4-94D6-2FFF-3097-0094D3931CCD}"/>
              </a:ext>
            </a:extLst>
          </p:cNvPr>
          <p:cNvSpPr>
            <a:spLocks noGrp="1"/>
          </p:cNvSpPr>
          <p:nvPr>
            <p:ph type="title"/>
          </p:nvPr>
        </p:nvSpPr>
        <p:spPr>
          <a:xfrm>
            <a:off x="8270420" y="1387927"/>
            <a:ext cx="3212502" cy="1942773"/>
          </a:xfrm>
        </p:spPr>
        <p:txBody>
          <a:bodyPr anchor="b">
            <a:normAutofit/>
          </a:bodyPr>
          <a:lstStyle/>
          <a:p>
            <a:r>
              <a:rPr lang="en-GB" dirty="0"/>
              <a:t>Example 3</a:t>
            </a:r>
          </a:p>
        </p:txBody>
      </p:sp>
      <p:pic>
        <p:nvPicPr>
          <p:cNvPr id="4" name="Content Placeholder 3" descr="Californians and Mental Health: What We Know About Poverty and Race -  California Budget and Policy Center">
            <a:extLst>
              <a:ext uri="{FF2B5EF4-FFF2-40B4-BE49-F238E27FC236}">
                <a16:creationId xmlns:a16="http://schemas.microsoft.com/office/drawing/2014/main" id="{63E50F79-2904-1095-D9AB-5E3EC866E79A}"/>
              </a:ext>
            </a:extLst>
          </p:cNvPr>
          <p:cNvPicPr>
            <a:picLocks noChangeAspect="1"/>
          </p:cNvPicPr>
          <p:nvPr/>
        </p:nvPicPr>
        <p:blipFill>
          <a:blip r:embed="rId3"/>
          <a:srcRect r="15536"/>
          <a:stretch>
            <a:fillRect/>
          </a:stretch>
        </p:blipFill>
        <p:spPr>
          <a:xfrm>
            <a:off x="0" y="191729"/>
            <a:ext cx="6910446" cy="5988635"/>
          </a:xfrm>
          <a:prstGeom prst="rect">
            <a:avLst/>
          </a:prstGeom>
        </p:spPr>
      </p:pic>
      <p:sp>
        <p:nvSpPr>
          <p:cNvPr id="8" name="Content Placeholder 7">
            <a:extLst>
              <a:ext uri="{FF2B5EF4-FFF2-40B4-BE49-F238E27FC236}">
                <a16:creationId xmlns:a16="http://schemas.microsoft.com/office/drawing/2014/main" id="{57C64A96-27C1-3B67-E548-E6F8049401AC}"/>
              </a:ext>
            </a:extLst>
          </p:cNvPr>
          <p:cNvSpPr>
            <a:spLocks noGrp="1"/>
          </p:cNvSpPr>
          <p:nvPr>
            <p:ph idx="1"/>
          </p:nvPr>
        </p:nvSpPr>
        <p:spPr>
          <a:xfrm>
            <a:off x="7772400" y="3412998"/>
            <a:ext cx="4203290" cy="2767366"/>
          </a:xfrm>
        </p:spPr>
        <p:txBody>
          <a:bodyPr>
            <a:normAutofit/>
          </a:bodyPr>
          <a:lstStyle/>
          <a:p>
            <a:r>
              <a:rPr lang="en-US" sz="1800" dirty="0"/>
              <a:t>Research suggests (</a:t>
            </a:r>
            <a:r>
              <a:rPr lang="en-US" sz="1800" dirty="0" err="1"/>
              <a:t>UWTSD</a:t>
            </a:r>
            <a:r>
              <a:rPr lang="en-US" sz="1800" dirty="0"/>
              <a:t>, 2023) that poverty is linked with happiness. </a:t>
            </a:r>
          </a:p>
          <a:p>
            <a:r>
              <a:rPr lang="en-US" sz="1800" dirty="0"/>
              <a:t>The NHS (2025) argue it is a combination of issues to lead to sorrow. </a:t>
            </a:r>
          </a:p>
        </p:txBody>
      </p:sp>
      <p:sp>
        <p:nvSpPr>
          <p:cNvPr id="6" name="TextBox 5">
            <a:extLst>
              <a:ext uri="{FF2B5EF4-FFF2-40B4-BE49-F238E27FC236}">
                <a16:creationId xmlns:a16="http://schemas.microsoft.com/office/drawing/2014/main" id="{22AABCCD-DFFD-6392-664D-2A894976954B}"/>
              </a:ext>
            </a:extLst>
          </p:cNvPr>
          <p:cNvSpPr txBox="1"/>
          <p:nvPr/>
        </p:nvSpPr>
        <p:spPr>
          <a:xfrm>
            <a:off x="408473" y="6149850"/>
            <a:ext cx="60935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0B0004020202020204"/>
                <a:ea typeface="+mn-ea"/>
                <a:cs typeface="+mn-cs"/>
              </a:rPr>
              <a:t>(California Budget and Policy centre, 2023)</a:t>
            </a:r>
          </a:p>
        </p:txBody>
      </p:sp>
    </p:spTree>
    <p:extLst>
      <p:ext uri="{BB962C8B-B14F-4D97-AF65-F5344CB8AC3E}">
        <p14:creationId xmlns:p14="http://schemas.microsoft.com/office/powerpoint/2010/main" val="2555761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8"/>
          <p:cNvSpPr txBox="1">
            <a:spLocks noGrp="1"/>
          </p:cNvSpPr>
          <p:nvPr>
            <p:ph type="title"/>
          </p:nvPr>
        </p:nvSpPr>
        <p:spPr>
          <a:xfrm>
            <a:off x="415600" y="248600"/>
            <a:ext cx="11360800" cy="704491"/>
          </a:xfrm>
          <a:prstGeom prst="rect">
            <a:avLst/>
          </a:prstGeom>
        </p:spPr>
        <p:txBody>
          <a:bodyPr spcFirstLastPara="1" wrap="square" lIns="121900" tIns="121900" rIns="121900" bIns="121900" anchor="t" anchorCtr="0">
            <a:noAutofit/>
          </a:bodyPr>
          <a:lstStyle/>
          <a:p>
            <a:r>
              <a:rPr lang="en-GB" dirty="0"/>
              <a:t>Reference List.</a:t>
            </a:r>
            <a:endParaRPr dirty="0"/>
          </a:p>
        </p:txBody>
      </p:sp>
      <p:sp>
        <p:nvSpPr>
          <p:cNvPr id="162" name="Google Shape;162;p28"/>
          <p:cNvSpPr txBox="1">
            <a:spLocks noGrp="1"/>
          </p:cNvSpPr>
          <p:nvPr>
            <p:ph type="body" idx="1"/>
          </p:nvPr>
        </p:nvSpPr>
        <p:spPr>
          <a:xfrm>
            <a:off x="415600" y="953091"/>
            <a:ext cx="11360800" cy="5311542"/>
          </a:xfrm>
          <a:prstGeom prst="rect">
            <a:avLst/>
          </a:prstGeom>
        </p:spPr>
        <p:txBody>
          <a:bodyPr spcFirstLastPara="1" wrap="square" lIns="121900" tIns="121900" rIns="121900" bIns="121900" anchor="t" anchorCtr="0">
            <a:noAutofit/>
          </a:bodyPr>
          <a:lstStyle/>
          <a:p>
            <a:pPr marL="0" indent="0">
              <a:spcBef>
                <a:spcPts val="2133"/>
              </a:spcBef>
              <a:buNone/>
            </a:pPr>
            <a:r>
              <a:rPr lang="en-GB" dirty="0"/>
              <a:t>Devon, N (2016) </a:t>
            </a:r>
            <a:r>
              <a:rPr lang="en-GB" i="1" dirty="0"/>
              <a:t>Time to change. A</a:t>
            </a:r>
            <a:r>
              <a:rPr lang="en-GB" dirty="0"/>
              <a:t>vailable from- https://www.time-to-change.org.uk/blog/Natasha-Devon-everyone-has-mental-health (Accessed on: 3 December 2025)</a:t>
            </a:r>
            <a:endParaRPr dirty="0"/>
          </a:p>
          <a:p>
            <a:pPr marL="0" indent="0">
              <a:spcBef>
                <a:spcPts val="2133"/>
              </a:spcBef>
              <a:buNone/>
            </a:pPr>
            <a:r>
              <a:rPr lang="en-GB" dirty="0"/>
              <a:t>Gov.uk (2023) </a:t>
            </a:r>
            <a:r>
              <a:rPr lang="en-GB" i="1" dirty="0"/>
              <a:t>Definition of disability under the Equality Act 2010. </a:t>
            </a:r>
            <a:r>
              <a:rPr lang="en-GB" dirty="0"/>
              <a:t> Available from- https://www.gov.uk/definition-of-disability-under-equality-act-2010 (Accessed on: 4  December 2024)</a:t>
            </a:r>
            <a:endParaRPr dirty="0"/>
          </a:p>
          <a:p>
            <a:pPr marL="0" indent="0">
              <a:spcBef>
                <a:spcPts val="2133"/>
              </a:spcBef>
              <a:buNone/>
            </a:pPr>
            <a:r>
              <a:rPr lang="en-GB" dirty="0"/>
              <a:t>Mental Health.gov (2017) </a:t>
            </a:r>
            <a:r>
              <a:rPr lang="en-GB" i="1" dirty="0"/>
              <a:t>What is mental health? . A</a:t>
            </a:r>
            <a:r>
              <a:rPr lang="en-GB" dirty="0"/>
              <a:t>vailable from- https://www.mentalhealth.gov/basics/what-is-mental-health (Accessed on: 1 December 2022)</a:t>
            </a:r>
            <a:endParaRPr dirty="0"/>
          </a:p>
          <a:p>
            <a:pPr marL="0" indent="0">
              <a:spcBef>
                <a:spcPts val="2133"/>
              </a:spcBef>
              <a:buNone/>
            </a:pPr>
            <a:r>
              <a:rPr lang="en-GB" dirty="0"/>
              <a:t>NHS (2016) </a:t>
            </a:r>
            <a:r>
              <a:rPr lang="en-GB" i="1" dirty="0"/>
              <a:t>Schizophrenia . </a:t>
            </a:r>
            <a:r>
              <a:rPr lang="en-GB" dirty="0"/>
              <a:t>Available from- </a:t>
            </a:r>
            <a:r>
              <a:rPr lang="en-GB" i="1" dirty="0"/>
              <a:t> </a:t>
            </a:r>
            <a:r>
              <a:rPr lang="en-GB" dirty="0"/>
              <a:t>https://www.nhs.uk/conditions/schizophrenia/  (Accessed on: 4 December 2024)</a:t>
            </a:r>
          </a:p>
          <a:p>
            <a:pPr marL="0" indent="0">
              <a:spcBef>
                <a:spcPts val="2133"/>
              </a:spcBef>
              <a:buNone/>
            </a:pPr>
            <a:r>
              <a:rPr lang="en-GB" dirty="0" err="1"/>
              <a:t>Torous</a:t>
            </a:r>
            <a:r>
              <a:rPr lang="en-GB" dirty="0"/>
              <a:t>, J, Keshavan, B and </a:t>
            </a:r>
            <a:r>
              <a:rPr lang="en-GB" dirty="0" err="1"/>
              <a:t>Matcheri</a:t>
            </a:r>
            <a:r>
              <a:rPr lang="en-GB" dirty="0"/>
              <a:t>, D (2016) ‘The Role of social media in schizophrenia: Evaluating risks, benefits and potential’. </a:t>
            </a:r>
            <a:r>
              <a:rPr lang="en-GB" i="1" dirty="0"/>
              <a:t>Current opinion in psychiatry. </a:t>
            </a:r>
            <a:r>
              <a:rPr lang="en-GB" dirty="0"/>
              <a:t>3(05) </a:t>
            </a:r>
            <a:r>
              <a:rPr lang="en-GB" dirty="0" err="1"/>
              <a:t>p.p</a:t>
            </a:r>
            <a:r>
              <a:rPr lang="en-GB" dirty="0"/>
              <a:t> 190-195. Available from- https://journals.lww.com/co-psychiatry/Abstract/2016/05000/The_role_of_social_media_in_schizophrenia__.3.aspx (Accessed on:  17 December 2018)</a:t>
            </a:r>
          </a:p>
          <a:p>
            <a:pPr marL="0" indent="0">
              <a:spcBef>
                <a:spcPts val="2133"/>
              </a:spcBef>
              <a:buNone/>
            </a:pPr>
            <a:endParaRPr sz="1867" dirty="0"/>
          </a:p>
          <a:p>
            <a:pPr marL="0" indent="0">
              <a:spcBef>
                <a:spcPts val="2133"/>
              </a:spcBef>
              <a:spcAft>
                <a:spcPts val="2133"/>
              </a:spcAft>
              <a:buNone/>
            </a:pPr>
            <a:endParaRPr sz="186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1D67F-4C3C-6C10-5DA5-4C19EDE1BC97}"/>
              </a:ext>
            </a:extLst>
          </p:cNvPr>
          <p:cNvSpPr>
            <a:spLocks noGrp="1"/>
          </p:cNvSpPr>
          <p:nvPr>
            <p:ph type="title"/>
          </p:nvPr>
        </p:nvSpPr>
        <p:spPr/>
        <p:txBody>
          <a:bodyPr/>
          <a:lstStyle/>
          <a:p>
            <a:r>
              <a:rPr lang="en-GB" dirty="0"/>
              <a:t>Task </a:t>
            </a:r>
          </a:p>
        </p:txBody>
      </p:sp>
      <p:sp>
        <p:nvSpPr>
          <p:cNvPr id="3" name="Text Placeholder 2">
            <a:extLst>
              <a:ext uri="{FF2B5EF4-FFF2-40B4-BE49-F238E27FC236}">
                <a16:creationId xmlns:a16="http://schemas.microsoft.com/office/drawing/2014/main" id="{92F60ABA-11D9-4C22-0974-B969F0EB82DA}"/>
              </a:ext>
            </a:extLst>
          </p:cNvPr>
          <p:cNvSpPr>
            <a:spLocks noGrp="1"/>
          </p:cNvSpPr>
          <p:nvPr>
            <p:ph type="body" idx="1"/>
          </p:nvPr>
        </p:nvSpPr>
        <p:spPr/>
        <p:txBody>
          <a:bodyPr/>
          <a:lstStyle/>
          <a:p>
            <a:r>
              <a:rPr lang="en-GB" dirty="0"/>
              <a:t>Create a power point presentation on the importance of team working in policing (2 minutes long) </a:t>
            </a:r>
          </a:p>
          <a:p>
            <a:endParaRPr lang="en-GB" dirty="0"/>
          </a:p>
          <a:p>
            <a:r>
              <a:rPr lang="en-GB" dirty="0"/>
              <a:t>At least 6 references</a:t>
            </a:r>
          </a:p>
          <a:p>
            <a:endParaRPr lang="en-GB" dirty="0"/>
          </a:p>
          <a:p>
            <a:r>
              <a:rPr lang="en-GB" dirty="0"/>
              <a:t>Reference list</a:t>
            </a:r>
          </a:p>
          <a:p>
            <a:endParaRPr lang="en-GB" dirty="0"/>
          </a:p>
          <a:p>
            <a:r>
              <a:rPr lang="en-GB" dirty="0"/>
              <a:t>At least 2 journal articles</a:t>
            </a:r>
          </a:p>
          <a:p>
            <a:endParaRPr lang="en-GB" dirty="0"/>
          </a:p>
          <a:p>
            <a:r>
              <a:rPr lang="en-GB" dirty="0"/>
              <a:t>Present to the class</a:t>
            </a:r>
          </a:p>
          <a:p>
            <a:endParaRPr lang="en-GB" dirty="0"/>
          </a:p>
          <a:p>
            <a:pPr marL="152396" indent="0">
              <a:buNone/>
            </a:pPr>
            <a:r>
              <a:rPr lang="en-GB" dirty="0"/>
              <a:t> </a:t>
            </a:r>
          </a:p>
        </p:txBody>
      </p:sp>
    </p:spTree>
    <p:extLst>
      <p:ext uri="{BB962C8B-B14F-4D97-AF65-F5344CB8AC3E}">
        <p14:creationId xmlns:p14="http://schemas.microsoft.com/office/powerpoint/2010/main" val="236162728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971F2D1E-08DC-42B9-9CB0-EC76C8BFED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A87423-8AFD-4B39-BC43-65ED89DFB568}">
  <ds:schemaRefs>
    <ds:schemaRef ds:uri="http://schemas.microsoft.com/sharepoint/v3/contenttype/forms"/>
  </ds:schemaRefs>
</ds:datastoreItem>
</file>

<file path=customXml/itemProps3.xml><?xml version="1.0" encoding="utf-8"?>
<ds:datastoreItem xmlns:ds="http://schemas.openxmlformats.org/officeDocument/2006/customXml" ds:itemID="{BDAD3F99-8C72-4965-97B6-DD0E71BFF68D}">
  <ds:schemaRefs>
    <ds:schemaRef ds:uri="4eb0a523-77d0-454a-93a8-50ca111d3c44"/>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http://purl.org/dc/terms/"/>
    <ds:schemaRef ds:uri="0e7fbce4-8ae7-4085-8b0a-9efa4c7cae6d"/>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4853</TotalTime>
  <Words>615</Words>
  <Application>Microsoft Office PowerPoint</Application>
  <PresentationFormat>Widescreen</PresentationFormat>
  <Paragraphs>59</Paragraphs>
  <Slides>11</Slides>
  <Notes>3</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11</vt:i4>
      </vt:variant>
    </vt:vector>
  </HeadingPairs>
  <TitlesOfParts>
    <vt:vector size="21" baseType="lpstr">
      <vt:lpstr>Aptos</vt:lpstr>
      <vt:lpstr>Aptos Display</vt:lpstr>
      <vt:lpstr>Arial</vt:lpstr>
      <vt:lpstr>Calibri</vt:lpstr>
      <vt:lpstr>Neue Haas Grotesk Text Pro</vt:lpstr>
      <vt:lpstr>Open Sans</vt:lpstr>
      <vt:lpstr>PT Sans Narrow</vt:lpstr>
      <vt:lpstr>VanillaVTI</vt:lpstr>
      <vt:lpstr>office theme</vt:lpstr>
      <vt:lpstr>Tropic</vt:lpstr>
      <vt:lpstr>Presentations and Literature Reviews</vt:lpstr>
      <vt:lpstr>Observations</vt:lpstr>
      <vt:lpstr>Today’s session</vt:lpstr>
      <vt:lpstr>Assignment 2 </vt:lpstr>
      <vt:lpstr>Element 3</vt:lpstr>
      <vt:lpstr>What to include on a presentation</vt:lpstr>
      <vt:lpstr>Example 1</vt:lpstr>
      <vt:lpstr>Example 2</vt:lpstr>
      <vt:lpstr>Example 3</vt:lpstr>
      <vt:lpstr>Reference List.</vt:lpstr>
      <vt:lpstr>Task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2025-11-14T09:43:08Z</dcterms:created>
  <dcterms:modified xsi:type="dcterms:W3CDTF">2025-11-17T18:36:53Z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