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64" r:id="rId3"/>
    <p:sldId id="257" r:id="rId4"/>
    <p:sldId id="258" r:id="rId5"/>
    <p:sldId id="259" r:id="rId6"/>
    <p:sldId id="260" r:id="rId7"/>
    <p:sldId id="261" r:id="rId8"/>
    <p:sldId id="262" r:id="rId9"/>
    <p:sldId id="263"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712"/>
  </p:normalViewPr>
  <p:slideViewPr>
    <p:cSldViewPr>
      <p:cViewPr varScale="1">
        <p:scale>
          <a:sx n="105" d="100"/>
          <a:sy n="105" d="100"/>
        </p:scale>
        <p:origin x="640" y="1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3.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sv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 Id="rId14" Type="http://schemas.openxmlformats.org/officeDocument/2006/relationships/image" Target="../media/image14.svg"/></Relationships>
</file>

<file path=ppt/diagrams/_rels/data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rawing3.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18.png"/><Relationship Id="rId12" Type="http://schemas.openxmlformats.org/officeDocument/2006/relationships/image" Target="../media/image12.svg"/><Relationship Id="rId2" Type="http://schemas.openxmlformats.org/officeDocument/2006/relationships/image" Target="../media/image2.svg"/><Relationship Id="rId1" Type="http://schemas.openxmlformats.org/officeDocument/2006/relationships/image" Target="../media/image15.png"/><Relationship Id="rId6" Type="http://schemas.openxmlformats.org/officeDocument/2006/relationships/image" Target="../media/image6.svg"/><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19.png"/><Relationship Id="rId14" Type="http://schemas.openxmlformats.org/officeDocument/2006/relationships/image" Target="../media/image14.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3.svg"/><Relationship Id="rId1" Type="http://schemas.openxmlformats.org/officeDocument/2006/relationships/image" Target="../media/image28.png"/><Relationship Id="rId6" Type="http://schemas.openxmlformats.org/officeDocument/2006/relationships/image" Target="../media/image27.svg"/><Relationship Id="rId5" Type="http://schemas.openxmlformats.org/officeDocument/2006/relationships/image" Target="../media/image30.png"/><Relationship Id="rId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CCCB6681-2798-4561-A524-EEA7C35713FE}"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3616EA76-EDD0-43F3-B0DC-3BAFB6693E62}">
      <dgm:prSet/>
      <dgm:spPr/>
      <dgm:t>
        <a:bodyPr/>
        <a:lstStyle/>
        <a:p>
          <a:r>
            <a:rPr lang="en-GB"/>
            <a:t>To define the difference between reality and fictional.</a:t>
          </a:r>
          <a:endParaRPr lang="en-US"/>
        </a:p>
      </dgm:t>
    </dgm:pt>
    <dgm:pt modelId="{284DDDD2-877A-4111-8DBB-51A3B520C264}" type="parTrans" cxnId="{4363B732-B69E-448C-AA51-705856B97050}">
      <dgm:prSet/>
      <dgm:spPr/>
      <dgm:t>
        <a:bodyPr/>
        <a:lstStyle/>
        <a:p>
          <a:endParaRPr lang="en-US"/>
        </a:p>
      </dgm:t>
    </dgm:pt>
    <dgm:pt modelId="{E0D9396E-06CF-4512-83E2-87F5EE0CD289}" type="sibTrans" cxnId="{4363B732-B69E-448C-AA51-705856B97050}">
      <dgm:prSet/>
      <dgm:spPr/>
      <dgm:t>
        <a:bodyPr/>
        <a:lstStyle/>
        <a:p>
          <a:endParaRPr lang="en-US"/>
        </a:p>
      </dgm:t>
    </dgm:pt>
    <dgm:pt modelId="{6D6D615F-FB03-414B-9361-663DD787E935}">
      <dgm:prSet/>
      <dgm:spPr/>
      <dgm:t>
        <a:bodyPr/>
        <a:lstStyle/>
        <a:p>
          <a:r>
            <a:rPr lang="en-GB"/>
            <a:t>Perhaps it was because the young people were unwilling subjects of various labels, such as ‘NEET’ (Not in Education, Employment or Training) and ‘socially excluded’, that the need to reproduce the ‘real. (Beswick. K. 2015)</a:t>
          </a:r>
          <a:endParaRPr lang="en-US"/>
        </a:p>
      </dgm:t>
    </dgm:pt>
    <dgm:pt modelId="{61E38418-2BF4-4437-8202-1D0581039664}" type="parTrans" cxnId="{CDA27F38-9AD3-4C7C-93F8-1C5330ADC7A4}">
      <dgm:prSet/>
      <dgm:spPr/>
      <dgm:t>
        <a:bodyPr/>
        <a:lstStyle/>
        <a:p>
          <a:endParaRPr lang="en-US"/>
        </a:p>
      </dgm:t>
    </dgm:pt>
    <dgm:pt modelId="{4D5FB7BB-6772-42E0-B5E8-DC479FB6FB5B}" type="sibTrans" cxnId="{CDA27F38-9AD3-4C7C-93F8-1C5330ADC7A4}">
      <dgm:prSet/>
      <dgm:spPr/>
      <dgm:t>
        <a:bodyPr/>
        <a:lstStyle/>
        <a:p>
          <a:endParaRPr lang="en-US"/>
        </a:p>
      </dgm:t>
    </dgm:pt>
    <dgm:pt modelId="{80F07EF9-DE98-7044-A825-3A46E1836861}" type="pres">
      <dgm:prSet presAssocID="{CCCB6681-2798-4561-A524-EEA7C35713FE}" presName="hierChild1" presStyleCnt="0">
        <dgm:presLayoutVars>
          <dgm:chPref val="1"/>
          <dgm:dir/>
          <dgm:animOne val="branch"/>
          <dgm:animLvl val="lvl"/>
          <dgm:resizeHandles/>
        </dgm:presLayoutVars>
      </dgm:prSet>
      <dgm:spPr/>
    </dgm:pt>
    <dgm:pt modelId="{4F2F223D-492C-E447-8D3A-5B865C50D7BC}" type="pres">
      <dgm:prSet presAssocID="{3616EA76-EDD0-43F3-B0DC-3BAFB6693E62}" presName="hierRoot1" presStyleCnt="0"/>
      <dgm:spPr/>
    </dgm:pt>
    <dgm:pt modelId="{887D33E9-9D3C-4440-9EEE-DB62E76A52EA}" type="pres">
      <dgm:prSet presAssocID="{3616EA76-EDD0-43F3-B0DC-3BAFB6693E62}" presName="composite" presStyleCnt="0"/>
      <dgm:spPr/>
    </dgm:pt>
    <dgm:pt modelId="{F616B663-883A-CE47-8EFE-DA7D98D5C9E8}" type="pres">
      <dgm:prSet presAssocID="{3616EA76-EDD0-43F3-B0DC-3BAFB6693E62}" presName="background" presStyleLbl="node0" presStyleIdx="0" presStyleCnt="2"/>
      <dgm:spPr/>
    </dgm:pt>
    <dgm:pt modelId="{F79E86C6-7DC0-2742-A92D-1CA0A15AB2DB}" type="pres">
      <dgm:prSet presAssocID="{3616EA76-EDD0-43F3-B0DC-3BAFB6693E62}" presName="text" presStyleLbl="fgAcc0" presStyleIdx="0" presStyleCnt="2">
        <dgm:presLayoutVars>
          <dgm:chPref val="3"/>
        </dgm:presLayoutVars>
      </dgm:prSet>
      <dgm:spPr/>
    </dgm:pt>
    <dgm:pt modelId="{63117225-EDDE-6446-8F43-36C239AAED23}" type="pres">
      <dgm:prSet presAssocID="{3616EA76-EDD0-43F3-B0DC-3BAFB6693E62}" presName="hierChild2" presStyleCnt="0"/>
      <dgm:spPr/>
    </dgm:pt>
    <dgm:pt modelId="{0ED948A4-39DF-5841-A45F-AFAAE67A753C}" type="pres">
      <dgm:prSet presAssocID="{6D6D615F-FB03-414B-9361-663DD787E935}" presName="hierRoot1" presStyleCnt="0"/>
      <dgm:spPr/>
    </dgm:pt>
    <dgm:pt modelId="{B82A4C86-0A5A-E14A-BD6C-2B83161D778B}" type="pres">
      <dgm:prSet presAssocID="{6D6D615F-FB03-414B-9361-663DD787E935}" presName="composite" presStyleCnt="0"/>
      <dgm:spPr/>
    </dgm:pt>
    <dgm:pt modelId="{25F106D2-0874-244A-8F42-B48ABB324D4F}" type="pres">
      <dgm:prSet presAssocID="{6D6D615F-FB03-414B-9361-663DD787E935}" presName="background" presStyleLbl="node0" presStyleIdx="1" presStyleCnt="2"/>
      <dgm:spPr/>
    </dgm:pt>
    <dgm:pt modelId="{8A656D4D-F250-1041-80C0-BC65B95334C5}" type="pres">
      <dgm:prSet presAssocID="{6D6D615F-FB03-414B-9361-663DD787E935}" presName="text" presStyleLbl="fgAcc0" presStyleIdx="1" presStyleCnt="2">
        <dgm:presLayoutVars>
          <dgm:chPref val="3"/>
        </dgm:presLayoutVars>
      </dgm:prSet>
      <dgm:spPr/>
    </dgm:pt>
    <dgm:pt modelId="{16FCDC8D-1569-EF40-84A7-62A16377595C}" type="pres">
      <dgm:prSet presAssocID="{6D6D615F-FB03-414B-9361-663DD787E935}" presName="hierChild2" presStyleCnt="0"/>
      <dgm:spPr/>
    </dgm:pt>
  </dgm:ptLst>
  <dgm:cxnLst>
    <dgm:cxn modelId="{4363B732-B69E-448C-AA51-705856B97050}" srcId="{CCCB6681-2798-4561-A524-EEA7C35713FE}" destId="{3616EA76-EDD0-43F3-B0DC-3BAFB6693E62}" srcOrd="0" destOrd="0" parTransId="{284DDDD2-877A-4111-8DBB-51A3B520C264}" sibTransId="{E0D9396E-06CF-4512-83E2-87F5EE0CD289}"/>
    <dgm:cxn modelId="{CDA27F38-9AD3-4C7C-93F8-1C5330ADC7A4}" srcId="{CCCB6681-2798-4561-A524-EEA7C35713FE}" destId="{6D6D615F-FB03-414B-9361-663DD787E935}" srcOrd="1" destOrd="0" parTransId="{61E38418-2BF4-4437-8202-1D0581039664}" sibTransId="{4D5FB7BB-6772-42E0-B5E8-DC479FB6FB5B}"/>
    <dgm:cxn modelId="{A8E52960-2DFE-4141-8B48-95C1AC3B2357}" type="presOf" srcId="{6D6D615F-FB03-414B-9361-663DD787E935}" destId="{8A656D4D-F250-1041-80C0-BC65B95334C5}" srcOrd="0" destOrd="0" presId="urn:microsoft.com/office/officeart/2005/8/layout/hierarchy1"/>
    <dgm:cxn modelId="{E20D2E76-B4A1-0544-93E4-07FD58AE7799}" type="presOf" srcId="{3616EA76-EDD0-43F3-B0DC-3BAFB6693E62}" destId="{F79E86C6-7DC0-2742-A92D-1CA0A15AB2DB}" srcOrd="0" destOrd="0" presId="urn:microsoft.com/office/officeart/2005/8/layout/hierarchy1"/>
    <dgm:cxn modelId="{D2AB68A9-7632-4149-A08F-42676BA5313A}" type="presOf" srcId="{CCCB6681-2798-4561-A524-EEA7C35713FE}" destId="{80F07EF9-DE98-7044-A825-3A46E1836861}" srcOrd="0" destOrd="0" presId="urn:microsoft.com/office/officeart/2005/8/layout/hierarchy1"/>
    <dgm:cxn modelId="{72AB23AC-4E3F-4640-A144-B183F345ABBB}" type="presParOf" srcId="{80F07EF9-DE98-7044-A825-3A46E1836861}" destId="{4F2F223D-492C-E447-8D3A-5B865C50D7BC}" srcOrd="0" destOrd="0" presId="urn:microsoft.com/office/officeart/2005/8/layout/hierarchy1"/>
    <dgm:cxn modelId="{07D23BB1-4A1D-F64A-B775-89AEC533B876}" type="presParOf" srcId="{4F2F223D-492C-E447-8D3A-5B865C50D7BC}" destId="{887D33E9-9D3C-4440-9EEE-DB62E76A52EA}" srcOrd="0" destOrd="0" presId="urn:microsoft.com/office/officeart/2005/8/layout/hierarchy1"/>
    <dgm:cxn modelId="{83845DAD-4C6A-1D4E-8B4A-C4953FFAE32C}" type="presParOf" srcId="{887D33E9-9D3C-4440-9EEE-DB62E76A52EA}" destId="{F616B663-883A-CE47-8EFE-DA7D98D5C9E8}" srcOrd="0" destOrd="0" presId="urn:microsoft.com/office/officeart/2005/8/layout/hierarchy1"/>
    <dgm:cxn modelId="{03D60DBC-1F77-3D48-ADBC-BB6AC3C867E9}" type="presParOf" srcId="{887D33E9-9D3C-4440-9EEE-DB62E76A52EA}" destId="{F79E86C6-7DC0-2742-A92D-1CA0A15AB2DB}" srcOrd="1" destOrd="0" presId="urn:microsoft.com/office/officeart/2005/8/layout/hierarchy1"/>
    <dgm:cxn modelId="{81DCE53A-388B-7548-96D2-32698F85B1CC}" type="presParOf" srcId="{4F2F223D-492C-E447-8D3A-5B865C50D7BC}" destId="{63117225-EDDE-6446-8F43-36C239AAED23}" srcOrd="1" destOrd="0" presId="urn:microsoft.com/office/officeart/2005/8/layout/hierarchy1"/>
    <dgm:cxn modelId="{C8FFC6BC-00F1-EA4C-8CF3-FECBEDBA0124}" type="presParOf" srcId="{80F07EF9-DE98-7044-A825-3A46E1836861}" destId="{0ED948A4-39DF-5841-A45F-AFAAE67A753C}" srcOrd="1" destOrd="0" presId="urn:microsoft.com/office/officeart/2005/8/layout/hierarchy1"/>
    <dgm:cxn modelId="{39A906EF-AB48-A749-B1D5-DC634F9A9E93}" type="presParOf" srcId="{0ED948A4-39DF-5841-A45F-AFAAE67A753C}" destId="{B82A4C86-0A5A-E14A-BD6C-2B83161D778B}" srcOrd="0" destOrd="0" presId="urn:microsoft.com/office/officeart/2005/8/layout/hierarchy1"/>
    <dgm:cxn modelId="{DDFDA48D-09B0-7342-AF93-061B6CD9C01C}" type="presParOf" srcId="{B82A4C86-0A5A-E14A-BD6C-2B83161D778B}" destId="{25F106D2-0874-244A-8F42-B48ABB324D4F}" srcOrd="0" destOrd="0" presId="urn:microsoft.com/office/officeart/2005/8/layout/hierarchy1"/>
    <dgm:cxn modelId="{FEFA8A58-EFE3-B842-BC7D-846106E6299B}" type="presParOf" srcId="{B82A4C86-0A5A-E14A-BD6C-2B83161D778B}" destId="{8A656D4D-F250-1041-80C0-BC65B95334C5}" srcOrd="1" destOrd="0" presId="urn:microsoft.com/office/officeart/2005/8/layout/hierarchy1"/>
    <dgm:cxn modelId="{08C78C16-897F-964A-A455-772A6F76802E}" type="presParOf" srcId="{0ED948A4-39DF-5841-A45F-AFAAE67A753C}" destId="{16FCDC8D-1569-EF40-84A7-62A16377595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F6796F-1126-4D6C-9D24-1C617A310351}"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5BEBAB5F-7DDA-4A06-BEDB-4FC25886C478}">
      <dgm:prSet/>
      <dgm:spPr/>
      <dgm:t>
        <a:bodyPr/>
        <a:lstStyle/>
        <a:p>
          <a:r>
            <a:rPr lang="en-GB"/>
            <a:t>NEETs</a:t>
          </a:r>
          <a:endParaRPr lang="en-US"/>
        </a:p>
      </dgm:t>
    </dgm:pt>
    <dgm:pt modelId="{8BB55D4A-6F09-4087-9522-BE870FB17823}" type="parTrans" cxnId="{57787DB7-7E29-4B86-A2F9-6F9C4D16BA01}">
      <dgm:prSet/>
      <dgm:spPr/>
      <dgm:t>
        <a:bodyPr/>
        <a:lstStyle/>
        <a:p>
          <a:endParaRPr lang="en-US"/>
        </a:p>
      </dgm:t>
    </dgm:pt>
    <dgm:pt modelId="{9FBF15E6-6137-4131-9039-69D58EFC754A}" type="sibTrans" cxnId="{57787DB7-7E29-4B86-A2F9-6F9C4D16BA01}">
      <dgm:prSet/>
      <dgm:spPr/>
      <dgm:t>
        <a:bodyPr/>
        <a:lstStyle/>
        <a:p>
          <a:endParaRPr lang="en-US"/>
        </a:p>
      </dgm:t>
    </dgm:pt>
    <dgm:pt modelId="{C0D4ED4F-A82F-4D6F-A70F-74AF2F1900C3}">
      <dgm:prSet/>
      <dgm:spPr/>
      <dgm:t>
        <a:bodyPr/>
        <a:lstStyle/>
        <a:p>
          <a:r>
            <a:rPr lang="en-GB"/>
            <a:t>Social Exclusion</a:t>
          </a:r>
          <a:endParaRPr lang="en-US"/>
        </a:p>
      </dgm:t>
    </dgm:pt>
    <dgm:pt modelId="{9887C21C-9A4A-4120-8E0B-D4620E4DDCE9}" type="parTrans" cxnId="{99A9DA3A-FE30-493C-8D6C-07385FD66D75}">
      <dgm:prSet/>
      <dgm:spPr/>
      <dgm:t>
        <a:bodyPr/>
        <a:lstStyle/>
        <a:p>
          <a:endParaRPr lang="en-US"/>
        </a:p>
      </dgm:t>
    </dgm:pt>
    <dgm:pt modelId="{E833425B-9E2C-48D7-ACFE-A6165CB23A79}" type="sibTrans" cxnId="{99A9DA3A-FE30-493C-8D6C-07385FD66D75}">
      <dgm:prSet/>
      <dgm:spPr/>
      <dgm:t>
        <a:bodyPr/>
        <a:lstStyle/>
        <a:p>
          <a:endParaRPr lang="en-US"/>
        </a:p>
      </dgm:t>
    </dgm:pt>
    <dgm:pt modelId="{8F86B7D7-4AA9-47AE-9CB0-7F3C3521FE78}">
      <dgm:prSet/>
      <dgm:spPr/>
      <dgm:t>
        <a:bodyPr/>
        <a:lstStyle/>
        <a:p>
          <a:r>
            <a:rPr lang="en-GB"/>
            <a:t>Realism</a:t>
          </a:r>
          <a:endParaRPr lang="en-US"/>
        </a:p>
      </dgm:t>
    </dgm:pt>
    <dgm:pt modelId="{4E1EAA89-745D-405A-BC67-1E55A71E14C0}" type="parTrans" cxnId="{9A7D7D3E-3793-4E8C-BDFE-F1AC3668B9C4}">
      <dgm:prSet/>
      <dgm:spPr/>
      <dgm:t>
        <a:bodyPr/>
        <a:lstStyle/>
        <a:p>
          <a:endParaRPr lang="en-US"/>
        </a:p>
      </dgm:t>
    </dgm:pt>
    <dgm:pt modelId="{A17D51B3-B58B-4563-B463-2E0598FEAB10}" type="sibTrans" cxnId="{9A7D7D3E-3793-4E8C-BDFE-F1AC3668B9C4}">
      <dgm:prSet/>
      <dgm:spPr/>
      <dgm:t>
        <a:bodyPr/>
        <a:lstStyle/>
        <a:p>
          <a:endParaRPr lang="en-US"/>
        </a:p>
      </dgm:t>
    </dgm:pt>
    <dgm:pt modelId="{5B6E7CFD-70DC-4D1E-9758-91C7173F46F4}">
      <dgm:prSet/>
      <dgm:spPr/>
      <dgm:t>
        <a:bodyPr/>
        <a:lstStyle/>
        <a:p>
          <a:r>
            <a:rPr lang="en-GB"/>
            <a:t>Realistic</a:t>
          </a:r>
          <a:endParaRPr lang="en-US"/>
        </a:p>
      </dgm:t>
    </dgm:pt>
    <dgm:pt modelId="{7BB70925-2ACD-4C2D-B2EA-76B2305D2A58}" type="parTrans" cxnId="{3E5BBC80-5937-4D79-9A67-4D25C7DE0D56}">
      <dgm:prSet/>
      <dgm:spPr/>
      <dgm:t>
        <a:bodyPr/>
        <a:lstStyle/>
        <a:p>
          <a:endParaRPr lang="en-US"/>
        </a:p>
      </dgm:t>
    </dgm:pt>
    <dgm:pt modelId="{2D58151A-5C9D-4BC0-8193-9BCCD549DEA0}" type="sibTrans" cxnId="{3E5BBC80-5937-4D79-9A67-4D25C7DE0D56}">
      <dgm:prSet/>
      <dgm:spPr/>
      <dgm:t>
        <a:bodyPr/>
        <a:lstStyle/>
        <a:p>
          <a:endParaRPr lang="en-US"/>
        </a:p>
      </dgm:t>
    </dgm:pt>
    <dgm:pt modelId="{FC221AEE-155E-4ACB-8320-9345E81ED1A8}">
      <dgm:prSet/>
      <dgm:spPr/>
      <dgm:t>
        <a:bodyPr/>
        <a:lstStyle/>
        <a:p>
          <a:r>
            <a:rPr lang="en-GB"/>
            <a:t>Heroic Paradigm</a:t>
          </a:r>
          <a:endParaRPr lang="en-US"/>
        </a:p>
      </dgm:t>
    </dgm:pt>
    <dgm:pt modelId="{1F461564-5660-4439-87D2-59685D562111}" type="parTrans" cxnId="{ACE68C36-F165-4952-94D8-C13DAD7D4AFA}">
      <dgm:prSet/>
      <dgm:spPr/>
      <dgm:t>
        <a:bodyPr/>
        <a:lstStyle/>
        <a:p>
          <a:endParaRPr lang="en-US"/>
        </a:p>
      </dgm:t>
    </dgm:pt>
    <dgm:pt modelId="{18853A43-BF32-4791-AB3E-C04DF9ED0251}" type="sibTrans" cxnId="{ACE68C36-F165-4952-94D8-C13DAD7D4AFA}">
      <dgm:prSet/>
      <dgm:spPr/>
      <dgm:t>
        <a:bodyPr/>
        <a:lstStyle/>
        <a:p>
          <a:endParaRPr lang="en-US"/>
        </a:p>
      </dgm:t>
    </dgm:pt>
    <dgm:pt modelId="{E3EB459B-BD48-4491-B1DD-CEC73688373D}">
      <dgm:prSet/>
      <dgm:spPr/>
      <dgm:t>
        <a:bodyPr/>
        <a:lstStyle/>
        <a:p>
          <a:r>
            <a:rPr lang="en-GB"/>
            <a:t>Health and Behavioural Problems</a:t>
          </a:r>
          <a:endParaRPr lang="en-US"/>
        </a:p>
      </dgm:t>
    </dgm:pt>
    <dgm:pt modelId="{937AE587-B2C4-4EA9-ABAD-3761480E520E}" type="parTrans" cxnId="{37FFEB2E-D362-40EE-940F-F2BA149C20CA}">
      <dgm:prSet/>
      <dgm:spPr/>
      <dgm:t>
        <a:bodyPr/>
        <a:lstStyle/>
        <a:p>
          <a:endParaRPr lang="en-US"/>
        </a:p>
      </dgm:t>
    </dgm:pt>
    <dgm:pt modelId="{021A5DBE-D197-44EA-AB67-3449DB935D9A}" type="sibTrans" cxnId="{37FFEB2E-D362-40EE-940F-F2BA149C20CA}">
      <dgm:prSet/>
      <dgm:spPr/>
      <dgm:t>
        <a:bodyPr/>
        <a:lstStyle/>
        <a:p>
          <a:endParaRPr lang="en-US"/>
        </a:p>
      </dgm:t>
    </dgm:pt>
    <dgm:pt modelId="{F14056DE-93D8-B647-9408-29A0BB44843B}" type="pres">
      <dgm:prSet presAssocID="{5EF6796F-1126-4D6C-9D24-1C617A310351}" presName="diagram" presStyleCnt="0">
        <dgm:presLayoutVars>
          <dgm:dir/>
          <dgm:resizeHandles val="exact"/>
        </dgm:presLayoutVars>
      </dgm:prSet>
      <dgm:spPr/>
    </dgm:pt>
    <dgm:pt modelId="{B07A91B9-7C11-9842-B8EC-38D90177B0AB}" type="pres">
      <dgm:prSet presAssocID="{5BEBAB5F-7DDA-4A06-BEDB-4FC25886C478}" presName="node" presStyleLbl="node1" presStyleIdx="0" presStyleCnt="6">
        <dgm:presLayoutVars>
          <dgm:bulletEnabled val="1"/>
        </dgm:presLayoutVars>
      </dgm:prSet>
      <dgm:spPr/>
    </dgm:pt>
    <dgm:pt modelId="{08588E19-D164-3146-A03D-FEDE2AF0247B}" type="pres">
      <dgm:prSet presAssocID="{9FBF15E6-6137-4131-9039-69D58EFC754A}" presName="sibTrans" presStyleCnt="0"/>
      <dgm:spPr/>
    </dgm:pt>
    <dgm:pt modelId="{A361D896-F404-7947-975C-7333679EC773}" type="pres">
      <dgm:prSet presAssocID="{C0D4ED4F-A82F-4D6F-A70F-74AF2F1900C3}" presName="node" presStyleLbl="node1" presStyleIdx="1" presStyleCnt="6">
        <dgm:presLayoutVars>
          <dgm:bulletEnabled val="1"/>
        </dgm:presLayoutVars>
      </dgm:prSet>
      <dgm:spPr/>
    </dgm:pt>
    <dgm:pt modelId="{8EB2823A-9995-3E4E-B6A1-56FE1A32E671}" type="pres">
      <dgm:prSet presAssocID="{E833425B-9E2C-48D7-ACFE-A6165CB23A79}" presName="sibTrans" presStyleCnt="0"/>
      <dgm:spPr/>
    </dgm:pt>
    <dgm:pt modelId="{7B33D5DC-5078-E147-B52D-4D86C1905BCE}" type="pres">
      <dgm:prSet presAssocID="{8F86B7D7-4AA9-47AE-9CB0-7F3C3521FE78}" presName="node" presStyleLbl="node1" presStyleIdx="2" presStyleCnt="6">
        <dgm:presLayoutVars>
          <dgm:bulletEnabled val="1"/>
        </dgm:presLayoutVars>
      </dgm:prSet>
      <dgm:spPr/>
    </dgm:pt>
    <dgm:pt modelId="{F222D84E-4BFC-7D46-9F2C-05EE10AE70DA}" type="pres">
      <dgm:prSet presAssocID="{A17D51B3-B58B-4563-B463-2E0598FEAB10}" presName="sibTrans" presStyleCnt="0"/>
      <dgm:spPr/>
    </dgm:pt>
    <dgm:pt modelId="{16364F7F-F871-0441-AA2A-6B65BE54E8BC}" type="pres">
      <dgm:prSet presAssocID="{5B6E7CFD-70DC-4D1E-9758-91C7173F46F4}" presName="node" presStyleLbl="node1" presStyleIdx="3" presStyleCnt="6">
        <dgm:presLayoutVars>
          <dgm:bulletEnabled val="1"/>
        </dgm:presLayoutVars>
      </dgm:prSet>
      <dgm:spPr/>
    </dgm:pt>
    <dgm:pt modelId="{1FC66188-E6D0-A64B-8577-76D849FDA2ED}" type="pres">
      <dgm:prSet presAssocID="{2D58151A-5C9D-4BC0-8193-9BCCD549DEA0}" presName="sibTrans" presStyleCnt="0"/>
      <dgm:spPr/>
    </dgm:pt>
    <dgm:pt modelId="{14F6B7B9-007A-7949-BC8C-4094D0A00F08}" type="pres">
      <dgm:prSet presAssocID="{FC221AEE-155E-4ACB-8320-9345E81ED1A8}" presName="node" presStyleLbl="node1" presStyleIdx="4" presStyleCnt="6">
        <dgm:presLayoutVars>
          <dgm:bulletEnabled val="1"/>
        </dgm:presLayoutVars>
      </dgm:prSet>
      <dgm:spPr/>
    </dgm:pt>
    <dgm:pt modelId="{77A24B63-1847-3B44-9629-B8C3D42C0258}" type="pres">
      <dgm:prSet presAssocID="{18853A43-BF32-4791-AB3E-C04DF9ED0251}" presName="sibTrans" presStyleCnt="0"/>
      <dgm:spPr/>
    </dgm:pt>
    <dgm:pt modelId="{F32E1E87-8942-284F-AD93-E75984E80A33}" type="pres">
      <dgm:prSet presAssocID="{E3EB459B-BD48-4491-B1DD-CEC73688373D}" presName="node" presStyleLbl="node1" presStyleIdx="5" presStyleCnt="6">
        <dgm:presLayoutVars>
          <dgm:bulletEnabled val="1"/>
        </dgm:presLayoutVars>
      </dgm:prSet>
      <dgm:spPr/>
    </dgm:pt>
  </dgm:ptLst>
  <dgm:cxnLst>
    <dgm:cxn modelId="{83CD7B09-7FC8-6C4A-9209-9C7FE4AE83EE}" type="presOf" srcId="{8F86B7D7-4AA9-47AE-9CB0-7F3C3521FE78}" destId="{7B33D5DC-5078-E147-B52D-4D86C1905BCE}" srcOrd="0" destOrd="0" presId="urn:microsoft.com/office/officeart/2005/8/layout/default"/>
    <dgm:cxn modelId="{37FFEB2E-D362-40EE-940F-F2BA149C20CA}" srcId="{5EF6796F-1126-4D6C-9D24-1C617A310351}" destId="{E3EB459B-BD48-4491-B1DD-CEC73688373D}" srcOrd="5" destOrd="0" parTransId="{937AE587-B2C4-4EA9-ABAD-3761480E520E}" sibTransId="{021A5DBE-D197-44EA-AB67-3449DB935D9A}"/>
    <dgm:cxn modelId="{ACE68C36-F165-4952-94D8-C13DAD7D4AFA}" srcId="{5EF6796F-1126-4D6C-9D24-1C617A310351}" destId="{FC221AEE-155E-4ACB-8320-9345E81ED1A8}" srcOrd="4" destOrd="0" parTransId="{1F461564-5660-4439-87D2-59685D562111}" sibTransId="{18853A43-BF32-4791-AB3E-C04DF9ED0251}"/>
    <dgm:cxn modelId="{008EB539-7415-D140-9922-9DD0A5BEA7AF}" type="presOf" srcId="{5B6E7CFD-70DC-4D1E-9758-91C7173F46F4}" destId="{16364F7F-F871-0441-AA2A-6B65BE54E8BC}" srcOrd="0" destOrd="0" presId="urn:microsoft.com/office/officeart/2005/8/layout/default"/>
    <dgm:cxn modelId="{F4E99D3A-4528-4042-8AD5-51B9628F5C3D}" type="presOf" srcId="{FC221AEE-155E-4ACB-8320-9345E81ED1A8}" destId="{14F6B7B9-007A-7949-BC8C-4094D0A00F08}" srcOrd="0" destOrd="0" presId="urn:microsoft.com/office/officeart/2005/8/layout/default"/>
    <dgm:cxn modelId="{99A9DA3A-FE30-493C-8D6C-07385FD66D75}" srcId="{5EF6796F-1126-4D6C-9D24-1C617A310351}" destId="{C0D4ED4F-A82F-4D6F-A70F-74AF2F1900C3}" srcOrd="1" destOrd="0" parTransId="{9887C21C-9A4A-4120-8E0B-D4620E4DDCE9}" sibTransId="{E833425B-9E2C-48D7-ACFE-A6165CB23A79}"/>
    <dgm:cxn modelId="{9A7D7D3E-3793-4E8C-BDFE-F1AC3668B9C4}" srcId="{5EF6796F-1126-4D6C-9D24-1C617A310351}" destId="{8F86B7D7-4AA9-47AE-9CB0-7F3C3521FE78}" srcOrd="2" destOrd="0" parTransId="{4E1EAA89-745D-405A-BC67-1E55A71E14C0}" sibTransId="{A17D51B3-B58B-4563-B463-2E0598FEAB10}"/>
    <dgm:cxn modelId="{3E5BBC80-5937-4D79-9A67-4D25C7DE0D56}" srcId="{5EF6796F-1126-4D6C-9D24-1C617A310351}" destId="{5B6E7CFD-70DC-4D1E-9758-91C7173F46F4}" srcOrd="3" destOrd="0" parTransId="{7BB70925-2ACD-4C2D-B2EA-76B2305D2A58}" sibTransId="{2D58151A-5C9D-4BC0-8193-9BCCD549DEA0}"/>
    <dgm:cxn modelId="{25061C93-3047-474A-9AD0-AB4CED331E23}" type="presOf" srcId="{C0D4ED4F-A82F-4D6F-A70F-74AF2F1900C3}" destId="{A361D896-F404-7947-975C-7333679EC773}" srcOrd="0" destOrd="0" presId="urn:microsoft.com/office/officeart/2005/8/layout/default"/>
    <dgm:cxn modelId="{410ED8A2-CDD7-FA4D-B0D3-E6761B21AE9B}" type="presOf" srcId="{5BEBAB5F-7DDA-4A06-BEDB-4FC25886C478}" destId="{B07A91B9-7C11-9842-B8EC-38D90177B0AB}" srcOrd="0" destOrd="0" presId="urn:microsoft.com/office/officeart/2005/8/layout/default"/>
    <dgm:cxn modelId="{57787DB7-7E29-4B86-A2F9-6F9C4D16BA01}" srcId="{5EF6796F-1126-4D6C-9D24-1C617A310351}" destId="{5BEBAB5F-7DDA-4A06-BEDB-4FC25886C478}" srcOrd="0" destOrd="0" parTransId="{8BB55D4A-6F09-4087-9522-BE870FB17823}" sibTransId="{9FBF15E6-6137-4131-9039-69D58EFC754A}"/>
    <dgm:cxn modelId="{645ED0D2-FE42-6C4A-9A90-5DF02A558CAF}" type="presOf" srcId="{5EF6796F-1126-4D6C-9D24-1C617A310351}" destId="{F14056DE-93D8-B647-9408-29A0BB44843B}" srcOrd="0" destOrd="0" presId="urn:microsoft.com/office/officeart/2005/8/layout/default"/>
    <dgm:cxn modelId="{821D1ADD-D942-C74D-9ADD-8B5F50D186FA}" type="presOf" srcId="{E3EB459B-BD48-4491-B1DD-CEC73688373D}" destId="{F32E1E87-8942-284F-AD93-E75984E80A33}" srcOrd="0" destOrd="0" presId="urn:microsoft.com/office/officeart/2005/8/layout/default"/>
    <dgm:cxn modelId="{71ABC060-2E3F-3F4E-964E-63030866D9F0}" type="presParOf" srcId="{F14056DE-93D8-B647-9408-29A0BB44843B}" destId="{B07A91B9-7C11-9842-B8EC-38D90177B0AB}" srcOrd="0" destOrd="0" presId="urn:microsoft.com/office/officeart/2005/8/layout/default"/>
    <dgm:cxn modelId="{7DC9A82D-CAD5-F743-AF8B-99083DF170CE}" type="presParOf" srcId="{F14056DE-93D8-B647-9408-29A0BB44843B}" destId="{08588E19-D164-3146-A03D-FEDE2AF0247B}" srcOrd="1" destOrd="0" presId="urn:microsoft.com/office/officeart/2005/8/layout/default"/>
    <dgm:cxn modelId="{EB20A77B-38F7-3845-B4CB-BAF41E33C7A5}" type="presParOf" srcId="{F14056DE-93D8-B647-9408-29A0BB44843B}" destId="{A361D896-F404-7947-975C-7333679EC773}" srcOrd="2" destOrd="0" presId="urn:microsoft.com/office/officeart/2005/8/layout/default"/>
    <dgm:cxn modelId="{837DC29E-4FC1-344F-9344-2DB496CF8CFB}" type="presParOf" srcId="{F14056DE-93D8-B647-9408-29A0BB44843B}" destId="{8EB2823A-9995-3E4E-B6A1-56FE1A32E671}" srcOrd="3" destOrd="0" presId="urn:microsoft.com/office/officeart/2005/8/layout/default"/>
    <dgm:cxn modelId="{0CB04609-0B32-114F-9A5F-DB394C9DA27C}" type="presParOf" srcId="{F14056DE-93D8-B647-9408-29A0BB44843B}" destId="{7B33D5DC-5078-E147-B52D-4D86C1905BCE}" srcOrd="4" destOrd="0" presId="urn:microsoft.com/office/officeart/2005/8/layout/default"/>
    <dgm:cxn modelId="{2FA8CCE0-5073-4840-86EB-D72873E395F8}" type="presParOf" srcId="{F14056DE-93D8-B647-9408-29A0BB44843B}" destId="{F222D84E-4BFC-7D46-9F2C-05EE10AE70DA}" srcOrd="5" destOrd="0" presId="urn:microsoft.com/office/officeart/2005/8/layout/default"/>
    <dgm:cxn modelId="{66E94E94-4D7B-5946-A424-B0BF7FDF5911}" type="presParOf" srcId="{F14056DE-93D8-B647-9408-29A0BB44843B}" destId="{16364F7F-F871-0441-AA2A-6B65BE54E8BC}" srcOrd="6" destOrd="0" presId="urn:microsoft.com/office/officeart/2005/8/layout/default"/>
    <dgm:cxn modelId="{935F8B60-37C8-5B44-8446-CBFD50FCEA4E}" type="presParOf" srcId="{F14056DE-93D8-B647-9408-29A0BB44843B}" destId="{1FC66188-E6D0-A64B-8577-76D849FDA2ED}" srcOrd="7" destOrd="0" presId="urn:microsoft.com/office/officeart/2005/8/layout/default"/>
    <dgm:cxn modelId="{CA9BE33B-BD4C-A142-B3C1-A2E7616B2569}" type="presParOf" srcId="{F14056DE-93D8-B647-9408-29A0BB44843B}" destId="{14F6B7B9-007A-7949-BC8C-4094D0A00F08}" srcOrd="8" destOrd="0" presId="urn:microsoft.com/office/officeart/2005/8/layout/default"/>
    <dgm:cxn modelId="{F772AF97-D522-364B-A051-475B27F0F777}" type="presParOf" srcId="{F14056DE-93D8-B647-9408-29A0BB44843B}" destId="{77A24B63-1847-3B44-9629-B8C3D42C0258}" srcOrd="9" destOrd="0" presId="urn:microsoft.com/office/officeart/2005/8/layout/default"/>
    <dgm:cxn modelId="{869C6E8C-C05D-3D4D-B088-3627E3D64759}" type="presParOf" srcId="{F14056DE-93D8-B647-9408-29A0BB44843B}" destId="{F32E1E87-8942-284F-AD93-E75984E80A33}"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A0E74E5-14B6-4CC4-B93B-3F279820FCCA}"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94E5FC28-F123-4AE7-8BFC-D0F11D5DB94F}">
      <dgm:prSet/>
      <dgm:spPr/>
      <dgm:t>
        <a:bodyPr/>
        <a:lstStyle/>
        <a:p>
          <a:pPr>
            <a:defRPr cap="all"/>
          </a:pPr>
          <a:r>
            <a:rPr lang="en-GB"/>
            <a:t>PU2 year long course </a:t>
          </a:r>
          <a:endParaRPr lang="en-US"/>
        </a:p>
      </dgm:t>
    </dgm:pt>
    <dgm:pt modelId="{043E1C27-F617-419E-8A3B-736A788C44BB}" type="parTrans" cxnId="{D41F9280-3CE1-4713-BB08-A4A965B26FBD}">
      <dgm:prSet/>
      <dgm:spPr/>
      <dgm:t>
        <a:bodyPr/>
        <a:lstStyle/>
        <a:p>
          <a:endParaRPr lang="en-US"/>
        </a:p>
      </dgm:t>
    </dgm:pt>
    <dgm:pt modelId="{065DF3F3-ACA4-4822-A61C-1091B8A9F633}" type="sibTrans" cxnId="{D41F9280-3CE1-4713-BB08-A4A965B26FBD}">
      <dgm:prSet/>
      <dgm:spPr/>
      <dgm:t>
        <a:bodyPr/>
        <a:lstStyle/>
        <a:p>
          <a:endParaRPr lang="en-US"/>
        </a:p>
      </dgm:t>
    </dgm:pt>
    <dgm:pt modelId="{D108D78D-F20A-4EAE-96F5-4CA619248091}">
      <dgm:prSet/>
      <dgm:spPr/>
      <dgm:t>
        <a:bodyPr/>
        <a:lstStyle/>
        <a:p>
          <a:pPr>
            <a:defRPr cap="all"/>
          </a:pPr>
          <a:r>
            <a:rPr lang="en-GB" dirty="0"/>
            <a:t>Some where refereed which allowed them to join for Free </a:t>
          </a:r>
          <a:endParaRPr lang="en-US" dirty="0"/>
        </a:p>
      </dgm:t>
    </dgm:pt>
    <dgm:pt modelId="{44FA6BBB-8E0D-4AD0-B2A6-8AADAFF33A94}" type="parTrans" cxnId="{D8FF1270-6DAF-42BA-B7B2-E3A5F47D1192}">
      <dgm:prSet/>
      <dgm:spPr/>
      <dgm:t>
        <a:bodyPr/>
        <a:lstStyle/>
        <a:p>
          <a:endParaRPr lang="en-US"/>
        </a:p>
      </dgm:t>
    </dgm:pt>
    <dgm:pt modelId="{F6EA8920-C95C-4D85-87C4-BF34A426695B}" type="sibTrans" cxnId="{D8FF1270-6DAF-42BA-B7B2-E3A5F47D1192}">
      <dgm:prSet/>
      <dgm:spPr/>
      <dgm:t>
        <a:bodyPr/>
        <a:lstStyle/>
        <a:p>
          <a:endParaRPr lang="en-US"/>
        </a:p>
      </dgm:t>
    </dgm:pt>
    <dgm:pt modelId="{6D71BF60-CA19-414E-9799-8DB65340141E}">
      <dgm:prSet/>
      <dgm:spPr/>
      <dgm:t>
        <a:bodyPr/>
        <a:lstStyle/>
        <a:p>
          <a:pPr>
            <a:defRPr cap="all"/>
          </a:pPr>
          <a:r>
            <a:rPr lang="en-GB" dirty="0"/>
            <a:t>Runs along side National Youth Theatre</a:t>
          </a:r>
          <a:endParaRPr lang="en-US" dirty="0"/>
        </a:p>
      </dgm:t>
    </dgm:pt>
    <dgm:pt modelId="{86F62AC6-F28C-49D6-A3BB-FA9BD87E63CE}" type="parTrans" cxnId="{375011B1-EE87-4204-98E8-6E86415C01A9}">
      <dgm:prSet/>
      <dgm:spPr/>
      <dgm:t>
        <a:bodyPr/>
        <a:lstStyle/>
        <a:p>
          <a:endParaRPr lang="en-US"/>
        </a:p>
      </dgm:t>
    </dgm:pt>
    <dgm:pt modelId="{7B57519E-47EF-4F92-B0FC-084BE6D907B2}" type="sibTrans" cxnId="{375011B1-EE87-4204-98E8-6E86415C01A9}">
      <dgm:prSet/>
      <dgm:spPr/>
      <dgm:t>
        <a:bodyPr/>
        <a:lstStyle/>
        <a:p>
          <a:endParaRPr lang="en-US"/>
        </a:p>
      </dgm:t>
    </dgm:pt>
    <dgm:pt modelId="{98DFCDD1-CBDB-4E77-BD2C-06171816BB91}">
      <dgm:prSet/>
      <dgm:spPr/>
      <dgm:t>
        <a:bodyPr/>
        <a:lstStyle/>
        <a:p>
          <a:pPr>
            <a:defRPr cap="all"/>
          </a:pPr>
          <a:r>
            <a:rPr lang="en-GB" dirty="0"/>
            <a:t>Others were Paying members </a:t>
          </a:r>
          <a:endParaRPr lang="en-US" dirty="0"/>
        </a:p>
      </dgm:t>
    </dgm:pt>
    <dgm:pt modelId="{3EEA8CD1-86ED-4C82-9CAB-C951D79A56EC}" type="parTrans" cxnId="{3CEEA6F5-1010-4837-9AEA-0E4EE23D5B37}">
      <dgm:prSet/>
      <dgm:spPr/>
      <dgm:t>
        <a:bodyPr/>
        <a:lstStyle/>
        <a:p>
          <a:endParaRPr lang="en-US"/>
        </a:p>
      </dgm:t>
    </dgm:pt>
    <dgm:pt modelId="{785210B9-8316-4B4D-9AAC-22DE8DB29E38}" type="sibTrans" cxnId="{3CEEA6F5-1010-4837-9AEA-0E4EE23D5B37}">
      <dgm:prSet/>
      <dgm:spPr/>
      <dgm:t>
        <a:bodyPr/>
        <a:lstStyle/>
        <a:p>
          <a:endParaRPr lang="en-US"/>
        </a:p>
      </dgm:t>
    </dgm:pt>
    <dgm:pt modelId="{C26F71F0-E13A-4DF4-AC41-2FCD0D13ED78}">
      <dgm:prSet/>
      <dgm:spPr/>
      <dgm:t>
        <a:bodyPr/>
        <a:lstStyle/>
        <a:p>
          <a:pPr>
            <a:defRPr cap="all"/>
          </a:pPr>
          <a:r>
            <a:rPr lang="en-GB"/>
            <a:t>2008-2012</a:t>
          </a:r>
          <a:endParaRPr lang="en-US"/>
        </a:p>
      </dgm:t>
    </dgm:pt>
    <dgm:pt modelId="{EAF0A05E-32B2-4DB9-848C-9E1DA044D5FF}" type="parTrans" cxnId="{B638D0DD-6D88-4B6C-AD7C-76D631294A63}">
      <dgm:prSet/>
      <dgm:spPr/>
      <dgm:t>
        <a:bodyPr/>
        <a:lstStyle/>
        <a:p>
          <a:endParaRPr lang="en-US"/>
        </a:p>
      </dgm:t>
    </dgm:pt>
    <dgm:pt modelId="{7549E789-A10E-4D70-BC1D-738EFB3DDEB5}" type="sibTrans" cxnId="{B638D0DD-6D88-4B6C-AD7C-76D631294A63}">
      <dgm:prSet/>
      <dgm:spPr/>
      <dgm:t>
        <a:bodyPr/>
        <a:lstStyle/>
        <a:p>
          <a:endParaRPr lang="en-US"/>
        </a:p>
      </dgm:t>
    </dgm:pt>
    <dgm:pt modelId="{BD8C77DC-1ECB-4195-819E-FE65890778E5}">
      <dgm:prSet/>
      <dgm:spPr/>
      <dgm:t>
        <a:bodyPr/>
        <a:lstStyle/>
        <a:p>
          <a:pPr>
            <a:defRPr cap="all"/>
          </a:pPr>
          <a:r>
            <a:rPr lang="en-GB"/>
            <a:t>Qualification at the end</a:t>
          </a:r>
          <a:endParaRPr lang="en-US"/>
        </a:p>
      </dgm:t>
    </dgm:pt>
    <dgm:pt modelId="{9D7B0F0E-4B5A-4B9F-9670-2387ADAD4F55}" type="parTrans" cxnId="{5094B648-D1E5-4262-8FD3-C4199CEF7531}">
      <dgm:prSet/>
      <dgm:spPr/>
      <dgm:t>
        <a:bodyPr/>
        <a:lstStyle/>
        <a:p>
          <a:endParaRPr lang="en-US"/>
        </a:p>
      </dgm:t>
    </dgm:pt>
    <dgm:pt modelId="{9FCDE3D9-77E5-41D2-8B3A-0D38D2C22E53}" type="sibTrans" cxnId="{5094B648-D1E5-4262-8FD3-C4199CEF7531}">
      <dgm:prSet/>
      <dgm:spPr/>
      <dgm:t>
        <a:bodyPr/>
        <a:lstStyle/>
        <a:p>
          <a:endParaRPr lang="en-US"/>
        </a:p>
      </dgm:t>
    </dgm:pt>
    <dgm:pt modelId="{CDC93FDA-4A99-4396-8BAB-0946F667C8FF}">
      <dgm:prSet/>
      <dgm:spPr/>
      <dgm:t>
        <a:bodyPr/>
        <a:lstStyle/>
        <a:p>
          <a:pPr>
            <a:defRPr cap="all"/>
          </a:pPr>
          <a:r>
            <a:rPr lang="en-GB"/>
            <a:t>Dave Calvert</a:t>
          </a:r>
          <a:endParaRPr lang="en-US"/>
        </a:p>
      </dgm:t>
    </dgm:pt>
    <dgm:pt modelId="{6A5CAD95-D951-479C-AE93-6ADF2937310B}" type="parTrans" cxnId="{0A54F713-B15F-45EC-B337-3FCBA56065DD}">
      <dgm:prSet/>
      <dgm:spPr/>
      <dgm:t>
        <a:bodyPr/>
        <a:lstStyle/>
        <a:p>
          <a:endParaRPr lang="en-US"/>
        </a:p>
      </dgm:t>
    </dgm:pt>
    <dgm:pt modelId="{DA8FD859-9ACD-461C-847B-C0E81422426E}" type="sibTrans" cxnId="{0A54F713-B15F-45EC-B337-3FCBA56065DD}">
      <dgm:prSet/>
      <dgm:spPr/>
      <dgm:t>
        <a:bodyPr/>
        <a:lstStyle/>
        <a:p>
          <a:endParaRPr lang="en-US"/>
        </a:p>
      </dgm:t>
    </dgm:pt>
    <dgm:pt modelId="{25539CDA-775B-43A2-B809-58501FC62E88}" type="pres">
      <dgm:prSet presAssocID="{2A0E74E5-14B6-4CC4-B93B-3F279820FCCA}" presName="root" presStyleCnt="0">
        <dgm:presLayoutVars>
          <dgm:dir/>
          <dgm:resizeHandles val="exact"/>
        </dgm:presLayoutVars>
      </dgm:prSet>
      <dgm:spPr/>
    </dgm:pt>
    <dgm:pt modelId="{619C411F-76C7-45CF-8B6F-FF69B86D5745}" type="pres">
      <dgm:prSet presAssocID="{94E5FC28-F123-4AE7-8BFC-D0F11D5DB94F}" presName="compNode" presStyleCnt="0"/>
      <dgm:spPr/>
    </dgm:pt>
    <dgm:pt modelId="{44634214-77AD-42A7-9DBE-00B930204A03}" type="pres">
      <dgm:prSet presAssocID="{94E5FC28-F123-4AE7-8BFC-D0F11D5DB94F}" presName="iconBgRect" presStyleLbl="bgShp" presStyleIdx="0" presStyleCnt="7"/>
      <dgm:spPr/>
    </dgm:pt>
    <dgm:pt modelId="{749B624C-E6F8-4D96-A34F-87954D1827C6}" type="pres">
      <dgm:prSet presAssocID="{94E5FC28-F123-4AE7-8BFC-D0F11D5DB94F}"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thly calendar"/>
        </a:ext>
      </dgm:extLst>
    </dgm:pt>
    <dgm:pt modelId="{A97F02A6-A940-4788-B698-7960FCDDD1F0}" type="pres">
      <dgm:prSet presAssocID="{94E5FC28-F123-4AE7-8BFC-D0F11D5DB94F}" presName="spaceRect" presStyleCnt="0"/>
      <dgm:spPr/>
    </dgm:pt>
    <dgm:pt modelId="{935F527B-C9EA-42B4-AEB9-1986163C4003}" type="pres">
      <dgm:prSet presAssocID="{94E5FC28-F123-4AE7-8BFC-D0F11D5DB94F}" presName="textRect" presStyleLbl="revTx" presStyleIdx="0" presStyleCnt="7">
        <dgm:presLayoutVars>
          <dgm:chMax val="1"/>
          <dgm:chPref val="1"/>
        </dgm:presLayoutVars>
      </dgm:prSet>
      <dgm:spPr/>
    </dgm:pt>
    <dgm:pt modelId="{C06FAF56-D174-4BAA-B017-3A7BEE3AFF28}" type="pres">
      <dgm:prSet presAssocID="{065DF3F3-ACA4-4822-A61C-1091B8A9F633}" presName="sibTrans" presStyleCnt="0"/>
      <dgm:spPr/>
    </dgm:pt>
    <dgm:pt modelId="{53A1DF73-DE15-4BA3-A194-F081EC6606DC}" type="pres">
      <dgm:prSet presAssocID="{D108D78D-F20A-4EAE-96F5-4CA619248091}" presName="compNode" presStyleCnt="0"/>
      <dgm:spPr/>
    </dgm:pt>
    <dgm:pt modelId="{B51D7D61-6827-4F17-A882-0A058AF8996B}" type="pres">
      <dgm:prSet presAssocID="{D108D78D-F20A-4EAE-96F5-4CA619248091}" presName="iconBgRect" presStyleLbl="bgShp" presStyleIdx="1" presStyleCnt="7"/>
      <dgm:spPr/>
    </dgm:pt>
    <dgm:pt modelId="{907EC41A-F90A-4ED9-9B4F-6AB485C5A45E}" type="pres">
      <dgm:prSet presAssocID="{D108D78D-F20A-4EAE-96F5-4CA619248091}"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C7EF6D29-F757-4EE3-8B14-D3B7D95941FA}" type="pres">
      <dgm:prSet presAssocID="{D108D78D-F20A-4EAE-96F5-4CA619248091}" presName="spaceRect" presStyleCnt="0"/>
      <dgm:spPr/>
    </dgm:pt>
    <dgm:pt modelId="{87A8707B-B53E-423C-9568-57894622BDA4}" type="pres">
      <dgm:prSet presAssocID="{D108D78D-F20A-4EAE-96F5-4CA619248091}" presName="textRect" presStyleLbl="revTx" presStyleIdx="1" presStyleCnt="7">
        <dgm:presLayoutVars>
          <dgm:chMax val="1"/>
          <dgm:chPref val="1"/>
        </dgm:presLayoutVars>
      </dgm:prSet>
      <dgm:spPr/>
    </dgm:pt>
    <dgm:pt modelId="{B5564ED0-8E83-43AC-A5FE-7BD4F66517F9}" type="pres">
      <dgm:prSet presAssocID="{F6EA8920-C95C-4D85-87C4-BF34A426695B}" presName="sibTrans" presStyleCnt="0"/>
      <dgm:spPr/>
    </dgm:pt>
    <dgm:pt modelId="{3B6D9B34-F78A-452D-AB6D-6E4F37801031}" type="pres">
      <dgm:prSet presAssocID="{6D71BF60-CA19-414E-9799-8DB65340141E}" presName="compNode" presStyleCnt="0"/>
      <dgm:spPr/>
    </dgm:pt>
    <dgm:pt modelId="{A4140169-1B8F-4424-8AF1-59EEE0514D1B}" type="pres">
      <dgm:prSet presAssocID="{6D71BF60-CA19-414E-9799-8DB65340141E}" presName="iconBgRect" presStyleLbl="bgShp" presStyleIdx="2" presStyleCnt="7"/>
      <dgm:spPr/>
    </dgm:pt>
    <dgm:pt modelId="{34EE3286-207D-46DF-82C0-2587A640AB81}" type="pres">
      <dgm:prSet presAssocID="{6D71BF60-CA19-414E-9799-8DB65340141E}"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orse"/>
        </a:ext>
      </dgm:extLst>
    </dgm:pt>
    <dgm:pt modelId="{E5421446-CE9E-487F-B93C-934E3DE1C59F}" type="pres">
      <dgm:prSet presAssocID="{6D71BF60-CA19-414E-9799-8DB65340141E}" presName="spaceRect" presStyleCnt="0"/>
      <dgm:spPr/>
    </dgm:pt>
    <dgm:pt modelId="{45DDF00F-B810-4036-88FA-DB3387B2BAD1}" type="pres">
      <dgm:prSet presAssocID="{6D71BF60-CA19-414E-9799-8DB65340141E}" presName="textRect" presStyleLbl="revTx" presStyleIdx="2" presStyleCnt="7">
        <dgm:presLayoutVars>
          <dgm:chMax val="1"/>
          <dgm:chPref val="1"/>
        </dgm:presLayoutVars>
      </dgm:prSet>
      <dgm:spPr/>
    </dgm:pt>
    <dgm:pt modelId="{7815CAEC-6AE9-419A-B756-DFDB3CEF0891}" type="pres">
      <dgm:prSet presAssocID="{7B57519E-47EF-4F92-B0FC-084BE6D907B2}" presName="sibTrans" presStyleCnt="0"/>
      <dgm:spPr/>
    </dgm:pt>
    <dgm:pt modelId="{CA89E5F6-14FD-4D72-8D85-EA0C734A44D3}" type="pres">
      <dgm:prSet presAssocID="{98DFCDD1-CBDB-4E77-BD2C-06171816BB91}" presName="compNode" presStyleCnt="0"/>
      <dgm:spPr/>
    </dgm:pt>
    <dgm:pt modelId="{FE613DB9-DC71-436E-8BB8-3BFD7C30EF0E}" type="pres">
      <dgm:prSet presAssocID="{98DFCDD1-CBDB-4E77-BD2C-06171816BB91}" presName="iconBgRect" presStyleLbl="bgShp" presStyleIdx="3" presStyleCnt="7"/>
      <dgm:spPr/>
    </dgm:pt>
    <dgm:pt modelId="{133245EA-97EE-425E-9F76-8F3D6DD07A12}" type="pres">
      <dgm:prSet presAssocID="{98DFCDD1-CBDB-4E77-BD2C-06171816BB91}"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ser"/>
        </a:ext>
      </dgm:extLst>
    </dgm:pt>
    <dgm:pt modelId="{CE1DF7F2-CC8D-46AB-B8C5-ABF6CAC2A8DE}" type="pres">
      <dgm:prSet presAssocID="{98DFCDD1-CBDB-4E77-BD2C-06171816BB91}" presName="spaceRect" presStyleCnt="0"/>
      <dgm:spPr/>
    </dgm:pt>
    <dgm:pt modelId="{E475AB31-BF05-4380-9D4A-1C5E60107965}" type="pres">
      <dgm:prSet presAssocID="{98DFCDD1-CBDB-4E77-BD2C-06171816BB91}" presName="textRect" presStyleLbl="revTx" presStyleIdx="3" presStyleCnt="7">
        <dgm:presLayoutVars>
          <dgm:chMax val="1"/>
          <dgm:chPref val="1"/>
        </dgm:presLayoutVars>
      </dgm:prSet>
      <dgm:spPr/>
    </dgm:pt>
    <dgm:pt modelId="{983CB6B7-4F3C-415F-93A1-F0413594EE4C}" type="pres">
      <dgm:prSet presAssocID="{785210B9-8316-4B4D-9AAC-22DE8DB29E38}" presName="sibTrans" presStyleCnt="0"/>
      <dgm:spPr/>
    </dgm:pt>
    <dgm:pt modelId="{1D61AF3E-82F3-4272-B41F-2276CC40A65F}" type="pres">
      <dgm:prSet presAssocID="{C26F71F0-E13A-4DF4-AC41-2FCD0D13ED78}" presName="compNode" presStyleCnt="0"/>
      <dgm:spPr/>
    </dgm:pt>
    <dgm:pt modelId="{D98D26A2-6FB2-442C-8A39-FA7A743BAEA4}" type="pres">
      <dgm:prSet presAssocID="{C26F71F0-E13A-4DF4-AC41-2FCD0D13ED78}" presName="iconBgRect" presStyleLbl="bgShp" presStyleIdx="4" presStyleCnt="7"/>
      <dgm:spPr/>
    </dgm:pt>
    <dgm:pt modelId="{983D74AB-5195-4398-9374-ACC0367D9924}" type="pres">
      <dgm:prSet presAssocID="{C26F71F0-E13A-4DF4-AC41-2FCD0D13ED78}"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3925F79D-F583-4426-916F-1663C94DC98E}" type="pres">
      <dgm:prSet presAssocID="{C26F71F0-E13A-4DF4-AC41-2FCD0D13ED78}" presName="spaceRect" presStyleCnt="0"/>
      <dgm:spPr/>
    </dgm:pt>
    <dgm:pt modelId="{2498C10A-532F-4353-B695-D9D68E438AE3}" type="pres">
      <dgm:prSet presAssocID="{C26F71F0-E13A-4DF4-AC41-2FCD0D13ED78}" presName="textRect" presStyleLbl="revTx" presStyleIdx="4" presStyleCnt="7">
        <dgm:presLayoutVars>
          <dgm:chMax val="1"/>
          <dgm:chPref val="1"/>
        </dgm:presLayoutVars>
      </dgm:prSet>
      <dgm:spPr/>
    </dgm:pt>
    <dgm:pt modelId="{51CDB0D8-E195-4296-A4EB-64D865B192CB}" type="pres">
      <dgm:prSet presAssocID="{7549E789-A10E-4D70-BC1D-738EFB3DDEB5}" presName="sibTrans" presStyleCnt="0"/>
      <dgm:spPr/>
    </dgm:pt>
    <dgm:pt modelId="{76E6F787-5AFF-4086-94BE-28942229E43F}" type="pres">
      <dgm:prSet presAssocID="{BD8C77DC-1ECB-4195-819E-FE65890778E5}" presName="compNode" presStyleCnt="0"/>
      <dgm:spPr/>
    </dgm:pt>
    <dgm:pt modelId="{B5D9B27C-76D3-4F8C-8D82-73D9E90C3E07}" type="pres">
      <dgm:prSet presAssocID="{BD8C77DC-1ECB-4195-819E-FE65890778E5}" presName="iconBgRect" presStyleLbl="bgShp" presStyleIdx="5" presStyleCnt="7"/>
      <dgm:spPr/>
    </dgm:pt>
    <dgm:pt modelId="{ED5C0183-6ECC-47E5-9FBA-6817E62D2CBD}" type="pres">
      <dgm:prSet presAssocID="{BD8C77DC-1ECB-4195-819E-FE65890778E5}"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Diploma"/>
        </a:ext>
      </dgm:extLst>
    </dgm:pt>
    <dgm:pt modelId="{6691B6BB-6D98-41BF-96D0-BDDA3BCB189C}" type="pres">
      <dgm:prSet presAssocID="{BD8C77DC-1ECB-4195-819E-FE65890778E5}" presName="spaceRect" presStyleCnt="0"/>
      <dgm:spPr/>
    </dgm:pt>
    <dgm:pt modelId="{0D935C24-9A06-4AB1-89EB-6EABD91DC8E4}" type="pres">
      <dgm:prSet presAssocID="{BD8C77DC-1ECB-4195-819E-FE65890778E5}" presName="textRect" presStyleLbl="revTx" presStyleIdx="5" presStyleCnt="7">
        <dgm:presLayoutVars>
          <dgm:chMax val="1"/>
          <dgm:chPref val="1"/>
        </dgm:presLayoutVars>
      </dgm:prSet>
      <dgm:spPr/>
    </dgm:pt>
    <dgm:pt modelId="{4E917DF5-ECE8-429F-9B9C-DDBFF8686D9B}" type="pres">
      <dgm:prSet presAssocID="{9FCDE3D9-77E5-41D2-8B3A-0D38D2C22E53}" presName="sibTrans" presStyleCnt="0"/>
      <dgm:spPr/>
    </dgm:pt>
    <dgm:pt modelId="{1B7F7E8B-B216-42AE-9D52-F1039EDC5D21}" type="pres">
      <dgm:prSet presAssocID="{CDC93FDA-4A99-4396-8BAB-0946F667C8FF}" presName="compNode" presStyleCnt="0"/>
      <dgm:spPr/>
    </dgm:pt>
    <dgm:pt modelId="{E33A6468-3CD0-4F13-8DE2-DEAB7F24DFCD}" type="pres">
      <dgm:prSet presAssocID="{CDC93FDA-4A99-4396-8BAB-0946F667C8FF}" presName="iconBgRect" presStyleLbl="bgShp" presStyleIdx="6" presStyleCnt="7"/>
      <dgm:spPr/>
    </dgm:pt>
    <dgm:pt modelId="{50E7B3D4-F36D-4D96-872E-A54381005F2D}" type="pres">
      <dgm:prSet presAssocID="{CDC93FDA-4A99-4396-8BAB-0946F667C8FF}"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Igloo"/>
        </a:ext>
      </dgm:extLst>
    </dgm:pt>
    <dgm:pt modelId="{26FB740B-11FB-4B75-83FF-A6BE1B7E34EB}" type="pres">
      <dgm:prSet presAssocID="{CDC93FDA-4A99-4396-8BAB-0946F667C8FF}" presName="spaceRect" presStyleCnt="0"/>
      <dgm:spPr/>
    </dgm:pt>
    <dgm:pt modelId="{6E395E53-EDB6-4BF5-AF4B-42E89E7F198C}" type="pres">
      <dgm:prSet presAssocID="{CDC93FDA-4A99-4396-8BAB-0946F667C8FF}" presName="textRect" presStyleLbl="revTx" presStyleIdx="6" presStyleCnt="7">
        <dgm:presLayoutVars>
          <dgm:chMax val="1"/>
          <dgm:chPref val="1"/>
        </dgm:presLayoutVars>
      </dgm:prSet>
      <dgm:spPr/>
    </dgm:pt>
  </dgm:ptLst>
  <dgm:cxnLst>
    <dgm:cxn modelId="{20C5CD09-E033-44CB-A1A7-EDAA06EDC980}" type="presOf" srcId="{98DFCDD1-CBDB-4E77-BD2C-06171816BB91}" destId="{E475AB31-BF05-4380-9D4A-1C5E60107965}" srcOrd="0" destOrd="0" presId="urn:microsoft.com/office/officeart/2018/5/layout/IconCircleLabelList"/>
    <dgm:cxn modelId="{0A54F713-B15F-45EC-B337-3FCBA56065DD}" srcId="{2A0E74E5-14B6-4CC4-B93B-3F279820FCCA}" destId="{CDC93FDA-4A99-4396-8BAB-0946F667C8FF}" srcOrd="6" destOrd="0" parTransId="{6A5CAD95-D951-479C-AE93-6ADF2937310B}" sibTransId="{DA8FD859-9ACD-461C-847B-C0E81422426E}"/>
    <dgm:cxn modelId="{C2017C15-EE01-4DD1-8F49-76BA72FB8362}" type="presOf" srcId="{BD8C77DC-1ECB-4195-819E-FE65890778E5}" destId="{0D935C24-9A06-4AB1-89EB-6EABD91DC8E4}" srcOrd="0" destOrd="0" presId="urn:microsoft.com/office/officeart/2018/5/layout/IconCircleLabelList"/>
    <dgm:cxn modelId="{3ACAEB41-905E-4C9C-952C-0ACAF5895C62}" type="presOf" srcId="{C26F71F0-E13A-4DF4-AC41-2FCD0D13ED78}" destId="{2498C10A-532F-4353-B695-D9D68E438AE3}" srcOrd="0" destOrd="0" presId="urn:microsoft.com/office/officeart/2018/5/layout/IconCircleLabelList"/>
    <dgm:cxn modelId="{5094B648-D1E5-4262-8FD3-C4199CEF7531}" srcId="{2A0E74E5-14B6-4CC4-B93B-3F279820FCCA}" destId="{BD8C77DC-1ECB-4195-819E-FE65890778E5}" srcOrd="5" destOrd="0" parTransId="{9D7B0F0E-4B5A-4B9F-9670-2387ADAD4F55}" sibTransId="{9FCDE3D9-77E5-41D2-8B3A-0D38D2C22E53}"/>
    <dgm:cxn modelId="{D8FF1270-6DAF-42BA-B7B2-E3A5F47D1192}" srcId="{2A0E74E5-14B6-4CC4-B93B-3F279820FCCA}" destId="{D108D78D-F20A-4EAE-96F5-4CA619248091}" srcOrd="1" destOrd="0" parTransId="{44FA6BBB-8E0D-4AD0-B2A6-8AADAFF33A94}" sibTransId="{F6EA8920-C95C-4D85-87C4-BF34A426695B}"/>
    <dgm:cxn modelId="{6DCAA972-05A8-443B-945B-3D647ABC93B6}" type="presOf" srcId="{CDC93FDA-4A99-4396-8BAB-0946F667C8FF}" destId="{6E395E53-EDB6-4BF5-AF4B-42E89E7F198C}" srcOrd="0" destOrd="0" presId="urn:microsoft.com/office/officeart/2018/5/layout/IconCircleLabelList"/>
    <dgm:cxn modelId="{87B37A7C-0708-41D5-96B7-A25AA6FAB6CF}" type="presOf" srcId="{94E5FC28-F123-4AE7-8BFC-D0F11D5DB94F}" destId="{935F527B-C9EA-42B4-AEB9-1986163C4003}" srcOrd="0" destOrd="0" presId="urn:microsoft.com/office/officeart/2018/5/layout/IconCircleLabelList"/>
    <dgm:cxn modelId="{095DFA7F-A7C8-4000-84E0-AED7E949D25A}" type="presOf" srcId="{2A0E74E5-14B6-4CC4-B93B-3F279820FCCA}" destId="{25539CDA-775B-43A2-B809-58501FC62E88}" srcOrd="0" destOrd="0" presId="urn:microsoft.com/office/officeart/2018/5/layout/IconCircleLabelList"/>
    <dgm:cxn modelId="{D41F9280-3CE1-4713-BB08-A4A965B26FBD}" srcId="{2A0E74E5-14B6-4CC4-B93B-3F279820FCCA}" destId="{94E5FC28-F123-4AE7-8BFC-D0F11D5DB94F}" srcOrd="0" destOrd="0" parTransId="{043E1C27-F617-419E-8A3B-736A788C44BB}" sibTransId="{065DF3F3-ACA4-4822-A61C-1091B8A9F633}"/>
    <dgm:cxn modelId="{CC79DE8E-5B3D-4AA6-BFC4-F7B42106B5D5}" type="presOf" srcId="{D108D78D-F20A-4EAE-96F5-4CA619248091}" destId="{87A8707B-B53E-423C-9568-57894622BDA4}" srcOrd="0" destOrd="0" presId="urn:microsoft.com/office/officeart/2018/5/layout/IconCircleLabelList"/>
    <dgm:cxn modelId="{375011B1-EE87-4204-98E8-6E86415C01A9}" srcId="{2A0E74E5-14B6-4CC4-B93B-3F279820FCCA}" destId="{6D71BF60-CA19-414E-9799-8DB65340141E}" srcOrd="2" destOrd="0" parTransId="{86F62AC6-F28C-49D6-A3BB-FA9BD87E63CE}" sibTransId="{7B57519E-47EF-4F92-B0FC-084BE6D907B2}"/>
    <dgm:cxn modelId="{AE57BDC9-20D7-40C3-9AAC-A8ADB281A9FF}" type="presOf" srcId="{6D71BF60-CA19-414E-9799-8DB65340141E}" destId="{45DDF00F-B810-4036-88FA-DB3387B2BAD1}" srcOrd="0" destOrd="0" presId="urn:microsoft.com/office/officeart/2018/5/layout/IconCircleLabelList"/>
    <dgm:cxn modelId="{B638D0DD-6D88-4B6C-AD7C-76D631294A63}" srcId="{2A0E74E5-14B6-4CC4-B93B-3F279820FCCA}" destId="{C26F71F0-E13A-4DF4-AC41-2FCD0D13ED78}" srcOrd="4" destOrd="0" parTransId="{EAF0A05E-32B2-4DB9-848C-9E1DA044D5FF}" sibTransId="{7549E789-A10E-4D70-BC1D-738EFB3DDEB5}"/>
    <dgm:cxn modelId="{3CEEA6F5-1010-4837-9AEA-0E4EE23D5B37}" srcId="{2A0E74E5-14B6-4CC4-B93B-3F279820FCCA}" destId="{98DFCDD1-CBDB-4E77-BD2C-06171816BB91}" srcOrd="3" destOrd="0" parTransId="{3EEA8CD1-86ED-4C82-9CAB-C951D79A56EC}" sibTransId="{785210B9-8316-4B4D-9AAC-22DE8DB29E38}"/>
    <dgm:cxn modelId="{ADE9EB88-3139-4CCA-8A63-DD4D6CCACCE6}" type="presParOf" srcId="{25539CDA-775B-43A2-B809-58501FC62E88}" destId="{619C411F-76C7-45CF-8B6F-FF69B86D5745}" srcOrd="0" destOrd="0" presId="urn:microsoft.com/office/officeart/2018/5/layout/IconCircleLabelList"/>
    <dgm:cxn modelId="{A4AC7B67-544B-430D-A00D-CF4B4C5B2B07}" type="presParOf" srcId="{619C411F-76C7-45CF-8B6F-FF69B86D5745}" destId="{44634214-77AD-42A7-9DBE-00B930204A03}" srcOrd="0" destOrd="0" presId="urn:microsoft.com/office/officeart/2018/5/layout/IconCircleLabelList"/>
    <dgm:cxn modelId="{8491F0A3-3A6E-4441-B1AF-D475C8973B26}" type="presParOf" srcId="{619C411F-76C7-45CF-8B6F-FF69B86D5745}" destId="{749B624C-E6F8-4D96-A34F-87954D1827C6}" srcOrd="1" destOrd="0" presId="urn:microsoft.com/office/officeart/2018/5/layout/IconCircleLabelList"/>
    <dgm:cxn modelId="{EA2BFC63-5676-4D67-829F-7AF3C29BE49A}" type="presParOf" srcId="{619C411F-76C7-45CF-8B6F-FF69B86D5745}" destId="{A97F02A6-A940-4788-B698-7960FCDDD1F0}" srcOrd="2" destOrd="0" presId="urn:microsoft.com/office/officeart/2018/5/layout/IconCircleLabelList"/>
    <dgm:cxn modelId="{F26F06D7-5863-4526-8871-9C9DB9329755}" type="presParOf" srcId="{619C411F-76C7-45CF-8B6F-FF69B86D5745}" destId="{935F527B-C9EA-42B4-AEB9-1986163C4003}" srcOrd="3" destOrd="0" presId="urn:microsoft.com/office/officeart/2018/5/layout/IconCircleLabelList"/>
    <dgm:cxn modelId="{79E61921-4E5B-4146-A3C7-0D99222EAE57}" type="presParOf" srcId="{25539CDA-775B-43A2-B809-58501FC62E88}" destId="{C06FAF56-D174-4BAA-B017-3A7BEE3AFF28}" srcOrd="1" destOrd="0" presId="urn:microsoft.com/office/officeart/2018/5/layout/IconCircleLabelList"/>
    <dgm:cxn modelId="{062B8BAE-AFEB-4A31-9AF4-598A19AA72E3}" type="presParOf" srcId="{25539CDA-775B-43A2-B809-58501FC62E88}" destId="{53A1DF73-DE15-4BA3-A194-F081EC6606DC}" srcOrd="2" destOrd="0" presId="urn:microsoft.com/office/officeart/2018/5/layout/IconCircleLabelList"/>
    <dgm:cxn modelId="{88EBA2BF-9EC6-4AA8-83E3-6FC393FD467B}" type="presParOf" srcId="{53A1DF73-DE15-4BA3-A194-F081EC6606DC}" destId="{B51D7D61-6827-4F17-A882-0A058AF8996B}" srcOrd="0" destOrd="0" presId="urn:microsoft.com/office/officeart/2018/5/layout/IconCircleLabelList"/>
    <dgm:cxn modelId="{F2870E0D-8E97-4EC8-86DC-30793342C7F9}" type="presParOf" srcId="{53A1DF73-DE15-4BA3-A194-F081EC6606DC}" destId="{907EC41A-F90A-4ED9-9B4F-6AB485C5A45E}" srcOrd="1" destOrd="0" presId="urn:microsoft.com/office/officeart/2018/5/layout/IconCircleLabelList"/>
    <dgm:cxn modelId="{CB22794A-84C7-4F70-8124-88E9F18430BF}" type="presParOf" srcId="{53A1DF73-DE15-4BA3-A194-F081EC6606DC}" destId="{C7EF6D29-F757-4EE3-8B14-D3B7D95941FA}" srcOrd="2" destOrd="0" presId="urn:microsoft.com/office/officeart/2018/5/layout/IconCircleLabelList"/>
    <dgm:cxn modelId="{D5254909-6906-4011-A25F-5813582E68AB}" type="presParOf" srcId="{53A1DF73-DE15-4BA3-A194-F081EC6606DC}" destId="{87A8707B-B53E-423C-9568-57894622BDA4}" srcOrd="3" destOrd="0" presId="urn:microsoft.com/office/officeart/2018/5/layout/IconCircleLabelList"/>
    <dgm:cxn modelId="{F53AD8DE-867B-44EF-A799-4EC5902FBB61}" type="presParOf" srcId="{25539CDA-775B-43A2-B809-58501FC62E88}" destId="{B5564ED0-8E83-43AC-A5FE-7BD4F66517F9}" srcOrd="3" destOrd="0" presId="urn:microsoft.com/office/officeart/2018/5/layout/IconCircleLabelList"/>
    <dgm:cxn modelId="{EE12F6D5-9E3A-489B-B6FA-E57D899B5CC9}" type="presParOf" srcId="{25539CDA-775B-43A2-B809-58501FC62E88}" destId="{3B6D9B34-F78A-452D-AB6D-6E4F37801031}" srcOrd="4" destOrd="0" presId="urn:microsoft.com/office/officeart/2018/5/layout/IconCircleLabelList"/>
    <dgm:cxn modelId="{3226F4B5-D915-4895-861E-CE8465B17EB9}" type="presParOf" srcId="{3B6D9B34-F78A-452D-AB6D-6E4F37801031}" destId="{A4140169-1B8F-4424-8AF1-59EEE0514D1B}" srcOrd="0" destOrd="0" presId="urn:microsoft.com/office/officeart/2018/5/layout/IconCircleLabelList"/>
    <dgm:cxn modelId="{889957CD-83FE-49DD-85AE-12E233B1A137}" type="presParOf" srcId="{3B6D9B34-F78A-452D-AB6D-6E4F37801031}" destId="{34EE3286-207D-46DF-82C0-2587A640AB81}" srcOrd="1" destOrd="0" presId="urn:microsoft.com/office/officeart/2018/5/layout/IconCircleLabelList"/>
    <dgm:cxn modelId="{D16A38A7-3C34-4D75-83A9-DDD85D19A1D9}" type="presParOf" srcId="{3B6D9B34-F78A-452D-AB6D-6E4F37801031}" destId="{E5421446-CE9E-487F-B93C-934E3DE1C59F}" srcOrd="2" destOrd="0" presId="urn:microsoft.com/office/officeart/2018/5/layout/IconCircleLabelList"/>
    <dgm:cxn modelId="{2307DF60-ECB4-4055-A5FF-3C83186FD7C8}" type="presParOf" srcId="{3B6D9B34-F78A-452D-AB6D-6E4F37801031}" destId="{45DDF00F-B810-4036-88FA-DB3387B2BAD1}" srcOrd="3" destOrd="0" presId="urn:microsoft.com/office/officeart/2018/5/layout/IconCircleLabelList"/>
    <dgm:cxn modelId="{60419109-3664-499F-B971-605F637A4FF9}" type="presParOf" srcId="{25539CDA-775B-43A2-B809-58501FC62E88}" destId="{7815CAEC-6AE9-419A-B756-DFDB3CEF0891}" srcOrd="5" destOrd="0" presId="urn:microsoft.com/office/officeart/2018/5/layout/IconCircleLabelList"/>
    <dgm:cxn modelId="{C13FC9D7-FDFB-4E6B-9A36-97C9E7C179F6}" type="presParOf" srcId="{25539CDA-775B-43A2-B809-58501FC62E88}" destId="{CA89E5F6-14FD-4D72-8D85-EA0C734A44D3}" srcOrd="6" destOrd="0" presId="urn:microsoft.com/office/officeart/2018/5/layout/IconCircleLabelList"/>
    <dgm:cxn modelId="{4C06CDD3-8441-408F-B148-9019E5318B58}" type="presParOf" srcId="{CA89E5F6-14FD-4D72-8D85-EA0C734A44D3}" destId="{FE613DB9-DC71-436E-8BB8-3BFD7C30EF0E}" srcOrd="0" destOrd="0" presId="urn:microsoft.com/office/officeart/2018/5/layout/IconCircleLabelList"/>
    <dgm:cxn modelId="{93BEE8CB-711D-4509-865C-DC0ACB84B4AA}" type="presParOf" srcId="{CA89E5F6-14FD-4D72-8D85-EA0C734A44D3}" destId="{133245EA-97EE-425E-9F76-8F3D6DD07A12}" srcOrd="1" destOrd="0" presId="urn:microsoft.com/office/officeart/2018/5/layout/IconCircleLabelList"/>
    <dgm:cxn modelId="{EAA8CDB9-FEA0-49C2-8F87-48F7E8E5382B}" type="presParOf" srcId="{CA89E5F6-14FD-4D72-8D85-EA0C734A44D3}" destId="{CE1DF7F2-CC8D-46AB-B8C5-ABF6CAC2A8DE}" srcOrd="2" destOrd="0" presId="urn:microsoft.com/office/officeart/2018/5/layout/IconCircleLabelList"/>
    <dgm:cxn modelId="{514D4A73-7226-4D6F-B1F8-82D700DC62A9}" type="presParOf" srcId="{CA89E5F6-14FD-4D72-8D85-EA0C734A44D3}" destId="{E475AB31-BF05-4380-9D4A-1C5E60107965}" srcOrd="3" destOrd="0" presId="urn:microsoft.com/office/officeart/2018/5/layout/IconCircleLabelList"/>
    <dgm:cxn modelId="{F2075E97-CE64-44F9-A171-3B47668500BA}" type="presParOf" srcId="{25539CDA-775B-43A2-B809-58501FC62E88}" destId="{983CB6B7-4F3C-415F-93A1-F0413594EE4C}" srcOrd="7" destOrd="0" presId="urn:microsoft.com/office/officeart/2018/5/layout/IconCircleLabelList"/>
    <dgm:cxn modelId="{62437078-6632-430D-9AC8-8D95F1E94459}" type="presParOf" srcId="{25539CDA-775B-43A2-B809-58501FC62E88}" destId="{1D61AF3E-82F3-4272-B41F-2276CC40A65F}" srcOrd="8" destOrd="0" presId="urn:microsoft.com/office/officeart/2018/5/layout/IconCircleLabelList"/>
    <dgm:cxn modelId="{ADBD5AC7-4C32-42C2-8778-697DF3CA7984}" type="presParOf" srcId="{1D61AF3E-82F3-4272-B41F-2276CC40A65F}" destId="{D98D26A2-6FB2-442C-8A39-FA7A743BAEA4}" srcOrd="0" destOrd="0" presId="urn:microsoft.com/office/officeart/2018/5/layout/IconCircleLabelList"/>
    <dgm:cxn modelId="{6E27C75A-465E-498E-A311-74536947764D}" type="presParOf" srcId="{1D61AF3E-82F3-4272-B41F-2276CC40A65F}" destId="{983D74AB-5195-4398-9374-ACC0367D9924}" srcOrd="1" destOrd="0" presId="urn:microsoft.com/office/officeart/2018/5/layout/IconCircleLabelList"/>
    <dgm:cxn modelId="{EB3909D6-006D-4D4E-B1A5-2BB795D298E2}" type="presParOf" srcId="{1D61AF3E-82F3-4272-B41F-2276CC40A65F}" destId="{3925F79D-F583-4426-916F-1663C94DC98E}" srcOrd="2" destOrd="0" presId="urn:microsoft.com/office/officeart/2018/5/layout/IconCircleLabelList"/>
    <dgm:cxn modelId="{AB31A89B-E28D-4288-B43C-CA37319D1C20}" type="presParOf" srcId="{1D61AF3E-82F3-4272-B41F-2276CC40A65F}" destId="{2498C10A-532F-4353-B695-D9D68E438AE3}" srcOrd="3" destOrd="0" presId="urn:microsoft.com/office/officeart/2018/5/layout/IconCircleLabelList"/>
    <dgm:cxn modelId="{489E188A-7143-4F88-91F6-5D965556245F}" type="presParOf" srcId="{25539CDA-775B-43A2-B809-58501FC62E88}" destId="{51CDB0D8-E195-4296-A4EB-64D865B192CB}" srcOrd="9" destOrd="0" presId="urn:microsoft.com/office/officeart/2018/5/layout/IconCircleLabelList"/>
    <dgm:cxn modelId="{0EFAB3D3-0123-46D6-9B05-0A538F960CE0}" type="presParOf" srcId="{25539CDA-775B-43A2-B809-58501FC62E88}" destId="{76E6F787-5AFF-4086-94BE-28942229E43F}" srcOrd="10" destOrd="0" presId="urn:microsoft.com/office/officeart/2018/5/layout/IconCircleLabelList"/>
    <dgm:cxn modelId="{132510FF-EF57-45C2-9359-E7624935D775}" type="presParOf" srcId="{76E6F787-5AFF-4086-94BE-28942229E43F}" destId="{B5D9B27C-76D3-4F8C-8D82-73D9E90C3E07}" srcOrd="0" destOrd="0" presId="urn:microsoft.com/office/officeart/2018/5/layout/IconCircleLabelList"/>
    <dgm:cxn modelId="{B765E87E-6A4E-4856-96D4-67DB4BCEEAD8}" type="presParOf" srcId="{76E6F787-5AFF-4086-94BE-28942229E43F}" destId="{ED5C0183-6ECC-47E5-9FBA-6817E62D2CBD}" srcOrd="1" destOrd="0" presId="urn:microsoft.com/office/officeart/2018/5/layout/IconCircleLabelList"/>
    <dgm:cxn modelId="{6B41B546-B113-43E2-83B7-5B8F260033C8}" type="presParOf" srcId="{76E6F787-5AFF-4086-94BE-28942229E43F}" destId="{6691B6BB-6D98-41BF-96D0-BDDA3BCB189C}" srcOrd="2" destOrd="0" presId="urn:microsoft.com/office/officeart/2018/5/layout/IconCircleLabelList"/>
    <dgm:cxn modelId="{29C72AB9-46E2-4239-B282-62EBF8E78AA2}" type="presParOf" srcId="{76E6F787-5AFF-4086-94BE-28942229E43F}" destId="{0D935C24-9A06-4AB1-89EB-6EABD91DC8E4}" srcOrd="3" destOrd="0" presId="urn:microsoft.com/office/officeart/2018/5/layout/IconCircleLabelList"/>
    <dgm:cxn modelId="{A9A5CBA7-AC92-451F-882F-2EBDFB1BCAD7}" type="presParOf" srcId="{25539CDA-775B-43A2-B809-58501FC62E88}" destId="{4E917DF5-ECE8-429F-9B9C-DDBFF8686D9B}" srcOrd="11" destOrd="0" presId="urn:microsoft.com/office/officeart/2018/5/layout/IconCircleLabelList"/>
    <dgm:cxn modelId="{AEE13BAB-C9AC-4D97-8009-1BAFBA08EA3A}" type="presParOf" srcId="{25539CDA-775B-43A2-B809-58501FC62E88}" destId="{1B7F7E8B-B216-42AE-9D52-F1039EDC5D21}" srcOrd="12" destOrd="0" presId="urn:microsoft.com/office/officeart/2018/5/layout/IconCircleLabelList"/>
    <dgm:cxn modelId="{432ADCC4-1C41-4072-B536-8AD39DB4623D}" type="presParOf" srcId="{1B7F7E8B-B216-42AE-9D52-F1039EDC5D21}" destId="{E33A6468-3CD0-4F13-8DE2-DEAB7F24DFCD}" srcOrd="0" destOrd="0" presId="urn:microsoft.com/office/officeart/2018/5/layout/IconCircleLabelList"/>
    <dgm:cxn modelId="{C42DE343-73CB-4D10-BCD6-60363B65ECA5}" type="presParOf" srcId="{1B7F7E8B-B216-42AE-9D52-F1039EDC5D21}" destId="{50E7B3D4-F36D-4D96-872E-A54381005F2D}" srcOrd="1" destOrd="0" presId="urn:microsoft.com/office/officeart/2018/5/layout/IconCircleLabelList"/>
    <dgm:cxn modelId="{27DA509B-E06D-4349-8516-7446C8CE3170}" type="presParOf" srcId="{1B7F7E8B-B216-42AE-9D52-F1039EDC5D21}" destId="{26FB740B-11FB-4B75-83FF-A6BE1B7E34EB}" srcOrd="2" destOrd="0" presId="urn:microsoft.com/office/officeart/2018/5/layout/IconCircleLabelList"/>
    <dgm:cxn modelId="{261E1889-5B9B-4F14-BCA1-C7FA924B3A5D}" type="presParOf" srcId="{1B7F7E8B-B216-42AE-9D52-F1039EDC5D21}" destId="{6E395E53-EDB6-4BF5-AF4B-42E89E7F198C}"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C3C422F-CFCA-4CBD-A694-9BB0ACE5C30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43F77E6-29DA-4537-918C-7412B2D9B191}">
      <dgm:prSet/>
      <dgm:spPr/>
      <dgm:t>
        <a:bodyPr/>
        <a:lstStyle/>
        <a:p>
          <a:r>
            <a:rPr lang="en-GB"/>
            <a:t>Interviews </a:t>
          </a:r>
          <a:endParaRPr lang="en-US"/>
        </a:p>
      </dgm:t>
    </dgm:pt>
    <dgm:pt modelId="{15E397AA-27F3-4C1B-A014-CD5346F7F74C}" type="parTrans" cxnId="{6BFEA180-E377-48CC-9B8C-F6BA29B58281}">
      <dgm:prSet/>
      <dgm:spPr/>
      <dgm:t>
        <a:bodyPr/>
        <a:lstStyle/>
        <a:p>
          <a:endParaRPr lang="en-US"/>
        </a:p>
      </dgm:t>
    </dgm:pt>
    <dgm:pt modelId="{31D25F31-2A3D-4C2F-8B1A-A4B98291A059}" type="sibTrans" cxnId="{6BFEA180-E377-48CC-9B8C-F6BA29B58281}">
      <dgm:prSet/>
      <dgm:spPr/>
      <dgm:t>
        <a:bodyPr/>
        <a:lstStyle/>
        <a:p>
          <a:endParaRPr lang="en-US"/>
        </a:p>
      </dgm:t>
    </dgm:pt>
    <dgm:pt modelId="{32CAB234-A2C1-4E4F-B687-221E3AD98104}">
      <dgm:prSet/>
      <dgm:spPr/>
      <dgm:t>
        <a:bodyPr/>
        <a:lstStyle/>
        <a:p>
          <a:r>
            <a:rPr lang="en-GB"/>
            <a:t>Names</a:t>
          </a:r>
          <a:endParaRPr lang="en-US"/>
        </a:p>
      </dgm:t>
    </dgm:pt>
    <dgm:pt modelId="{E9154C8E-4BAA-4A73-AE5C-E771CED89291}" type="parTrans" cxnId="{4925FF97-ADA3-409E-98BF-423E33A28596}">
      <dgm:prSet/>
      <dgm:spPr/>
      <dgm:t>
        <a:bodyPr/>
        <a:lstStyle/>
        <a:p>
          <a:endParaRPr lang="en-US"/>
        </a:p>
      </dgm:t>
    </dgm:pt>
    <dgm:pt modelId="{186F8F12-DFEF-4295-9EFF-DDF0EE513B35}" type="sibTrans" cxnId="{4925FF97-ADA3-409E-98BF-423E33A28596}">
      <dgm:prSet/>
      <dgm:spPr/>
      <dgm:t>
        <a:bodyPr/>
        <a:lstStyle/>
        <a:p>
          <a:endParaRPr lang="en-US"/>
        </a:p>
      </dgm:t>
    </dgm:pt>
    <dgm:pt modelId="{A14E67E7-1C10-409B-BDE4-24A867A04794}">
      <dgm:prSet/>
      <dgm:spPr/>
      <dgm:t>
        <a:bodyPr/>
        <a:lstStyle/>
        <a:p>
          <a:r>
            <a:rPr lang="en-GB"/>
            <a:t>Blocking of names</a:t>
          </a:r>
          <a:endParaRPr lang="en-US"/>
        </a:p>
      </dgm:t>
    </dgm:pt>
    <dgm:pt modelId="{413403CF-BF91-4B42-9359-24F1FECD37A8}" type="parTrans" cxnId="{421EB697-6B13-4D5A-A52E-CD14FF5307DA}">
      <dgm:prSet/>
      <dgm:spPr/>
      <dgm:t>
        <a:bodyPr/>
        <a:lstStyle/>
        <a:p>
          <a:endParaRPr lang="en-US"/>
        </a:p>
      </dgm:t>
    </dgm:pt>
    <dgm:pt modelId="{83A48064-BBC6-43BC-87BF-F760C02EF0FF}" type="sibTrans" cxnId="{421EB697-6B13-4D5A-A52E-CD14FF5307DA}">
      <dgm:prSet/>
      <dgm:spPr/>
      <dgm:t>
        <a:bodyPr/>
        <a:lstStyle/>
        <a:p>
          <a:endParaRPr lang="en-US"/>
        </a:p>
      </dgm:t>
    </dgm:pt>
    <dgm:pt modelId="{71E45A49-1492-4E09-A30A-6C2B4AA230F1}" type="pres">
      <dgm:prSet presAssocID="{EC3C422F-CFCA-4CBD-A694-9BB0ACE5C302}" presName="root" presStyleCnt="0">
        <dgm:presLayoutVars>
          <dgm:dir/>
          <dgm:resizeHandles val="exact"/>
        </dgm:presLayoutVars>
      </dgm:prSet>
      <dgm:spPr/>
    </dgm:pt>
    <dgm:pt modelId="{506EED99-4D29-4107-B474-E8801F10B67A}" type="pres">
      <dgm:prSet presAssocID="{443F77E6-29DA-4537-918C-7412B2D9B191}" presName="compNode" presStyleCnt="0"/>
      <dgm:spPr/>
    </dgm:pt>
    <dgm:pt modelId="{680E9DBF-D438-4C02-B756-D2E3AF1F0D43}" type="pres">
      <dgm:prSet presAssocID="{443F77E6-29DA-4537-918C-7412B2D9B191}" presName="bgRect" presStyleLbl="bgShp" presStyleIdx="0" presStyleCnt="3"/>
      <dgm:spPr/>
    </dgm:pt>
    <dgm:pt modelId="{3570FF0E-6DEF-464D-ACB0-B863D95987D7}" type="pres">
      <dgm:prSet presAssocID="{443F77E6-29DA-4537-918C-7412B2D9B19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B0128B9F-CC33-4031-937E-339C955D591A}" type="pres">
      <dgm:prSet presAssocID="{443F77E6-29DA-4537-918C-7412B2D9B191}" presName="spaceRect" presStyleCnt="0"/>
      <dgm:spPr/>
    </dgm:pt>
    <dgm:pt modelId="{B36977E5-48E9-4F69-A05A-A174E5BEAE7C}" type="pres">
      <dgm:prSet presAssocID="{443F77E6-29DA-4537-918C-7412B2D9B191}" presName="parTx" presStyleLbl="revTx" presStyleIdx="0" presStyleCnt="3">
        <dgm:presLayoutVars>
          <dgm:chMax val="0"/>
          <dgm:chPref val="0"/>
        </dgm:presLayoutVars>
      </dgm:prSet>
      <dgm:spPr/>
    </dgm:pt>
    <dgm:pt modelId="{152DEB06-B529-468C-8793-8180C91F6078}" type="pres">
      <dgm:prSet presAssocID="{31D25F31-2A3D-4C2F-8B1A-A4B98291A059}" presName="sibTrans" presStyleCnt="0"/>
      <dgm:spPr/>
    </dgm:pt>
    <dgm:pt modelId="{AC26F92F-BFCF-4393-B519-81C056163578}" type="pres">
      <dgm:prSet presAssocID="{32CAB234-A2C1-4E4F-B687-221E3AD98104}" presName="compNode" presStyleCnt="0"/>
      <dgm:spPr/>
    </dgm:pt>
    <dgm:pt modelId="{3BA1FB27-E3D9-4BC5-9DDC-825123FE9F9E}" type="pres">
      <dgm:prSet presAssocID="{32CAB234-A2C1-4E4F-B687-221E3AD98104}" presName="bgRect" presStyleLbl="bgShp" presStyleIdx="1" presStyleCnt="3"/>
      <dgm:spPr/>
    </dgm:pt>
    <dgm:pt modelId="{B8DB235D-DFC0-476C-A6AD-2EC1B6B309A9}" type="pres">
      <dgm:prSet presAssocID="{32CAB234-A2C1-4E4F-B687-221E3AD9810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FFFD80ED-A5F9-44AD-8622-D6BF5071B2DE}" type="pres">
      <dgm:prSet presAssocID="{32CAB234-A2C1-4E4F-B687-221E3AD98104}" presName="spaceRect" presStyleCnt="0"/>
      <dgm:spPr/>
    </dgm:pt>
    <dgm:pt modelId="{EA52A46B-991B-4C1C-8904-18C2C2384EB7}" type="pres">
      <dgm:prSet presAssocID="{32CAB234-A2C1-4E4F-B687-221E3AD98104}" presName="parTx" presStyleLbl="revTx" presStyleIdx="1" presStyleCnt="3">
        <dgm:presLayoutVars>
          <dgm:chMax val="0"/>
          <dgm:chPref val="0"/>
        </dgm:presLayoutVars>
      </dgm:prSet>
      <dgm:spPr/>
    </dgm:pt>
    <dgm:pt modelId="{F62BBC7F-889C-4BD7-951E-93E8FBF9EFCA}" type="pres">
      <dgm:prSet presAssocID="{186F8F12-DFEF-4295-9EFF-DDF0EE513B35}" presName="sibTrans" presStyleCnt="0"/>
      <dgm:spPr/>
    </dgm:pt>
    <dgm:pt modelId="{510122ED-2014-4B1C-B395-274D2107467C}" type="pres">
      <dgm:prSet presAssocID="{A14E67E7-1C10-409B-BDE4-24A867A04794}" presName="compNode" presStyleCnt="0"/>
      <dgm:spPr/>
    </dgm:pt>
    <dgm:pt modelId="{D8B3139B-8096-475C-9AB8-55D332436FEE}" type="pres">
      <dgm:prSet presAssocID="{A14E67E7-1C10-409B-BDE4-24A867A04794}" presName="bgRect" presStyleLbl="bgShp" presStyleIdx="2" presStyleCnt="3"/>
      <dgm:spPr/>
    </dgm:pt>
    <dgm:pt modelId="{A8F4864A-DA7E-48CE-AE75-9706C0E5AB35}" type="pres">
      <dgm:prSet presAssocID="{A14E67E7-1C10-409B-BDE4-24A867A0479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No sign"/>
        </a:ext>
      </dgm:extLst>
    </dgm:pt>
    <dgm:pt modelId="{37997355-45CE-4D0D-B7E2-18D3DCD6F329}" type="pres">
      <dgm:prSet presAssocID="{A14E67E7-1C10-409B-BDE4-24A867A04794}" presName="spaceRect" presStyleCnt="0"/>
      <dgm:spPr/>
    </dgm:pt>
    <dgm:pt modelId="{19A17300-EDBD-435F-BEE9-EA3F9E3B4DC7}" type="pres">
      <dgm:prSet presAssocID="{A14E67E7-1C10-409B-BDE4-24A867A04794}" presName="parTx" presStyleLbl="revTx" presStyleIdx="2" presStyleCnt="3">
        <dgm:presLayoutVars>
          <dgm:chMax val="0"/>
          <dgm:chPref val="0"/>
        </dgm:presLayoutVars>
      </dgm:prSet>
      <dgm:spPr/>
    </dgm:pt>
  </dgm:ptLst>
  <dgm:cxnLst>
    <dgm:cxn modelId="{C20FFC02-0E06-4809-980B-3DB7CDB7F2A6}" type="presOf" srcId="{443F77E6-29DA-4537-918C-7412B2D9B191}" destId="{B36977E5-48E9-4F69-A05A-A174E5BEAE7C}" srcOrd="0" destOrd="0" presId="urn:microsoft.com/office/officeart/2018/2/layout/IconVerticalSolidList"/>
    <dgm:cxn modelId="{E627A822-49B9-47FC-AE87-7AA9C1DAE99B}" type="presOf" srcId="{EC3C422F-CFCA-4CBD-A694-9BB0ACE5C302}" destId="{71E45A49-1492-4E09-A30A-6C2B4AA230F1}" srcOrd="0" destOrd="0" presId="urn:microsoft.com/office/officeart/2018/2/layout/IconVerticalSolidList"/>
    <dgm:cxn modelId="{A9E95760-41B5-44CC-8BDE-356B83382574}" type="presOf" srcId="{32CAB234-A2C1-4E4F-B687-221E3AD98104}" destId="{EA52A46B-991B-4C1C-8904-18C2C2384EB7}" srcOrd="0" destOrd="0" presId="urn:microsoft.com/office/officeart/2018/2/layout/IconVerticalSolidList"/>
    <dgm:cxn modelId="{6BFEA180-E377-48CC-9B8C-F6BA29B58281}" srcId="{EC3C422F-CFCA-4CBD-A694-9BB0ACE5C302}" destId="{443F77E6-29DA-4537-918C-7412B2D9B191}" srcOrd="0" destOrd="0" parTransId="{15E397AA-27F3-4C1B-A014-CD5346F7F74C}" sibTransId="{31D25F31-2A3D-4C2F-8B1A-A4B98291A059}"/>
    <dgm:cxn modelId="{421EB697-6B13-4D5A-A52E-CD14FF5307DA}" srcId="{EC3C422F-CFCA-4CBD-A694-9BB0ACE5C302}" destId="{A14E67E7-1C10-409B-BDE4-24A867A04794}" srcOrd="2" destOrd="0" parTransId="{413403CF-BF91-4B42-9359-24F1FECD37A8}" sibTransId="{83A48064-BBC6-43BC-87BF-F760C02EF0FF}"/>
    <dgm:cxn modelId="{4925FF97-ADA3-409E-98BF-423E33A28596}" srcId="{EC3C422F-CFCA-4CBD-A694-9BB0ACE5C302}" destId="{32CAB234-A2C1-4E4F-B687-221E3AD98104}" srcOrd="1" destOrd="0" parTransId="{E9154C8E-4BAA-4A73-AE5C-E771CED89291}" sibTransId="{186F8F12-DFEF-4295-9EFF-DDF0EE513B35}"/>
    <dgm:cxn modelId="{D4B63DC4-6DAD-4CAF-86C0-8227612238D3}" type="presOf" srcId="{A14E67E7-1C10-409B-BDE4-24A867A04794}" destId="{19A17300-EDBD-435F-BEE9-EA3F9E3B4DC7}" srcOrd="0" destOrd="0" presId="urn:microsoft.com/office/officeart/2018/2/layout/IconVerticalSolidList"/>
    <dgm:cxn modelId="{D0C9B8D0-F881-4999-9329-BA150F587167}" type="presParOf" srcId="{71E45A49-1492-4E09-A30A-6C2B4AA230F1}" destId="{506EED99-4D29-4107-B474-E8801F10B67A}" srcOrd="0" destOrd="0" presId="urn:microsoft.com/office/officeart/2018/2/layout/IconVerticalSolidList"/>
    <dgm:cxn modelId="{CF2A239C-09DE-43D2-BB3D-299D4025F421}" type="presParOf" srcId="{506EED99-4D29-4107-B474-E8801F10B67A}" destId="{680E9DBF-D438-4C02-B756-D2E3AF1F0D43}" srcOrd="0" destOrd="0" presId="urn:microsoft.com/office/officeart/2018/2/layout/IconVerticalSolidList"/>
    <dgm:cxn modelId="{21217F65-12A3-420C-A156-5389A7485A12}" type="presParOf" srcId="{506EED99-4D29-4107-B474-E8801F10B67A}" destId="{3570FF0E-6DEF-464D-ACB0-B863D95987D7}" srcOrd="1" destOrd="0" presId="urn:microsoft.com/office/officeart/2018/2/layout/IconVerticalSolidList"/>
    <dgm:cxn modelId="{9DB1A5CA-EA01-44EB-B0CB-0D28E8A33FCF}" type="presParOf" srcId="{506EED99-4D29-4107-B474-E8801F10B67A}" destId="{B0128B9F-CC33-4031-937E-339C955D591A}" srcOrd="2" destOrd="0" presId="urn:microsoft.com/office/officeart/2018/2/layout/IconVerticalSolidList"/>
    <dgm:cxn modelId="{78B51C06-33EB-4524-A8B0-F68023540092}" type="presParOf" srcId="{506EED99-4D29-4107-B474-E8801F10B67A}" destId="{B36977E5-48E9-4F69-A05A-A174E5BEAE7C}" srcOrd="3" destOrd="0" presId="urn:microsoft.com/office/officeart/2018/2/layout/IconVerticalSolidList"/>
    <dgm:cxn modelId="{4699C80D-1964-4C30-8E17-9C299EDF452E}" type="presParOf" srcId="{71E45A49-1492-4E09-A30A-6C2B4AA230F1}" destId="{152DEB06-B529-468C-8793-8180C91F6078}" srcOrd="1" destOrd="0" presId="urn:microsoft.com/office/officeart/2018/2/layout/IconVerticalSolidList"/>
    <dgm:cxn modelId="{1035F488-B1E1-46EE-BFBC-E5F2268B084E}" type="presParOf" srcId="{71E45A49-1492-4E09-A30A-6C2B4AA230F1}" destId="{AC26F92F-BFCF-4393-B519-81C056163578}" srcOrd="2" destOrd="0" presId="urn:microsoft.com/office/officeart/2018/2/layout/IconVerticalSolidList"/>
    <dgm:cxn modelId="{1EAE4C68-920A-44CA-9814-C9904FC425D8}" type="presParOf" srcId="{AC26F92F-BFCF-4393-B519-81C056163578}" destId="{3BA1FB27-E3D9-4BC5-9DDC-825123FE9F9E}" srcOrd="0" destOrd="0" presId="urn:microsoft.com/office/officeart/2018/2/layout/IconVerticalSolidList"/>
    <dgm:cxn modelId="{0DE2F4E3-4697-43C1-8358-F7C26CE453AA}" type="presParOf" srcId="{AC26F92F-BFCF-4393-B519-81C056163578}" destId="{B8DB235D-DFC0-476C-A6AD-2EC1B6B309A9}" srcOrd="1" destOrd="0" presId="urn:microsoft.com/office/officeart/2018/2/layout/IconVerticalSolidList"/>
    <dgm:cxn modelId="{E915D761-5371-42F2-B5B9-FA65A3DE25B8}" type="presParOf" srcId="{AC26F92F-BFCF-4393-B519-81C056163578}" destId="{FFFD80ED-A5F9-44AD-8622-D6BF5071B2DE}" srcOrd="2" destOrd="0" presId="urn:microsoft.com/office/officeart/2018/2/layout/IconVerticalSolidList"/>
    <dgm:cxn modelId="{530B5950-7AFD-4C4B-8AA6-0E1C8AD06FB8}" type="presParOf" srcId="{AC26F92F-BFCF-4393-B519-81C056163578}" destId="{EA52A46B-991B-4C1C-8904-18C2C2384EB7}" srcOrd="3" destOrd="0" presId="urn:microsoft.com/office/officeart/2018/2/layout/IconVerticalSolidList"/>
    <dgm:cxn modelId="{81164A88-453E-44C0-8B8A-6237B965DC3E}" type="presParOf" srcId="{71E45A49-1492-4E09-A30A-6C2B4AA230F1}" destId="{F62BBC7F-889C-4BD7-951E-93E8FBF9EFCA}" srcOrd="3" destOrd="0" presId="urn:microsoft.com/office/officeart/2018/2/layout/IconVerticalSolidList"/>
    <dgm:cxn modelId="{640EFD91-A777-460F-B980-13EA985062A5}" type="presParOf" srcId="{71E45A49-1492-4E09-A30A-6C2B4AA230F1}" destId="{510122ED-2014-4B1C-B395-274D2107467C}" srcOrd="4" destOrd="0" presId="urn:microsoft.com/office/officeart/2018/2/layout/IconVerticalSolidList"/>
    <dgm:cxn modelId="{1B1D69FC-BE67-4004-A731-0831EF8EC124}" type="presParOf" srcId="{510122ED-2014-4B1C-B395-274D2107467C}" destId="{D8B3139B-8096-475C-9AB8-55D332436FEE}" srcOrd="0" destOrd="0" presId="urn:microsoft.com/office/officeart/2018/2/layout/IconVerticalSolidList"/>
    <dgm:cxn modelId="{491711E7-56E3-446C-8F8C-F118E3311BA2}" type="presParOf" srcId="{510122ED-2014-4B1C-B395-274D2107467C}" destId="{A8F4864A-DA7E-48CE-AE75-9706C0E5AB35}" srcOrd="1" destOrd="0" presId="urn:microsoft.com/office/officeart/2018/2/layout/IconVerticalSolidList"/>
    <dgm:cxn modelId="{EAADAB0E-EFE7-464D-8809-F5A5147CB8E0}" type="presParOf" srcId="{510122ED-2014-4B1C-B395-274D2107467C}" destId="{37997355-45CE-4D0D-B7E2-18D3DCD6F329}" srcOrd="2" destOrd="0" presId="urn:microsoft.com/office/officeart/2018/2/layout/IconVerticalSolidList"/>
    <dgm:cxn modelId="{7C06988B-036F-4565-9185-FA1F26061230}" type="presParOf" srcId="{510122ED-2014-4B1C-B395-274D2107467C}" destId="{19A17300-EDBD-435F-BEE9-EA3F9E3B4DC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16B663-883A-CE47-8EFE-DA7D98D5C9E8}">
      <dsp:nvSpPr>
        <dsp:cNvPr id="0" name=""/>
        <dsp:cNvSpPr/>
      </dsp:nvSpPr>
      <dsp:spPr>
        <a:xfrm>
          <a:off x="931" y="585856"/>
          <a:ext cx="3271038" cy="2077109"/>
        </a:xfrm>
        <a:prstGeom prst="roundRect">
          <a:avLst>
            <a:gd name="adj" fmla="val 10000"/>
          </a:avLst>
        </a:prstGeom>
        <a:solidFill>
          <a:schemeClr val="accent1">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79E86C6-7DC0-2742-A92D-1CA0A15AB2DB}">
      <dsp:nvSpPr>
        <dsp:cNvPr id="0" name=""/>
        <dsp:cNvSpPr/>
      </dsp:nvSpPr>
      <dsp:spPr>
        <a:xfrm>
          <a:off x="364380" y="931133"/>
          <a:ext cx="3271038" cy="2077109"/>
        </a:xfrm>
        <a:prstGeom prst="roundRect">
          <a:avLst>
            <a:gd name="adj" fmla="val 10000"/>
          </a:avLst>
        </a:prstGeom>
        <a:solidFill>
          <a:schemeClr val="lt1">
            <a:alpha val="90000"/>
            <a:hueOff val="0"/>
            <a:satOff val="0"/>
            <a:lumOff val="0"/>
            <a:alphaOff val="0"/>
          </a:schemeClr>
        </a:solidFill>
        <a:ln w="12700"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To define the difference between reality and fictional.</a:t>
          </a:r>
          <a:endParaRPr lang="en-US" sz="1700" kern="1200"/>
        </a:p>
      </dsp:txBody>
      <dsp:txXfrm>
        <a:off x="425216" y="991969"/>
        <a:ext cx="3149366" cy="1955437"/>
      </dsp:txXfrm>
    </dsp:sp>
    <dsp:sp modelId="{25F106D2-0874-244A-8F42-B48ABB324D4F}">
      <dsp:nvSpPr>
        <dsp:cNvPr id="0" name=""/>
        <dsp:cNvSpPr/>
      </dsp:nvSpPr>
      <dsp:spPr>
        <a:xfrm>
          <a:off x="3998868" y="585856"/>
          <a:ext cx="3271038" cy="2077109"/>
        </a:xfrm>
        <a:prstGeom prst="roundRect">
          <a:avLst>
            <a:gd name="adj" fmla="val 10000"/>
          </a:avLst>
        </a:prstGeom>
        <a:solidFill>
          <a:schemeClr val="accent1">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A656D4D-F250-1041-80C0-BC65B95334C5}">
      <dsp:nvSpPr>
        <dsp:cNvPr id="0" name=""/>
        <dsp:cNvSpPr/>
      </dsp:nvSpPr>
      <dsp:spPr>
        <a:xfrm>
          <a:off x="4362317" y="931133"/>
          <a:ext cx="3271038" cy="2077109"/>
        </a:xfrm>
        <a:prstGeom prst="roundRect">
          <a:avLst>
            <a:gd name="adj" fmla="val 10000"/>
          </a:avLst>
        </a:prstGeom>
        <a:solidFill>
          <a:schemeClr val="lt1">
            <a:alpha val="90000"/>
            <a:hueOff val="0"/>
            <a:satOff val="0"/>
            <a:lumOff val="0"/>
            <a:alphaOff val="0"/>
          </a:schemeClr>
        </a:solidFill>
        <a:ln w="12700"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Perhaps it was because the young people were unwilling subjects of various labels, such as ‘NEET’ (Not in Education, Employment or Training) and ‘socially excluded’, that the need to reproduce the ‘real. (Beswick. K. 2015)</a:t>
          </a:r>
          <a:endParaRPr lang="en-US" sz="1700" kern="1200"/>
        </a:p>
      </dsp:txBody>
      <dsp:txXfrm>
        <a:off x="4423153" y="991969"/>
        <a:ext cx="3149366" cy="19554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7A91B9-7C11-9842-B8EC-38D90177B0AB}">
      <dsp:nvSpPr>
        <dsp:cNvPr id="0" name=""/>
        <dsp:cNvSpPr/>
      </dsp:nvSpPr>
      <dsp:spPr>
        <a:xfrm>
          <a:off x="0" y="246335"/>
          <a:ext cx="2385714" cy="1431429"/>
        </a:xfrm>
        <a:prstGeom prst="rect">
          <a:avLst/>
        </a:prstGeom>
        <a:solidFill>
          <a:schemeClr val="accent2">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NEETs</a:t>
          </a:r>
          <a:endParaRPr lang="en-US" sz="3000" kern="1200"/>
        </a:p>
      </dsp:txBody>
      <dsp:txXfrm>
        <a:off x="0" y="246335"/>
        <a:ext cx="2385714" cy="1431429"/>
      </dsp:txXfrm>
    </dsp:sp>
    <dsp:sp modelId="{A361D896-F404-7947-975C-7333679EC773}">
      <dsp:nvSpPr>
        <dsp:cNvPr id="0" name=""/>
        <dsp:cNvSpPr/>
      </dsp:nvSpPr>
      <dsp:spPr>
        <a:xfrm>
          <a:off x="2624286" y="246335"/>
          <a:ext cx="2385714" cy="1431429"/>
        </a:xfrm>
        <a:prstGeom prst="rect">
          <a:avLst/>
        </a:prstGeom>
        <a:solidFill>
          <a:schemeClr val="accent2">
            <a:hueOff val="1247732"/>
            <a:satOff val="7101"/>
            <a:lumOff val="2196"/>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Social Exclusion</a:t>
          </a:r>
          <a:endParaRPr lang="en-US" sz="3000" kern="1200"/>
        </a:p>
      </dsp:txBody>
      <dsp:txXfrm>
        <a:off x="2624286" y="246335"/>
        <a:ext cx="2385714" cy="1431429"/>
      </dsp:txXfrm>
    </dsp:sp>
    <dsp:sp modelId="{7B33D5DC-5078-E147-B52D-4D86C1905BCE}">
      <dsp:nvSpPr>
        <dsp:cNvPr id="0" name=""/>
        <dsp:cNvSpPr/>
      </dsp:nvSpPr>
      <dsp:spPr>
        <a:xfrm>
          <a:off x="5248573" y="246335"/>
          <a:ext cx="2385714" cy="1431429"/>
        </a:xfrm>
        <a:prstGeom prst="rect">
          <a:avLst/>
        </a:prstGeom>
        <a:solidFill>
          <a:schemeClr val="accent2">
            <a:hueOff val="2495465"/>
            <a:satOff val="14202"/>
            <a:lumOff val="4392"/>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Realism</a:t>
          </a:r>
          <a:endParaRPr lang="en-US" sz="3000" kern="1200"/>
        </a:p>
      </dsp:txBody>
      <dsp:txXfrm>
        <a:off x="5248573" y="246335"/>
        <a:ext cx="2385714" cy="1431429"/>
      </dsp:txXfrm>
    </dsp:sp>
    <dsp:sp modelId="{16364F7F-F871-0441-AA2A-6B65BE54E8BC}">
      <dsp:nvSpPr>
        <dsp:cNvPr id="0" name=""/>
        <dsp:cNvSpPr/>
      </dsp:nvSpPr>
      <dsp:spPr>
        <a:xfrm>
          <a:off x="0" y="1916335"/>
          <a:ext cx="2385714" cy="1431429"/>
        </a:xfrm>
        <a:prstGeom prst="rect">
          <a:avLst/>
        </a:prstGeom>
        <a:solidFill>
          <a:schemeClr val="accent2">
            <a:hueOff val="3743197"/>
            <a:satOff val="21302"/>
            <a:lumOff val="6588"/>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Realistic</a:t>
          </a:r>
          <a:endParaRPr lang="en-US" sz="3000" kern="1200"/>
        </a:p>
      </dsp:txBody>
      <dsp:txXfrm>
        <a:off x="0" y="1916335"/>
        <a:ext cx="2385714" cy="1431429"/>
      </dsp:txXfrm>
    </dsp:sp>
    <dsp:sp modelId="{14F6B7B9-007A-7949-BC8C-4094D0A00F08}">
      <dsp:nvSpPr>
        <dsp:cNvPr id="0" name=""/>
        <dsp:cNvSpPr/>
      </dsp:nvSpPr>
      <dsp:spPr>
        <a:xfrm>
          <a:off x="2624286" y="1916335"/>
          <a:ext cx="2385714" cy="1431429"/>
        </a:xfrm>
        <a:prstGeom prst="rect">
          <a:avLst/>
        </a:prstGeom>
        <a:solidFill>
          <a:schemeClr val="accent2">
            <a:hueOff val="4990929"/>
            <a:satOff val="28403"/>
            <a:lumOff val="8784"/>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Heroic Paradigm</a:t>
          </a:r>
          <a:endParaRPr lang="en-US" sz="3000" kern="1200"/>
        </a:p>
      </dsp:txBody>
      <dsp:txXfrm>
        <a:off x="2624286" y="1916335"/>
        <a:ext cx="2385714" cy="1431429"/>
      </dsp:txXfrm>
    </dsp:sp>
    <dsp:sp modelId="{F32E1E87-8942-284F-AD93-E75984E80A33}">
      <dsp:nvSpPr>
        <dsp:cNvPr id="0" name=""/>
        <dsp:cNvSpPr/>
      </dsp:nvSpPr>
      <dsp:spPr>
        <a:xfrm>
          <a:off x="5248573" y="1916335"/>
          <a:ext cx="2385714" cy="1431429"/>
        </a:xfrm>
        <a:prstGeom prst="rect">
          <a:avLst/>
        </a:prstGeom>
        <a:solidFill>
          <a:schemeClr val="accent2">
            <a:hueOff val="6238661"/>
            <a:satOff val="35504"/>
            <a:lumOff val="1098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Health and Behavioural Problems</a:t>
          </a:r>
          <a:endParaRPr lang="en-US" sz="3000" kern="1200"/>
        </a:p>
      </dsp:txBody>
      <dsp:txXfrm>
        <a:off x="5248573" y="1916335"/>
        <a:ext cx="2385714" cy="14314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634214-77AD-42A7-9DBE-00B930204A03}">
      <dsp:nvSpPr>
        <dsp:cNvPr id="0" name=""/>
        <dsp:cNvSpPr/>
      </dsp:nvSpPr>
      <dsp:spPr>
        <a:xfrm>
          <a:off x="1015116" y="1312"/>
          <a:ext cx="826716" cy="82671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9B624C-E6F8-4D96-A34F-87954D1827C6}">
      <dsp:nvSpPr>
        <dsp:cNvPr id="0" name=""/>
        <dsp:cNvSpPr/>
      </dsp:nvSpPr>
      <dsp:spPr>
        <a:xfrm>
          <a:off x="1191301" y="177498"/>
          <a:ext cx="474345" cy="47434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935F527B-C9EA-42B4-AEB9-1986163C4003}">
      <dsp:nvSpPr>
        <dsp:cNvPr id="0" name=""/>
        <dsp:cNvSpPr/>
      </dsp:nvSpPr>
      <dsp:spPr>
        <a:xfrm>
          <a:off x="750837" y="1085531"/>
          <a:ext cx="1355273" cy="5421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PU2 year long course </a:t>
          </a:r>
          <a:endParaRPr lang="en-US" sz="1100" kern="1200"/>
        </a:p>
      </dsp:txBody>
      <dsp:txXfrm>
        <a:off x="750837" y="1085531"/>
        <a:ext cx="1355273" cy="542109"/>
      </dsp:txXfrm>
    </dsp:sp>
    <dsp:sp modelId="{B51D7D61-6827-4F17-A882-0A058AF8996B}">
      <dsp:nvSpPr>
        <dsp:cNvPr id="0" name=""/>
        <dsp:cNvSpPr/>
      </dsp:nvSpPr>
      <dsp:spPr>
        <a:xfrm>
          <a:off x="2607562" y="1312"/>
          <a:ext cx="826716" cy="82671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7EC41A-F90A-4ED9-9B4F-6AB485C5A45E}">
      <dsp:nvSpPr>
        <dsp:cNvPr id="0" name=""/>
        <dsp:cNvSpPr/>
      </dsp:nvSpPr>
      <dsp:spPr>
        <a:xfrm>
          <a:off x="2783748" y="177498"/>
          <a:ext cx="474345" cy="47434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87A8707B-B53E-423C-9568-57894622BDA4}">
      <dsp:nvSpPr>
        <dsp:cNvPr id="0" name=""/>
        <dsp:cNvSpPr/>
      </dsp:nvSpPr>
      <dsp:spPr>
        <a:xfrm>
          <a:off x="2343284" y="1085531"/>
          <a:ext cx="1355273" cy="5421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t>Some where refereed which allowed them to join for Free </a:t>
          </a:r>
          <a:endParaRPr lang="en-US" sz="1100" kern="1200" dirty="0"/>
        </a:p>
      </dsp:txBody>
      <dsp:txXfrm>
        <a:off x="2343284" y="1085531"/>
        <a:ext cx="1355273" cy="542109"/>
      </dsp:txXfrm>
    </dsp:sp>
    <dsp:sp modelId="{A4140169-1B8F-4424-8AF1-59EEE0514D1B}">
      <dsp:nvSpPr>
        <dsp:cNvPr id="0" name=""/>
        <dsp:cNvSpPr/>
      </dsp:nvSpPr>
      <dsp:spPr>
        <a:xfrm>
          <a:off x="4200008" y="1312"/>
          <a:ext cx="826716" cy="82671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EE3286-207D-46DF-82C0-2587A640AB81}">
      <dsp:nvSpPr>
        <dsp:cNvPr id="0" name=""/>
        <dsp:cNvSpPr/>
      </dsp:nvSpPr>
      <dsp:spPr>
        <a:xfrm>
          <a:off x="4376194" y="177498"/>
          <a:ext cx="474345" cy="47434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45DDF00F-B810-4036-88FA-DB3387B2BAD1}">
      <dsp:nvSpPr>
        <dsp:cNvPr id="0" name=""/>
        <dsp:cNvSpPr/>
      </dsp:nvSpPr>
      <dsp:spPr>
        <a:xfrm>
          <a:off x="3935730" y="1085531"/>
          <a:ext cx="1355273" cy="5421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t>Runs along side National Youth Theatre</a:t>
          </a:r>
          <a:endParaRPr lang="en-US" sz="1100" kern="1200" dirty="0"/>
        </a:p>
      </dsp:txBody>
      <dsp:txXfrm>
        <a:off x="3935730" y="1085531"/>
        <a:ext cx="1355273" cy="542109"/>
      </dsp:txXfrm>
    </dsp:sp>
    <dsp:sp modelId="{FE613DB9-DC71-436E-8BB8-3BFD7C30EF0E}">
      <dsp:nvSpPr>
        <dsp:cNvPr id="0" name=""/>
        <dsp:cNvSpPr/>
      </dsp:nvSpPr>
      <dsp:spPr>
        <a:xfrm>
          <a:off x="5792455" y="1312"/>
          <a:ext cx="826716" cy="826716"/>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3245EA-97EE-425E-9F76-8F3D6DD07A12}">
      <dsp:nvSpPr>
        <dsp:cNvPr id="0" name=""/>
        <dsp:cNvSpPr/>
      </dsp:nvSpPr>
      <dsp:spPr>
        <a:xfrm>
          <a:off x="5968640" y="177498"/>
          <a:ext cx="474345" cy="47434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E475AB31-BF05-4380-9D4A-1C5E60107965}">
      <dsp:nvSpPr>
        <dsp:cNvPr id="0" name=""/>
        <dsp:cNvSpPr/>
      </dsp:nvSpPr>
      <dsp:spPr>
        <a:xfrm>
          <a:off x="5528176" y="1085531"/>
          <a:ext cx="1355273" cy="5421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t>Others were Paying members </a:t>
          </a:r>
          <a:endParaRPr lang="en-US" sz="1100" kern="1200" dirty="0"/>
        </a:p>
      </dsp:txBody>
      <dsp:txXfrm>
        <a:off x="5528176" y="1085531"/>
        <a:ext cx="1355273" cy="542109"/>
      </dsp:txXfrm>
    </dsp:sp>
    <dsp:sp modelId="{D98D26A2-6FB2-442C-8A39-FA7A743BAEA4}">
      <dsp:nvSpPr>
        <dsp:cNvPr id="0" name=""/>
        <dsp:cNvSpPr/>
      </dsp:nvSpPr>
      <dsp:spPr>
        <a:xfrm>
          <a:off x="1811339" y="1966459"/>
          <a:ext cx="826716" cy="826716"/>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3D74AB-5195-4398-9374-ACC0367D9924}">
      <dsp:nvSpPr>
        <dsp:cNvPr id="0" name=""/>
        <dsp:cNvSpPr/>
      </dsp:nvSpPr>
      <dsp:spPr>
        <a:xfrm>
          <a:off x="1987524" y="2142644"/>
          <a:ext cx="474345" cy="47434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2498C10A-532F-4353-B695-D9D68E438AE3}">
      <dsp:nvSpPr>
        <dsp:cNvPr id="0" name=""/>
        <dsp:cNvSpPr/>
      </dsp:nvSpPr>
      <dsp:spPr>
        <a:xfrm>
          <a:off x="1547060" y="3050677"/>
          <a:ext cx="1355273" cy="5421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2008-2012</a:t>
          </a:r>
          <a:endParaRPr lang="en-US" sz="1100" kern="1200"/>
        </a:p>
      </dsp:txBody>
      <dsp:txXfrm>
        <a:off x="1547060" y="3050677"/>
        <a:ext cx="1355273" cy="542109"/>
      </dsp:txXfrm>
    </dsp:sp>
    <dsp:sp modelId="{B5D9B27C-76D3-4F8C-8D82-73D9E90C3E07}">
      <dsp:nvSpPr>
        <dsp:cNvPr id="0" name=""/>
        <dsp:cNvSpPr/>
      </dsp:nvSpPr>
      <dsp:spPr>
        <a:xfrm>
          <a:off x="3403785" y="1966459"/>
          <a:ext cx="826716" cy="82671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5C0183-6ECC-47E5-9FBA-6817E62D2CBD}">
      <dsp:nvSpPr>
        <dsp:cNvPr id="0" name=""/>
        <dsp:cNvSpPr/>
      </dsp:nvSpPr>
      <dsp:spPr>
        <a:xfrm>
          <a:off x="3579971" y="2142644"/>
          <a:ext cx="474345" cy="47434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0D935C24-9A06-4AB1-89EB-6EABD91DC8E4}">
      <dsp:nvSpPr>
        <dsp:cNvPr id="0" name=""/>
        <dsp:cNvSpPr/>
      </dsp:nvSpPr>
      <dsp:spPr>
        <a:xfrm>
          <a:off x="3139507" y="3050677"/>
          <a:ext cx="1355273" cy="5421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Qualification at the end</a:t>
          </a:r>
          <a:endParaRPr lang="en-US" sz="1100" kern="1200"/>
        </a:p>
      </dsp:txBody>
      <dsp:txXfrm>
        <a:off x="3139507" y="3050677"/>
        <a:ext cx="1355273" cy="542109"/>
      </dsp:txXfrm>
    </dsp:sp>
    <dsp:sp modelId="{E33A6468-3CD0-4F13-8DE2-DEAB7F24DFCD}">
      <dsp:nvSpPr>
        <dsp:cNvPr id="0" name=""/>
        <dsp:cNvSpPr/>
      </dsp:nvSpPr>
      <dsp:spPr>
        <a:xfrm>
          <a:off x="4996231" y="1966459"/>
          <a:ext cx="826716" cy="82671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E7B3D4-F36D-4D96-872E-A54381005F2D}">
      <dsp:nvSpPr>
        <dsp:cNvPr id="0" name=""/>
        <dsp:cNvSpPr/>
      </dsp:nvSpPr>
      <dsp:spPr>
        <a:xfrm>
          <a:off x="5172417" y="2142644"/>
          <a:ext cx="474345" cy="474345"/>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6E395E53-EDB6-4BF5-AF4B-42E89E7F198C}">
      <dsp:nvSpPr>
        <dsp:cNvPr id="0" name=""/>
        <dsp:cNvSpPr/>
      </dsp:nvSpPr>
      <dsp:spPr>
        <a:xfrm>
          <a:off x="4731953" y="3050677"/>
          <a:ext cx="1355273" cy="5421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Dave Calvert</a:t>
          </a:r>
          <a:endParaRPr lang="en-US" sz="1100" kern="1200"/>
        </a:p>
      </dsp:txBody>
      <dsp:txXfrm>
        <a:off x="4731953" y="3050677"/>
        <a:ext cx="1355273" cy="5421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0E9DBF-D438-4C02-B756-D2E3AF1F0D43}">
      <dsp:nvSpPr>
        <dsp:cNvPr id="0" name=""/>
        <dsp:cNvSpPr/>
      </dsp:nvSpPr>
      <dsp:spPr>
        <a:xfrm>
          <a:off x="0" y="438"/>
          <a:ext cx="7634288" cy="102663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70FF0E-6DEF-464D-ACB0-B863D95987D7}">
      <dsp:nvSpPr>
        <dsp:cNvPr id="0" name=""/>
        <dsp:cNvSpPr/>
      </dsp:nvSpPr>
      <dsp:spPr>
        <a:xfrm>
          <a:off x="310557" y="231431"/>
          <a:ext cx="564649" cy="5646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B36977E5-48E9-4F69-A05A-A174E5BEAE7C}">
      <dsp:nvSpPr>
        <dsp:cNvPr id="0" name=""/>
        <dsp:cNvSpPr/>
      </dsp:nvSpPr>
      <dsp:spPr>
        <a:xfrm>
          <a:off x="1185763" y="438"/>
          <a:ext cx="6448524" cy="10266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8652" tIns="108652" rIns="108652" bIns="108652" numCol="1" spcCol="1270" anchor="ctr" anchorCtr="0">
          <a:noAutofit/>
        </a:bodyPr>
        <a:lstStyle/>
        <a:p>
          <a:pPr marL="0" lvl="0" indent="0" algn="l" defTabSz="1111250">
            <a:lnSpc>
              <a:spcPct val="90000"/>
            </a:lnSpc>
            <a:spcBef>
              <a:spcPct val="0"/>
            </a:spcBef>
            <a:spcAft>
              <a:spcPct val="35000"/>
            </a:spcAft>
            <a:buNone/>
          </a:pPr>
          <a:r>
            <a:rPr lang="en-GB" sz="2500" kern="1200"/>
            <a:t>Interviews </a:t>
          </a:r>
          <a:endParaRPr lang="en-US" sz="2500" kern="1200"/>
        </a:p>
      </dsp:txBody>
      <dsp:txXfrm>
        <a:off x="1185763" y="438"/>
        <a:ext cx="6448524" cy="1026635"/>
      </dsp:txXfrm>
    </dsp:sp>
    <dsp:sp modelId="{3BA1FB27-E3D9-4BC5-9DDC-825123FE9F9E}">
      <dsp:nvSpPr>
        <dsp:cNvPr id="0" name=""/>
        <dsp:cNvSpPr/>
      </dsp:nvSpPr>
      <dsp:spPr>
        <a:xfrm>
          <a:off x="0" y="1283732"/>
          <a:ext cx="7634288" cy="102663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DB235D-DFC0-476C-A6AD-2EC1B6B309A9}">
      <dsp:nvSpPr>
        <dsp:cNvPr id="0" name=""/>
        <dsp:cNvSpPr/>
      </dsp:nvSpPr>
      <dsp:spPr>
        <a:xfrm>
          <a:off x="310557" y="1514725"/>
          <a:ext cx="564649" cy="5646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EA52A46B-991B-4C1C-8904-18C2C2384EB7}">
      <dsp:nvSpPr>
        <dsp:cNvPr id="0" name=""/>
        <dsp:cNvSpPr/>
      </dsp:nvSpPr>
      <dsp:spPr>
        <a:xfrm>
          <a:off x="1185763" y="1283732"/>
          <a:ext cx="6448524" cy="10266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8652" tIns="108652" rIns="108652" bIns="108652" numCol="1" spcCol="1270" anchor="ctr" anchorCtr="0">
          <a:noAutofit/>
        </a:bodyPr>
        <a:lstStyle/>
        <a:p>
          <a:pPr marL="0" lvl="0" indent="0" algn="l" defTabSz="1111250">
            <a:lnSpc>
              <a:spcPct val="90000"/>
            </a:lnSpc>
            <a:spcBef>
              <a:spcPct val="0"/>
            </a:spcBef>
            <a:spcAft>
              <a:spcPct val="35000"/>
            </a:spcAft>
            <a:buNone/>
          </a:pPr>
          <a:r>
            <a:rPr lang="en-GB" sz="2500" kern="1200"/>
            <a:t>Names</a:t>
          </a:r>
          <a:endParaRPr lang="en-US" sz="2500" kern="1200"/>
        </a:p>
      </dsp:txBody>
      <dsp:txXfrm>
        <a:off x="1185763" y="1283732"/>
        <a:ext cx="6448524" cy="1026635"/>
      </dsp:txXfrm>
    </dsp:sp>
    <dsp:sp modelId="{D8B3139B-8096-475C-9AB8-55D332436FEE}">
      <dsp:nvSpPr>
        <dsp:cNvPr id="0" name=""/>
        <dsp:cNvSpPr/>
      </dsp:nvSpPr>
      <dsp:spPr>
        <a:xfrm>
          <a:off x="0" y="2567026"/>
          <a:ext cx="7634288" cy="102663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F4864A-DA7E-48CE-AE75-9706C0E5AB35}">
      <dsp:nvSpPr>
        <dsp:cNvPr id="0" name=""/>
        <dsp:cNvSpPr/>
      </dsp:nvSpPr>
      <dsp:spPr>
        <a:xfrm>
          <a:off x="310557" y="2798019"/>
          <a:ext cx="564649" cy="5646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19A17300-EDBD-435F-BEE9-EA3F9E3B4DC7}">
      <dsp:nvSpPr>
        <dsp:cNvPr id="0" name=""/>
        <dsp:cNvSpPr/>
      </dsp:nvSpPr>
      <dsp:spPr>
        <a:xfrm>
          <a:off x="1185763" y="2567026"/>
          <a:ext cx="6448524" cy="10266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8652" tIns="108652" rIns="108652" bIns="108652" numCol="1" spcCol="1270" anchor="ctr" anchorCtr="0">
          <a:noAutofit/>
        </a:bodyPr>
        <a:lstStyle/>
        <a:p>
          <a:pPr marL="0" lvl="0" indent="0" algn="l" defTabSz="1111250">
            <a:lnSpc>
              <a:spcPct val="90000"/>
            </a:lnSpc>
            <a:spcBef>
              <a:spcPct val="0"/>
            </a:spcBef>
            <a:spcAft>
              <a:spcPct val="35000"/>
            </a:spcAft>
            <a:buNone/>
          </a:pPr>
          <a:r>
            <a:rPr lang="en-GB" sz="2500" kern="1200"/>
            <a:t>Blocking of names</a:t>
          </a:r>
          <a:endParaRPr lang="en-US" sz="2500" kern="1200"/>
        </a:p>
      </dsp:txBody>
      <dsp:txXfrm>
        <a:off x="1185763" y="2567026"/>
        <a:ext cx="6448524" cy="102663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2063115" y="630937"/>
            <a:ext cx="5230368"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808892" y="1098388"/>
            <a:ext cx="7738814" cy="4394988"/>
          </a:xfrm>
        </p:spPr>
        <p:txBody>
          <a:bodyPr anchor="ctr">
            <a:noAutofit/>
          </a:bodyPr>
          <a:lstStyle>
            <a:lvl1pPr algn="ctr">
              <a:defRPr sz="7500" spc="600" baseline="0"/>
            </a:lvl1pPr>
          </a:lstStyle>
          <a:p>
            <a:r>
              <a:rPr lang="en-GB"/>
              <a:t>Click to edit Master title style</a:t>
            </a:r>
            <a:endParaRPr lang="en-US" dirty="0"/>
          </a:p>
        </p:txBody>
      </p:sp>
      <p:sp>
        <p:nvSpPr>
          <p:cNvPr id="3" name="Subtitle 2"/>
          <p:cNvSpPr>
            <a:spLocks noGrp="1"/>
          </p:cNvSpPr>
          <p:nvPr>
            <p:ph type="subTitle" idx="1"/>
          </p:nvPr>
        </p:nvSpPr>
        <p:spPr>
          <a:xfrm>
            <a:off x="1661284" y="5979197"/>
            <a:ext cx="6034030" cy="742279"/>
          </a:xfrm>
        </p:spPr>
        <p:txBody>
          <a:bodyPr anchor="t">
            <a:normAutofit/>
          </a:bodyPr>
          <a:lstStyle>
            <a:lvl1pPr marL="0" indent="0" algn="ctr">
              <a:lnSpc>
                <a:spcPct val="100000"/>
              </a:lnSpc>
              <a:buNone/>
              <a:defRPr sz="1500" b="1" i="0" cap="all" spc="300" baseline="0">
                <a:solidFill>
                  <a:schemeClr val="tx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a:xfrm>
            <a:off x="808892" y="6375679"/>
            <a:ext cx="1747292" cy="348462"/>
          </a:xfrm>
        </p:spPr>
        <p:txBody>
          <a:bodyPr/>
          <a:lstStyle>
            <a:lvl1pPr>
              <a:defRPr baseline="0">
                <a:solidFill>
                  <a:schemeClr val="accent1">
                    <a:lumMod val="50000"/>
                  </a:schemeClr>
                </a:solidFill>
              </a:defRPr>
            </a:lvl1pPr>
          </a:lstStyle>
          <a:p>
            <a:fld id="{44BE23BF-44DF-47C7-A4D9-F47EBE87501B}" type="datetimeFigureOut">
              <a:rPr lang="en-US" smtClean="0"/>
              <a:t>11/28/19</a:t>
            </a:fld>
            <a:endParaRPr lang="en-US"/>
          </a:p>
        </p:txBody>
      </p:sp>
      <p:sp>
        <p:nvSpPr>
          <p:cNvPr id="5" name="Footer Placeholder 4"/>
          <p:cNvSpPr>
            <a:spLocks noGrp="1"/>
          </p:cNvSpPr>
          <p:nvPr>
            <p:ph type="ftr" sz="quarter" idx="11"/>
          </p:nvPr>
        </p:nvSpPr>
        <p:spPr>
          <a:xfrm>
            <a:off x="3135249" y="6375679"/>
            <a:ext cx="3086100" cy="345796"/>
          </a:xfrm>
        </p:spPr>
        <p:txBody>
          <a:bodyPr/>
          <a:lstStyle>
            <a:lvl1pPr>
              <a:defRPr baseline="0">
                <a:solidFill>
                  <a:schemeClr val="accent1">
                    <a:lumMod val="50000"/>
                  </a:schemeClr>
                </a:solidFill>
              </a:defRPr>
            </a:lvl1pPr>
          </a:lstStyle>
          <a:p>
            <a:endParaRPr lang="en-US"/>
          </a:p>
        </p:txBody>
      </p:sp>
      <p:sp>
        <p:nvSpPr>
          <p:cNvPr id="6" name="Slide Number Placeholder 5"/>
          <p:cNvSpPr>
            <a:spLocks noGrp="1"/>
          </p:cNvSpPr>
          <p:nvPr>
            <p:ph type="sldNum" sz="quarter" idx="12"/>
          </p:nvPr>
        </p:nvSpPr>
        <p:spPr>
          <a:xfrm>
            <a:off x="6800414" y="6375679"/>
            <a:ext cx="1747292" cy="345796"/>
          </a:xfrm>
        </p:spPr>
        <p:txBody>
          <a:bodyPr/>
          <a:lstStyle>
            <a:lvl1pPr>
              <a:defRPr baseline="0">
                <a:solidFill>
                  <a:schemeClr val="accent1">
                    <a:lumMod val="50000"/>
                  </a:schemeClr>
                </a:solidFill>
              </a:defRPr>
            </a:lvl1pPr>
          </a:lstStyle>
          <a:p>
            <a:fld id="{455B1AE3-11DE-41BC-9A6A-AE9D36E5E18E}" type="slidenum">
              <a:rPr lang="en-US" smtClean="0"/>
              <a:t>‹#›</a:t>
            </a:fld>
            <a:endParaRPr lang="en-US"/>
          </a:p>
        </p:txBody>
      </p:sp>
      <p:sp>
        <p:nvSpPr>
          <p:cNvPr id="13" name="Rectangle 12"/>
          <p:cNvSpPr/>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title="left edge border"/>
          <p:cNvSpPr/>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713336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4BE23BF-44DF-47C7-A4D9-F47EBE87501B}" type="datetimeFigureOut">
              <a:rPr lang="en-US" smtClean="0"/>
              <a:t>11/28/19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5B1AE3-11DE-41BC-9A6A-AE9D36E5E18E}" type="slidenum">
              <a:rPr lang="en-US" smtClean="0"/>
              <a:t>‹#›</a:t>
            </a:fld>
            <a:endParaRPr lang="en-US"/>
          </a:p>
        </p:txBody>
      </p:sp>
    </p:spTree>
    <p:extLst>
      <p:ext uri="{BB962C8B-B14F-4D97-AF65-F5344CB8AC3E}">
        <p14:creationId xmlns:p14="http://schemas.microsoft.com/office/powerpoint/2010/main" val="2133898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1" name="Freeform 6"/>
          <p:cNvSpPr/>
          <p:nvPr/>
        </p:nvSpPr>
        <p:spPr bwMode="auto">
          <a:xfrm>
            <a:off x="0" y="0"/>
            <a:ext cx="2110979"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bg2"/>
          </a:solidFill>
          <a:ln w="0">
            <a:noFill/>
            <a:prstDash val="solid"/>
            <a:round/>
            <a:headEnd/>
            <a:tailEnd/>
          </a:ln>
        </p:spPr>
      </p:sp>
      <p:sp>
        <p:nvSpPr>
          <p:cNvPr id="2" name="Title 1"/>
          <p:cNvSpPr>
            <a:spLocks noGrp="1"/>
          </p:cNvSpPr>
          <p:nvPr>
            <p:ph type="title"/>
          </p:nvPr>
        </p:nvSpPr>
        <p:spPr>
          <a:xfrm>
            <a:off x="2432197" y="1073889"/>
            <a:ext cx="6140303" cy="4064627"/>
          </a:xfrm>
        </p:spPr>
        <p:txBody>
          <a:bodyPr anchor="b">
            <a:normAutofit/>
          </a:bodyPr>
          <a:lstStyle>
            <a:lvl1pPr>
              <a:defRPr sz="6300" spc="600"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2432198" y="5159782"/>
            <a:ext cx="5263116" cy="951135"/>
          </a:xfrm>
        </p:spPr>
        <p:txBody>
          <a:bodyPr>
            <a:normAutofit/>
          </a:bodyPr>
          <a:lstStyle>
            <a:lvl1pPr marL="0" indent="0">
              <a:lnSpc>
                <a:spcPct val="100000"/>
              </a:lnSpc>
              <a:buNone/>
              <a:defRPr sz="1500" b="1" i="0" cap="all" spc="300" baseline="0">
                <a:solidFill>
                  <a:schemeClr val="accent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2427410" y="6375679"/>
            <a:ext cx="1120460" cy="348462"/>
          </a:xfrm>
        </p:spPr>
        <p:txBody>
          <a:bodyPr/>
          <a:lstStyle>
            <a:lvl1pPr>
              <a:defRPr baseline="0">
                <a:solidFill>
                  <a:schemeClr val="tx2"/>
                </a:solidFill>
              </a:defRPr>
            </a:lvl1pPr>
          </a:lstStyle>
          <a:p>
            <a:fld id="{44BE23BF-44DF-47C7-A4D9-F47EBE87501B}" type="datetimeFigureOut">
              <a:rPr lang="en-US" smtClean="0"/>
              <a:t>11/28/19</a:t>
            </a:fld>
            <a:endParaRPr lang="en-US"/>
          </a:p>
        </p:txBody>
      </p:sp>
      <p:sp>
        <p:nvSpPr>
          <p:cNvPr id="5" name="Footer Placeholder 4"/>
          <p:cNvSpPr>
            <a:spLocks noGrp="1"/>
          </p:cNvSpPr>
          <p:nvPr>
            <p:ph type="ftr" sz="quarter" idx="11"/>
          </p:nvPr>
        </p:nvSpPr>
        <p:spPr>
          <a:xfrm>
            <a:off x="3959298" y="6375679"/>
            <a:ext cx="3086100" cy="345796"/>
          </a:xfrm>
        </p:spPr>
        <p:txBody>
          <a:bodyPr/>
          <a:lstStyle>
            <a:lvl1pP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7456825" y="6375679"/>
            <a:ext cx="1115675" cy="345796"/>
          </a:xfrm>
        </p:spPr>
        <p:txBody>
          <a:bodyPr/>
          <a:lstStyle>
            <a:lvl1pPr>
              <a:defRPr baseline="0">
                <a:solidFill>
                  <a:schemeClr val="tx2"/>
                </a:solidFill>
              </a:defRPr>
            </a:lvl1pPr>
          </a:lstStyle>
          <a:p>
            <a:fld id="{455B1AE3-11DE-41BC-9A6A-AE9D36E5E18E}" type="slidenum">
              <a:rPr lang="en-US" smtClean="0"/>
              <a:t>‹#›</a:t>
            </a:fld>
            <a:endParaRPr lang="en-US"/>
          </a:p>
        </p:txBody>
      </p:sp>
      <p:sp>
        <p:nvSpPr>
          <p:cNvPr id="16" name="Freeform 11"/>
          <p:cNvSpPr/>
          <p:nvPr/>
        </p:nvSpPr>
        <p:spPr bwMode="auto">
          <a:xfrm>
            <a:off x="655786" y="0"/>
            <a:ext cx="1234679"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nvGrpSpPr>
          <p:cNvPr id="7" name="Group 6" title="left scallop shape"/>
          <p:cNvGrpSpPr/>
          <p:nvPr/>
        </p:nvGrpSpPr>
        <p:grpSpPr>
          <a:xfrm>
            <a:off x="0" y="0"/>
            <a:ext cx="2110979" cy="6858000"/>
            <a:chOff x="0" y="0"/>
            <a:chExt cx="2110979" cy="6858000"/>
          </a:xfrm>
        </p:grpSpPr>
        <p:sp>
          <p:nvSpPr>
            <p:cNvPr id="9" name="Freeform 8" title="left scallop shape"/>
            <p:cNvSpPr/>
            <p:nvPr/>
          </p:nvSpPr>
          <p:spPr bwMode="auto">
            <a:xfrm>
              <a:off x="0" y="0"/>
              <a:ext cx="2110979"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0" name="Freeform 11" title="left scallop inline"/>
            <p:cNvSpPr/>
            <p:nvPr/>
          </p:nvSpPr>
          <p:spPr bwMode="auto">
            <a:xfrm>
              <a:off x="655786" y="0"/>
              <a:ext cx="1234679"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254525414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942975" y="2286000"/>
            <a:ext cx="3593592"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985846" y="2286000"/>
            <a:ext cx="3593592"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4BE23BF-44DF-47C7-A4D9-F47EBE87501B}" type="datetimeFigureOut">
              <a:rPr lang="en-US" smtClean="0"/>
              <a:t>11/28/19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5B1AE3-11DE-41BC-9A6A-AE9D36E5E18E}" type="slidenum">
              <a:rPr lang="en-US" smtClean="0"/>
              <a:t>‹#›</a:t>
            </a:fld>
            <a:endParaRPr lang="en-US"/>
          </a:p>
        </p:txBody>
      </p:sp>
    </p:spTree>
    <p:extLst>
      <p:ext uri="{BB962C8B-B14F-4D97-AF65-F5344CB8AC3E}">
        <p14:creationId xmlns:p14="http://schemas.microsoft.com/office/powerpoint/2010/main" val="4060123079"/>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42975" y="381001"/>
            <a:ext cx="7629525" cy="1493517"/>
          </a:xfrm>
        </p:spPr>
        <p:txBody>
          <a:bodyPr/>
          <a:lstStyle/>
          <a:p>
            <a:r>
              <a:rPr lang="en-GB"/>
              <a:t>Click to edit Master title style</a:t>
            </a:r>
            <a:endParaRPr lang="en-US" dirty="0"/>
          </a:p>
        </p:txBody>
      </p:sp>
      <p:sp>
        <p:nvSpPr>
          <p:cNvPr id="3" name="Text Placeholder 2"/>
          <p:cNvSpPr>
            <a:spLocks noGrp="1"/>
          </p:cNvSpPr>
          <p:nvPr>
            <p:ph type="body" idx="1"/>
          </p:nvPr>
        </p:nvSpPr>
        <p:spPr>
          <a:xfrm>
            <a:off x="941832" y="2199634"/>
            <a:ext cx="3611880" cy="632529"/>
          </a:xfrm>
        </p:spPr>
        <p:txBody>
          <a:bodyPr anchor="b">
            <a:noAutofit/>
          </a:bodyPr>
          <a:lstStyle>
            <a:lvl1pPr marL="0" indent="0">
              <a:lnSpc>
                <a:spcPct val="100000"/>
              </a:lnSpc>
              <a:buNone/>
              <a:defRPr sz="1800" b="1" cap="all" spc="15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941832" y="2909102"/>
            <a:ext cx="3611880" cy="299639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975398" y="2199634"/>
            <a:ext cx="3611880" cy="632529"/>
          </a:xfrm>
        </p:spPr>
        <p:txBody>
          <a:bodyPr anchor="b">
            <a:noAutofit/>
          </a:bodyPr>
          <a:lstStyle>
            <a:lvl1pPr marL="0" indent="0">
              <a:lnSpc>
                <a:spcPct val="100000"/>
              </a:lnSpc>
              <a:buNone/>
              <a:defRPr sz="1800" b="1" cap="all" spc="15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975398" y="2909102"/>
            <a:ext cx="3611880" cy="299639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4BE23BF-44DF-47C7-A4D9-F47EBE87501B}" type="datetimeFigureOut">
              <a:rPr lang="en-US" smtClean="0"/>
              <a:t>11/28/19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5B1AE3-11DE-41BC-9A6A-AE9D36E5E18E}" type="slidenum">
              <a:rPr lang="en-US" smtClean="0"/>
              <a:t>‹#›</a:t>
            </a:fld>
            <a:endParaRPr lang="en-US"/>
          </a:p>
        </p:txBody>
      </p:sp>
    </p:spTree>
    <p:extLst>
      <p:ext uri="{BB962C8B-B14F-4D97-AF65-F5344CB8AC3E}">
        <p14:creationId xmlns:p14="http://schemas.microsoft.com/office/powerpoint/2010/main" val="2404978772"/>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4BE23BF-44DF-47C7-A4D9-F47EBE87501B}" type="datetimeFigureOut">
              <a:rPr lang="en-US" smtClean="0"/>
              <a:t>11/28/19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5B1AE3-11DE-41BC-9A6A-AE9D36E5E18E}" type="slidenum">
              <a:rPr lang="en-US" smtClean="0"/>
              <a:t>‹#›</a:t>
            </a:fld>
            <a:endParaRPr lang="en-US"/>
          </a:p>
        </p:txBody>
      </p:sp>
    </p:spTree>
    <p:extLst>
      <p:ext uri="{BB962C8B-B14F-4D97-AF65-F5344CB8AC3E}">
        <p14:creationId xmlns:p14="http://schemas.microsoft.com/office/powerpoint/2010/main" val="1856072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BE23BF-44DF-47C7-A4D9-F47EBE87501B}" type="datetimeFigureOut">
              <a:rPr lang="en-US" smtClean="0"/>
              <a:t>11/28/19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5B1AE3-11DE-41BC-9A6A-AE9D36E5E18E}" type="slidenum">
              <a:rPr lang="en-US" smtClean="0"/>
              <a:t>‹#›</a:t>
            </a:fld>
            <a:endParaRPr lang="en-US"/>
          </a:p>
        </p:txBody>
      </p:sp>
    </p:spTree>
    <p:extLst>
      <p:ext uri="{BB962C8B-B14F-4D97-AF65-F5344CB8AC3E}">
        <p14:creationId xmlns:p14="http://schemas.microsoft.com/office/powerpoint/2010/main" val="1525797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5542359" y="0"/>
            <a:ext cx="3601641"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6253414" y="457200"/>
            <a:ext cx="2319086" cy="1196671"/>
          </a:xfrm>
        </p:spPr>
        <p:txBody>
          <a:bodyPr anchor="b">
            <a:normAutofit/>
          </a:bodyPr>
          <a:lstStyle>
            <a:lvl1pPr>
              <a:lnSpc>
                <a:spcPct val="100000"/>
              </a:lnSpc>
              <a:defRPr sz="1800" b="1" i="0" cap="all" spc="225" baseline="0">
                <a:solidFill>
                  <a:schemeClr val="accent1"/>
                </a:solidFill>
                <a:latin typeface="+mn-lt"/>
              </a:defRPr>
            </a:lvl1pPr>
          </a:lstStyle>
          <a:p>
            <a:r>
              <a:rPr lang="en-GB"/>
              <a:t>Click to edit Master title style</a:t>
            </a:r>
            <a:endParaRPr lang="en-US" dirty="0"/>
          </a:p>
        </p:txBody>
      </p:sp>
      <p:sp>
        <p:nvSpPr>
          <p:cNvPr id="3" name="Content Placeholder 2"/>
          <p:cNvSpPr>
            <a:spLocks noGrp="1"/>
          </p:cNvSpPr>
          <p:nvPr>
            <p:ph idx="1"/>
          </p:nvPr>
        </p:nvSpPr>
        <p:spPr>
          <a:xfrm>
            <a:off x="573788" y="920377"/>
            <a:ext cx="4618814" cy="4985124"/>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53414" y="1741336"/>
            <a:ext cx="2319086" cy="4164164"/>
          </a:xfrm>
        </p:spPr>
        <p:txBody>
          <a:bodyPr>
            <a:normAutofit/>
          </a:bodyPr>
          <a:lstStyle>
            <a:lvl1pPr marL="0" indent="0">
              <a:lnSpc>
                <a:spcPct val="110000"/>
              </a:lnSpc>
              <a:spcBef>
                <a:spcPts val="1200"/>
              </a:spcBef>
              <a:buNone/>
              <a:defRPr sz="1400" baseline="0">
                <a:solidFill>
                  <a:schemeClr val="bg2"/>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573789" y="6375679"/>
            <a:ext cx="925016" cy="348462"/>
          </a:xfrm>
        </p:spPr>
        <p:txBody>
          <a:bodyPr/>
          <a:lstStyle/>
          <a:p>
            <a:fld id="{44BE23BF-44DF-47C7-A4D9-F47EBE87501B}" type="datetimeFigureOut">
              <a:rPr lang="en-US" smtClean="0"/>
              <a:t>11/28/19</a:t>
            </a:fld>
            <a:endParaRPr lang="en-US"/>
          </a:p>
        </p:txBody>
      </p:sp>
      <p:sp>
        <p:nvSpPr>
          <p:cNvPr id="6" name="Footer Placeholder 5"/>
          <p:cNvSpPr>
            <a:spLocks noGrp="1"/>
          </p:cNvSpPr>
          <p:nvPr>
            <p:ph type="ftr" sz="quarter" idx="11"/>
          </p:nvPr>
        </p:nvSpPr>
        <p:spPr>
          <a:xfrm>
            <a:off x="1577716" y="6375679"/>
            <a:ext cx="2611634" cy="345796"/>
          </a:xfrm>
        </p:spPr>
        <p:txBody>
          <a:bodyPr/>
          <a:lstStyle/>
          <a:p>
            <a:endParaRPr lang="en-US"/>
          </a:p>
        </p:txBody>
      </p:sp>
      <p:sp>
        <p:nvSpPr>
          <p:cNvPr id="7" name="Slide Number Placeholder 6"/>
          <p:cNvSpPr>
            <a:spLocks noGrp="1"/>
          </p:cNvSpPr>
          <p:nvPr>
            <p:ph type="sldNum" sz="quarter" idx="12"/>
          </p:nvPr>
        </p:nvSpPr>
        <p:spPr>
          <a:xfrm>
            <a:off x="4268261" y="6375679"/>
            <a:ext cx="924342" cy="345796"/>
          </a:xfrm>
        </p:spPr>
        <p:txBody>
          <a:bodyPr/>
          <a:lstStyle/>
          <a:p>
            <a:fld id="{455B1AE3-11DE-41BC-9A6A-AE9D36E5E18E}" type="slidenum">
              <a:rPr lang="en-US" smtClean="0"/>
              <a:t>‹#›</a:t>
            </a:fld>
            <a:endParaRPr lang="en-US"/>
          </a:p>
        </p:txBody>
      </p:sp>
      <p:sp>
        <p:nvSpPr>
          <p:cNvPr id="8" name="Rectangle 7"/>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left edge border"/>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22780639"/>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12598" y="1"/>
            <a:ext cx="5516689" cy="685799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11" name="Freeform 11" title="right scallop background shape"/>
          <p:cNvSpPr/>
          <p:nvPr/>
        </p:nvSpPr>
        <p:spPr bwMode="auto">
          <a:xfrm>
            <a:off x="5542359" y="0"/>
            <a:ext cx="3601641"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53413" y="457200"/>
            <a:ext cx="2319088" cy="1196670"/>
          </a:xfrm>
        </p:spPr>
        <p:txBody>
          <a:bodyPr anchor="b">
            <a:normAutofit/>
          </a:bodyPr>
          <a:lstStyle>
            <a:lvl1pPr>
              <a:lnSpc>
                <a:spcPct val="100000"/>
              </a:lnSpc>
              <a:defRPr sz="1800" b="1" i="0" spc="225" baseline="0">
                <a:solidFill>
                  <a:schemeClr val="accent1"/>
                </a:solidFill>
                <a:latin typeface="+mn-lt"/>
              </a:defRPr>
            </a:lvl1pPr>
          </a:lstStyle>
          <a:p>
            <a:r>
              <a:rPr lang="en-GB"/>
              <a:t>Click to edit Master title style</a:t>
            </a:r>
            <a:endParaRPr lang="en-US" dirty="0"/>
          </a:p>
        </p:txBody>
      </p:sp>
      <p:sp>
        <p:nvSpPr>
          <p:cNvPr id="4" name="Text Placeholder 3"/>
          <p:cNvSpPr>
            <a:spLocks noGrp="1"/>
          </p:cNvSpPr>
          <p:nvPr>
            <p:ph type="body" sz="half" idx="2"/>
          </p:nvPr>
        </p:nvSpPr>
        <p:spPr>
          <a:xfrm>
            <a:off x="6253413" y="1741336"/>
            <a:ext cx="2319088" cy="4164164"/>
          </a:xfrm>
        </p:spPr>
        <p:txBody>
          <a:bodyPr>
            <a:normAutofit/>
          </a:bodyPr>
          <a:lstStyle>
            <a:lvl1pPr marL="0" indent="0">
              <a:lnSpc>
                <a:spcPct val="110000"/>
              </a:lnSpc>
              <a:spcBef>
                <a:spcPts val="1200"/>
              </a:spcBef>
              <a:buNone/>
              <a:defRPr sz="1400" baseline="0">
                <a:solidFill>
                  <a:schemeClr val="bg2"/>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574463" y="6375679"/>
            <a:ext cx="924342" cy="348462"/>
          </a:xfrm>
        </p:spPr>
        <p:txBody>
          <a:bodyPr/>
          <a:lstStyle/>
          <a:p>
            <a:fld id="{44BE23BF-44DF-47C7-A4D9-F47EBE87501B}" type="datetimeFigureOut">
              <a:rPr lang="en-US" smtClean="0"/>
              <a:t>11/28/19</a:t>
            </a:fld>
            <a:endParaRPr lang="en-US"/>
          </a:p>
        </p:txBody>
      </p:sp>
      <p:sp>
        <p:nvSpPr>
          <p:cNvPr id="6" name="Footer Placeholder 5"/>
          <p:cNvSpPr>
            <a:spLocks noGrp="1"/>
          </p:cNvSpPr>
          <p:nvPr>
            <p:ph type="ftr" sz="quarter" idx="11"/>
          </p:nvPr>
        </p:nvSpPr>
        <p:spPr>
          <a:xfrm>
            <a:off x="1577716" y="6375679"/>
            <a:ext cx="2611634" cy="345796"/>
          </a:xfrm>
        </p:spPr>
        <p:txBody>
          <a:bodyPr/>
          <a:lstStyle/>
          <a:p>
            <a:endParaRPr lang="en-US"/>
          </a:p>
        </p:txBody>
      </p:sp>
      <p:sp>
        <p:nvSpPr>
          <p:cNvPr id="7" name="Slide Number Placeholder 6"/>
          <p:cNvSpPr>
            <a:spLocks noGrp="1"/>
          </p:cNvSpPr>
          <p:nvPr>
            <p:ph type="sldNum" sz="quarter" idx="12"/>
          </p:nvPr>
        </p:nvSpPr>
        <p:spPr>
          <a:xfrm>
            <a:off x="4256153" y="6375679"/>
            <a:ext cx="947460" cy="345796"/>
          </a:xfrm>
        </p:spPr>
        <p:txBody>
          <a:bodyPr/>
          <a:lstStyle/>
          <a:p>
            <a:fld id="{455B1AE3-11DE-41BC-9A6A-AE9D36E5E18E}" type="slidenum">
              <a:rPr lang="en-US" smtClean="0"/>
              <a:t>‹#›</a:t>
            </a:fld>
            <a:endParaRPr lang="en-US"/>
          </a:p>
        </p:txBody>
      </p:sp>
      <p:sp>
        <p:nvSpPr>
          <p:cNvPr id="13" name="Rectangle 12" title="left edge border"/>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60529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4BE23BF-44DF-47C7-A4D9-F47EBE87501B}" type="datetimeFigureOut">
              <a:rPr lang="en-US" smtClean="0"/>
              <a:t>11/28/19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5B1AE3-11DE-41BC-9A6A-AE9D36E5E18E}" type="slidenum">
              <a:rPr lang="en-US" smtClean="0"/>
              <a:t>‹#›</a:t>
            </a:fld>
            <a:endParaRPr lang="en-US"/>
          </a:p>
        </p:txBody>
      </p:sp>
    </p:spTree>
    <p:extLst>
      <p:ext uri="{BB962C8B-B14F-4D97-AF65-F5344CB8AC3E}">
        <p14:creationId xmlns:p14="http://schemas.microsoft.com/office/powerpoint/2010/main" val="8340382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6911" y="382386"/>
            <a:ext cx="1771930" cy="560040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942974" y="382386"/>
            <a:ext cx="5809517" cy="560040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4BE23BF-44DF-47C7-A4D9-F47EBE87501B}" type="datetimeFigureOut">
              <a:rPr lang="en-US" smtClean="0"/>
              <a:t>11/28/19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5B1AE3-11DE-41BC-9A6A-AE9D36E5E18E}" type="slidenum">
              <a:rPr lang="en-US" smtClean="0"/>
              <a:t>‹#›</a:t>
            </a:fld>
            <a:endParaRPr lang="en-US"/>
          </a:p>
        </p:txBody>
      </p:sp>
    </p:spTree>
    <p:extLst>
      <p:ext uri="{BB962C8B-B14F-4D97-AF65-F5344CB8AC3E}">
        <p14:creationId xmlns:p14="http://schemas.microsoft.com/office/powerpoint/2010/main" val="447003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38758" y="382385"/>
            <a:ext cx="7633742" cy="1492132"/>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938758" y="2286002"/>
            <a:ext cx="7633742" cy="359359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938758" y="6375679"/>
            <a:ext cx="1747292" cy="348462"/>
          </a:xfrm>
          <a:prstGeom prst="rect">
            <a:avLst/>
          </a:prstGeom>
        </p:spPr>
        <p:txBody>
          <a:bodyPr vert="horz" lIns="91440" tIns="45720" rIns="91440" bIns="45720" rtlCol="0" anchor="ctr"/>
          <a:lstStyle>
            <a:lvl1pPr algn="l">
              <a:defRPr sz="1000">
                <a:solidFill>
                  <a:schemeClr val="tx1">
                    <a:lumMod val="65000"/>
                    <a:lumOff val="35000"/>
                  </a:schemeClr>
                </a:solidFill>
              </a:defRPr>
            </a:lvl1pPr>
          </a:lstStyle>
          <a:p>
            <a:fld id="{44BE23BF-44DF-47C7-A4D9-F47EBE87501B}" type="datetimeFigureOut">
              <a:rPr lang="en-US" smtClean="0"/>
              <a:t>11/28/19</a:t>
            </a:fld>
            <a:endParaRPr lang="en-US"/>
          </a:p>
        </p:txBody>
      </p:sp>
      <p:sp>
        <p:nvSpPr>
          <p:cNvPr id="5" name="Footer Placeholder 4"/>
          <p:cNvSpPr>
            <a:spLocks noGrp="1"/>
          </p:cNvSpPr>
          <p:nvPr>
            <p:ph type="ftr" sz="quarter" idx="3"/>
          </p:nvPr>
        </p:nvSpPr>
        <p:spPr>
          <a:xfrm>
            <a:off x="3028950" y="6375679"/>
            <a:ext cx="3086100" cy="345796"/>
          </a:xfrm>
          <a:prstGeom prst="rect">
            <a:avLst/>
          </a:prstGeom>
        </p:spPr>
        <p:txBody>
          <a:bodyPr vert="horz" lIns="91440" tIns="45720" rIns="91440" bIns="45720" rtlCol="0" anchor="ctr"/>
          <a:lstStyle>
            <a:lvl1pPr algn="ctr">
              <a:defRPr sz="1000">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6457951" y="6375679"/>
            <a:ext cx="2114549" cy="345796"/>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fld id="{455B1AE3-11DE-41BC-9A6A-AE9D36E5E18E}" type="slidenum">
              <a:rPr lang="en-US" smtClean="0"/>
              <a:t>‹#›</a:t>
            </a:fld>
            <a:endParaRPr lang="en-US"/>
          </a:p>
        </p:txBody>
      </p:sp>
      <p:sp>
        <p:nvSpPr>
          <p:cNvPr id="12" name="Rectangle 11"/>
          <p:cNvSpPr/>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title="right edge border"/>
          <p:cNvSpPr/>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Freeform 5"/>
          <p:cNvSpPr/>
          <p:nvPr/>
        </p:nvSpPr>
        <p:spPr bwMode="auto">
          <a:xfrm>
            <a:off x="1" y="0"/>
            <a:ext cx="679090" cy="6858000"/>
          </a:xfrm>
          <a:custGeom>
            <a:avLst/>
            <a:gdLst/>
            <a:ahLst/>
            <a:cxnLst/>
            <a:rect l="0" t="0" r="r" b="b"/>
            <a:pathLst>
              <a:path w="211" h="2160">
                <a:moveTo>
                  <a:pt x="155" y="1728"/>
                </a:moveTo>
                <a:cubicBezTo>
                  <a:pt x="155" y="1620"/>
                  <a:pt x="211" y="1620"/>
                  <a:pt x="211" y="1512"/>
                </a:cubicBezTo>
                <a:cubicBezTo>
                  <a:pt x="211" y="1404"/>
                  <a:pt x="155" y="1404"/>
                  <a:pt x="155" y="1296"/>
                </a:cubicBezTo>
                <a:cubicBezTo>
                  <a:pt x="155" y="1188"/>
                  <a:pt x="211" y="1188"/>
                  <a:pt x="211" y="1080"/>
                </a:cubicBezTo>
                <a:cubicBezTo>
                  <a:pt x="211" y="972"/>
                  <a:pt x="155" y="972"/>
                  <a:pt x="155" y="864"/>
                </a:cubicBezTo>
                <a:cubicBezTo>
                  <a:pt x="155" y="756"/>
                  <a:pt x="211" y="756"/>
                  <a:pt x="211" y="648"/>
                </a:cubicBezTo>
                <a:cubicBezTo>
                  <a:pt x="211" y="540"/>
                  <a:pt x="155" y="540"/>
                  <a:pt x="155" y="432"/>
                </a:cubicBezTo>
                <a:cubicBezTo>
                  <a:pt x="155" y="324"/>
                  <a:pt x="211" y="324"/>
                  <a:pt x="211" y="216"/>
                </a:cubicBezTo>
                <a:cubicBezTo>
                  <a:pt x="211" y="108"/>
                  <a:pt x="155" y="108"/>
                  <a:pt x="155" y="0"/>
                </a:cubicBezTo>
                <a:cubicBezTo>
                  <a:pt x="0" y="0"/>
                  <a:pt x="0" y="0"/>
                  <a:pt x="0" y="0"/>
                </a:cubicBezTo>
                <a:cubicBezTo>
                  <a:pt x="0" y="2160"/>
                  <a:pt x="0" y="2160"/>
                  <a:pt x="0" y="2160"/>
                </a:cubicBezTo>
                <a:cubicBezTo>
                  <a:pt x="155" y="2160"/>
                  <a:pt x="155" y="2160"/>
                  <a:pt x="155" y="2160"/>
                </a:cubicBezTo>
                <a:cubicBezTo>
                  <a:pt x="155" y="2052"/>
                  <a:pt x="211" y="2052"/>
                  <a:pt x="211" y="1944"/>
                </a:cubicBezTo>
                <a:cubicBezTo>
                  <a:pt x="211" y="1836"/>
                  <a:pt x="155" y="1836"/>
                  <a:pt x="155" y="1728"/>
                </a:cubicBezTo>
                <a:close/>
              </a:path>
            </a:pathLst>
          </a:custGeom>
          <a:solidFill>
            <a:schemeClr val="tx2"/>
          </a:solidFill>
          <a:ln>
            <a:noFill/>
          </a:ln>
        </p:spPr>
      </p:sp>
    </p:spTree>
    <p:extLst>
      <p:ext uri="{BB962C8B-B14F-4D97-AF65-F5344CB8AC3E}">
        <p14:creationId xmlns:p14="http://schemas.microsoft.com/office/powerpoint/2010/main" val="194205608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5100" kern="1200" cap="all" spc="150" baseline="0">
          <a:solidFill>
            <a:schemeClr val="tx2"/>
          </a:solidFill>
          <a:latin typeface="+mj-lt"/>
          <a:ea typeface="+mj-ea"/>
          <a:cs typeface="+mj-cs"/>
        </a:defRPr>
      </a:lvl1pPr>
    </p:titleStyle>
    <p:body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0" pos="594">
          <p15:clr>
            <a:srgbClr val="F26B43"/>
          </p15:clr>
        </p15:guide>
        <p15:guide id="3" pos="5400">
          <p15:clr>
            <a:srgbClr val="F26B43"/>
          </p15:clr>
        </p15:guide>
        <p15:guide id="4" orient="horz" pos="4008">
          <p15:clr>
            <a:srgbClr val="F26B43"/>
          </p15:clr>
        </p15:guide>
        <p15:guide id="5" orient="horz" pos="1440">
          <p15:clr>
            <a:srgbClr val="F26B43"/>
          </p15:clr>
        </p15:guide>
        <p15:guide id="6" orient="horz" pos="3720">
          <p15:clr>
            <a:srgbClr val="F26B43"/>
          </p15:clr>
        </p15:guide>
        <p15:guide id="7"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eprints.hud.ac.uk/id/eprint/21561/" TargetMode="External"/><Relationship Id="rId2" Type="http://schemas.openxmlformats.org/officeDocument/2006/relationships/hyperlink" Target="https://www-tandfonline-com.ezproxy.uwtsd.ac.uk/doi/full/10.1080/13569783.2015.1022143?scroll=top&amp;needAccess=true" TargetMode="External"/><Relationship Id="rId1" Type="http://schemas.openxmlformats.org/officeDocument/2006/relationships/slideLayout" Target="../slideLayouts/slideLayout2.xml"/><Relationship Id="rId4" Type="http://schemas.openxmlformats.org/officeDocument/2006/relationships/hyperlink" Target="https://www.nyt.org.uk/courses/playing-u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7">
            <a:extLst>
              <a:ext uri="{FF2B5EF4-FFF2-40B4-BE49-F238E27FC236}">
                <a16:creationId xmlns:a16="http://schemas.microsoft.com/office/drawing/2014/main" id="{AB4FFECA-0832-4FE3-B587-054A0F2D80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9143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185192" y="864911"/>
            <a:ext cx="6773613" cy="3467282"/>
          </a:xfrm>
        </p:spPr>
        <p:txBody>
          <a:bodyPr anchor="b">
            <a:normAutofit/>
          </a:bodyPr>
          <a:lstStyle/>
          <a:p>
            <a:r>
              <a:rPr lang="en-GB" sz="3900" b="1" dirty="0">
                <a:latin typeface="Calibri" panose="020F0502020204030204" pitchFamily="34" charset="0"/>
                <a:cs typeface="Calibri" panose="020F0502020204030204" pitchFamily="34" charset="0"/>
              </a:rPr>
              <a:t>‘X’ – realism, fantasy and heroism in the National Youth Theatre's The Block</a:t>
            </a:r>
            <a:br>
              <a:rPr lang="en-GB" sz="3900" b="1" i="1" dirty="0">
                <a:latin typeface="Calibri" panose="020F0502020204030204" pitchFamily="34" charset="0"/>
                <a:cs typeface="Calibri" panose="020F0502020204030204" pitchFamily="34" charset="0"/>
              </a:rPr>
            </a:br>
            <a:endParaRPr lang="en-US" sz="3900" dirty="0">
              <a:latin typeface="Calibri" panose="020F0502020204030204" pitchFamily="34" charset="0"/>
              <a:cs typeface="Calibri" panose="020F0502020204030204" pitchFamily="34" charset="0"/>
            </a:endParaRPr>
          </a:p>
        </p:txBody>
      </p:sp>
      <p:sp>
        <p:nvSpPr>
          <p:cNvPr id="11" name="Freeform: Shape 9">
            <a:extLst>
              <a:ext uri="{FF2B5EF4-FFF2-40B4-BE49-F238E27FC236}">
                <a16:creationId xmlns:a16="http://schemas.microsoft.com/office/drawing/2014/main" id="{C65858E6-5C0F-4AAE-A1AC-29BA07FFEE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070707"/>
            <a:ext cx="9144000" cy="1787292"/>
          </a:xfrm>
          <a:custGeom>
            <a:avLst/>
            <a:gdLst>
              <a:gd name="connsiteX0" fmla="*/ 619389 w 12192000"/>
              <a:gd name="connsiteY0" fmla="*/ 0 h 1787292"/>
              <a:gd name="connsiteX1" fmla="*/ 687652 w 12192000"/>
              <a:gd name="connsiteY1" fmla="*/ 3175 h 1787292"/>
              <a:gd name="connsiteX2" fmla="*/ 747977 w 12192000"/>
              <a:gd name="connsiteY2" fmla="*/ 9525 h 1787292"/>
              <a:gd name="connsiteX3" fmla="*/ 800364 w 12192000"/>
              <a:gd name="connsiteY3" fmla="*/ 20637 h 1787292"/>
              <a:gd name="connsiteX4" fmla="*/ 846402 w 12192000"/>
              <a:gd name="connsiteY4" fmla="*/ 36512 h 1787292"/>
              <a:gd name="connsiteX5" fmla="*/ 887677 w 12192000"/>
              <a:gd name="connsiteY5" fmla="*/ 52387 h 1787292"/>
              <a:gd name="connsiteX6" fmla="*/ 924189 w 12192000"/>
              <a:gd name="connsiteY6" fmla="*/ 68262 h 1787292"/>
              <a:gd name="connsiteX7" fmla="*/ 962289 w 12192000"/>
              <a:gd name="connsiteY7" fmla="*/ 87312 h 1787292"/>
              <a:gd name="connsiteX8" fmla="*/ 1000389 w 12192000"/>
              <a:gd name="connsiteY8" fmla="*/ 106362 h 1787292"/>
              <a:gd name="connsiteX9" fmla="*/ 1036902 w 12192000"/>
              <a:gd name="connsiteY9" fmla="*/ 125412 h 1787292"/>
              <a:gd name="connsiteX10" fmla="*/ 1078177 w 12192000"/>
              <a:gd name="connsiteY10" fmla="*/ 141287 h 1787292"/>
              <a:gd name="connsiteX11" fmla="*/ 1124214 w 12192000"/>
              <a:gd name="connsiteY11" fmla="*/ 155575 h 1787292"/>
              <a:gd name="connsiteX12" fmla="*/ 1176602 w 12192000"/>
              <a:gd name="connsiteY12" fmla="*/ 166687 h 1787292"/>
              <a:gd name="connsiteX13" fmla="*/ 1236927 w 12192000"/>
              <a:gd name="connsiteY13" fmla="*/ 174625 h 1787292"/>
              <a:gd name="connsiteX14" fmla="*/ 1305189 w 12192000"/>
              <a:gd name="connsiteY14" fmla="*/ 176212 h 1787292"/>
              <a:gd name="connsiteX15" fmla="*/ 1373452 w 12192000"/>
              <a:gd name="connsiteY15" fmla="*/ 174625 h 1787292"/>
              <a:gd name="connsiteX16" fmla="*/ 1433777 w 12192000"/>
              <a:gd name="connsiteY16" fmla="*/ 166687 h 1787292"/>
              <a:gd name="connsiteX17" fmla="*/ 1486164 w 12192000"/>
              <a:gd name="connsiteY17" fmla="*/ 155575 h 1787292"/>
              <a:gd name="connsiteX18" fmla="*/ 1532202 w 12192000"/>
              <a:gd name="connsiteY18" fmla="*/ 141287 h 1787292"/>
              <a:gd name="connsiteX19" fmla="*/ 1573477 w 12192000"/>
              <a:gd name="connsiteY19" fmla="*/ 125412 h 1787292"/>
              <a:gd name="connsiteX20" fmla="*/ 1609989 w 12192000"/>
              <a:gd name="connsiteY20" fmla="*/ 106362 h 1787292"/>
              <a:gd name="connsiteX21" fmla="*/ 1648089 w 12192000"/>
              <a:gd name="connsiteY21" fmla="*/ 87312 h 1787292"/>
              <a:gd name="connsiteX22" fmla="*/ 1686189 w 12192000"/>
              <a:gd name="connsiteY22" fmla="*/ 68262 h 1787292"/>
              <a:gd name="connsiteX23" fmla="*/ 1722702 w 12192000"/>
              <a:gd name="connsiteY23" fmla="*/ 52387 h 1787292"/>
              <a:gd name="connsiteX24" fmla="*/ 1763977 w 12192000"/>
              <a:gd name="connsiteY24" fmla="*/ 36512 h 1787292"/>
              <a:gd name="connsiteX25" fmla="*/ 1810014 w 12192000"/>
              <a:gd name="connsiteY25" fmla="*/ 20637 h 1787292"/>
              <a:gd name="connsiteX26" fmla="*/ 1862402 w 12192000"/>
              <a:gd name="connsiteY26" fmla="*/ 9525 h 1787292"/>
              <a:gd name="connsiteX27" fmla="*/ 1922727 w 12192000"/>
              <a:gd name="connsiteY27" fmla="*/ 3175 h 1787292"/>
              <a:gd name="connsiteX28" fmla="*/ 1990989 w 12192000"/>
              <a:gd name="connsiteY28" fmla="*/ 0 h 1787292"/>
              <a:gd name="connsiteX29" fmla="*/ 2059252 w 12192000"/>
              <a:gd name="connsiteY29" fmla="*/ 3175 h 1787292"/>
              <a:gd name="connsiteX30" fmla="*/ 2119577 w 12192000"/>
              <a:gd name="connsiteY30" fmla="*/ 9525 h 1787292"/>
              <a:gd name="connsiteX31" fmla="*/ 2171964 w 12192000"/>
              <a:gd name="connsiteY31" fmla="*/ 20637 h 1787292"/>
              <a:gd name="connsiteX32" fmla="*/ 2218002 w 12192000"/>
              <a:gd name="connsiteY32" fmla="*/ 36512 h 1787292"/>
              <a:gd name="connsiteX33" fmla="*/ 2259277 w 12192000"/>
              <a:gd name="connsiteY33" fmla="*/ 52387 h 1787292"/>
              <a:gd name="connsiteX34" fmla="*/ 2295789 w 12192000"/>
              <a:gd name="connsiteY34" fmla="*/ 68262 h 1787292"/>
              <a:gd name="connsiteX35" fmla="*/ 2333889 w 12192000"/>
              <a:gd name="connsiteY35" fmla="*/ 87312 h 1787292"/>
              <a:gd name="connsiteX36" fmla="*/ 2371989 w 12192000"/>
              <a:gd name="connsiteY36" fmla="*/ 106362 h 1787292"/>
              <a:gd name="connsiteX37" fmla="*/ 2408502 w 12192000"/>
              <a:gd name="connsiteY37" fmla="*/ 125412 h 1787292"/>
              <a:gd name="connsiteX38" fmla="*/ 2449777 w 12192000"/>
              <a:gd name="connsiteY38" fmla="*/ 141287 h 1787292"/>
              <a:gd name="connsiteX39" fmla="*/ 2495814 w 12192000"/>
              <a:gd name="connsiteY39" fmla="*/ 155575 h 1787292"/>
              <a:gd name="connsiteX40" fmla="*/ 2548202 w 12192000"/>
              <a:gd name="connsiteY40" fmla="*/ 166687 h 1787292"/>
              <a:gd name="connsiteX41" fmla="*/ 2608527 w 12192000"/>
              <a:gd name="connsiteY41" fmla="*/ 174625 h 1787292"/>
              <a:gd name="connsiteX42" fmla="*/ 2676789 w 12192000"/>
              <a:gd name="connsiteY42" fmla="*/ 176212 h 1787292"/>
              <a:gd name="connsiteX43" fmla="*/ 2745052 w 12192000"/>
              <a:gd name="connsiteY43" fmla="*/ 174625 h 1787292"/>
              <a:gd name="connsiteX44" fmla="*/ 2805377 w 12192000"/>
              <a:gd name="connsiteY44" fmla="*/ 166687 h 1787292"/>
              <a:gd name="connsiteX45" fmla="*/ 2857764 w 12192000"/>
              <a:gd name="connsiteY45" fmla="*/ 155575 h 1787292"/>
              <a:gd name="connsiteX46" fmla="*/ 2903802 w 12192000"/>
              <a:gd name="connsiteY46" fmla="*/ 141287 h 1787292"/>
              <a:gd name="connsiteX47" fmla="*/ 2945077 w 12192000"/>
              <a:gd name="connsiteY47" fmla="*/ 125412 h 1787292"/>
              <a:gd name="connsiteX48" fmla="*/ 2981589 w 12192000"/>
              <a:gd name="connsiteY48" fmla="*/ 106362 h 1787292"/>
              <a:gd name="connsiteX49" fmla="*/ 3019689 w 12192000"/>
              <a:gd name="connsiteY49" fmla="*/ 87312 h 1787292"/>
              <a:gd name="connsiteX50" fmla="*/ 3057789 w 12192000"/>
              <a:gd name="connsiteY50" fmla="*/ 68262 h 1787292"/>
              <a:gd name="connsiteX51" fmla="*/ 3094302 w 12192000"/>
              <a:gd name="connsiteY51" fmla="*/ 52387 h 1787292"/>
              <a:gd name="connsiteX52" fmla="*/ 3135577 w 12192000"/>
              <a:gd name="connsiteY52" fmla="*/ 36512 h 1787292"/>
              <a:gd name="connsiteX53" fmla="*/ 3181614 w 12192000"/>
              <a:gd name="connsiteY53" fmla="*/ 20637 h 1787292"/>
              <a:gd name="connsiteX54" fmla="*/ 3234002 w 12192000"/>
              <a:gd name="connsiteY54" fmla="*/ 9525 h 1787292"/>
              <a:gd name="connsiteX55" fmla="*/ 3294327 w 12192000"/>
              <a:gd name="connsiteY55" fmla="*/ 3175 h 1787292"/>
              <a:gd name="connsiteX56" fmla="*/ 3361002 w 12192000"/>
              <a:gd name="connsiteY56" fmla="*/ 0 h 1787292"/>
              <a:gd name="connsiteX57" fmla="*/ 3430852 w 12192000"/>
              <a:gd name="connsiteY57" fmla="*/ 3175 h 1787292"/>
              <a:gd name="connsiteX58" fmla="*/ 3491177 w 12192000"/>
              <a:gd name="connsiteY58" fmla="*/ 9525 h 1787292"/>
              <a:gd name="connsiteX59" fmla="*/ 3543564 w 12192000"/>
              <a:gd name="connsiteY59" fmla="*/ 20637 h 1787292"/>
              <a:gd name="connsiteX60" fmla="*/ 3589602 w 12192000"/>
              <a:gd name="connsiteY60" fmla="*/ 36512 h 1787292"/>
              <a:gd name="connsiteX61" fmla="*/ 3630877 w 12192000"/>
              <a:gd name="connsiteY61" fmla="*/ 52387 h 1787292"/>
              <a:gd name="connsiteX62" fmla="*/ 3667389 w 12192000"/>
              <a:gd name="connsiteY62" fmla="*/ 68262 h 1787292"/>
              <a:gd name="connsiteX63" fmla="*/ 3705489 w 12192000"/>
              <a:gd name="connsiteY63" fmla="*/ 87312 h 1787292"/>
              <a:gd name="connsiteX64" fmla="*/ 3743589 w 12192000"/>
              <a:gd name="connsiteY64" fmla="*/ 106362 h 1787292"/>
              <a:gd name="connsiteX65" fmla="*/ 3780102 w 12192000"/>
              <a:gd name="connsiteY65" fmla="*/ 125412 h 1787292"/>
              <a:gd name="connsiteX66" fmla="*/ 3821377 w 12192000"/>
              <a:gd name="connsiteY66" fmla="*/ 141287 h 1787292"/>
              <a:gd name="connsiteX67" fmla="*/ 3867414 w 12192000"/>
              <a:gd name="connsiteY67" fmla="*/ 155575 h 1787292"/>
              <a:gd name="connsiteX68" fmla="*/ 3919802 w 12192000"/>
              <a:gd name="connsiteY68" fmla="*/ 166687 h 1787292"/>
              <a:gd name="connsiteX69" fmla="*/ 3980127 w 12192000"/>
              <a:gd name="connsiteY69" fmla="*/ 174625 h 1787292"/>
              <a:gd name="connsiteX70" fmla="*/ 4048389 w 12192000"/>
              <a:gd name="connsiteY70" fmla="*/ 176212 h 1787292"/>
              <a:gd name="connsiteX71" fmla="*/ 4116652 w 12192000"/>
              <a:gd name="connsiteY71" fmla="*/ 174625 h 1787292"/>
              <a:gd name="connsiteX72" fmla="*/ 4176977 w 12192000"/>
              <a:gd name="connsiteY72" fmla="*/ 166687 h 1787292"/>
              <a:gd name="connsiteX73" fmla="*/ 4229364 w 12192000"/>
              <a:gd name="connsiteY73" fmla="*/ 155575 h 1787292"/>
              <a:gd name="connsiteX74" fmla="*/ 4275402 w 12192000"/>
              <a:gd name="connsiteY74" fmla="*/ 141287 h 1787292"/>
              <a:gd name="connsiteX75" fmla="*/ 4316677 w 12192000"/>
              <a:gd name="connsiteY75" fmla="*/ 125412 h 1787292"/>
              <a:gd name="connsiteX76" fmla="*/ 4353189 w 12192000"/>
              <a:gd name="connsiteY76" fmla="*/ 106362 h 1787292"/>
              <a:gd name="connsiteX77" fmla="*/ 4429389 w 12192000"/>
              <a:gd name="connsiteY77" fmla="*/ 68262 h 1787292"/>
              <a:gd name="connsiteX78" fmla="*/ 4465902 w 12192000"/>
              <a:gd name="connsiteY78" fmla="*/ 52387 h 1787292"/>
              <a:gd name="connsiteX79" fmla="*/ 4507177 w 12192000"/>
              <a:gd name="connsiteY79" fmla="*/ 36512 h 1787292"/>
              <a:gd name="connsiteX80" fmla="*/ 4553214 w 12192000"/>
              <a:gd name="connsiteY80" fmla="*/ 20637 h 1787292"/>
              <a:gd name="connsiteX81" fmla="*/ 4605602 w 12192000"/>
              <a:gd name="connsiteY81" fmla="*/ 9525 h 1787292"/>
              <a:gd name="connsiteX82" fmla="*/ 4665928 w 12192000"/>
              <a:gd name="connsiteY82" fmla="*/ 3175 h 1787292"/>
              <a:gd name="connsiteX83" fmla="*/ 4734189 w 12192000"/>
              <a:gd name="connsiteY83" fmla="*/ 0 h 1787292"/>
              <a:gd name="connsiteX84" fmla="*/ 4802453 w 12192000"/>
              <a:gd name="connsiteY84" fmla="*/ 3175 h 1787292"/>
              <a:gd name="connsiteX85" fmla="*/ 4862777 w 12192000"/>
              <a:gd name="connsiteY85" fmla="*/ 9525 h 1787292"/>
              <a:gd name="connsiteX86" fmla="*/ 4915165 w 12192000"/>
              <a:gd name="connsiteY86" fmla="*/ 20637 h 1787292"/>
              <a:gd name="connsiteX87" fmla="*/ 4961201 w 12192000"/>
              <a:gd name="connsiteY87" fmla="*/ 36512 h 1787292"/>
              <a:gd name="connsiteX88" fmla="*/ 5002476 w 12192000"/>
              <a:gd name="connsiteY88" fmla="*/ 52387 h 1787292"/>
              <a:gd name="connsiteX89" fmla="*/ 5038989 w 12192000"/>
              <a:gd name="connsiteY89" fmla="*/ 68262 h 1787292"/>
              <a:gd name="connsiteX90" fmla="*/ 5077089 w 12192000"/>
              <a:gd name="connsiteY90" fmla="*/ 87312 h 1787292"/>
              <a:gd name="connsiteX91" fmla="*/ 5115189 w 12192000"/>
              <a:gd name="connsiteY91" fmla="*/ 106362 h 1787292"/>
              <a:gd name="connsiteX92" fmla="*/ 5151701 w 12192000"/>
              <a:gd name="connsiteY92" fmla="*/ 125412 h 1787292"/>
              <a:gd name="connsiteX93" fmla="*/ 5192976 w 12192000"/>
              <a:gd name="connsiteY93" fmla="*/ 141287 h 1787292"/>
              <a:gd name="connsiteX94" fmla="*/ 5239014 w 12192000"/>
              <a:gd name="connsiteY94" fmla="*/ 155575 h 1787292"/>
              <a:gd name="connsiteX95" fmla="*/ 5291401 w 12192000"/>
              <a:gd name="connsiteY95" fmla="*/ 166687 h 1787292"/>
              <a:gd name="connsiteX96" fmla="*/ 5351727 w 12192000"/>
              <a:gd name="connsiteY96" fmla="*/ 174625 h 1787292"/>
              <a:gd name="connsiteX97" fmla="*/ 5410199 w 12192000"/>
              <a:gd name="connsiteY97" fmla="*/ 175985 h 1787292"/>
              <a:gd name="connsiteX98" fmla="*/ 5468671 w 12192000"/>
              <a:gd name="connsiteY98" fmla="*/ 174625 h 1787292"/>
              <a:gd name="connsiteX99" fmla="*/ 5528996 w 12192000"/>
              <a:gd name="connsiteY99" fmla="*/ 166687 h 1787292"/>
              <a:gd name="connsiteX100" fmla="*/ 5581383 w 12192000"/>
              <a:gd name="connsiteY100" fmla="*/ 155575 h 1787292"/>
              <a:gd name="connsiteX101" fmla="*/ 5627421 w 12192000"/>
              <a:gd name="connsiteY101" fmla="*/ 141287 h 1787292"/>
              <a:gd name="connsiteX102" fmla="*/ 5668696 w 12192000"/>
              <a:gd name="connsiteY102" fmla="*/ 125412 h 1787292"/>
              <a:gd name="connsiteX103" fmla="*/ 5705209 w 12192000"/>
              <a:gd name="connsiteY103" fmla="*/ 106362 h 1787292"/>
              <a:gd name="connsiteX104" fmla="*/ 5743308 w 12192000"/>
              <a:gd name="connsiteY104" fmla="*/ 87312 h 1787292"/>
              <a:gd name="connsiteX105" fmla="*/ 5781408 w 12192000"/>
              <a:gd name="connsiteY105" fmla="*/ 68262 h 1787292"/>
              <a:gd name="connsiteX106" fmla="*/ 5817921 w 12192000"/>
              <a:gd name="connsiteY106" fmla="*/ 52387 h 1787292"/>
              <a:gd name="connsiteX107" fmla="*/ 5859196 w 12192000"/>
              <a:gd name="connsiteY107" fmla="*/ 36512 h 1787292"/>
              <a:gd name="connsiteX108" fmla="*/ 5905234 w 12192000"/>
              <a:gd name="connsiteY108" fmla="*/ 20637 h 1787292"/>
              <a:gd name="connsiteX109" fmla="*/ 5957621 w 12192000"/>
              <a:gd name="connsiteY109" fmla="*/ 9525 h 1787292"/>
              <a:gd name="connsiteX110" fmla="*/ 6017947 w 12192000"/>
              <a:gd name="connsiteY110" fmla="*/ 3175 h 1787292"/>
              <a:gd name="connsiteX111" fmla="*/ 6086208 w 12192000"/>
              <a:gd name="connsiteY111" fmla="*/ 0 h 1787292"/>
              <a:gd name="connsiteX112" fmla="*/ 6095999 w 12192000"/>
              <a:gd name="connsiteY112" fmla="*/ 455 h 1787292"/>
              <a:gd name="connsiteX113" fmla="*/ 6105789 w 12192000"/>
              <a:gd name="connsiteY113" fmla="*/ 0 h 1787292"/>
              <a:gd name="connsiteX114" fmla="*/ 6174052 w 12192000"/>
              <a:gd name="connsiteY114" fmla="*/ 3175 h 1787292"/>
              <a:gd name="connsiteX115" fmla="*/ 6234377 w 12192000"/>
              <a:gd name="connsiteY115" fmla="*/ 9525 h 1787292"/>
              <a:gd name="connsiteX116" fmla="*/ 6286764 w 12192000"/>
              <a:gd name="connsiteY116" fmla="*/ 20637 h 1787292"/>
              <a:gd name="connsiteX117" fmla="*/ 6332802 w 12192000"/>
              <a:gd name="connsiteY117" fmla="*/ 36512 h 1787292"/>
              <a:gd name="connsiteX118" fmla="*/ 6374077 w 12192000"/>
              <a:gd name="connsiteY118" fmla="*/ 52387 h 1787292"/>
              <a:gd name="connsiteX119" fmla="*/ 6410589 w 12192000"/>
              <a:gd name="connsiteY119" fmla="*/ 68262 h 1787292"/>
              <a:gd name="connsiteX120" fmla="*/ 6448689 w 12192000"/>
              <a:gd name="connsiteY120" fmla="*/ 87312 h 1787292"/>
              <a:gd name="connsiteX121" fmla="*/ 6486789 w 12192000"/>
              <a:gd name="connsiteY121" fmla="*/ 106362 h 1787292"/>
              <a:gd name="connsiteX122" fmla="*/ 6523302 w 12192000"/>
              <a:gd name="connsiteY122" fmla="*/ 125412 h 1787292"/>
              <a:gd name="connsiteX123" fmla="*/ 6564577 w 12192000"/>
              <a:gd name="connsiteY123" fmla="*/ 141287 h 1787292"/>
              <a:gd name="connsiteX124" fmla="*/ 6610614 w 12192000"/>
              <a:gd name="connsiteY124" fmla="*/ 155575 h 1787292"/>
              <a:gd name="connsiteX125" fmla="*/ 6663002 w 12192000"/>
              <a:gd name="connsiteY125" fmla="*/ 166687 h 1787292"/>
              <a:gd name="connsiteX126" fmla="*/ 6723327 w 12192000"/>
              <a:gd name="connsiteY126" fmla="*/ 174625 h 1787292"/>
              <a:gd name="connsiteX127" fmla="*/ 6781799 w 12192000"/>
              <a:gd name="connsiteY127" fmla="*/ 175985 h 1787292"/>
              <a:gd name="connsiteX128" fmla="*/ 6840271 w 12192000"/>
              <a:gd name="connsiteY128" fmla="*/ 174625 h 1787292"/>
              <a:gd name="connsiteX129" fmla="*/ 6900596 w 12192000"/>
              <a:gd name="connsiteY129" fmla="*/ 166687 h 1787292"/>
              <a:gd name="connsiteX130" fmla="*/ 6952983 w 12192000"/>
              <a:gd name="connsiteY130" fmla="*/ 155575 h 1787292"/>
              <a:gd name="connsiteX131" fmla="*/ 6999021 w 12192000"/>
              <a:gd name="connsiteY131" fmla="*/ 141287 h 1787292"/>
              <a:gd name="connsiteX132" fmla="*/ 7040296 w 12192000"/>
              <a:gd name="connsiteY132" fmla="*/ 125412 h 1787292"/>
              <a:gd name="connsiteX133" fmla="*/ 7076808 w 12192000"/>
              <a:gd name="connsiteY133" fmla="*/ 106362 h 1787292"/>
              <a:gd name="connsiteX134" fmla="*/ 7114908 w 12192000"/>
              <a:gd name="connsiteY134" fmla="*/ 87312 h 1787292"/>
              <a:gd name="connsiteX135" fmla="*/ 7153008 w 12192000"/>
              <a:gd name="connsiteY135" fmla="*/ 68262 h 1787292"/>
              <a:gd name="connsiteX136" fmla="*/ 7189521 w 12192000"/>
              <a:gd name="connsiteY136" fmla="*/ 52387 h 1787292"/>
              <a:gd name="connsiteX137" fmla="*/ 7230796 w 12192000"/>
              <a:gd name="connsiteY137" fmla="*/ 36512 h 1787292"/>
              <a:gd name="connsiteX138" fmla="*/ 7276833 w 12192000"/>
              <a:gd name="connsiteY138" fmla="*/ 20637 h 1787292"/>
              <a:gd name="connsiteX139" fmla="*/ 7329221 w 12192000"/>
              <a:gd name="connsiteY139" fmla="*/ 9525 h 1787292"/>
              <a:gd name="connsiteX140" fmla="*/ 7389546 w 12192000"/>
              <a:gd name="connsiteY140" fmla="*/ 3175 h 1787292"/>
              <a:gd name="connsiteX141" fmla="*/ 7457808 w 12192000"/>
              <a:gd name="connsiteY141" fmla="*/ 0 h 1787292"/>
              <a:gd name="connsiteX142" fmla="*/ 7526071 w 12192000"/>
              <a:gd name="connsiteY142" fmla="*/ 3175 h 1787292"/>
              <a:gd name="connsiteX143" fmla="*/ 7586396 w 12192000"/>
              <a:gd name="connsiteY143" fmla="*/ 9525 h 1787292"/>
              <a:gd name="connsiteX144" fmla="*/ 7638783 w 12192000"/>
              <a:gd name="connsiteY144" fmla="*/ 20637 h 1787292"/>
              <a:gd name="connsiteX145" fmla="*/ 7684821 w 12192000"/>
              <a:gd name="connsiteY145" fmla="*/ 36512 h 1787292"/>
              <a:gd name="connsiteX146" fmla="*/ 7726096 w 12192000"/>
              <a:gd name="connsiteY146" fmla="*/ 52387 h 1787292"/>
              <a:gd name="connsiteX147" fmla="*/ 7762608 w 12192000"/>
              <a:gd name="connsiteY147" fmla="*/ 68262 h 1787292"/>
              <a:gd name="connsiteX148" fmla="*/ 7800708 w 12192000"/>
              <a:gd name="connsiteY148" fmla="*/ 87312 h 1787292"/>
              <a:gd name="connsiteX149" fmla="*/ 7838808 w 12192000"/>
              <a:gd name="connsiteY149" fmla="*/ 106362 h 1787292"/>
              <a:gd name="connsiteX150" fmla="*/ 7875321 w 12192000"/>
              <a:gd name="connsiteY150" fmla="*/ 125412 h 1787292"/>
              <a:gd name="connsiteX151" fmla="*/ 7916596 w 12192000"/>
              <a:gd name="connsiteY151" fmla="*/ 141287 h 1787292"/>
              <a:gd name="connsiteX152" fmla="*/ 7962633 w 12192000"/>
              <a:gd name="connsiteY152" fmla="*/ 155575 h 1787292"/>
              <a:gd name="connsiteX153" fmla="*/ 8015021 w 12192000"/>
              <a:gd name="connsiteY153" fmla="*/ 166687 h 1787292"/>
              <a:gd name="connsiteX154" fmla="*/ 8075346 w 12192000"/>
              <a:gd name="connsiteY154" fmla="*/ 174625 h 1787292"/>
              <a:gd name="connsiteX155" fmla="*/ 8143608 w 12192000"/>
              <a:gd name="connsiteY155" fmla="*/ 176212 h 1787292"/>
              <a:gd name="connsiteX156" fmla="*/ 8211871 w 12192000"/>
              <a:gd name="connsiteY156" fmla="*/ 174625 h 1787292"/>
              <a:gd name="connsiteX157" fmla="*/ 8272196 w 12192000"/>
              <a:gd name="connsiteY157" fmla="*/ 166687 h 1787292"/>
              <a:gd name="connsiteX158" fmla="*/ 8324583 w 12192000"/>
              <a:gd name="connsiteY158" fmla="*/ 155575 h 1787292"/>
              <a:gd name="connsiteX159" fmla="*/ 8370621 w 12192000"/>
              <a:gd name="connsiteY159" fmla="*/ 141287 h 1787292"/>
              <a:gd name="connsiteX160" fmla="*/ 8411896 w 12192000"/>
              <a:gd name="connsiteY160" fmla="*/ 125412 h 1787292"/>
              <a:gd name="connsiteX161" fmla="*/ 8448408 w 12192000"/>
              <a:gd name="connsiteY161" fmla="*/ 106362 h 1787292"/>
              <a:gd name="connsiteX162" fmla="*/ 8486508 w 12192000"/>
              <a:gd name="connsiteY162" fmla="*/ 87312 h 1787292"/>
              <a:gd name="connsiteX163" fmla="*/ 8524608 w 12192000"/>
              <a:gd name="connsiteY163" fmla="*/ 68262 h 1787292"/>
              <a:gd name="connsiteX164" fmla="*/ 8561120 w 12192000"/>
              <a:gd name="connsiteY164" fmla="*/ 52387 h 1787292"/>
              <a:gd name="connsiteX165" fmla="*/ 8602396 w 12192000"/>
              <a:gd name="connsiteY165" fmla="*/ 36512 h 1787292"/>
              <a:gd name="connsiteX166" fmla="*/ 8648432 w 12192000"/>
              <a:gd name="connsiteY166" fmla="*/ 20637 h 1787292"/>
              <a:gd name="connsiteX167" fmla="*/ 8700820 w 12192000"/>
              <a:gd name="connsiteY167" fmla="*/ 9525 h 1787292"/>
              <a:gd name="connsiteX168" fmla="*/ 8761146 w 12192000"/>
              <a:gd name="connsiteY168" fmla="*/ 3175 h 1787292"/>
              <a:gd name="connsiteX169" fmla="*/ 8827820 w 12192000"/>
              <a:gd name="connsiteY169" fmla="*/ 0 h 1787292"/>
              <a:gd name="connsiteX170" fmla="*/ 8897670 w 12192000"/>
              <a:gd name="connsiteY170" fmla="*/ 3175 h 1787292"/>
              <a:gd name="connsiteX171" fmla="*/ 8957996 w 12192000"/>
              <a:gd name="connsiteY171" fmla="*/ 9525 h 1787292"/>
              <a:gd name="connsiteX172" fmla="*/ 9010382 w 12192000"/>
              <a:gd name="connsiteY172" fmla="*/ 20637 h 1787292"/>
              <a:gd name="connsiteX173" fmla="*/ 9056420 w 12192000"/>
              <a:gd name="connsiteY173" fmla="*/ 36512 h 1787292"/>
              <a:gd name="connsiteX174" fmla="*/ 9097696 w 12192000"/>
              <a:gd name="connsiteY174" fmla="*/ 52387 h 1787292"/>
              <a:gd name="connsiteX175" fmla="*/ 9134208 w 12192000"/>
              <a:gd name="connsiteY175" fmla="*/ 68262 h 1787292"/>
              <a:gd name="connsiteX176" fmla="*/ 9172308 w 12192000"/>
              <a:gd name="connsiteY176" fmla="*/ 87312 h 1787292"/>
              <a:gd name="connsiteX177" fmla="*/ 9210408 w 12192000"/>
              <a:gd name="connsiteY177" fmla="*/ 106362 h 1787292"/>
              <a:gd name="connsiteX178" fmla="*/ 9246920 w 12192000"/>
              <a:gd name="connsiteY178" fmla="*/ 125412 h 1787292"/>
              <a:gd name="connsiteX179" fmla="*/ 9288196 w 12192000"/>
              <a:gd name="connsiteY179" fmla="*/ 141287 h 1787292"/>
              <a:gd name="connsiteX180" fmla="*/ 9334232 w 12192000"/>
              <a:gd name="connsiteY180" fmla="*/ 155575 h 1787292"/>
              <a:gd name="connsiteX181" fmla="*/ 9386620 w 12192000"/>
              <a:gd name="connsiteY181" fmla="*/ 166687 h 1787292"/>
              <a:gd name="connsiteX182" fmla="*/ 9446946 w 12192000"/>
              <a:gd name="connsiteY182" fmla="*/ 174625 h 1787292"/>
              <a:gd name="connsiteX183" fmla="*/ 9515208 w 12192000"/>
              <a:gd name="connsiteY183" fmla="*/ 176212 h 1787292"/>
              <a:gd name="connsiteX184" fmla="*/ 9583470 w 12192000"/>
              <a:gd name="connsiteY184" fmla="*/ 174625 h 1787292"/>
              <a:gd name="connsiteX185" fmla="*/ 9643796 w 12192000"/>
              <a:gd name="connsiteY185" fmla="*/ 166687 h 1787292"/>
              <a:gd name="connsiteX186" fmla="*/ 9696182 w 12192000"/>
              <a:gd name="connsiteY186" fmla="*/ 155575 h 1787292"/>
              <a:gd name="connsiteX187" fmla="*/ 9742220 w 12192000"/>
              <a:gd name="connsiteY187" fmla="*/ 141287 h 1787292"/>
              <a:gd name="connsiteX188" fmla="*/ 9783496 w 12192000"/>
              <a:gd name="connsiteY188" fmla="*/ 125412 h 1787292"/>
              <a:gd name="connsiteX189" fmla="*/ 9820008 w 12192000"/>
              <a:gd name="connsiteY189" fmla="*/ 106362 h 1787292"/>
              <a:gd name="connsiteX190" fmla="*/ 9896208 w 12192000"/>
              <a:gd name="connsiteY190" fmla="*/ 68262 h 1787292"/>
              <a:gd name="connsiteX191" fmla="*/ 9932720 w 12192000"/>
              <a:gd name="connsiteY191" fmla="*/ 52387 h 1787292"/>
              <a:gd name="connsiteX192" fmla="*/ 9973996 w 12192000"/>
              <a:gd name="connsiteY192" fmla="*/ 36512 h 1787292"/>
              <a:gd name="connsiteX193" fmla="*/ 10020032 w 12192000"/>
              <a:gd name="connsiteY193" fmla="*/ 20637 h 1787292"/>
              <a:gd name="connsiteX194" fmla="*/ 10072420 w 12192000"/>
              <a:gd name="connsiteY194" fmla="*/ 9525 h 1787292"/>
              <a:gd name="connsiteX195" fmla="*/ 10132746 w 12192000"/>
              <a:gd name="connsiteY195" fmla="*/ 3175 h 1787292"/>
              <a:gd name="connsiteX196" fmla="*/ 10201008 w 12192000"/>
              <a:gd name="connsiteY196" fmla="*/ 0 h 1787292"/>
              <a:gd name="connsiteX197" fmla="*/ 10269270 w 12192000"/>
              <a:gd name="connsiteY197" fmla="*/ 3175 h 1787292"/>
              <a:gd name="connsiteX198" fmla="*/ 10329596 w 12192000"/>
              <a:gd name="connsiteY198" fmla="*/ 9525 h 1787292"/>
              <a:gd name="connsiteX199" fmla="*/ 10381982 w 12192000"/>
              <a:gd name="connsiteY199" fmla="*/ 20637 h 1787292"/>
              <a:gd name="connsiteX200" fmla="*/ 10428020 w 12192000"/>
              <a:gd name="connsiteY200" fmla="*/ 36512 h 1787292"/>
              <a:gd name="connsiteX201" fmla="*/ 10469296 w 12192000"/>
              <a:gd name="connsiteY201" fmla="*/ 52387 h 1787292"/>
              <a:gd name="connsiteX202" fmla="*/ 10505808 w 12192000"/>
              <a:gd name="connsiteY202" fmla="*/ 68262 h 1787292"/>
              <a:gd name="connsiteX203" fmla="*/ 10543908 w 12192000"/>
              <a:gd name="connsiteY203" fmla="*/ 87312 h 1787292"/>
              <a:gd name="connsiteX204" fmla="*/ 10582008 w 12192000"/>
              <a:gd name="connsiteY204" fmla="*/ 106362 h 1787292"/>
              <a:gd name="connsiteX205" fmla="*/ 10618520 w 12192000"/>
              <a:gd name="connsiteY205" fmla="*/ 125412 h 1787292"/>
              <a:gd name="connsiteX206" fmla="*/ 10659796 w 12192000"/>
              <a:gd name="connsiteY206" fmla="*/ 141287 h 1787292"/>
              <a:gd name="connsiteX207" fmla="*/ 10705832 w 12192000"/>
              <a:gd name="connsiteY207" fmla="*/ 155575 h 1787292"/>
              <a:gd name="connsiteX208" fmla="*/ 10758220 w 12192000"/>
              <a:gd name="connsiteY208" fmla="*/ 166687 h 1787292"/>
              <a:gd name="connsiteX209" fmla="*/ 10818546 w 12192000"/>
              <a:gd name="connsiteY209" fmla="*/ 174625 h 1787292"/>
              <a:gd name="connsiteX210" fmla="*/ 10886808 w 12192000"/>
              <a:gd name="connsiteY210" fmla="*/ 176212 h 1787292"/>
              <a:gd name="connsiteX211" fmla="*/ 10955070 w 12192000"/>
              <a:gd name="connsiteY211" fmla="*/ 174625 h 1787292"/>
              <a:gd name="connsiteX212" fmla="*/ 11015396 w 12192000"/>
              <a:gd name="connsiteY212" fmla="*/ 166687 h 1787292"/>
              <a:gd name="connsiteX213" fmla="*/ 11067782 w 12192000"/>
              <a:gd name="connsiteY213" fmla="*/ 155575 h 1787292"/>
              <a:gd name="connsiteX214" fmla="*/ 11113820 w 12192000"/>
              <a:gd name="connsiteY214" fmla="*/ 141287 h 1787292"/>
              <a:gd name="connsiteX215" fmla="*/ 11155096 w 12192000"/>
              <a:gd name="connsiteY215" fmla="*/ 125412 h 1787292"/>
              <a:gd name="connsiteX216" fmla="*/ 11191608 w 12192000"/>
              <a:gd name="connsiteY216" fmla="*/ 106362 h 1787292"/>
              <a:gd name="connsiteX217" fmla="*/ 11229708 w 12192000"/>
              <a:gd name="connsiteY217" fmla="*/ 87312 h 1787292"/>
              <a:gd name="connsiteX218" fmla="*/ 11267808 w 12192000"/>
              <a:gd name="connsiteY218" fmla="*/ 68262 h 1787292"/>
              <a:gd name="connsiteX219" fmla="*/ 11304320 w 12192000"/>
              <a:gd name="connsiteY219" fmla="*/ 52387 h 1787292"/>
              <a:gd name="connsiteX220" fmla="*/ 11345596 w 12192000"/>
              <a:gd name="connsiteY220" fmla="*/ 36512 h 1787292"/>
              <a:gd name="connsiteX221" fmla="*/ 11391632 w 12192000"/>
              <a:gd name="connsiteY221" fmla="*/ 20637 h 1787292"/>
              <a:gd name="connsiteX222" fmla="*/ 11444020 w 12192000"/>
              <a:gd name="connsiteY222" fmla="*/ 9525 h 1787292"/>
              <a:gd name="connsiteX223" fmla="*/ 11504346 w 12192000"/>
              <a:gd name="connsiteY223" fmla="*/ 3175 h 1787292"/>
              <a:gd name="connsiteX224" fmla="*/ 11572608 w 12192000"/>
              <a:gd name="connsiteY224" fmla="*/ 0 h 1787292"/>
              <a:gd name="connsiteX225" fmla="*/ 11640870 w 12192000"/>
              <a:gd name="connsiteY225" fmla="*/ 3175 h 1787292"/>
              <a:gd name="connsiteX226" fmla="*/ 11701196 w 12192000"/>
              <a:gd name="connsiteY226" fmla="*/ 9525 h 1787292"/>
              <a:gd name="connsiteX227" fmla="*/ 11753582 w 12192000"/>
              <a:gd name="connsiteY227" fmla="*/ 20637 h 1787292"/>
              <a:gd name="connsiteX228" fmla="*/ 11799620 w 12192000"/>
              <a:gd name="connsiteY228" fmla="*/ 36512 h 1787292"/>
              <a:gd name="connsiteX229" fmla="*/ 11840896 w 12192000"/>
              <a:gd name="connsiteY229" fmla="*/ 52387 h 1787292"/>
              <a:gd name="connsiteX230" fmla="*/ 11877408 w 12192000"/>
              <a:gd name="connsiteY230" fmla="*/ 68262 h 1787292"/>
              <a:gd name="connsiteX231" fmla="*/ 11915508 w 12192000"/>
              <a:gd name="connsiteY231" fmla="*/ 87312 h 1787292"/>
              <a:gd name="connsiteX232" fmla="*/ 11953608 w 12192000"/>
              <a:gd name="connsiteY232" fmla="*/ 106362 h 1787292"/>
              <a:gd name="connsiteX233" fmla="*/ 11990120 w 12192000"/>
              <a:gd name="connsiteY233" fmla="*/ 125412 h 1787292"/>
              <a:gd name="connsiteX234" fmla="*/ 12031396 w 12192000"/>
              <a:gd name="connsiteY234" fmla="*/ 141287 h 1787292"/>
              <a:gd name="connsiteX235" fmla="*/ 12077432 w 12192000"/>
              <a:gd name="connsiteY235" fmla="*/ 155575 h 1787292"/>
              <a:gd name="connsiteX236" fmla="*/ 12129820 w 12192000"/>
              <a:gd name="connsiteY236" fmla="*/ 166688 h 1787292"/>
              <a:gd name="connsiteX237" fmla="*/ 12190146 w 12192000"/>
              <a:gd name="connsiteY237" fmla="*/ 174625 h 1787292"/>
              <a:gd name="connsiteX238" fmla="*/ 12192000 w 12192000"/>
              <a:gd name="connsiteY238" fmla="*/ 174668 h 1787292"/>
              <a:gd name="connsiteX239" fmla="*/ 12192000 w 12192000"/>
              <a:gd name="connsiteY239" fmla="*/ 885826 h 1787292"/>
              <a:gd name="connsiteX240" fmla="*/ 12192000 w 12192000"/>
              <a:gd name="connsiteY240" fmla="*/ 1787292 h 1787292"/>
              <a:gd name="connsiteX241" fmla="*/ 0 w 12192000"/>
              <a:gd name="connsiteY241" fmla="*/ 1787292 h 1787292"/>
              <a:gd name="connsiteX242" fmla="*/ 0 w 12192000"/>
              <a:gd name="connsiteY242" fmla="*/ 885826 h 1787292"/>
              <a:gd name="connsiteX243" fmla="*/ 0 w 12192000"/>
              <a:gd name="connsiteY243" fmla="*/ 174668 h 1787292"/>
              <a:gd name="connsiteX244" fmla="*/ 1852 w 12192000"/>
              <a:gd name="connsiteY244" fmla="*/ 174625 h 1787292"/>
              <a:gd name="connsiteX245" fmla="*/ 62177 w 12192000"/>
              <a:gd name="connsiteY245" fmla="*/ 166687 h 1787292"/>
              <a:gd name="connsiteX246" fmla="*/ 114564 w 12192000"/>
              <a:gd name="connsiteY246" fmla="*/ 155575 h 1787292"/>
              <a:gd name="connsiteX247" fmla="*/ 160602 w 12192000"/>
              <a:gd name="connsiteY247" fmla="*/ 141287 h 1787292"/>
              <a:gd name="connsiteX248" fmla="*/ 201877 w 12192000"/>
              <a:gd name="connsiteY248" fmla="*/ 125412 h 1787292"/>
              <a:gd name="connsiteX249" fmla="*/ 238389 w 12192000"/>
              <a:gd name="connsiteY249" fmla="*/ 106362 h 1787292"/>
              <a:gd name="connsiteX250" fmla="*/ 276489 w 12192000"/>
              <a:gd name="connsiteY250" fmla="*/ 87312 h 1787292"/>
              <a:gd name="connsiteX251" fmla="*/ 314589 w 12192000"/>
              <a:gd name="connsiteY251" fmla="*/ 68262 h 1787292"/>
              <a:gd name="connsiteX252" fmla="*/ 351102 w 12192000"/>
              <a:gd name="connsiteY252" fmla="*/ 52387 h 1787292"/>
              <a:gd name="connsiteX253" fmla="*/ 392377 w 12192000"/>
              <a:gd name="connsiteY253" fmla="*/ 36512 h 1787292"/>
              <a:gd name="connsiteX254" fmla="*/ 438414 w 12192000"/>
              <a:gd name="connsiteY254" fmla="*/ 20637 h 1787292"/>
              <a:gd name="connsiteX255" fmla="*/ 490802 w 12192000"/>
              <a:gd name="connsiteY255" fmla="*/ 9525 h 1787292"/>
              <a:gd name="connsiteX256" fmla="*/ 551127 w 12192000"/>
              <a:gd name="connsiteY256" fmla="*/ 3175 h 1787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Lst>
            <a:rect l="l" t="t" r="r" b="b"/>
            <a:pathLst>
              <a:path w="12192000" h="1787292">
                <a:moveTo>
                  <a:pt x="619389" y="0"/>
                </a:moveTo>
                <a:lnTo>
                  <a:pt x="687652" y="3175"/>
                </a:lnTo>
                <a:lnTo>
                  <a:pt x="747977" y="9525"/>
                </a:lnTo>
                <a:lnTo>
                  <a:pt x="800364" y="20637"/>
                </a:lnTo>
                <a:lnTo>
                  <a:pt x="846402" y="36512"/>
                </a:lnTo>
                <a:lnTo>
                  <a:pt x="887677" y="52387"/>
                </a:lnTo>
                <a:lnTo>
                  <a:pt x="924189" y="68262"/>
                </a:lnTo>
                <a:lnTo>
                  <a:pt x="962289" y="87312"/>
                </a:lnTo>
                <a:lnTo>
                  <a:pt x="1000389" y="106362"/>
                </a:lnTo>
                <a:lnTo>
                  <a:pt x="1036902" y="125412"/>
                </a:lnTo>
                <a:lnTo>
                  <a:pt x="1078177" y="141287"/>
                </a:lnTo>
                <a:lnTo>
                  <a:pt x="1124214" y="155575"/>
                </a:lnTo>
                <a:lnTo>
                  <a:pt x="1176602" y="166687"/>
                </a:lnTo>
                <a:lnTo>
                  <a:pt x="1236927" y="174625"/>
                </a:lnTo>
                <a:lnTo>
                  <a:pt x="1305189" y="176212"/>
                </a:lnTo>
                <a:lnTo>
                  <a:pt x="1373452" y="174625"/>
                </a:lnTo>
                <a:lnTo>
                  <a:pt x="1433777" y="166687"/>
                </a:lnTo>
                <a:lnTo>
                  <a:pt x="1486164" y="155575"/>
                </a:lnTo>
                <a:lnTo>
                  <a:pt x="1532202" y="141287"/>
                </a:lnTo>
                <a:lnTo>
                  <a:pt x="1573477" y="125412"/>
                </a:lnTo>
                <a:lnTo>
                  <a:pt x="1609989" y="106362"/>
                </a:lnTo>
                <a:lnTo>
                  <a:pt x="1648089" y="87312"/>
                </a:lnTo>
                <a:lnTo>
                  <a:pt x="1686189" y="68262"/>
                </a:lnTo>
                <a:lnTo>
                  <a:pt x="1722702" y="52387"/>
                </a:lnTo>
                <a:lnTo>
                  <a:pt x="1763977" y="36512"/>
                </a:lnTo>
                <a:lnTo>
                  <a:pt x="1810014" y="20637"/>
                </a:lnTo>
                <a:lnTo>
                  <a:pt x="1862402" y="9525"/>
                </a:lnTo>
                <a:lnTo>
                  <a:pt x="1922727" y="3175"/>
                </a:lnTo>
                <a:lnTo>
                  <a:pt x="1990989" y="0"/>
                </a:lnTo>
                <a:lnTo>
                  <a:pt x="2059252" y="3175"/>
                </a:lnTo>
                <a:lnTo>
                  <a:pt x="2119577" y="9525"/>
                </a:lnTo>
                <a:lnTo>
                  <a:pt x="2171964" y="20637"/>
                </a:lnTo>
                <a:lnTo>
                  <a:pt x="2218002" y="36512"/>
                </a:lnTo>
                <a:lnTo>
                  <a:pt x="2259277" y="52387"/>
                </a:lnTo>
                <a:lnTo>
                  <a:pt x="2295789" y="68262"/>
                </a:lnTo>
                <a:lnTo>
                  <a:pt x="2333889" y="87312"/>
                </a:lnTo>
                <a:lnTo>
                  <a:pt x="2371989" y="106362"/>
                </a:lnTo>
                <a:lnTo>
                  <a:pt x="2408502" y="125412"/>
                </a:lnTo>
                <a:lnTo>
                  <a:pt x="2449777" y="141287"/>
                </a:lnTo>
                <a:lnTo>
                  <a:pt x="2495814" y="155575"/>
                </a:lnTo>
                <a:lnTo>
                  <a:pt x="2548202" y="166687"/>
                </a:lnTo>
                <a:lnTo>
                  <a:pt x="2608527" y="174625"/>
                </a:lnTo>
                <a:lnTo>
                  <a:pt x="2676789" y="176212"/>
                </a:lnTo>
                <a:lnTo>
                  <a:pt x="2745052" y="174625"/>
                </a:lnTo>
                <a:lnTo>
                  <a:pt x="2805377" y="166687"/>
                </a:lnTo>
                <a:lnTo>
                  <a:pt x="2857764" y="155575"/>
                </a:lnTo>
                <a:lnTo>
                  <a:pt x="2903802" y="141287"/>
                </a:lnTo>
                <a:lnTo>
                  <a:pt x="2945077" y="125412"/>
                </a:lnTo>
                <a:lnTo>
                  <a:pt x="2981589" y="106362"/>
                </a:lnTo>
                <a:lnTo>
                  <a:pt x="3019689" y="87312"/>
                </a:lnTo>
                <a:lnTo>
                  <a:pt x="3057789" y="68262"/>
                </a:lnTo>
                <a:lnTo>
                  <a:pt x="3094302" y="52387"/>
                </a:lnTo>
                <a:lnTo>
                  <a:pt x="3135577" y="36512"/>
                </a:lnTo>
                <a:lnTo>
                  <a:pt x="3181614" y="20637"/>
                </a:lnTo>
                <a:lnTo>
                  <a:pt x="3234002" y="9525"/>
                </a:lnTo>
                <a:lnTo>
                  <a:pt x="3294327" y="3175"/>
                </a:lnTo>
                <a:lnTo>
                  <a:pt x="3361002" y="0"/>
                </a:lnTo>
                <a:lnTo>
                  <a:pt x="3430852" y="3175"/>
                </a:lnTo>
                <a:lnTo>
                  <a:pt x="3491177" y="9525"/>
                </a:lnTo>
                <a:lnTo>
                  <a:pt x="3543564" y="20637"/>
                </a:lnTo>
                <a:lnTo>
                  <a:pt x="3589602" y="36512"/>
                </a:lnTo>
                <a:lnTo>
                  <a:pt x="3630877" y="52387"/>
                </a:lnTo>
                <a:lnTo>
                  <a:pt x="3667389" y="68262"/>
                </a:lnTo>
                <a:lnTo>
                  <a:pt x="3705489" y="87312"/>
                </a:lnTo>
                <a:lnTo>
                  <a:pt x="3743589" y="106362"/>
                </a:lnTo>
                <a:lnTo>
                  <a:pt x="3780102" y="125412"/>
                </a:lnTo>
                <a:lnTo>
                  <a:pt x="3821377" y="141287"/>
                </a:lnTo>
                <a:lnTo>
                  <a:pt x="3867414" y="155575"/>
                </a:lnTo>
                <a:lnTo>
                  <a:pt x="3919802" y="166687"/>
                </a:lnTo>
                <a:lnTo>
                  <a:pt x="3980127" y="174625"/>
                </a:lnTo>
                <a:lnTo>
                  <a:pt x="4048389" y="176212"/>
                </a:lnTo>
                <a:lnTo>
                  <a:pt x="4116652" y="174625"/>
                </a:lnTo>
                <a:lnTo>
                  <a:pt x="4176977" y="166687"/>
                </a:lnTo>
                <a:lnTo>
                  <a:pt x="4229364" y="155575"/>
                </a:lnTo>
                <a:lnTo>
                  <a:pt x="4275402" y="141287"/>
                </a:lnTo>
                <a:lnTo>
                  <a:pt x="4316677" y="125412"/>
                </a:lnTo>
                <a:lnTo>
                  <a:pt x="4353189" y="106362"/>
                </a:lnTo>
                <a:lnTo>
                  <a:pt x="4429389" y="68262"/>
                </a:lnTo>
                <a:lnTo>
                  <a:pt x="4465902" y="52387"/>
                </a:lnTo>
                <a:lnTo>
                  <a:pt x="4507177" y="36512"/>
                </a:lnTo>
                <a:lnTo>
                  <a:pt x="4553214" y="20637"/>
                </a:lnTo>
                <a:lnTo>
                  <a:pt x="4605602" y="9525"/>
                </a:lnTo>
                <a:lnTo>
                  <a:pt x="4665928" y="3175"/>
                </a:lnTo>
                <a:lnTo>
                  <a:pt x="4734189" y="0"/>
                </a:lnTo>
                <a:lnTo>
                  <a:pt x="4802453" y="3175"/>
                </a:lnTo>
                <a:lnTo>
                  <a:pt x="4862777" y="9525"/>
                </a:lnTo>
                <a:lnTo>
                  <a:pt x="4915165" y="20637"/>
                </a:lnTo>
                <a:lnTo>
                  <a:pt x="4961201" y="36512"/>
                </a:lnTo>
                <a:lnTo>
                  <a:pt x="5002476" y="52387"/>
                </a:lnTo>
                <a:lnTo>
                  <a:pt x="5038989" y="68262"/>
                </a:lnTo>
                <a:lnTo>
                  <a:pt x="5077089" y="87312"/>
                </a:lnTo>
                <a:lnTo>
                  <a:pt x="5115189" y="106362"/>
                </a:lnTo>
                <a:lnTo>
                  <a:pt x="5151701" y="125412"/>
                </a:lnTo>
                <a:lnTo>
                  <a:pt x="5192976" y="141287"/>
                </a:lnTo>
                <a:lnTo>
                  <a:pt x="5239014" y="155575"/>
                </a:lnTo>
                <a:lnTo>
                  <a:pt x="5291401" y="166687"/>
                </a:lnTo>
                <a:lnTo>
                  <a:pt x="5351727" y="174625"/>
                </a:lnTo>
                <a:lnTo>
                  <a:pt x="5410199" y="175985"/>
                </a:lnTo>
                <a:lnTo>
                  <a:pt x="5468671" y="174625"/>
                </a:lnTo>
                <a:lnTo>
                  <a:pt x="5528996" y="166687"/>
                </a:lnTo>
                <a:lnTo>
                  <a:pt x="5581383" y="155575"/>
                </a:lnTo>
                <a:lnTo>
                  <a:pt x="5627421" y="141287"/>
                </a:lnTo>
                <a:lnTo>
                  <a:pt x="5668696" y="125412"/>
                </a:lnTo>
                <a:lnTo>
                  <a:pt x="5705209" y="106362"/>
                </a:lnTo>
                <a:lnTo>
                  <a:pt x="5743308" y="87312"/>
                </a:lnTo>
                <a:lnTo>
                  <a:pt x="5781408" y="68262"/>
                </a:lnTo>
                <a:lnTo>
                  <a:pt x="5817921" y="52387"/>
                </a:lnTo>
                <a:lnTo>
                  <a:pt x="5859196" y="36512"/>
                </a:lnTo>
                <a:lnTo>
                  <a:pt x="5905234" y="20637"/>
                </a:lnTo>
                <a:lnTo>
                  <a:pt x="5957621" y="9525"/>
                </a:lnTo>
                <a:lnTo>
                  <a:pt x="6017947" y="3175"/>
                </a:lnTo>
                <a:lnTo>
                  <a:pt x="6086208" y="0"/>
                </a:lnTo>
                <a:lnTo>
                  <a:pt x="6095999" y="455"/>
                </a:lnTo>
                <a:lnTo>
                  <a:pt x="6105789" y="0"/>
                </a:lnTo>
                <a:lnTo>
                  <a:pt x="6174052" y="3175"/>
                </a:lnTo>
                <a:lnTo>
                  <a:pt x="6234377" y="9525"/>
                </a:lnTo>
                <a:lnTo>
                  <a:pt x="6286764" y="20637"/>
                </a:lnTo>
                <a:lnTo>
                  <a:pt x="6332802" y="36512"/>
                </a:lnTo>
                <a:lnTo>
                  <a:pt x="6374077" y="52387"/>
                </a:lnTo>
                <a:lnTo>
                  <a:pt x="6410589" y="68262"/>
                </a:lnTo>
                <a:lnTo>
                  <a:pt x="6448689" y="87312"/>
                </a:lnTo>
                <a:lnTo>
                  <a:pt x="6486789" y="106362"/>
                </a:lnTo>
                <a:lnTo>
                  <a:pt x="6523302" y="125412"/>
                </a:lnTo>
                <a:lnTo>
                  <a:pt x="6564577" y="141287"/>
                </a:lnTo>
                <a:lnTo>
                  <a:pt x="6610614" y="155575"/>
                </a:lnTo>
                <a:lnTo>
                  <a:pt x="6663002" y="166687"/>
                </a:lnTo>
                <a:lnTo>
                  <a:pt x="6723327" y="174625"/>
                </a:lnTo>
                <a:lnTo>
                  <a:pt x="6781799" y="175985"/>
                </a:lnTo>
                <a:lnTo>
                  <a:pt x="6840271" y="174625"/>
                </a:lnTo>
                <a:lnTo>
                  <a:pt x="6900596" y="166687"/>
                </a:lnTo>
                <a:lnTo>
                  <a:pt x="6952983" y="155575"/>
                </a:lnTo>
                <a:lnTo>
                  <a:pt x="6999021" y="141287"/>
                </a:lnTo>
                <a:lnTo>
                  <a:pt x="7040296" y="125412"/>
                </a:lnTo>
                <a:lnTo>
                  <a:pt x="7076808" y="106362"/>
                </a:lnTo>
                <a:lnTo>
                  <a:pt x="7114908" y="87312"/>
                </a:lnTo>
                <a:lnTo>
                  <a:pt x="7153008" y="68262"/>
                </a:lnTo>
                <a:lnTo>
                  <a:pt x="7189521" y="52387"/>
                </a:lnTo>
                <a:lnTo>
                  <a:pt x="7230796" y="36512"/>
                </a:lnTo>
                <a:lnTo>
                  <a:pt x="7276833" y="20637"/>
                </a:lnTo>
                <a:lnTo>
                  <a:pt x="7329221" y="9525"/>
                </a:lnTo>
                <a:lnTo>
                  <a:pt x="7389546" y="3175"/>
                </a:lnTo>
                <a:lnTo>
                  <a:pt x="7457808" y="0"/>
                </a:lnTo>
                <a:lnTo>
                  <a:pt x="7526071" y="3175"/>
                </a:lnTo>
                <a:lnTo>
                  <a:pt x="7586396" y="9525"/>
                </a:lnTo>
                <a:lnTo>
                  <a:pt x="7638783" y="20637"/>
                </a:lnTo>
                <a:lnTo>
                  <a:pt x="7684821" y="36512"/>
                </a:lnTo>
                <a:lnTo>
                  <a:pt x="7726096" y="52387"/>
                </a:lnTo>
                <a:lnTo>
                  <a:pt x="7762608" y="68262"/>
                </a:lnTo>
                <a:lnTo>
                  <a:pt x="7800708" y="87312"/>
                </a:lnTo>
                <a:lnTo>
                  <a:pt x="7838808" y="106362"/>
                </a:lnTo>
                <a:lnTo>
                  <a:pt x="7875321" y="125412"/>
                </a:lnTo>
                <a:lnTo>
                  <a:pt x="7916596" y="141287"/>
                </a:lnTo>
                <a:lnTo>
                  <a:pt x="7962633" y="155575"/>
                </a:lnTo>
                <a:lnTo>
                  <a:pt x="8015021" y="166687"/>
                </a:lnTo>
                <a:lnTo>
                  <a:pt x="8075346" y="174625"/>
                </a:lnTo>
                <a:lnTo>
                  <a:pt x="8143608" y="176212"/>
                </a:lnTo>
                <a:lnTo>
                  <a:pt x="8211871" y="174625"/>
                </a:lnTo>
                <a:lnTo>
                  <a:pt x="8272196" y="166687"/>
                </a:lnTo>
                <a:lnTo>
                  <a:pt x="8324583" y="155575"/>
                </a:lnTo>
                <a:lnTo>
                  <a:pt x="8370621" y="141287"/>
                </a:lnTo>
                <a:lnTo>
                  <a:pt x="8411896" y="125412"/>
                </a:lnTo>
                <a:lnTo>
                  <a:pt x="8448408" y="106362"/>
                </a:lnTo>
                <a:lnTo>
                  <a:pt x="8486508" y="87312"/>
                </a:lnTo>
                <a:lnTo>
                  <a:pt x="8524608" y="68262"/>
                </a:lnTo>
                <a:lnTo>
                  <a:pt x="8561120" y="52387"/>
                </a:lnTo>
                <a:lnTo>
                  <a:pt x="8602396" y="36512"/>
                </a:lnTo>
                <a:lnTo>
                  <a:pt x="8648432" y="20637"/>
                </a:lnTo>
                <a:lnTo>
                  <a:pt x="8700820" y="9525"/>
                </a:lnTo>
                <a:lnTo>
                  <a:pt x="8761146" y="3175"/>
                </a:lnTo>
                <a:lnTo>
                  <a:pt x="8827820" y="0"/>
                </a:lnTo>
                <a:lnTo>
                  <a:pt x="8897670" y="3175"/>
                </a:lnTo>
                <a:lnTo>
                  <a:pt x="8957996" y="9525"/>
                </a:lnTo>
                <a:lnTo>
                  <a:pt x="9010382" y="20637"/>
                </a:lnTo>
                <a:lnTo>
                  <a:pt x="9056420" y="36512"/>
                </a:lnTo>
                <a:lnTo>
                  <a:pt x="9097696" y="52387"/>
                </a:lnTo>
                <a:lnTo>
                  <a:pt x="9134208" y="68262"/>
                </a:lnTo>
                <a:lnTo>
                  <a:pt x="9172308" y="87312"/>
                </a:lnTo>
                <a:lnTo>
                  <a:pt x="9210408" y="106362"/>
                </a:lnTo>
                <a:lnTo>
                  <a:pt x="9246920" y="125412"/>
                </a:lnTo>
                <a:lnTo>
                  <a:pt x="9288196" y="141287"/>
                </a:lnTo>
                <a:lnTo>
                  <a:pt x="9334232" y="155575"/>
                </a:lnTo>
                <a:lnTo>
                  <a:pt x="9386620" y="166687"/>
                </a:lnTo>
                <a:lnTo>
                  <a:pt x="9446946" y="174625"/>
                </a:lnTo>
                <a:lnTo>
                  <a:pt x="9515208" y="176212"/>
                </a:lnTo>
                <a:lnTo>
                  <a:pt x="9583470" y="174625"/>
                </a:lnTo>
                <a:lnTo>
                  <a:pt x="9643796" y="166687"/>
                </a:lnTo>
                <a:lnTo>
                  <a:pt x="9696182" y="155575"/>
                </a:lnTo>
                <a:lnTo>
                  <a:pt x="9742220" y="141287"/>
                </a:lnTo>
                <a:lnTo>
                  <a:pt x="9783496" y="125412"/>
                </a:lnTo>
                <a:lnTo>
                  <a:pt x="9820008" y="106362"/>
                </a:lnTo>
                <a:lnTo>
                  <a:pt x="9896208" y="68262"/>
                </a:lnTo>
                <a:lnTo>
                  <a:pt x="9932720" y="52387"/>
                </a:lnTo>
                <a:lnTo>
                  <a:pt x="9973996" y="36512"/>
                </a:lnTo>
                <a:lnTo>
                  <a:pt x="10020032" y="20637"/>
                </a:lnTo>
                <a:lnTo>
                  <a:pt x="10072420" y="9525"/>
                </a:lnTo>
                <a:lnTo>
                  <a:pt x="10132746" y="3175"/>
                </a:lnTo>
                <a:lnTo>
                  <a:pt x="10201008" y="0"/>
                </a:lnTo>
                <a:lnTo>
                  <a:pt x="10269270" y="3175"/>
                </a:lnTo>
                <a:lnTo>
                  <a:pt x="10329596" y="9525"/>
                </a:lnTo>
                <a:lnTo>
                  <a:pt x="10381982" y="20637"/>
                </a:lnTo>
                <a:lnTo>
                  <a:pt x="10428020" y="36512"/>
                </a:lnTo>
                <a:lnTo>
                  <a:pt x="10469296" y="52387"/>
                </a:lnTo>
                <a:lnTo>
                  <a:pt x="10505808" y="68262"/>
                </a:lnTo>
                <a:lnTo>
                  <a:pt x="10543908" y="87312"/>
                </a:lnTo>
                <a:lnTo>
                  <a:pt x="10582008" y="106362"/>
                </a:lnTo>
                <a:lnTo>
                  <a:pt x="10618520" y="125412"/>
                </a:lnTo>
                <a:lnTo>
                  <a:pt x="10659796" y="141287"/>
                </a:lnTo>
                <a:lnTo>
                  <a:pt x="10705832" y="155575"/>
                </a:lnTo>
                <a:lnTo>
                  <a:pt x="10758220" y="166687"/>
                </a:lnTo>
                <a:lnTo>
                  <a:pt x="10818546" y="174625"/>
                </a:lnTo>
                <a:lnTo>
                  <a:pt x="10886808" y="176212"/>
                </a:lnTo>
                <a:lnTo>
                  <a:pt x="10955070" y="174625"/>
                </a:lnTo>
                <a:lnTo>
                  <a:pt x="11015396" y="166687"/>
                </a:lnTo>
                <a:lnTo>
                  <a:pt x="11067782" y="155575"/>
                </a:lnTo>
                <a:lnTo>
                  <a:pt x="11113820" y="141287"/>
                </a:lnTo>
                <a:lnTo>
                  <a:pt x="11155096" y="125412"/>
                </a:lnTo>
                <a:lnTo>
                  <a:pt x="11191608" y="106362"/>
                </a:lnTo>
                <a:lnTo>
                  <a:pt x="11229708" y="87312"/>
                </a:lnTo>
                <a:lnTo>
                  <a:pt x="11267808" y="68262"/>
                </a:lnTo>
                <a:lnTo>
                  <a:pt x="11304320" y="52387"/>
                </a:lnTo>
                <a:lnTo>
                  <a:pt x="11345596" y="36512"/>
                </a:lnTo>
                <a:lnTo>
                  <a:pt x="11391632" y="20637"/>
                </a:lnTo>
                <a:lnTo>
                  <a:pt x="11444020" y="9525"/>
                </a:lnTo>
                <a:lnTo>
                  <a:pt x="11504346" y="3175"/>
                </a:lnTo>
                <a:lnTo>
                  <a:pt x="11572608" y="0"/>
                </a:lnTo>
                <a:lnTo>
                  <a:pt x="11640870" y="3175"/>
                </a:lnTo>
                <a:lnTo>
                  <a:pt x="11701196" y="9525"/>
                </a:lnTo>
                <a:lnTo>
                  <a:pt x="11753582" y="20637"/>
                </a:lnTo>
                <a:lnTo>
                  <a:pt x="11799620" y="36512"/>
                </a:lnTo>
                <a:lnTo>
                  <a:pt x="11840896" y="52387"/>
                </a:lnTo>
                <a:lnTo>
                  <a:pt x="11877408" y="68262"/>
                </a:lnTo>
                <a:lnTo>
                  <a:pt x="11915508" y="87312"/>
                </a:lnTo>
                <a:lnTo>
                  <a:pt x="11953608" y="106362"/>
                </a:lnTo>
                <a:lnTo>
                  <a:pt x="11990120" y="125412"/>
                </a:lnTo>
                <a:lnTo>
                  <a:pt x="12031396" y="141287"/>
                </a:lnTo>
                <a:lnTo>
                  <a:pt x="12077432" y="155575"/>
                </a:lnTo>
                <a:lnTo>
                  <a:pt x="12129820" y="166688"/>
                </a:lnTo>
                <a:lnTo>
                  <a:pt x="12190146" y="174625"/>
                </a:lnTo>
                <a:lnTo>
                  <a:pt x="12192000" y="174668"/>
                </a:lnTo>
                <a:lnTo>
                  <a:pt x="12192000" y="885826"/>
                </a:lnTo>
                <a:lnTo>
                  <a:pt x="12192000" y="1787292"/>
                </a:lnTo>
                <a:lnTo>
                  <a:pt x="0" y="1787292"/>
                </a:lnTo>
                <a:lnTo>
                  <a:pt x="0" y="885826"/>
                </a:lnTo>
                <a:lnTo>
                  <a:pt x="0" y="174668"/>
                </a:lnTo>
                <a:lnTo>
                  <a:pt x="1852" y="174625"/>
                </a:lnTo>
                <a:lnTo>
                  <a:pt x="62177" y="166687"/>
                </a:lnTo>
                <a:lnTo>
                  <a:pt x="114564" y="155575"/>
                </a:lnTo>
                <a:lnTo>
                  <a:pt x="160602" y="141287"/>
                </a:lnTo>
                <a:lnTo>
                  <a:pt x="201877" y="125412"/>
                </a:lnTo>
                <a:lnTo>
                  <a:pt x="238389" y="106362"/>
                </a:lnTo>
                <a:lnTo>
                  <a:pt x="276489" y="87312"/>
                </a:lnTo>
                <a:lnTo>
                  <a:pt x="314589" y="68262"/>
                </a:lnTo>
                <a:lnTo>
                  <a:pt x="351102" y="52387"/>
                </a:lnTo>
                <a:lnTo>
                  <a:pt x="392377" y="36512"/>
                </a:lnTo>
                <a:lnTo>
                  <a:pt x="438414" y="20637"/>
                </a:lnTo>
                <a:lnTo>
                  <a:pt x="490802" y="9525"/>
                </a:lnTo>
                <a:lnTo>
                  <a:pt x="551127" y="3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554985" y="5493376"/>
            <a:ext cx="6034030" cy="742279"/>
          </a:xfrm>
        </p:spPr>
        <p:txBody>
          <a:bodyPr anchor="ctr">
            <a:normAutofit/>
          </a:bodyPr>
          <a:lstStyle/>
          <a:p>
            <a:r>
              <a:rPr lang="en-GB" sz="1600" dirty="0">
                <a:latin typeface="Calibri" panose="020F0502020204030204" pitchFamily="34" charset="0"/>
                <a:cs typeface="Calibri" panose="020F0502020204030204" pitchFamily="34" charset="0"/>
              </a:rPr>
              <a:t>Katie Beswick (2015)</a:t>
            </a:r>
            <a:endParaRPr lang="en-US" sz="1600" dirty="0">
              <a:solidFill>
                <a:srgbClr val="2A1A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9" name="Freeform 6">
            <a:extLst>
              <a:ext uri="{FF2B5EF4-FFF2-40B4-BE49-F238E27FC236}">
                <a16:creationId xmlns:a16="http://schemas.microsoft.com/office/drawing/2014/main" id="{F535FF0F-05A5-457C-8194-EC4C62735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063115" y="630937"/>
            <a:ext cx="5230368"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11" name="Rectangle 10">
            <a:extLst>
              <a:ext uri="{FF2B5EF4-FFF2-40B4-BE49-F238E27FC236}">
                <a16:creationId xmlns:a16="http://schemas.microsoft.com/office/drawing/2014/main" id="{9CEF320B-42CB-49DD-BD83-0B54201755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C056AE90-E769-4BAF-A128-05B7CB8D8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5" name="Rectangle 14">
            <a:extLst>
              <a:ext uri="{FF2B5EF4-FFF2-40B4-BE49-F238E27FC236}">
                <a16:creationId xmlns:a16="http://schemas.microsoft.com/office/drawing/2014/main" id="{8AACE35A-DD26-4C0E-81A5-8C18F73905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 y="0"/>
            <a:ext cx="9143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7" name="Freeform 6">
            <a:extLst>
              <a:ext uri="{FF2B5EF4-FFF2-40B4-BE49-F238E27FC236}">
                <a16:creationId xmlns:a16="http://schemas.microsoft.com/office/drawing/2014/main" id="{B9E871BE-68DD-43BE-B3DB-E11D2B5402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356040" y="1803821"/>
            <a:ext cx="3277277" cy="3273302"/>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4" name="Rectangle 3"/>
          <p:cNvSpPr/>
          <p:nvPr/>
        </p:nvSpPr>
        <p:spPr>
          <a:xfrm>
            <a:off x="956249" y="1597428"/>
            <a:ext cx="4185727" cy="3296241"/>
          </a:xfrm>
          <a:prstGeom prst="rect">
            <a:avLst/>
          </a:prstGeom>
        </p:spPr>
        <p:txBody>
          <a:bodyPr vert="horz" lIns="91440" tIns="45720" rIns="91440" bIns="45720" rtlCol="0" anchor="ctr">
            <a:normAutofit/>
          </a:bodyPr>
          <a:lstStyle/>
          <a:p>
            <a:pPr algn="ctr" defTabSz="685800">
              <a:lnSpc>
                <a:spcPct val="90000"/>
              </a:lnSpc>
              <a:spcBef>
                <a:spcPct val="0"/>
              </a:spcBef>
              <a:spcAft>
                <a:spcPts val="600"/>
              </a:spcAft>
            </a:pPr>
            <a:r>
              <a:rPr lang="en-US" sz="4800" b="1" cap="all" spc="600" dirty="0">
                <a:ln w="17780" cmpd="sng">
                  <a:solidFill>
                    <a:schemeClr val="accent1">
                      <a:tint val="3000"/>
                    </a:schemeClr>
                  </a:solidFill>
                  <a:prstDash val="solid"/>
                  <a:miter lim="800000"/>
                </a:ln>
                <a:solidFill>
                  <a:schemeClr val="tx2"/>
                </a:solidFill>
                <a:effectLst>
                  <a:outerShdw blurRad="55000" dist="50800" dir="5400000" algn="tl">
                    <a:srgbClr val="000000">
                      <a:alpha val="33000"/>
                    </a:srgbClr>
                  </a:outerShdw>
                </a:effectLst>
                <a:latin typeface="+mj-lt"/>
                <a:ea typeface="+mj-ea"/>
                <a:cs typeface="+mj-cs"/>
              </a:rPr>
              <a:t>The </a:t>
            </a:r>
          </a:p>
          <a:p>
            <a:pPr algn="ctr" defTabSz="685800">
              <a:lnSpc>
                <a:spcPct val="90000"/>
              </a:lnSpc>
              <a:spcBef>
                <a:spcPct val="0"/>
              </a:spcBef>
              <a:spcAft>
                <a:spcPts val="600"/>
              </a:spcAft>
            </a:pPr>
            <a:r>
              <a:rPr lang="en-US" sz="4800" b="1" cap="all" spc="600" dirty="0">
                <a:ln w="17780" cmpd="sng">
                  <a:solidFill>
                    <a:schemeClr val="accent1">
                      <a:tint val="3000"/>
                    </a:schemeClr>
                  </a:solidFill>
                  <a:prstDash val="solid"/>
                  <a:miter lim="800000"/>
                </a:ln>
                <a:solidFill>
                  <a:schemeClr val="tx2"/>
                </a:solidFill>
                <a:effectLst>
                  <a:outerShdw blurRad="55000" dist="50800" dir="5400000" algn="tl">
                    <a:srgbClr val="000000">
                      <a:alpha val="33000"/>
                    </a:srgbClr>
                  </a:outerShdw>
                </a:effectLst>
                <a:latin typeface="+mj-lt"/>
                <a:ea typeface="+mj-ea"/>
                <a:cs typeface="+mj-cs"/>
              </a:rPr>
              <a:t>Project...</a:t>
            </a:r>
          </a:p>
        </p:txBody>
      </p:sp>
      <p:sp>
        <p:nvSpPr>
          <p:cNvPr id="19" name="Freeform: Shape 18">
            <a:extLst>
              <a:ext uri="{FF2B5EF4-FFF2-40B4-BE49-F238E27FC236}">
                <a16:creationId xmlns:a16="http://schemas.microsoft.com/office/drawing/2014/main" id="{19C71155-FE2E-4DAD-A34B-04706245E3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45057" y="3412651"/>
            <a:ext cx="1524000" cy="32702"/>
          </a:xfrm>
          <a:custGeom>
            <a:avLst/>
            <a:gdLst>
              <a:gd name="connsiteX0" fmla="*/ 103232 w 2032000"/>
              <a:gd name="connsiteY0" fmla="*/ 0 h 43602"/>
              <a:gd name="connsiteX1" fmla="*/ 114609 w 2032000"/>
              <a:gd name="connsiteY1" fmla="*/ 529 h 43602"/>
              <a:gd name="connsiteX2" fmla="*/ 124663 w 2032000"/>
              <a:gd name="connsiteY2" fmla="*/ 1588 h 43602"/>
              <a:gd name="connsiteX3" fmla="*/ 133394 w 2032000"/>
              <a:gd name="connsiteY3" fmla="*/ 3440 h 43602"/>
              <a:gd name="connsiteX4" fmla="*/ 141067 w 2032000"/>
              <a:gd name="connsiteY4" fmla="*/ 6085 h 43602"/>
              <a:gd name="connsiteX5" fmla="*/ 147946 w 2032000"/>
              <a:gd name="connsiteY5" fmla="*/ 8731 h 43602"/>
              <a:gd name="connsiteX6" fmla="*/ 154032 w 2032000"/>
              <a:gd name="connsiteY6" fmla="*/ 11377 h 43602"/>
              <a:gd name="connsiteX7" fmla="*/ 160382 w 2032000"/>
              <a:gd name="connsiteY7" fmla="*/ 14552 h 43602"/>
              <a:gd name="connsiteX8" fmla="*/ 166732 w 2032000"/>
              <a:gd name="connsiteY8" fmla="*/ 17727 h 43602"/>
              <a:gd name="connsiteX9" fmla="*/ 172817 w 2032000"/>
              <a:gd name="connsiteY9" fmla="*/ 20902 h 43602"/>
              <a:gd name="connsiteX10" fmla="*/ 179696 w 2032000"/>
              <a:gd name="connsiteY10" fmla="*/ 23548 h 43602"/>
              <a:gd name="connsiteX11" fmla="*/ 187369 w 2032000"/>
              <a:gd name="connsiteY11" fmla="*/ 25929 h 43602"/>
              <a:gd name="connsiteX12" fmla="*/ 196100 w 2032000"/>
              <a:gd name="connsiteY12" fmla="*/ 27781 h 43602"/>
              <a:gd name="connsiteX13" fmla="*/ 206155 w 2032000"/>
              <a:gd name="connsiteY13" fmla="*/ 29104 h 43602"/>
              <a:gd name="connsiteX14" fmla="*/ 217532 w 2032000"/>
              <a:gd name="connsiteY14" fmla="*/ 29369 h 43602"/>
              <a:gd name="connsiteX15" fmla="*/ 228909 w 2032000"/>
              <a:gd name="connsiteY15" fmla="*/ 29104 h 43602"/>
              <a:gd name="connsiteX16" fmla="*/ 238963 w 2032000"/>
              <a:gd name="connsiteY16" fmla="*/ 27781 h 43602"/>
              <a:gd name="connsiteX17" fmla="*/ 247694 w 2032000"/>
              <a:gd name="connsiteY17" fmla="*/ 25929 h 43602"/>
              <a:gd name="connsiteX18" fmla="*/ 255367 w 2032000"/>
              <a:gd name="connsiteY18" fmla="*/ 23548 h 43602"/>
              <a:gd name="connsiteX19" fmla="*/ 262246 w 2032000"/>
              <a:gd name="connsiteY19" fmla="*/ 20902 h 43602"/>
              <a:gd name="connsiteX20" fmla="*/ 268332 w 2032000"/>
              <a:gd name="connsiteY20" fmla="*/ 17727 h 43602"/>
              <a:gd name="connsiteX21" fmla="*/ 274682 w 2032000"/>
              <a:gd name="connsiteY21" fmla="*/ 14552 h 43602"/>
              <a:gd name="connsiteX22" fmla="*/ 281032 w 2032000"/>
              <a:gd name="connsiteY22" fmla="*/ 11377 h 43602"/>
              <a:gd name="connsiteX23" fmla="*/ 287117 w 2032000"/>
              <a:gd name="connsiteY23" fmla="*/ 8731 h 43602"/>
              <a:gd name="connsiteX24" fmla="*/ 293996 w 2032000"/>
              <a:gd name="connsiteY24" fmla="*/ 6085 h 43602"/>
              <a:gd name="connsiteX25" fmla="*/ 301669 w 2032000"/>
              <a:gd name="connsiteY25" fmla="*/ 3440 h 43602"/>
              <a:gd name="connsiteX26" fmla="*/ 310400 w 2032000"/>
              <a:gd name="connsiteY26" fmla="*/ 1588 h 43602"/>
              <a:gd name="connsiteX27" fmla="*/ 320455 w 2032000"/>
              <a:gd name="connsiteY27" fmla="*/ 529 h 43602"/>
              <a:gd name="connsiteX28" fmla="*/ 331832 w 2032000"/>
              <a:gd name="connsiteY28" fmla="*/ 0 h 43602"/>
              <a:gd name="connsiteX29" fmla="*/ 343209 w 2032000"/>
              <a:gd name="connsiteY29" fmla="*/ 529 h 43602"/>
              <a:gd name="connsiteX30" fmla="*/ 353263 w 2032000"/>
              <a:gd name="connsiteY30" fmla="*/ 1588 h 43602"/>
              <a:gd name="connsiteX31" fmla="*/ 361994 w 2032000"/>
              <a:gd name="connsiteY31" fmla="*/ 3440 h 43602"/>
              <a:gd name="connsiteX32" fmla="*/ 369667 w 2032000"/>
              <a:gd name="connsiteY32" fmla="*/ 6085 h 43602"/>
              <a:gd name="connsiteX33" fmla="*/ 376546 w 2032000"/>
              <a:gd name="connsiteY33" fmla="*/ 8731 h 43602"/>
              <a:gd name="connsiteX34" fmla="*/ 382632 w 2032000"/>
              <a:gd name="connsiteY34" fmla="*/ 11377 h 43602"/>
              <a:gd name="connsiteX35" fmla="*/ 388982 w 2032000"/>
              <a:gd name="connsiteY35" fmla="*/ 14552 h 43602"/>
              <a:gd name="connsiteX36" fmla="*/ 395332 w 2032000"/>
              <a:gd name="connsiteY36" fmla="*/ 17727 h 43602"/>
              <a:gd name="connsiteX37" fmla="*/ 401417 w 2032000"/>
              <a:gd name="connsiteY37" fmla="*/ 20902 h 43602"/>
              <a:gd name="connsiteX38" fmla="*/ 408296 w 2032000"/>
              <a:gd name="connsiteY38" fmla="*/ 23548 h 43602"/>
              <a:gd name="connsiteX39" fmla="*/ 415969 w 2032000"/>
              <a:gd name="connsiteY39" fmla="*/ 25929 h 43602"/>
              <a:gd name="connsiteX40" fmla="*/ 424700 w 2032000"/>
              <a:gd name="connsiteY40" fmla="*/ 27781 h 43602"/>
              <a:gd name="connsiteX41" fmla="*/ 434755 w 2032000"/>
              <a:gd name="connsiteY41" fmla="*/ 29104 h 43602"/>
              <a:gd name="connsiteX42" fmla="*/ 446132 w 2032000"/>
              <a:gd name="connsiteY42" fmla="*/ 29369 h 43602"/>
              <a:gd name="connsiteX43" fmla="*/ 457509 w 2032000"/>
              <a:gd name="connsiteY43" fmla="*/ 29104 h 43602"/>
              <a:gd name="connsiteX44" fmla="*/ 467563 w 2032000"/>
              <a:gd name="connsiteY44" fmla="*/ 27781 h 43602"/>
              <a:gd name="connsiteX45" fmla="*/ 476294 w 2032000"/>
              <a:gd name="connsiteY45" fmla="*/ 25929 h 43602"/>
              <a:gd name="connsiteX46" fmla="*/ 483967 w 2032000"/>
              <a:gd name="connsiteY46" fmla="*/ 23548 h 43602"/>
              <a:gd name="connsiteX47" fmla="*/ 490846 w 2032000"/>
              <a:gd name="connsiteY47" fmla="*/ 20902 h 43602"/>
              <a:gd name="connsiteX48" fmla="*/ 496932 w 2032000"/>
              <a:gd name="connsiteY48" fmla="*/ 17727 h 43602"/>
              <a:gd name="connsiteX49" fmla="*/ 503282 w 2032000"/>
              <a:gd name="connsiteY49" fmla="*/ 14552 h 43602"/>
              <a:gd name="connsiteX50" fmla="*/ 509632 w 2032000"/>
              <a:gd name="connsiteY50" fmla="*/ 11377 h 43602"/>
              <a:gd name="connsiteX51" fmla="*/ 515717 w 2032000"/>
              <a:gd name="connsiteY51" fmla="*/ 8731 h 43602"/>
              <a:gd name="connsiteX52" fmla="*/ 522596 w 2032000"/>
              <a:gd name="connsiteY52" fmla="*/ 6085 h 43602"/>
              <a:gd name="connsiteX53" fmla="*/ 530269 w 2032000"/>
              <a:gd name="connsiteY53" fmla="*/ 3440 h 43602"/>
              <a:gd name="connsiteX54" fmla="*/ 539000 w 2032000"/>
              <a:gd name="connsiteY54" fmla="*/ 1588 h 43602"/>
              <a:gd name="connsiteX55" fmla="*/ 549055 w 2032000"/>
              <a:gd name="connsiteY55" fmla="*/ 529 h 43602"/>
              <a:gd name="connsiteX56" fmla="*/ 560167 w 2032000"/>
              <a:gd name="connsiteY56" fmla="*/ 0 h 43602"/>
              <a:gd name="connsiteX57" fmla="*/ 571809 w 2032000"/>
              <a:gd name="connsiteY57" fmla="*/ 529 h 43602"/>
              <a:gd name="connsiteX58" fmla="*/ 581863 w 2032000"/>
              <a:gd name="connsiteY58" fmla="*/ 1588 h 43602"/>
              <a:gd name="connsiteX59" fmla="*/ 590594 w 2032000"/>
              <a:gd name="connsiteY59" fmla="*/ 3440 h 43602"/>
              <a:gd name="connsiteX60" fmla="*/ 598267 w 2032000"/>
              <a:gd name="connsiteY60" fmla="*/ 6085 h 43602"/>
              <a:gd name="connsiteX61" fmla="*/ 605146 w 2032000"/>
              <a:gd name="connsiteY61" fmla="*/ 8731 h 43602"/>
              <a:gd name="connsiteX62" fmla="*/ 611232 w 2032000"/>
              <a:gd name="connsiteY62" fmla="*/ 11377 h 43602"/>
              <a:gd name="connsiteX63" fmla="*/ 617582 w 2032000"/>
              <a:gd name="connsiteY63" fmla="*/ 14552 h 43602"/>
              <a:gd name="connsiteX64" fmla="*/ 623932 w 2032000"/>
              <a:gd name="connsiteY64" fmla="*/ 17727 h 43602"/>
              <a:gd name="connsiteX65" fmla="*/ 630017 w 2032000"/>
              <a:gd name="connsiteY65" fmla="*/ 20902 h 43602"/>
              <a:gd name="connsiteX66" fmla="*/ 636896 w 2032000"/>
              <a:gd name="connsiteY66" fmla="*/ 23548 h 43602"/>
              <a:gd name="connsiteX67" fmla="*/ 644569 w 2032000"/>
              <a:gd name="connsiteY67" fmla="*/ 25929 h 43602"/>
              <a:gd name="connsiteX68" fmla="*/ 653300 w 2032000"/>
              <a:gd name="connsiteY68" fmla="*/ 27781 h 43602"/>
              <a:gd name="connsiteX69" fmla="*/ 663355 w 2032000"/>
              <a:gd name="connsiteY69" fmla="*/ 29104 h 43602"/>
              <a:gd name="connsiteX70" fmla="*/ 674732 w 2032000"/>
              <a:gd name="connsiteY70" fmla="*/ 29369 h 43602"/>
              <a:gd name="connsiteX71" fmla="*/ 686109 w 2032000"/>
              <a:gd name="connsiteY71" fmla="*/ 29104 h 43602"/>
              <a:gd name="connsiteX72" fmla="*/ 696163 w 2032000"/>
              <a:gd name="connsiteY72" fmla="*/ 27781 h 43602"/>
              <a:gd name="connsiteX73" fmla="*/ 704894 w 2032000"/>
              <a:gd name="connsiteY73" fmla="*/ 25929 h 43602"/>
              <a:gd name="connsiteX74" fmla="*/ 712567 w 2032000"/>
              <a:gd name="connsiteY74" fmla="*/ 23548 h 43602"/>
              <a:gd name="connsiteX75" fmla="*/ 719446 w 2032000"/>
              <a:gd name="connsiteY75" fmla="*/ 20902 h 43602"/>
              <a:gd name="connsiteX76" fmla="*/ 725532 w 2032000"/>
              <a:gd name="connsiteY76" fmla="*/ 17727 h 43602"/>
              <a:gd name="connsiteX77" fmla="*/ 738232 w 2032000"/>
              <a:gd name="connsiteY77" fmla="*/ 11377 h 43602"/>
              <a:gd name="connsiteX78" fmla="*/ 744317 w 2032000"/>
              <a:gd name="connsiteY78" fmla="*/ 8731 h 43602"/>
              <a:gd name="connsiteX79" fmla="*/ 751196 w 2032000"/>
              <a:gd name="connsiteY79" fmla="*/ 6085 h 43602"/>
              <a:gd name="connsiteX80" fmla="*/ 758869 w 2032000"/>
              <a:gd name="connsiteY80" fmla="*/ 3440 h 43602"/>
              <a:gd name="connsiteX81" fmla="*/ 767600 w 2032000"/>
              <a:gd name="connsiteY81" fmla="*/ 1588 h 43602"/>
              <a:gd name="connsiteX82" fmla="*/ 777655 w 2032000"/>
              <a:gd name="connsiteY82" fmla="*/ 529 h 43602"/>
              <a:gd name="connsiteX83" fmla="*/ 789032 w 2032000"/>
              <a:gd name="connsiteY83" fmla="*/ 0 h 43602"/>
              <a:gd name="connsiteX84" fmla="*/ 800409 w 2032000"/>
              <a:gd name="connsiteY84" fmla="*/ 529 h 43602"/>
              <a:gd name="connsiteX85" fmla="*/ 810463 w 2032000"/>
              <a:gd name="connsiteY85" fmla="*/ 1588 h 43602"/>
              <a:gd name="connsiteX86" fmla="*/ 819194 w 2032000"/>
              <a:gd name="connsiteY86" fmla="*/ 3440 h 43602"/>
              <a:gd name="connsiteX87" fmla="*/ 826867 w 2032000"/>
              <a:gd name="connsiteY87" fmla="*/ 6085 h 43602"/>
              <a:gd name="connsiteX88" fmla="*/ 833746 w 2032000"/>
              <a:gd name="connsiteY88" fmla="*/ 8731 h 43602"/>
              <a:gd name="connsiteX89" fmla="*/ 839832 w 2032000"/>
              <a:gd name="connsiteY89" fmla="*/ 11377 h 43602"/>
              <a:gd name="connsiteX90" fmla="*/ 846182 w 2032000"/>
              <a:gd name="connsiteY90" fmla="*/ 14552 h 43602"/>
              <a:gd name="connsiteX91" fmla="*/ 852532 w 2032000"/>
              <a:gd name="connsiteY91" fmla="*/ 17727 h 43602"/>
              <a:gd name="connsiteX92" fmla="*/ 858617 w 2032000"/>
              <a:gd name="connsiteY92" fmla="*/ 20902 h 43602"/>
              <a:gd name="connsiteX93" fmla="*/ 865496 w 2032000"/>
              <a:gd name="connsiteY93" fmla="*/ 23548 h 43602"/>
              <a:gd name="connsiteX94" fmla="*/ 873169 w 2032000"/>
              <a:gd name="connsiteY94" fmla="*/ 25929 h 43602"/>
              <a:gd name="connsiteX95" fmla="*/ 881900 w 2032000"/>
              <a:gd name="connsiteY95" fmla="*/ 27781 h 43602"/>
              <a:gd name="connsiteX96" fmla="*/ 891955 w 2032000"/>
              <a:gd name="connsiteY96" fmla="*/ 29104 h 43602"/>
              <a:gd name="connsiteX97" fmla="*/ 901700 w 2032000"/>
              <a:gd name="connsiteY97" fmla="*/ 29331 h 43602"/>
              <a:gd name="connsiteX98" fmla="*/ 911445 w 2032000"/>
              <a:gd name="connsiteY98" fmla="*/ 29104 h 43602"/>
              <a:gd name="connsiteX99" fmla="*/ 921499 w 2032000"/>
              <a:gd name="connsiteY99" fmla="*/ 27781 h 43602"/>
              <a:gd name="connsiteX100" fmla="*/ 930231 w 2032000"/>
              <a:gd name="connsiteY100" fmla="*/ 25929 h 43602"/>
              <a:gd name="connsiteX101" fmla="*/ 937904 w 2032000"/>
              <a:gd name="connsiteY101" fmla="*/ 23548 h 43602"/>
              <a:gd name="connsiteX102" fmla="*/ 944783 w 2032000"/>
              <a:gd name="connsiteY102" fmla="*/ 20902 h 43602"/>
              <a:gd name="connsiteX103" fmla="*/ 950868 w 2032000"/>
              <a:gd name="connsiteY103" fmla="*/ 17727 h 43602"/>
              <a:gd name="connsiteX104" fmla="*/ 957218 w 2032000"/>
              <a:gd name="connsiteY104" fmla="*/ 14552 h 43602"/>
              <a:gd name="connsiteX105" fmla="*/ 963568 w 2032000"/>
              <a:gd name="connsiteY105" fmla="*/ 11377 h 43602"/>
              <a:gd name="connsiteX106" fmla="*/ 969654 w 2032000"/>
              <a:gd name="connsiteY106" fmla="*/ 8731 h 43602"/>
              <a:gd name="connsiteX107" fmla="*/ 976533 w 2032000"/>
              <a:gd name="connsiteY107" fmla="*/ 6085 h 43602"/>
              <a:gd name="connsiteX108" fmla="*/ 984206 w 2032000"/>
              <a:gd name="connsiteY108" fmla="*/ 3440 h 43602"/>
              <a:gd name="connsiteX109" fmla="*/ 992937 w 2032000"/>
              <a:gd name="connsiteY109" fmla="*/ 1588 h 43602"/>
              <a:gd name="connsiteX110" fmla="*/ 1002991 w 2032000"/>
              <a:gd name="connsiteY110" fmla="*/ 529 h 43602"/>
              <a:gd name="connsiteX111" fmla="*/ 1014368 w 2032000"/>
              <a:gd name="connsiteY111" fmla="*/ 0 h 43602"/>
              <a:gd name="connsiteX112" fmla="*/ 1016000 w 2032000"/>
              <a:gd name="connsiteY112" fmla="*/ 76 h 43602"/>
              <a:gd name="connsiteX113" fmla="*/ 1017632 w 2032000"/>
              <a:gd name="connsiteY113" fmla="*/ 0 h 43602"/>
              <a:gd name="connsiteX114" fmla="*/ 1029009 w 2032000"/>
              <a:gd name="connsiteY114" fmla="*/ 529 h 43602"/>
              <a:gd name="connsiteX115" fmla="*/ 1039063 w 2032000"/>
              <a:gd name="connsiteY115" fmla="*/ 1588 h 43602"/>
              <a:gd name="connsiteX116" fmla="*/ 1047794 w 2032000"/>
              <a:gd name="connsiteY116" fmla="*/ 3440 h 43602"/>
              <a:gd name="connsiteX117" fmla="*/ 1055467 w 2032000"/>
              <a:gd name="connsiteY117" fmla="*/ 6085 h 43602"/>
              <a:gd name="connsiteX118" fmla="*/ 1062346 w 2032000"/>
              <a:gd name="connsiteY118" fmla="*/ 8731 h 43602"/>
              <a:gd name="connsiteX119" fmla="*/ 1068432 w 2032000"/>
              <a:gd name="connsiteY119" fmla="*/ 11377 h 43602"/>
              <a:gd name="connsiteX120" fmla="*/ 1074782 w 2032000"/>
              <a:gd name="connsiteY120" fmla="*/ 14552 h 43602"/>
              <a:gd name="connsiteX121" fmla="*/ 1081132 w 2032000"/>
              <a:gd name="connsiteY121" fmla="*/ 17727 h 43602"/>
              <a:gd name="connsiteX122" fmla="*/ 1087217 w 2032000"/>
              <a:gd name="connsiteY122" fmla="*/ 20902 h 43602"/>
              <a:gd name="connsiteX123" fmla="*/ 1094096 w 2032000"/>
              <a:gd name="connsiteY123" fmla="*/ 23548 h 43602"/>
              <a:gd name="connsiteX124" fmla="*/ 1101769 w 2032000"/>
              <a:gd name="connsiteY124" fmla="*/ 25929 h 43602"/>
              <a:gd name="connsiteX125" fmla="*/ 1110501 w 2032000"/>
              <a:gd name="connsiteY125" fmla="*/ 27781 h 43602"/>
              <a:gd name="connsiteX126" fmla="*/ 1120555 w 2032000"/>
              <a:gd name="connsiteY126" fmla="*/ 29104 h 43602"/>
              <a:gd name="connsiteX127" fmla="*/ 1130300 w 2032000"/>
              <a:gd name="connsiteY127" fmla="*/ 29331 h 43602"/>
              <a:gd name="connsiteX128" fmla="*/ 1140045 w 2032000"/>
              <a:gd name="connsiteY128" fmla="*/ 29104 h 43602"/>
              <a:gd name="connsiteX129" fmla="*/ 1150100 w 2032000"/>
              <a:gd name="connsiteY129" fmla="*/ 27781 h 43602"/>
              <a:gd name="connsiteX130" fmla="*/ 1158831 w 2032000"/>
              <a:gd name="connsiteY130" fmla="*/ 25929 h 43602"/>
              <a:gd name="connsiteX131" fmla="*/ 1166504 w 2032000"/>
              <a:gd name="connsiteY131" fmla="*/ 23548 h 43602"/>
              <a:gd name="connsiteX132" fmla="*/ 1173383 w 2032000"/>
              <a:gd name="connsiteY132" fmla="*/ 20902 h 43602"/>
              <a:gd name="connsiteX133" fmla="*/ 1179468 w 2032000"/>
              <a:gd name="connsiteY133" fmla="*/ 17727 h 43602"/>
              <a:gd name="connsiteX134" fmla="*/ 1185818 w 2032000"/>
              <a:gd name="connsiteY134" fmla="*/ 14552 h 43602"/>
              <a:gd name="connsiteX135" fmla="*/ 1192168 w 2032000"/>
              <a:gd name="connsiteY135" fmla="*/ 11377 h 43602"/>
              <a:gd name="connsiteX136" fmla="*/ 1198254 w 2032000"/>
              <a:gd name="connsiteY136" fmla="*/ 8731 h 43602"/>
              <a:gd name="connsiteX137" fmla="*/ 1205133 w 2032000"/>
              <a:gd name="connsiteY137" fmla="*/ 6085 h 43602"/>
              <a:gd name="connsiteX138" fmla="*/ 1212806 w 2032000"/>
              <a:gd name="connsiteY138" fmla="*/ 3440 h 43602"/>
              <a:gd name="connsiteX139" fmla="*/ 1221537 w 2032000"/>
              <a:gd name="connsiteY139" fmla="*/ 1588 h 43602"/>
              <a:gd name="connsiteX140" fmla="*/ 1231591 w 2032000"/>
              <a:gd name="connsiteY140" fmla="*/ 529 h 43602"/>
              <a:gd name="connsiteX141" fmla="*/ 1242968 w 2032000"/>
              <a:gd name="connsiteY141" fmla="*/ 0 h 43602"/>
              <a:gd name="connsiteX142" fmla="*/ 1254345 w 2032000"/>
              <a:gd name="connsiteY142" fmla="*/ 529 h 43602"/>
              <a:gd name="connsiteX143" fmla="*/ 1264400 w 2032000"/>
              <a:gd name="connsiteY143" fmla="*/ 1588 h 43602"/>
              <a:gd name="connsiteX144" fmla="*/ 1273131 w 2032000"/>
              <a:gd name="connsiteY144" fmla="*/ 3440 h 43602"/>
              <a:gd name="connsiteX145" fmla="*/ 1280804 w 2032000"/>
              <a:gd name="connsiteY145" fmla="*/ 6085 h 43602"/>
              <a:gd name="connsiteX146" fmla="*/ 1287683 w 2032000"/>
              <a:gd name="connsiteY146" fmla="*/ 8731 h 43602"/>
              <a:gd name="connsiteX147" fmla="*/ 1293768 w 2032000"/>
              <a:gd name="connsiteY147" fmla="*/ 11377 h 43602"/>
              <a:gd name="connsiteX148" fmla="*/ 1300118 w 2032000"/>
              <a:gd name="connsiteY148" fmla="*/ 14552 h 43602"/>
              <a:gd name="connsiteX149" fmla="*/ 1306468 w 2032000"/>
              <a:gd name="connsiteY149" fmla="*/ 17727 h 43602"/>
              <a:gd name="connsiteX150" fmla="*/ 1312554 w 2032000"/>
              <a:gd name="connsiteY150" fmla="*/ 20902 h 43602"/>
              <a:gd name="connsiteX151" fmla="*/ 1319433 w 2032000"/>
              <a:gd name="connsiteY151" fmla="*/ 23548 h 43602"/>
              <a:gd name="connsiteX152" fmla="*/ 1327106 w 2032000"/>
              <a:gd name="connsiteY152" fmla="*/ 25929 h 43602"/>
              <a:gd name="connsiteX153" fmla="*/ 1335837 w 2032000"/>
              <a:gd name="connsiteY153" fmla="*/ 27781 h 43602"/>
              <a:gd name="connsiteX154" fmla="*/ 1345891 w 2032000"/>
              <a:gd name="connsiteY154" fmla="*/ 29104 h 43602"/>
              <a:gd name="connsiteX155" fmla="*/ 1357268 w 2032000"/>
              <a:gd name="connsiteY155" fmla="*/ 29369 h 43602"/>
              <a:gd name="connsiteX156" fmla="*/ 1368645 w 2032000"/>
              <a:gd name="connsiteY156" fmla="*/ 29104 h 43602"/>
              <a:gd name="connsiteX157" fmla="*/ 1378700 w 2032000"/>
              <a:gd name="connsiteY157" fmla="*/ 27781 h 43602"/>
              <a:gd name="connsiteX158" fmla="*/ 1387431 w 2032000"/>
              <a:gd name="connsiteY158" fmla="*/ 25929 h 43602"/>
              <a:gd name="connsiteX159" fmla="*/ 1395104 w 2032000"/>
              <a:gd name="connsiteY159" fmla="*/ 23548 h 43602"/>
              <a:gd name="connsiteX160" fmla="*/ 1401983 w 2032000"/>
              <a:gd name="connsiteY160" fmla="*/ 20902 h 43602"/>
              <a:gd name="connsiteX161" fmla="*/ 1408068 w 2032000"/>
              <a:gd name="connsiteY161" fmla="*/ 17727 h 43602"/>
              <a:gd name="connsiteX162" fmla="*/ 1414418 w 2032000"/>
              <a:gd name="connsiteY162" fmla="*/ 14552 h 43602"/>
              <a:gd name="connsiteX163" fmla="*/ 1420768 w 2032000"/>
              <a:gd name="connsiteY163" fmla="*/ 11377 h 43602"/>
              <a:gd name="connsiteX164" fmla="*/ 1426854 w 2032000"/>
              <a:gd name="connsiteY164" fmla="*/ 8731 h 43602"/>
              <a:gd name="connsiteX165" fmla="*/ 1433733 w 2032000"/>
              <a:gd name="connsiteY165" fmla="*/ 6085 h 43602"/>
              <a:gd name="connsiteX166" fmla="*/ 1441406 w 2032000"/>
              <a:gd name="connsiteY166" fmla="*/ 3440 h 43602"/>
              <a:gd name="connsiteX167" fmla="*/ 1450137 w 2032000"/>
              <a:gd name="connsiteY167" fmla="*/ 1588 h 43602"/>
              <a:gd name="connsiteX168" fmla="*/ 1460191 w 2032000"/>
              <a:gd name="connsiteY168" fmla="*/ 529 h 43602"/>
              <a:gd name="connsiteX169" fmla="*/ 1471304 w 2032000"/>
              <a:gd name="connsiteY169" fmla="*/ 0 h 43602"/>
              <a:gd name="connsiteX170" fmla="*/ 1482945 w 2032000"/>
              <a:gd name="connsiteY170" fmla="*/ 529 h 43602"/>
              <a:gd name="connsiteX171" fmla="*/ 1493000 w 2032000"/>
              <a:gd name="connsiteY171" fmla="*/ 1588 h 43602"/>
              <a:gd name="connsiteX172" fmla="*/ 1501731 w 2032000"/>
              <a:gd name="connsiteY172" fmla="*/ 3440 h 43602"/>
              <a:gd name="connsiteX173" fmla="*/ 1509404 w 2032000"/>
              <a:gd name="connsiteY173" fmla="*/ 6085 h 43602"/>
              <a:gd name="connsiteX174" fmla="*/ 1516283 w 2032000"/>
              <a:gd name="connsiteY174" fmla="*/ 8731 h 43602"/>
              <a:gd name="connsiteX175" fmla="*/ 1522368 w 2032000"/>
              <a:gd name="connsiteY175" fmla="*/ 11377 h 43602"/>
              <a:gd name="connsiteX176" fmla="*/ 1528718 w 2032000"/>
              <a:gd name="connsiteY176" fmla="*/ 14552 h 43602"/>
              <a:gd name="connsiteX177" fmla="*/ 1535068 w 2032000"/>
              <a:gd name="connsiteY177" fmla="*/ 17727 h 43602"/>
              <a:gd name="connsiteX178" fmla="*/ 1541154 w 2032000"/>
              <a:gd name="connsiteY178" fmla="*/ 20902 h 43602"/>
              <a:gd name="connsiteX179" fmla="*/ 1548033 w 2032000"/>
              <a:gd name="connsiteY179" fmla="*/ 23548 h 43602"/>
              <a:gd name="connsiteX180" fmla="*/ 1555706 w 2032000"/>
              <a:gd name="connsiteY180" fmla="*/ 25929 h 43602"/>
              <a:gd name="connsiteX181" fmla="*/ 1564437 w 2032000"/>
              <a:gd name="connsiteY181" fmla="*/ 27781 h 43602"/>
              <a:gd name="connsiteX182" fmla="*/ 1574491 w 2032000"/>
              <a:gd name="connsiteY182" fmla="*/ 29104 h 43602"/>
              <a:gd name="connsiteX183" fmla="*/ 1585868 w 2032000"/>
              <a:gd name="connsiteY183" fmla="*/ 29369 h 43602"/>
              <a:gd name="connsiteX184" fmla="*/ 1597245 w 2032000"/>
              <a:gd name="connsiteY184" fmla="*/ 29104 h 43602"/>
              <a:gd name="connsiteX185" fmla="*/ 1607300 w 2032000"/>
              <a:gd name="connsiteY185" fmla="*/ 27781 h 43602"/>
              <a:gd name="connsiteX186" fmla="*/ 1616031 w 2032000"/>
              <a:gd name="connsiteY186" fmla="*/ 25929 h 43602"/>
              <a:gd name="connsiteX187" fmla="*/ 1623704 w 2032000"/>
              <a:gd name="connsiteY187" fmla="*/ 23548 h 43602"/>
              <a:gd name="connsiteX188" fmla="*/ 1630583 w 2032000"/>
              <a:gd name="connsiteY188" fmla="*/ 20902 h 43602"/>
              <a:gd name="connsiteX189" fmla="*/ 1636668 w 2032000"/>
              <a:gd name="connsiteY189" fmla="*/ 17727 h 43602"/>
              <a:gd name="connsiteX190" fmla="*/ 1649368 w 2032000"/>
              <a:gd name="connsiteY190" fmla="*/ 11377 h 43602"/>
              <a:gd name="connsiteX191" fmla="*/ 1655454 w 2032000"/>
              <a:gd name="connsiteY191" fmla="*/ 8731 h 43602"/>
              <a:gd name="connsiteX192" fmla="*/ 1662333 w 2032000"/>
              <a:gd name="connsiteY192" fmla="*/ 6085 h 43602"/>
              <a:gd name="connsiteX193" fmla="*/ 1670006 w 2032000"/>
              <a:gd name="connsiteY193" fmla="*/ 3440 h 43602"/>
              <a:gd name="connsiteX194" fmla="*/ 1678737 w 2032000"/>
              <a:gd name="connsiteY194" fmla="*/ 1588 h 43602"/>
              <a:gd name="connsiteX195" fmla="*/ 1688791 w 2032000"/>
              <a:gd name="connsiteY195" fmla="*/ 529 h 43602"/>
              <a:gd name="connsiteX196" fmla="*/ 1700168 w 2032000"/>
              <a:gd name="connsiteY196" fmla="*/ 0 h 43602"/>
              <a:gd name="connsiteX197" fmla="*/ 1711545 w 2032000"/>
              <a:gd name="connsiteY197" fmla="*/ 529 h 43602"/>
              <a:gd name="connsiteX198" fmla="*/ 1721600 w 2032000"/>
              <a:gd name="connsiteY198" fmla="*/ 1588 h 43602"/>
              <a:gd name="connsiteX199" fmla="*/ 1730331 w 2032000"/>
              <a:gd name="connsiteY199" fmla="*/ 3440 h 43602"/>
              <a:gd name="connsiteX200" fmla="*/ 1738004 w 2032000"/>
              <a:gd name="connsiteY200" fmla="*/ 6085 h 43602"/>
              <a:gd name="connsiteX201" fmla="*/ 1744883 w 2032000"/>
              <a:gd name="connsiteY201" fmla="*/ 8731 h 43602"/>
              <a:gd name="connsiteX202" fmla="*/ 1750968 w 2032000"/>
              <a:gd name="connsiteY202" fmla="*/ 11377 h 43602"/>
              <a:gd name="connsiteX203" fmla="*/ 1757318 w 2032000"/>
              <a:gd name="connsiteY203" fmla="*/ 14552 h 43602"/>
              <a:gd name="connsiteX204" fmla="*/ 1763668 w 2032000"/>
              <a:gd name="connsiteY204" fmla="*/ 17727 h 43602"/>
              <a:gd name="connsiteX205" fmla="*/ 1769754 w 2032000"/>
              <a:gd name="connsiteY205" fmla="*/ 20902 h 43602"/>
              <a:gd name="connsiteX206" fmla="*/ 1776633 w 2032000"/>
              <a:gd name="connsiteY206" fmla="*/ 23548 h 43602"/>
              <a:gd name="connsiteX207" fmla="*/ 1784306 w 2032000"/>
              <a:gd name="connsiteY207" fmla="*/ 25929 h 43602"/>
              <a:gd name="connsiteX208" fmla="*/ 1793037 w 2032000"/>
              <a:gd name="connsiteY208" fmla="*/ 27781 h 43602"/>
              <a:gd name="connsiteX209" fmla="*/ 1803091 w 2032000"/>
              <a:gd name="connsiteY209" fmla="*/ 29104 h 43602"/>
              <a:gd name="connsiteX210" fmla="*/ 1814468 w 2032000"/>
              <a:gd name="connsiteY210" fmla="*/ 29369 h 43602"/>
              <a:gd name="connsiteX211" fmla="*/ 1825845 w 2032000"/>
              <a:gd name="connsiteY211" fmla="*/ 29104 h 43602"/>
              <a:gd name="connsiteX212" fmla="*/ 1835900 w 2032000"/>
              <a:gd name="connsiteY212" fmla="*/ 27781 h 43602"/>
              <a:gd name="connsiteX213" fmla="*/ 1844631 w 2032000"/>
              <a:gd name="connsiteY213" fmla="*/ 25929 h 43602"/>
              <a:gd name="connsiteX214" fmla="*/ 1852304 w 2032000"/>
              <a:gd name="connsiteY214" fmla="*/ 23548 h 43602"/>
              <a:gd name="connsiteX215" fmla="*/ 1859183 w 2032000"/>
              <a:gd name="connsiteY215" fmla="*/ 20902 h 43602"/>
              <a:gd name="connsiteX216" fmla="*/ 1865268 w 2032000"/>
              <a:gd name="connsiteY216" fmla="*/ 17727 h 43602"/>
              <a:gd name="connsiteX217" fmla="*/ 1871618 w 2032000"/>
              <a:gd name="connsiteY217" fmla="*/ 14552 h 43602"/>
              <a:gd name="connsiteX218" fmla="*/ 1877968 w 2032000"/>
              <a:gd name="connsiteY218" fmla="*/ 11377 h 43602"/>
              <a:gd name="connsiteX219" fmla="*/ 1884054 w 2032000"/>
              <a:gd name="connsiteY219" fmla="*/ 8731 h 43602"/>
              <a:gd name="connsiteX220" fmla="*/ 1890933 w 2032000"/>
              <a:gd name="connsiteY220" fmla="*/ 6085 h 43602"/>
              <a:gd name="connsiteX221" fmla="*/ 1898606 w 2032000"/>
              <a:gd name="connsiteY221" fmla="*/ 3440 h 43602"/>
              <a:gd name="connsiteX222" fmla="*/ 1907337 w 2032000"/>
              <a:gd name="connsiteY222" fmla="*/ 1588 h 43602"/>
              <a:gd name="connsiteX223" fmla="*/ 1917391 w 2032000"/>
              <a:gd name="connsiteY223" fmla="*/ 529 h 43602"/>
              <a:gd name="connsiteX224" fmla="*/ 1928768 w 2032000"/>
              <a:gd name="connsiteY224" fmla="*/ 0 h 43602"/>
              <a:gd name="connsiteX225" fmla="*/ 1940145 w 2032000"/>
              <a:gd name="connsiteY225" fmla="*/ 529 h 43602"/>
              <a:gd name="connsiteX226" fmla="*/ 1950200 w 2032000"/>
              <a:gd name="connsiteY226" fmla="*/ 1588 h 43602"/>
              <a:gd name="connsiteX227" fmla="*/ 1958931 w 2032000"/>
              <a:gd name="connsiteY227" fmla="*/ 3440 h 43602"/>
              <a:gd name="connsiteX228" fmla="*/ 1966604 w 2032000"/>
              <a:gd name="connsiteY228" fmla="*/ 6085 h 43602"/>
              <a:gd name="connsiteX229" fmla="*/ 1973483 w 2032000"/>
              <a:gd name="connsiteY229" fmla="*/ 8731 h 43602"/>
              <a:gd name="connsiteX230" fmla="*/ 1979568 w 2032000"/>
              <a:gd name="connsiteY230" fmla="*/ 11377 h 43602"/>
              <a:gd name="connsiteX231" fmla="*/ 1985918 w 2032000"/>
              <a:gd name="connsiteY231" fmla="*/ 14552 h 43602"/>
              <a:gd name="connsiteX232" fmla="*/ 1992268 w 2032000"/>
              <a:gd name="connsiteY232" fmla="*/ 17727 h 43602"/>
              <a:gd name="connsiteX233" fmla="*/ 1998354 w 2032000"/>
              <a:gd name="connsiteY233" fmla="*/ 20902 h 43602"/>
              <a:gd name="connsiteX234" fmla="*/ 2005233 w 2032000"/>
              <a:gd name="connsiteY234" fmla="*/ 23548 h 43602"/>
              <a:gd name="connsiteX235" fmla="*/ 2012906 w 2032000"/>
              <a:gd name="connsiteY235" fmla="*/ 25929 h 43602"/>
              <a:gd name="connsiteX236" fmla="*/ 2021637 w 2032000"/>
              <a:gd name="connsiteY236" fmla="*/ 27781 h 43602"/>
              <a:gd name="connsiteX237" fmla="*/ 2031691 w 2032000"/>
              <a:gd name="connsiteY237" fmla="*/ 29104 h 43602"/>
              <a:gd name="connsiteX238" fmla="*/ 2032000 w 2032000"/>
              <a:gd name="connsiteY238" fmla="*/ 29111 h 43602"/>
              <a:gd name="connsiteX239" fmla="*/ 2032000 w 2032000"/>
              <a:gd name="connsiteY239" fmla="*/ 43344 h 43602"/>
              <a:gd name="connsiteX240" fmla="*/ 2031691 w 2032000"/>
              <a:gd name="connsiteY240" fmla="*/ 43337 h 43602"/>
              <a:gd name="connsiteX241" fmla="*/ 2021637 w 2032000"/>
              <a:gd name="connsiteY241" fmla="*/ 42014 h 43602"/>
              <a:gd name="connsiteX242" fmla="*/ 2012906 w 2032000"/>
              <a:gd name="connsiteY242" fmla="*/ 40162 h 43602"/>
              <a:gd name="connsiteX243" fmla="*/ 2005233 w 2032000"/>
              <a:gd name="connsiteY243" fmla="*/ 37781 h 43602"/>
              <a:gd name="connsiteX244" fmla="*/ 1998354 w 2032000"/>
              <a:gd name="connsiteY244" fmla="*/ 35135 h 43602"/>
              <a:gd name="connsiteX245" fmla="*/ 1992268 w 2032000"/>
              <a:gd name="connsiteY245" fmla="*/ 31960 h 43602"/>
              <a:gd name="connsiteX246" fmla="*/ 1985918 w 2032000"/>
              <a:gd name="connsiteY246" fmla="*/ 28785 h 43602"/>
              <a:gd name="connsiteX247" fmla="*/ 1979568 w 2032000"/>
              <a:gd name="connsiteY247" fmla="*/ 25610 h 43602"/>
              <a:gd name="connsiteX248" fmla="*/ 1973483 w 2032000"/>
              <a:gd name="connsiteY248" fmla="*/ 22964 h 43602"/>
              <a:gd name="connsiteX249" fmla="*/ 1966604 w 2032000"/>
              <a:gd name="connsiteY249" fmla="*/ 20318 h 43602"/>
              <a:gd name="connsiteX250" fmla="*/ 1958931 w 2032000"/>
              <a:gd name="connsiteY250" fmla="*/ 17673 h 43602"/>
              <a:gd name="connsiteX251" fmla="*/ 1950200 w 2032000"/>
              <a:gd name="connsiteY251" fmla="*/ 15821 h 43602"/>
              <a:gd name="connsiteX252" fmla="*/ 1940145 w 2032000"/>
              <a:gd name="connsiteY252" fmla="*/ 14762 h 43602"/>
              <a:gd name="connsiteX253" fmla="*/ 1928768 w 2032000"/>
              <a:gd name="connsiteY253" fmla="*/ 14233 h 43602"/>
              <a:gd name="connsiteX254" fmla="*/ 1917391 w 2032000"/>
              <a:gd name="connsiteY254" fmla="*/ 14762 h 43602"/>
              <a:gd name="connsiteX255" fmla="*/ 1907337 w 2032000"/>
              <a:gd name="connsiteY255" fmla="*/ 15821 h 43602"/>
              <a:gd name="connsiteX256" fmla="*/ 1898606 w 2032000"/>
              <a:gd name="connsiteY256" fmla="*/ 17673 h 43602"/>
              <a:gd name="connsiteX257" fmla="*/ 1890933 w 2032000"/>
              <a:gd name="connsiteY257" fmla="*/ 20318 h 43602"/>
              <a:gd name="connsiteX258" fmla="*/ 1884054 w 2032000"/>
              <a:gd name="connsiteY258" fmla="*/ 22964 h 43602"/>
              <a:gd name="connsiteX259" fmla="*/ 1877968 w 2032000"/>
              <a:gd name="connsiteY259" fmla="*/ 25610 h 43602"/>
              <a:gd name="connsiteX260" fmla="*/ 1871618 w 2032000"/>
              <a:gd name="connsiteY260" fmla="*/ 28785 h 43602"/>
              <a:gd name="connsiteX261" fmla="*/ 1865268 w 2032000"/>
              <a:gd name="connsiteY261" fmla="*/ 31960 h 43602"/>
              <a:gd name="connsiteX262" fmla="*/ 1859183 w 2032000"/>
              <a:gd name="connsiteY262" fmla="*/ 35135 h 43602"/>
              <a:gd name="connsiteX263" fmla="*/ 1852304 w 2032000"/>
              <a:gd name="connsiteY263" fmla="*/ 37781 h 43602"/>
              <a:gd name="connsiteX264" fmla="*/ 1844631 w 2032000"/>
              <a:gd name="connsiteY264" fmla="*/ 40162 h 43602"/>
              <a:gd name="connsiteX265" fmla="*/ 1835900 w 2032000"/>
              <a:gd name="connsiteY265" fmla="*/ 42014 h 43602"/>
              <a:gd name="connsiteX266" fmla="*/ 1825845 w 2032000"/>
              <a:gd name="connsiteY266" fmla="*/ 43337 h 43602"/>
              <a:gd name="connsiteX267" fmla="*/ 1814468 w 2032000"/>
              <a:gd name="connsiteY267" fmla="*/ 43602 h 43602"/>
              <a:gd name="connsiteX268" fmla="*/ 1803091 w 2032000"/>
              <a:gd name="connsiteY268" fmla="*/ 43337 h 43602"/>
              <a:gd name="connsiteX269" fmla="*/ 1793037 w 2032000"/>
              <a:gd name="connsiteY269" fmla="*/ 42014 h 43602"/>
              <a:gd name="connsiteX270" fmla="*/ 1784306 w 2032000"/>
              <a:gd name="connsiteY270" fmla="*/ 40162 h 43602"/>
              <a:gd name="connsiteX271" fmla="*/ 1776633 w 2032000"/>
              <a:gd name="connsiteY271" fmla="*/ 37781 h 43602"/>
              <a:gd name="connsiteX272" fmla="*/ 1769754 w 2032000"/>
              <a:gd name="connsiteY272" fmla="*/ 35135 h 43602"/>
              <a:gd name="connsiteX273" fmla="*/ 1763668 w 2032000"/>
              <a:gd name="connsiteY273" fmla="*/ 31960 h 43602"/>
              <a:gd name="connsiteX274" fmla="*/ 1757318 w 2032000"/>
              <a:gd name="connsiteY274" fmla="*/ 28785 h 43602"/>
              <a:gd name="connsiteX275" fmla="*/ 1750968 w 2032000"/>
              <a:gd name="connsiteY275" fmla="*/ 25610 h 43602"/>
              <a:gd name="connsiteX276" fmla="*/ 1744883 w 2032000"/>
              <a:gd name="connsiteY276" fmla="*/ 22964 h 43602"/>
              <a:gd name="connsiteX277" fmla="*/ 1738004 w 2032000"/>
              <a:gd name="connsiteY277" fmla="*/ 20318 h 43602"/>
              <a:gd name="connsiteX278" fmla="*/ 1730331 w 2032000"/>
              <a:gd name="connsiteY278" fmla="*/ 17673 h 43602"/>
              <a:gd name="connsiteX279" fmla="*/ 1721600 w 2032000"/>
              <a:gd name="connsiteY279" fmla="*/ 15821 h 43602"/>
              <a:gd name="connsiteX280" fmla="*/ 1711545 w 2032000"/>
              <a:gd name="connsiteY280" fmla="*/ 14762 h 43602"/>
              <a:gd name="connsiteX281" fmla="*/ 1700168 w 2032000"/>
              <a:gd name="connsiteY281" fmla="*/ 14233 h 43602"/>
              <a:gd name="connsiteX282" fmla="*/ 1688791 w 2032000"/>
              <a:gd name="connsiteY282" fmla="*/ 14762 h 43602"/>
              <a:gd name="connsiteX283" fmla="*/ 1678737 w 2032000"/>
              <a:gd name="connsiteY283" fmla="*/ 15821 h 43602"/>
              <a:gd name="connsiteX284" fmla="*/ 1670006 w 2032000"/>
              <a:gd name="connsiteY284" fmla="*/ 17673 h 43602"/>
              <a:gd name="connsiteX285" fmla="*/ 1662333 w 2032000"/>
              <a:gd name="connsiteY285" fmla="*/ 20318 h 43602"/>
              <a:gd name="connsiteX286" fmla="*/ 1655454 w 2032000"/>
              <a:gd name="connsiteY286" fmla="*/ 22964 h 43602"/>
              <a:gd name="connsiteX287" fmla="*/ 1649368 w 2032000"/>
              <a:gd name="connsiteY287" fmla="*/ 25610 h 43602"/>
              <a:gd name="connsiteX288" fmla="*/ 1636668 w 2032000"/>
              <a:gd name="connsiteY288" fmla="*/ 31960 h 43602"/>
              <a:gd name="connsiteX289" fmla="*/ 1630583 w 2032000"/>
              <a:gd name="connsiteY289" fmla="*/ 35135 h 43602"/>
              <a:gd name="connsiteX290" fmla="*/ 1623704 w 2032000"/>
              <a:gd name="connsiteY290" fmla="*/ 37781 h 43602"/>
              <a:gd name="connsiteX291" fmla="*/ 1616031 w 2032000"/>
              <a:gd name="connsiteY291" fmla="*/ 40162 h 43602"/>
              <a:gd name="connsiteX292" fmla="*/ 1607300 w 2032000"/>
              <a:gd name="connsiteY292" fmla="*/ 42014 h 43602"/>
              <a:gd name="connsiteX293" fmla="*/ 1597245 w 2032000"/>
              <a:gd name="connsiteY293" fmla="*/ 43337 h 43602"/>
              <a:gd name="connsiteX294" fmla="*/ 1585868 w 2032000"/>
              <a:gd name="connsiteY294" fmla="*/ 43602 h 43602"/>
              <a:gd name="connsiteX295" fmla="*/ 1574491 w 2032000"/>
              <a:gd name="connsiteY295" fmla="*/ 43337 h 43602"/>
              <a:gd name="connsiteX296" fmla="*/ 1564437 w 2032000"/>
              <a:gd name="connsiteY296" fmla="*/ 42014 h 43602"/>
              <a:gd name="connsiteX297" fmla="*/ 1555706 w 2032000"/>
              <a:gd name="connsiteY297" fmla="*/ 40162 h 43602"/>
              <a:gd name="connsiteX298" fmla="*/ 1548033 w 2032000"/>
              <a:gd name="connsiteY298" fmla="*/ 37781 h 43602"/>
              <a:gd name="connsiteX299" fmla="*/ 1541154 w 2032000"/>
              <a:gd name="connsiteY299" fmla="*/ 35135 h 43602"/>
              <a:gd name="connsiteX300" fmla="*/ 1535068 w 2032000"/>
              <a:gd name="connsiteY300" fmla="*/ 31960 h 43602"/>
              <a:gd name="connsiteX301" fmla="*/ 1528718 w 2032000"/>
              <a:gd name="connsiteY301" fmla="*/ 28785 h 43602"/>
              <a:gd name="connsiteX302" fmla="*/ 1522368 w 2032000"/>
              <a:gd name="connsiteY302" fmla="*/ 25610 h 43602"/>
              <a:gd name="connsiteX303" fmla="*/ 1516283 w 2032000"/>
              <a:gd name="connsiteY303" fmla="*/ 22964 h 43602"/>
              <a:gd name="connsiteX304" fmla="*/ 1509404 w 2032000"/>
              <a:gd name="connsiteY304" fmla="*/ 20318 h 43602"/>
              <a:gd name="connsiteX305" fmla="*/ 1501731 w 2032000"/>
              <a:gd name="connsiteY305" fmla="*/ 17673 h 43602"/>
              <a:gd name="connsiteX306" fmla="*/ 1493000 w 2032000"/>
              <a:gd name="connsiteY306" fmla="*/ 15821 h 43602"/>
              <a:gd name="connsiteX307" fmla="*/ 1482945 w 2032000"/>
              <a:gd name="connsiteY307" fmla="*/ 14762 h 43602"/>
              <a:gd name="connsiteX308" fmla="*/ 1471304 w 2032000"/>
              <a:gd name="connsiteY308" fmla="*/ 14233 h 43602"/>
              <a:gd name="connsiteX309" fmla="*/ 1460191 w 2032000"/>
              <a:gd name="connsiteY309" fmla="*/ 14762 h 43602"/>
              <a:gd name="connsiteX310" fmla="*/ 1450137 w 2032000"/>
              <a:gd name="connsiteY310" fmla="*/ 15821 h 43602"/>
              <a:gd name="connsiteX311" fmla="*/ 1441406 w 2032000"/>
              <a:gd name="connsiteY311" fmla="*/ 17673 h 43602"/>
              <a:gd name="connsiteX312" fmla="*/ 1433733 w 2032000"/>
              <a:gd name="connsiteY312" fmla="*/ 20318 h 43602"/>
              <a:gd name="connsiteX313" fmla="*/ 1426854 w 2032000"/>
              <a:gd name="connsiteY313" fmla="*/ 22964 h 43602"/>
              <a:gd name="connsiteX314" fmla="*/ 1420768 w 2032000"/>
              <a:gd name="connsiteY314" fmla="*/ 25610 h 43602"/>
              <a:gd name="connsiteX315" fmla="*/ 1414418 w 2032000"/>
              <a:gd name="connsiteY315" fmla="*/ 28785 h 43602"/>
              <a:gd name="connsiteX316" fmla="*/ 1408068 w 2032000"/>
              <a:gd name="connsiteY316" fmla="*/ 31960 h 43602"/>
              <a:gd name="connsiteX317" fmla="*/ 1401983 w 2032000"/>
              <a:gd name="connsiteY317" fmla="*/ 35135 h 43602"/>
              <a:gd name="connsiteX318" fmla="*/ 1395104 w 2032000"/>
              <a:gd name="connsiteY318" fmla="*/ 37781 h 43602"/>
              <a:gd name="connsiteX319" fmla="*/ 1387431 w 2032000"/>
              <a:gd name="connsiteY319" fmla="*/ 40162 h 43602"/>
              <a:gd name="connsiteX320" fmla="*/ 1378700 w 2032000"/>
              <a:gd name="connsiteY320" fmla="*/ 42014 h 43602"/>
              <a:gd name="connsiteX321" fmla="*/ 1368645 w 2032000"/>
              <a:gd name="connsiteY321" fmla="*/ 43337 h 43602"/>
              <a:gd name="connsiteX322" fmla="*/ 1357268 w 2032000"/>
              <a:gd name="connsiteY322" fmla="*/ 43602 h 43602"/>
              <a:gd name="connsiteX323" fmla="*/ 1345891 w 2032000"/>
              <a:gd name="connsiteY323" fmla="*/ 43337 h 43602"/>
              <a:gd name="connsiteX324" fmla="*/ 1335837 w 2032000"/>
              <a:gd name="connsiteY324" fmla="*/ 42014 h 43602"/>
              <a:gd name="connsiteX325" fmla="*/ 1327106 w 2032000"/>
              <a:gd name="connsiteY325" fmla="*/ 40162 h 43602"/>
              <a:gd name="connsiteX326" fmla="*/ 1319433 w 2032000"/>
              <a:gd name="connsiteY326" fmla="*/ 37781 h 43602"/>
              <a:gd name="connsiteX327" fmla="*/ 1312554 w 2032000"/>
              <a:gd name="connsiteY327" fmla="*/ 35135 h 43602"/>
              <a:gd name="connsiteX328" fmla="*/ 1306468 w 2032000"/>
              <a:gd name="connsiteY328" fmla="*/ 31960 h 43602"/>
              <a:gd name="connsiteX329" fmla="*/ 1300118 w 2032000"/>
              <a:gd name="connsiteY329" fmla="*/ 28785 h 43602"/>
              <a:gd name="connsiteX330" fmla="*/ 1293768 w 2032000"/>
              <a:gd name="connsiteY330" fmla="*/ 25610 h 43602"/>
              <a:gd name="connsiteX331" fmla="*/ 1287683 w 2032000"/>
              <a:gd name="connsiteY331" fmla="*/ 22964 h 43602"/>
              <a:gd name="connsiteX332" fmla="*/ 1280804 w 2032000"/>
              <a:gd name="connsiteY332" fmla="*/ 20318 h 43602"/>
              <a:gd name="connsiteX333" fmla="*/ 1273131 w 2032000"/>
              <a:gd name="connsiteY333" fmla="*/ 17673 h 43602"/>
              <a:gd name="connsiteX334" fmla="*/ 1264400 w 2032000"/>
              <a:gd name="connsiteY334" fmla="*/ 15821 h 43602"/>
              <a:gd name="connsiteX335" fmla="*/ 1254345 w 2032000"/>
              <a:gd name="connsiteY335" fmla="*/ 14762 h 43602"/>
              <a:gd name="connsiteX336" fmla="*/ 1242968 w 2032000"/>
              <a:gd name="connsiteY336" fmla="*/ 14233 h 43602"/>
              <a:gd name="connsiteX337" fmla="*/ 1231591 w 2032000"/>
              <a:gd name="connsiteY337" fmla="*/ 14762 h 43602"/>
              <a:gd name="connsiteX338" fmla="*/ 1221537 w 2032000"/>
              <a:gd name="connsiteY338" fmla="*/ 15821 h 43602"/>
              <a:gd name="connsiteX339" fmla="*/ 1212806 w 2032000"/>
              <a:gd name="connsiteY339" fmla="*/ 17673 h 43602"/>
              <a:gd name="connsiteX340" fmla="*/ 1205133 w 2032000"/>
              <a:gd name="connsiteY340" fmla="*/ 20318 h 43602"/>
              <a:gd name="connsiteX341" fmla="*/ 1198254 w 2032000"/>
              <a:gd name="connsiteY341" fmla="*/ 22964 h 43602"/>
              <a:gd name="connsiteX342" fmla="*/ 1192168 w 2032000"/>
              <a:gd name="connsiteY342" fmla="*/ 25610 h 43602"/>
              <a:gd name="connsiteX343" fmla="*/ 1185818 w 2032000"/>
              <a:gd name="connsiteY343" fmla="*/ 28785 h 43602"/>
              <a:gd name="connsiteX344" fmla="*/ 1179468 w 2032000"/>
              <a:gd name="connsiteY344" fmla="*/ 31960 h 43602"/>
              <a:gd name="connsiteX345" fmla="*/ 1173383 w 2032000"/>
              <a:gd name="connsiteY345" fmla="*/ 35135 h 43602"/>
              <a:gd name="connsiteX346" fmla="*/ 1166504 w 2032000"/>
              <a:gd name="connsiteY346" fmla="*/ 37781 h 43602"/>
              <a:gd name="connsiteX347" fmla="*/ 1158831 w 2032000"/>
              <a:gd name="connsiteY347" fmla="*/ 40162 h 43602"/>
              <a:gd name="connsiteX348" fmla="*/ 1150100 w 2032000"/>
              <a:gd name="connsiteY348" fmla="*/ 42014 h 43602"/>
              <a:gd name="connsiteX349" fmla="*/ 1140045 w 2032000"/>
              <a:gd name="connsiteY349" fmla="*/ 43337 h 43602"/>
              <a:gd name="connsiteX350" fmla="*/ 1130300 w 2032000"/>
              <a:gd name="connsiteY350" fmla="*/ 43564 h 43602"/>
              <a:gd name="connsiteX351" fmla="*/ 1120555 w 2032000"/>
              <a:gd name="connsiteY351" fmla="*/ 43337 h 43602"/>
              <a:gd name="connsiteX352" fmla="*/ 1110501 w 2032000"/>
              <a:gd name="connsiteY352" fmla="*/ 42014 h 43602"/>
              <a:gd name="connsiteX353" fmla="*/ 1101769 w 2032000"/>
              <a:gd name="connsiteY353" fmla="*/ 40162 h 43602"/>
              <a:gd name="connsiteX354" fmla="*/ 1094096 w 2032000"/>
              <a:gd name="connsiteY354" fmla="*/ 37781 h 43602"/>
              <a:gd name="connsiteX355" fmla="*/ 1087217 w 2032000"/>
              <a:gd name="connsiteY355" fmla="*/ 35135 h 43602"/>
              <a:gd name="connsiteX356" fmla="*/ 1081132 w 2032000"/>
              <a:gd name="connsiteY356" fmla="*/ 31960 h 43602"/>
              <a:gd name="connsiteX357" fmla="*/ 1074782 w 2032000"/>
              <a:gd name="connsiteY357" fmla="*/ 28785 h 43602"/>
              <a:gd name="connsiteX358" fmla="*/ 1068432 w 2032000"/>
              <a:gd name="connsiteY358" fmla="*/ 25610 h 43602"/>
              <a:gd name="connsiteX359" fmla="*/ 1062346 w 2032000"/>
              <a:gd name="connsiteY359" fmla="*/ 22964 h 43602"/>
              <a:gd name="connsiteX360" fmla="*/ 1055467 w 2032000"/>
              <a:gd name="connsiteY360" fmla="*/ 20318 h 43602"/>
              <a:gd name="connsiteX361" fmla="*/ 1047794 w 2032000"/>
              <a:gd name="connsiteY361" fmla="*/ 17673 h 43602"/>
              <a:gd name="connsiteX362" fmla="*/ 1039063 w 2032000"/>
              <a:gd name="connsiteY362" fmla="*/ 15821 h 43602"/>
              <a:gd name="connsiteX363" fmla="*/ 1029009 w 2032000"/>
              <a:gd name="connsiteY363" fmla="*/ 14762 h 43602"/>
              <a:gd name="connsiteX364" fmla="*/ 1017632 w 2032000"/>
              <a:gd name="connsiteY364" fmla="*/ 14233 h 43602"/>
              <a:gd name="connsiteX365" fmla="*/ 1016000 w 2032000"/>
              <a:gd name="connsiteY365" fmla="*/ 14309 h 43602"/>
              <a:gd name="connsiteX366" fmla="*/ 1014368 w 2032000"/>
              <a:gd name="connsiteY366" fmla="*/ 14233 h 43602"/>
              <a:gd name="connsiteX367" fmla="*/ 1002991 w 2032000"/>
              <a:gd name="connsiteY367" fmla="*/ 14762 h 43602"/>
              <a:gd name="connsiteX368" fmla="*/ 992937 w 2032000"/>
              <a:gd name="connsiteY368" fmla="*/ 15821 h 43602"/>
              <a:gd name="connsiteX369" fmla="*/ 984206 w 2032000"/>
              <a:gd name="connsiteY369" fmla="*/ 17673 h 43602"/>
              <a:gd name="connsiteX370" fmla="*/ 976533 w 2032000"/>
              <a:gd name="connsiteY370" fmla="*/ 20318 h 43602"/>
              <a:gd name="connsiteX371" fmla="*/ 969654 w 2032000"/>
              <a:gd name="connsiteY371" fmla="*/ 22964 h 43602"/>
              <a:gd name="connsiteX372" fmla="*/ 963568 w 2032000"/>
              <a:gd name="connsiteY372" fmla="*/ 25610 h 43602"/>
              <a:gd name="connsiteX373" fmla="*/ 957218 w 2032000"/>
              <a:gd name="connsiteY373" fmla="*/ 28785 h 43602"/>
              <a:gd name="connsiteX374" fmla="*/ 950868 w 2032000"/>
              <a:gd name="connsiteY374" fmla="*/ 31960 h 43602"/>
              <a:gd name="connsiteX375" fmla="*/ 944783 w 2032000"/>
              <a:gd name="connsiteY375" fmla="*/ 35135 h 43602"/>
              <a:gd name="connsiteX376" fmla="*/ 937904 w 2032000"/>
              <a:gd name="connsiteY376" fmla="*/ 37781 h 43602"/>
              <a:gd name="connsiteX377" fmla="*/ 930231 w 2032000"/>
              <a:gd name="connsiteY377" fmla="*/ 40162 h 43602"/>
              <a:gd name="connsiteX378" fmla="*/ 921499 w 2032000"/>
              <a:gd name="connsiteY378" fmla="*/ 42014 h 43602"/>
              <a:gd name="connsiteX379" fmla="*/ 911445 w 2032000"/>
              <a:gd name="connsiteY379" fmla="*/ 43337 h 43602"/>
              <a:gd name="connsiteX380" fmla="*/ 901700 w 2032000"/>
              <a:gd name="connsiteY380" fmla="*/ 43564 h 43602"/>
              <a:gd name="connsiteX381" fmla="*/ 891955 w 2032000"/>
              <a:gd name="connsiteY381" fmla="*/ 43337 h 43602"/>
              <a:gd name="connsiteX382" fmla="*/ 881900 w 2032000"/>
              <a:gd name="connsiteY382" fmla="*/ 42014 h 43602"/>
              <a:gd name="connsiteX383" fmla="*/ 873169 w 2032000"/>
              <a:gd name="connsiteY383" fmla="*/ 40162 h 43602"/>
              <a:gd name="connsiteX384" fmla="*/ 865496 w 2032000"/>
              <a:gd name="connsiteY384" fmla="*/ 37781 h 43602"/>
              <a:gd name="connsiteX385" fmla="*/ 858617 w 2032000"/>
              <a:gd name="connsiteY385" fmla="*/ 35135 h 43602"/>
              <a:gd name="connsiteX386" fmla="*/ 852532 w 2032000"/>
              <a:gd name="connsiteY386" fmla="*/ 31960 h 43602"/>
              <a:gd name="connsiteX387" fmla="*/ 846182 w 2032000"/>
              <a:gd name="connsiteY387" fmla="*/ 28785 h 43602"/>
              <a:gd name="connsiteX388" fmla="*/ 839832 w 2032000"/>
              <a:gd name="connsiteY388" fmla="*/ 25610 h 43602"/>
              <a:gd name="connsiteX389" fmla="*/ 833746 w 2032000"/>
              <a:gd name="connsiteY389" fmla="*/ 22964 h 43602"/>
              <a:gd name="connsiteX390" fmla="*/ 826867 w 2032000"/>
              <a:gd name="connsiteY390" fmla="*/ 20318 h 43602"/>
              <a:gd name="connsiteX391" fmla="*/ 819194 w 2032000"/>
              <a:gd name="connsiteY391" fmla="*/ 17673 h 43602"/>
              <a:gd name="connsiteX392" fmla="*/ 810463 w 2032000"/>
              <a:gd name="connsiteY392" fmla="*/ 15821 h 43602"/>
              <a:gd name="connsiteX393" fmla="*/ 800409 w 2032000"/>
              <a:gd name="connsiteY393" fmla="*/ 14762 h 43602"/>
              <a:gd name="connsiteX394" fmla="*/ 789032 w 2032000"/>
              <a:gd name="connsiteY394" fmla="*/ 14233 h 43602"/>
              <a:gd name="connsiteX395" fmla="*/ 777655 w 2032000"/>
              <a:gd name="connsiteY395" fmla="*/ 14762 h 43602"/>
              <a:gd name="connsiteX396" fmla="*/ 767600 w 2032000"/>
              <a:gd name="connsiteY396" fmla="*/ 15821 h 43602"/>
              <a:gd name="connsiteX397" fmla="*/ 758869 w 2032000"/>
              <a:gd name="connsiteY397" fmla="*/ 17673 h 43602"/>
              <a:gd name="connsiteX398" fmla="*/ 751196 w 2032000"/>
              <a:gd name="connsiteY398" fmla="*/ 20318 h 43602"/>
              <a:gd name="connsiteX399" fmla="*/ 744317 w 2032000"/>
              <a:gd name="connsiteY399" fmla="*/ 22964 h 43602"/>
              <a:gd name="connsiteX400" fmla="*/ 738232 w 2032000"/>
              <a:gd name="connsiteY400" fmla="*/ 25610 h 43602"/>
              <a:gd name="connsiteX401" fmla="*/ 725532 w 2032000"/>
              <a:gd name="connsiteY401" fmla="*/ 31960 h 43602"/>
              <a:gd name="connsiteX402" fmla="*/ 719446 w 2032000"/>
              <a:gd name="connsiteY402" fmla="*/ 35135 h 43602"/>
              <a:gd name="connsiteX403" fmla="*/ 712567 w 2032000"/>
              <a:gd name="connsiteY403" fmla="*/ 37781 h 43602"/>
              <a:gd name="connsiteX404" fmla="*/ 704894 w 2032000"/>
              <a:gd name="connsiteY404" fmla="*/ 40162 h 43602"/>
              <a:gd name="connsiteX405" fmla="*/ 696163 w 2032000"/>
              <a:gd name="connsiteY405" fmla="*/ 42014 h 43602"/>
              <a:gd name="connsiteX406" fmla="*/ 686109 w 2032000"/>
              <a:gd name="connsiteY406" fmla="*/ 43337 h 43602"/>
              <a:gd name="connsiteX407" fmla="*/ 674732 w 2032000"/>
              <a:gd name="connsiteY407" fmla="*/ 43602 h 43602"/>
              <a:gd name="connsiteX408" fmla="*/ 663355 w 2032000"/>
              <a:gd name="connsiteY408" fmla="*/ 43337 h 43602"/>
              <a:gd name="connsiteX409" fmla="*/ 653300 w 2032000"/>
              <a:gd name="connsiteY409" fmla="*/ 42014 h 43602"/>
              <a:gd name="connsiteX410" fmla="*/ 644569 w 2032000"/>
              <a:gd name="connsiteY410" fmla="*/ 40162 h 43602"/>
              <a:gd name="connsiteX411" fmla="*/ 636896 w 2032000"/>
              <a:gd name="connsiteY411" fmla="*/ 37781 h 43602"/>
              <a:gd name="connsiteX412" fmla="*/ 630017 w 2032000"/>
              <a:gd name="connsiteY412" fmla="*/ 35135 h 43602"/>
              <a:gd name="connsiteX413" fmla="*/ 623932 w 2032000"/>
              <a:gd name="connsiteY413" fmla="*/ 31960 h 43602"/>
              <a:gd name="connsiteX414" fmla="*/ 617582 w 2032000"/>
              <a:gd name="connsiteY414" fmla="*/ 28785 h 43602"/>
              <a:gd name="connsiteX415" fmla="*/ 611232 w 2032000"/>
              <a:gd name="connsiteY415" fmla="*/ 25610 h 43602"/>
              <a:gd name="connsiteX416" fmla="*/ 605146 w 2032000"/>
              <a:gd name="connsiteY416" fmla="*/ 22964 h 43602"/>
              <a:gd name="connsiteX417" fmla="*/ 598267 w 2032000"/>
              <a:gd name="connsiteY417" fmla="*/ 20318 h 43602"/>
              <a:gd name="connsiteX418" fmla="*/ 590594 w 2032000"/>
              <a:gd name="connsiteY418" fmla="*/ 17673 h 43602"/>
              <a:gd name="connsiteX419" fmla="*/ 581863 w 2032000"/>
              <a:gd name="connsiteY419" fmla="*/ 15821 h 43602"/>
              <a:gd name="connsiteX420" fmla="*/ 571809 w 2032000"/>
              <a:gd name="connsiteY420" fmla="*/ 14762 h 43602"/>
              <a:gd name="connsiteX421" fmla="*/ 560167 w 2032000"/>
              <a:gd name="connsiteY421" fmla="*/ 14233 h 43602"/>
              <a:gd name="connsiteX422" fmla="*/ 549055 w 2032000"/>
              <a:gd name="connsiteY422" fmla="*/ 14762 h 43602"/>
              <a:gd name="connsiteX423" fmla="*/ 539000 w 2032000"/>
              <a:gd name="connsiteY423" fmla="*/ 15821 h 43602"/>
              <a:gd name="connsiteX424" fmla="*/ 530269 w 2032000"/>
              <a:gd name="connsiteY424" fmla="*/ 17673 h 43602"/>
              <a:gd name="connsiteX425" fmla="*/ 522596 w 2032000"/>
              <a:gd name="connsiteY425" fmla="*/ 20318 h 43602"/>
              <a:gd name="connsiteX426" fmla="*/ 515717 w 2032000"/>
              <a:gd name="connsiteY426" fmla="*/ 22964 h 43602"/>
              <a:gd name="connsiteX427" fmla="*/ 509632 w 2032000"/>
              <a:gd name="connsiteY427" fmla="*/ 25610 h 43602"/>
              <a:gd name="connsiteX428" fmla="*/ 503282 w 2032000"/>
              <a:gd name="connsiteY428" fmla="*/ 28785 h 43602"/>
              <a:gd name="connsiteX429" fmla="*/ 496932 w 2032000"/>
              <a:gd name="connsiteY429" fmla="*/ 31960 h 43602"/>
              <a:gd name="connsiteX430" fmla="*/ 490846 w 2032000"/>
              <a:gd name="connsiteY430" fmla="*/ 35135 h 43602"/>
              <a:gd name="connsiteX431" fmla="*/ 483967 w 2032000"/>
              <a:gd name="connsiteY431" fmla="*/ 37781 h 43602"/>
              <a:gd name="connsiteX432" fmla="*/ 476294 w 2032000"/>
              <a:gd name="connsiteY432" fmla="*/ 40162 h 43602"/>
              <a:gd name="connsiteX433" fmla="*/ 467563 w 2032000"/>
              <a:gd name="connsiteY433" fmla="*/ 42014 h 43602"/>
              <a:gd name="connsiteX434" fmla="*/ 457509 w 2032000"/>
              <a:gd name="connsiteY434" fmla="*/ 43337 h 43602"/>
              <a:gd name="connsiteX435" fmla="*/ 446132 w 2032000"/>
              <a:gd name="connsiteY435" fmla="*/ 43602 h 43602"/>
              <a:gd name="connsiteX436" fmla="*/ 434755 w 2032000"/>
              <a:gd name="connsiteY436" fmla="*/ 43337 h 43602"/>
              <a:gd name="connsiteX437" fmla="*/ 424700 w 2032000"/>
              <a:gd name="connsiteY437" fmla="*/ 42014 h 43602"/>
              <a:gd name="connsiteX438" fmla="*/ 415969 w 2032000"/>
              <a:gd name="connsiteY438" fmla="*/ 40162 h 43602"/>
              <a:gd name="connsiteX439" fmla="*/ 408296 w 2032000"/>
              <a:gd name="connsiteY439" fmla="*/ 37781 h 43602"/>
              <a:gd name="connsiteX440" fmla="*/ 401417 w 2032000"/>
              <a:gd name="connsiteY440" fmla="*/ 35135 h 43602"/>
              <a:gd name="connsiteX441" fmla="*/ 395332 w 2032000"/>
              <a:gd name="connsiteY441" fmla="*/ 31960 h 43602"/>
              <a:gd name="connsiteX442" fmla="*/ 388982 w 2032000"/>
              <a:gd name="connsiteY442" fmla="*/ 28785 h 43602"/>
              <a:gd name="connsiteX443" fmla="*/ 382632 w 2032000"/>
              <a:gd name="connsiteY443" fmla="*/ 25610 h 43602"/>
              <a:gd name="connsiteX444" fmla="*/ 376546 w 2032000"/>
              <a:gd name="connsiteY444" fmla="*/ 22964 h 43602"/>
              <a:gd name="connsiteX445" fmla="*/ 369667 w 2032000"/>
              <a:gd name="connsiteY445" fmla="*/ 20318 h 43602"/>
              <a:gd name="connsiteX446" fmla="*/ 361994 w 2032000"/>
              <a:gd name="connsiteY446" fmla="*/ 17673 h 43602"/>
              <a:gd name="connsiteX447" fmla="*/ 353263 w 2032000"/>
              <a:gd name="connsiteY447" fmla="*/ 15821 h 43602"/>
              <a:gd name="connsiteX448" fmla="*/ 343209 w 2032000"/>
              <a:gd name="connsiteY448" fmla="*/ 14762 h 43602"/>
              <a:gd name="connsiteX449" fmla="*/ 331832 w 2032000"/>
              <a:gd name="connsiteY449" fmla="*/ 14233 h 43602"/>
              <a:gd name="connsiteX450" fmla="*/ 320455 w 2032000"/>
              <a:gd name="connsiteY450" fmla="*/ 14762 h 43602"/>
              <a:gd name="connsiteX451" fmla="*/ 310400 w 2032000"/>
              <a:gd name="connsiteY451" fmla="*/ 15821 h 43602"/>
              <a:gd name="connsiteX452" fmla="*/ 301669 w 2032000"/>
              <a:gd name="connsiteY452" fmla="*/ 17673 h 43602"/>
              <a:gd name="connsiteX453" fmla="*/ 293996 w 2032000"/>
              <a:gd name="connsiteY453" fmla="*/ 20318 h 43602"/>
              <a:gd name="connsiteX454" fmla="*/ 287117 w 2032000"/>
              <a:gd name="connsiteY454" fmla="*/ 22964 h 43602"/>
              <a:gd name="connsiteX455" fmla="*/ 281032 w 2032000"/>
              <a:gd name="connsiteY455" fmla="*/ 25610 h 43602"/>
              <a:gd name="connsiteX456" fmla="*/ 274682 w 2032000"/>
              <a:gd name="connsiteY456" fmla="*/ 28785 h 43602"/>
              <a:gd name="connsiteX457" fmla="*/ 268332 w 2032000"/>
              <a:gd name="connsiteY457" fmla="*/ 31960 h 43602"/>
              <a:gd name="connsiteX458" fmla="*/ 262246 w 2032000"/>
              <a:gd name="connsiteY458" fmla="*/ 35135 h 43602"/>
              <a:gd name="connsiteX459" fmla="*/ 255367 w 2032000"/>
              <a:gd name="connsiteY459" fmla="*/ 37781 h 43602"/>
              <a:gd name="connsiteX460" fmla="*/ 247694 w 2032000"/>
              <a:gd name="connsiteY460" fmla="*/ 40162 h 43602"/>
              <a:gd name="connsiteX461" fmla="*/ 238963 w 2032000"/>
              <a:gd name="connsiteY461" fmla="*/ 42014 h 43602"/>
              <a:gd name="connsiteX462" fmla="*/ 228909 w 2032000"/>
              <a:gd name="connsiteY462" fmla="*/ 43337 h 43602"/>
              <a:gd name="connsiteX463" fmla="*/ 217532 w 2032000"/>
              <a:gd name="connsiteY463" fmla="*/ 43602 h 43602"/>
              <a:gd name="connsiteX464" fmla="*/ 206155 w 2032000"/>
              <a:gd name="connsiteY464" fmla="*/ 43337 h 43602"/>
              <a:gd name="connsiteX465" fmla="*/ 196100 w 2032000"/>
              <a:gd name="connsiteY465" fmla="*/ 42014 h 43602"/>
              <a:gd name="connsiteX466" fmla="*/ 187369 w 2032000"/>
              <a:gd name="connsiteY466" fmla="*/ 40162 h 43602"/>
              <a:gd name="connsiteX467" fmla="*/ 179696 w 2032000"/>
              <a:gd name="connsiteY467" fmla="*/ 37781 h 43602"/>
              <a:gd name="connsiteX468" fmla="*/ 172817 w 2032000"/>
              <a:gd name="connsiteY468" fmla="*/ 35135 h 43602"/>
              <a:gd name="connsiteX469" fmla="*/ 166732 w 2032000"/>
              <a:gd name="connsiteY469" fmla="*/ 31960 h 43602"/>
              <a:gd name="connsiteX470" fmla="*/ 160382 w 2032000"/>
              <a:gd name="connsiteY470" fmla="*/ 28785 h 43602"/>
              <a:gd name="connsiteX471" fmla="*/ 154032 w 2032000"/>
              <a:gd name="connsiteY471" fmla="*/ 25610 h 43602"/>
              <a:gd name="connsiteX472" fmla="*/ 147946 w 2032000"/>
              <a:gd name="connsiteY472" fmla="*/ 22964 h 43602"/>
              <a:gd name="connsiteX473" fmla="*/ 141067 w 2032000"/>
              <a:gd name="connsiteY473" fmla="*/ 20318 h 43602"/>
              <a:gd name="connsiteX474" fmla="*/ 133394 w 2032000"/>
              <a:gd name="connsiteY474" fmla="*/ 17673 h 43602"/>
              <a:gd name="connsiteX475" fmla="*/ 124663 w 2032000"/>
              <a:gd name="connsiteY475" fmla="*/ 15821 h 43602"/>
              <a:gd name="connsiteX476" fmla="*/ 114609 w 2032000"/>
              <a:gd name="connsiteY476" fmla="*/ 14762 h 43602"/>
              <a:gd name="connsiteX477" fmla="*/ 103232 w 2032000"/>
              <a:gd name="connsiteY477" fmla="*/ 14233 h 43602"/>
              <a:gd name="connsiteX478" fmla="*/ 91855 w 2032000"/>
              <a:gd name="connsiteY478" fmla="*/ 14762 h 43602"/>
              <a:gd name="connsiteX479" fmla="*/ 81800 w 2032000"/>
              <a:gd name="connsiteY479" fmla="*/ 15821 h 43602"/>
              <a:gd name="connsiteX480" fmla="*/ 73069 w 2032000"/>
              <a:gd name="connsiteY480" fmla="*/ 17673 h 43602"/>
              <a:gd name="connsiteX481" fmla="*/ 65396 w 2032000"/>
              <a:gd name="connsiteY481" fmla="*/ 20318 h 43602"/>
              <a:gd name="connsiteX482" fmla="*/ 58517 w 2032000"/>
              <a:gd name="connsiteY482" fmla="*/ 22964 h 43602"/>
              <a:gd name="connsiteX483" fmla="*/ 52432 w 2032000"/>
              <a:gd name="connsiteY483" fmla="*/ 25610 h 43602"/>
              <a:gd name="connsiteX484" fmla="*/ 46082 w 2032000"/>
              <a:gd name="connsiteY484" fmla="*/ 28785 h 43602"/>
              <a:gd name="connsiteX485" fmla="*/ 39732 w 2032000"/>
              <a:gd name="connsiteY485" fmla="*/ 31960 h 43602"/>
              <a:gd name="connsiteX486" fmla="*/ 33646 w 2032000"/>
              <a:gd name="connsiteY486" fmla="*/ 35135 h 43602"/>
              <a:gd name="connsiteX487" fmla="*/ 26767 w 2032000"/>
              <a:gd name="connsiteY487" fmla="*/ 37781 h 43602"/>
              <a:gd name="connsiteX488" fmla="*/ 19094 w 2032000"/>
              <a:gd name="connsiteY488" fmla="*/ 40162 h 43602"/>
              <a:gd name="connsiteX489" fmla="*/ 10363 w 2032000"/>
              <a:gd name="connsiteY489" fmla="*/ 42014 h 43602"/>
              <a:gd name="connsiteX490" fmla="*/ 309 w 2032000"/>
              <a:gd name="connsiteY490" fmla="*/ 43337 h 43602"/>
              <a:gd name="connsiteX491" fmla="*/ 0 w 2032000"/>
              <a:gd name="connsiteY491" fmla="*/ 43344 h 43602"/>
              <a:gd name="connsiteX492" fmla="*/ 0 w 2032000"/>
              <a:gd name="connsiteY492" fmla="*/ 29111 h 43602"/>
              <a:gd name="connsiteX493" fmla="*/ 309 w 2032000"/>
              <a:gd name="connsiteY493" fmla="*/ 29104 h 43602"/>
              <a:gd name="connsiteX494" fmla="*/ 10363 w 2032000"/>
              <a:gd name="connsiteY494" fmla="*/ 27781 h 43602"/>
              <a:gd name="connsiteX495" fmla="*/ 19094 w 2032000"/>
              <a:gd name="connsiteY495" fmla="*/ 25929 h 43602"/>
              <a:gd name="connsiteX496" fmla="*/ 26767 w 2032000"/>
              <a:gd name="connsiteY496" fmla="*/ 23548 h 43602"/>
              <a:gd name="connsiteX497" fmla="*/ 33646 w 2032000"/>
              <a:gd name="connsiteY497" fmla="*/ 20902 h 43602"/>
              <a:gd name="connsiteX498" fmla="*/ 39732 w 2032000"/>
              <a:gd name="connsiteY498" fmla="*/ 17727 h 43602"/>
              <a:gd name="connsiteX499" fmla="*/ 46082 w 2032000"/>
              <a:gd name="connsiteY499" fmla="*/ 14552 h 43602"/>
              <a:gd name="connsiteX500" fmla="*/ 52432 w 2032000"/>
              <a:gd name="connsiteY500" fmla="*/ 11377 h 43602"/>
              <a:gd name="connsiteX501" fmla="*/ 58517 w 2032000"/>
              <a:gd name="connsiteY501" fmla="*/ 8731 h 43602"/>
              <a:gd name="connsiteX502" fmla="*/ 65396 w 2032000"/>
              <a:gd name="connsiteY502" fmla="*/ 6085 h 43602"/>
              <a:gd name="connsiteX503" fmla="*/ 73069 w 2032000"/>
              <a:gd name="connsiteY503" fmla="*/ 3440 h 43602"/>
              <a:gd name="connsiteX504" fmla="*/ 81800 w 2032000"/>
              <a:gd name="connsiteY504" fmla="*/ 1588 h 43602"/>
              <a:gd name="connsiteX505" fmla="*/ 91855 w 2032000"/>
              <a:gd name="connsiteY505" fmla="*/ 529 h 43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Lst>
            <a:rect l="l" t="t" r="r" b="b"/>
            <a:pathLst>
              <a:path w="2032000" h="43602">
                <a:moveTo>
                  <a:pt x="103232" y="0"/>
                </a:moveTo>
                <a:lnTo>
                  <a:pt x="114609" y="529"/>
                </a:lnTo>
                <a:lnTo>
                  <a:pt x="124663" y="1588"/>
                </a:lnTo>
                <a:lnTo>
                  <a:pt x="133394" y="3440"/>
                </a:lnTo>
                <a:lnTo>
                  <a:pt x="141067" y="6085"/>
                </a:lnTo>
                <a:lnTo>
                  <a:pt x="147946" y="8731"/>
                </a:lnTo>
                <a:lnTo>
                  <a:pt x="154032" y="11377"/>
                </a:lnTo>
                <a:lnTo>
                  <a:pt x="160382" y="14552"/>
                </a:lnTo>
                <a:lnTo>
                  <a:pt x="166732" y="17727"/>
                </a:lnTo>
                <a:lnTo>
                  <a:pt x="172817" y="20902"/>
                </a:lnTo>
                <a:lnTo>
                  <a:pt x="179696" y="23548"/>
                </a:lnTo>
                <a:lnTo>
                  <a:pt x="187369" y="25929"/>
                </a:lnTo>
                <a:lnTo>
                  <a:pt x="196100" y="27781"/>
                </a:lnTo>
                <a:lnTo>
                  <a:pt x="206155" y="29104"/>
                </a:lnTo>
                <a:lnTo>
                  <a:pt x="217532" y="29369"/>
                </a:lnTo>
                <a:lnTo>
                  <a:pt x="228909" y="29104"/>
                </a:lnTo>
                <a:lnTo>
                  <a:pt x="238963" y="27781"/>
                </a:lnTo>
                <a:lnTo>
                  <a:pt x="247694" y="25929"/>
                </a:lnTo>
                <a:lnTo>
                  <a:pt x="255367" y="23548"/>
                </a:lnTo>
                <a:lnTo>
                  <a:pt x="262246" y="20902"/>
                </a:lnTo>
                <a:lnTo>
                  <a:pt x="268332" y="17727"/>
                </a:lnTo>
                <a:lnTo>
                  <a:pt x="274682" y="14552"/>
                </a:lnTo>
                <a:lnTo>
                  <a:pt x="281032" y="11377"/>
                </a:lnTo>
                <a:lnTo>
                  <a:pt x="287117" y="8731"/>
                </a:lnTo>
                <a:lnTo>
                  <a:pt x="293996" y="6085"/>
                </a:lnTo>
                <a:lnTo>
                  <a:pt x="301669" y="3440"/>
                </a:lnTo>
                <a:lnTo>
                  <a:pt x="310400" y="1588"/>
                </a:lnTo>
                <a:lnTo>
                  <a:pt x="320455" y="529"/>
                </a:lnTo>
                <a:lnTo>
                  <a:pt x="331832" y="0"/>
                </a:lnTo>
                <a:lnTo>
                  <a:pt x="343209" y="529"/>
                </a:lnTo>
                <a:lnTo>
                  <a:pt x="353263" y="1588"/>
                </a:lnTo>
                <a:lnTo>
                  <a:pt x="361994" y="3440"/>
                </a:lnTo>
                <a:lnTo>
                  <a:pt x="369667" y="6085"/>
                </a:lnTo>
                <a:lnTo>
                  <a:pt x="376546" y="8731"/>
                </a:lnTo>
                <a:lnTo>
                  <a:pt x="382632" y="11377"/>
                </a:lnTo>
                <a:lnTo>
                  <a:pt x="388982" y="14552"/>
                </a:lnTo>
                <a:lnTo>
                  <a:pt x="395332" y="17727"/>
                </a:lnTo>
                <a:lnTo>
                  <a:pt x="401417" y="20902"/>
                </a:lnTo>
                <a:lnTo>
                  <a:pt x="408296" y="23548"/>
                </a:lnTo>
                <a:lnTo>
                  <a:pt x="415969" y="25929"/>
                </a:lnTo>
                <a:lnTo>
                  <a:pt x="424700" y="27781"/>
                </a:lnTo>
                <a:lnTo>
                  <a:pt x="434755" y="29104"/>
                </a:lnTo>
                <a:lnTo>
                  <a:pt x="446132" y="29369"/>
                </a:lnTo>
                <a:lnTo>
                  <a:pt x="457509" y="29104"/>
                </a:lnTo>
                <a:lnTo>
                  <a:pt x="467563" y="27781"/>
                </a:lnTo>
                <a:lnTo>
                  <a:pt x="476294" y="25929"/>
                </a:lnTo>
                <a:lnTo>
                  <a:pt x="483967" y="23548"/>
                </a:lnTo>
                <a:lnTo>
                  <a:pt x="490846" y="20902"/>
                </a:lnTo>
                <a:lnTo>
                  <a:pt x="496932" y="17727"/>
                </a:lnTo>
                <a:lnTo>
                  <a:pt x="503282" y="14552"/>
                </a:lnTo>
                <a:lnTo>
                  <a:pt x="509632" y="11377"/>
                </a:lnTo>
                <a:lnTo>
                  <a:pt x="515717" y="8731"/>
                </a:lnTo>
                <a:lnTo>
                  <a:pt x="522596" y="6085"/>
                </a:lnTo>
                <a:lnTo>
                  <a:pt x="530269" y="3440"/>
                </a:lnTo>
                <a:lnTo>
                  <a:pt x="539000" y="1588"/>
                </a:lnTo>
                <a:lnTo>
                  <a:pt x="549055" y="529"/>
                </a:lnTo>
                <a:lnTo>
                  <a:pt x="560167" y="0"/>
                </a:lnTo>
                <a:lnTo>
                  <a:pt x="571809" y="529"/>
                </a:lnTo>
                <a:lnTo>
                  <a:pt x="581863" y="1588"/>
                </a:lnTo>
                <a:lnTo>
                  <a:pt x="590594" y="3440"/>
                </a:lnTo>
                <a:lnTo>
                  <a:pt x="598267" y="6085"/>
                </a:lnTo>
                <a:lnTo>
                  <a:pt x="605146" y="8731"/>
                </a:lnTo>
                <a:lnTo>
                  <a:pt x="611232" y="11377"/>
                </a:lnTo>
                <a:lnTo>
                  <a:pt x="617582" y="14552"/>
                </a:lnTo>
                <a:lnTo>
                  <a:pt x="623932" y="17727"/>
                </a:lnTo>
                <a:lnTo>
                  <a:pt x="630017" y="20902"/>
                </a:lnTo>
                <a:lnTo>
                  <a:pt x="636896" y="23548"/>
                </a:lnTo>
                <a:lnTo>
                  <a:pt x="644569" y="25929"/>
                </a:lnTo>
                <a:lnTo>
                  <a:pt x="653300" y="27781"/>
                </a:lnTo>
                <a:lnTo>
                  <a:pt x="663355" y="29104"/>
                </a:lnTo>
                <a:lnTo>
                  <a:pt x="674732" y="29369"/>
                </a:lnTo>
                <a:lnTo>
                  <a:pt x="686109" y="29104"/>
                </a:lnTo>
                <a:lnTo>
                  <a:pt x="696163" y="27781"/>
                </a:lnTo>
                <a:lnTo>
                  <a:pt x="704894" y="25929"/>
                </a:lnTo>
                <a:lnTo>
                  <a:pt x="712567" y="23548"/>
                </a:lnTo>
                <a:lnTo>
                  <a:pt x="719446" y="20902"/>
                </a:lnTo>
                <a:lnTo>
                  <a:pt x="725532" y="17727"/>
                </a:lnTo>
                <a:lnTo>
                  <a:pt x="738232" y="11377"/>
                </a:lnTo>
                <a:lnTo>
                  <a:pt x="744317" y="8731"/>
                </a:lnTo>
                <a:lnTo>
                  <a:pt x="751196" y="6085"/>
                </a:lnTo>
                <a:lnTo>
                  <a:pt x="758869" y="3440"/>
                </a:lnTo>
                <a:lnTo>
                  <a:pt x="767600" y="1588"/>
                </a:lnTo>
                <a:lnTo>
                  <a:pt x="777655" y="529"/>
                </a:lnTo>
                <a:lnTo>
                  <a:pt x="789032" y="0"/>
                </a:lnTo>
                <a:lnTo>
                  <a:pt x="800409" y="529"/>
                </a:lnTo>
                <a:lnTo>
                  <a:pt x="810463" y="1588"/>
                </a:lnTo>
                <a:lnTo>
                  <a:pt x="819194" y="3440"/>
                </a:lnTo>
                <a:lnTo>
                  <a:pt x="826867" y="6085"/>
                </a:lnTo>
                <a:lnTo>
                  <a:pt x="833746" y="8731"/>
                </a:lnTo>
                <a:lnTo>
                  <a:pt x="839832" y="11377"/>
                </a:lnTo>
                <a:lnTo>
                  <a:pt x="846182" y="14552"/>
                </a:lnTo>
                <a:lnTo>
                  <a:pt x="852532" y="17727"/>
                </a:lnTo>
                <a:lnTo>
                  <a:pt x="858617" y="20902"/>
                </a:lnTo>
                <a:lnTo>
                  <a:pt x="865496" y="23548"/>
                </a:lnTo>
                <a:lnTo>
                  <a:pt x="873169" y="25929"/>
                </a:lnTo>
                <a:lnTo>
                  <a:pt x="881900" y="27781"/>
                </a:lnTo>
                <a:lnTo>
                  <a:pt x="891955" y="29104"/>
                </a:lnTo>
                <a:lnTo>
                  <a:pt x="901700" y="29331"/>
                </a:lnTo>
                <a:lnTo>
                  <a:pt x="911445" y="29104"/>
                </a:lnTo>
                <a:lnTo>
                  <a:pt x="921499" y="27781"/>
                </a:lnTo>
                <a:lnTo>
                  <a:pt x="930231" y="25929"/>
                </a:lnTo>
                <a:lnTo>
                  <a:pt x="937904" y="23548"/>
                </a:lnTo>
                <a:lnTo>
                  <a:pt x="944783" y="20902"/>
                </a:lnTo>
                <a:lnTo>
                  <a:pt x="950868" y="17727"/>
                </a:lnTo>
                <a:lnTo>
                  <a:pt x="957218" y="14552"/>
                </a:lnTo>
                <a:lnTo>
                  <a:pt x="963568" y="11377"/>
                </a:lnTo>
                <a:lnTo>
                  <a:pt x="969654" y="8731"/>
                </a:lnTo>
                <a:lnTo>
                  <a:pt x="976533" y="6085"/>
                </a:lnTo>
                <a:lnTo>
                  <a:pt x="984206" y="3440"/>
                </a:lnTo>
                <a:lnTo>
                  <a:pt x="992937" y="1588"/>
                </a:lnTo>
                <a:lnTo>
                  <a:pt x="1002991" y="529"/>
                </a:lnTo>
                <a:lnTo>
                  <a:pt x="1014368" y="0"/>
                </a:lnTo>
                <a:lnTo>
                  <a:pt x="1016000" y="76"/>
                </a:lnTo>
                <a:lnTo>
                  <a:pt x="1017632" y="0"/>
                </a:lnTo>
                <a:lnTo>
                  <a:pt x="1029009" y="529"/>
                </a:lnTo>
                <a:lnTo>
                  <a:pt x="1039063" y="1588"/>
                </a:lnTo>
                <a:lnTo>
                  <a:pt x="1047794" y="3440"/>
                </a:lnTo>
                <a:lnTo>
                  <a:pt x="1055467" y="6085"/>
                </a:lnTo>
                <a:lnTo>
                  <a:pt x="1062346" y="8731"/>
                </a:lnTo>
                <a:lnTo>
                  <a:pt x="1068432" y="11377"/>
                </a:lnTo>
                <a:lnTo>
                  <a:pt x="1074782" y="14552"/>
                </a:lnTo>
                <a:lnTo>
                  <a:pt x="1081132" y="17727"/>
                </a:lnTo>
                <a:lnTo>
                  <a:pt x="1087217" y="20902"/>
                </a:lnTo>
                <a:lnTo>
                  <a:pt x="1094096" y="23548"/>
                </a:lnTo>
                <a:lnTo>
                  <a:pt x="1101769" y="25929"/>
                </a:lnTo>
                <a:lnTo>
                  <a:pt x="1110501" y="27781"/>
                </a:lnTo>
                <a:lnTo>
                  <a:pt x="1120555" y="29104"/>
                </a:lnTo>
                <a:lnTo>
                  <a:pt x="1130300" y="29331"/>
                </a:lnTo>
                <a:lnTo>
                  <a:pt x="1140045" y="29104"/>
                </a:lnTo>
                <a:lnTo>
                  <a:pt x="1150100" y="27781"/>
                </a:lnTo>
                <a:lnTo>
                  <a:pt x="1158831" y="25929"/>
                </a:lnTo>
                <a:lnTo>
                  <a:pt x="1166504" y="23548"/>
                </a:lnTo>
                <a:lnTo>
                  <a:pt x="1173383" y="20902"/>
                </a:lnTo>
                <a:lnTo>
                  <a:pt x="1179468" y="17727"/>
                </a:lnTo>
                <a:lnTo>
                  <a:pt x="1185818" y="14552"/>
                </a:lnTo>
                <a:lnTo>
                  <a:pt x="1192168" y="11377"/>
                </a:lnTo>
                <a:lnTo>
                  <a:pt x="1198254" y="8731"/>
                </a:lnTo>
                <a:lnTo>
                  <a:pt x="1205133" y="6085"/>
                </a:lnTo>
                <a:lnTo>
                  <a:pt x="1212806" y="3440"/>
                </a:lnTo>
                <a:lnTo>
                  <a:pt x="1221537" y="1588"/>
                </a:lnTo>
                <a:lnTo>
                  <a:pt x="1231591" y="529"/>
                </a:lnTo>
                <a:lnTo>
                  <a:pt x="1242968" y="0"/>
                </a:lnTo>
                <a:lnTo>
                  <a:pt x="1254345" y="529"/>
                </a:lnTo>
                <a:lnTo>
                  <a:pt x="1264400" y="1588"/>
                </a:lnTo>
                <a:lnTo>
                  <a:pt x="1273131" y="3440"/>
                </a:lnTo>
                <a:lnTo>
                  <a:pt x="1280804" y="6085"/>
                </a:lnTo>
                <a:lnTo>
                  <a:pt x="1287683" y="8731"/>
                </a:lnTo>
                <a:lnTo>
                  <a:pt x="1293768" y="11377"/>
                </a:lnTo>
                <a:lnTo>
                  <a:pt x="1300118" y="14552"/>
                </a:lnTo>
                <a:lnTo>
                  <a:pt x="1306468" y="17727"/>
                </a:lnTo>
                <a:lnTo>
                  <a:pt x="1312554" y="20902"/>
                </a:lnTo>
                <a:lnTo>
                  <a:pt x="1319433" y="23548"/>
                </a:lnTo>
                <a:lnTo>
                  <a:pt x="1327106" y="25929"/>
                </a:lnTo>
                <a:lnTo>
                  <a:pt x="1335837" y="27781"/>
                </a:lnTo>
                <a:lnTo>
                  <a:pt x="1345891" y="29104"/>
                </a:lnTo>
                <a:lnTo>
                  <a:pt x="1357268" y="29369"/>
                </a:lnTo>
                <a:lnTo>
                  <a:pt x="1368645" y="29104"/>
                </a:lnTo>
                <a:lnTo>
                  <a:pt x="1378700" y="27781"/>
                </a:lnTo>
                <a:lnTo>
                  <a:pt x="1387431" y="25929"/>
                </a:lnTo>
                <a:lnTo>
                  <a:pt x="1395104" y="23548"/>
                </a:lnTo>
                <a:lnTo>
                  <a:pt x="1401983" y="20902"/>
                </a:lnTo>
                <a:lnTo>
                  <a:pt x="1408068" y="17727"/>
                </a:lnTo>
                <a:lnTo>
                  <a:pt x="1414418" y="14552"/>
                </a:lnTo>
                <a:lnTo>
                  <a:pt x="1420768" y="11377"/>
                </a:lnTo>
                <a:lnTo>
                  <a:pt x="1426854" y="8731"/>
                </a:lnTo>
                <a:lnTo>
                  <a:pt x="1433733" y="6085"/>
                </a:lnTo>
                <a:lnTo>
                  <a:pt x="1441406" y="3440"/>
                </a:lnTo>
                <a:lnTo>
                  <a:pt x="1450137" y="1588"/>
                </a:lnTo>
                <a:lnTo>
                  <a:pt x="1460191" y="529"/>
                </a:lnTo>
                <a:lnTo>
                  <a:pt x="1471304" y="0"/>
                </a:lnTo>
                <a:lnTo>
                  <a:pt x="1482945" y="529"/>
                </a:lnTo>
                <a:lnTo>
                  <a:pt x="1493000" y="1588"/>
                </a:lnTo>
                <a:lnTo>
                  <a:pt x="1501731" y="3440"/>
                </a:lnTo>
                <a:lnTo>
                  <a:pt x="1509404" y="6085"/>
                </a:lnTo>
                <a:lnTo>
                  <a:pt x="1516283" y="8731"/>
                </a:lnTo>
                <a:lnTo>
                  <a:pt x="1522368" y="11377"/>
                </a:lnTo>
                <a:lnTo>
                  <a:pt x="1528718" y="14552"/>
                </a:lnTo>
                <a:lnTo>
                  <a:pt x="1535068" y="17727"/>
                </a:lnTo>
                <a:lnTo>
                  <a:pt x="1541154" y="20902"/>
                </a:lnTo>
                <a:lnTo>
                  <a:pt x="1548033" y="23548"/>
                </a:lnTo>
                <a:lnTo>
                  <a:pt x="1555706" y="25929"/>
                </a:lnTo>
                <a:lnTo>
                  <a:pt x="1564437" y="27781"/>
                </a:lnTo>
                <a:lnTo>
                  <a:pt x="1574491" y="29104"/>
                </a:lnTo>
                <a:lnTo>
                  <a:pt x="1585868" y="29369"/>
                </a:lnTo>
                <a:lnTo>
                  <a:pt x="1597245" y="29104"/>
                </a:lnTo>
                <a:lnTo>
                  <a:pt x="1607300" y="27781"/>
                </a:lnTo>
                <a:lnTo>
                  <a:pt x="1616031" y="25929"/>
                </a:lnTo>
                <a:lnTo>
                  <a:pt x="1623704" y="23548"/>
                </a:lnTo>
                <a:lnTo>
                  <a:pt x="1630583" y="20902"/>
                </a:lnTo>
                <a:lnTo>
                  <a:pt x="1636668" y="17727"/>
                </a:lnTo>
                <a:lnTo>
                  <a:pt x="1649368" y="11377"/>
                </a:lnTo>
                <a:lnTo>
                  <a:pt x="1655454" y="8731"/>
                </a:lnTo>
                <a:lnTo>
                  <a:pt x="1662333" y="6085"/>
                </a:lnTo>
                <a:lnTo>
                  <a:pt x="1670006" y="3440"/>
                </a:lnTo>
                <a:lnTo>
                  <a:pt x="1678737" y="1588"/>
                </a:lnTo>
                <a:lnTo>
                  <a:pt x="1688791" y="529"/>
                </a:lnTo>
                <a:lnTo>
                  <a:pt x="1700168" y="0"/>
                </a:lnTo>
                <a:lnTo>
                  <a:pt x="1711545" y="529"/>
                </a:lnTo>
                <a:lnTo>
                  <a:pt x="1721600" y="1588"/>
                </a:lnTo>
                <a:lnTo>
                  <a:pt x="1730331" y="3440"/>
                </a:lnTo>
                <a:lnTo>
                  <a:pt x="1738004" y="6085"/>
                </a:lnTo>
                <a:lnTo>
                  <a:pt x="1744883" y="8731"/>
                </a:lnTo>
                <a:lnTo>
                  <a:pt x="1750968" y="11377"/>
                </a:lnTo>
                <a:lnTo>
                  <a:pt x="1757318" y="14552"/>
                </a:lnTo>
                <a:lnTo>
                  <a:pt x="1763668" y="17727"/>
                </a:lnTo>
                <a:lnTo>
                  <a:pt x="1769754" y="20902"/>
                </a:lnTo>
                <a:lnTo>
                  <a:pt x="1776633" y="23548"/>
                </a:lnTo>
                <a:lnTo>
                  <a:pt x="1784306" y="25929"/>
                </a:lnTo>
                <a:lnTo>
                  <a:pt x="1793037" y="27781"/>
                </a:lnTo>
                <a:lnTo>
                  <a:pt x="1803091" y="29104"/>
                </a:lnTo>
                <a:lnTo>
                  <a:pt x="1814468" y="29369"/>
                </a:lnTo>
                <a:lnTo>
                  <a:pt x="1825845" y="29104"/>
                </a:lnTo>
                <a:lnTo>
                  <a:pt x="1835900" y="27781"/>
                </a:lnTo>
                <a:lnTo>
                  <a:pt x="1844631" y="25929"/>
                </a:lnTo>
                <a:lnTo>
                  <a:pt x="1852304" y="23548"/>
                </a:lnTo>
                <a:lnTo>
                  <a:pt x="1859183" y="20902"/>
                </a:lnTo>
                <a:lnTo>
                  <a:pt x="1865268" y="17727"/>
                </a:lnTo>
                <a:lnTo>
                  <a:pt x="1871618" y="14552"/>
                </a:lnTo>
                <a:lnTo>
                  <a:pt x="1877968" y="11377"/>
                </a:lnTo>
                <a:lnTo>
                  <a:pt x="1884054" y="8731"/>
                </a:lnTo>
                <a:lnTo>
                  <a:pt x="1890933" y="6085"/>
                </a:lnTo>
                <a:lnTo>
                  <a:pt x="1898606" y="3440"/>
                </a:lnTo>
                <a:lnTo>
                  <a:pt x="1907337" y="1588"/>
                </a:lnTo>
                <a:lnTo>
                  <a:pt x="1917391" y="529"/>
                </a:lnTo>
                <a:lnTo>
                  <a:pt x="1928768" y="0"/>
                </a:lnTo>
                <a:lnTo>
                  <a:pt x="1940145" y="529"/>
                </a:lnTo>
                <a:lnTo>
                  <a:pt x="1950200" y="1588"/>
                </a:lnTo>
                <a:lnTo>
                  <a:pt x="1958931" y="3440"/>
                </a:lnTo>
                <a:lnTo>
                  <a:pt x="1966604" y="6085"/>
                </a:lnTo>
                <a:lnTo>
                  <a:pt x="1973483" y="8731"/>
                </a:lnTo>
                <a:lnTo>
                  <a:pt x="1979568" y="11377"/>
                </a:lnTo>
                <a:lnTo>
                  <a:pt x="1985918" y="14552"/>
                </a:lnTo>
                <a:lnTo>
                  <a:pt x="1992268" y="17727"/>
                </a:lnTo>
                <a:lnTo>
                  <a:pt x="1998354" y="20902"/>
                </a:lnTo>
                <a:lnTo>
                  <a:pt x="2005233" y="23548"/>
                </a:lnTo>
                <a:lnTo>
                  <a:pt x="2012906" y="25929"/>
                </a:lnTo>
                <a:lnTo>
                  <a:pt x="2021637" y="27781"/>
                </a:lnTo>
                <a:lnTo>
                  <a:pt x="2031691" y="29104"/>
                </a:lnTo>
                <a:lnTo>
                  <a:pt x="2032000" y="29111"/>
                </a:lnTo>
                <a:lnTo>
                  <a:pt x="2032000" y="43344"/>
                </a:lnTo>
                <a:lnTo>
                  <a:pt x="2031691" y="43337"/>
                </a:lnTo>
                <a:lnTo>
                  <a:pt x="2021637" y="42014"/>
                </a:lnTo>
                <a:lnTo>
                  <a:pt x="2012906" y="40162"/>
                </a:lnTo>
                <a:lnTo>
                  <a:pt x="2005233" y="37781"/>
                </a:lnTo>
                <a:lnTo>
                  <a:pt x="1998354" y="35135"/>
                </a:lnTo>
                <a:lnTo>
                  <a:pt x="1992268" y="31960"/>
                </a:lnTo>
                <a:lnTo>
                  <a:pt x="1985918" y="28785"/>
                </a:lnTo>
                <a:lnTo>
                  <a:pt x="1979568" y="25610"/>
                </a:lnTo>
                <a:lnTo>
                  <a:pt x="1973483" y="22964"/>
                </a:lnTo>
                <a:lnTo>
                  <a:pt x="1966604" y="20318"/>
                </a:lnTo>
                <a:lnTo>
                  <a:pt x="1958931" y="17673"/>
                </a:lnTo>
                <a:lnTo>
                  <a:pt x="1950200" y="15821"/>
                </a:lnTo>
                <a:lnTo>
                  <a:pt x="1940145" y="14762"/>
                </a:lnTo>
                <a:lnTo>
                  <a:pt x="1928768" y="14233"/>
                </a:lnTo>
                <a:lnTo>
                  <a:pt x="1917391" y="14762"/>
                </a:lnTo>
                <a:lnTo>
                  <a:pt x="1907337" y="15821"/>
                </a:lnTo>
                <a:lnTo>
                  <a:pt x="1898606" y="17673"/>
                </a:lnTo>
                <a:lnTo>
                  <a:pt x="1890933" y="20318"/>
                </a:lnTo>
                <a:lnTo>
                  <a:pt x="1884054" y="22964"/>
                </a:lnTo>
                <a:lnTo>
                  <a:pt x="1877968" y="25610"/>
                </a:lnTo>
                <a:lnTo>
                  <a:pt x="1871618" y="28785"/>
                </a:lnTo>
                <a:lnTo>
                  <a:pt x="1865268" y="31960"/>
                </a:lnTo>
                <a:lnTo>
                  <a:pt x="1859183" y="35135"/>
                </a:lnTo>
                <a:lnTo>
                  <a:pt x="1852304" y="37781"/>
                </a:lnTo>
                <a:lnTo>
                  <a:pt x="1844631" y="40162"/>
                </a:lnTo>
                <a:lnTo>
                  <a:pt x="1835900" y="42014"/>
                </a:lnTo>
                <a:lnTo>
                  <a:pt x="1825845" y="43337"/>
                </a:lnTo>
                <a:lnTo>
                  <a:pt x="1814468" y="43602"/>
                </a:lnTo>
                <a:lnTo>
                  <a:pt x="1803091" y="43337"/>
                </a:lnTo>
                <a:lnTo>
                  <a:pt x="1793037" y="42014"/>
                </a:lnTo>
                <a:lnTo>
                  <a:pt x="1784306" y="40162"/>
                </a:lnTo>
                <a:lnTo>
                  <a:pt x="1776633" y="37781"/>
                </a:lnTo>
                <a:lnTo>
                  <a:pt x="1769754" y="35135"/>
                </a:lnTo>
                <a:lnTo>
                  <a:pt x="1763668" y="31960"/>
                </a:lnTo>
                <a:lnTo>
                  <a:pt x="1757318" y="28785"/>
                </a:lnTo>
                <a:lnTo>
                  <a:pt x="1750968" y="25610"/>
                </a:lnTo>
                <a:lnTo>
                  <a:pt x="1744883" y="22964"/>
                </a:lnTo>
                <a:lnTo>
                  <a:pt x="1738004" y="20318"/>
                </a:lnTo>
                <a:lnTo>
                  <a:pt x="1730331" y="17673"/>
                </a:lnTo>
                <a:lnTo>
                  <a:pt x="1721600" y="15821"/>
                </a:lnTo>
                <a:lnTo>
                  <a:pt x="1711545" y="14762"/>
                </a:lnTo>
                <a:lnTo>
                  <a:pt x="1700168" y="14233"/>
                </a:lnTo>
                <a:lnTo>
                  <a:pt x="1688791" y="14762"/>
                </a:lnTo>
                <a:lnTo>
                  <a:pt x="1678737" y="15821"/>
                </a:lnTo>
                <a:lnTo>
                  <a:pt x="1670006" y="17673"/>
                </a:lnTo>
                <a:lnTo>
                  <a:pt x="1662333" y="20318"/>
                </a:lnTo>
                <a:lnTo>
                  <a:pt x="1655454" y="22964"/>
                </a:lnTo>
                <a:lnTo>
                  <a:pt x="1649368" y="25610"/>
                </a:lnTo>
                <a:lnTo>
                  <a:pt x="1636668" y="31960"/>
                </a:lnTo>
                <a:lnTo>
                  <a:pt x="1630583" y="35135"/>
                </a:lnTo>
                <a:lnTo>
                  <a:pt x="1623704" y="37781"/>
                </a:lnTo>
                <a:lnTo>
                  <a:pt x="1616031" y="40162"/>
                </a:lnTo>
                <a:lnTo>
                  <a:pt x="1607300" y="42014"/>
                </a:lnTo>
                <a:lnTo>
                  <a:pt x="1597245" y="43337"/>
                </a:lnTo>
                <a:lnTo>
                  <a:pt x="1585868" y="43602"/>
                </a:lnTo>
                <a:lnTo>
                  <a:pt x="1574491" y="43337"/>
                </a:lnTo>
                <a:lnTo>
                  <a:pt x="1564437" y="42014"/>
                </a:lnTo>
                <a:lnTo>
                  <a:pt x="1555706" y="40162"/>
                </a:lnTo>
                <a:lnTo>
                  <a:pt x="1548033" y="37781"/>
                </a:lnTo>
                <a:lnTo>
                  <a:pt x="1541154" y="35135"/>
                </a:lnTo>
                <a:lnTo>
                  <a:pt x="1535068" y="31960"/>
                </a:lnTo>
                <a:lnTo>
                  <a:pt x="1528718" y="28785"/>
                </a:lnTo>
                <a:lnTo>
                  <a:pt x="1522368" y="25610"/>
                </a:lnTo>
                <a:lnTo>
                  <a:pt x="1516283" y="22964"/>
                </a:lnTo>
                <a:lnTo>
                  <a:pt x="1509404" y="20318"/>
                </a:lnTo>
                <a:lnTo>
                  <a:pt x="1501731" y="17673"/>
                </a:lnTo>
                <a:lnTo>
                  <a:pt x="1493000" y="15821"/>
                </a:lnTo>
                <a:lnTo>
                  <a:pt x="1482945" y="14762"/>
                </a:lnTo>
                <a:lnTo>
                  <a:pt x="1471304" y="14233"/>
                </a:lnTo>
                <a:lnTo>
                  <a:pt x="1460191" y="14762"/>
                </a:lnTo>
                <a:lnTo>
                  <a:pt x="1450137" y="15821"/>
                </a:lnTo>
                <a:lnTo>
                  <a:pt x="1441406" y="17673"/>
                </a:lnTo>
                <a:lnTo>
                  <a:pt x="1433733" y="20318"/>
                </a:lnTo>
                <a:lnTo>
                  <a:pt x="1426854" y="22964"/>
                </a:lnTo>
                <a:lnTo>
                  <a:pt x="1420768" y="25610"/>
                </a:lnTo>
                <a:lnTo>
                  <a:pt x="1414418" y="28785"/>
                </a:lnTo>
                <a:lnTo>
                  <a:pt x="1408068" y="31960"/>
                </a:lnTo>
                <a:lnTo>
                  <a:pt x="1401983" y="35135"/>
                </a:lnTo>
                <a:lnTo>
                  <a:pt x="1395104" y="37781"/>
                </a:lnTo>
                <a:lnTo>
                  <a:pt x="1387431" y="40162"/>
                </a:lnTo>
                <a:lnTo>
                  <a:pt x="1378700" y="42014"/>
                </a:lnTo>
                <a:lnTo>
                  <a:pt x="1368645" y="43337"/>
                </a:lnTo>
                <a:lnTo>
                  <a:pt x="1357268" y="43602"/>
                </a:lnTo>
                <a:lnTo>
                  <a:pt x="1345891" y="43337"/>
                </a:lnTo>
                <a:lnTo>
                  <a:pt x="1335837" y="42014"/>
                </a:lnTo>
                <a:lnTo>
                  <a:pt x="1327106" y="40162"/>
                </a:lnTo>
                <a:lnTo>
                  <a:pt x="1319433" y="37781"/>
                </a:lnTo>
                <a:lnTo>
                  <a:pt x="1312554" y="35135"/>
                </a:lnTo>
                <a:lnTo>
                  <a:pt x="1306468" y="31960"/>
                </a:lnTo>
                <a:lnTo>
                  <a:pt x="1300118" y="28785"/>
                </a:lnTo>
                <a:lnTo>
                  <a:pt x="1293768" y="25610"/>
                </a:lnTo>
                <a:lnTo>
                  <a:pt x="1287683" y="22964"/>
                </a:lnTo>
                <a:lnTo>
                  <a:pt x="1280804" y="20318"/>
                </a:lnTo>
                <a:lnTo>
                  <a:pt x="1273131" y="17673"/>
                </a:lnTo>
                <a:lnTo>
                  <a:pt x="1264400" y="15821"/>
                </a:lnTo>
                <a:lnTo>
                  <a:pt x="1254345" y="14762"/>
                </a:lnTo>
                <a:lnTo>
                  <a:pt x="1242968" y="14233"/>
                </a:lnTo>
                <a:lnTo>
                  <a:pt x="1231591" y="14762"/>
                </a:lnTo>
                <a:lnTo>
                  <a:pt x="1221537" y="15821"/>
                </a:lnTo>
                <a:lnTo>
                  <a:pt x="1212806" y="17673"/>
                </a:lnTo>
                <a:lnTo>
                  <a:pt x="1205133" y="20318"/>
                </a:lnTo>
                <a:lnTo>
                  <a:pt x="1198254" y="22964"/>
                </a:lnTo>
                <a:lnTo>
                  <a:pt x="1192168" y="25610"/>
                </a:lnTo>
                <a:lnTo>
                  <a:pt x="1185818" y="28785"/>
                </a:lnTo>
                <a:lnTo>
                  <a:pt x="1179468" y="31960"/>
                </a:lnTo>
                <a:lnTo>
                  <a:pt x="1173383" y="35135"/>
                </a:lnTo>
                <a:lnTo>
                  <a:pt x="1166504" y="37781"/>
                </a:lnTo>
                <a:lnTo>
                  <a:pt x="1158831" y="40162"/>
                </a:lnTo>
                <a:lnTo>
                  <a:pt x="1150100" y="42014"/>
                </a:lnTo>
                <a:lnTo>
                  <a:pt x="1140045" y="43337"/>
                </a:lnTo>
                <a:lnTo>
                  <a:pt x="1130300" y="43564"/>
                </a:lnTo>
                <a:lnTo>
                  <a:pt x="1120555" y="43337"/>
                </a:lnTo>
                <a:lnTo>
                  <a:pt x="1110501" y="42014"/>
                </a:lnTo>
                <a:lnTo>
                  <a:pt x="1101769" y="40162"/>
                </a:lnTo>
                <a:lnTo>
                  <a:pt x="1094096" y="37781"/>
                </a:lnTo>
                <a:lnTo>
                  <a:pt x="1087217" y="35135"/>
                </a:lnTo>
                <a:lnTo>
                  <a:pt x="1081132" y="31960"/>
                </a:lnTo>
                <a:lnTo>
                  <a:pt x="1074782" y="28785"/>
                </a:lnTo>
                <a:lnTo>
                  <a:pt x="1068432" y="25610"/>
                </a:lnTo>
                <a:lnTo>
                  <a:pt x="1062346" y="22964"/>
                </a:lnTo>
                <a:lnTo>
                  <a:pt x="1055467" y="20318"/>
                </a:lnTo>
                <a:lnTo>
                  <a:pt x="1047794" y="17673"/>
                </a:lnTo>
                <a:lnTo>
                  <a:pt x="1039063" y="15821"/>
                </a:lnTo>
                <a:lnTo>
                  <a:pt x="1029009" y="14762"/>
                </a:lnTo>
                <a:lnTo>
                  <a:pt x="1017632" y="14233"/>
                </a:lnTo>
                <a:lnTo>
                  <a:pt x="1016000" y="14309"/>
                </a:lnTo>
                <a:lnTo>
                  <a:pt x="1014368" y="14233"/>
                </a:lnTo>
                <a:lnTo>
                  <a:pt x="1002991" y="14762"/>
                </a:lnTo>
                <a:lnTo>
                  <a:pt x="992937" y="15821"/>
                </a:lnTo>
                <a:lnTo>
                  <a:pt x="984206" y="17673"/>
                </a:lnTo>
                <a:lnTo>
                  <a:pt x="976533" y="20318"/>
                </a:lnTo>
                <a:lnTo>
                  <a:pt x="969654" y="22964"/>
                </a:lnTo>
                <a:lnTo>
                  <a:pt x="963568" y="25610"/>
                </a:lnTo>
                <a:lnTo>
                  <a:pt x="957218" y="28785"/>
                </a:lnTo>
                <a:lnTo>
                  <a:pt x="950868" y="31960"/>
                </a:lnTo>
                <a:lnTo>
                  <a:pt x="944783" y="35135"/>
                </a:lnTo>
                <a:lnTo>
                  <a:pt x="937904" y="37781"/>
                </a:lnTo>
                <a:lnTo>
                  <a:pt x="930231" y="40162"/>
                </a:lnTo>
                <a:lnTo>
                  <a:pt x="921499" y="42014"/>
                </a:lnTo>
                <a:lnTo>
                  <a:pt x="911445" y="43337"/>
                </a:lnTo>
                <a:lnTo>
                  <a:pt x="901700" y="43564"/>
                </a:lnTo>
                <a:lnTo>
                  <a:pt x="891955" y="43337"/>
                </a:lnTo>
                <a:lnTo>
                  <a:pt x="881900" y="42014"/>
                </a:lnTo>
                <a:lnTo>
                  <a:pt x="873169" y="40162"/>
                </a:lnTo>
                <a:lnTo>
                  <a:pt x="865496" y="37781"/>
                </a:lnTo>
                <a:lnTo>
                  <a:pt x="858617" y="35135"/>
                </a:lnTo>
                <a:lnTo>
                  <a:pt x="852532" y="31960"/>
                </a:lnTo>
                <a:lnTo>
                  <a:pt x="846182" y="28785"/>
                </a:lnTo>
                <a:lnTo>
                  <a:pt x="839832" y="25610"/>
                </a:lnTo>
                <a:lnTo>
                  <a:pt x="833746" y="22964"/>
                </a:lnTo>
                <a:lnTo>
                  <a:pt x="826867" y="20318"/>
                </a:lnTo>
                <a:lnTo>
                  <a:pt x="819194" y="17673"/>
                </a:lnTo>
                <a:lnTo>
                  <a:pt x="810463" y="15821"/>
                </a:lnTo>
                <a:lnTo>
                  <a:pt x="800409" y="14762"/>
                </a:lnTo>
                <a:lnTo>
                  <a:pt x="789032" y="14233"/>
                </a:lnTo>
                <a:lnTo>
                  <a:pt x="777655" y="14762"/>
                </a:lnTo>
                <a:lnTo>
                  <a:pt x="767600" y="15821"/>
                </a:lnTo>
                <a:lnTo>
                  <a:pt x="758869" y="17673"/>
                </a:lnTo>
                <a:lnTo>
                  <a:pt x="751196" y="20318"/>
                </a:lnTo>
                <a:lnTo>
                  <a:pt x="744317" y="22964"/>
                </a:lnTo>
                <a:lnTo>
                  <a:pt x="738232" y="25610"/>
                </a:lnTo>
                <a:lnTo>
                  <a:pt x="725532" y="31960"/>
                </a:lnTo>
                <a:lnTo>
                  <a:pt x="719446" y="35135"/>
                </a:lnTo>
                <a:lnTo>
                  <a:pt x="712567" y="37781"/>
                </a:lnTo>
                <a:lnTo>
                  <a:pt x="704894" y="40162"/>
                </a:lnTo>
                <a:lnTo>
                  <a:pt x="696163" y="42014"/>
                </a:lnTo>
                <a:lnTo>
                  <a:pt x="686109" y="43337"/>
                </a:lnTo>
                <a:lnTo>
                  <a:pt x="674732" y="43602"/>
                </a:lnTo>
                <a:lnTo>
                  <a:pt x="663355" y="43337"/>
                </a:lnTo>
                <a:lnTo>
                  <a:pt x="653300" y="42014"/>
                </a:lnTo>
                <a:lnTo>
                  <a:pt x="644569" y="40162"/>
                </a:lnTo>
                <a:lnTo>
                  <a:pt x="636896" y="37781"/>
                </a:lnTo>
                <a:lnTo>
                  <a:pt x="630017" y="35135"/>
                </a:lnTo>
                <a:lnTo>
                  <a:pt x="623932" y="31960"/>
                </a:lnTo>
                <a:lnTo>
                  <a:pt x="617582" y="28785"/>
                </a:lnTo>
                <a:lnTo>
                  <a:pt x="611232" y="25610"/>
                </a:lnTo>
                <a:lnTo>
                  <a:pt x="605146" y="22964"/>
                </a:lnTo>
                <a:lnTo>
                  <a:pt x="598267" y="20318"/>
                </a:lnTo>
                <a:lnTo>
                  <a:pt x="590594" y="17673"/>
                </a:lnTo>
                <a:lnTo>
                  <a:pt x="581863" y="15821"/>
                </a:lnTo>
                <a:lnTo>
                  <a:pt x="571809" y="14762"/>
                </a:lnTo>
                <a:lnTo>
                  <a:pt x="560167" y="14233"/>
                </a:lnTo>
                <a:lnTo>
                  <a:pt x="549055" y="14762"/>
                </a:lnTo>
                <a:lnTo>
                  <a:pt x="539000" y="15821"/>
                </a:lnTo>
                <a:lnTo>
                  <a:pt x="530269" y="17673"/>
                </a:lnTo>
                <a:lnTo>
                  <a:pt x="522596" y="20318"/>
                </a:lnTo>
                <a:lnTo>
                  <a:pt x="515717" y="22964"/>
                </a:lnTo>
                <a:lnTo>
                  <a:pt x="509632" y="25610"/>
                </a:lnTo>
                <a:lnTo>
                  <a:pt x="503282" y="28785"/>
                </a:lnTo>
                <a:lnTo>
                  <a:pt x="496932" y="31960"/>
                </a:lnTo>
                <a:lnTo>
                  <a:pt x="490846" y="35135"/>
                </a:lnTo>
                <a:lnTo>
                  <a:pt x="483967" y="37781"/>
                </a:lnTo>
                <a:lnTo>
                  <a:pt x="476294" y="40162"/>
                </a:lnTo>
                <a:lnTo>
                  <a:pt x="467563" y="42014"/>
                </a:lnTo>
                <a:lnTo>
                  <a:pt x="457509" y="43337"/>
                </a:lnTo>
                <a:lnTo>
                  <a:pt x="446132" y="43602"/>
                </a:lnTo>
                <a:lnTo>
                  <a:pt x="434755" y="43337"/>
                </a:lnTo>
                <a:lnTo>
                  <a:pt x="424700" y="42014"/>
                </a:lnTo>
                <a:lnTo>
                  <a:pt x="415969" y="40162"/>
                </a:lnTo>
                <a:lnTo>
                  <a:pt x="408296" y="37781"/>
                </a:lnTo>
                <a:lnTo>
                  <a:pt x="401417" y="35135"/>
                </a:lnTo>
                <a:lnTo>
                  <a:pt x="395332" y="31960"/>
                </a:lnTo>
                <a:lnTo>
                  <a:pt x="388982" y="28785"/>
                </a:lnTo>
                <a:lnTo>
                  <a:pt x="382632" y="25610"/>
                </a:lnTo>
                <a:lnTo>
                  <a:pt x="376546" y="22964"/>
                </a:lnTo>
                <a:lnTo>
                  <a:pt x="369667" y="20318"/>
                </a:lnTo>
                <a:lnTo>
                  <a:pt x="361994" y="17673"/>
                </a:lnTo>
                <a:lnTo>
                  <a:pt x="353263" y="15821"/>
                </a:lnTo>
                <a:lnTo>
                  <a:pt x="343209" y="14762"/>
                </a:lnTo>
                <a:lnTo>
                  <a:pt x="331832" y="14233"/>
                </a:lnTo>
                <a:lnTo>
                  <a:pt x="320455" y="14762"/>
                </a:lnTo>
                <a:lnTo>
                  <a:pt x="310400" y="15821"/>
                </a:lnTo>
                <a:lnTo>
                  <a:pt x="301669" y="17673"/>
                </a:lnTo>
                <a:lnTo>
                  <a:pt x="293996" y="20318"/>
                </a:lnTo>
                <a:lnTo>
                  <a:pt x="287117" y="22964"/>
                </a:lnTo>
                <a:lnTo>
                  <a:pt x="281032" y="25610"/>
                </a:lnTo>
                <a:lnTo>
                  <a:pt x="274682" y="28785"/>
                </a:lnTo>
                <a:lnTo>
                  <a:pt x="268332" y="31960"/>
                </a:lnTo>
                <a:lnTo>
                  <a:pt x="262246" y="35135"/>
                </a:lnTo>
                <a:lnTo>
                  <a:pt x="255367" y="37781"/>
                </a:lnTo>
                <a:lnTo>
                  <a:pt x="247694" y="40162"/>
                </a:lnTo>
                <a:lnTo>
                  <a:pt x="238963" y="42014"/>
                </a:lnTo>
                <a:lnTo>
                  <a:pt x="228909" y="43337"/>
                </a:lnTo>
                <a:lnTo>
                  <a:pt x="217532" y="43602"/>
                </a:lnTo>
                <a:lnTo>
                  <a:pt x="206155" y="43337"/>
                </a:lnTo>
                <a:lnTo>
                  <a:pt x="196100" y="42014"/>
                </a:lnTo>
                <a:lnTo>
                  <a:pt x="187369" y="40162"/>
                </a:lnTo>
                <a:lnTo>
                  <a:pt x="179696" y="37781"/>
                </a:lnTo>
                <a:lnTo>
                  <a:pt x="172817" y="35135"/>
                </a:lnTo>
                <a:lnTo>
                  <a:pt x="166732" y="31960"/>
                </a:lnTo>
                <a:lnTo>
                  <a:pt x="160382" y="28785"/>
                </a:lnTo>
                <a:lnTo>
                  <a:pt x="154032" y="25610"/>
                </a:lnTo>
                <a:lnTo>
                  <a:pt x="147946" y="22964"/>
                </a:lnTo>
                <a:lnTo>
                  <a:pt x="141067" y="20318"/>
                </a:lnTo>
                <a:lnTo>
                  <a:pt x="133394" y="17673"/>
                </a:lnTo>
                <a:lnTo>
                  <a:pt x="124663" y="15821"/>
                </a:lnTo>
                <a:lnTo>
                  <a:pt x="114609" y="14762"/>
                </a:lnTo>
                <a:lnTo>
                  <a:pt x="103232" y="14233"/>
                </a:lnTo>
                <a:lnTo>
                  <a:pt x="91855" y="14762"/>
                </a:lnTo>
                <a:lnTo>
                  <a:pt x="81800" y="15821"/>
                </a:lnTo>
                <a:lnTo>
                  <a:pt x="73069" y="17673"/>
                </a:lnTo>
                <a:lnTo>
                  <a:pt x="65396" y="20318"/>
                </a:lnTo>
                <a:lnTo>
                  <a:pt x="58517" y="22964"/>
                </a:lnTo>
                <a:lnTo>
                  <a:pt x="52432" y="25610"/>
                </a:lnTo>
                <a:lnTo>
                  <a:pt x="46082" y="28785"/>
                </a:lnTo>
                <a:lnTo>
                  <a:pt x="39732" y="31960"/>
                </a:lnTo>
                <a:lnTo>
                  <a:pt x="33646" y="35135"/>
                </a:lnTo>
                <a:lnTo>
                  <a:pt x="26767" y="37781"/>
                </a:lnTo>
                <a:lnTo>
                  <a:pt x="19094" y="40162"/>
                </a:lnTo>
                <a:lnTo>
                  <a:pt x="10363" y="42014"/>
                </a:lnTo>
                <a:lnTo>
                  <a:pt x="309" y="43337"/>
                </a:lnTo>
                <a:lnTo>
                  <a:pt x="0" y="43344"/>
                </a:lnTo>
                <a:lnTo>
                  <a:pt x="0" y="29111"/>
                </a:lnTo>
                <a:lnTo>
                  <a:pt x="309" y="29104"/>
                </a:lnTo>
                <a:lnTo>
                  <a:pt x="10363" y="27781"/>
                </a:lnTo>
                <a:lnTo>
                  <a:pt x="19094" y="25929"/>
                </a:lnTo>
                <a:lnTo>
                  <a:pt x="26767" y="23548"/>
                </a:lnTo>
                <a:lnTo>
                  <a:pt x="33646" y="20902"/>
                </a:lnTo>
                <a:lnTo>
                  <a:pt x="39732" y="17727"/>
                </a:lnTo>
                <a:lnTo>
                  <a:pt x="46082" y="14552"/>
                </a:lnTo>
                <a:lnTo>
                  <a:pt x="52432" y="11377"/>
                </a:lnTo>
                <a:lnTo>
                  <a:pt x="58517" y="8731"/>
                </a:lnTo>
                <a:lnTo>
                  <a:pt x="65396" y="6085"/>
                </a:lnTo>
                <a:lnTo>
                  <a:pt x="73069" y="3440"/>
                </a:lnTo>
                <a:lnTo>
                  <a:pt x="81800" y="1588"/>
                </a:lnTo>
                <a:lnTo>
                  <a:pt x="91855" y="529"/>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spTree>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55129" y="533400"/>
            <a:ext cx="7633742" cy="1492132"/>
          </a:xfrm>
        </p:spPr>
        <p:txBody>
          <a:bodyPr anchor="ctr">
            <a:normAutofit/>
          </a:bodyPr>
          <a:lstStyle/>
          <a:p>
            <a:pPr algn="ctr"/>
            <a:r>
              <a:rPr lang="en-GB" dirty="0"/>
              <a:t>Aims of the research project</a:t>
            </a:r>
            <a:endParaRPr lang="en-US" dirty="0"/>
          </a:p>
        </p:txBody>
      </p:sp>
      <p:graphicFrame>
        <p:nvGraphicFramePr>
          <p:cNvPr id="7" name="Content Placeholder 2">
            <a:extLst>
              <a:ext uri="{FF2B5EF4-FFF2-40B4-BE49-F238E27FC236}">
                <a16:creationId xmlns:a16="http://schemas.microsoft.com/office/drawing/2014/main" id="{DAF15296-3C17-4FDA-B15D-DE1A5E004987}"/>
              </a:ext>
            </a:extLst>
          </p:cNvPr>
          <p:cNvGraphicFramePr>
            <a:graphicFrameLocks noGrp="1"/>
          </p:cNvGraphicFramePr>
          <p:nvPr>
            <p:ph idx="1"/>
            <p:extLst>
              <p:ext uri="{D42A27DB-BD31-4B8C-83A1-F6EECF244321}">
                <p14:modId xmlns:p14="http://schemas.microsoft.com/office/powerpoint/2010/main" val="3213546606"/>
              </p:ext>
            </p:extLst>
          </p:nvPr>
        </p:nvGraphicFramePr>
        <p:xfrm>
          <a:off x="938212" y="2286000"/>
          <a:ext cx="7634288" cy="3594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B0A7D14-7B67-4022-A8BE-1CCD4A0F1B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p:cNvSpPr>
            <a:spLocks noGrp="1"/>
          </p:cNvSpPr>
          <p:nvPr>
            <p:ph type="title"/>
          </p:nvPr>
        </p:nvSpPr>
        <p:spPr>
          <a:xfrm>
            <a:off x="990158" y="793868"/>
            <a:ext cx="7633742" cy="1492132"/>
          </a:xfrm>
        </p:spPr>
        <p:txBody>
          <a:bodyPr anchor="ctr">
            <a:normAutofit/>
          </a:bodyPr>
          <a:lstStyle/>
          <a:p>
            <a:pPr algn="ctr"/>
            <a:r>
              <a:rPr lang="en-GB" dirty="0"/>
              <a:t>Areas of Investigation </a:t>
            </a:r>
            <a:endParaRPr lang="en-US" dirty="0"/>
          </a:p>
        </p:txBody>
      </p:sp>
      <p:sp>
        <p:nvSpPr>
          <p:cNvPr id="12" name="Freeform 6">
            <a:extLst>
              <a:ext uri="{FF2B5EF4-FFF2-40B4-BE49-F238E27FC236}">
                <a16:creationId xmlns:a16="http://schemas.microsoft.com/office/drawing/2014/main" id="{AB09A9E8-BF27-4613-A775-071F082083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664368"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solidFill>
          <a:ln w="0">
            <a:noFill/>
            <a:prstDash val="solid"/>
            <a:round/>
            <a:headEnd/>
            <a:tailEnd/>
          </a:ln>
        </p:spPr>
      </p:sp>
      <p:sp>
        <p:nvSpPr>
          <p:cNvPr id="14" name="Rectangle 13">
            <a:extLst>
              <a:ext uri="{FF2B5EF4-FFF2-40B4-BE49-F238E27FC236}">
                <a16:creationId xmlns:a16="http://schemas.microsoft.com/office/drawing/2014/main" id="{C3AFE299-6F79-44AF-9A77-2DC2DC1F84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02A2B0CE-CE96-496E-A316-188E45319A94}"/>
              </a:ext>
            </a:extLst>
          </p:cNvPr>
          <p:cNvGraphicFramePr>
            <a:graphicFrameLocks noGrp="1"/>
          </p:cNvGraphicFramePr>
          <p:nvPr>
            <p:ph idx="1"/>
            <p:extLst>
              <p:ext uri="{D42A27DB-BD31-4B8C-83A1-F6EECF244321}">
                <p14:modId xmlns:p14="http://schemas.microsoft.com/office/powerpoint/2010/main" val="4289715519"/>
              </p:ext>
            </p:extLst>
          </p:nvPr>
        </p:nvGraphicFramePr>
        <p:xfrm>
          <a:off x="938212" y="2286000"/>
          <a:ext cx="7634288" cy="3594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8" name="Freeform 6">
            <a:extLst>
              <a:ext uri="{FF2B5EF4-FFF2-40B4-BE49-F238E27FC236}">
                <a16:creationId xmlns:a16="http://schemas.microsoft.com/office/drawing/2014/main" id="{7520F84D-966A-41CD-B818-16BF32EF1E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667762" y="630936"/>
            <a:ext cx="3926681"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10" name="Rectangle 9">
            <a:extLst>
              <a:ext uri="{FF2B5EF4-FFF2-40B4-BE49-F238E27FC236}">
                <a16:creationId xmlns:a16="http://schemas.microsoft.com/office/drawing/2014/main" id="{57510D23-E323-4577-A8EA-12C6C6019B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2" name="Rectangle 11">
            <a:extLst>
              <a:ext uri="{FF2B5EF4-FFF2-40B4-BE49-F238E27FC236}">
                <a16:creationId xmlns:a16="http://schemas.microsoft.com/office/drawing/2014/main" id="{73AECD97-688D-4AE7-9838-6166202007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9143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687188" y="1231506"/>
            <a:ext cx="4754218" cy="4394988"/>
          </a:xfrm>
        </p:spPr>
        <p:txBody>
          <a:bodyPr vert="horz" lIns="91440" tIns="45720" rIns="91440" bIns="45720" rtlCol="0" anchor="ctr">
            <a:normAutofit/>
          </a:bodyPr>
          <a:lstStyle/>
          <a:p>
            <a:pPr algn="ctr" defTabSz="914400"/>
            <a:r>
              <a:rPr lang="en-US" sz="3600" spc="800"/>
              <a:t>Methods and Methodologies adopted for the study</a:t>
            </a:r>
          </a:p>
        </p:txBody>
      </p:sp>
      <p:sp>
        <p:nvSpPr>
          <p:cNvPr id="20" name="Freeform: Shape 13">
            <a:extLst>
              <a:ext uri="{FF2B5EF4-FFF2-40B4-BE49-F238E27FC236}">
                <a16:creationId xmlns:a16="http://schemas.microsoft.com/office/drawing/2014/main" id="{0047FB3A-C0F9-4DD9-A4E0-B203F96AA2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3204588"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solidFill>
            <a:schemeClr val="bg2"/>
          </a:solidFill>
          <a:ln w="0">
            <a:noFill/>
            <a:prstDash val="solid"/>
            <a:round/>
            <a:headEnd/>
            <a:tailEnd/>
          </a:ln>
        </p:spPr>
      </p:sp>
      <p:sp>
        <p:nvSpPr>
          <p:cNvPr id="3" name="Content Placeholder 2"/>
          <p:cNvSpPr>
            <a:spLocks noGrp="1"/>
          </p:cNvSpPr>
          <p:nvPr>
            <p:ph idx="1"/>
          </p:nvPr>
        </p:nvSpPr>
        <p:spPr>
          <a:xfrm>
            <a:off x="158558" y="1565556"/>
            <a:ext cx="3204588" cy="3726888"/>
          </a:xfrm>
        </p:spPr>
        <p:txBody>
          <a:bodyPr vert="horz" lIns="91440" tIns="45720" rIns="91440" bIns="45720" rtlCol="0" anchor="ctr">
            <a:normAutofit/>
          </a:bodyPr>
          <a:lstStyle/>
          <a:p>
            <a:pPr marL="0" indent="0" algn="ctr" defTabSz="914400">
              <a:lnSpc>
                <a:spcPct val="100000"/>
              </a:lnSpc>
              <a:buNone/>
            </a:pPr>
            <a:r>
              <a:rPr lang="en-US" sz="2400" b="1" cap="all" spc="400" dirty="0">
                <a:solidFill>
                  <a:schemeClr val="tx2"/>
                </a:solidFill>
              </a:rPr>
              <a:t>Qualitative Research (interviews) </a:t>
            </a:r>
          </a:p>
        </p:txBody>
      </p:sp>
      <p:sp>
        <p:nvSpPr>
          <p:cNvPr id="21" name="Rectangle 15">
            <a:extLst>
              <a:ext uri="{FF2B5EF4-FFF2-40B4-BE49-F238E27FC236}">
                <a16:creationId xmlns:a16="http://schemas.microsoft.com/office/drawing/2014/main" id="{E5FCFD1D-1E9C-4E30-A7D3-F7C247FDC6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B0A7D14-7B67-4022-A8BE-1CCD4A0F1B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p:cNvSpPr>
            <a:spLocks noGrp="1"/>
          </p:cNvSpPr>
          <p:nvPr>
            <p:ph type="title"/>
          </p:nvPr>
        </p:nvSpPr>
        <p:spPr>
          <a:xfrm>
            <a:off x="1745456" y="396934"/>
            <a:ext cx="6019800" cy="1492132"/>
          </a:xfrm>
        </p:spPr>
        <p:txBody>
          <a:bodyPr anchor="ctr">
            <a:normAutofit/>
          </a:bodyPr>
          <a:lstStyle/>
          <a:p>
            <a:pPr algn="ctr"/>
            <a:r>
              <a:rPr lang="en-GB" dirty="0"/>
              <a:t>Research Schedule</a:t>
            </a:r>
            <a:endParaRPr lang="en-US" dirty="0"/>
          </a:p>
        </p:txBody>
      </p:sp>
      <p:sp>
        <p:nvSpPr>
          <p:cNvPr id="12" name="Freeform 6">
            <a:extLst>
              <a:ext uri="{FF2B5EF4-FFF2-40B4-BE49-F238E27FC236}">
                <a16:creationId xmlns:a16="http://schemas.microsoft.com/office/drawing/2014/main" id="{AB09A9E8-BF27-4613-A775-071F082083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664368"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solidFill>
          <a:ln w="0">
            <a:noFill/>
            <a:prstDash val="solid"/>
            <a:round/>
            <a:headEnd/>
            <a:tailEnd/>
          </a:ln>
        </p:spPr>
      </p:sp>
      <p:sp>
        <p:nvSpPr>
          <p:cNvPr id="14" name="Rectangle 13">
            <a:extLst>
              <a:ext uri="{FF2B5EF4-FFF2-40B4-BE49-F238E27FC236}">
                <a16:creationId xmlns:a16="http://schemas.microsoft.com/office/drawing/2014/main" id="{C3AFE299-6F79-44AF-9A77-2DC2DC1F84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14DA2A47-804B-486D-873C-99EF10DC0FF9}"/>
              </a:ext>
            </a:extLst>
          </p:cNvPr>
          <p:cNvGraphicFramePr>
            <a:graphicFrameLocks noGrp="1"/>
          </p:cNvGraphicFramePr>
          <p:nvPr>
            <p:ph idx="1"/>
            <p:extLst>
              <p:ext uri="{D42A27DB-BD31-4B8C-83A1-F6EECF244321}">
                <p14:modId xmlns:p14="http://schemas.microsoft.com/office/powerpoint/2010/main" val="454243042"/>
              </p:ext>
            </p:extLst>
          </p:nvPr>
        </p:nvGraphicFramePr>
        <p:xfrm>
          <a:off x="938212" y="2286000"/>
          <a:ext cx="7634288" cy="3594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B0A7D14-7B67-4022-A8BE-1CCD4A0F1B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p:cNvSpPr>
            <a:spLocks noGrp="1"/>
          </p:cNvSpPr>
          <p:nvPr>
            <p:ph type="title"/>
          </p:nvPr>
        </p:nvSpPr>
        <p:spPr>
          <a:xfrm>
            <a:off x="938758" y="382385"/>
            <a:ext cx="7633742" cy="1492132"/>
          </a:xfrm>
        </p:spPr>
        <p:txBody>
          <a:bodyPr anchor="ctr">
            <a:normAutofit/>
          </a:bodyPr>
          <a:lstStyle/>
          <a:p>
            <a:r>
              <a:rPr lang="en-GB"/>
              <a:t>Statement on ethics</a:t>
            </a:r>
            <a:endParaRPr lang="en-US"/>
          </a:p>
        </p:txBody>
      </p:sp>
      <p:sp>
        <p:nvSpPr>
          <p:cNvPr id="21" name="Freeform 6">
            <a:extLst>
              <a:ext uri="{FF2B5EF4-FFF2-40B4-BE49-F238E27FC236}">
                <a16:creationId xmlns:a16="http://schemas.microsoft.com/office/drawing/2014/main" id="{AB09A9E8-BF27-4613-A775-071F082083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664368"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solidFill>
          <a:ln w="0">
            <a:noFill/>
            <a:prstDash val="solid"/>
            <a:round/>
            <a:headEnd/>
            <a:tailEnd/>
          </a:ln>
        </p:spPr>
      </p:sp>
      <p:sp>
        <p:nvSpPr>
          <p:cNvPr id="23" name="Rectangle 22">
            <a:extLst>
              <a:ext uri="{FF2B5EF4-FFF2-40B4-BE49-F238E27FC236}">
                <a16:creationId xmlns:a16="http://schemas.microsoft.com/office/drawing/2014/main" id="{C3AFE299-6F79-44AF-9A77-2DC2DC1F84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14" name="Content Placeholder 2">
            <a:extLst>
              <a:ext uri="{FF2B5EF4-FFF2-40B4-BE49-F238E27FC236}">
                <a16:creationId xmlns:a16="http://schemas.microsoft.com/office/drawing/2014/main" id="{A54A8028-9D0B-48B6-9CD6-A3C2F64FA8CC}"/>
              </a:ext>
            </a:extLst>
          </p:cNvPr>
          <p:cNvGraphicFramePr>
            <a:graphicFrameLocks noGrp="1"/>
          </p:cNvGraphicFramePr>
          <p:nvPr>
            <p:ph idx="1"/>
            <p:extLst>
              <p:ext uri="{D42A27DB-BD31-4B8C-83A1-F6EECF244321}">
                <p14:modId xmlns:p14="http://schemas.microsoft.com/office/powerpoint/2010/main" val="1069201865"/>
              </p:ext>
            </p:extLst>
          </p:nvPr>
        </p:nvGraphicFramePr>
        <p:xfrm>
          <a:off x="938212" y="2286000"/>
          <a:ext cx="7634288" cy="3594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14600"/>
            <a:ext cx="8229600" cy="1399032"/>
          </a:xfrm>
        </p:spPr>
        <p:txBody>
          <a:bodyPr>
            <a:noAutofit/>
          </a:bodyPr>
          <a:lstStyle/>
          <a:p>
            <a:pPr algn="ctr"/>
            <a:r>
              <a:rPr lang="en-GB" sz="4400" b="1"/>
              <a:t>My Critical Analysis on the progress of the project</a:t>
            </a:r>
            <a:endParaRPr lang="en-US" sz="44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Bibliography </a:t>
            </a:r>
            <a:endParaRPr lang="en-US" dirty="0"/>
          </a:p>
        </p:txBody>
      </p:sp>
      <p:sp>
        <p:nvSpPr>
          <p:cNvPr id="4" name="TextBox 3"/>
          <p:cNvSpPr txBox="1"/>
          <p:nvPr/>
        </p:nvSpPr>
        <p:spPr>
          <a:xfrm>
            <a:off x="938758" y="1371600"/>
            <a:ext cx="7315200" cy="3970318"/>
          </a:xfrm>
          <a:prstGeom prst="rect">
            <a:avLst/>
          </a:prstGeom>
          <a:noFill/>
        </p:spPr>
        <p:txBody>
          <a:bodyPr wrap="square" rtlCol="0">
            <a:spAutoFit/>
          </a:bodyPr>
          <a:lstStyle/>
          <a:p>
            <a:pPr marL="285750" indent="-285750">
              <a:buFont typeface="Arial" panose="020B0604020202020204" pitchFamily="34" charset="0"/>
              <a:buChar char="•"/>
            </a:pPr>
            <a:r>
              <a:rPr lang="en-GB" dirty="0"/>
              <a:t>Beswick, K. (2015) ‘X’ – realism, fantasy and heroism in the National Youth Theatre's The Block’ </a:t>
            </a:r>
            <a:r>
              <a:rPr lang="en-GB" i="1" dirty="0"/>
              <a:t>, Research in Drama Education: The Journal of  Applied Theatre and Performance,</a:t>
            </a:r>
            <a:r>
              <a:rPr lang="en-GB" dirty="0"/>
              <a:t>1</a:t>
            </a:r>
            <a:r>
              <a:rPr lang="en-GB" baseline="30000" dirty="0"/>
              <a:t>st</a:t>
            </a:r>
            <a:r>
              <a:rPr lang="en-GB" dirty="0"/>
              <a:t> June.  Available at: </a:t>
            </a:r>
            <a:r>
              <a:rPr lang="en-US" dirty="0">
                <a:hlinkClick r:id="rId2"/>
              </a:rPr>
              <a:t>https://www-tandfonline-com.ezproxy.uwtsd.ac.uk/doi/full/10.1080/13569783.2015.1022143?scroll=top&amp;needAccess=true</a:t>
            </a:r>
            <a:r>
              <a:rPr lang="en-US" dirty="0"/>
              <a:t> </a:t>
            </a:r>
            <a:r>
              <a:rPr lang="en-GB" dirty="0"/>
              <a:t>(Accessed 27</a:t>
            </a:r>
            <a:r>
              <a:rPr lang="en-GB" baseline="30000" dirty="0"/>
              <a:t>th</a:t>
            </a:r>
            <a:r>
              <a:rPr lang="en-GB" dirty="0"/>
              <a:t> November 2019).</a:t>
            </a:r>
          </a:p>
          <a:p>
            <a:endParaRPr lang="en-US" dirty="0"/>
          </a:p>
          <a:p>
            <a:pPr marL="285750" indent="-285750">
              <a:buFont typeface="Arial" panose="020B0604020202020204" pitchFamily="34" charset="0"/>
              <a:buChar char="•"/>
            </a:pPr>
            <a:r>
              <a:rPr lang="en-GB" dirty="0"/>
              <a:t>Calvert, D. (2014) ‘Heroism as the aesthetic dimension of solidarity’, </a:t>
            </a:r>
            <a:r>
              <a:rPr lang="en-GB" i="1" dirty="0"/>
              <a:t>University of Huddersfield, </a:t>
            </a:r>
            <a:r>
              <a:rPr lang="en-GB" dirty="0"/>
              <a:t>3</a:t>
            </a:r>
            <a:r>
              <a:rPr lang="en-GB" baseline="30000" dirty="0"/>
              <a:t>rd</a:t>
            </a:r>
            <a:r>
              <a:rPr lang="en-GB" dirty="0"/>
              <a:t> – 5</a:t>
            </a:r>
            <a:r>
              <a:rPr lang="en-GB" baseline="30000" dirty="0"/>
              <a:t>th</a:t>
            </a:r>
            <a:r>
              <a:rPr lang="en-GB" dirty="0"/>
              <a:t> of September.  Available at: </a:t>
            </a:r>
            <a:r>
              <a:rPr lang="en-US" dirty="0">
                <a:hlinkClick r:id="rId3"/>
              </a:rPr>
              <a:t>http://eprints.hud.ac.uk/id/eprint/21561/</a:t>
            </a:r>
            <a:r>
              <a:rPr lang="en-US" dirty="0"/>
              <a:t> </a:t>
            </a:r>
            <a:r>
              <a:rPr lang="en-GB" dirty="0"/>
              <a:t>(Accessed 27</a:t>
            </a:r>
            <a:r>
              <a:rPr lang="en-GB" baseline="30000" dirty="0"/>
              <a:t>th</a:t>
            </a:r>
            <a:r>
              <a:rPr lang="en-GB" dirty="0"/>
              <a:t> November 2019).</a:t>
            </a:r>
          </a:p>
          <a:p>
            <a:endParaRPr lang="en-GB" dirty="0"/>
          </a:p>
          <a:p>
            <a:pPr marL="285750" indent="-285750">
              <a:buFont typeface="Arial" panose="020B0604020202020204" pitchFamily="34" charset="0"/>
              <a:buChar char="•"/>
            </a:pPr>
            <a:r>
              <a:rPr lang="en-GB" dirty="0"/>
              <a:t>National Youth Theatre (2019) </a:t>
            </a:r>
            <a:r>
              <a:rPr lang="en-GB" i="1" dirty="0"/>
              <a:t>Playing Up.  Available at: </a:t>
            </a:r>
            <a:r>
              <a:rPr lang="en-US" dirty="0">
                <a:hlinkClick r:id="rId4"/>
              </a:rPr>
              <a:t>https://www.nyt.org.uk/courses/playing-up</a:t>
            </a:r>
            <a:r>
              <a:rPr lang="en-US" dirty="0"/>
              <a:t> </a:t>
            </a:r>
            <a:r>
              <a:rPr lang="en-GB" dirty="0"/>
              <a:t>(Accessed: 27</a:t>
            </a:r>
            <a:r>
              <a:rPr lang="en-GB" baseline="30000" dirty="0"/>
              <a:t>th</a:t>
            </a:r>
            <a:r>
              <a:rPr lang="en-GB" dirty="0"/>
              <a:t> November 2019).</a:t>
            </a:r>
            <a:endParaRPr lang="en-US" dirty="0"/>
          </a:p>
          <a:p>
            <a:endParaRPr lang="en-US" dirty="0"/>
          </a:p>
        </p:txBody>
      </p:sp>
    </p:spTree>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docProps/app.xml><?xml version="1.0" encoding="utf-8"?>
<Properties xmlns="http://schemas.openxmlformats.org/officeDocument/2006/extended-properties" xmlns:vt="http://schemas.openxmlformats.org/officeDocument/2006/docPropsVTypes">
  <TotalTime>8</TotalTime>
  <Words>323</Words>
  <Application>Microsoft Macintosh PowerPoint</Application>
  <PresentationFormat>On-screen Show (4:3)</PresentationFormat>
  <Paragraphs>35</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Gill Sans MT</vt:lpstr>
      <vt:lpstr>Impact</vt:lpstr>
      <vt:lpstr>Badge</vt:lpstr>
      <vt:lpstr>‘X’ – realism, fantasy and heroism in the National Youth Theatre's The Block </vt:lpstr>
      <vt:lpstr>PowerPoint Presentation</vt:lpstr>
      <vt:lpstr>Aims of the research project</vt:lpstr>
      <vt:lpstr>Areas of Investigation </vt:lpstr>
      <vt:lpstr>Methods and Methodologies adopted for the study</vt:lpstr>
      <vt:lpstr>Research Schedule</vt:lpstr>
      <vt:lpstr>Statement on ethics</vt:lpstr>
      <vt:lpstr>My Critical Analysis on the progress of the project</vt:lpstr>
      <vt:lpstr>Bibliography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‘X’ – realism, fantasy and heroism in the National Youth Theatre's The Block </dc:title>
  <dc:creator>Kiara Sullivan (1701519)</dc:creator>
  <cp:lastModifiedBy>Kiara Sullivan (1701519)</cp:lastModifiedBy>
  <cp:revision>2</cp:revision>
  <dcterms:created xsi:type="dcterms:W3CDTF">2019-11-28T11:00:51Z</dcterms:created>
  <dcterms:modified xsi:type="dcterms:W3CDTF">2019-11-28T11:09:45Z</dcterms:modified>
</cp:coreProperties>
</file>