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4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3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4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5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  <p:sldMasterId id="2147483672" r:id="rId3"/>
    <p:sldMasterId id="2147483685" r:id="rId4"/>
    <p:sldMasterId id="2147483688" r:id="rId5"/>
  </p:sldMasterIdLst>
  <p:notesMasterIdLst>
    <p:notesMasterId r:id="rId31"/>
  </p:notesMasterIdLst>
  <p:sldIdLst>
    <p:sldId id="960" r:id="rId6"/>
    <p:sldId id="993" r:id="rId7"/>
    <p:sldId id="994" r:id="rId8"/>
    <p:sldId id="1184" r:id="rId9"/>
    <p:sldId id="995" r:id="rId10"/>
    <p:sldId id="1010" r:id="rId11"/>
    <p:sldId id="1006" r:id="rId12"/>
    <p:sldId id="1011" r:id="rId13"/>
    <p:sldId id="1034" r:id="rId14"/>
    <p:sldId id="1182" r:id="rId15"/>
    <p:sldId id="972" r:id="rId16"/>
    <p:sldId id="1031" r:id="rId17"/>
    <p:sldId id="1030" r:id="rId18"/>
    <p:sldId id="1032" r:id="rId19"/>
    <p:sldId id="982" r:id="rId20"/>
    <p:sldId id="1001" r:id="rId21"/>
    <p:sldId id="996" r:id="rId22"/>
    <p:sldId id="997" r:id="rId23"/>
    <p:sldId id="1005" r:id="rId24"/>
    <p:sldId id="999" r:id="rId25"/>
    <p:sldId id="1007" r:id="rId26"/>
    <p:sldId id="1004" r:id="rId27"/>
    <p:sldId id="1033" r:id="rId28"/>
    <p:sldId id="1008" r:id="rId29"/>
    <p:sldId id="1183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DC68"/>
    <a:srgbClr val="78CFC6"/>
    <a:srgbClr val="FCB450"/>
    <a:srgbClr val="FCAC95"/>
    <a:srgbClr val="CDEBFF"/>
    <a:srgbClr val="83CDE2"/>
    <a:srgbClr val="FF5F5E"/>
    <a:srgbClr val="5CB7E3"/>
    <a:srgbClr val="F3E0FD"/>
    <a:srgbClr val="FFCA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0A0FAF2-2902-FF3B-8CAB-CD832681AE08}" v="78" dt="2025-11-24T08:56:50.749"/>
    <p1510:client id="{A3541565-F6AE-E423-6D8E-038FD83FB26F}" v="4" dt="2025-11-24T09:05:11.559"/>
    <p1510:client id="{E11E5C64-8707-8E58-821D-E5374E85371D}" v="101" dt="2025-11-23T21:51:46.54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34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presProps" Target="presProps.xml"/><Relationship Id="rId37" Type="http://schemas.microsoft.com/office/2015/10/relationships/revisionInfo" Target="revisionInfo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microsoft.com/office/2016/11/relationships/changesInfo" Target="changesInfos/changesInfo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tableStyles" Target="tableStyles.xml"/><Relationship Id="rId8" Type="http://schemas.openxmlformats.org/officeDocument/2006/relationships/slide" Target="slides/slide3.xml"/><Relationship Id="rId3" Type="http://schemas.openxmlformats.org/officeDocument/2006/relationships/slideMaster" Target="slideMasters/slideMaster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a Trevino Gonzalez" userId="aa36a5e4-cd30-4109-a581-5f2fc96aeea0" providerId="ADAL" clId="{80AA50D9-4FB5-4D38-A605-B1DA9D52445D}"/>
    <pc:docChg chg="undo custSel addSld delSld modSld">
      <pc:chgData name="Maria Trevino Gonzalez" userId="aa36a5e4-cd30-4109-a581-5f2fc96aeea0" providerId="ADAL" clId="{80AA50D9-4FB5-4D38-A605-B1DA9D52445D}" dt="2025-11-20T11:50:40.507" v="1506" actId="20577"/>
      <pc:docMkLst>
        <pc:docMk/>
      </pc:docMkLst>
      <pc:sldChg chg="add del mod modShow">
        <pc:chgData name="Maria Trevino Gonzalez" userId="aa36a5e4-cd30-4109-a581-5f2fc96aeea0" providerId="ADAL" clId="{80AA50D9-4FB5-4D38-A605-B1DA9D52445D}" dt="2025-11-20T11:01:55.523" v="74" actId="729"/>
        <pc:sldMkLst>
          <pc:docMk/>
          <pc:sldMk cId="2024662241" sldId="972"/>
        </pc:sldMkLst>
      </pc:sldChg>
      <pc:sldChg chg="modSp mod">
        <pc:chgData name="Maria Trevino Gonzalez" userId="aa36a5e4-cd30-4109-a581-5f2fc96aeea0" providerId="ADAL" clId="{80AA50D9-4FB5-4D38-A605-B1DA9D52445D}" dt="2025-11-20T11:04:57.056" v="108" actId="20577"/>
        <pc:sldMkLst>
          <pc:docMk/>
          <pc:sldMk cId="3603577571" sldId="993"/>
        </pc:sldMkLst>
        <pc:spChg chg="mod">
          <ac:chgData name="Maria Trevino Gonzalez" userId="aa36a5e4-cd30-4109-a581-5f2fc96aeea0" providerId="ADAL" clId="{80AA50D9-4FB5-4D38-A605-B1DA9D52445D}" dt="2025-11-20T11:04:12.685" v="95" actId="20577"/>
          <ac:spMkLst>
            <pc:docMk/>
            <pc:sldMk cId="3603577571" sldId="993"/>
            <ac:spMk id="3" creationId="{D4A5B89D-530D-6D5D-B656-D540C166E7CE}"/>
          </ac:spMkLst>
        </pc:spChg>
        <pc:spChg chg="mod">
          <ac:chgData name="Maria Trevino Gonzalez" userId="aa36a5e4-cd30-4109-a581-5f2fc96aeea0" providerId="ADAL" clId="{80AA50D9-4FB5-4D38-A605-B1DA9D52445D}" dt="2025-11-20T11:04:57.056" v="108" actId="20577"/>
          <ac:spMkLst>
            <pc:docMk/>
            <pc:sldMk cId="3603577571" sldId="993"/>
            <ac:spMk id="6" creationId="{403609FA-D660-84F1-DF38-9C49A2B3348E}"/>
          </ac:spMkLst>
        </pc:spChg>
      </pc:sldChg>
      <pc:sldChg chg="delSp mod delAnim">
        <pc:chgData name="Maria Trevino Gonzalez" userId="aa36a5e4-cd30-4109-a581-5f2fc96aeea0" providerId="ADAL" clId="{80AA50D9-4FB5-4D38-A605-B1DA9D52445D}" dt="2025-11-20T11:02:34.421" v="77" actId="478"/>
        <pc:sldMkLst>
          <pc:docMk/>
          <pc:sldMk cId="3314139947" sldId="996"/>
        </pc:sldMkLst>
      </pc:sldChg>
      <pc:sldChg chg="addSp delSp mod modShow">
        <pc:chgData name="Maria Trevino Gonzalez" userId="aa36a5e4-cd30-4109-a581-5f2fc96aeea0" providerId="ADAL" clId="{80AA50D9-4FB5-4D38-A605-B1DA9D52445D}" dt="2025-11-20T11:24:31.809" v="703" actId="729"/>
        <pc:sldMkLst>
          <pc:docMk/>
          <pc:sldMk cId="2091577399" sldId="1007"/>
        </pc:sldMkLst>
        <pc:picChg chg="add del">
          <ac:chgData name="Maria Trevino Gonzalez" userId="aa36a5e4-cd30-4109-a581-5f2fc96aeea0" providerId="ADAL" clId="{80AA50D9-4FB5-4D38-A605-B1DA9D52445D}" dt="2025-11-20T11:02:48.812" v="79" actId="478"/>
          <ac:picMkLst>
            <pc:docMk/>
            <pc:sldMk cId="2091577399" sldId="1007"/>
            <ac:picMk id="5" creationId="{94BA5C80-A936-47ED-C00E-BA7A3D7848C5}"/>
          </ac:picMkLst>
        </pc:picChg>
      </pc:sldChg>
      <pc:sldChg chg="modSp mod">
        <pc:chgData name="Maria Trevino Gonzalez" userId="aa36a5e4-cd30-4109-a581-5f2fc96aeea0" providerId="ADAL" clId="{80AA50D9-4FB5-4D38-A605-B1DA9D52445D}" dt="2025-11-20T11:49:01.991" v="1471" actId="14100"/>
        <pc:sldMkLst>
          <pc:docMk/>
          <pc:sldMk cId="1492371144" sldId="1011"/>
        </pc:sldMkLst>
        <pc:spChg chg="mod">
          <ac:chgData name="Maria Trevino Gonzalez" userId="aa36a5e4-cd30-4109-a581-5f2fc96aeea0" providerId="ADAL" clId="{80AA50D9-4FB5-4D38-A605-B1DA9D52445D}" dt="2025-11-20T11:48:31.745" v="1457" actId="207"/>
          <ac:spMkLst>
            <pc:docMk/>
            <pc:sldMk cId="1492371144" sldId="1011"/>
            <ac:spMk id="2" creationId="{4863D521-072A-7DB8-3CF0-31DD6ED3FCCB}"/>
          </ac:spMkLst>
        </pc:spChg>
        <pc:spChg chg="mod">
          <ac:chgData name="Maria Trevino Gonzalez" userId="aa36a5e4-cd30-4109-a581-5f2fc96aeea0" providerId="ADAL" clId="{80AA50D9-4FB5-4D38-A605-B1DA9D52445D}" dt="2025-11-20T11:49:01.991" v="1471" actId="14100"/>
          <ac:spMkLst>
            <pc:docMk/>
            <pc:sldMk cId="1492371144" sldId="1011"/>
            <ac:spMk id="3" creationId="{3359FB5F-DB72-08DB-00B7-0A323F31B0A1}"/>
          </ac:spMkLst>
        </pc:spChg>
      </pc:sldChg>
      <pc:sldChg chg="modSp mod modShow">
        <pc:chgData name="Maria Trevino Gonzalez" userId="aa36a5e4-cd30-4109-a581-5f2fc96aeea0" providerId="ADAL" clId="{80AA50D9-4FB5-4D38-A605-B1DA9D52445D}" dt="2025-11-20T11:05:24.854" v="109" actId="729"/>
        <pc:sldMkLst>
          <pc:docMk/>
          <pc:sldMk cId="250357660" sldId="1030"/>
        </pc:sldMkLst>
        <pc:spChg chg="mod">
          <ac:chgData name="Maria Trevino Gonzalez" userId="aa36a5e4-cd30-4109-a581-5f2fc96aeea0" providerId="ADAL" clId="{80AA50D9-4FB5-4D38-A605-B1DA9D52445D}" dt="2025-11-20T11:01:30.782" v="69" actId="1037"/>
          <ac:spMkLst>
            <pc:docMk/>
            <pc:sldMk cId="250357660" sldId="1030"/>
            <ac:spMk id="18" creationId="{A4140C55-0B66-3FA5-582B-77883F9023D0}"/>
          </ac:spMkLst>
        </pc:spChg>
      </pc:sldChg>
      <pc:sldChg chg="modSp mod modShow">
        <pc:chgData name="Maria Trevino Gonzalez" userId="aa36a5e4-cd30-4109-a581-5f2fc96aeea0" providerId="ADAL" clId="{80AA50D9-4FB5-4D38-A605-B1DA9D52445D}" dt="2025-11-20T11:05:24.854" v="109" actId="729"/>
        <pc:sldMkLst>
          <pc:docMk/>
          <pc:sldMk cId="783263122" sldId="1031"/>
        </pc:sldMkLst>
        <pc:spChg chg="mod">
          <ac:chgData name="Maria Trevino Gonzalez" userId="aa36a5e4-cd30-4109-a581-5f2fc96aeea0" providerId="ADAL" clId="{80AA50D9-4FB5-4D38-A605-B1DA9D52445D}" dt="2025-11-20T11:01:23.843" v="34" actId="1036"/>
          <ac:spMkLst>
            <pc:docMk/>
            <pc:sldMk cId="783263122" sldId="1031"/>
            <ac:spMk id="18" creationId="{A4140C55-0B66-3FA5-582B-77883F9023D0}"/>
          </ac:spMkLst>
        </pc:spChg>
      </pc:sldChg>
      <pc:sldChg chg="modSp mod">
        <pc:chgData name="Maria Trevino Gonzalez" userId="aa36a5e4-cd30-4109-a581-5f2fc96aeea0" providerId="ADAL" clId="{80AA50D9-4FB5-4D38-A605-B1DA9D52445D}" dt="2025-11-20T11:50:40.507" v="1506" actId="20577"/>
        <pc:sldMkLst>
          <pc:docMk/>
          <pc:sldMk cId="1442191962" sldId="1032"/>
        </pc:sldMkLst>
        <pc:spChg chg="mod">
          <ac:chgData name="Maria Trevino Gonzalez" userId="aa36a5e4-cd30-4109-a581-5f2fc96aeea0" providerId="ADAL" clId="{80AA50D9-4FB5-4D38-A605-B1DA9D52445D}" dt="2025-11-20T11:02:21.128" v="76" actId="207"/>
          <ac:spMkLst>
            <pc:docMk/>
            <pc:sldMk cId="1442191962" sldId="1032"/>
            <ac:spMk id="2" creationId="{04DD4904-7126-7456-6AF0-F2D1E5E2B7A5}"/>
          </ac:spMkLst>
        </pc:spChg>
        <pc:spChg chg="mod">
          <ac:chgData name="Maria Trevino Gonzalez" userId="aa36a5e4-cd30-4109-a581-5f2fc96aeea0" providerId="ADAL" clId="{80AA50D9-4FB5-4D38-A605-B1DA9D52445D}" dt="2025-11-20T11:50:40.507" v="1506" actId="20577"/>
          <ac:spMkLst>
            <pc:docMk/>
            <pc:sldMk cId="1442191962" sldId="1032"/>
            <ac:spMk id="3" creationId="{A47A1A0C-4219-E9A7-90B1-6A95CC6647B8}"/>
          </ac:spMkLst>
        </pc:spChg>
        <pc:spChg chg="mod">
          <ac:chgData name="Maria Trevino Gonzalez" userId="aa36a5e4-cd30-4109-a581-5f2fc96aeea0" providerId="ADAL" clId="{80AA50D9-4FB5-4D38-A605-B1DA9D52445D}" dt="2025-11-20T11:50:09.632" v="1481" actId="20577"/>
          <ac:spMkLst>
            <pc:docMk/>
            <pc:sldMk cId="1442191962" sldId="1032"/>
            <ac:spMk id="5" creationId="{1122114E-2726-A649-4BD6-3E07913D74FF}"/>
          </ac:spMkLst>
        </pc:spChg>
      </pc:sldChg>
      <pc:sldChg chg="modSp mod">
        <pc:chgData name="Maria Trevino Gonzalez" userId="aa36a5e4-cd30-4109-a581-5f2fc96aeea0" providerId="ADAL" clId="{80AA50D9-4FB5-4D38-A605-B1DA9D52445D}" dt="2025-11-20T11:23:13.705" v="691" actId="20577"/>
        <pc:sldMkLst>
          <pc:docMk/>
          <pc:sldMk cId="2791729913" sldId="1033"/>
        </pc:sldMkLst>
        <pc:spChg chg="mod">
          <ac:chgData name="Maria Trevino Gonzalez" userId="aa36a5e4-cd30-4109-a581-5f2fc96aeea0" providerId="ADAL" clId="{80AA50D9-4FB5-4D38-A605-B1DA9D52445D}" dt="2025-11-20T11:23:13.705" v="691" actId="20577"/>
          <ac:spMkLst>
            <pc:docMk/>
            <pc:sldMk cId="2791729913" sldId="1033"/>
            <ac:spMk id="3" creationId="{0D7B7477-5801-C9E8-36D4-7EFEFD3AA40A}"/>
          </ac:spMkLst>
        </pc:spChg>
      </pc:sldChg>
      <pc:sldChg chg="addSp delSp add del mod setBg delDesignElem modShow">
        <pc:chgData name="Maria Trevino Gonzalez" userId="aa36a5e4-cd30-4109-a581-5f2fc96aeea0" providerId="ADAL" clId="{80AA50D9-4FB5-4D38-A605-B1DA9D52445D}" dt="2025-11-20T11:01:55.523" v="74" actId="729"/>
        <pc:sldMkLst>
          <pc:docMk/>
          <pc:sldMk cId="2485040509" sldId="1034"/>
        </pc:sldMkLst>
        <pc:spChg chg="add del">
          <ac:chgData name="Maria Trevino Gonzalez" userId="aa36a5e4-cd30-4109-a581-5f2fc96aeea0" providerId="ADAL" clId="{80AA50D9-4FB5-4D38-A605-B1DA9D52445D}" dt="2025-11-20T11:01:37.824" v="72"/>
          <ac:spMkLst>
            <pc:docMk/>
            <pc:sldMk cId="2485040509" sldId="1034"/>
            <ac:spMk id="9" creationId="{5A59F003-E00A-43F9-91DC-CC54E3B87466}"/>
          </ac:spMkLst>
        </pc:spChg>
        <pc:spChg chg="add del">
          <ac:chgData name="Maria Trevino Gonzalez" userId="aa36a5e4-cd30-4109-a581-5f2fc96aeea0" providerId="ADAL" clId="{80AA50D9-4FB5-4D38-A605-B1DA9D52445D}" dt="2025-11-20T11:01:37.824" v="72"/>
          <ac:spMkLst>
            <pc:docMk/>
            <pc:sldMk cId="2485040509" sldId="1034"/>
            <ac:spMk id="11" creationId="{D74A4382-E3AD-430A-9A1F-DFA3E0E77A7D}"/>
          </ac:spMkLst>
        </pc:spChg>
        <pc:spChg chg="add del">
          <ac:chgData name="Maria Trevino Gonzalez" userId="aa36a5e4-cd30-4109-a581-5f2fc96aeea0" providerId="ADAL" clId="{80AA50D9-4FB5-4D38-A605-B1DA9D52445D}" dt="2025-11-20T11:01:37.824" v="72"/>
          <ac:spMkLst>
            <pc:docMk/>
            <pc:sldMk cId="2485040509" sldId="1034"/>
            <ac:spMk id="13" creationId="{79F40191-0F44-4FD1-82CC-ACB507C14BE6}"/>
          </ac:spMkLst>
        </pc:spChg>
      </pc:sldChg>
      <pc:sldChg chg="add del mod modShow">
        <pc:chgData name="Maria Trevino Gonzalez" userId="aa36a5e4-cd30-4109-a581-5f2fc96aeea0" providerId="ADAL" clId="{80AA50D9-4FB5-4D38-A605-B1DA9D52445D}" dt="2025-11-20T11:01:55.523" v="74" actId="729"/>
        <pc:sldMkLst>
          <pc:docMk/>
          <pc:sldMk cId="3156144521" sldId="1182"/>
        </pc:sldMkLst>
      </pc:sldChg>
      <pc:sldChg chg="addSp delSp modSp add mod modAnim">
        <pc:chgData name="Maria Trevino Gonzalez" userId="aa36a5e4-cd30-4109-a581-5f2fc96aeea0" providerId="ADAL" clId="{80AA50D9-4FB5-4D38-A605-B1DA9D52445D}" dt="2025-11-20T11:24:14.054" v="702" actId="20577"/>
        <pc:sldMkLst>
          <pc:docMk/>
          <pc:sldMk cId="1495188109" sldId="1183"/>
        </pc:sldMkLst>
        <pc:spChg chg="mod">
          <ac:chgData name="Maria Trevino Gonzalez" userId="aa36a5e4-cd30-4109-a581-5f2fc96aeea0" providerId="ADAL" clId="{80AA50D9-4FB5-4D38-A605-B1DA9D52445D}" dt="2025-11-20T11:24:14.054" v="702" actId="20577"/>
          <ac:spMkLst>
            <pc:docMk/>
            <pc:sldMk cId="1495188109" sldId="1183"/>
            <ac:spMk id="2" creationId="{30ED1902-D11F-305C-3AF5-E78A1574DCEF}"/>
          </ac:spMkLst>
        </pc:spChg>
        <pc:spChg chg="mod">
          <ac:chgData name="Maria Trevino Gonzalez" userId="aa36a5e4-cd30-4109-a581-5f2fc96aeea0" providerId="ADAL" clId="{80AA50D9-4FB5-4D38-A605-B1DA9D52445D}" dt="2025-11-20T11:21:53.501" v="659" actId="20577"/>
          <ac:spMkLst>
            <pc:docMk/>
            <pc:sldMk cId="1495188109" sldId="1183"/>
            <ac:spMk id="3" creationId="{DC1BB5EE-6F2B-6391-07DB-F8A84FA6C206}"/>
          </ac:spMkLst>
        </pc:spChg>
        <pc:spChg chg="mod">
          <ac:chgData name="Maria Trevino Gonzalez" userId="aa36a5e4-cd30-4109-a581-5f2fc96aeea0" providerId="ADAL" clId="{80AA50D9-4FB5-4D38-A605-B1DA9D52445D}" dt="2025-11-20T11:22:30.571" v="668" actId="15"/>
          <ac:spMkLst>
            <pc:docMk/>
            <pc:sldMk cId="1495188109" sldId="1183"/>
            <ac:spMk id="6" creationId="{49E334D0-AEEF-6057-2708-B8339FD6E265}"/>
          </ac:spMkLst>
        </pc:spChg>
        <pc:picChg chg="add mod">
          <ac:chgData name="Maria Trevino Gonzalez" userId="aa36a5e4-cd30-4109-a581-5f2fc96aeea0" providerId="ADAL" clId="{80AA50D9-4FB5-4D38-A605-B1DA9D52445D}" dt="2025-11-20T11:22:36.783" v="688" actId="1036"/>
          <ac:picMkLst>
            <pc:docMk/>
            <pc:sldMk cId="1495188109" sldId="1183"/>
            <ac:picMk id="10" creationId="{5949CDFA-B39E-6D56-0998-C4D6132932C2}"/>
          </ac:picMkLst>
        </pc:picChg>
        <pc:picChg chg="add mod">
          <ac:chgData name="Maria Trevino Gonzalez" userId="aa36a5e4-cd30-4109-a581-5f2fc96aeea0" providerId="ADAL" clId="{80AA50D9-4FB5-4D38-A605-B1DA9D52445D}" dt="2025-11-20T11:21:08.230" v="619" actId="1076"/>
          <ac:picMkLst>
            <pc:docMk/>
            <pc:sldMk cId="1495188109" sldId="1183"/>
            <ac:picMk id="14" creationId="{D2A8DFCA-2761-F1A0-180F-D6AB6D21525B}"/>
          </ac:picMkLst>
        </pc:picChg>
      </pc:sldChg>
      <pc:sldChg chg="addSp modSp new mod modAnim">
        <pc:chgData name="Maria Trevino Gonzalez" userId="aa36a5e4-cd30-4109-a581-5f2fc96aeea0" providerId="ADAL" clId="{80AA50D9-4FB5-4D38-A605-B1DA9D52445D}" dt="2025-11-20T11:47:30.797" v="1451"/>
        <pc:sldMkLst>
          <pc:docMk/>
          <pc:sldMk cId="1876666706" sldId="1184"/>
        </pc:sldMkLst>
        <pc:spChg chg="add mod">
          <ac:chgData name="Maria Trevino Gonzalez" userId="aa36a5e4-cd30-4109-a581-5f2fc96aeea0" providerId="ADAL" clId="{80AA50D9-4FB5-4D38-A605-B1DA9D52445D}" dt="2025-11-20T11:37:02.289" v="1171"/>
          <ac:spMkLst>
            <pc:docMk/>
            <pc:sldMk cId="1876666706" sldId="1184"/>
            <ac:spMk id="4" creationId="{E9F94ED2-8599-0628-EBB7-BABE54D715DE}"/>
          </ac:spMkLst>
        </pc:spChg>
        <pc:spChg chg="add mod">
          <ac:chgData name="Maria Trevino Gonzalez" userId="aa36a5e4-cd30-4109-a581-5f2fc96aeea0" providerId="ADAL" clId="{80AA50D9-4FB5-4D38-A605-B1DA9D52445D}" dt="2025-11-20T11:37:02.289" v="1171"/>
          <ac:spMkLst>
            <pc:docMk/>
            <pc:sldMk cId="1876666706" sldId="1184"/>
            <ac:spMk id="5" creationId="{C0D90B0A-2096-9396-4150-88E95D350A12}"/>
          </ac:spMkLst>
        </pc:spChg>
        <pc:spChg chg="add mod">
          <ac:chgData name="Maria Trevino Gonzalez" userId="aa36a5e4-cd30-4109-a581-5f2fc96aeea0" providerId="ADAL" clId="{80AA50D9-4FB5-4D38-A605-B1DA9D52445D}" dt="2025-11-20T11:37:02.289" v="1171"/>
          <ac:spMkLst>
            <pc:docMk/>
            <pc:sldMk cId="1876666706" sldId="1184"/>
            <ac:spMk id="6" creationId="{29A001F2-3DC6-35D0-4A15-985223B259C4}"/>
          </ac:spMkLst>
        </pc:spChg>
        <pc:spChg chg="add mod">
          <ac:chgData name="Maria Trevino Gonzalez" userId="aa36a5e4-cd30-4109-a581-5f2fc96aeea0" providerId="ADAL" clId="{80AA50D9-4FB5-4D38-A605-B1DA9D52445D}" dt="2025-11-20T11:37:02.289" v="1171"/>
          <ac:spMkLst>
            <pc:docMk/>
            <pc:sldMk cId="1876666706" sldId="1184"/>
            <ac:spMk id="7" creationId="{C7B8257A-D74C-627C-88B5-B590208717B1}"/>
          </ac:spMkLst>
        </pc:spChg>
        <pc:spChg chg="add mod">
          <ac:chgData name="Maria Trevino Gonzalez" userId="aa36a5e4-cd30-4109-a581-5f2fc96aeea0" providerId="ADAL" clId="{80AA50D9-4FB5-4D38-A605-B1DA9D52445D}" dt="2025-11-20T11:39:39.573" v="1301" actId="1035"/>
          <ac:spMkLst>
            <pc:docMk/>
            <pc:sldMk cId="1876666706" sldId="1184"/>
            <ac:spMk id="9" creationId="{F19AAD08-1C1B-7E7F-D4EC-49FA36890EEC}"/>
          </ac:spMkLst>
        </pc:spChg>
        <pc:spChg chg="add mod">
          <ac:chgData name="Maria Trevino Gonzalez" userId="aa36a5e4-cd30-4109-a581-5f2fc96aeea0" providerId="ADAL" clId="{80AA50D9-4FB5-4D38-A605-B1DA9D52445D}" dt="2025-11-20T11:41:11.461" v="1331" actId="1076"/>
          <ac:spMkLst>
            <pc:docMk/>
            <pc:sldMk cId="1876666706" sldId="1184"/>
            <ac:spMk id="11" creationId="{57E18915-EC8B-6B5F-0D03-00D399E053E1}"/>
          </ac:spMkLst>
        </pc:spChg>
        <pc:spChg chg="add mod">
          <ac:chgData name="Maria Trevino Gonzalez" userId="aa36a5e4-cd30-4109-a581-5f2fc96aeea0" providerId="ADAL" clId="{80AA50D9-4FB5-4D38-A605-B1DA9D52445D}" dt="2025-11-20T11:42:03.709" v="1399" actId="1037"/>
          <ac:spMkLst>
            <pc:docMk/>
            <pc:sldMk cId="1876666706" sldId="1184"/>
            <ac:spMk id="12" creationId="{064B3BE9-3DBB-E590-3661-0A0FB33B3E04}"/>
          </ac:spMkLst>
        </pc:spChg>
        <pc:spChg chg="add mod">
          <ac:chgData name="Maria Trevino Gonzalez" userId="aa36a5e4-cd30-4109-a581-5f2fc96aeea0" providerId="ADAL" clId="{80AA50D9-4FB5-4D38-A605-B1DA9D52445D}" dt="2025-11-20T11:45:58.481" v="1405" actId="1076"/>
          <ac:spMkLst>
            <pc:docMk/>
            <pc:sldMk cId="1876666706" sldId="1184"/>
            <ac:spMk id="13" creationId="{26EA5D67-9396-005C-FC10-CFFD13174A79}"/>
          </ac:spMkLst>
        </pc:spChg>
        <pc:spChg chg="add mod">
          <ac:chgData name="Maria Trevino Gonzalez" userId="aa36a5e4-cd30-4109-a581-5f2fc96aeea0" providerId="ADAL" clId="{80AA50D9-4FB5-4D38-A605-B1DA9D52445D}" dt="2025-11-20T11:46:10.994" v="1413" actId="1038"/>
          <ac:spMkLst>
            <pc:docMk/>
            <pc:sldMk cId="1876666706" sldId="1184"/>
            <ac:spMk id="14" creationId="{6F28133A-620C-8322-7FA8-9789BF6FC959}"/>
          </ac:spMkLst>
        </pc:spChg>
        <pc:spChg chg="add mod">
          <ac:chgData name="Maria Trevino Gonzalez" userId="aa36a5e4-cd30-4109-a581-5f2fc96aeea0" providerId="ADAL" clId="{80AA50D9-4FB5-4D38-A605-B1DA9D52445D}" dt="2025-11-20T11:46:23.761" v="1417" actId="20577"/>
          <ac:spMkLst>
            <pc:docMk/>
            <pc:sldMk cId="1876666706" sldId="1184"/>
            <ac:spMk id="15" creationId="{387DC7FA-A38D-476D-653B-1324C3BF4348}"/>
          </ac:spMkLst>
        </pc:spChg>
        <pc:spChg chg="add mod">
          <ac:chgData name="Maria Trevino Gonzalez" userId="aa36a5e4-cd30-4109-a581-5f2fc96aeea0" providerId="ADAL" clId="{80AA50D9-4FB5-4D38-A605-B1DA9D52445D}" dt="2025-11-20T11:46:35.649" v="1420" actId="20577"/>
          <ac:spMkLst>
            <pc:docMk/>
            <pc:sldMk cId="1876666706" sldId="1184"/>
            <ac:spMk id="16" creationId="{756EAE4E-021C-0033-7410-CE5CABB6656C}"/>
          </ac:spMkLst>
        </pc:spChg>
        <pc:spChg chg="add mod">
          <ac:chgData name="Maria Trevino Gonzalez" userId="aa36a5e4-cd30-4109-a581-5f2fc96aeea0" providerId="ADAL" clId="{80AA50D9-4FB5-4D38-A605-B1DA9D52445D}" dt="2025-11-20T11:46:57.243" v="1442" actId="1035"/>
          <ac:spMkLst>
            <pc:docMk/>
            <pc:sldMk cId="1876666706" sldId="1184"/>
            <ac:spMk id="17" creationId="{B8477052-3FB8-4A28-B47A-ADD208D4C0BE}"/>
          </ac:spMkLst>
        </pc:spChg>
        <pc:spChg chg="add mod">
          <ac:chgData name="Maria Trevino Gonzalez" userId="aa36a5e4-cd30-4109-a581-5f2fc96aeea0" providerId="ADAL" clId="{80AA50D9-4FB5-4D38-A605-B1DA9D52445D}" dt="2025-11-20T11:47:08.088" v="1448" actId="20577"/>
          <ac:spMkLst>
            <pc:docMk/>
            <pc:sldMk cId="1876666706" sldId="1184"/>
            <ac:spMk id="18" creationId="{5DA82FD7-4158-DE4C-6C60-166CD3C0B634}"/>
          </ac:spMkLst>
        </pc:spChg>
        <pc:grpChg chg="add mod">
          <ac:chgData name="Maria Trevino Gonzalez" userId="aa36a5e4-cd30-4109-a581-5f2fc96aeea0" providerId="ADAL" clId="{80AA50D9-4FB5-4D38-A605-B1DA9D52445D}" dt="2025-11-20T11:37:02.289" v="1171"/>
          <ac:grpSpMkLst>
            <pc:docMk/>
            <pc:sldMk cId="1876666706" sldId="1184"/>
            <ac:grpSpMk id="8" creationId="{F42E8211-CB81-302D-FE3F-536B63D8A647}"/>
          </ac:grpSpMkLst>
        </pc:grpChg>
        <pc:picChg chg="add mod modCrop">
          <ac:chgData name="Maria Trevino Gonzalez" userId="aa36a5e4-cd30-4109-a581-5f2fc96aeea0" providerId="ADAL" clId="{80AA50D9-4FB5-4D38-A605-B1DA9D52445D}" dt="2025-11-20T11:37:02.289" v="1171"/>
          <ac:picMkLst>
            <pc:docMk/>
            <pc:sldMk cId="1876666706" sldId="1184"/>
            <ac:picMk id="3" creationId="{BEAD84E7-871F-403D-8E55-CAAE6E0A6E31}"/>
          </ac:picMkLst>
        </pc:picChg>
      </pc:sldChg>
    </pc:docChg>
  </pc:docChgLst>
  <pc:docChgLst>
    <pc:chgData name="Maria Trevino Gonzalez" userId="S::m.tgonzalez@uwtsd.ac.uk::aa36a5e4-cd30-4109-a581-5f2fc96aeea0" providerId="AD" clId="Web-{A3541565-F6AE-E423-6D8E-038FD83FB26F}"/>
    <pc:docChg chg="modSld">
      <pc:chgData name="Maria Trevino Gonzalez" userId="S::m.tgonzalez@uwtsd.ac.uk::aa36a5e4-cd30-4109-a581-5f2fc96aeea0" providerId="AD" clId="Web-{A3541565-F6AE-E423-6D8E-038FD83FB26F}" dt="2025-11-24T09:05:11.559" v="1" actId="20577"/>
      <pc:docMkLst>
        <pc:docMk/>
      </pc:docMkLst>
      <pc:sldChg chg="modSp">
        <pc:chgData name="Maria Trevino Gonzalez" userId="S::m.tgonzalez@uwtsd.ac.uk::aa36a5e4-cd30-4109-a581-5f2fc96aeea0" providerId="AD" clId="Web-{A3541565-F6AE-E423-6D8E-038FD83FB26F}" dt="2025-11-24T09:05:11.559" v="1" actId="20577"/>
        <pc:sldMkLst>
          <pc:docMk/>
          <pc:sldMk cId="3822049400" sldId="960"/>
        </pc:sldMkLst>
        <pc:spChg chg="mod">
          <ac:chgData name="Maria Trevino Gonzalez" userId="S::m.tgonzalez@uwtsd.ac.uk::aa36a5e4-cd30-4109-a581-5f2fc96aeea0" providerId="AD" clId="Web-{A3541565-F6AE-E423-6D8E-038FD83FB26F}" dt="2025-11-24T09:05:11.559" v="1" actId="20577"/>
          <ac:spMkLst>
            <pc:docMk/>
            <pc:sldMk cId="3822049400" sldId="960"/>
            <ac:spMk id="3" creationId="{73CCC2D3-63BB-69A8-E172-D9677A6116AB}"/>
          </ac:spMkLst>
        </pc:spChg>
      </pc:sldChg>
    </pc:docChg>
  </pc:docChgLst>
  <pc:docChgLst>
    <pc:chgData name="Heddwen Davies" userId="S::heddwen.davies@uwtsd.ac.uk::b3b4628a-d1d7-4a79-b47e-b6ca4059bab0" providerId="AD" clId="Web-{E11E5C64-8707-8E58-821D-E5374E85371D}"/>
    <pc:docChg chg="delSld modSld">
      <pc:chgData name="Heddwen Davies" userId="S::heddwen.davies@uwtsd.ac.uk::b3b4628a-d1d7-4a79-b47e-b6ca4059bab0" providerId="AD" clId="Web-{E11E5C64-8707-8E58-821D-E5374E85371D}" dt="2025-11-23T21:51:46.542" v="532" actId="20577"/>
      <pc:docMkLst>
        <pc:docMk/>
      </pc:docMkLst>
      <pc:sldChg chg="modSp del">
        <pc:chgData name="Heddwen Davies" userId="S::heddwen.davies@uwtsd.ac.uk::b3b4628a-d1d7-4a79-b47e-b6ca4059bab0" providerId="AD" clId="Web-{E11E5C64-8707-8E58-821D-E5374E85371D}" dt="2025-11-23T21:32:57.960" v="16"/>
        <pc:sldMkLst>
          <pc:docMk/>
          <pc:sldMk cId="772402360" sldId="953"/>
        </pc:sldMkLst>
        <pc:spChg chg="mod">
          <ac:chgData name="Heddwen Davies" userId="S::heddwen.davies@uwtsd.ac.uk::b3b4628a-d1d7-4a79-b47e-b6ca4059bab0" providerId="AD" clId="Web-{E11E5C64-8707-8E58-821D-E5374E85371D}" dt="2025-11-23T21:32:16.741" v="0" actId="20577"/>
          <ac:spMkLst>
            <pc:docMk/>
            <pc:sldMk cId="772402360" sldId="953"/>
            <ac:spMk id="2" creationId="{60418E9D-005E-4543-BA27-E21599E12BC2}"/>
          </ac:spMkLst>
        </pc:spChg>
      </pc:sldChg>
      <pc:sldChg chg="addSp modSp">
        <pc:chgData name="Heddwen Davies" userId="S::heddwen.davies@uwtsd.ac.uk::b3b4628a-d1d7-4a79-b47e-b6ca4059bab0" providerId="AD" clId="Web-{E11E5C64-8707-8E58-821D-E5374E85371D}" dt="2025-11-23T21:32:54.367" v="15" actId="1076"/>
        <pc:sldMkLst>
          <pc:docMk/>
          <pc:sldMk cId="3822049400" sldId="960"/>
        </pc:sldMkLst>
        <pc:spChg chg="mod">
          <ac:chgData name="Heddwen Davies" userId="S::heddwen.davies@uwtsd.ac.uk::b3b4628a-d1d7-4a79-b47e-b6ca4059bab0" providerId="AD" clId="Web-{E11E5C64-8707-8E58-821D-E5374E85371D}" dt="2025-11-23T21:32:54.367" v="15" actId="1076"/>
          <ac:spMkLst>
            <pc:docMk/>
            <pc:sldMk cId="3822049400" sldId="960"/>
            <ac:spMk id="2" creationId="{60418E9D-005E-4543-BA27-E21599E12BC2}"/>
          </ac:spMkLst>
        </pc:spChg>
        <pc:spChg chg="add mod">
          <ac:chgData name="Heddwen Davies" userId="S::heddwen.davies@uwtsd.ac.uk::b3b4628a-d1d7-4a79-b47e-b6ca4059bab0" providerId="AD" clId="Web-{E11E5C64-8707-8E58-821D-E5374E85371D}" dt="2025-11-23T21:32:45.632" v="14" actId="14100"/>
          <ac:spMkLst>
            <pc:docMk/>
            <pc:sldMk cId="3822049400" sldId="960"/>
            <ac:spMk id="3" creationId="{73CCC2D3-63BB-69A8-E172-D9677A6116AB}"/>
          </ac:spMkLst>
        </pc:spChg>
      </pc:sldChg>
      <pc:sldChg chg="modSp">
        <pc:chgData name="Heddwen Davies" userId="S::heddwen.davies@uwtsd.ac.uk::b3b4628a-d1d7-4a79-b47e-b6ca4059bab0" providerId="AD" clId="Web-{E11E5C64-8707-8E58-821D-E5374E85371D}" dt="2025-11-23T21:43:28.881" v="401" actId="14100"/>
        <pc:sldMkLst>
          <pc:docMk/>
          <pc:sldMk cId="4220111860" sldId="982"/>
        </pc:sldMkLst>
        <pc:graphicFrameChg chg="mod">
          <ac:chgData name="Heddwen Davies" userId="S::heddwen.davies@uwtsd.ac.uk::b3b4628a-d1d7-4a79-b47e-b6ca4059bab0" providerId="AD" clId="Web-{E11E5C64-8707-8E58-821D-E5374E85371D}" dt="2025-11-23T21:43:28.881" v="401" actId="14100"/>
          <ac:graphicFrameMkLst>
            <pc:docMk/>
            <pc:sldMk cId="4220111860" sldId="982"/>
            <ac:graphicFrameMk id="8" creationId="{A00349F9-9BE5-0133-C562-74CBFC9A89D4}"/>
          </ac:graphicFrameMkLst>
        </pc:graphicFrameChg>
      </pc:sldChg>
      <pc:sldChg chg="modSp">
        <pc:chgData name="Heddwen Davies" userId="S::heddwen.davies@uwtsd.ac.uk::b3b4628a-d1d7-4a79-b47e-b6ca4059bab0" providerId="AD" clId="Web-{E11E5C64-8707-8E58-821D-E5374E85371D}" dt="2025-11-23T21:39:35.512" v="351" actId="20577"/>
        <pc:sldMkLst>
          <pc:docMk/>
          <pc:sldMk cId="10760516" sldId="995"/>
        </pc:sldMkLst>
        <pc:graphicFrameChg chg="mod modGraphic">
          <ac:chgData name="Heddwen Davies" userId="S::heddwen.davies@uwtsd.ac.uk::b3b4628a-d1d7-4a79-b47e-b6ca4059bab0" providerId="AD" clId="Web-{E11E5C64-8707-8E58-821D-E5374E85371D}" dt="2025-11-23T21:39:35.512" v="351" actId="20577"/>
          <ac:graphicFrameMkLst>
            <pc:docMk/>
            <pc:sldMk cId="10760516" sldId="995"/>
            <ac:graphicFrameMk id="14" creationId="{A22D5F67-A74F-5C73-D2C7-C9C4CD29AADF}"/>
          </ac:graphicFrameMkLst>
        </pc:graphicFrameChg>
      </pc:sldChg>
      <pc:sldChg chg="modSp">
        <pc:chgData name="Heddwen Davies" userId="S::heddwen.davies@uwtsd.ac.uk::b3b4628a-d1d7-4a79-b47e-b6ca4059bab0" providerId="AD" clId="Web-{E11E5C64-8707-8E58-821D-E5374E85371D}" dt="2025-11-23T21:44:43.668" v="409" actId="20577"/>
        <pc:sldMkLst>
          <pc:docMk/>
          <pc:sldMk cId="3554722620" sldId="1001"/>
        </pc:sldMkLst>
        <pc:graphicFrameChg chg="mod modGraphic">
          <ac:chgData name="Heddwen Davies" userId="S::heddwen.davies@uwtsd.ac.uk::b3b4628a-d1d7-4a79-b47e-b6ca4059bab0" providerId="AD" clId="Web-{E11E5C64-8707-8E58-821D-E5374E85371D}" dt="2025-11-23T21:44:43.668" v="409" actId="20577"/>
          <ac:graphicFrameMkLst>
            <pc:docMk/>
            <pc:sldMk cId="3554722620" sldId="1001"/>
            <ac:graphicFrameMk id="8" creationId="{A00349F9-9BE5-0133-C562-74CBFC9A89D4}"/>
          </ac:graphicFrameMkLst>
        </pc:graphicFrameChg>
      </pc:sldChg>
      <pc:sldChg chg="modSp">
        <pc:chgData name="Heddwen Davies" userId="S::heddwen.davies@uwtsd.ac.uk::b3b4628a-d1d7-4a79-b47e-b6ca4059bab0" providerId="AD" clId="Web-{E11E5C64-8707-8E58-821D-E5374E85371D}" dt="2025-11-23T21:49:53.768" v="528" actId="1076"/>
        <pc:sldMkLst>
          <pc:docMk/>
          <pc:sldMk cId="4199575652" sldId="1004"/>
        </pc:sldMkLst>
        <pc:spChg chg="mod">
          <ac:chgData name="Heddwen Davies" userId="S::heddwen.davies@uwtsd.ac.uk::b3b4628a-d1d7-4a79-b47e-b6ca4059bab0" providerId="AD" clId="Web-{E11E5C64-8707-8E58-821D-E5374E85371D}" dt="2025-11-23T21:47:44.860" v="422" actId="20577"/>
          <ac:spMkLst>
            <pc:docMk/>
            <pc:sldMk cId="4199575652" sldId="1004"/>
            <ac:spMk id="2" creationId="{3B848782-290F-7D98-2B9C-023586563163}"/>
          </ac:spMkLst>
        </pc:spChg>
        <pc:graphicFrameChg chg="mod modGraphic">
          <ac:chgData name="Heddwen Davies" userId="S::heddwen.davies@uwtsd.ac.uk::b3b4628a-d1d7-4a79-b47e-b6ca4059bab0" providerId="AD" clId="Web-{E11E5C64-8707-8E58-821D-E5374E85371D}" dt="2025-11-23T21:49:53.768" v="528" actId="1076"/>
          <ac:graphicFrameMkLst>
            <pc:docMk/>
            <pc:sldMk cId="4199575652" sldId="1004"/>
            <ac:graphicFrameMk id="5" creationId="{BE77E9D0-F3AF-93EB-155D-0528FCDA849C}"/>
          </ac:graphicFrameMkLst>
        </pc:graphicFrameChg>
      </pc:sldChg>
      <pc:sldChg chg="modSp">
        <pc:chgData name="Heddwen Davies" userId="S::heddwen.davies@uwtsd.ac.uk::b3b4628a-d1d7-4a79-b47e-b6ca4059bab0" providerId="AD" clId="Web-{E11E5C64-8707-8E58-821D-E5374E85371D}" dt="2025-11-23T21:40:19.967" v="361" actId="14100"/>
        <pc:sldMkLst>
          <pc:docMk/>
          <pc:sldMk cId="3931463445" sldId="1006"/>
        </pc:sldMkLst>
        <pc:spChg chg="mod">
          <ac:chgData name="Heddwen Davies" userId="S::heddwen.davies@uwtsd.ac.uk::b3b4628a-d1d7-4a79-b47e-b6ca4059bab0" providerId="AD" clId="Web-{E11E5C64-8707-8E58-821D-E5374E85371D}" dt="2025-11-23T21:40:19.967" v="361" actId="14100"/>
          <ac:spMkLst>
            <pc:docMk/>
            <pc:sldMk cId="3931463445" sldId="1006"/>
            <ac:spMk id="5" creationId="{0036C126-1FC4-97CB-3969-C234FA5D180D}"/>
          </ac:spMkLst>
        </pc:spChg>
      </pc:sldChg>
      <pc:sldChg chg="modSp">
        <pc:chgData name="Heddwen Davies" userId="S::heddwen.davies@uwtsd.ac.uk::b3b4628a-d1d7-4a79-b47e-b6ca4059bab0" providerId="AD" clId="Web-{E11E5C64-8707-8E58-821D-E5374E85371D}" dt="2025-11-23T21:39:47.934" v="354" actId="20577"/>
        <pc:sldMkLst>
          <pc:docMk/>
          <pc:sldMk cId="3116855521" sldId="1010"/>
        </pc:sldMkLst>
        <pc:graphicFrameChg chg="mod modGraphic">
          <ac:chgData name="Heddwen Davies" userId="S::heddwen.davies@uwtsd.ac.uk::b3b4628a-d1d7-4a79-b47e-b6ca4059bab0" providerId="AD" clId="Web-{E11E5C64-8707-8E58-821D-E5374E85371D}" dt="2025-11-23T21:39:47.934" v="354" actId="20577"/>
          <ac:graphicFrameMkLst>
            <pc:docMk/>
            <pc:sldMk cId="3116855521" sldId="1010"/>
            <ac:graphicFrameMk id="14" creationId="{A22D5F67-A74F-5C73-D2C7-C9C4CD29AADF}"/>
          </ac:graphicFrameMkLst>
        </pc:graphicFrameChg>
      </pc:sldChg>
      <pc:sldChg chg="modSp">
        <pc:chgData name="Heddwen Davies" userId="S::heddwen.davies@uwtsd.ac.uk::b3b4628a-d1d7-4a79-b47e-b6ca4059bab0" providerId="AD" clId="Web-{E11E5C64-8707-8E58-821D-E5374E85371D}" dt="2025-11-23T21:50:59.432" v="530" actId="20577"/>
        <pc:sldMkLst>
          <pc:docMk/>
          <pc:sldMk cId="2791729913" sldId="1033"/>
        </pc:sldMkLst>
        <pc:spChg chg="mod">
          <ac:chgData name="Heddwen Davies" userId="S::heddwen.davies@uwtsd.ac.uk::b3b4628a-d1d7-4a79-b47e-b6ca4059bab0" providerId="AD" clId="Web-{E11E5C64-8707-8E58-821D-E5374E85371D}" dt="2025-11-23T21:50:59.432" v="530" actId="20577"/>
          <ac:spMkLst>
            <pc:docMk/>
            <pc:sldMk cId="2791729913" sldId="1033"/>
            <ac:spMk id="3" creationId="{0D7B7477-5801-C9E8-36D4-7EFEFD3AA40A}"/>
          </ac:spMkLst>
        </pc:spChg>
      </pc:sldChg>
      <pc:sldChg chg="modSp">
        <pc:chgData name="Heddwen Davies" userId="S::heddwen.davies@uwtsd.ac.uk::b3b4628a-d1d7-4a79-b47e-b6ca4059bab0" providerId="AD" clId="Web-{E11E5C64-8707-8E58-821D-E5374E85371D}" dt="2025-11-23T21:42:33.818" v="399" actId="20577"/>
        <pc:sldMkLst>
          <pc:docMk/>
          <pc:sldMk cId="2485040509" sldId="1034"/>
        </pc:sldMkLst>
        <pc:spChg chg="mod">
          <ac:chgData name="Heddwen Davies" userId="S::heddwen.davies@uwtsd.ac.uk::b3b4628a-d1d7-4a79-b47e-b6ca4059bab0" providerId="AD" clId="Web-{E11E5C64-8707-8E58-821D-E5374E85371D}" dt="2025-11-23T21:42:33.818" v="399" actId="20577"/>
          <ac:spMkLst>
            <pc:docMk/>
            <pc:sldMk cId="2485040509" sldId="1034"/>
            <ac:spMk id="2" creationId="{D88D29C6-92CA-FB4B-2965-40899ABCAE7D}"/>
          </ac:spMkLst>
        </pc:spChg>
      </pc:sldChg>
      <pc:sldChg chg="modSp">
        <pc:chgData name="Heddwen Davies" userId="S::heddwen.davies@uwtsd.ac.uk::b3b4628a-d1d7-4a79-b47e-b6ca4059bab0" providerId="AD" clId="Web-{E11E5C64-8707-8E58-821D-E5374E85371D}" dt="2025-11-23T21:51:46.542" v="532" actId="20577"/>
        <pc:sldMkLst>
          <pc:docMk/>
          <pc:sldMk cId="1495188109" sldId="1183"/>
        </pc:sldMkLst>
        <pc:spChg chg="mod">
          <ac:chgData name="Heddwen Davies" userId="S::heddwen.davies@uwtsd.ac.uk::b3b4628a-d1d7-4a79-b47e-b6ca4059bab0" providerId="AD" clId="Web-{E11E5C64-8707-8E58-821D-E5374E85371D}" dt="2025-11-23T21:51:46.542" v="532" actId="20577"/>
          <ac:spMkLst>
            <pc:docMk/>
            <pc:sldMk cId="1495188109" sldId="1183"/>
            <ac:spMk id="2" creationId="{30ED1902-D11F-305C-3AF5-E78A1574DCEF}"/>
          </ac:spMkLst>
        </pc:spChg>
      </pc:sldChg>
      <pc:sldChg chg="modSp">
        <pc:chgData name="Heddwen Davies" userId="S::heddwen.davies@uwtsd.ac.uk::b3b4628a-d1d7-4a79-b47e-b6ca4059bab0" providerId="AD" clId="Web-{E11E5C64-8707-8E58-821D-E5374E85371D}" dt="2025-11-23T21:33:51.122" v="22" actId="20577"/>
        <pc:sldMkLst>
          <pc:docMk/>
          <pc:sldMk cId="1876666706" sldId="1184"/>
        </pc:sldMkLst>
        <pc:spChg chg="mod">
          <ac:chgData name="Heddwen Davies" userId="S::heddwen.davies@uwtsd.ac.uk::b3b4628a-d1d7-4a79-b47e-b6ca4059bab0" providerId="AD" clId="Web-{E11E5C64-8707-8E58-821D-E5374E85371D}" dt="2025-11-23T21:33:51.122" v="22" actId="20577"/>
          <ac:spMkLst>
            <pc:docMk/>
            <pc:sldMk cId="1876666706" sldId="1184"/>
            <ac:spMk id="11" creationId="{57E18915-EC8B-6B5F-0D03-00D399E053E1}"/>
          </ac:spMkLst>
        </pc:spChg>
      </pc:sldChg>
    </pc:docChg>
  </pc:docChgLst>
  <pc:docChgLst>
    <pc:chgData name="Heddwen Davies" userId="S::heddwen.davies@uwtsd.ac.uk::b3b4628a-d1d7-4a79-b47e-b6ca4059bab0" providerId="AD" clId="Web-{F501998D-F637-3A7A-924B-A3E6B6690E05}"/>
    <pc:docChg chg="modSld">
      <pc:chgData name="Heddwen Davies" userId="S::heddwen.davies@uwtsd.ac.uk::b3b4628a-d1d7-4a79-b47e-b6ca4059bab0" providerId="AD" clId="Web-{F501998D-F637-3A7A-924B-A3E6B6690E05}" dt="2025-11-17T08:41:25.620" v="0" actId="1076"/>
      <pc:docMkLst>
        <pc:docMk/>
      </pc:docMkLst>
      <pc:sldChg chg="modSp">
        <pc:chgData name="Heddwen Davies" userId="S::heddwen.davies@uwtsd.ac.uk::b3b4628a-d1d7-4a79-b47e-b6ca4059bab0" providerId="AD" clId="Web-{F501998D-F637-3A7A-924B-A3E6B6690E05}" dt="2025-11-17T08:41:25.620" v="0" actId="1076"/>
        <pc:sldMkLst>
          <pc:docMk/>
          <pc:sldMk cId="3314139947" sldId="996"/>
        </pc:sldMkLst>
      </pc:sldChg>
    </pc:docChg>
  </pc:docChgLst>
  <pc:docChgLst>
    <pc:chgData name="Heddwen Davies" userId="S::heddwen.davies@uwtsd.ac.uk::b3b4628a-d1d7-4a79-b47e-b6ca4059bab0" providerId="AD" clId="Web-{5B44F13E-8312-6456-071A-7342A4F66020}"/>
    <pc:docChg chg="addSld delSld modSld sldOrd">
      <pc:chgData name="Heddwen Davies" userId="S::heddwen.davies@uwtsd.ac.uk::b3b4628a-d1d7-4a79-b47e-b6ca4059bab0" providerId="AD" clId="Web-{5B44F13E-8312-6456-071A-7342A4F66020}" dt="2025-11-16T22:47:32.184" v="403"/>
      <pc:docMkLst>
        <pc:docMk/>
      </pc:docMkLst>
      <pc:sldChg chg="add">
        <pc:chgData name="Heddwen Davies" userId="S::heddwen.davies@uwtsd.ac.uk::b3b4628a-d1d7-4a79-b47e-b6ca4059bab0" providerId="AD" clId="Web-{5B44F13E-8312-6456-071A-7342A4F66020}" dt="2025-11-16T22:43:19.210" v="298"/>
        <pc:sldMkLst>
          <pc:docMk/>
          <pc:sldMk cId="4220111860" sldId="982"/>
        </pc:sldMkLst>
      </pc:sldChg>
      <pc:sldChg chg="add">
        <pc:chgData name="Heddwen Davies" userId="S::heddwen.davies@uwtsd.ac.uk::b3b4628a-d1d7-4a79-b47e-b6ca4059bab0" providerId="AD" clId="Web-{5B44F13E-8312-6456-071A-7342A4F66020}" dt="2025-11-16T22:43:35.648" v="300"/>
        <pc:sldMkLst>
          <pc:docMk/>
          <pc:sldMk cId="3554722620" sldId="1001"/>
        </pc:sldMkLst>
      </pc:sldChg>
      <pc:sldChg chg="modSp">
        <pc:chgData name="Heddwen Davies" userId="S::heddwen.davies@uwtsd.ac.uk::b3b4628a-d1d7-4a79-b47e-b6ca4059bab0" providerId="AD" clId="Web-{5B44F13E-8312-6456-071A-7342A4F66020}" dt="2025-11-16T22:45:08.338" v="331" actId="1076"/>
        <pc:sldMkLst>
          <pc:docMk/>
          <pc:sldMk cId="543730533" sldId="1008"/>
        </pc:sldMkLst>
        <pc:spChg chg="mod">
          <ac:chgData name="Heddwen Davies" userId="S::heddwen.davies@uwtsd.ac.uk::b3b4628a-d1d7-4a79-b47e-b6ca4059bab0" providerId="AD" clId="Web-{5B44F13E-8312-6456-071A-7342A4F66020}" dt="2025-11-16T22:45:08.338" v="331" actId="1076"/>
          <ac:spMkLst>
            <pc:docMk/>
            <pc:sldMk cId="543730533" sldId="1008"/>
            <ac:spMk id="2" creationId="{1E92761B-DAAD-9044-F0A3-E6ADCB655D6A}"/>
          </ac:spMkLst>
        </pc:spChg>
      </pc:sldChg>
      <pc:sldChg chg="modSp new">
        <pc:chgData name="Heddwen Davies" userId="S::heddwen.davies@uwtsd.ac.uk::b3b4628a-d1d7-4a79-b47e-b6ca4059bab0" providerId="AD" clId="Web-{5B44F13E-8312-6456-071A-7342A4F66020}" dt="2025-11-16T22:44:28.259" v="316" actId="20577"/>
        <pc:sldMkLst>
          <pc:docMk/>
          <pc:sldMk cId="1492371144" sldId="1011"/>
        </pc:sldMkLst>
        <pc:spChg chg="mod">
          <ac:chgData name="Heddwen Davies" userId="S::heddwen.davies@uwtsd.ac.uk::b3b4628a-d1d7-4a79-b47e-b6ca4059bab0" providerId="AD" clId="Web-{5B44F13E-8312-6456-071A-7342A4F66020}" dt="2025-11-16T22:43:54.414" v="304" actId="1076"/>
          <ac:spMkLst>
            <pc:docMk/>
            <pc:sldMk cId="1492371144" sldId="1011"/>
            <ac:spMk id="2" creationId="{4863D521-072A-7DB8-3CF0-31DD6ED3FCCB}"/>
          </ac:spMkLst>
        </pc:spChg>
        <pc:spChg chg="mod">
          <ac:chgData name="Heddwen Davies" userId="S::heddwen.davies@uwtsd.ac.uk::b3b4628a-d1d7-4a79-b47e-b6ca4059bab0" providerId="AD" clId="Web-{5B44F13E-8312-6456-071A-7342A4F66020}" dt="2025-11-16T22:44:28.259" v="316" actId="20577"/>
          <ac:spMkLst>
            <pc:docMk/>
            <pc:sldMk cId="1492371144" sldId="1011"/>
            <ac:spMk id="3" creationId="{3359FB5F-DB72-08DB-00B7-0A323F31B0A1}"/>
          </ac:spMkLst>
        </pc:spChg>
      </pc:sldChg>
      <pc:sldChg chg="add">
        <pc:chgData name="Heddwen Davies" userId="S::heddwen.davies@uwtsd.ac.uk::b3b4628a-d1d7-4a79-b47e-b6ca4059bab0" providerId="AD" clId="Web-{5B44F13E-8312-6456-071A-7342A4F66020}" dt="2025-11-16T22:32:33.830" v="41"/>
        <pc:sldMkLst>
          <pc:docMk/>
          <pc:sldMk cId="250357660" sldId="1030"/>
        </pc:sldMkLst>
      </pc:sldChg>
      <pc:sldChg chg="add">
        <pc:chgData name="Heddwen Davies" userId="S::heddwen.davies@uwtsd.ac.uk::b3b4628a-d1d7-4a79-b47e-b6ca4059bab0" providerId="AD" clId="Web-{5B44F13E-8312-6456-071A-7342A4F66020}" dt="2025-11-16T22:32:55.486" v="42"/>
        <pc:sldMkLst>
          <pc:docMk/>
          <pc:sldMk cId="783263122" sldId="1031"/>
        </pc:sldMkLst>
      </pc:sldChg>
      <pc:sldChg chg="modSp add">
        <pc:chgData name="Heddwen Davies" userId="S::heddwen.davies@uwtsd.ac.uk::b3b4628a-d1d7-4a79-b47e-b6ca4059bab0" providerId="AD" clId="Web-{5B44F13E-8312-6456-071A-7342A4F66020}" dt="2025-11-16T22:42:54.506" v="297" actId="1076"/>
        <pc:sldMkLst>
          <pc:docMk/>
          <pc:sldMk cId="1442191962" sldId="1032"/>
        </pc:sldMkLst>
        <pc:spChg chg="mod">
          <ac:chgData name="Heddwen Davies" userId="S::heddwen.davies@uwtsd.ac.uk::b3b4628a-d1d7-4a79-b47e-b6ca4059bab0" providerId="AD" clId="Web-{5B44F13E-8312-6456-071A-7342A4F66020}" dt="2025-11-16T22:36:12.175" v="114" actId="1076"/>
          <ac:spMkLst>
            <pc:docMk/>
            <pc:sldMk cId="1442191962" sldId="1032"/>
            <ac:spMk id="2" creationId="{04DD4904-7126-7456-6AF0-F2D1E5E2B7A5}"/>
          </ac:spMkLst>
        </pc:spChg>
        <pc:spChg chg="mod">
          <ac:chgData name="Heddwen Davies" userId="S::heddwen.davies@uwtsd.ac.uk::b3b4628a-d1d7-4a79-b47e-b6ca4059bab0" providerId="AD" clId="Web-{5B44F13E-8312-6456-071A-7342A4F66020}" dt="2025-11-16T22:40:25.032" v="216" actId="20577"/>
          <ac:spMkLst>
            <pc:docMk/>
            <pc:sldMk cId="1442191962" sldId="1032"/>
            <ac:spMk id="3" creationId="{A47A1A0C-4219-E9A7-90B1-6A95CC6647B8}"/>
          </ac:spMkLst>
        </pc:spChg>
        <pc:spChg chg="mod">
          <ac:chgData name="Heddwen Davies" userId="S::heddwen.davies@uwtsd.ac.uk::b3b4628a-d1d7-4a79-b47e-b6ca4059bab0" providerId="AD" clId="Web-{5B44F13E-8312-6456-071A-7342A4F66020}" dt="2025-11-16T22:42:54.506" v="297" actId="1076"/>
          <ac:spMkLst>
            <pc:docMk/>
            <pc:sldMk cId="1442191962" sldId="1032"/>
            <ac:spMk id="5" creationId="{1122114E-2726-A649-4BD6-3E07913D74FF}"/>
          </ac:spMkLst>
        </pc:spChg>
      </pc:sldChg>
      <pc:sldChg chg="delSp modSp new">
        <pc:chgData name="Heddwen Davies" userId="S::heddwen.davies@uwtsd.ac.uk::b3b4628a-d1d7-4a79-b47e-b6ca4059bab0" providerId="AD" clId="Web-{5B44F13E-8312-6456-071A-7342A4F66020}" dt="2025-11-16T22:47:32.184" v="403"/>
        <pc:sldMkLst>
          <pc:docMk/>
          <pc:sldMk cId="2791729913" sldId="1033"/>
        </pc:sldMkLst>
        <pc:spChg chg="mod">
          <ac:chgData name="Heddwen Davies" userId="S::heddwen.davies@uwtsd.ac.uk::b3b4628a-d1d7-4a79-b47e-b6ca4059bab0" providerId="AD" clId="Web-{5B44F13E-8312-6456-071A-7342A4F66020}" dt="2025-11-16T22:47:14.402" v="402" actId="20577"/>
          <ac:spMkLst>
            <pc:docMk/>
            <pc:sldMk cId="2791729913" sldId="1033"/>
            <ac:spMk id="3" creationId="{0D7B7477-5801-C9E8-36D4-7EFEFD3AA40A}"/>
          </ac:spMkLst>
        </pc:spChg>
      </pc:sldChg>
    </pc:docChg>
  </pc:docChgLst>
  <pc:docChgLst>
    <pc:chgData name="Heddwen Davies" userId="S::heddwen.davies@uwtsd.ac.uk::b3b4628a-d1d7-4a79-b47e-b6ca4059bab0" providerId="AD" clId="Web-{40A0FAF2-2902-FF3B-8CAB-CD832681AE08}"/>
    <pc:docChg chg="addSld delSld modSld">
      <pc:chgData name="Heddwen Davies" userId="S::heddwen.davies@uwtsd.ac.uk::b3b4628a-d1d7-4a79-b47e-b6ca4059bab0" providerId="AD" clId="Web-{40A0FAF2-2902-FF3B-8CAB-CD832681AE08}" dt="2025-11-24T08:56:50.749" v="73" actId="1076"/>
      <pc:docMkLst>
        <pc:docMk/>
      </pc:docMkLst>
      <pc:sldChg chg="modSp">
        <pc:chgData name="Heddwen Davies" userId="S::heddwen.davies@uwtsd.ac.uk::b3b4628a-d1d7-4a79-b47e-b6ca4059bab0" providerId="AD" clId="Web-{40A0FAF2-2902-FF3B-8CAB-CD832681AE08}" dt="2025-11-24T08:56:50.749" v="73" actId="1076"/>
        <pc:sldMkLst>
          <pc:docMk/>
          <pc:sldMk cId="543730533" sldId="1008"/>
        </pc:sldMkLst>
        <pc:spChg chg="mod">
          <ac:chgData name="Heddwen Davies" userId="S::heddwen.davies@uwtsd.ac.uk::b3b4628a-d1d7-4a79-b47e-b6ca4059bab0" providerId="AD" clId="Web-{40A0FAF2-2902-FF3B-8CAB-CD832681AE08}" dt="2025-11-24T08:56:02.061" v="56" actId="14100"/>
          <ac:spMkLst>
            <pc:docMk/>
            <pc:sldMk cId="543730533" sldId="1008"/>
            <ac:spMk id="3" creationId="{A7EA72FB-5A52-CF07-B02E-DF003420482A}"/>
          </ac:spMkLst>
        </pc:spChg>
        <pc:spChg chg="mod">
          <ac:chgData name="Heddwen Davies" userId="S::heddwen.davies@uwtsd.ac.uk::b3b4628a-d1d7-4a79-b47e-b6ca4059bab0" providerId="AD" clId="Web-{40A0FAF2-2902-FF3B-8CAB-CD832681AE08}" dt="2025-11-24T08:55:54.076" v="54" actId="14100"/>
          <ac:spMkLst>
            <pc:docMk/>
            <pc:sldMk cId="543730533" sldId="1008"/>
            <ac:spMk id="6" creationId="{E69C5BF6-CEA6-14FF-6F2C-EB88E9AF7EA4}"/>
          </ac:spMkLst>
        </pc:spChg>
        <pc:picChg chg="mod">
          <ac:chgData name="Heddwen Davies" userId="S::heddwen.davies@uwtsd.ac.uk::b3b4628a-d1d7-4a79-b47e-b6ca4059bab0" providerId="AD" clId="Web-{40A0FAF2-2902-FF3B-8CAB-CD832681AE08}" dt="2025-11-24T08:56:36.514" v="69" actId="1076"/>
          <ac:picMkLst>
            <pc:docMk/>
            <pc:sldMk cId="543730533" sldId="1008"/>
            <ac:picMk id="4" creationId="{AB729F90-5B1F-88BC-14DE-197A1C0F9561}"/>
          </ac:picMkLst>
        </pc:picChg>
        <pc:picChg chg="mod">
          <ac:chgData name="Heddwen Davies" userId="S::heddwen.davies@uwtsd.ac.uk::b3b4628a-d1d7-4a79-b47e-b6ca4059bab0" providerId="AD" clId="Web-{40A0FAF2-2902-FF3B-8CAB-CD832681AE08}" dt="2025-11-24T08:56:33.125" v="68" actId="1076"/>
          <ac:picMkLst>
            <pc:docMk/>
            <pc:sldMk cId="543730533" sldId="1008"/>
            <ac:picMk id="5" creationId="{151EF335-73A8-A58B-8BC1-BB003A4C2A22}"/>
          </ac:picMkLst>
        </pc:picChg>
        <pc:picChg chg="mod">
          <ac:chgData name="Heddwen Davies" userId="S::heddwen.davies@uwtsd.ac.uk::b3b4628a-d1d7-4a79-b47e-b6ca4059bab0" providerId="AD" clId="Web-{40A0FAF2-2902-FF3B-8CAB-CD832681AE08}" dt="2025-11-24T08:56:39.139" v="70" actId="1076"/>
          <ac:picMkLst>
            <pc:docMk/>
            <pc:sldMk cId="543730533" sldId="1008"/>
            <ac:picMk id="7" creationId="{A911A588-0FDA-BAAE-35EB-4823A4C2F821}"/>
          </ac:picMkLst>
        </pc:picChg>
        <pc:picChg chg="mod">
          <ac:chgData name="Heddwen Davies" userId="S::heddwen.davies@uwtsd.ac.uk::b3b4628a-d1d7-4a79-b47e-b6ca4059bab0" providerId="AD" clId="Web-{40A0FAF2-2902-FF3B-8CAB-CD832681AE08}" dt="2025-11-24T08:56:41.047" v="71" actId="1076"/>
          <ac:picMkLst>
            <pc:docMk/>
            <pc:sldMk cId="543730533" sldId="1008"/>
            <ac:picMk id="8" creationId="{ECA1C426-F42E-4F17-7595-55973A7837EF}"/>
          </ac:picMkLst>
        </pc:picChg>
        <pc:picChg chg="mod">
          <ac:chgData name="Heddwen Davies" userId="S::heddwen.davies@uwtsd.ac.uk::b3b4628a-d1d7-4a79-b47e-b6ca4059bab0" providerId="AD" clId="Web-{40A0FAF2-2902-FF3B-8CAB-CD832681AE08}" dt="2025-11-24T08:56:50.749" v="73" actId="1076"/>
          <ac:picMkLst>
            <pc:docMk/>
            <pc:sldMk cId="543730533" sldId="1008"/>
            <ac:picMk id="9" creationId="{4CB94E4F-02FF-2F81-0179-29B7B50A9014}"/>
          </ac:picMkLst>
        </pc:picChg>
      </pc:sldChg>
      <pc:sldChg chg="modSp">
        <pc:chgData name="Heddwen Davies" userId="S::heddwen.davies@uwtsd.ac.uk::b3b4628a-d1d7-4a79-b47e-b6ca4059bab0" providerId="AD" clId="Web-{40A0FAF2-2902-FF3B-8CAB-CD832681AE08}" dt="2025-11-24T08:54:02.293" v="25" actId="20577"/>
        <pc:sldMkLst>
          <pc:docMk/>
          <pc:sldMk cId="2791729913" sldId="1033"/>
        </pc:sldMkLst>
        <pc:spChg chg="mod">
          <ac:chgData name="Heddwen Davies" userId="S::heddwen.davies@uwtsd.ac.uk::b3b4628a-d1d7-4a79-b47e-b6ca4059bab0" providerId="AD" clId="Web-{40A0FAF2-2902-FF3B-8CAB-CD832681AE08}" dt="2025-11-24T08:54:02.293" v="25" actId="20577"/>
          <ac:spMkLst>
            <pc:docMk/>
            <pc:sldMk cId="2791729913" sldId="1033"/>
            <ac:spMk id="3" creationId="{0D7B7477-5801-C9E8-36D4-7EFEFD3AA40A}"/>
          </ac:spMkLst>
        </pc:spChg>
      </pc:sldChg>
      <pc:sldChg chg="modSp">
        <pc:chgData name="Heddwen Davies" userId="S::heddwen.davies@uwtsd.ac.uk::b3b4628a-d1d7-4a79-b47e-b6ca4059bab0" providerId="AD" clId="Web-{40A0FAF2-2902-FF3B-8CAB-CD832681AE08}" dt="2025-11-24T08:54:54.919" v="44" actId="1076"/>
        <pc:sldMkLst>
          <pc:docMk/>
          <pc:sldMk cId="1495188109" sldId="1183"/>
        </pc:sldMkLst>
        <pc:spChg chg="mod">
          <ac:chgData name="Heddwen Davies" userId="S::heddwen.davies@uwtsd.ac.uk::b3b4628a-d1d7-4a79-b47e-b6ca4059bab0" providerId="AD" clId="Web-{40A0FAF2-2902-FF3B-8CAB-CD832681AE08}" dt="2025-11-24T08:54:52.044" v="43" actId="20577"/>
          <ac:spMkLst>
            <pc:docMk/>
            <pc:sldMk cId="1495188109" sldId="1183"/>
            <ac:spMk id="3" creationId="{DC1BB5EE-6F2B-6391-07DB-F8A84FA6C206}"/>
          </ac:spMkLst>
        </pc:spChg>
        <pc:spChg chg="mod">
          <ac:chgData name="Heddwen Davies" userId="S::heddwen.davies@uwtsd.ac.uk::b3b4628a-d1d7-4a79-b47e-b6ca4059bab0" providerId="AD" clId="Web-{40A0FAF2-2902-FF3B-8CAB-CD832681AE08}" dt="2025-11-24T08:54:49.044" v="42" actId="20577"/>
          <ac:spMkLst>
            <pc:docMk/>
            <pc:sldMk cId="1495188109" sldId="1183"/>
            <ac:spMk id="6" creationId="{49E334D0-AEEF-6057-2708-B8339FD6E265}"/>
          </ac:spMkLst>
        </pc:spChg>
        <pc:picChg chg="mod">
          <ac:chgData name="Heddwen Davies" userId="S::heddwen.davies@uwtsd.ac.uk::b3b4628a-d1d7-4a79-b47e-b6ca4059bab0" providerId="AD" clId="Web-{40A0FAF2-2902-FF3B-8CAB-CD832681AE08}" dt="2025-11-24T08:54:54.919" v="44" actId="1076"/>
          <ac:picMkLst>
            <pc:docMk/>
            <pc:sldMk cId="1495188109" sldId="1183"/>
            <ac:picMk id="14" creationId="{D2A8DFCA-2761-F1A0-180F-D6AB6D21525B}"/>
          </ac:picMkLst>
        </pc:picChg>
      </pc:sldChg>
      <pc:sldChg chg="modSp new del">
        <pc:chgData name="Heddwen Davies" userId="S::heddwen.davies@uwtsd.ac.uk::b3b4628a-d1d7-4a79-b47e-b6ca4059bab0" providerId="AD" clId="Web-{40A0FAF2-2902-FF3B-8CAB-CD832681AE08}" dt="2025-11-24T08:54:57.060" v="45"/>
        <pc:sldMkLst>
          <pc:docMk/>
          <pc:sldMk cId="1512937118" sldId="1185"/>
        </pc:sldMkLst>
        <pc:spChg chg="mod">
          <ac:chgData name="Heddwen Davies" userId="S::heddwen.davies@uwtsd.ac.uk::b3b4628a-d1d7-4a79-b47e-b6ca4059bab0" providerId="AD" clId="Web-{40A0FAF2-2902-FF3B-8CAB-CD832681AE08}" dt="2025-11-24T08:54:20.762" v="40" actId="20577"/>
          <ac:spMkLst>
            <pc:docMk/>
            <pc:sldMk cId="1512937118" sldId="1185"/>
            <ac:spMk id="2" creationId="{52B2B53B-540C-04B7-3DDA-FE3E70377588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4" Type="http://schemas.openxmlformats.org/officeDocument/2006/relationships/image" Target="../media/image8.sv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diagrams/_rels/data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svg"/><Relationship Id="rId1" Type="http://schemas.openxmlformats.org/officeDocument/2006/relationships/image" Target="../media/image15.png"/></Relationships>
</file>

<file path=ppt/diagrams/_rels/data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sv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svg"/><Relationship Id="rId1" Type="http://schemas.openxmlformats.org/officeDocument/2006/relationships/image" Target="../media/image22.png"/><Relationship Id="rId6" Type="http://schemas.openxmlformats.org/officeDocument/2006/relationships/image" Target="../media/image27.svg"/><Relationship Id="rId5" Type="http://schemas.openxmlformats.org/officeDocument/2006/relationships/image" Target="../media/image26.png"/><Relationship Id="rId4" Type="http://schemas.openxmlformats.org/officeDocument/2006/relationships/image" Target="../media/image25.svg"/></Relationships>
</file>

<file path=ppt/diagrams/_rels/data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svg"/><Relationship Id="rId1" Type="http://schemas.openxmlformats.org/officeDocument/2006/relationships/image" Target="../media/image31.png"/><Relationship Id="rId6" Type="http://schemas.openxmlformats.org/officeDocument/2006/relationships/image" Target="../media/image36.svg"/><Relationship Id="rId5" Type="http://schemas.openxmlformats.org/officeDocument/2006/relationships/image" Target="../media/image35.png"/><Relationship Id="rId4" Type="http://schemas.openxmlformats.org/officeDocument/2006/relationships/image" Target="../media/image34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4" Type="http://schemas.openxmlformats.org/officeDocument/2006/relationships/image" Target="../media/image8.sv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diagrams/_rels/drawing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svg"/><Relationship Id="rId1" Type="http://schemas.openxmlformats.org/officeDocument/2006/relationships/image" Target="../media/image15.png"/></Relationships>
</file>

<file path=ppt/diagrams/_rels/drawing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sv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svg"/><Relationship Id="rId1" Type="http://schemas.openxmlformats.org/officeDocument/2006/relationships/image" Target="../media/image22.png"/><Relationship Id="rId6" Type="http://schemas.openxmlformats.org/officeDocument/2006/relationships/image" Target="../media/image27.svg"/><Relationship Id="rId5" Type="http://schemas.openxmlformats.org/officeDocument/2006/relationships/image" Target="../media/image26.png"/><Relationship Id="rId4" Type="http://schemas.openxmlformats.org/officeDocument/2006/relationships/image" Target="../media/image25.svg"/></Relationships>
</file>

<file path=ppt/diagrams/_rels/drawing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svg"/><Relationship Id="rId1" Type="http://schemas.openxmlformats.org/officeDocument/2006/relationships/image" Target="../media/image31.png"/><Relationship Id="rId6" Type="http://schemas.openxmlformats.org/officeDocument/2006/relationships/image" Target="../media/image36.svg"/><Relationship Id="rId5" Type="http://schemas.openxmlformats.org/officeDocument/2006/relationships/image" Target="../media/image35.png"/><Relationship Id="rId4" Type="http://schemas.openxmlformats.org/officeDocument/2006/relationships/image" Target="../media/image3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00A2E15-470D-4831-986A-C95B42323FFD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656448C-1D45-4DFA-B930-C151D6991F9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Access Turnitin and carefully read through your feedback</a:t>
          </a:r>
          <a:endParaRPr lang="en-US"/>
        </a:p>
      </dgm:t>
    </dgm:pt>
    <dgm:pt modelId="{E6C93CC9-EA25-43E0-8C68-F4684DCE4757}" type="parTrans" cxnId="{CED35CC4-7B26-4DC2-AEF4-C74BD840776E}">
      <dgm:prSet/>
      <dgm:spPr/>
      <dgm:t>
        <a:bodyPr/>
        <a:lstStyle/>
        <a:p>
          <a:endParaRPr lang="en-US"/>
        </a:p>
      </dgm:t>
    </dgm:pt>
    <dgm:pt modelId="{F286FC19-56FE-4E07-9DF8-021BDFF02C7F}" type="sibTrans" cxnId="{CED35CC4-7B26-4DC2-AEF4-C74BD840776E}">
      <dgm:prSet/>
      <dgm:spPr/>
      <dgm:t>
        <a:bodyPr/>
        <a:lstStyle/>
        <a:p>
          <a:endParaRPr lang="en-US"/>
        </a:p>
      </dgm:t>
    </dgm:pt>
    <dgm:pt modelId="{FC0851C5-0A3E-4FC1-9974-99B82FA1455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Pay close attention to comments, suggestions, and areas highlighted for improvement.</a:t>
          </a:r>
        </a:p>
      </dgm:t>
    </dgm:pt>
    <dgm:pt modelId="{11631D28-C518-4196-8196-13B4DF57778B}" type="parTrans" cxnId="{456AF43D-97A6-4E9D-8F5A-96F100BC2927}">
      <dgm:prSet/>
      <dgm:spPr/>
      <dgm:t>
        <a:bodyPr/>
        <a:lstStyle/>
        <a:p>
          <a:endParaRPr lang="en-US"/>
        </a:p>
      </dgm:t>
    </dgm:pt>
    <dgm:pt modelId="{7C71DDB3-A52F-434B-80AD-34E7AC312032}" type="sibTrans" cxnId="{456AF43D-97A6-4E9D-8F5A-96F100BC2927}">
      <dgm:prSet/>
      <dgm:spPr/>
      <dgm:t>
        <a:bodyPr/>
        <a:lstStyle/>
        <a:p>
          <a:endParaRPr lang="en-US"/>
        </a:p>
      </dgm:t>
    </dgm:pt>
    <dgm:pt modelId="{C76828FE-9C58-4264-8CD7-969664838DD8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GB">
              <a:latin typeface="Calibri Light" panose="020F0302020204030204"/>
            </a:rPr>
            <a:t>Awareness of how to download copy with all marking comments</a:t>
          </a:r>
        </a:p>
      </dgm:t>
    </dgm:pt>
    <dgm:pt modelId="{E38BE8B9-1F88-4D5A-A798-E4A41404D4D1}" type="parTrans" cxnId="{88753EE8-03B8-4C54-9E6A-B8AFAD401A6D}">
      <dgm:prSet/>
      <dgm:spPr/>
    </dgm:pt>
    <dgm:pt modelId="{8A49DB17-53B0-47CC-9CA0-4E877B0D61D3}" type="sibTrans" cxnId="{88753EE8-03B8-4C54-9E6A-B8AFAD401A6D}">
      <dgm:prSet/>
      <dgm:spPr/>
    </dgm:pt>
    <dgm:pt modelId="{DAF0D256-54D0-4240-BABF-56CD1D48A559}">
      <dgm:prSet phldr="0"/>
      <dgm:spPr/>
      <dgm:t>
        <a:bodyPr/>
        <a:lstStyle/>
        <a:p>
          <a:pPr rtl="0">
            <a:lnSpc>
              <a:spcPct val="100000"/>
            </a:lnSpc>
          </a:pPr>
          <a:r>
            <a:rPr lang="en-US">
              <a:latin typeface="Calibri Light" panose="020F0302020204030204"/>
            </a:rPr>
            <a:t>Understand what all the buttons in Turnitin provide (on the right-hand side and on written assignments)</a:t>
          </a:r>
        </a:p>
      </dgm:t>
    </dgm:pt>
    <dgm:pt modelId="{8D0BADAB-BD28-4A87-841D-D79CE4008CB3}" type="parTrans" cxnId="{0CBA0734-67EC-42FC-A4A6-D62857692A47}">
      <dgm:prSet/>
      <dgm:spPr/>
    </dgm:pt>
    <dgm:pt modelId="{B28ECFF7-17E0-487F-B5FB-B2F4B338CFC5}" type="sibTrans" cxnId="{0CBA0734-67EC-42FC-A4A6-D62857692A47}">
      <dgm:prSet/>
      <dgm:spPr/>
    </dgm:pt>
    <dgm:pt modelId="{A96D0E04-2FB5-4C0E-9EE8-FA28D5475A54}" type="pres">
      <dgm:prSet presAssocID="{300A2E15-470D-4831-986A-C95B42323FFD}" presName="root" presStyleCnt="0">
        <dgm:presLayoutVars>
          <dgm:dir/>
          <dgm:resizeHandles val="exact"/>
        </dgm:presLayoutVars>
      </dgm:prSet>
      <dgm:spPr/>
    </dgm:pt>
    <dgm:pt modelId="{A92803D9-F29E-41E9-9CB3-456D81D888E0}" type="pres">
      <dgm:prSet presAssocID="{9656448C-1D45-4DFA-B930-C151D6991F92}" presName="compNode" presStyleCnt="0"/>
      <dgm:spPr/>
    </dgm:pt>
    <dgm:pt modelId="{953563A4-B081-40C9-AA23-E147EC7CCF9A}" type="pres">
      <dgm:prSet presAssocID="{9656448C-1D45-4DFA-B930-C151D6991F92}" presName="bgRect" presStyleLbl="bgShp" presStyleIdx="0" presStyleCnt="4"/>
      <dgm:spPr/>
    </dgm:pt>
    <dgm:pt modelId="{8809964A-2374-4E1A-BC7E-A5D1AC67696D}" type="pres">
      <dgm:prSet presAssocID="{9656448C-1D45-4DFA-B930-C151D6991F92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ick"/>
        </a:ext>
      </dgm:extLst>
    </dgm:pt>
    <dgm:pt modelId="{FA7E6F6A-120E-4B79-8B99-473CFD4BEE98}" type="pres">
      <dgm:prSet presAssocID="{9656448C-1D45-4DFA-B930-C151D6991F92}" presName="spaceRect" presStyleCnt="0"/>
      <dgm:spPr/>
    </dgm:pt>
    <dgm:pt modelId="{04FBFCDD-2836-452E-9D3C-8574BC823BE8}" type="pres">
      <dgm:prSet presAssocID="{9656448C-1D45-4DFA-B930-C151D6991F92}" presName="parTx" presStyleLbl="revTx" presStyleIdx="0" presStyleCnt="4">
        <dgm:presLayoutVars>
          <dgm:chMax val="0"/>
          <dgm:chPref val="0"/>
        </dgm:presLayoutVars>
      </dgm:prSet>
      <dgm:spPr/>
    </dgm:pt>
    <dgm:pt modelId="{10258FBE-3335-46D6-AE00-3A6EED046F19}" type="pres">
      <dgm:prSet presAssocID="{F286FC19-56FE-4E07-9DF8-021BDFF02C7F}" presName="sibTrans" presStyleCnt="0"/>
      <dgm:spPr/>
    </dgm:pt>
    <dgm:pt modelId="{7BA32666-008F-4A14-BD5D-D9C37F758286}" type="pres">
      <dgm:prSet presAssocID="{DAF0D256-54D0-4240-BABF-56CD1D48A559}" presName="compNode" presStyleCnt="0"/>
      <dgm:spPr/>
    </dgm:pt>
    <dgm:pt modelId="{CA2684B2-6D99-4768-B41E-E4301B4C8C0E}" type="pres">
      <dgm:prSet presAssocID="{DAF0D256-54D0-4240-BABF-56CD1D48A559}" presName="bgRect" presStyleLbl="bgShp" presStyleIdx="1" presStyleCnt="4"/>
      <dgm:spPr/>
    </dgm:pt>
    <dgm:pt modelId="{9194CA3A-F129-428F-A686-5FF9FB9D2BFB}" type="pres">
      <dgm:prSet presAssocID="{DAF0D256-54D0-4240-BABF-56CD1D48A559}" presName="iconRect" presStyleLbl="node1" presStyleIdx="1" presStyleCnt="4"/>
      <dgm:spPr/>
    </dgm:pt>
    <dgm:pt modelId="{4841F0D8-A976-4819-98B6-939EFBB88A8B}" type="pres">
      <dgm:prSet presAssocID="{DAF0D256-54D0-4240-BABF-56CD1D48A559}" presName="spaceRect" presStyleCnt="0"/>
      <dgm:spPr/>
    </dgm:pt>
    <dgm:pt modelId="{058345A2-068A-4DCC-A7F1-936B84154A7F}" type="pres">
      <dgm:prSet presAssocID="{DAF0D256-54D0-4240-BABF-56CD1D48A559}" presName="parTx" presStyleLbl="revTx" presStyleIdx="1" presStyleCnt="4">
        <dgm:presLayoutVars>
          <dgm:chMax val="0"/>
          <dgm:chPref val="0"/>
        </dgm:presLayoutVars>
      </dgm:prSet>
      <dgm:spPr/>
    </dgm:pt>
    <dgm:pt modelId="{CAA841F6-AF30-4BAA-BBA7-BE29CA308917}" type="pres">
      <dgm:prSet presAssocID="{B28ECFF7-17E0-487F-B5FB-B2F4B338CFC5}" presName="sibTrans" presStyleCnt="0"/>
      <dgm:spPr/>
    </dgm:pt>
    <dgm:pt modelId="{A68C3512-31AB-47EE-8CFE-6622973A3844}" type="pres">
      <dgm:prSet presAssocID="{FC0851C5-0A3E-4FC1-9974-99B82FA1455D}" presName="compNode" presStyleCnt="0"/>
      <dgm:spPr/>
    </dgm:pt>
    <dgm:pt modelId="{8E3E62E0-612B-4FC2-86E2-306037A460B9}" type="pres">
      <dgm:prSet presAssocID="{FC0851C5-0A3E-4FC1-9974-99B82FA1455D}" presName="bgRect" presStyleLbl="bgShp" presStyleIdx="2" presStyleCnt="4"/>
      <dgm:spPr/>
    </dgm:pt>
    <dgm:pt modelId="{B481FEF0-9488-479A-9C07-F0B7A841F37E}" type="pres">
      <dgm:prSet presAssocID="{FC0851C5-0A3E-4FC1-9974-99B82FA1455D}" presName="iconRect" presStyleLbl="node1" presStyleIdx="2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Quotes"/>
        </a:ext>
      </dgm:extLst>
    </dgm:pt>
    <dgm:pt modelId="{AD7266A1-A85E-4C69-89B1-8E994975D0D7}" type="pres">
      <dgm:prSet presAssocID="{FC0851C5-0A3E-4FC1-9974-99B82FA1455D}" presName="spaceRect" presStyleCnt="0"/>
      <dgm:spPr/>
    </dgm:pt>
    <dgm:pt modelId="{07C371BB-5915-49AD-9918-4F905539F1B3}" type="pres">
      <dgm:prSet presAssocID="{FC0851C5-0A3E-4FC1-9974-99B82FA1455D}" presName="parTx" presStyleLbl="revTx" presStyleIdx="2" presStyleCnt="4">
        <dgm:presLayoutVars>
          <dgm:chMax val="0"/>
          <dgm:chPref val="0"/>
        </dgm:presLayoutVars>
      </dgm:prSet>
      <dgm:spPr/>
    </dgm:pt>
    <dgm:pt modelId="{2EA271A9-B1C8-46BF-A4EC-35517844F9F2}" type="pres">
      <dgm:prSet presAssocID="{7C71DDB3-A52F-434B-80AD-34E7AC312032}" presName="sibTrans" presStyleCnt="0"/>
      <dgm:spPr/>
    </dgm:pt>
    <dgm:pt modelId="{93FE5213-10EB-4014-BCB6-2709D7432E11}" type="pres">
      <dgm:prSet presAssocID="{C76828FE-9C58-4264-8CD7-969664838DD8}" presName="compNode" presStyleCnt="0"/>
      <dgm:spPr/>
    </dgm:pt>
    <dgm:pt modelId="{E2527EF3-4DBB-430A-B10C-747C928048B3}" type="pres">
      <dgm:prSet presAssocID="{C76828FE-9C58-4264-8CD7-969664838DD8}" presName="bgRect" presStyleLbl="bgShp" presStyleIdx="3" presStyleCnt="4"/>
      <dgm:spPr/>
    </dgm:pt>
    <dgm:pt modelId="{3D003952-EB45-40A3-A9F4-368CEBAE1E2E}" type="pres">
      <dgm:prSet presAssocID="{C76828FE-9C58-4264-8CD7-969664838DD8}" presName="iconRect" presStyleLbl="node1" presStyleIdx="3" presStyleCnt="4"/>
      <dgm:spPr/>
    </dgm:pt>
    <dgm:pt modelId="{03834BB0-1747-4C1D-B1BD-25B107DE9979}" type="pres">
      <dgm:prSet presAssocID="{C76828FE-9C58-4264-8CD7-969664838DD8}" presName="spaceRect" presStyleCnt="0"/>
      <dgm:spPr/>
    </dgm:pt>
    <dgm:pt modelId="{5ACE532C-002B-4E2F-8213-9BD8F9AC06C4}" type="pres">
      <dgm:prSet presAssocID="{C76828FE-9C58-4264-8CD7-969664838DD8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9A955212-16B9-4984-A147-160726BDB525}" type="presOf" srcId="{C76828FE-9C58-4264-8CD7-969664838DD8}" destId="{5ACE532C-002B-4E2F-8213-9BD8F9AC06C4}" srcOrd="0" destOrd="0" presId="urn:microsoft.com/office/officeart/2018/2/layout/IconVerticalSolidList"/>
    <dgm:cxn modelId="{6CE07526-CF36-42C7-8A69-3D3BCCF6BE2B}" type="presOf" srcId="{9656448C-1D45-4DFA-B930-C151D6991F92}" destId="{04FBFCDD-2836-452E-9D3C-8574BC823BE8}" srcOrd="0" destOrd="0" presId="urn:microsoft.com/office/officeart/2018/2/layout/IconVerticalSolidList"/>
    <dgm:cxn modelId="{0CBA0734-67EC-42FC-A4A6-D62857692A47}" srcId="{300A2E15-470D-4831-986A-C95B42323FFD}" destId="{DAF0D256-54D0-4240-BABF-56CD1D48A559}" srcOrd="1" destOrd="0" parTransId="{8D0BADAB-BD28-4A87-841D-D79CE4008CB3}" sibTransId="{B28ECFF7-17E0-487F-B5FB-B2F4B338CFC5}"/>
    <dgm:cxn modelId="{456AF43D-97A6-4E9D-8F5A-96F100BC2927}" srcId="{300A2E15-470D-4831-986A-C95B42323FFD}" destId="{FC0851C5-0A3E-4FC1-9974-99B82FA1455D}" srcOrd="2" destOrd="0" parTransId="{11631D28-C518-4196-8196-13B4DF57778B}" sibTransId="{7C71DDB3-A52F-434B-80AD-34E7AC312032}"/>
    <dgm:cxn modelId="{46653E54-62F7-4732-9BC3-718C13D13B48}" type="presOf" srcId="{FC0851C5-0A3E-4FC1-9974-99B82FA1455D}" destId="{07C371BB-5915-49AD-9918-4F905539F1B3}" srcOrd="0" destOrd="0" presId="urn:microsoft.com/office/officeart/2018/2/layout/IconVerticalSolidList"/>
    <dgm:cxn modelId="{6C0D99AE-B8B9-4E58-AAB7-38CCB403FE44}" type="presOf" srcId="{300A2E15-470D-4831-986A-C95B42323FFD}" destId="{A96D0E04-2FB5-4C0E-9EE8-FA28D5475A54}" srcOrd="0" destOrd="0" presId="urn:microsoft.com/office/officeart/2018/2/layout/IconVerticalSolidList"/>
    <dgm:cxn modelId="{5EE73EC0-5F48-41A1-B643-90C9216C4F07}" type="presOf" srcId="{DAF0D256-54D0-4240-BABF-56CD1D48A559}" destId="{058345A2-068A-4DCC-A7F1-936B84154A7F}" srcOrd="0" destOrd="0" presId="urn:microsoft.com/office/officeart/2018/2/layout/IconVerticalSolidList"/>
    <dgm:cxn modelId="{CED35CC4-7B26-4DC2-AEF4-C74BD840776E}" srcId="{300A2E15-470D-4831-986A-C95B42323FFD}" destId="{9656448C-1D45-4DFA-B930-C151D6991F92}" srcOrd="0" destOrd="0" parTransId="{E6C93CC9-EA25-43E0-8C68-F4684DCE4757}" sibTransId="{F286FC19-56FE-4E07-9DF8-021BDFF02C7F}"/>
    <dgm:cxn modelId="{88753EE8-03B8-4C54-9E6A-B8AFAD401A6D}" srcId="{300A2E15-470D-4831-986A-C95B42323FFD}" destId="{C76828FE-9C58-4264-8CD7-969664838DD8}" srcOrd="3" destOrd="0" parTransId="{E38BE8B9-1F88-4D5A-A798-E4A41404D4D1}" sibTransId="{8A49DB17-53B0-47CC-9CA0-4E877B0D61D3}"/>
    <dgm:cxn modelId="{4AE22C99-1E2E-4601-A6EA-9482A976D202}" type="presParOf" srcId="{A96D0E04-2FB5-4C0E-9EE8-FA28D5475A54}" destId="{A92803D9-F29E-41E9-9CB3-456D81D888E0}" srcOrd="0" destOrd="0" presId="urn:microsoft.com/office/officeart/2018/2/layout/IconVerticalSolidList"/>
    <dgm:cxn modelId="{4E86EF02-71EB-4801-A7A5-DD30EE67271F}" type="presParOf" srcId="{A92803D9-F29E-41E9-9CB3-456D81D888E0}" destId="{953563A4-B081-40C9-AA23-E147EC7CCF9A}" srcOrd="0" destOrd="0" presId="urn:microsoft.com/office/officeart/2018/2/layout/IconVerticalSolidList"/>
    <dgm:cxn modelId="{D30CD15E-2D96-468E-A278-A5416DA07052}" type="presParOf" srcId="{A92803D9-F29E-41E9-9CB3-456D81D888E0}" destId="{8809964A-2374-4E1A-BC7E-A5D1AC67696D}" srcOrd="1" destOrd="0" presId="urn:microsoft.com/office/officeart/2018/2/layout/IconVerticalSolidList"/>
    <dgm:cxn modelId="{E992C42F-D113-4FC0-A4B5-B03DD424D085}" type="presParOf" srcId="{A92803D9-F29E-41E9-9CB3-456D81D888E0}" destId="{FA7E6F6A-120E-4B79-8B99-473CFD4BEE98}" srcOrd="2" destOrd="0" presId="urn:microsoft.com/office/officeart/2018/2/layout/IconVerticalSolidList"/>
    <dgm:cxn modelId="{FFBD6C02-DFA9-421D-8F84-AE4692621BE0}" type="presParOf" srcId="{A92803D9-F29E-41E9-9CB3-456D81D888E0}" destId="{04FBFCDD-2836-452E-9D3C-8574BC823BE8}" srcOrd="3" destOrd="0" presId="urn:microsoft.com/office/officeart/2018/2/layout/IconVerticalSolidList"/>
    <dgm:cxn modelId="{952B3A91-F009-4DA7-8942-B734761D53E9}" type="presParOf" srcId="{A96D0E04-2FB5-4C0E-9EE8-FA28D5475A54}" destId="{10258FBE-3335-46D6-AE00-3A6EED046F19}" srcOrd="1" destOrd="0" presId="urn:microsoft.com/office/officeart/2018/2/layout/IconVerticalSolidList"/>
    <dgm:cxn modelId="{83C50B6E-EA50-4EEB-B027-FFE8EF2787D2}" type="presParOf" srcId="{A96D0E04-2FB5-4C0E-9EE8-FA28D5475A54}" destId="{7BA32666-008F-4A14-BD5D-D9C37F758286}" srcOrd="2" destOrd="0" presId="urn:microsoft.com/office/officeart/2018/2/layout/IconVerticalSolidList"/>
    <dgm:cxn modelId="{B1AC19DB-C1BA-4EAE-92E2-0C1352C2BFA7}" type="presParOf" srcId="{7BA32666-008F-4A14-BD5D-D9C37F758286}" destId="{CA2684B2-6D99-4768-B41E-E4301B4C8C0E}" srcOrd="0" destOrd="0" presId="urn:microsoft.com/office/officeart/2018/2/layout/IconVerticalSolidList"/>
    <dgm:cxn modelId="{BA4C175A-2369-4D38-8A01-31F1785D0EB9}" type="presParOf" srcId="{7BA32666-008F-4A14-BD5D-D9C37F758286}" destId="{9194CA3A-F129-428F-A686-5FF9FB9D2BFB}" srcOrd="1" destOrd="0" presId="urn:microsoft.com/office/officeart/2018/2/layout/IconVerticalSolidList"/>
    <dgm:cxn modelId="{DBEF5794-2196-42D8-A1BD-02B16C28A3B5}" type="presParOf" srcId="{7BA32666-008F-4A14-BD5D-D9C37F758286}" destId="{4841F0D8-A976-4819-98B6-939EFBB88A8B}" srcOrd="2" destOrd="0" presId="urn:microsoft.com/office/officeart/2018/2/layout/IconVerticalSolidList"/>
    <dgm:cxn modelId="{7CAAE28D-23DD-42DF-89EB-D555B1546DBE}" type="presParOf" srcId="{7BA32666-008F-4A14-BD5D-D9C37F758286}" destId="{058345A2-068A-4DCC-A7F1-936B84154A7F}" srcOrd="3" destOrd="0" presId="urn:microsoft.com/office/officeart/2018/2/layout/IconVerticalSolidList"/>
    <dgm:cxn modelId="{091BA21A-AFF2-487B-9524-85080C97A5F8}" type="presParOf" srcId="{A96D0E04-2FB5-4C0E-9EE8-FA28D5475A54}" destId="{CAA841F6-AF30-4BAA-BBA7-BE29CA308917}" srcOrd="3" destOrd="0" presId="urn:microsoft.com/office/officeart/2018/2/layout/IconVerticalSolidList"/>
    <dgm:cxn modelId="{95A3EADD-EEB8-44E6-B9F8-90575F6E3619}" type="presParOf" srcId="{A96D0E04-2FB5-4C0E-9EE8-FA28D5475A54}" destId="{A68C3512-31AB-47EE-8CFE-6622973A3844}" srcOrd="4" destOrd="0" presId="urn:microsoft.com/office/officeart/2018/2/layout/IconVerticalSolidList"/>
    <dgm:cxn modelId="{672F0FE4-B2F1-4E17-8D57-039FC1DDE2CA}" type="presParOf" srcId="{A68C3512-31AB-47EE-8CFE-6622973A3844}" destId="{8E3E62E0-612B-4FC2-86E2-306037A460B9}" srcOrd="0" destOrd="0" presId="urn:microsoft.com/office/officeart/2018/2/layout/IconVerticalSolidList"/>
    <dgm:cxn modelId="{0B8B7F8A-D1EF-4D6C-AF81-B00B12D360C8}" type="presParOf" srcId="{A68C3512-31AB-47EE-8CFE-6622973A3844}" destId="{B481FEF0-9488-479A-9C07-F0B7A841F37E}" srcOrd="1" destOrd="0" presId="urn:microsoft.com/office/officeart/2018/2/layout/IconVerticalSolidList"/>
    <dgm:cxn modelId="{6F59835D-DCD7-4B54-AE61-B077096CFA54}" type="presParOf" srcId="{A68C3512-31AB-47EE-8CFE-6622973A3844}" destId="{AD7266A1-A85E-4C69-89B1-8E994975D0D7}" srcOrd="2" destOrd="0" presId="urn:microsoft.com/office/officeart/2018/2/layout/IconVerticalSolidList"/>
    <dgm:cxn modelId="{6D4F72CD-1357-4DBA-B41D-487BC3B5A19C}" type="presParOf" srcId="{A68C3512-31AB-47EE-8CFE-6622973A3844}" destId="{07C371BB-5915-49AD-9918-4F905539F1B3}" srcOrd="3" destOrd="0" presId="urn:microsoft.com/office/officeart/2018/2/layout/IconVerticalSolidList"/>
    <dgm:cxn modelId="{08F7852B-FBFA-42D1-9517-0A3304073FDA}" type="presParOf" srcId="{A96D0E04-2FB5-4C0E-9EE8-FA28D5475A54}" destId="{2EA271A9-B1C8-46BF-A4EC-35517844F9F2}" srcOrd="5" destOrd="0" presId="urn:microsoft.com/office/officeart/2018/2/layout/IconVerticalSolidList"/>
    <dgm:cxn modelId="{D5AD153F-99BF-4AFE-BE64-A3306D17B2C2}" type="presParOf" srcId="{A96D0E04-2FB5-4C0E-9EE8-FA28D5475A54}" destId="{93FE5213-10EB-4014-BCB6-2709D7432E11}" srcOrd="6" destOrd="0" presId="urn:microsoft.com/office/officeart/2018/2/layout/IconVerticalSolidList"/>
    <dgm:cxn modelId="{194268E7-FA2D-41E4-A5CA-55D68706AEAA}" type="presParOf" srcId="{93FE5213-10EB-4014-BCB6-2709D7432E11}" destId="{E2527EF3-4DBB-430A-B10C-747C928048B3}" srcOrd="0" destOrd="0" presId="urn:microsoft.com/office/officeart/2018/2/layout/IconVerticalSolidList"/>
    <dgm:cxn modelId="{FA732A24-4736-4009-B93E-DDC3C90E7606}" type="presParOf" srcId="{93FE5213-10EB-4014-BCB6-2709D7432E11}" destId="{3D003952-EB45-40A3-A9F4-368CEBAE1E2E}" srcOrd="1" destOrd="0" presId="urn:microsoft.com/office/officeart/2018/2/layout/IconVerticalSolidList"/>
    <dgm:cxn modelId="{D508792C-1F8C-4E8C-9B5D-1963D387D9BA}" type="presParOf" srcId="{93FE5213-10EB-4014-BCB6-2709D7432E11}" destId="{03834BB0-1747-4C1D-B1BD-25B107DE9979}" srcOrd="2" destOrd="0" presId="urn:microsoft.com/office/officeart/2018/2/layout/IconVerticalSolidList"/>
    <dgm:cxn modelId="{E481AEC1-D8DB-4B1E-A841-AFCE51F213BA}" type="presParOf" srcId="{93FE5213-10EB-4014-BCB6-2709D7432E11}" destId="{5ACE532C-002B-4E2F-8213-9BD8F9AC06C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EE23A44-A536-4493-ADAD-926E1FD933CD}" type="doc">
      <dgm:prSet loTypeId="urn:microsoft.com/office/officeart/2005/8/layout/process5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534F8DAA-6ABD-482D-8D0C-55BC26E050A3}">
      <dgm:prSet/>
      <dgm:spPr/>
      <dgm:t>
        <a:bodyPr/>
        <a:lstStyle/>
        <a:p>
          <a:r>
            <a:rPr lang="en-GB" b="1">
              <a:solidFill>
                <a:schemeClr val="bg2">
                  <a:lumMod val="49000"/>
                </a:schemeClr>
              </a:solidFill>
            </a:rPr>
            <a:t>Make notes on recurring feedback themes or areas needing improvement (e.g., referencing, structure, argument coherence, grammar, clarity).</a:t>
          </a:r>
          <a:endParaRPr lang="en-US" b="1">
            <a:solidFill>
              <a:schemeClr val="bg2">
                <a:lumMod val="49000"/>
              </a:schemeClr>
            </a:solidFill>
          </a:endParaRPr>
        </a:p>
      </dgm:t>
    </dgm:pt>
    <dgm:pt modelId="{50AE3B02-2C91-4C1C-80A2-0821D58575C4}" type="parTrans" cxnId="{87EB5241-0406-4F44-AEF6-B76B6E7700C8}">
      <dgm:prSet/>
      <dgm:spPr/>
      <dgm:t>
        <a:bodyPr/>
        <a:lstStyle/>
        <a:p>
          <a:endParaRPr lang="en-US"/>
        </a:p>
      </dgm:t>
    </dgm:pt>
    <dgm:pt modelId="{AB4C8F84-6C4D-48B5-A51F-8440C0812837}" type="sibTrans" cxnId="{87EB5241-0406-4F44-AEF6-B76B6E7700C8}">
      <dgm:prSet/>
      <dgm:spPr/>
      <dgm:t>
        <a:bodyPr/>
        <a:lstStyle/>
        <a:p>
          <a:endParaRPr lang="en-US"/>
        </a:p>
      </dgm:t>
    </dgm:pt>
    <dgm:pt modelId="{B3EB41D2-8817-4E08-9942-4230756E9F32}">
      <dgm:prSet/>
      <dgm:spPr/>
      <dgm:t>
        <a:bodyPr/>
        <a:lstStyle/>
        <a:p>
          <a:r>
            <a:rPr lang="en-GB" b="1"/>
            <a:t>Reflect on specific examples or instances where improvement is necessary, based on your feedback.</a:t>
          </a:r>
          <a:endParaRPr lang="en-US" b="1"/>
        </a:p>
      </dgm:t>
    </dgm:pt>
    <dgm:pt modelId="{6D2D0FE1-795F-4050-9E6B-D44A3352EE32}" type="parTrans" cxnId="{65E49CED-B61F-4CCA-AED2-B8A779922D14}">
      <dgm:prSet/>
      <dgm:spPr/>
      <dgm:t>
        <a:bodyPr/>
        <a:lstStyle/>
        <a:p>
          <a:endParaRPr lang="en-US"/>
        </a:p>
      </dgm:t>
    </dgm:pt>
    <dgm:pt modelId="{A88B0BEF-A57B-4ED3-AFB8-861515DBBDFA}" type="sibTrans" cxnId="{65E49CED-B61F-4CCA-AED2-B8A779922D14}">
      <dgm:prSet/>
      <dgm:spPr/>
      <dgm:t>
        <a:bodyPr/>
        <a:lstStyle/>
        <a:p>
          <a:endParaRPr lang="en-US"/>
        </a:p>
      </dgm:t>
    </dgm:pt>
    <dgm:pt modelId="{46531680-2F0B-41EC-9C18-0057520244F8}" type="pres">
      <dgm:prSet presAssocID="{AEE23A44-A536-4493-ADAD-926E1FD933CD}" presName="diagram" presStyleCnt="0">
        <dgm:presLayoutVars>
          <dgm:dir/>
          <dgm:resizeHandles val="exact"/>
        </dgm:presLayoutVars>
      </dgm:prSet>
      <dgm:spPr/>
    </dgm:pt>
    <dgm:pt modelId="{2BD0B49A-4DE6-4F34-A757-B780AE039C46}" type="pres">
      <dgm:prSet presAssocID="{534F8DAA-6ABD-482D-8D0C-55BC26E050A3}" presName="node" presStyleLbl="node1" presStyleIdx="0" presStyleCnt="2">
        <dgm:presLayoutVars>
          <dgm:bulletEnabled val="1"/>
        </dgm:presLayoutVars>
      </dgm:prSet>
      <dgm:spPr/>
    </dgm:pt>
    <dgm:pt modelId="{84F1D04F-CBEF-4F36-8621-7281A56970CF}" type="pres">
      <dgm:prSet presAssocID="{AB4C8F84-6C4D-48B5-A51F-8440C0812837}" presName="sibTrans" presStyleLbl="sibTrans2D1" presStyleIdx="0" presStyleCnt="1"/>
      <dgm:spPr/>
    </dgm:pt>
    <dgm:pt modelId="{4E91E664-9D62-4192-B107-0D357B4CAD78}" type="pres">
      <dgm:prSet presAssocID="{AB4C8F84-6C4D-48B5-A51F-8440C0812837}" presName="connectorText" presStyleLbl="sibTrans2D1" presStyleIdx="0" presStyleCnt="1"/>
      <dgm:spPr/>
    </dgm:pt>
    <dgm:pt modelId="{F5DF2F6E-0EDD-4491-9496-AFB7A2C3AD6A}" type="pres">
      <dgm:prSet presAssocID="{B3EB41D2-8817-4E08-9942-4230756E9F32}" presName="node" presStyleLbl="node1" presStyleIdx="1" presStyleCnt="2">
        <dgm:presLayoutVars>
          <dgm:bulletEnabled val="1"/>
        </dgm:presLayoutVars>
      </dgm:prSet>
      <dgm:spPr/>
    </dgm:pt>
  </dgm:ptLst>
  <dgm:cxnLst>
    <dgm:cxn modelId="{0E4A1332-1932-4ABB-86F5-88CBE9603066}" type="presOf" srcId="{534F8DAA-6ABD-482D-8D0C-55BC26E050A3}" destId="{2BD0B49A-4DE6-4F34-A757-B780AE039C46}" srcOrd="0" destOrd="0" presId="urn:microsoft.com/office/officeart/2005/8/layout/process5"/>
    <dgm:cxn modelId="{87EB5241-0406-4F44-AEF6-B76B6E7700C8}" srcId="{AEE23A44-A536-4493-ADAD-926E1FD933CD}" destId="{534F8DAA-6ABD-482D-8D0C-55BC26E050A3}" srcOrd="0" destOrd="0" parTransId="{50AE3B02-2C91-4C1C-80A2-0821D58575C4}" sibTransId="{AB4C8F84-6C4D-48B5-A51F-8440C0812837}"/>
    <dgm:cxn modelId="{BDF8B073-96CC-47A7-82AB-95D501933DDD}" type="presOf" srcId="{AB4C8F84-6C4D-48B5-A51F-8440C0812837}" destId="{84F1D04F-CBEF-4F36-8621-7281A56970CF}" srcOrd="0" destOrd="0" presId="urn:microsoft.com/office/officeart/2005/8/layout/process5"/>
    <dgm:cxn modelId="{4820F88F-7720-410F-9743-008520A02DB0}" type="presOf" srcId="{B3EB41D2-8817-4E08-9942-4230756E9F32}" destId="{F5DF2F6E-0EDD-4491-9496-AFB7A2C3AD6A}" srcOrd="0" destOrd="0" presId="urn:microsoft.com/office/officeart/2005/8/layout/process5"/>
    <dgm:cxn modelId="{F2033E96-BAEA-4CB4-89E0-B226415F9811}" type="presOf" srcId="{AB4C8F84-6C4D-48B5-A51F-8440C0812837}" destId="{4E91E664-9D62-4192-B107-0D357B4CAD78}" srcOrd="1" destOrd="0" presId="urn:microsoft.com/office/officeart/2005/8/layout/process5"/>
    <dgm:cxn modelId="{45C8BEA5-89E3-4399-9760-C5C88FF7DBB3}" type="presOf" srcId="{AEE23A44-A536-4493-ADAD-926E1FD933CD}" destId="{46531680-2F0B-41EC-9C18-0057520244F8}" srcOrd="0" destOrd="0" presId="urn:microsoft.com/office/officeart/2005/8/layout/process5"/>
    <dgm:cxn modelId="{65E49CED-B61F-4CCA-AED2-B8A779922D14}" srcId="{AEE23A44-A536-4493-ADAD-926E1FD933CD}" destId="{B3EB41D2-8817-4E08-9942-4230756E9F32}" srcOrd="1" destOrd="0" parTransId="{6D2D0FE1-795F-4050-9E6B-D44A3352EE32}" sibTransId="{A88B0BEF-A57B-4ED3-AFB8-861515DBBDFA}"/>
    <dgm:cxn modelId="{9460F5BB-4298-4747-8F62-C8001C1B5026}" type="presParOf" srcId="{46531680-2F0B-41EC-9C18-0057520244F8}" destId="{2BD0B49A-4DE6-4F34-A757-B780AE039C46}" srcOrd="0" destOrd="0" presId="urn:microsoft.com/office/officeart/2005/8/layout/process5"/>
    <dgm:cxn modelId="{77A85F57-357E-4BC6-A282-8E269DB139BE}" type="presParOf" srcId="{46531680-2F0B-41EC-9C18-0057520244F8}" destId="{84F1D04F-CBEF-4F36-8621-7281A56970CF}" srcOrd="1" destOrd="0" presId="urn:microsoft.com/office/officeart/2005/8/layout/process5"/>
    <dgm:cxn modelId="{7B4DCEE8-0E84-4EAA-9D2B-AF7FF8A88133}" type="presParOf" srcId="{84F1D04F-CBEF-4F36-8621-7281A56970CF}" destId="{4E91E664-9D62-4192-B107-0D357B4CAD78}" srcOrd="0" destOrd="0" presId="urn:microsoft.com/office/officeart/2005/8/layout/process5"/>
    <dgm:cxn modelId="{7FF61017-1955-413A-A9BD-D63FDD9BB9A9}" type="presParOf" srcId="{46531680-2F0B-41EC-9C18-0057520244F8}" destId="{F5DF2F6E-0EDD-4491-9496-AFB7A2C3AD6A}" srcOrd="2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EE23A44-A536-4493-ADAD-926E1FD933CD}" type="doc">
      <dgm:prSet loTypeId="urn:microsoft.com/office/officeart/2005/8/layout/process5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534F8DAA-6ABD-482D-8D0C-55BC26E050A3}">
      <dgm:prSet/>
      <dgm:spPr/>
      <dgm:t>
        <a:bodyPr/>
        <a:lstStyle/>
        <a:p>
          <a:pPr rtl="0"/>
          <a:r>
            <a:rPr lang="en-GB" b="1" err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Gwnewch</a:t>
          </a:r>
          <a:r>
            <a:rPr lang="en-GB" b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 </a:t>
          </a:r>
          <a:r>
            <a:rPr lang="en-GB" b="1" err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nodiadau</a:t>
          </a:r>
          <a:r>
            <a:rPr lang="en-GB" b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 am </a:t>
          </a:r>
          <a:r>
            <a:rPr lang="en-GB" b="1" err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gamgymeriadau</a:t>
          </a:r>
          <a:r>
            <a:rPr lang="en-GB" b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 </a:t>
          </a:r>
          <a:r>
            <a:rPr lang="en-GB" b="1" err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chi'n</a:t>
          </a:r>
          <a:r>
            <a:rPr lang="en-GB" b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 </a:t>
          </a:r>
          <a:r>
            <a:rPr lang="en-GB" b="1" err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gwneud</a:t>
          </a:r>
          <a:r>
            <a:rPr lang="en-GB" b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 </a:t>
          </a:r>
          <a:r>
            <a:rPr lang="en-GB" b="1" err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yn</a:t>
          </a:r>
          <a:r>
            <a:rPr lang="en-GB" b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 </a:t>
          </a:r>
          <a:r>
            <a:rPr lang="en-GB" b="1" err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gyson</a:t>
          </a:r>
          <a:r>
            <a:rPr lang="en-GB" b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 </a:t>
          </a:r>
          <a:r>
            <a:rPr lang="en-GB" b="1" err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sydd</a:t>
          </a:r>
          <a:r>
            <a:rPr lang="en-GB" b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 </a:t>
          </a:r>
          <a:r>
            <a:rPr lang="en-GB" b="1" err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angen</a:t>
          </a:r>
          <a:r>
            <a:rPr lang="en-GB" b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 </a:t>
          </a:r>
          <a:r>
            <a:rPr lang="en-GB" b="1" err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gwella</a:t>
          </a:r>
          <a:r>
            <a:rPr lang="en-GB" b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 </a:t>
          </a:r>
          <a:r>
            <a:rPr lang="en-GB" b="1" err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e.e.</a:t>
          </a:r>
          <a:r>
            <a:rPr lang="en-GB" b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 </a:t>
          </a:r>
          <a:r>
            <a:rPr lang="en-GB" b="1" err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cyfeirnodi</a:t>
          </a:r>
          <a:r>
            <a:rPr lang="en-GB" b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,</a:t>
          </a:r>
          <a:r>
            <a:rPr lang="en-GB" b="1">
              <a:solidFill>
                <a:schemeClr val="bg2">
                  <a:lumMod val="49000"/>
                </a:schemeClr>
              </a:solidFill>
            </a:rPr>
            <a:t> </a:t>
          </a:r>
          <a:r>
            <a:rPr lang="en-GB" b="1" err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strwythur</a:t>
          </a:r>
          <a:r>
            <a:rPr lang="en-GB" b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, </a:t>
          </a:r>
          <a:r>
            <a:rPr lang="en-GB" b="1" err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llunio</a:t>
          </a:r>
          <a:r>
            <a:rPr lang="en-GB" b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 </a:t>
          </a:r>
          <a:r>
            <a:rPr lang="en-GB" b="1" err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dadl</a:t>
          </a:r>
          <a:r>
            <a:rPr lang="en-GB" b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, </a:t>
          </a:r>
          <a:r>
            <a:rPr lang="en-GB" b="1" err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gramadeg</a:t>
          </a:r>
          <a:r>
            <a:rPr lang="en-GB" b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 neu </a:t>
          </a:r>
          <a:r>
            <a:rPr lang="en-GB" b="1" err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eglurder</a:t>
          </a:r>
          <a:r>
            <a:rPr lang="en-GB" b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. </a:t>
          </a:r>
          <a:endParaRPr lang="en-US" b="1">
            <a:solidFill>
              <a:schemeClr val="bg2">
                <a:lumMod val="49000"/>
              </a:schemeClr>
            </a:solidFill>
            <a:latin typeface="Calibri Light" panose="020F0302020204030204"/>
          </a:endParaRPr>
        </a:p>
      </dgm:t>
    </dgm:pt>
    <dgm:pt modelId="{50AE3B02-2C91-4C1C-80A2-0821D58575C4}" type="parTrans" cxnId="{87EB5241-0406-4F44-AEF6-B76B6E7700C8}">
      <dgm:prSet/>
      <dgm:spPr/>
      <dgm:t>
        <a:bodyPr/>
        <a:lstStyle/>
        <a:p>
          <a:endParaRPr lang="en-US"/>
        </a:p>
      </dgm:t>
    </dgm:pt>
    <dgm:pt modelId="{AB4C8F84-6C4D-48B5-A51F-8440C0812837}" type="sibTrans" cxnId="{87EB5241-0406-4F44-AEF6-B76B6E7700C8}">
      <dgm:prSet/>
      <dgm:spPr/>
      <dgm:t>
        <a:bodyPr/>
        <a:lstStyle/>
        <a:p>
          <a:endParaRPr lang="en-US"/>
        </a:p>
      </dgm:t>
    </dgm:pt>
    <dgm:pt modelId="{B3EB41D2-8817-4E08-9942-4230756E9F32}">
      <dgm:prSet/>
      <dgm:spPr/>
      <dgm:t>
        <a:bodyPr/>
        <a:lstStyle/>
        <a:p>
          <a:pPr rtl="0"/>
          <a:r>
            <a:rPr lang="en-GB" b="1">
              <a:latin typeface="Calibri Light" panose="020F0302020204030204"/>
            </a:rPr>
            <a:t>Yn </a:t>
          </a:r>
          <a:r>
            <a:rPr lang="en-GB" b="1" err="1">
              <a:latin typeface="Calibri Light" panose="020F0302020204030204"/>
            </a:rPr>
            <a:t>dilyn</a:t>
          </a:r>
          <a:r>
            <a:rPr lang="en-GB" b="1">
              <a:latin typeface="Calibri Light" panose="020F0302020204030204"/>
            </a:rPr>
            <a:t> yr </a:t>
          </a:r>
          <a:r>
            <a:rPr lang="en-GB" b="1" err="1">
              <a:latin typeface="Calibri Light" panose="020F0302020204030204"/>
            </a:rPr>
            <a:t>adborth</a:t>
          </a:r>
          <a:r>
            <a:rPr lang="en-GB" b="1">
              <a:latin typeface="Calibri Light" panose="020F0302020204030204"/>
            </a:rPr>
            <a:t> chi </a:t>
          </a:r>
          <a:r>
            <a:rPr lang="en-GB" b="1" err="1">
              <a:latin typeface="Calibri Light" panose="020F0302020204030204"/>
            </a:rPr>
            <a:t>wedi</a:t>
          </a:r>
          <a:r>
            <a:rPr lang="en-GB" b="1">
              <a:latin typeface="Calibri Light" panose="020F0302020204030204"/>
            </a:rPr>
            <a:t> </a:t>
          </a:r>
          <a:r>
            <a:rPr lang="en-GB" b="1" err="1">
              <a:latin typeface="Calibri Light" panose="020F0302020204030204"/>
            </a:rPr>
            <a:t>derbyn</a:t>
          </a:r>
          <a:r>
            <a:rPr lang="en-GB" b="1">
              <a:latin typeface="Calibri Light" panose="020F0302020204030204"/>
            </a:rPr>
            <a:t> - </a:t>
          </a:r>
          <a:r>
            <a:rPr lang="en-GB" b="1" err="1">
              <a:latin typeface="Calibri Light" panose="020F0302020204030204"/>
            </a:rPr>
            <a:t>myfyriwch</a:t>
          </a:r>
          <a:r>
            <a:rPr lang="en-GB" b="1">
              <a:latin typeface="Calibri Light" panose="020F0302020204030204"/>
            </a:rPr>
            <a:t> </a:t>
          </a:r>
          <a:r>
            <a:rPr lang="en-GB" b="1" err="1">
              <a:latin typeface="Calibri Light" panose="020F0302020204030204"/>
            </a:rPr>
            <a:t>ar</a:t>
          </a:r>
          <a:r>
            <a:rPr lang="en-GB" b="1">
              <a:latin typeface="Calibri Light" panose="020F0302020204030204"/>
            </a:rPr>
            <a:t> </a:t>
          </a:r>
          <a:r>
            <a:rPr lang="en-GB" b="1" err="1">
              <a:latin typeface="Calibri Light" panose="020F0302020204030204"/>
            </a:rPr>
            <a:t>agweddau</a:t>
          </a:r>
          <a:r>
            <a:rPr lang="en-GB" b="1">
              <a:latin typeface="Calibri Light" panose="020F0302020204030204"/>
            </a:rPr>
            <a:t> </a:t>
          </a:r>
          <a:r>
            <a:rPr lang="en-GB" b="1" err="1">
              <a:latin typeface="Calibri Light" panose="020F0302020204030204"/>
            </a:rPr>
            <a:t>penodol</a:t>
          </a:r>
          <a:r>
            <a:rPr lang="en-GB" b="1">
              <a:latin typeface="Calibri Light" panose="020F0302020204030204"/>
            </a:rPr>
            <a:t> </a:t>
          </a:r>
          <a:r>
            <a:rPr lang="en-GB" b="1" err="1">
              <a:latin typeface="Calibri Light" panose="020F0302020204030204"/>
            </a:rPr>
            <a:t>ble</a:t>
          </a:r>
          <a:r>
            <a:rPr lang="en-GB" b="1">
              <a:latin typeface="Calibri Light" panose="020F0302020204030204"/>
            </a:rPr>
            <a:t> </a:t>
          </a:r>
          <a:r>
            <a:rPr lang="en-GB" b="1" err="1">
              <a:latin typeface="Calibri Light" panose="020F0302020204030204"/>
            </a:rPr>
            <a:t>mae</a:t>
          </a:r>
          <a:r>
            <a:rPr lang="en-GB" b="1">
              <a:latin typeface="Calibri Light" panose="020F0302020204030204"/>
            </a:rPr>
            <a:t> </a:t>
          </a:r>
          <a:r>
            <a:rPr lang="en-GB" b="1" err="1">
              <a:latin typeface="Calibri Light" panose="020F0302020204030204"/>
            </a:rPr>
            <a:t>rhaid</a:t>
          </a:r>
          <a:r>
            <a:rPr lang="en-GB" b="1">
              <a:latin typeface="Calibri Light" panose="020F0302020204030204"/>
            </a:rPr>
            <a:t> </a:t>
          </a:r>
          <a:r>
            <a:rPr lang="en-GB" b="1" err="1">
              <a:latin typeface="Calibri Light" panose="020F0302020204030204"/>
            </a:rPr>
            <a:t>gwella</a:t>
          </a:r>
          <a:r>
            <a:rPr lang="en-GB" b="1">
              <a:latin typeface="Calibri Light" panose="020F0302020204030204"/>
            </a:rPr>
            <a:t>.</a:t>
          </a:r>
          <a:endParaRPr lang="en-US" b="1"/>
        </a:p>
      </dgm:t>
    </dgm:pt>
    <dgm:pt modelId="{6D2D0FE1-795F-4050-9E6B-D44A3352EE32}" type="parTrans" cxnId="{65E49CED-B61F-4CCA-AED2-B8A779922D14}">
      <dgm:prSet/>
      <dgm:spPr/>
      <dgm:t>
        <a:bodyPr/>
        <a:lstStyle/>
        <a:p>
          <a:endParaRPr lang="en-US"/>
        </a:p>
      </dgm:t>
    </dgm:pt>
    <dgm:pt modelId="{A88B0BEF-A57B-4ED3-AFB8-861515DBBDFA}" type="sibTrans" cxnId="{65E49CED-B61F-4CCA-AED2-B8A779922D14}">
      <dgm:prSet/>
      <dgm:spPr/>
      <dgm:t>
        <a:bodyPr/>
        <a:lstStyle/>
        <a:p>
          <a:endParaRPr lang="en-US"/>
        </a:p>
      </dgm:t>
    </dgm:pt>
    <dgm:pt modelId="{46531680-2F0B-41EC-9C18-0057520244F8}" type="pres">
      <dgm:prSet presAssocID="{AEE23A44-A536-4493-ADAD-926E1FD933CD}" presName="diagram" presStyleCnt="0">
        <dgm:presLayoutVars>
          <dgm:dir/>
          <dgm:resizeHandles val="exact"/>
        </dgm:presLayoutVars>
      </dgm:prSet>
      <dgm:spPr/>
    </dgm:pt>
    <dgm:pt modelId="{2BD0B49A-4DE6-4F34-A757-B780AE039C46}" type="pres">
      <dgm:prSet presAssocID="{534F8DAA-6ABD-482D-8D0C-55BC26E050A3}" presName="node" presStyleLbl="node1" presStyleIdx="0" presStyleCnt="2">
        <dgm:presLayoutVars>
          <dgm:bulletEnabled val="1"/>
        </dgm:presLayoutVars>
      </dgm:prSet>
      <dgm:spPr/>
    </dgm:pt>
    <dgm:pt modelId="{84F1D04F-CBEF-4F36-8621-7281A56970CF}" type="pres">
      <dgm:prSet presAssocID="{AB4C8F84-6C4D-48B5-A51F-8440C0812837}" presName="sibTrans" presStyleLbl="sibTrans2D1" presStyleIdx="0" presStyleCnt="1"/>
      <dgm:spPr/>
    </dgm:pt>
    <dgm:pt modelId="{4E91E664-9D62-4192-B107-0D357B4CAD78}" type="pres">
      <dgm:prSet presAssocID="{AB4C8F84-6C4D-48B5-A51F-8440C0812837}" presName="connectorText" presStyleLbl="sibTrans2D1" presStyleIdx="0" presStyleCnt="1"/>
      <dgm:spPr/>
    </dgm:pt>
    <dgm:pt modelId="{F5DF2F6E-0EDD-4491-9496-AFB7A2C3AD6A}" type="pres">
      <dgm:prSet presAssocID="{B3EB41D2-8817-4E08-9942-4230756E9F32}" presName="node" presStyleLbl="node1" presStyleIdx="1" presStyleCnt="2">
        <dgm:presLayoutVars>
          <dgm:bulletEnabled val="1"/>
        </dgm:presLayoutVars>
      </dgm:prSet>
      <dgm:spPr/>
    </dgm:pt>
  </dgm:ptLst>
  <dgm:cxnLst>
    <dgm:cxn modelId="{0032D114-12F5-4A13-8C9F-4104B24DE8A4}" type="presOf" srcId="{AB4C8F84-6C4D-48B5-A51F-8440C0812837}" destId="{4E91E664-9D62-4192-B107-0D357B4CAD78}" srcOrd="1" destOrd="0" presId="urn:microsoft.com/office/officeart/2005/8/layout/process5"/>
    <dgm:cxn modelId="{87EB5241-0406-4F44-AEF6-B76B6E7700C8}" srcId="{AEE23A44-A536-4493-ADAD-926E1FD933CD}" destId="{534F8DAA-6ABD-482D-8D0C-55BC26E050A3}" srcOrd="0" destOrd="0" parTransId="{50AE3B02-2C91-4C1C-80A2-0821D58575C4}" sibTransId="{AB4C8F84-6C4D-48B5-A51F-8440C0812837}"/>
    <dgm:cxn modelId="{8F0F2E9C-5748-404F-A25B-611DED7E38D7}" type="presOf" srcId="{B3EB41D2-8817-4E08-9942-4230756E9F32}" destId="{F5DF2F6E-0EDD-4491-9496-AFB7A2C3AD6A}" srcOrd="0" destOrd="0" presId="urn:microsoft.com/office/officeart/2005/8/layout/process5"/>
    <dgm:cxn modelId="{45C8BEA5-89E3-4399-9760-C5C88FF7DBB3}" type="presOf" srcId="{AEE23A44-A536-4493-ADAD-926E1FD933CD}" destId="{46531680-2F0B-41EC-9C18-0057520244F8}" srcOrd="0" destOrd="0" presId="urn:microsoft.com/office/officeart/2005/8/layout/process5"/>
    <dgm:cxn modelId="{EDE4E9D6-A2DF-4496-8927-EC7F25F2EB29}" type="presOf" srcId="{AB4C8F84-6C4D-48B5-A51F-8440C0812837}" destId="{84F1D04F-CBEF-4F36-8621-7281A56970CF}" srcOrd="0" destOrd="0" presId="urn:microsoft.com/office/officeart/2005/8/layout/process5"/>
    <dgm:cxn modelId="{4BEB31E0-3B6E-4AC8-81E3-8192618AFE63}" type="presOf" srcId="{534F8DAA-6ABD-482D-8D0C-55BC26E050A3}" destId="{2BD0B49A-4DE6-4F34-A757-B780AE039C46}" srcOrd="0" destOrd="0" presId="urn:microsoft.com/office/officeart/2005/8/layout/process5"/>
    <dgm:cxn modelId="{65E49CED-B61F-4CCA-AED2-B8A779922D14}" srcId="{AEE23A44-A536-4493-ADAD-926E1FD933CD}" destId="{B3EB41D2-8817-4E08-9942-4230756E9F32}" srcOrd="1" destOrd="0" parTransId="{6D2D0FE1-795F-4050-9E6B-D44A3352EE32}" sibTransId="{A88B0BEF-A57B-4ED3-AFB8-861515DBBDFA}"/>
    <dgm:cxn modelId="{D7C49D08-AD02-4316-9EF1-C3C79423FB69}" type="presParOf" srcId="{46531680-2F0B-41EC-9C18-0057520244F8}" destId="{2BD0B49A-4DE6-4F34-A757-B780AE039C46}" srcOrd="0" destOrd="0" presId="urn:microsoft.com/office/officeart/2005/8/layout/process5"/>
    <dgm:cxn modelId="{8097F6AF-92E0-4E7F-8C0B-BE43A5C2813D}" type="presParOf" srcId="{46531680-2F0B-41EC-9C18-0057520244F8}" destId="{84F1D04F-CBEF-4F36-8621-7281A56970CF}" srcOrd="1" destOrd="0" presId="urn:microsoft.com/office/officeart/2005/8/layout/process5"/>
    <dgm:cxn modelId="{6BED385F-1FC1-482D-B67C-C2308CB4FEF0}" type="presParOf" srcId="{84F1D04F-CBEF-4F36-8621-7281A56970CF}" destId="{4E91E664-9D62-4192-B107-0D357B4CAD78}" srcOrd="0" destOrd="0" presId="urn:microsoft.com/office/officeart/2005/8/layout/process5"/>
    <dgm:cxn modelId="{DD5DF63B-2C70-4F1B-A0AC-148CB744A145}" type="presParOf" srcId="{46531680-2F0B-41EC-9C18-0057520244F8}" destId="{F5DF2F6E-0EDD-4491-9496-AFB7A2C3AD6A}" srcOrd="2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DF49D24-D7F4-4564-A91A-00BA9CE5EF6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8B38DC27-B115-4CDD-8C81-A63B42D0F167}">
      <dgm:prSet/>
      <dgm:spPr/>
      <dgm:t>
        <a:bodyPr/>
        <a:lstStyle/>
        <a:p>
          <a:r>
            <a:rPr lang="en-US"/>
            <a:t>Ensure your assignment is not one sided</a:t>
          </a:r>
        </a:p>
      </dgm:t>
    </dgm:pt>
    <dgm:pt modelId="{4E36F928-F353-4C10-8903-3A0A6D5E5018}" type="parTrans" cxnId="{1C5891C0-4F2D-4201-BB27-535B3D514B30}">
      <dgm:prSet/>
      <dgm:spPr/>
      <dgm:t>
        <a:bodyPr/>
        <a:lstStyle/>
        <a:p>
          <a:endParaRPr lang="en-US"/>
        </a:p>
      </dgm:t>
    </dgm:pt>
    <dgm:pt modelId="{83C1E48C-4A08-41DC-9CF2-C9F4B1F03E80}" type="sibTrans" cxnId="{1C5891C0-4F2D-4201-BB27-535B3D514B30}">
      <dgm:prSet/>
      <dgm:spPr/>
      <dgm:t>
        <a:bodyPr/>
        <a:lstStyle/>
        <a:p>
          <a:endParaRPr lang="en-US"/>
        </a:p>
      </dgm:t>
    </dgm:pt>
    <dgm:pt modelId="{C9D0822C-BA14-46DD-A411-D076692279C0}">
      <dgm:prSet/>
      <dgm:spPr/>
      <dgm:t>
        <a:bodyPr/>
        <a:lstStyle/>
        <a:p>
          <a:r>
            <a:rPr lang="en-US"/>
            <a:t>Question things … even those that seem obvious</a:t>
          </a:r>
        </a:p>
      </dgm:t>
    </dgm:pt>
    <dgm:pt modelId="{C4481072-4C92-4839-9FF0-3CF4E2BFA4C2}" type="parTrans" cxnId="{9C05BAAC-33E8-4F8A-8F2A-197FC3F79426}">
      <dgm:prSet/>
      <dgm:spPr/>
      <dgm:t>
        <a:bodyPr/>
        <a:lstStyle/>
        <a:p>
          <a:endParaRPr lang="en-US"/>
        </a:p>
      </dgm:t>
    </dgm:pt>
    <dgm:pt modelId="{6F07B026-0BB5-4C04-B1BB-C462854D175C}" type="sibTrans" cxnId="{9C05BAAC-33E8-4F8A-8F2A-197FC3F79426}">
      <dgm:prSet/>
      <dgm:spPr/>
      <dgm:t>
        <a:bodyPr/>
        <a:lstStyle/>
        <a:p>
          <a:endParaRPr lang="en-US"/>
        </a:p>
      </dgm:t>
    </dgm:pt>
    <dgm:pt modelId="{70493143-968E-4442-9C5B-11A005C0E5E4}">
      <dgm:prSet/>
      <dgm:spPr/>
      <dgm:t>
        <a:bodyPr/>
        <a:lstStyle/>
        <a:p>
          <a:r>
            <a:rPr lang="en-US"/>
            <a:t>Present the other side of the argument so you can fully understand it</a:t>
          </a:r>
        </a:p>
      </dgm:t>
    </dgm:pt>
    <dgm:pt modelId="{552CD24B-D170-49DE-BCF8-25E454F21429}" type="parTrans" cxnId="{F6D4C94C-C908-47E8-B6ED-8C715F2CE5D8}">
      <dgm:prSet/>
      <dgm:spPr/>
      <dgm:t>
        <a:bodyPr/>
        <a:lstStyle/>
        <a:p>
          <a:endParaRPr lang="en-US"/>
        </a:p>
      </dgm:t>
    </dgm:pt>
    <dgm:pt modelId="{0F9838D3-641B-49AA-AE43-B3A7267374AF}" type="sibTrans" cxnId="{F6D4C94C-C908-47E8-B6ED-8C715F2CE5D8}">
      <dgm:prSet/>
      <dgm:spPr/>
      <dgm:t>
        <a:bodyPr/>
        <a:lstStyle/>
        <a:p>
          <a:endParaRPr lang="en-US"/>
        </a:p>
      </dgm:t>
    </dgm:pt>
    <dgm:pt modelId="{3EAEAD2D-380D-4AAE-9379-5BC7CB07067F}">
      <dgm:prSet/>
      <dgm:spPr/>
      <dgm:t>
        <a:bodyPr/>
        <a:lstStyle/>
        <a:p>
          <a:r>
            <a:rPr lang="en-US"/>
            <a:t>At university we are asked to </a:t>
          </a:r>
          <a:r>
            <a:rPr lang="en-US" b="1"/>
            <a:t>challenge</a:t>
          </a:r>
          <a:r>
            <a:rPr lang="en-US"/>
            <a:t>, NOT JUST REPORDUCE opinions </a:t>
          </a:r>
        </a:p>
      </dgm:t>
    </dgm:pt>
    <dgm:pt modelId="{B2A13DB2-5375-48A6-8B38-0EA8448418E3}" type="parTrans" cxnId="{7F9FE070-927E-4FBE-9B9A-893248A65B1B}">
      <dgm:prSet/>
      <dgm:spPr/>
      <dgm:t>
        <a:bodyPr/>
        <a:lstStyle/>
        <a:p>
          <a:endParaRPr lang="en-US"/>
        </a:p>
      </dgm:t>
    </dgm:pt>
    <dgm:pt modelId="{EF7B565A-EABE-432A-B510-F84372745BD2}" type="sibTrans" cxnId="{7F9FE070-927E-4FBE-9B9A-893248A65B1B}">
      <dgm:prSet/>
      <dgm:spPr/>
      <dgm:t>
        <a:bodyPr/>
        <a:lstStyle/>
        <a:p>
          <a:endParaRPr lang="en-US"/>
        </a:p>
      </dgm:t>
    </dgm:pt>
    <dgm:pt modelId="{6FB993AD-8E4E-4E3F-B597-C2B4401B2A6C}" type="pres">
      <dgm:prSet presAssocID="{CDF49D24-D7F4-4564-A91A-00BA9CE5EF6E}" presName="root" presStyleCnt="0">
        <dgm:presLayoutVars>
          <dgm:dir/>
          <dgm:resizeHandles val="exact"/>
        </dgm:presLayoutVars>
      </dgm:prSet>
      <dgm:spPr/>
    </dgm:pt>
    <dgm:pt modelId="{E8A896DF-63A6-4436-BC0C-25AEA8B91DC1}" type="pres">
      <dgm:prSet presAssocID="{8B38DC27-B115-4CDD-8C81-A63B42D0F167}" presName="compNode" presStyleCnt="0"/>
      <dgm:spPr/>
    </dgm:pt>
    <dgm:pt modelId="{59F0E46B-CBEA-4BC7-B7DE-E6894CF7F331}" type="pres">
      <dgm:prSet presAssocID="{8B38DC27-B115-4CDD-8C81-A63B42D0F167}" presName="bgRect" presStyleLbl="bgShp" presStyleIdx="0" presStyleCnt="4"/>
      <dgm:spPr/>
    </dgm:pt>
    <dgm:pt modelId="{F9B4EA62-2BE0-4BC2-B9DF-47019845D596}" type="pres">
      <dgm:prSet presAssocID="{8B38DC27-B115-4CDD-8C81-A63B42D0F167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ncil"/>
        </a:ext>
      </dgm:extLst>
    </dgm:pt>
    <dgm:pt modelId="{1B3CE065-28A0-46B4-B638-B3DC1D1DDF1D}" type="pres">
      <dgm:prSet presAssocID="{8B38DC27-B115-4CDD-8C81-A63B42D0F167}" presName="spaceRect" presStyleCnt="0"/>
      <dgm:spPr/>
    </dgm:pt>
    <dgm:pt modelId="{70CE0A9E-6897-4909-B62E-4E59C11AE622}" type="pres">
      <dgm:prSet presAssocID="{8B38DC27-B115-4CDD-8C81-A63B42D0F167}" presName="parTx" presStyleLbl="revTx" presStyleIdx="0" presStyleCnt="4">
        <dgm:presLayoutVars>
          <dgm:chMax val="0"/>
          <dgm:chPref val="0"/>
        </dgm:presLayoutVars>
      </dgm:prSet>
      <dgm:spPr/>
    </dgm:pt>
    <dgm:pt modelId="{E24F48D4-760A-4666-A0B8-7013E1B62668}" type="pres">
      <dgm:prSet presAssocID="{83C1E48C-4A08-41DC-9CF2-C9F4B1F03E80}" presName="sibTrans" presStyleCnt="0"/>
      <dgm:spPr/>
    </dgm:pt>
    <dgm:pt modelId="{25F48D53-1296-43DB-BBF0-9E922F2A679D}" type="pres">
      <dgm:prSet presAssocID="{C9D0822C-BA14-46DD-A411-D076692279C0}" presName="compNode" presStyleCnt="0"/>
      <dgm:spPr/>
    </dgm:pt>
    <dgm:pt modelId="{D6EB3ECE-2B2F-44B8-A49D-80D3B4DC5CFC}" type="pres">
      <dgm:prSet presAssocID="{C9D0822C-BA14-46DD-A411-D076692279C0}" presName="bgRect" presStyleLbl="bgShp" presStyleIdx="1" presStyleCnt="4"/>
      <dgm:spPr/>
    </dgm:pt>
    <dgm:pt modelId="{7D48B371-C5AD-4ED1-84D3-9326BE4A413B}" type="pres">
      <dgm:prSet presAssocID="{C9D0822C-BA14-46DD-A411-D076692279C0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 mark"/>
        </a:ext>
      </dgm:extLst>
    </dgm:pt>
    <dgm:pt modelId="{EF35B1FA-5AB9-4C7E-BD18-72C13056BBCA}" type="pres">
      <dgm:prSet presAssocID="{C9D0822C-BA14-46DD-A411-D076692279C0}" presName="spaceRect" presStyleCnt="0"/>
      <dgm:spPr/>
    </dgm:pt>
    <dgm:pt modelId="{F7474B42-7BD7-4942-BEAA-DF4A5E3EEEA7}" type="pres">
      <dgm:prSet presAssocID="{C9D0822C-BA14-46DD-A411-D076692279C0}" presName="parTx" presStyleLbl="revTx" presStyleIdx="1" presStyleCnt="4">
        <dgm:presLayoutVars>
          <dgm:chMax val="0"/>
          <dgm:chPref val="0"/>
        </dgm:presLayoutVars>
      </dgm:prSet>
      <dgm:spPr/>
    </dgm:pt>
    <dgm:pt modelId="{B68AE619-6648-416C-B282-F6AA93803E4C}" type="pres">
      <dgm:prSet presAssocID="{6F07B026-0BB5-4C04-B1BB-C462854D175C}" presName="sibTrans" presStyleCnt="0"/>
      <dgm:spPr/>
    </dgm:pt>
    <dgm:pt modelId="{C1A75E5E-3EB0-4EB0-892A-759794C7E309}" type="pres">
      <dgm:prSet presAssocID="{70493143-968E-4442-9C5B-11A005C0E5E4}" presName="compNode" presStyleCnt="0"/>
      <dgm:spPr/>
    </dgm:pt>
    <dgm:pt modelId="{73A7E978-B210-42FB-9C07-83B326E750A4}" type="pres">
      <dgm:prSet presAssocID="{70493143-968E-4442-9C5B-11A005C0E5E4}" presName="bgRect" presStyleLbl="bgShp" presStyleIdx="2" presStyleCnt="4"/>
      <dgm:spPr/>
    </dgm:pt>
    <dgm:pt modelId="{ED0FC3AB-6A29-4C03-8965-C0C65266DB8E}" type="pres">
      <dgm:prSet presAssocID="{70493143-968E-4442-9C5B-11A005C0E5E4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70870DDA-E4F3-4419-BA85-5342D9CE32D8}" type="pres">
      <dgm:prSet presAssocID="{70493143-968E-4442-9C5B-11A005C0E5E4}" presName="spaceRect" presStyleCnt="0"/>
      <dgm:spPr/>
    </dgm:pt>
    <dgm:pt modelId="{99ED1EFD-0A79-47EF-9773-45118DF151BD}" type="pres">
      <dgm:prSet presAssocID="{70493143-968E-4442-9C5B-11A005C0E5E4}" presName="parTx" presStyleLbl="revTx" presStyleIdx="2" presStyleCnt="4">
        <dgm:presLayoutVars>
          <dgm:chMax val="0"/>
          <dgm:chPref val="0"/>
        </dgm:presLayoutVars>
      </dgm:prSet>
      <dgm:spPr/>
    </dgm:pt>
    <dgm:pt modelId="{E810BD9A-6D4C-4B21-BD5B-11C222F23F14}" type="pres">
      <dgm:prSet presAssocID="{0F9838D3-641B-49AA-AE43-B3A7267374AF}" presName="sibTrans" presStyleCnt="0"/>
      <dgm:spPr/>
    </dgm:pt>
    <dgm:pt modelId="{3C666DCB-F116-4646-9DAD-062903191D3C}" type="pres">
      <dgm:prSet presAssocID="{3EAEAD2D-380D-4AAE-9379-5BC7CB07067F}" presName="compNode" presStyleCnt="0"/>
      <dgm:spPr/>
    </dgm:pt>
    <dgm:pt modelId="{941CD8AF-6F92-446A-8B27-298025054745}" type="pres">
      <dgm:prSet presAssocID="{3EAEAD2D-380D-4AAE-9379-5BC7CB07067F}" presName="bgRect" presStyleLbl="bgShp" presStyleIdx="3" presStyleCnt="4"/>
      <dgm:spPr/>
    </dgm:pt>
    <dgm:pt modelId="{653B9E19-4594-4A4C-87D6-89B7436F4411}" type="pres">
      <dgm:prSet presAssocID="{3EAEAD2D-380D-4AAE-9379-5BC7CB07067F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nfused Person"/>
        </a:ext>
      </dgm:extLst>
    </dgm:pt>
    <dgm:pt modelId="{7DFC118D-3137-4861-A78B-F86907FFE9C3}" type="pres">
      <dgm:prSet presAssocID="{3EAEAD2D-380D-4AAE-9379-5BC7CB07067F}" presName="spaceRect" presStyleCnt="0"/>
      <dgm:spPr/>
    </dgm:pt>
    <dgm:pt modelId="{2F09C8A6-1CD6-47C4-96B7-482297A4C2A8}" type="pres">
      <dgm:prSet presAssocID="{3EAEAD2D-380D-4AAE-9379-5BC7CB07067F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F6D4C94C-C908-47E8-B6ED-8C715F2CE5D8}" srcId="{CDF49D24-D7F4-4564-A91A-00BA9CE5EF6E}" destId="{70493143-968E-4442-9C5B-11A005C0E5E4}" srcOrd="2" destOrd="0" parTransId="{552CD24B-D170-49DE-BCF8-25E454F21429}" sibTransId="{0F9838D3-641B-49AA-AE43-B3A7267374AF}"/>
    <dgm:cxn modelId="{7F9FE070-927E-4FBE-9B9A-893248A65B1B}" srcId="{CDF49D24-D7F4-4564-A91A-00BA9CE5EF6E}" destId="{3EAEAD2D-380D-4AAE-9379-5BC7CB07067F}" srcOrd="3" destOrd="0" parTransId="{B2A13DB2-5375-48A6-8B38-0EA8448418E3}" sibTransId="{EF7B565A-EABE-432A-B510-F84372745BD2}"/>
    <dgm:cxn modelId="{32014851-5BB4-4F33-8B80-579104A949C2}" type="presOf" srcId="{3EAEAD2D-380D-4AAE-9379-5BC7CB07067F}" destId="{2F09C8A6-1CD6-47C4-96B7-482297A4C2A8}" srcOrd="0" destOrd="0" presId="urn:microsoft.com/office/officeart/2018/2/layout/IconVerticalSolidList"/>
    <dgm:cxn modelId="{5B0EAD82-FF85-43FA-939A-F6D85EF075E4}" type="presOf" srcId="{8B38DC27-B115-4CDD-8C81-A63B42D0F167}" destId="{70CE0A9E-6897-4909-B62E-4E59C11AE622}" srcOrd="0" destOrd="0" presId="urn:microsoft.com/office/officeart/2018/2/layout/IconVerticalSolidList"/>
    <dgm:cxn modelId="{9C05BAAC-33E8-4F8A-8F2A-197FC3F79426}" srcId="{CDF49D24-D7F4-4564-A91A-00BA9CE5EF6E}" destId="{C9D0822C-BA14-46DD-A411-D076692279C0}" srcOrd="1" destOrd="0" parTransId="{C4481072-4C92-4839-9FF0-3CF4E2BFA4C2}" sibTransId="{6F07B026-0BB5-4C04-B1BB-C462854D175C}"/>
    <dgm:cxn modelId="{1C5891C0-4F2D-4201-BB27-535B3D514B30}" srcId="{CDF49D24-D7F4-4564-A91A-00BA9CE5EF6E}" destId="{8B38DC27-B115-4CDD-8C81-A63B42D0F167}" srcOrd="0" destOrd="0" parTransId="{4E36F928-F353-4C10-8903-3A0A6D5E5018}" sibTransId="{83C1E48C-4A08-41DC-9CF2-C9F4B1F03E80}"/>
    <dgm:cxn modelId="{FBF6A9D2-B81D-4B76-BE56-60D9B27FFD74}" type="presOf" srcId="{70493143-968E-4442-9C5B-11A005C0E5E4}" destId="{99ED1EFD-0A79-47EF-9773-45118DF151BD}" srcOrd="0" destOrd="0" presId="urn:microsoft.com/office/officeart/2018/2/layout/IconVerticalSolidList"/>
    <dgm:cxn modelId="{1CFC5CD5-F41F-49F1-B3E2-88D0B88865D0}" type="presOf" srcId="{CDF49D24-D7F4-4564-A91A-00BA9CE5EF6E}" destId="{6FB993AD-8E4E-4E3F-B597-C2B4401B2A6C}" srcOrd="0" destOrd="0" presId="urn:microsoft.com/office/officeart/2018/2/layout/IconVerticalSolidList"/>
    <dgm:cxn modelId="{480F69ED-28DC-4992-B9C8-BCFD6672E7A5}" type="presOf" srcId="{C9D0822C-BA14-46DD-A411-D076692279C0}" destId="{F7474B42-7BD7-4942-BEAA-DF4A5E3EEEA7}" srcOrd="0" destOrd="0" presId="urn:microsoft.com/office/officeart/2018/2/layout/IconVerticalSolidList"/>
    <dgm:cxn modelId="{DD5B25D7-6D46-4749-94D7-1375529B9DEE}" type="presParOf" srcId="{6FB993AD-8E4E-4E3F-B597-C2B4401B2A6C}" destId="{E8A896DF-63A6-4436-BC0C-25AEA8B91DC1}" srcOrd="0" destOrd="0" presId="urn:microsoft.com/office/officeart/2018/2/layout/IconVerticalSolidList"/>
    <dgm:cxn modelId="{A2E0A537-3A32-4B10-8016-B6048E100ACF}" type="presParOf" srcId="{E8A896DF-63A6-4436-BC0C-25AEA8B91DC1}" destId="{59F0E46B-CBEA-4BC7-B7DE-E6894CF7F331}" srcOrd="0" destOrd="0" presId="urn:microsoft.com/office/officeart/2018/2/layout/IconVerticalSolidList"/>
    <dgm:cxn modelId="{0E020CF4-C10C-40BA-BBCF-3079DDA688FE}" type="presParOf" srcId="{E8A896DF-63A6-4436-BC0C-25AEA8B91DC1}" destId="{F9B4EA62-2BE0-4BC2-B9DF-47019845D596}" srcOrd="1" destOrd="0" presId="urn:microsoft.com/office/officeart/2018/2/layout/IconVerticalSolidList"/>
    <dgm:cxn modelId="{E8293011-076D-4550-AE72-07339B74BA9F}" type="presParOf" srcId="{E8A896DF-63A6-4436-BC0C-25AEA8B91DC1}" destId="{1B3CE065-28A0-46B4-B638-B3DC1D1DDF1D}" srcOrd="2" destOrd="0" presId="urn:microsoft.com/office/officeart/2018/2/layout/IconVerticalSolidList"/>
    <dgm:cxn modelId="{397E49DA-EF06-4961-BD9E-45755AB9E636}" type="presParOf" srcId="{E8A896DF-63A6-4436-BC0C-25AEA8B91DC1}" destId="{70CE0A9E-6897-4909-B62E-4E59C11AE622}" srcOrd="3" destOrd="0" presId="urn:microsoft.com/office/officeart/2018/2/layout/IconVerticalSolidList"/>
    <dgm:cxn modelId="{C34FA338-9114-4CB2-9562-8642EE2ADF68}" type="presParOf" srcId="{6FB993AD-8E4E-4E3F-B597-C2B4401B2A6C}" destId="{E24F48D4-760A-4666-A0B8-7013E1B62668}" srcOrd="1" destOrd="0" presId="urn:microsoft.com/office/officeart/2018/2/layout/IconVerticalSolidList"/>
    <dgm:cxn modelId="{1C65B76B-E1D8-476D-8D4F-EDD53AE63EE1}" type="presParOf" srcId="{6FB993AD-8E4E-4E3F-B597-C2B4401B2A6C}" destId="{25F48D53-1296-43DB-BBF0-9E922F2A679D}" srcOrd="2" destOrd="0" presId="urn:microsoft.com/office/officeart/2018/2/layout/IconVerticalSolidList"/>
    <dgm:cxn modelId="{FC64AC3E-40D5-4D97-A407-B7257AAEF179}" type="presParOf" srcId="{25F48D53-1296-43DB-BBF0-9E922F2A679D}" destId="{D6EB3ECE-2B2F-44B8-A49D-80D3B4DC5CFC}" srcOrd="0" destOrd="0" presId="urn:microsoft.com/office/officeart/2018/2/layout/IconVerticalSolidList"/>
    <dgm:cxn modelId="{C1A128FE-F97E-48D6-BE59-77BBA800525F}" type="presParOf" srcId="{25F48D53-1296-43DB-BBF0-9E922F2A679D}" destId="{7D48B371-C5AD-4ED1-84D3-9326BE4A413B}" srcOrd="1" destOrd="0" presId="urn:microsoft.com/office/officeart/2018/2/layout/IconVerticalSolidList"/>
    <dgm:cxn modelId="{3068553B-6012-49E4-B19F-346B9C1666AE}" type="presParOf" srcId="{25F48D53-1296-43DB-BBF0-9E922F2A679D}" destId="{EF35B1FA-5AB9-4C7E-BD18-72C13056BBCA}" srcOrd="2" destOrd="0" presId="urn:microsoft.com/office/officeart/2018/2/layout/IconVerticalSolidList"/>
    <dgm:cxn modelId="{D7D46600-D665-4306-B62A-761670BA86A3}" type="presParOf" srcId="{25F48D53-1296-43DB-BBF0-9E922F2A679D}" destId="{F7474B42-7BD7-4942-BEAA-DF4A5E3EEEA7}" srcOrd="3" destOrd="0" presId="urn:microsoft.com/office/officeart/2018/2/layout/IconVerticalSolidList"/>
    <dgm:cxn modelId="{277F7076-8897-4CEB-9AA0-4C428115E6A1}" type="presParOf" srcId="{6FB993AD-8E4E-4E3F-B597-C2B4401B2A6C}" destId="{B68AE619-6648-416C-B282-F6AA93803E4C}" srcOrd="3" destOrd="0" presId="urn:microsoft.com/office/officeart/2018/2/layout/IconVerticalSolidList"/>
    <dgm:cxn modelId="{38C72771-8D48-4970-9992-5FF193BEFEE1}" type="presParOf" srcId="{6FB993AD-8E4E-4E3F-B597-C2B4401B2A6C}" destId="{C1A75E5E-3EB0-4EB0-892A-759794C7E309}" srcOrd="4" destOrd="0" presId="urn:microsoft.com/office/officeart/2018/2/layout/IconVerticalSolidList"/>
    <dgm:cxn modelId="{97E9714A-E847-400C-A469-2924FD94288D}" type="presParOf" srcId="{C1A75E5E-3EB0-4EB0-892A-759794C7E309}" destId="{73A7E978-B210-42FB-9C07-83B326E750A4}" srcOrd="0" destOrd="0" presId="urn:microsoft.com/office/officeart/2018/2/layout/IconVerticalSolidList"/>
    <dgm:cxn modelId="{B7CD012B-252C-4237-AC17-9C6828CEE601}" type="presParOf" srcId="{C1A75E5E-3EB0-4EB0-892A-759794C7E309}" destId="{ED0FC3AB-6A29-4C03-8965-C0C65266DB8E}" srcOrd="1" destOrd="0" presId="urn:microsoft.com/office/officeart/2018/2/layout/IconVerticalSolidList"/>
    <dgm:cxn modelId="{2B17A75B-FFFF-4C04-BDAD-B4D831507E32}" type="presParOf" srcId="{C1A75E5E-3EB0-4EB0-892A-759794C7E309}" destId="{70870DDA-E4F3-4419-BA85-5342D9CE32D8}" srcOrd="2" destOrd="0" presId="urn:microsoft.com/office/officeart/2018/2/layout/IconVerticalSolidList"/>
    <dgm:cxn modelId="{56834824-AD79-4C25-B0BE-748DD4DBB039}" type="presParOf" srcId="{C1A75E5E-3EB0-4EB0-892A-759794C7E309}" destId="{99ED1EFD-0A79-47EF-9773-45118DF151BD}" srcOrd="3" destOrd="0" presId="urn:microsoft.com/office/officeart/2018/2/layout/IconVerticalSolidList"/>
    <dgm:cxn modelId="{6EC60DAF-3AED-47F3-BEEE-3154727B26C1}" type="presParOf" srcId="{6FB993AD-8E4E-4E3F-B597-C2B4401B2A6C}" destId="{E810BD9A-6D4C-4B21-BD5B-11C222F23F14}" srcOrd="5" destOrd="0" presId="urn:microsoft.com/office/officeart/2018/2/layout/IconVerticalSolidList"/>
    <dgm:cxn modelId="{F18CAFA9-E37E-490C-B60C-079D8603E764}" type="presParOf" srcId="{6FB993AD-8E4E-4E3F-B597-C2B4401B2A6C}" destId="{3C666DCB-F116-4646-9DAD-062903191D3C}" srcOrd="6" destOrd="0" presId="urn:microsoft.com/office/officeart/2018/2/layout/IconVerticalSolidList"/>
    <dgm:cxn modelId="{A4710EAE-D8C7-44E3-B125-9F6C7A1666FF}" type="presParOf" srcId="{3C666DCB-F116-4646-9DAD-062903191D3C}" destId="{941CD8AF-6F92-446A-8B27-298025054745}" srcOrd="0" destOrd="0" presId="urn:microsoft.com/office/officeart/2018/2/layout/IconVerticalSolidList"/>
    <dgm:cxn modelId="{F2618782-5C53-4F4F-AF72-9198CE85741A}" type="presParOf" srcId="{3C666DCB-F116-4646-9DAD-062903191D3C}" destId="{653B9E19-4594-4A4C-87D6-89B7436F4411}" srcOrd="1" destOrd="0" presId="urn:microsoft.com/office/officeart/2018/2/layout/IconVerticalSolidList"/>
    <dgm:cxn modelId="{AAB643FA-68F8-4D63-B9A8-0BBECB27CF79}" type="presParOf" srcId="{3C666DCB-F116-4646-9DAD-062903191D3C}" destId="{7DFC118D-3137-4861-A78B-F86907FFE9C3}" srcOrd="2" destOrd="0" presId="urn:microsoft.com/office/officeart/2018/2/layout/IconVerticalSolidList"/>
    <dgm:cxn modelId="{32B0FF26-DF10-4699-8877-C8B53C6D1287}" type="presParOf" srcId="{3C666DCB-F116-4646-9DAD-062903191D3C}" destId="{2F09C8A6-1CD6-47C4-96B7-482297A4C2A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DF49D24-D7F4-4564-A91A-00BA9CE5EF6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C9D0822C-BA14-46DD-A411-D076692279C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200" err="1">
              <a:solidFill>
                <a:srgbClr val="000000"/>
              </a:solidFill>
              <a:latin typeface="Arial"/>
              <a:cs typeface="Arial"/>
            </a:rPr>
            <a:t>Holwch</a:t>
          </a:r>
          <a:r>
            <a:rPr lang="en-US" sz="2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err="1">
              <a:solidFill>
                <a:srgbClr val="000000"/>
              </a:solidFill>
              <a:latin typeface="Arial"/>
              <a:cs typeface="Arial"/>
            </a:rPr>
            <a:t>cwestiynau</a:t>
          </a:r>
          <a:r>
            <a:rPr lang="en-US" sz="2200">
              <a:solidFill>
                <a:srgbClr val="000000"/>
              </a:solidFill>
              <a:latin typeface="Arial"/>
              <a:cs typeface="Arial"/>
            </a:rPr>
            <a:t> (</a:t>
          </a:r>
          <a:r>
            <a:rPr lang="en-US" sz="2200" err="1">
              <a:solidFill>
                <a:srgbClr val="000000"/>
              </a:solidFill>
              <a:latin typeface="Arial"/>
              <a:cs typeface="Arial"/>
            </a:rPr>
            <a:t>yn</a:t>
          </a:r>
          <a:r>
            <a:rPr lang="en-US" sz="2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err="1">
              <a:solidFill>
                <a:srgbClr val="000000"/>
              </a:solidFill>
              <a:latin typeface="Arial"/>
              <a:cs typeface="Arial"/>
            </a:rPr>
            <a:t>eich</a:t>
          </a:r>
          <a:r>
            <a:rPr lang="en-US" sz="2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err="1">
              <a:solidFill>
                <a:srgbClr val="000000"/>
              </a:solidFill>
              <a:latin typeface="Arial"/>
              <a:cs typeface="Arial"/>
            </a:rPr>
            <a:t>meddwl</a:t>
          </a:r>
          <a:r>
            <a:rPr lang="en-US" sz="2200">
              <a:solidFill>
                <a:srgbClr val="000000"/>
              </a:solidFill>
              <a:latin typeface="Arial"/>
              <a:cs typeface="Arial"/>
            </a:rPr>
            <a:t>)… </a:t>
          </a:r>
          <a:r>
            <a:rPr lang="en-US" sz="2200" err="1">
              <a:solidFill>
                <a:srgbClr val="000000"/>
              </a:solidFill>
              <a:latin typeface="Arial"/>
              <a:cs typeface="Arial"/>
            </a:rPr>
            <a:t>hyd</a:t>
          </a:r>
          <a:r>
            <a:rPr lang="en-US" sz="2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err="1">
              <a:solidFill>
                <a:srgbClr val="000000"/>
              </a:solidFill>
              <a:latin typeface="Arial"/>
              <a:cs typeface="Arial"/>
            </a:rPr>
            <a:t>yn</a:t>
          </a:r>
          <a:r>
            <a:rPr lang="en-US" sz="2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err="1">
              <a:solidFill>
                <a:srgbClr val="000000"/>
              </a:solidFill>
              <a:latin typeface="Arial"/>
              <a:cs typeface="Arial"/>
            </a:rPr>
            <a:t>oed</a:t>
          </a:r>
          <a:r>
            <a:rPr lang="en-US" sz="2200">
              <a:solidFill>
                <a:srgbClr val="000000"/>
              </a:solidFill>
              <a:latin typeface="Arial"/>
              <a:cs typeface="Arial"/>
            </a:rPr>
            <a:t> y </a:t>
          </a:r>
          <a:r>
            <a:rPr lang="en-US" sz="2200" err="1">
              <a:solidFill>
                <a:srgbClr val="000000"/>
              </a:solidFill>
              <a:latin typeface="Arial"/>
              <a:cs typeface="Arial"/>
            </a:rPr>
            <a:t>cwestiynau</a:t>
          </a:r>
          <a:r>
            <a:rPr lang="en-US" sz="2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err="1">
              <a:solidFill>
                <a:srgbClr val="000000"/>
              </a:solidFill>
              <a:latin typeface="Arial"/>
              <a:cs typeface="Arial"/>
            </a:rPr>
            <a:t>hynny</a:t>
          </a:r>
          <a:r>
            <a:rPr lang="en-US" sz="2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err="1">
              <a:solidFill>
                <a:srgbClr val="000000"/>
              </a:solidFill>
              <a:latin typeface="Arial"/>
              <a:cs typeface="Arial"/>
            </a:rPr>
            <a:t>sy'n</a:t>
          </a:r>
          <a:r>
            <a:rPr lang="en-US" sz="2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err="1">
              <a:solidFill>
                <a:srgbClr val="000000"/>
              </a:solidFill>
              <a:latin typeface="Arial"/>
              <a:cs typeface="Arial"/>
            </a:rPr>
            <a:t>edrych</a:t>
          </a:r>
          <a:r>
            <a:rPr lang="en-US" sz="2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err="1">
              <a:solidFill>
                <a:srgbClr val="000000"/>
              </a:solidFill>
              <a:latin typeface="Arial"/>
              <a:cs typeface="Arial"/>
            </a:rPr>
            <a:t>yn</a:t>
          </a:r>
          <a:r>
            <a:rPr lang="en-US" sz="2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err="1">
              <a:solidFill>
                <a:srgbClr val="000000"/>
              </a:solidFill>
              <a:latin typeface="Arial"/>
              <a:cs typeface="Arial"/>
            </a:rPr>
            <a:t>amlwg</a:t>
          </a:r>
          <a:r>
            <a:rPr lang="en-US" sz="2200">
              <a:solidFill>
                <a:srgbClr val="000000"/>
              </a:solidFill>
              <a:latin typeface="Arial"/>
              <a:cs typeface="Arial"/>
            </a:rPr>
            <a:t> </a:t>
          </a:r>
        </a:p>
      </dgm:t>
    </dgm:pt>
    <dgm:pt modelId="{C4481072-4C92-4839-9FF0-3CF4E2BFA4C2}" type="parTrans" cxnId="{9C05BAAC-33E8-4F8A-8F2A-197FC3F79426}">
      <dgm:prSet/>
      <dgm:spPr/>
      <dgm:t>
        <a:bodyPr/>
        <a:lstStyle/>
        <a:p>
          <a:endParaRPr lang="en-US"/>
        </a:p>
      </dgm:t>
    </dgm:pt>
    <dgm:pt modelId="{6F07B026-0BB5-4C04-B1BB-C462854D175C}" type="sibTrans" cxnId="{9C05BAAC-33E8-4F8A-8F2A-197FC3F79426}">
      <dgm:prSet/>
      <dgm:spPr/>
      <dgm:t>
        <a:bodyPr/>
        <a:lstStyle/>
        <a:p>
          <a:endParaRPr lang="en-US"/>
        </a:p>
      </dgm:t>
    </dgm:pt>
    <dgm:pt modelId="{EB5984D9-A182-42A6-99C0-79E7F3443BB6}">
      <dgm:prSet phldr="0" custT="1"/>
      <dgm:spPr/>
      <dgm:t>
        <a:bodyPr/>
        <a:lstStyle/>
        <a:p>
          <a:pPr>
            <a:lnSpc>
              <a:spcPct val="100000"/>
            </a:lnSpc>
          </a:pPr>
          <a:r>
            <a:rPr lang="en-US" sz="2200" err="1">
              <a:solidFill>
                <a:srgbClr val="000000"/>
              </a:solidFill>
              <a:latin typeface="Arial"/>
              <a:cs typeface="Arial"/>
            </a:rPr>
            <a:t>Sicrhewch</a:t>
          </a:r>
          <a:r>
            <a:rPr lang="en-US" sz="2200">
              <a:solidFill>
                <a:srgbClr val="000000"/>
              </a:solidFill>
              <a:latin typeface="Arial"/>
              <a:cs typeface="Arial"/>
            </a:rPr>
            <a:t> bod </a:t>
          </a:r>
          <a:r>
            <a:rPr lang="en-US" sz="2200" err="1">
              <a:solidFill>
                <a:srgbClr val="000000"/>
              </a:solidFill>
              <a:latin typeface="Arial"/>
              <a:cs typeface="Arial"/>
            </a:rPr>
            <a:t>eich</a:t>
          </a:r>
          <a:r>
            <a:rPr lang="en-US" sz="2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err="1">
              <a:solidFill>
                <a:srgbClr val="000000"/>
              </a:solidFill>
              <a:latin typeface="Arial"/>
              <a:cs typeface="Arial"/>
            </a:rPr>
            <a:t>aseiniad</a:t>
          </a:r>
          <a:r>
            <a:rPr lang="en-US" sz="2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err="1">
              <a:solidFill>
                <a:srgbClr val="000000"/>
              </a:solidFill>
              <a:latin typeface="Arial"/>
              <a:cs typeface="Arial"/>
            </a:rPr>
            <a:t>yn</a:t>
          </a:r>
          <a:r>
            <a:rPr lang="en-US" sz="2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err="1">
              <a:solidFill>
                <a:srgbClr val="000000"/>
              </a:solidFill>
              <a:latin typeface="Arial"/>
              <a:cs typeface="Arial"/>
            </a:rPr>
            <a:t>cynnig</a:t>
          </a:r>
          <a:r>
            <a:rPr lang="en-US" sz="2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err="1">
              <a:solidFill>
                <a:srgbClr val="000000"/>
              </a:solidFill>
              <a:latin typeface="Arial"/>
              <a:cs typeface="Arial"/>
            </a:rPr>
            <a:t>mwy</a:t>
          </a:r>
          <a:r>
            <a:rPr lang="en-US" sz="2200">
              <a:solidFill>
                <a:srgbClr val="000000"/>
              </a:solidFill>
              <a:latin typeface="Arial"/>
              <a:cs typeface="Arial"/>
            </a:rPr>
            <a:t> nag un barn</a:t>
          </a:r>
        </a:p>
      </dgm:t>
    </dgm:pt>
    <dgm:pt modelId="{ACDED77A-B54D-4AE5-8C47-7DE679074F52}" type="parTrans" cxnId="{E64B8C49-83E1-498B-B2A3-8423067BAA3E}">
      <dgm:prSet/>
      <dgm:spPr/>
    </dgm:pt>
    <dgm:pt modelId="{7F253506-687B-4004-A200-B78607CAC848}" type="sibTrans" cxnId="{E64B8C49-83E1-498B-B2A3-8423067BAA3E}">
      <dgm:prSet/>
      <dgm:spPr/>
    </dgm:pt>
    <dgm:pt modelId="{1C8F61C0-7362-463F-8611-CB0D21FAB4BD}">
      <dgm:prSet phldr="0" custT="1"/>
      <dgm:spPr/>
      <dgm:t>
        <a:bodyPr/>
        <a:lstStyle/>
        <a:p>
          <a:pPr>
            <a:lnSpc>
              <a:spcPct val="100000"/>
            </a:lnSpc>
          </a:pPr>
          <a:r>
            <a:rPr lang="en-US" sz="2200" err="1">
              <a:solidFill>
                <a:srgbClr val="000000"/>
              </a:solidFill>
              <a:latin typeface="Arial"/>
              <a:cs typeface="Arial"/>
            </a:rPr>
            <a:t>Cyflwynwch</a:t>
          </a:r>
          <a:r>
            <a:rPr lang="en-US" sz="2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err="1">
              <a:solidFill>
                <a:srgbClr val="000000"/>
              </a:solidFill>
              <a:latin typeface="Arial"/>
              <a:cs typeface="Arial"/>
            </a:rPr>
            <a:t>ochr</a:t>
          </a:r>
          <a:r>
            <a:rPr lang="en-US" sz="2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err="1">
              <a:solidFill>
                <a:srgbClr val="000000"/>
              </a:solidFill>
              <a:latin typeface="Arial"/>
              <a:cs typeface="Arial"/>
            </a:rPr>
            <a:t>arall</a:t>
          </a:r>
          <a:r>
            <a:rPr lang="en-US" sz="2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err="1">
              <a:solidFill>
                <a:srgbClr val="000000"/>
              </a:solidFill>
              <a:latin typeface="Arial"/>
              <a:cs typeface="Arial"/>
            </a:rPr>
            <a:t>i'r</a:t>
          </a:r>
          <a:r>
            <a:rPr lang="en-US" sz="2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err="1">
              <a:solidFill>
                <a:srgbClr val="000000"/>
              </a:solidFill>
              <a:latin typeface="Arial"/>
              <a:cs typeface="Arial"/>
            </a:rPr>
            <a:t>dadl</a:t>
          </a:r>
          <a:r>
            <a:rPr lang="en-US" sz="2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err="1">
              <a:solidFill>
                <a:srgbClr val="000000"/>
              </a:solidFill>
              <a:latin typeface="Arial"/>
              <a:cs typeface="Arial"/>
            </a:rPr>
            <a:t>fel</a:t>
          </a:r>
          <a:r>
            <a:rPr lang="en-US" sz="2200">
              <a:solidFill>
                <a:srgbClr val="000000"/>
              </a:solidFill>
              <a:latin typeface="Arial"/>
              <a:cs typeface="Arial"/>
            </a:rPr>
            <a:t> bod </a:t>
          </a:r>
          <a:r>
            <a:rPr lang="en-US" sz="2200" err="1">
              <a:solidFill>
                <a:srgbClr val="000000"/>
              </a:solidFill>
              <a:latin typeface="Arial"/>
              <a:cs typeface="Arial"/>
            </a:rPr>
            <a:t>modd</a:t>
          </a:r>
          <a:r>
            <a:rPr lang="en-US" sz="2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err="1">
              <a:solidFill>
                <a:srgbClr val="000000"/>
              </a:solidFill>
              <a:latin typeface="Arial"/>
              <a:cs typeface="Arial"/>
            </a:rPr>
            <a:t>dangos</a:t>
          </a:r>
          <a:r>
            <a:rPr lang="en-US" sz="2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err="1">
              <a:solidFill>
                <a:srgbClr val="000000"/>
              </a:solidFill>
              <a:latin typeface="Arial"/>
              <a:cs typeface="Arial"/>
            </a:rPr>
            <a:t>dwfnder</a:t>
          </a:r>
          <a:r>
            <a:rPr lang="en-US" sz="2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err="1">
              <a:solidFill>
                <a:srgbClr val="000000"/>
              </a:solidFill>
              <a:latin typeface="Arial"/>
              <a:cs typeface="Arial"/>
            </a:rPr>
            <a:t>eich</a:t>
          </a:r>
          <a:r>
            <a:rPr lang="en-US" sz="2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err="1">
              <a:solidFill>
                <a:srgbClr val="000000"/>
              </a:solidFill>
              <a:latin typeface="Arial"/>
              <a:cs typeface="Arial"/>
            </a:rPr>
            <a:t>dealltwriaeth</a:t>
          </a:r>
          <a:endParaRPr lang="en-US" sz="2200">
            <a:solidFill>
              <a:srgbClr val="000000"/>
            </a:solidFill>
            <a:latin typeface="Arial"/>
            <a:cs typeface="Arial"/>
          </a:endParaRPr>
        </a:p>
      </dgm:t>
    </dgm:pt>
    <dgm:pt modelId="{3121C411-3E68-4488-A008-DA0EFAC03A6F}" type="parTrans" cxnId="{4D8A7206-5ACD-49AF-B035-0B56E43DE7DB}">
      <dgm:prSet/>
      <dgm:spPr/>
    </dgm:pt>
    <dgm:pt modelId="{9073DA81-1853-4960-91E5-4FF2A36FADF4}" type="sibTrans" cxnId="{4D8A7206-5ACD-49AF-B035-0B56E43DE7DB}">
      <dgm:prSet/>
      <dgm:spPr/>
    </dgm:pt>
    <dgm:pt modelId="{205311CE-2F4A-443B-B62D-19969848233E}">
      <dgm:prSet phldr="0"/>
      <dgm:spPr/>
      <dgm:t>
        <a:bodyPr/>
        <a:lstStyle/>
        <a:p>
          <a:pPr algn="l">
            <a:lnSpc>
              <a:spcPct val="90000"/>
            </a:lnSpc>
          </a:pPr>
          <a:r>
            <a:rPr lang="en-US" sz="2200" err="1">
              <a:solidFill>
                <a:srgbClr val="000000"/>
              </a:solidFill>
              <a:latin typeface="Arial"/>
              <a:cs typeface="Arial"/>
            </a:rPr>
            <a:t>Tra'n</a:t>
          </a:r>
          <a:r>
            <a:rPr lang="en-US" sz="2200">
              <a:solidFill>
                <a:srgbClr val="000000"/>
              </a:solidFill>
              <a:latin typeface="Arial"/>
              <a:cs typeface="Arial"/>
            </a:rPr>
            <a:t> y </a:t>
          </a:r>
          <a:r>
            <a:rPr lang="en-US" sz="2200" err="1">
              <a:solidFill>
                <a:srgbClr val="000000"/>
              </a:solidFill>
              <a:latin typeface="Arial"/>
              <a:cs typeface="Arial"/>
            </a:rPr>
            <a:t>Prifysgol</a:t>
          </a:r>
          <a:r>
            <a:rPr lang="en-US" sz="2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err="1">
              <a:solidFill>
                <a:srgbClr val="000000"/>
              </a:solidFill>
              <a:latin typeface="Arial"/>
              <a:cs typeface="Arial"/>
            </a:rPr>
            <a:t>rydym</a:t>
          </a:r>
          <a:r>
            <a:rPr lang="en-US" sz="2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err="1">
              <a:solidFill>
                <a:srgbClr val="000000"/>
              </a:solidFill>
              <a:latin typeface="Arial"/>
              <a:cs typeface="Arial"/>
            </a:rPr>
            <a:t>yn</a:t>
          </a:r>
          <a:r>
            <a:rPr lang="en-US" sz="2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b="0" err="1">
              <a:solidFill>
                <a:srgbClr val="000000"/>
              </a:solidFill>
              <a:latin typeface="Arial"/>
              <a:cs typeface="Arial"/>
            </a:rPr>
            <a:t>eich</a:t>
          </a:r>
          <a:r>
            <a:rPr lang="en-US" sz="2200" b="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b="0" err="1">
              <a:solidFill>
                <a:srgbClr val="000000"/>
              </a:solidFill>
              <a:latin typeface="Arial"/>
              <a:cs typeface="Arial"/>
            </a:rPr>
            <a:t>annog</a:t>
          </a:r>
          <a:r>
            <a:rPr lang="en-US" sz="2200" b="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err="1">
              <a:solidFill>
                <a:srgbClr val="000000"/>
              </a:solidFill>
              <a:latin typeface="Arial"/>
              <a:cs typeface="Arial"/>
            </a:rPr>
            <a:t>i</a:t>
          </a:r>
          <a:r>
            <a:rPr lang="en-US" sz="2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err="1">
              <a:solidFill>
                <a:srgbClr val="000000"/>
              </a:solidFill>
              <a:latin typeface="Arial"/>
              <a:cs typeface="Arial"/>
            </a:rPr>
            <a:t>herio</a:t>
          </a:r>
          <a:r>
            <a:rPr lang="en-US" sz="2200">
              <a:solidFill>
                <a:srgbClr val="000000"/>
              </a:solidFill>
              <a:latin typeface="Arial"/>
              <a:cs typeface="Arial"/>
            </a:rPr>
            <a:t> NID AIL DDWEUD barn.</a:t>
          </a:r>
        </a:p>
      </dgm:t>
    </dgm:pt>
    <dgm:pt modelId="{47AC10B9-86F7-4BE2-93E1-CB702741F759}" type="parTrans" cxnId="{C6A0DA38-5CA3-4179-96C3-969CD3AB9933}">
      <dgm:prSet/>
      <dgm:spPr/>
    </dgm:pt>
    <dgm:pt modelId="{BF8A4EA6-D2D6-40B2-AE2C-5A4045EC2584}" type="sibTrans" cxnId="{C6A0DA38-5CA3-4179-96C3-969CD3AB9933}">
      <dgm:prSet/>
      <dgm:spPr/>
    </dgm:pt>
    <dgm:pt modelId="{6FB993AD-8E4E-4E3F-B597-C2B4401B2A6C}" type="pres">
      <dgm:prSet presAssocID="{CDF49D24-D7F4-4564-A91A-00BA9CE5EF6E}" presName="root" presStyleCnt="0">
        <dgm:presLayoutVars>
          <dgm:dir/>
          <dgm:resizeHandles val="exact"/>
        </dgm:presLayoutVars>
      </dgm:prSet>
      <dgm:spPr/>
    </dgm:pt>
    <dgm:pt modelId="{30EE3948-33BD-4529-9657-3213388D4694}" type="pres">
      <dgm:prSet presAssocID="{EB5984D9-A182-42A6-99C0-79E7F3443BB6}" presName="compNode" presStyleCnt="0"/>
      <dgm:spPr/>
    </dgm:pt>
    <dgm:pt modelId="{26C35B13-DAB6-4CC2-A9DA-5732C8A8DC37}" type="pres">
      <dgm:prSet presAssocID="{EB5984D9-A182-42A6-99C0-79E7F3443BB6}" presName="bgRect" presStyleLbl="bgShp" presStyleIdx="0" presStyleCnt="4"/>
      <dgm:spPr/>
    </dgm:pt>
    <dgm:pt modelId="{2B8B2443-366F-410B-8DA8-5B91B60F15C3}" type="pres">
      <dgm:prSet presAssocID="{EB5984D9-A182-42A6-99C0-79E7F3443BB6}" presName="iconRect" presStyleLbl="node1" presStyleIdx="0" presStyleCnt="4"/>
      <dgm:spPr/>
    </dgm:pt>
    <dgm:pt modelId="{10CBAA52-7DCB-492B-B45F-57D85A1D0F27}" type="pres">
      <dgm:prSet presAssocID="{EB5984D9-A182-42A6-99C0-79E7F3443BB6}" presName="spaceRect" presStyleCnt="0"/>
      <dgm:spPr/>
    </dgm:pt>
    <dgm:pt modelId="{6D78FCE9-03C6-4728-B03B-DE18A2F7F795}" type="pres">
      <dgm:prSet presAssocID="{EB5984D9-A182-42A6-99C0-79E7F3443BB6}" presName="parTx" presStyleLbl="revTx" presStyleIdx="0" presStyleCnt="4">
        <dgm:presLayoutVars>
          <dgm:chMax val="0"/>
          <dgm:chPref val="0"/>
        </dgm:presLayoutVars>
      </dgm:prSet>
      <dgm:spPr/>
    </dgm:pt>
    <dgm:pt modelId="{8E3FD527-992D-4AD9-8AB4-169063724C38}" type="pres">
      <dgm:prSet presAssocID="{7F253506-687B-4004-A200-B78607CAC848}" presName="sibTrans" presStyleCnt="0"/>
      <dgm:spPr/>
    </dgm:pt>
    <dgm:pt modelId="{25F48D53-1296-43DB-BBF0-9E922F2A679D}" type="pres">
      <dgm:prSet presAssocID="{C9D0822C-BA14-46DD-A411-D076692279C0}" presName="compNode" presStyleCnt="0"/>
      <dgm:spPr/>
    </dgm:pt>
    <dgm:pt modelId="{D6EB3ECE-2B2F-44B8-A49D-80D3B4DC5CFC}" type="pres">
      <dgm:prSet presAssocID="{C9D0822C-BA14-46DD-A411-D076692279C0}" presName="bgRect" presStyleLbl="bgShp" presStyleIdx="1" presStyleCnt="4"/>
      <dgm:spPr/>
    </dgm:pt>
    <dgm:pt modelId="{7D48B371-C5AD-4ED1-84D3-9326BE4A413B}" type="pres">
      <dgm:prSet presAssocID="{C9D0822C-BA14-46DD-A411-D076692279C0}" presName="iconRect" presStyleLbl="node1" presStyleIdx="1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 mark"/>
        </a:ext>
      </dgm:extLst>
    </dgm:pt>
    <dgm:pt modelId="{EF35B1FA-5AB9-4C7E-BD18-72C13056BBCA}" type="pres">
      <dgm:prSet presAssocID="{C9D0822C-BA14-46DD-A411-D076692279C0}" presName="spaceRect" presStyleCnt="0"/>
      <dgm:spPr/>
    </dgm:pt>
    <dgm:pt modelId="{F7474B42-7BD7-4942-BEAA-DF4A5E3EEEA7}" type="pres">
      <dgm:prSet presAssocID="{C9D0822C-BA14-46DD-A411-D076692279C0}" presName="parTx" presStyleLbl="revTx" presStyleIdx="1" presStyleCnt="4">
        <dgm:presLayoutVars>
          <dgm:chMax val="0"/>
          <dgm:chPref val="0"/>
        </dgm:presLayoutVars>
      </dgm:prSet>
      <dgm:spPr/>
    </dgm:pt>
    <dgm:pt modelId="{B68AE619-6648-416C-B282-F6AA93803E4C}" type="pres">
      <dgm:prSet presAssocID="{6F07B026-0BB5-4C04-B1BB-C462854D175C}" presName="sibTrans" presStyleCnt="0"/>
      <dgm:spPr/>
    </dgm:pt>
    <dgm:pt modelId="{F2644E9C-6227-4071-89A4-0670DA8D4E28}" type="pres">
      <dgm:prSet presAssocID="{1C8F61C0-7362-463F-8611-CB0D21FAB4BD}" presName="compNode" presStyleCnt="0"/>
      <dgm:spPr/>
    </dgm:pt>
    <dgm:pt modelId="{52AA4E2C-56C1-4DD0-8B45-614267517DE8}" type="pres">
      <dgm:prSet presAssocID="{1C8F61C0-7362-463F-8611-CB0D21FAB4BD}" presName="bgRect" presStyleLbl="bgShp" presStyleIdx="2" presStyleCnt="4"/>
      <dgm:spPr/>
    </dgm:pt>
    <dgm:pt modelId="{C204C0AC-AB18-40EF-B055-81B4F4C766B5}" type="pres">
      <dgm:prSet presAssocID="{1C8F61C0-7362-463F-8611-CB0D21FAB4BD}" presName="iconRect" presStyleLbl="node1" presStyleIdx="2" presStyleCnt="4"/>
      <dgm:spPr/>
    </dgm:pt>
    <dgm:pt modelId="{20371164-A7A6-454C-99BA-376F207027A9}" type="pres">
      <dgm:prSet presAssocID="{1C8F61C0-7362-463F-8611-CB0D21FAB4BD}" presName="spaceRect" presStyleCnt="0"/>
      <dgm:spPr/>
    </dgm:pt>
    <dgm:pt modelId="{8096AF07-CD3F-4CAA-8897-12E656A2B0FE}" type="pres">
      <dgm:prSet presAssocID="{1C8F61C0-7362-463F-8611-CB0D21FAB4BD}" presName="parTx" presStyleLbl="revTx" presStyleIdx="2" presStyleCnt="4">
        <dgm:presLayoutVars>
          <dgm:chMax val="0"/>
          <dgm:chPref val="0"/>
        </dgm:presLayoutVars>
      </dgm:prSet>
      <dgm:spPr/>
    </dgm:pt>
    <dgm:pt modelId="{4F4AE4ED-A38F-4BF2-865B-43BF9D05D498}" type="pres">
      <dgm:prSet presAssocID="{9073DA81-1853-4960-91E5-4FF2A36FADF4}" presName="sibTrans" presStyleCnt="0"/>
      <dgm:spPr/>
    </dgm:pt>
    <dgm:pt modelId="{DECD48CF-2E81-4AC2-AFD3-23F73D495958}" type="pres">
      <dgm:prSet presAssocID="{205311CE-2F4A-443B-B62D-19969848233E}" presName="compNode" presStyleCnt="0"/>
      <dgm:spPr/>
    </dgm:pt>
    <dgm:pt modelId="{664C0981-02FC-4BFE-AC0F-0C579DBB701D}" type="pres">
      <dgm:prSet presAssocID="{205311CE-2F4A-443B-B62D-19969848233E}" presName="bgRect" presStyleLbl="bgShp" presStyleIdx="3" presStyleCnt="4"/>
      <dgm:spPr/>
    </dgm:pt>
    <dgm:pt modelId="{1C2FDF55-2628-4C96-9DAC-DC2D21140961}" type="pres">
      <dgm:prSet presAssocID="{205311CE-2F4A-443B-B62D-19969848233E}" presName="iconRect" presStyleLbl="node1" presStyleIdx="3" presStyleCnt="4"/>
      <dgm:spPr/>
    </dgm:pt>
    <dgm:pt modelId="{3F8C10AB-BD0E-4E99-BAE9-B44B5DFFDB97}" type="pres">
      <dgm:prSet presAssocID="{205311CE-2F4A-443B-B62D-19969848233E}" presName="spaceRect" presStyleCnt="0"/>
      <dgm:spPr/>
    </dgm:pt>
    <dgm:pt modelId="{ABFF0D4E-48FB-449F-920B-209183A4C7D5}" type="pres">
      <dgm:prSet presAssocID="{205311CE-2F4A-443B-B62D-19969848233E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4D8A7206-5ACD-49AF-B035-0B56E43DE7DB}" srcId="{CDF49D24-D7F4-4564-A91A-00BA9CE5EF6E}" destId="{1C8F61C0-7362-463F-8611-CB0D21FAB4BD}" srcOrd="2" destOrd="0" parTransId="{3121C411-3E68-4488-A008-DA0EFAC03A6F}" sibTransId="{9073DA81-1853-4960-91E5-4FF2A36FADF4}"/>
    <dgm:cxn modelId="{175DCB1D-34B0-445A-985A-90E13A42E3E8}" type="presOf" srcId="{C9D0822C-BA14-46DD-A411-D076692279C0}" destId="{F7474B42-7BD7-4942-BEAA-DF4A5E3EEEA7}" srcOrd="0" destOrd="0" presId="urn:microsoft.com/office/officeart/2018/2/layout/IconVerticalSolidList"/>
    <dgm:cxn modelId="{1778A034-9B27-4E3B-AE58-30CCF942D985}" type="presOf" srcId="{1C8F61C0-7362-463F-8611-CB0D21FAB4BD}" destId="{8096AF07-CD3F-4CAA-8897-12E656A2B0FE}" srcOrd="0" destOrd="0" presId="urn:microsoft.com/office/officeart/2018/2/layout/IconVerticalSolidList"/>
    <dgm:cxn modelId="{C6A0DA38-5CA3-4179-96C3-969CD3AB9933}" srcId="{CDF49D24-D7F4-4564-A91A-00BA9CE5EF6E}" destId="{205311CE-2F4A-443B-B62D-19969848233E}" srcOrd="3" destOrd="0" parTransId="{47AC10B9-86F7-4BE2-93E1-CB702741F759}" sibTransId="{BF8A4EA6-D2D6-40B2-AE2C-5A4045EC2584}"/>
    <dgm:cxn modelId="{E64B8C49-83E1-498B-B2A3-8423067BAA3E}" srcId="{CDF49D24-D7F4-4564-A91A-00BA9CE5EF6E}" destId="{EB5984D9-A182-42A6-99C0-79E7F3443BB6}" srcOrd="0" destOrd="0" parTransId="{ACDED77A-B54D-4AE5-8C47-7DE679074F52}" sibTransId="{7F253506-687B-4004-A200-B78607CAC848}"/>
    <dgm:cxn modelId="{9C05BAAC-33E8-4F8A-8F2A-197FC3F79426}" srcId="{CDF49D24-D7F4-4564-A91A-00BA9CE5EF6E}" destId="{C9D0822C-BA14-46DD-A411-D076692279C0}" srcOrd="1" destOrd="0" parTransId="{C4481072-4C92-4839-9FF0-3CF4E2BFA4C2}" sibTransId="{6F07B026-0BB5-4C04-B1BB-C462854D175C}"/>
    <dgm:cxn modelId="{B3C5F1D2-2E4A-40B7-BEEB-4A4BBA8536C5}" type="presOf" srcId="{205311CE-2F4A-443B-B62D-19969848233E}" destId="{ABFF0D4E-48FB-449F-920B-209183A4C7D5}" srcOrd="0" destOrd="0" presId="urn:microsoft.com/office/officeart/2018/2/layout/IconVerticalSolidList"/>
    <dgm:cxn modelId="{1CFC5CD5-F41F-49F1-B3E2-88D0B88865D0}" type="presOf" srcId="{CDF49D24-D7F4-4564-A91A-00BA9CE5EF6E}" destId="{6FB993AD-8E4E-4E3F-B597-C2B4401B2A6C}" srcOrd="0" destOrd="0" presId="urn:microsoft.com/office/officeart/2018/2/layout/IconVerticalSolidList"/>
    <dgm:cxn modelId="{2E86E4E4-1949-4116-81C7-81B3759E05B2}" type="presOf" srcId="{EB5984D9-A182-42A6-99C0-79E7F3443BB6}" destId="{6D78FCE9-03C6-4728-B03B-DE18A2F7F795}" srcOrd="0" destOrd="0" presId="urn:microsoft.com/office/officeart/2018/2/layout/IconVerticalSolidList"/>
    <dgm:cxn modelId="{82533233-8D10-494E-82F7-2E5E9FEF4AAE}" type="presParOf" srcId="{6FB993AD-8E4E-4E3F-B597-C2B4401B2A6C}" destId="{30EE3948-33BD-4529-9657-3213388D4694}" srcOrd="0" destOrd="0" presId="urn:microsoft.com/office/officeart/2018/2/layout/IconVerticalSolidList"/>
    <dgm:cxn modelId="{4DE36FC0-3004-422A-976D-39F5FC1FD67F}" type="presParOf" srcId="{30EE3948-33BD-4529-9657-3213388D4694}" destId="{26C35B13-DAB6-4CC2-A9DA-5732C8A8DC37}" srcOrd="0" destOrd="0" presId="urn:microsoft.com/office/officeart/2018/2/layout/IconVerticalSolidList"/>
    <dgm:cxn modelId="{7FE81F3E-716E-4908-9FF3-59541B8DCF45}" type="presParOf" srcId="{30EE3948-33BD-4529-9657-3213388D4694}" destId="{2B8B2443-366F-410B-8DA8-5B91B60F15C3}" srcOrd="1" destOrd="0" presId="urn:microsoft.com/office/officeart/2018/2/layout/IconVerticalSolidList"/>
    <dgm:cxn modelId="{993506AE-3D76-4189-8117-E7014C9F2225}" type="presParOf" srcId="{30EE3948-33BD-4529-9657-3213388D4694}" destId="{10CBAA52-7DCB-492B-B45F-57D85A1D0F27}" srcOrd="2" destOrd="0" presId="urn:microsoft.com/office/officeart/2018/2/layout/IconVerticalSolidList"/>
    <dgm:cxn modelId="{9BBE6E91-CB50-4BAB-868E-D2819FFD5823}" type="presParOf" srcId="{30EE3948-33BD-4529-9657-3213388D4694}" destId="{6D78FCE9-03C6-4728-B03B-DE18A2F7F795}" srcOrd="3" destOrd="0" presId="urn:microsoft.com/office/officeart/2018/2/layout/IconVerticalSolidList"/>
    <dgm:cxn modelId="{5DD568EF-7FF0-4451-864D-E394F324A8ED}" type="presParOf" srcId="{6FB993AD-8E4E-4E3F-B597-C2B4401B2A6C}" destId="{8E3FD527-992D-4AD9-8AB4-169063724C38}" srcOrd="1" destOrd="0" presId="urn:microsoft.com/office/officeart/2018/2/layout/IconVerticalSolidList"/>
    <dgm:cxn modelId="{30155C1C-E4FF-4465-A64E-7F0B07E14336}" type="presParOf" srcId="{6FB993AD-8E4E-4E3F-B597-C2B4401B2A6C}" destId="{25F48D53-1296-43DB-BBF0-9E922F2A679D}" srcOrd="2" destOrd="0" presId="urn:microsoft.com/office/officeart/2018/2/layout/IconVerticalSolidList"/>
    <dgm:cxn modelId="{C9E5626F-57E1-43EB-8A41-96B7BC2B0BCC}" type="presParOf" srcId="{25F48D53-1296-43DB-BBF0-9E922F2A679D}" destId="{D6EB3ECE-2B2F-44B8-A49D-80D3B4DC5CFC}" srcOrd="0" destOrd="0" presId="urn:microsoft.com/office/officeart/2018/2/layout/IconVerticalSolidList"/>
    <dgm:cxn modelId="{78C2244F-68BF-4D9E-A803-ADFCAE8027FE}" type="presParOf" srcId="{25F48D53-1296-43DB-BBF0-9E922F2A679D}" destId="{7D48B371-C5AD-4ED1-84D3-9326BE4A413B}" srcOrd="1" destOrd="0" presId="urn:microsoft.com/office/officeart/2018/2/layout/IconVerticalSolidList"/>
    <dgm:cxn modelId="{C060A1C0-7050-4F1D-9589-1B5F8088AABC}" type="presParOf" srcId="{25F48D53-1296-43DB-BBF0-9E922F2A679D}" destId="{EF35B1FA-5AB9-4C7E-BD18-72C13056BBCA}" srcOrd="2" destOrd="0" presId="urn:microsoft.com/office/officeart/2018/2/layout/IconVerticalSolidList"/>
    <dgm:cxn modelId="{9F8774F2-60A5-4DED-8857-4A98098E4825}" type="presParOf" srcId="{25F48D53-1296-43DB-BBF0-9E922F2A679D}" destId="{F7474B42-7BD7-4942-BEAA-DF4A5E3EEEA7}" srcOrd="3" destOrd="0" presId="urn:microsoft.com/office/officeart/2018/2/layout/IconVerticalSolidList"/>
    <dgm:cxn modelId="{5C44C955-A2E2-4FF0-85BA-49565648B040}" type="presParOf" srcId="{6FB993AD-8E4E-4E3F-B597-C2B4401B2A6C}" destId="{B68AE619-6648-416C-B282-F6AA93803E4C}" srcOrd="3" destOrd="0" presId="urn:microsoft.com/office/officeart/2018/2/layout/IconVerticalSolidList"/>
    <dgm:cxn modelId="{0DCBF240-41CA-4A9B-9EFF-BB731C32EC21}" type="presParOf" srcId="{6FB993AD-8E4E-4E3F-B597-C2B4401B2A6C}" destId="{F2644E9C-6227-4071-89A4-0670DA8D4E28}" srcOrd="4" destOrd="0" presId="urn:microsoft.com/office/officeart/2018/2/layout/IconVerticalSolidList"/>
    <dgm:cxn modelId="{ADCA6C37-2C0C-43A0-AF41-7A80FC72FD5B}" type="presParOf" srcId="{F2644E9C-6227-4071-89A4-0670DA8D4E28}" destId="{52AA4E2C-56C1-4DD0-8B45-614267517DE8}" srcOrd="0" destOrd="0" presId="urn:microsoft.com/office/officeart/2018/2/layout/IconVerticalSolidList"/>
    <dgm:cxn modelId="{BC7F046E-2A2C-4004-93B7-3DADCD4F11AB}" type="presParOf" srcId="{F2644E9C-6227-4071-89A4-0670DA8D4E28}" destId="{C204C0AC-AB18-40EF-B055-81B4F4C766B5}" srcOrd="1" destOrd="0" presId="urn:microsoft.com/office/officeart/2018/2/layout/IconVerticalSolidList"/>
    <dgm:cxn modelId="{EB46AC23-B516-4CBE-91A5-691A69521E34}" type="presParOf" srcId="{F2644E9C-6227-4071-89A4-0670DA8D4E28}" destId="{20371164-A7A6-454C-99BA-376F207027A9}" srcOrd="2" destOrd="0" presId="urn:microsoft.com/office/officeart/2018/2/layout/IconVerticalSolidList"/>
    <dgm:cxn modelId="{91CF2739-7703-44C2-9F3E-2C85BD376A1D}" type="presParOf" srcId="{F2644E9C-6227-4071-89A4-0670DA8D4E28}" destId="{8096AF07-CD3F-4CAA-8897-12E656A2B0FE}" srcOrd="3" destOrd="0" presId="urn:microsoft.com/office/officeart/2018/2/layout/IconVerticalSolidList"/>
    <dgm:cxn modelId="{4CF8EDC8-CF42-4576-AD85-82133F367F29}" type="presParOf" srcId="{6FB993AD-8E4E-4E3F-B597-C2B4401B2A6C}" destId="{4F4AE4ED-A38F-4BF2-865B-43BF9D05D498}" srcOrd="5" destOrd="0" presId="urn:microsoft.com/office/officeart/2018/2/layout/IconVerticalSolidList"/>
    <dgm:cxn modelId="{E612159B-105D-4268-AFD3-2B9E58A20083}" type="presParOf" srcId="{6FB993AD-8E4E-4E3F-B597-C2B4401B2A6C}" destId="{DECD48CF-2E81-4AC2-AFD3-23F73D495958}" srcOrd="6" destOrd="0" presId="urn:microsoft.com/office/officeart/2018/2/layout/IconVerticalSolidList"/>
    <dgm:cxn modelId="{86A7AD80-70AB-41F8-98F5-EE95BFBB918D}" type="presParOf" srcId="{DECD48CF-2E81-4AC2-AFD3-23F73D495958}" destId="{664C0981-02FC-4BFE-AC0F-0C579DBB701D}" srcOrd="0" destOrd="0" presId="urn:microsoft.com/office/officeart/2018/2/layout/IconVerticalSolidList"/>
    <dgm:cxn modelId="{D7593A95-631B-42FE-A52B-E83E97F6B7AE}" type="presParOf" srcId="{DECD48CF-2E81-4AC2-AFD3-23F73D495958}" destId="{1C2FDF55-2628-4C96-9DAC-DC2D21140961}" srcOrd="1" destOrd="0" presId="urn:microsoft.com/office/officeart/2018/2/layout/IconVerticalSolidList"/>
    <dgm:cxn modelId="{E4110A1A-66B4-492A-BC16-D517CC6E7EDE}" type="presParOf" srcId="{DECD48CF-2E81-4AC2-AFD3-23F73D495958}" destId="{3F8C10AB-BD0E-4E99-BAE9-B44B5DFFDB97}" srcOrd="2" destOrd="0" presId="urn:microsoft.com/office/officeart/2018/2/layout/IconVerticalSolidList"/>
    <dgm:cxn modelId="{95B6E760-21A2-434E-8D38-E08644ED3C8A}" type="presParOf" srcId="{DECD48CF-2E81-4AC2-AFD3-23F73D495958}" destId="{ABFF0D4E-48FB-449F-920B-209183A4C7D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2C30E1A-5E30-4FA2-955A-2F78355EF5A2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4281AFF-DEBA-4544-80D6-556021584449}">
      <dgm:prSet/>
      <dgm:spPr/>
      <dgm:t>
        <a:bodyPr/>
        <a:lstStyle/>
        <a:p>
          <a:r>
            <a:rPr lang="en-GB" b="1"/>
            <a:t>Specific:</a:t>
          </a:r>
          <a:r>
            <a:rPr lang="en-GB"/>
            <a:t> Choose two specific areas from the identified improvement areas that you aim to focus on.</a:t>
          </a:r>
          <a:endParaRPr lang="en-US"/>
        </a:p>
      </dgm:t>
    </dgm:pt>
    <dgm:pt modelId="{D29F5FD9-B2D9-4241-959A-2027403E03BF}" type="parTrans" cxnId="{D54949E1-39E4-46AF-8B5A-561F99139B4C}">
      <dgm:prSet/>
      <dgm:spPr/>
      <dgm:t>
        <a:bodyPr/>
        <a:lstStyle/>
        <a:p>
          <a:endParaRPr lang="en-US"/>
        </a:p>
      </dgm:t>
    </dgm:pt>
    <dgm:pt modelId="{64FB770D-DBB6-479B-80BA-A375CF366344}" type="sibTrans" cxnId="{D54949E1-39E4-46AF-8B5A-561F99139B4C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37FCC07F-FC87-4FF7-BE4B-86D646594048}">
      <dgm:prSet/>
      <dgm:spPr/>
      <dgm:t>
        <a:bodyPr/>
        <a:lstStyle/>
        <a:p>
          <a:r>
            <a:rPr lang="en-GB" b="1"/>
            <a:t>Measurable:</a:t>
          </a:r>
          <a:r>
            <a:rPr lang="en-GB"/>
            <a:t> Define how you will measure improvement in these areas (e.g., number of correctly cited references, improved essay structure, coherence in arguments).</a:t>
          </a:r>
          <a:endParaRPr lang="en-US"/>
        </a:p>
      </dgm:t>
    </dgm:pt>
    <dgm:pt modelId="{9CB275C8-6F47-48B8-A405-442F0EED67D3}" type="parTrans" cxnId="{8D7E7B42-789E-4FED-B6A8-190C1695B3F8}">
      <dgm:prSet/>
      <dgm:spPr/>
      <dgm:t>
        <a:bodyPr/>
        <a:lstStyle/>
        <a:p>
          <a:endParaRPr lang="en-US"/>
        </a:p>
      </dgm:t>
    </dgm:pt>
    <dgm:pt modelId="{F2127D2D-BF3E-4FB5-BB94-C3EA3D1CA4B5}" type="sibTrans" cxnId="{8D7E7B42-789E-4FED-B6A8-190C1695B3F8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E470D83A-2BCB-4207-A21C-34845292D0DA}">
      <dgm:prSet/>
      <dgm:spPr/>
      <dgm:t>
        <a:bodyPr/>
        <a:lstStyle/>
        <a:p>
          <a:r>
            <a:rPr lang="en-GB" b="1"/>
            <a:t>Achievable:</a:t>
          </a:r>
          <a:r>
            <a:rPr lang="en-GB"/>
            <a:t> Ensure that the improvement targets are realistic and feasible for you!</a:t>
          </a:r>
          <a:endParaRPr lang="en-US"/>
        </a:p>
      </dgm:t>
    </dgm:pt>
    <dgm:pt modelId="{592A1C41-0743-403F-BCBA-A0FC74ECB6D3}" type="parTrans" cxnId="{A62CACA9-C829-4F2B-B82B-6214C047F728}">
      <dgm:prSet/>
      <dgm:spPr/>
      <dgm:t>
        <a:bodyPr/>
        <a:lstStyle/>
        <a:p>
          <a:endParaRPr lang="en-US"/>
        </a:p>
      </dgm:t>
    </dgm:pt>
    <dgm:pt modelId="{C9049795-4AC9-42AF-8041-F9024BB5BA2E}" type="sibTrans" cxnId="{A62CACA9-C829-4F2B-B82B-6214C047F728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9DF62776-B983-44F3-9D9A-8D179621CAA1}">
      <dgm:prSet/>
      <dgm:spPr/>
      <dgm:t>
        <a:bodyPr/>
        <a:lstStyle/>
        <a:p>
          <a:r>
            <a:rPr lang="en-GB" b="1"/>
            <a:t>Relevant:</a:t>
          </a:r>
          <a:r>
            <a:rPr lang="en-GB"/>
            <a:t> Align the improvement targets with your overall goal of enhancing academic writing skills</a:t>
          </a:r>
          <a:endParaRPr lang="en-US"/>
        </a:p>
      </dgm:t>
    </dgm:pt>
    <dgm:pt modelId="{ADFCC85A-DFF0-4B79-A6B8-7A8DC54D3C37}" type="parTrans" cxnId="{41E4BEF3-79FC-4B91-AFE6-744BBB35D3D6}">
      <dgm:prSet/>
      <dgm:spPr/>
      <dgm:t>
        <a:bodyPr/>
        <a:lstStyle/>
        <a:p>
          <a:endParaRPr lang="en-US"/>
        </a:p>
      </dgm:t>
    </dgm:pt>
    <dgm:pt modelId="{57132356-067C-4E60-9BE4-C3179D6F43A4}" type="sibTrans" cxnId="{41E4BEF3-79FC-4B91-AFE6-744BBB35D3D6}">
      <dgm:prSet phldrT="4" phldr="0"/>
      <dgm:spPr/>
      <dgm:t>
        <a:bodyPr/>
        <a:lstStyle/>
        <a:p>
          <a:r>
            <a:rPr lang="en-US"/>
            <a:t>4</a:t>
          </a:r>
        </a:p>
      </dgm:t>
    </dgm:pt>
    <dgm:pt modelId="{A47CE145-B559-40C7-8D6C-1360699C8DA3}">
      <dgm:prSet/>
      <dgm:spPr/>
      <dgm:t>
        <a:bodyPr/>
        <a:lstStyle/>
        <a:p>
          <a:pPr rtl="0"/>
          <a:r>
            <a:rPr lang="en-GB" b="1"/>
            <a:t>Time-bound:</a:t>
          </a:r>
          <a:r>
            <a:rPr lang="en-GB"/>
            <a:t> Set a timeframe within which you plan to achieve these improvement targets</a:t>
          </a:r>
          <a:r>
            <a:rPr lang="en-GB">
              <a:latin typeface="Calibri Light" panose="020F0302020204030204"/>
            </a:rPr>
            <a:t> </a:t>
          </a:r>
          <a:endParaRPr lang="en-US"/>
        </a:p>
      </dgm:t>
    </dgm:pt>
    <dgm:pt modelId="{F58BA840-3D81-459A-8066-E63857570D75}" type="parTrans" cxnId="{BD70A4AD-DE4C-431F-8A7A-C6D7016CBED1}">
      <dgm:prSet/>
      <dgm:spPr/>
      <dgm:t>
        <a:bodyPr/>
        <a:lstStyle/>
        <a:p>
          <a:endParaRPr lang="en-US"/>
        </a:p>
      </dgm:t>
    </dgm:pt>
    <dgm:pt modelId="{7F4403A9-1F75-4F64-9F4B-042A44322AC3}" type="sibTrans" cxnId="{BD70A4AD-DE4C-431F-8A7A-C6D7016CBED1}">
      <dgm:prSet phldrT="5" phldr="0"/>
      <dgm:spPr/>
      <dgm:t>
        <a:bodyPr/>
        <a:lstStyle/>
        <a:p>
          <a:endParaRPr lang="en-US"/>
        </a:p>
      </dgm:t>
    </dgm:pt>
    <dgm:pt modelId="{6893AF8E-57D9-4310-AE3B-C4B14223CB01}" type="pres">
      <dgm:prSet presAssocID="{42C30E1A-5E30-4FA2-955A-2F78355EF5A2}" presName="Name0" presStyleCnt="0">
        <dgm:presLayoutVars>
          <dgm:dir/>
          <dgm:resizeHandles val="exact"/>
        </dgm:presLayoutVars>
      </dgm:prSet>
      <dgm:spPr/>
    </dgm:pt>
    <dgm:pt modelId="{51111B24-9301-4B4F-B3EC-0B5876AD38D2}" type="pres">
      <dgm:prSet presAssocID="{C4281AFF-DEBA-4544-80D6-556021584449}" presName="node" presStyleLbl="node1" presStyleIdx="0" presStyleCnt="5">
        <dgm:presLayoutVars>
          <dgm:bulletEnabled val="1"/>
        </dgm:presLayoutVars>
      </dgm:prSet>
      <dgm:spPr/>
    </dgm:pt>
    <dgm:pt modelId="{A5B0C7BE-1917-4CA6-BE86-E3C1CAA3111B}" type="pres">
      <dgm:prSet presAssocID="{64FB770D-DBB6-479B-80BA-A375CF366344}" presName="sibTrans" presStyleLbl="sibTrans1D1" presStyleIdx="0" presStyleCnt="4"/>
      <dgm:spPr/>
    </dgm:pt>
    <dgm:pt modelId="{4F056A77-7C62-4D69-824D-1F1E96D6E47B}" type="pres">
      <dgm:prSet presAssocID="{64FB770D-DBB6-479B-80BA-A375CF366344}" presName="connectorText" presStyleLbl="sibTrans1D1" presStyleIdx="0" presStyleCnt="4"/>
      <dgm:spPr/>
    </dgm:pt>
    <dgm:pt modelId="{E2D40C97-7D94-4057-ADCB-A6E1AAFC244B}" type="pres">
      <dgm:prSet presAssocID="{37FCC07F-FC87-4FF7-BE4B-86D646594048}" presName="node" presStyleLbl="node1" presStyleIdx="1" presStyleCnt="5">
        <dgm:presLayoutVars>
          <dgm:bulletEnabled val="1"/>
        </dgm:presLayoutVars>
      </dgm:prSet>
      <dgm:spPr/>
    </dgm:pt>
    <dgm:pt modelId="{452B24AC-FF26-4160-931F-92EC8B22FFC0}" type="pres">
      <dgm:prSet presAssocID="{F2127D2D-BF3E-4FB5-BB94-C3EA3D1CA4B5}" presName="sibTrans" presStyleLbl="sibTrans1D1" presStyleIdx="1" presStyleCnt="4"/>
      <dgm:spPr/>
    </dgm:pt>
    <dgm:pt modelId="{2AAE68D9-E2CA-43F5-B5D3-4ADEABE7629C}" type="pres">
      <dgm:prSet presAssocID="{F2127D2D-BF3E-4FB5-BB94-C3EA3D1CA4B5}" presName="connectorText" presStyleLbl="sibTrans1D1" presStyleIdx="1" presStyleCnt="4"/>
      <dgm:spPr/>
    </dgm:pt>
    <dgm:pt modelId="{10B68C5C-39DB-41E5-AD35-523EF1116159}" type="pres">
      <dgm:prSet presAssocID="{E470D83A-2BCB-4207-A21C-34845292D0DA}" presName="node" presStyleLbl="node1" presStyleIdx="2" presStyleCnt="5">
        <dgm:presLayoutVars>
          <dgm:bulletEnabled val="1"/>
        </dgm:presLayoutVars>
      </dgm:prSet>
      <dgm:spPr/>
    </dgm:pt>
    <dgm:pt modelId="{60E0D88D-54BB-47BC-8EFE-C9BD55484C42}" type="pres">
      <dgm:prSet presAssocID="{C9049795-4AC9-42AF-8041-F9024BB5BA2E}" presName="sibTrans" presStyleLbl="sibTrans1D1" presStyleIdx="2" presStyleCnt="4"/>
      <dgm:spPr/>
    </dgm:pt>
    <dgm:pt modelId="{8EE107D9-E593-412E-8FE4-C53688298E9A}" type="pres">
      <dgm:prSet presAssocID="{C9049795-4AC9-42AF-8041-F9024BB5BA2E}" presName="connectorText" presStyleLbl="sibTrans1D1" presStyleIdx="2" presStyleCnt="4"/>
      <dgm:spPr/>
    </dgm:pt>
    <dgm:pt modelId="{17BEAC2D-1B9F-49B1-ACC9-FE48A3CC8512}" type="pres">
      <dgm:prSet presAssocID="{9DF62776-B983-44F3-9D9A-8D179621CAA1}" presName="node" presStyleLbl="node1" presStyleIdx="3" presStyleCnt="5">
        <dgm:presLayoutVars>
          <dgm:bulletEnabled val="1"/>
        </dgm:presLayoutVars>
      </dgm:prSet>
      <dgm:spPr/>
    </dgm:pt>
    <dgm:pt modelId="{90DD6A3E-A99A-4BCE-BB06-9A9E58DB291D}" type="pres">
      <dgm:prSet presAssocID="{57132356-067C-4E60-9BE4-C3179D6F43A4}" presName="sibTrans" presStyleLbl="sibTrans1D1" presStyleIdx="3" presStyleCnt="4"/>
      <dgm:spPr/>
    </dgm:pt>
    <dgm:pt modelId="{008C978C-EF03-4571-B1C0-9D1D596BF430}" type="pres">
      <dgm:prSet presAssocID="{57132356-067C-4E60-9BE4-C3179D6F43A4}" presName="connectorText" presStyleLbl="sibTrans1D1" presStyleIdx="3" presStyleCnt="4"/>
      <dgm:spPr/>
    </dgm:pt>
    <dgm:pt modelId="{B0AAD80B-4460-43B2-9248-738D2EB7E28C}" type="pres">
      <dgm:prSet presAssocID="{A47CE145-B559-40C7-8D6C-1360699C8DA3}" presName="node" presStyleLbl="node1" presStyleIdx="4" presStyleCnt="5">
        <dgm:presLayoutVars>
          <dgm:bulletEnabled val="1"/>
        </dgm:presLayoutVars>
      </dgm:prSet>
      <dgm:spPr/>
    </dgm:pt>
  </dgm:ptLst>
  <dgm:cxnLst>
    <dgm:cxn modelId="{B40B1B1E-F20F-4343-9680-DDAFECD674E6}" type="presOf" srcId="{42C30E1A-5E30-4FA2-955A-2F78355EF5A2}" destId="{6893AF8E-57D9-4310-AE3B-C4B14223CB01}" srcOrd="0" destOrd="0" presId="urn:microsoft.com/office/officeart/2016/7/layout/RepeatingBendingProcessNew"/>
    <dgm:cxn modelId="{492C3627-261D-4487-81FA-BFF7682FCCA7}" type="presOf" srcId="{E470D83A-2BCB-4207-A21C-34845292D0DA}" destId="{10B68C5C-39DB-41E5-AD35-523EF1116159}" srcOrd="0" destOrd="0" presId="urn:microsoft.com/office/officeart/2016/7/layout/RepeatingBendingProcessNew"/>
    <dgm:cxn modelId="{37F2B82B-7BA9-470D-9AF4-0C0B1BF9AE7F}" type="presOf" srcId="{F2127D2D-BF3E-4FB5-BB94-C3EA3D1CA4B5}" destId="{452B24AC-FF26-4160-931F-92EC8B22FFC0}" srcOrd="0" destOrd="0" presId="urn:microsoft.com/office/officeart/2016/7/layout/RepeatingBendingProcessNew"/>
    <dgm:cxn modelId="{03C5632F-B2E4-47C1-ADCD-7179D6B194C7}" type="presOf" srcId="{37FCC07F-FC87-4FF7-BE4B-86D646594048}" destId="{E2D40C97-7D94-4057-ADCB-A6E1AAFC244B}" srcOrd="0" destOrd="0" presId="urn:microsoft.com/office/officeart/2016/7/layout/RepeatingBendingProcessNew"/>
    <dgm:cxn modelId="{7A18EB3A-FD00-4E09-873A-AA0D8507BCE5}" type="presOf" srcId="{C9049795-4AC9-42AF-8041-F9024BB5BA2E}" destId="{60E0D88D-54BB-47BC-8EFE-C9BD55484C42}" srcOrd="0" destOrd="0" presId="urn:microsoft.com/office/officeart/2016/7/layout/RepeatingBendingProcessNew"/>
    <dgm:cxn modelId="{8D7E7B42-789E-4FED-B6A8-190C1695B3F8}" srcId="{42C30E1A-5E30-4FA2-955A-2F78355EF5A2}" destId="{37FCC07F-FC87-4FF7-BE4B-86D646594048}" srcOrd="1" destOrd="0" parTransId="{9CB275C8-6F47-48B8-A405-442F0EED67D3}" sibTransId="{F2127D2D-BF3E-4FB5-BB94-C3EA3D1CA4B5}"/>
    <dgm:cxn modelId="{CC236849-750A-4AFB-B6C2-F155FABD02EA}" type="presOf" srcId="{57132356-067C-4E60-9BE4-C3179D6F43A4}" destId="{90DD6A3E-A99A-4BCE-BB06-9A9E58DB291D}" srcOrd="0" destOrd="0" presId="urn:microsoft.com/office/officeart/2016/7/layout/RepeatingBendingProcessNew"/>
    <dgm:cxn modelId="{C9E5B950-5F2D-4EB7-A379-47E39D71A79B}" type="presOf" srcId="{C9049795-4AC9-42AF-8041-F9024BB5BA2E}" destId="{8EE107D9-E593-412E-8FE4-C53688298E9A}" srcOrd="1" destOrd="0" presId="urn:microsoft.com/office/officeart/2016/7/layout/RepeatingBendingProcessNew"/>
    <dgm:cxn modelId="{0183C672-85B5-4A7F-B0F9-62C6474EAFEC}" type="presOf" srcId="{C4281AFF-DEBA-4544-80D6-556021584449}" destId="{51111B24-9301-4B4F-B3EC-0B5876AD38D2}" srcOrd="0" destOrd="0" presId="urn:microsoft.com/office/officeart/2016/7/layout/RepeatingBendingProcessNew"/>
    <dgm:cxn modelId="{40983689-8E18-400D-92C3-72BC2024AFE5}" type="presOf" srcId="{9DF62776-B983-44F3-9D9A-8D179621CAA1}" destId="{17BEAC2D-1B9F-49B1-ACC9-FE48A3CC8512}" srcOrd="0" destOrd="0" presId="urn:microsoft.com/office/officeart/2016/7/layout/RepeatingBendingProcessNew"/>
    <dgm:cxn modelId="{3CB9EEA2-D3AE-478C-B3FD-4A5CB632D864}" type="presOf" srcId="{A47CE145-B559-40C7-8D6C-1360699C8DA3}" destId="{B0AAD80B-4460-43B2-9248-738D2EB7E28C}" srcOrd="0" destOrd="0" presId="urn:microsoft.com/office/officeart/2016/7/layout/RepeatingBendingProcessNew"/>
    <dgm:cxn modelId="{9F3AC2A5-3A85-4372-B917-7B1F24912D65}" type="presOf" srcId="{57132356-067C-4E60-9BE4-C3179D6F43A4}" destId="{008C978C-EF03-4571-B1C0-9D1D596BF430}" srcOrd="1" destOrd="0" presId="urn:microsoft.com/office/officeart/2016/7/layout/RepeatingBendingProcessNew"/>
    <dgm:cxn modelId="{A62CACA9-C829-4F2B-B82B-6214C047F728}" srcId="{42C30E1A-5E30-4FA2-955A-2F78355EF5A2}" destId="{E470D83A-2BCB-4207-A21C-34845292D0DA}" srcOrd="2" destOrd="0" parTransId="{592A1C41-0743-403F-BCBA-A0FC74ECB6D3}" sibTransId="{C9049795-4AC9-42AF-8041-F9024BB5BA2E}"/>
    <dgm:cxn modelId="{BD70A4AD-DE4C-431F-8A7A-C6D7016CBED1}" srcId="{42C30E1A-5E30-4FA2-955A-2F78355EF5A2}" destId="{A47CE145-B559-40C7-8D6C-1360699C8DA3}" srcOrd="4" destOrd="0" parTransId="{F58BA840-3D81-459A-8066-E63857570D75}" sibTransId="{7F4403A9-1F75-4F64-9F4B-042A44322AC3}"/>
    <dgm:cxn modelId="{357D79C4-5C37-4FA7-B7A6-F338DE939E3D}" type="presOf" srcId="{64FB770D-DBB6-479B-80BA-A375CF366344}" destId="{A5B0C7BE-1917-4CA6-BE86-E3C1CAA3111B}" srcOrd="0" destOrd="0" presId="urn:microsoft.com/office/officeart/2016/7/layout/RepeatingBendingProcessNew"/>
    <dgm:cxn modelId="{FC5EFFD7-B37F-4674-9176-6C679DDE4C1E}" type="presOf" srcId="{F2127D2D-BF3E-4FB5-BB94-C3EA3D1CA4B5}" destId="{2AAE68D9-E2CA-43F5-B5D3-4ADEABE7629C}" srcOrd="1" destOrd="0" presId="urn:microsoft.com/office/officeart/2016/7/layout/RepeatingBendingProcessNew"/>
    <dgm:cxn modelId="{D54949E1-39E4-46AF-8B5A-561F99139B4C}" srcId="{42C30E1A-5E30-4FA2-955A-2F78355EF5A2}" destId="{C4281AFF-DEBA-4544-80D6-556021584449}" srcOrd="0" destOrd="0" parTransId="{D29F5FD9-B2D9-4241-959A-2027403E03BF}" sibTransId="{64FB770D-DBB6-479B-80BA-A375CF366344}"/>
    <dgm:cxn modelId="{3E1286E2-A7AE-4E0F-AC0C-1FB6212347E9}" type="presOf" srcId="{64FB770D-DBB6-479B-80BA-A375CF366344}" destId="{4F056A77-7C62-4D69-824D-1F1E96D6E47B}" srcOrd="1" destOrd="0" presId="urn:microsoft.com/office/officeart/2016/7/layout/RepeatingBendingProcessNew"/>
    <dgm:cxn modelId="{41E4BEF3-79FC-4B91-AFE6-744BBB35D3D6}" srcId="{42C30E1A-5E30-4FA2-955A-2F78355EF5A2}" destId="{9DF62776-B983-44F3-9D9A-8D179621CAA1}" srcOrd="3" destOrd="0" parTransId="{ADFCC85A-DFF0-4B79-A6B8-7A8DC54D3C37}" sibTransId="{57132356-067C-4E60-9BE4-C3179D6F43A4}"/>
    <dgm:cxn modelId="{BE57D0AA-9930-4400-855D-F23D0B000B14}" type="presParOf" srcId="{6893AF8E-57D9-4310-AE3B-C4B14223CB01}" destId="{51111B24-9301-4B4F-B3EC-0B5876AD38D2}" srcOrd="0" destOrd="0" presId="urn:microsoft.com/office/officeart/2016/7/layout/RepeatingBendingProcessNew"/>
    <dgm:cxn modelId="{928AFF45-0836-4E6B-8935-B92D5E06B582}" type="presParOf" srcId="{6893AF8E-57D9-4310-AE3B-C4B14223CB01}" destId="{A5B0C7BE-1917-4CA6-BE86-E3C1CAA3111B}" srcOrd="1" destOrd="0" presId="urn:microsoft.com/office/officeart/2016/7/layout/RepeatingBendingProcessNew"/>
    <dgm:cxn modelId="{C37D9745-C31A-4064-954B-0E762B39B784}" type="presParOf" srcId="{A5B0C7BE-1917-4CA6-BE86-E3C1CAA3111B}" destId="{4F056A77-7C62-4D69-824D-1F1E96D6E47B}" srcOrd="0" destOrd="0" presId="urn:microsoft.com/office/officeart/2016/7/layout/RepeatingBendingProcessNew"/>
    <dgm:cxn modelId="{FFD42F32-B322-43CD-80CE-D0A96248B0F4}" type="presParOf" srcId="{6893AF8E-57D9-4310-AE3B-C4B14223CB01}" destId="{E2D40C97-7D94-4057-ADCB-A6E1AAFC244B}" srcOrd="2" destOrd="0" presId="urn:microsoft.com/office/officeart/2016/7/layout/RepeatingBendingProcessNew"/>
    <dgm:cxn modelId="{755A1566-EF4B-4904-BFEC-F8DC93427BB5}" type="presParOf" srcId="{6893AF8E-57D9-4310-AE3B-C4B14223CB01}" destId="{452B24AC-FF26-4160-931F-92EC8B22FFC0}" srcOrd="3" destOrd="0" presId="urn:microsoft.com/office/officeart/2016/7/layout/RepeatingBendingProcessNew"/>
    <dgm:cxn modelId="{A16DE793-5E7D-44F2-9F1D-789914016661}" type="presParOf" srcId="{452B24AC-FF26-4160-931F-92EC8B22FFC0}" destId="{2AAE68D9-E2CA-43F5-B5D3-4ADEABE7629C}" srcOrd="0" destOrd="0" presId="urn:microsoft.com/office/officeart/2016/7/layout/RepeatingBendingProcessNew"/>
    <dgm:cxn modelId="{F0706E22-1939-4CDF-9159-F1CDFD25BFB2}" type="presParOf" srcId="{6893AF8E-57D9-4310-AE3B-C4B14223CB01}" destId="{10B68C5C-39DB-41E5-AD35-523EF1116159}" srcOrd="4" destOrd="0" presId="urn:microsoft.com/office/officeart/2016/7/layout/RepeatingBendingProcessNew"/>
    <dgm:cxn modelId="{38AA921E-5F3A-4297-B08A-A2F426F8B790}" type="presParOf" srcId="{6893AF8E-57D9-4310-AE3B-C4B14223CB01}" destId="{60E0D88D-54BB-47BC-8EFE-C9BD55484C42}" srcOrd="5" destOrd="0" presId="urn:microsoft.com/office/officeart/2016/7/layout/RepeatingBendingProcessNew"/>
    <dgm:cxn modelId="{409C096F-A68C-4413-8ACE-6CB0257D3E14}" type="presParOf" srcId="{60E0D88D-54BB-47BC-8EFE-C9BD55484C42}" destId="{8EE107D9-E593-412E-8FE4-C53688298E9A}" srcOrd="0" destOrd="0" presId="urn:microsoft.com/office/officeart/2016/7/layout/RepeatingBendingProcessNew"/>
    <dgm:cxn modelId="{C7E19ACA-46C2-42FB-A4E7-B070900048F1}" type="presParOf" srcId="{6893AF8E-57D9-4310-AE3B-C4B14223CB01}" destId="{17BEAC2D-1B9F-49B1-ACC9-FE48A3CC8512}" srcOrd="6" destOrd="0" presId="urn:microsoft.com/office/officeart/2016/7/layout/RepeatingBendingProcessNew"/>
    <dgm:cxn modelId="{634D86F1-C3F9-4DF3-B907-ADF970505C72}" type="presParOf" srcId="{6893AF8E-57D9-4310-AE3B-C4B14223CB01}" destId="{90DD6A3E-A99A-4BCE-BB06-9A9E58DB291D}" srcOrd="7" destOrd="0" presId="urn:microsoft.com/office/officeart/2016/7/layout/RepeatingBendingProcessNew"/>
    <dgm:cxn modelId="{9A553CC6-5B43-45A1-B064-1DA550CB0669}" type="presParOf" srcId="{90DD6A3E-A99A-4BCE-BB06-9A9E58DB291D}" destId="{008C978C-EF03-4571-B1C0-9D1D596BF430}" srcOrd="0" destOrd="0" presId="urn:microsoft.com/office/officeart/2016/7/layout/RepeatingBendingProcessNew"/>
    <dgm:cxn modelId="{4598DF54-FFCC-4F74-9122-05377CD0880C}" type="presParOf" srcId="{6893AF8E-57D9-4310-AE3B-C4B14223CB01}" destId="{B0AAD80B-4460-43B2-9248-738D2EB7E28C}" srcOrd="8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4A3556E-0BAE-4DD7-A8AD-07A2017CD825}" type="doc">
      <dgm:prSet loTypeId="urn:microsoft.com/office/officeart/2008/layout/LinedList" loCatId="list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73CEA0DF-18BA-4DA8-A695-F99FC02455F9}">
      <dgm:prSet/>
      <dgm:spPr/>
      <dgm:t>
        <a:bodyPr/>
        <a:lstStyle/>
        <a:p>
          <a:r>
            <a:rPr lang="en-GB"/>
            <a:t>For each selected improvement area, create SMART targets using the template:</a:t>
          </a:r>
          <a:endParaRPr lang="en-US"/>
        </a:p>
      </dgm:t>
    </dgm:pt>
    <dgm:pt modelId="{57F0B232-1123-48F5-A0F0-3EB0DBC2F13B}" type="parTrans" cxnId="{3B701B07-6196-4108-AB1C-A4E2F4E5791B}">
      <dgm:prSet/>
      <dgm:spPr/>
      <dgm:t>
        <a:bodyPr/>
        <a:lstStyle/>
        <a:p>
          <a:endParaRPr lang="en-US"/>
        </a:p>
      </dgm:t>
    </dgm:pt>
    <dgm:pt modelId="{0070089B-C336-4DE7-BAE1-55C9DE468732}" type="sibTrans" cxnId="{3B701B07-6196-4108-AB1C-A4E2F4E5791B}">
      <dgm:prSet/>
      <dgm:spPr/>
      <dgm:t>
        <a:bodyPr/>
        <a:lstStyle/>
        <a:p>
          <a:endParaRPr lang="en-US"/>
        </a:p>
      </dgm:t>
    </dgm:pt>
    <dgm:pt modelId="{6F4C0E72-1929-4A23-A060-6595D71EB1CB}">
      <dgm:prSet/>
      <dgm:spPr/>
      <dgm:t>
        <a:bodyPr/>
        <a:lstStyle/>
        <a:p>
          <a:r>
            <a:rPr lang="en-GB" b="1"/>
            <a:t>Specific Improvement Area:</a:t>
          </a:r>
          <a:r>
            <a:rPr lang="en-GB"/>
            <a:t> </a:t>
          </a:r>
          <a:endParaRPr lang="en-US"/>
        </a:p>
      </dgm:t>
    </dgm:pt>
    <dgm:pt modelId="{63935516-D07D-4074-A69F-1C2BDBF2AFF1}" type="parTrans" cxnId="{F1E8A282-47EF-43BE-87DE-4A5191651BE5}">
      <dgm:prSet/>
      <dgm:spPr/>
      <dgm:t>
        <a:bodyPr/>
        <a:lstStyle/>
        <a:p>
          <a:endParaRPr lang="en-US"/>
        </a:p>
      </dgm:t>
    </dgm:pt>
    <dgm:pt modelId="{E0A9C460-130A-4897-9CE8-72C107C8B503}" type="sibTrans" cxnId="{F1E8A282-47EF-43BE-87DE-4A5191651BE5}">
      <dgm:prSet/>
      <dgm:spPr/>
      <dgm:t>
        <a:bodyPr/>
        <a:lstStyle/>
        <a:p>
          <a:endParaRPr lang="en-US"/>
        </a:p>
      </dgm:t>
    </dgm:pt>
    <dgm:pt modelId="{77DD2867-EAD7-436D-8AED-EAA66DE86A2A}">
      <dgm:prSet/>
      <dgm:spPr/>
      <dgm:t>
        <a:bodyPr/>
        <a:lstStyle/>
        <a:p>
          <a:r>
            <a:rPr lang="en-GB" b="1"/>
            <a:t>Measurable Target:</a:t>
          </a:r>
          <a:r>
            <a:rPr lang="en-GB"/>
            <a:t> </a:t>
          </a:r>
          <a:endParaRPr lang="en-US"/>
        </a:p>
      </dgm:t>
    </dgm:pt>
    <dgm:pt modelId="{AAD19B0D-AFA5-4B7F-BEEC-9C599BDE1829}" type="parTrans" cxnId="{4C687728-6F86-4634-B262-D17AA567BD03}">
      <dgm:prSet/>
      <dgm:spPr/>
      <dgm:t>
        <a:bodyPr/>
        <a:lstStyle/>
        <a:p>
          <a:endParaRPr lang="en-US"/>
        </a:p>
      </dgm:t>
    </dgm:pt>
    <dgm:pt modelId="{31C1F3E1-4109-4575-8333-B3A59D4B36DC}" type="sibTrans" cxnId="{4C687728-6F86-4634-B262-D17AA567BD03}">
      <dgm:prSet/>
      <dgm:spPr/>
      <dgm:t>
        <a:bodyPr/>
        <a:lstStyle/>
        <a:p>
          <a:endParaRPr lang="en-US"/>
        </a:p>
      </dgm:t>
    </dgm:pt>
    <dgm:pt modelId="{C1C203E2-EBE4-4612-AE18-126B661F7281}">
      <dgm:prSet/>
      <dgm:spPr/>
      <dgm:t>
        <a:bodyPr/>
        <a:lstStyle/>
        <a:p>
          <a:r>
            <a:rPr lang="en-GB" b="1"/>
            <a:t>Achievable Steps:</a:t>
          </a:r>
          <a:endParaRPr lang="en-US"/>
        </a:p>
      </dgm:t>
    </dgm:pt>
    <dgm:pt modelId="{E49D3529-FE04-45D9-B01D-0C5607877D9E}" type="parTrans" cxnId="{C6D30F38-6F69-422A-ADD7-1CC82A040CB3}">
      <dgm:prSet/>
      <dgm:spPr/>
      <dgm:t>
        <a:bodyPr/>
        <a:lstStyle/>
        <a:p>
          <a:endParaRPr lang="en-US"/>
        </a:p>
      </dgm:t>
    </dgm:pt>
    <dgm:pt modelId="{8399471B-E4C2-45DB-9298-C64B96036D61}" type="sibTrans" cxnId="{C6D30F38-6F69-422A-ADD7-1CC82A040CB3}">
      <dgm:prSet/>
      <dgm:spPr/>
      <dgm:t>
        <a:bodyPr/>
        <a:lstStyle/>
        <a:p>
          <a:endParaRPr lang="en-US"/>
        </a:p>
      </dgm:t>
    </dgm:pt>
    <dgm:pt modelId="{5305F0A9-0191-46A7-B512-E8040F57CF3D}">
      <dgm:prSet/>
      <dgm:spPr/>
      <dgm:t>
        <a:bodyPr/>
        <a:lstStyle/>
        <a:p>
          <a:pPr rtl="0"/>
          <a:r>
            <a:rPr lang="en-GB" b="1"/>
            <a:t>Relevance to </a:t>
          </a:r>
          <a:r>
            <a:rPr lang="en-GB" b="1">
              <a:latin typeface="Calibri Light" panose="020F0302020204030204"/>
            </a:rPr>
            <a:t>Assessment Type</a:t>
          </a:r>
          <a:r>
            <a:rPr lang="en-GB" b="1"/>
            <a:t>:</a:t>
          </a:r>
          <a:endParaRPr lang="en-US" b="1"/>
        </a:p>
      </dgm:t>
    </dgm:pt>
    <dgm:pt modelId="{F4BD0314-3610-422E-BCF2-E7CAFC4BD775}" type="parTrans" cxnId="{1860634D-5E94-4B05-9F68-C0939FDB0DFD}">
      <dgm:prSet/>
      <dgm:spPr/>
      <dgm:t>
        <a:bodyPr/>
        <a:lstStyle/>
        <a:p>
          <a:endParaRPr lang="en-US"/>
        </a:p>
      </dgm:t>
    </dgm:pt>
    <dgm:pt modelId="{3DFADFF0-13B4-4137-B861-26CD9E85475E}" type="sibTrans" cxnId="{1860634D-5E94-4B05-9F68-C0939FDB0DFD}">
      <dgm:prSet/>
      <dgm:spPr/>
      <dgm:t>
        <a:bodyPr/>
        <a:lstStyle/>
        <a:p>
          <a:endParaRPr lang="en-US"/>
        </a:p>
      </dgm:t>
    </dgm:pt>
    <dgm:pt modelId="{40C5846F-73B4-46C4-B483-05703B645322}">
      <dgm:prSet/>
      <dgm:spPr/>
      <dgm:t>
        <a:bodyPr/>
        <a:lstStyle/>
        <a:p>
          <a:pPr rtl="0"/>
          <a:r>
            <a:rPr lang="en-GB" b="1"/>
            <a:t>Time-bound Deadline:</a:t>
          </a:r>
          <a:endParaRPr lang="en-US"/>
        </a:p>
      </dgm:t>
    </dgm:pt>
    <dgm:pt modelId="{EBCB5C39-AF37-4C8A-85FF-698D1951EAC9}" type="parTrans" cxnId="{438DEAA3-0BC9-4E2F-BAB9-BCF24DFEC8C3}">
      <dgm:prSet/>
      <dgm:spPr/>
      <dgm:t>
        <a:bodyPr/>
        <a:lstStyle/>
        <a:p>
          <a:endParaRPr lang="en-US"/>
        </a:p>
      </dgm:t>
    </dgm:pt>
    <dgm:pt modelId="{0F47ACA9-D895-4866-89D6-C6E4EE460556}" type="sibTrans" cxnId="{438DEAA3-0BC9-4E2F-BAB9-BCF24DFEC8C3}">
      <dgm:prSet/>
      <dgm:spPr/>
      <dgm:t>
        <a:bodyPr/>
        <a:lstStyle/>
        <a:p>
          <a:endParaRPr lang="en-US"/>
        </a:p>
      </dgm:t>
    </dgm:pt>
    <dgm:pt modelId="{264195BB-F98A-49B2-8928-5D613E8BAC1C}" type="pres">
      <dgm:prSet presAssocID="{A4A3556E-0BAE-4DD7-A8AD-07A2017CD825}" presName="vert0" presStyleCnt="0">
        <dgm:presLayoutVars>
          <dgm:dir/>
          <dgm:animOne val="branch"/>
          <dgm:animLvl val="lvl"/>
        </dgm:presLayoutVars>
      </dgm:prSet>
      <dgm:spPr/>
    </dgm:pt>
    <dgm:pt modelId="{A27774F7-8C8D-4BAF-9E52-7AA170619C84}" type="pres">
      <dgm:prSet presAssocID="{73CEA0DF-18BA-4DA8-A695-F99FC02455F9}" presName="thickLine" presStyleLbl="alignNode1" presStyleIdx="0" presStyleCnt="6"/>
      <dgm:spPr/>
    </dgm:pt>
    <dgm:pt modelId="{D376E382-9649-4974-9B85-E415EB06C7F6}" type="pres">
      <dgm:prSet presAssocID="{73CEA0DF-18BA-4DA8-A695-F99FC02455F9}" presName="horz1" presStyleCnt="0"/>
      <dgm:spPr/>
    </dgm:pt>
    <dgm:pt modelId="{5F47AE2C-CF2F-4984-A14B-DB26E56C27C7}" type="pres">
      <dgm:prSet presAssocID="{73CEA0DF-18BA-4DA8-A695-F99FC02455F9}" presName="tx1" presStyleLbl="revTx" presStyleIdx="0" presStyleCnt="6"/>
      <dgm:spPr/>
    </dgm:pt>
    <dgm:pt modelId="{ACFBD0E4-F075-46DC-8E68-DCB2168BE780}" type="pres">
      <dgm:prSet presAssocID="{73CEA0DF-18BA-4DA8-A695-F99FC02455F9}" presName="vert1" presStyleCnt="0"/>
      <dgm:spPr/>
    </dgm:pt>
    <dgm:pt modelId="{E15ABF27-ABD0-4413-B62C-36B13ED0F7BC}" type="pres">
      <dgm:prSet presAssocID="{6F4C0E72-1929-4A23-A060-6595D71EB1CB}" presName="thickLine" presStyleLbl="alignNode1" presStyleIdx="1" presStyleCnt="6"/>
      <dgm:spPr/>
    </dgm:pt>
    <dgm:pt modelId="{53DA2020-341B-428D-90C7-9C644550330D}" type="pres">
      <dgm:prSet presAssocID="{6F4C0E72-1929-4A23-A060-6595D71EB1CB}" presName="horz1" presStyleCnt="0"/>
      <dgm:spPr/>
    </dgm:pt>
    <dgm:pt modelId="{9B90D3F7-3B7F-4C3D-9D2B-90D96ADF4665}" type="pres">
      <dgm:prSet presAssocID="{6F4C0E72-1929-4A23-A060-6595D71EB1CB}" presName="tx1" presStyleLbl="revTx" presStyleIdx="1" presStyleCnt="6"/>
      <dgm:spPr/>
    </dgm:pt>
    <dgm:pt modelId="{2D0D0C15-4BC0-40A4-A6B2-67E0DF789767}" type="pres">
      <dgm:prSet presAssocID="{6F4C0E72-1929-4A23-A060-6595D71EB1CB}" presName="vert1" presStyleCnt="0"/>
      <dgm:spPr/>
    </dgm:pt>
    <dgm:pt modelId="{824E92B6-0204-4296-8D7A-5336AC4031AE}" type="pres">
      <dgm:prSet presAssocID="{77DD2867-EAD7-436D-8AED-EAA66DE86A2A}" presName="thickLine" presStyleLbl="alignNode1" presStyleIdx="2" presStyleCnt="6"/>
      <dgm:spPr/>
    </dgm:pt>
    <dgm:pt modelId="{CD97912B-1B8B-4736-B173-9A09BFB8645C}" type="pres">
      <dgm:prSet presAssocID="{77DD2867-EAD7-436D-8AED-EAA66DE86A2A}" presName="horz1" presStyleCnt="0"/>
      <dgm:spPr/>
    </dgm:pt>
    <dgm:pt modelId="{8944FE1C-2F4E-4AF1-8A50-F5126BEA3566}" type="pres">
      <dgm:prSet presAssocID="{77DD2867-EAD7-436D-8AED-EAA66DE86A2A}" presName="tx1" presStyleLbl="revTx" presStyleIdx="2" presStyleCnt="6"/>
      <dgm:spPr/>
    </dgm:pt>
    <dgm:pt modelId="{9DDD7189-BD65-46EF-B21C-0FFFBDD37D0C}" type="pres">
      <dgm:prSet presAssocID="{77DD2867-EAD7-436D-8AED-EAA66DE86A2A}" presName="vert1" presStyleCnt="0"/>
      <dgm:spPr/>
    </dgm:pt>
    <dgm:pt modelId="{E24DD9D7-F6FA-47AB-9332-D342D1714168}" type="pres">
      <dgm:prSet presAssocID="{C1C203E2-EBE4-4612-AE18-126B661F7281}" presName="thickLine" presStyleLbl="alignNode1" presStyleIdx="3" presStyleCnt="6"/>
      <dgm:spPr/>
    </dgm:pt>
    <dgm:pt modelId="{DC6CA0F2-F6FB-4C10-A26D-5D874C3AB2BA}" type="pres">
      <dgm:prSet presAssocID="{C1C203E2-EBE4-4612-AE18-126B661F7281}" presName="horz1" presStyleCnt="0"/>
      <dgm:spPr/>
    </dgm:pt>
    <dgm:pt modelId="{46B5EF1C-B50F-4E81-A590-9C4C9F91DE3C}" type="pres">
      <dgm:prSet presAssocID="{C1C203E2-EBE4-4612-AE18-126B661F7281}" presName="tx1" presStyleLbl="revTx" presStyleIdx="3" presStyleCnt="6"/>
      <dgm:spPr/>
    </dgm:pt>
    <dgm:pt modelId="{456E0FE6-07E0-490D-8ED4-E379D2BF5FFB}" type="pres">
      <dgm:prSet presAssocID="{C1C203E2-EBE4-4612-AE18-126B661F7281}" presName="vert1" presStyleCnt="0"/>
      <dgm:spPr/>
    </dgm:pt>
    <dgm:pt modelId="{5724EC11-E010-421B-963F-E21BD487F29B}" type="pres">
      <dgm:prSet presAssocID="{5305F0A9-0191-46A7-B512-E8040F57CF3D}" presName="thickLine" presStyleLbl="alignNode1" presStyleIdx="4" presStyleCnt="6"/>
      <dgm:spPr/>
    </dgm:pt>
    <dgm:pt modelId="{29780FFE-A490-48F4-873E-02A47202766F}" type="pres">
      <dgm:prSet presAssocID="{5305F0A9-0191-46A7-B512-E8040F57CF3D}" presName="horz1" presStyleCnt="0"/>
      <dgm:spPr/>
    </dgm:pt>
    <dgm:pt modelId="{D5999822-D207-4717-81D0-B03B923DB8BD}" type="pres">
      <dgm:prSet presAssocID="{5305F0A9-0191-46A7-B512-E8040F57CF3D}" presName="tx1" presStyleLbl="revTx" presStyleIdx="4" presStyleCnt="6"/>
      <dgm:spPr/>
    </dgm:pt>
    <dgm:pt modelId="{880D5A2C-7EFF-4B80-ABB0-3639901200C8}" type="pres">
      <dgm:prSet presAssocID="{5305F0A9-0191-46A7-B512-E8040F57CF3D}" presName="vert1" presStyleCnt="0"/>
      <dgm:spPr/>
    </dgm:pt>
    <dgm:pt modelId="{853AD356-0662-4DFA-93D8-8C3F930AA7E7}" type="pres">
      <dgm:prSet presAssocID="{40C5846F-73B4-46C4-B483-05703B645322}" presName="thickLine" presStyleLbl="alignNode1" presStyleIdx="5" presStyleCnt="6"/>
      <dgm:spPr/>
    </dgm:pt>
    <dgm:pt modelId="{B01ACD2E-0E79-44E4-900C-C8BA6D7FC0E2}" type="pres">
      <dgm:prSet presAssocID="{40C5846F-73B4-46C4-B483-05703B645322}" presName="horz1" presStyleCnt="0"/>
      <dgm:spPr/>
    </dgm:pt>
    <dgm:pt modelId="{695CA3BA-2E9B-4285-81A0-85DD7F24051C}" type="pres">
      <dgm:prSet presAssocID="{40C5846F-73B4-46C4-B483-05703B645322}" presName="tx1" presStyleLbl="revTx" presStyleIdx="5" presStyleCnt="6"/>
      <dgm:spPr/>
    </dgm:pt>
    <dgm:pt modelId="{BE5BE5FF-5194-47AE-BD1D-E2374D98B651}" type="pres">
      <dgm:prSet presAssocID="{40C5846F-73B4-46C4-B483-05703B645322}" presName="vert1" presStyleCnt="0"/>
      <dgm:spPr/>
    </dgm:pt>
  </dgm:ptLst>
  <dgm:cxnLst>
    <dgm:cxn modelId="{53C90103-A2A6-43D3-8315-175A13ECFEA6}" type="presOf" srcId="{6F4C0E72-1929-4A23-A060-6595D71EB1CB}" destId="{9B90D3F7-3B7F-4C3D-9D2B-90D96ADF4665}" srcOrd="0" destOrd="0" presId="urn:microsoft.com/office/officeart/2008/layout/LinedList"/>
    <dgm:cxn modelId="{3B701B07-6196-4108-AB1C-A4E2F4E5791B}" srcId="{A4A3556E-0BAE-4DD7-A8AD-07A2017CD825}" destId="{73CEA0DF-18BA-4DA8-A695-F99FC02455F9}" srcOrd="0" destOrd="0" parTransId="{57F0B232-1123-48F5-A0F0-3EB0DBC2F13B}" sibTransId="{0070089B-C336-4DE7-BAE1-55C9DE468732}"/>
    <dgm:cxn modelId="{4C687728-6F86-4634-B262-D17AA567BD03}" srcId="{A4A3556E-0BAE-4DD7-A8AD-07A2017CD825}" destId="{77DD2867-EAD7-436D-8AED-EAA66DE86A2A}" srcOrd="2" destOrd="0" parTransId="{AAD19B0D-AFA5-4B7F-BEEC-9C599BDE1829}" sibTransId="{31C1F3E1-4109-4575-8333-B3A59D4B36DC}"/>
    <dgm:cxn modelId="{0930EA34-8C46-4877-A872-9A949530444C}" type="presOf" srcId="{40C5846F-73B4-46C4-B483-05703B645322}" destId="{695CA3BA-2E9B-4285-81A0-85DD7F24051C}" srcOrd="0" destOrd="0" presId="urn:microsoft.com/office/officeart/2008/layout/LinedList"/>
    <dgm:cxn modelId="{C6D30F38-6F69-422A-ADD7-1CC82A040CB3}" srcId="{A4A3556E-0BAE-4DD7-A8AD-07A2017CD825}" destId="{C1C203E2-EBE4-4612-AE18-126B661F7281}" srcOrd="3" destOrd="0" parTransId="{E49D3529-FE04-45D9-B01D-0C5607877D9E}" sibTransId="{8399471B-E4C2-45DB-9298-C64B96036D61}"/>
    <dgm:cxn modelId="{2E22F465-9B70-4857-9A7C-4733E0C33894}" type="presOf" srcId="{5305F0A9-0191-46A7-B512-E8040F57CF3D}" destId="{D5999822-D207-4717-81D0-B03B923DB8BD}" srcOrd="0" destOrd="0" presId="urn:microsoft.com/office/officeart/2008/layout/LinedList"/>
    <dgm:cxn modelId="{1860634D-5E94-4B05-9F68-C0939FDB0DFD}" srcId="{A4A3556E-0BAE-4DD7-A8AD-07A2017CD825}" destId="{5305F0A9-0191-46A7-B512-E8040F57CF3D}" srcOrd="4" destOrd="0" parTransId="{F4BD0314-3610-422E-BCF2-E7CAFC4BD775}" sibTransId="{3DFADFF0-13B4-4137-B861-26CD9E85475E}"/>
    <dgm:cxn modelId="{F1E8A282-47EF-43BE-87DE-4A5191651BE5}" srcId="{A4A3556E-0BAE-4DD7-A8AD-07A2017CD825}" destId="{6F4C0E72-1929-4A23-A060-6595D71EB1CB}" srcOrd="1" destOrd="0" parTransId="{63935516-D07D-4074-A69F-1C2BDBF2AFF1}" sibTransId="{E0A9C460-130A-4897-9CE8-72C107C8B503}"/>
    <dgm:cxn modelId="{31B73A83-2646-4D95-A84E-BA927E793843}" type="presOf" srcId="{C1C203E2-EBE4-4612-AE18-126B661F7281}" destId="{46B5EF1C-B50F-4E81-A590-9C4C9F91DE3C}" srcOrd="0" destOrd="0" presId="urn:microsoft.com/office/officeart/2008/layout/LinedList"/>
    <dgm:cxn modelId="{C5B1478D-63C6-4F8F-B8BB-F2303E4A2895}" type="presOf" srcId="{73CEA0DF-18BA-4DA8-A695-F99FC02455F9}" destId="{5F47AE2C-CF2F-4984-A14B-DB26E56C27C7}" srcOrd="0" destOrd="0" presId="urn:microsoft.com/office/officeart/2008/layout/LinedList"/>
    <dgm:cxn modelId="{EF59A19D-2F00-4188-A87B-FDCEF2F4249D}" type="presOf" srcId="{77DD2867-EAD7-436D-8AED-EAA66DE86A2A}" destId="{8944FE1C-2F4E-4AF1-8A50-F5126BEA3566}" srcOrd="0" destOrd="0" presId="urn:microsoft.com/office/officeart/2008/layout/LinedList"/>
    <dgm:cxn modelId="{438DEAA3-0BC9-4E2F-BAB9-BCF24DFEC8C3}" srcId="{A4A3556E-0BAE-4DD7-A8AD-07A2017CD825}" destId="{40C5846F-73B4-46C4-B483-05703B645322}" srcOrd="5" destOrd="0" parTransId="{EBCB5C39-AF37-4C8A-85FF-698D1951EAC9}" sibTransId="{0F47ACA9-D895-4866-89D6-C6E4EE460556}"/>
    <dgm:cxn modelId="{880A4ADF-90FA-4249-B77A-8C39E4A86550}" type="presOf" srcId="{A4A3556E-0BAE-4DD7-A8AD-07A2017CD825}" destId="{264195BB-F98A-49B2-8928-5D613E8BAC1C}" srcOrd="0" destOrd="0" presId="urn:microsoft.com/office/officeart/2008/layout/LinedList"/>
    <dgm:cxn modelId="{A455C14C-8A2E-4C14-BBC8-4F0D7E050A52}" type="presParOf" srcId="{264195BB-F98A-49B2-8928-5D613E8BAC1C}" destId="{A27774F7-8C8D-4BAF-9E52-7AA170619C84}" srcOrd="0" destOrd="0" presId="urn:microsoft.com/office/officeart/2008/layout/LinedList"/>
    <dgm:cxn modelId="{B68A924F-7811-4C7F-8CE7-71A74505539F}" type="presParOf" srcId="{264195BB-F98A-49B2-8928-5D613E8BAC1C}" destId="{D376E382-9649-4974-9B85-E415EB06C7F6}" srcOrd="1" destOrd="0" presId="urn:microsoft.com/office/officeart/2008/layout/LinedList"/>
    <dgm:cxn modelId="{0A6112BD-E705-48DC-B833-72BE0944C14D}" type="presParOf" srcId="{D376E382-9649-4974-9B85-E415EB06C7F6}" destId="{5F47AE2C-CF2F-4984-A14B-DB26E56C27C7}" srcOrd="0" destOrd="0" presId="urn:microsoft.com/office/officeart/2008/layout/LinedList"/>
    <dgm:cxn modelId="{56E6DA9E-0719-4465-92DF-B4FC674CB5C7}" type="presParOf" srcId="{D376E382-9649-4974-9B85-E415EB06C7F6}" destId="{ACFBD0E4-F075-46DC-8E68-DCB2168BE780}" srcOrd="1" destOrd="0" presId="urn:microsoft.com/office/officeart/2008/layout/LinedList"/>
    <dgm:cxn modelId="{A467FC4A-DF75-49B4-8974-36B0D649BEE4}" type="presParOf" srcId="{264195BB-F98A-49B2-8928-5D613E8BAC1C}" destId="{E15ABF27-ABD0-4413-B62C-36B13ED0F7BC}" srcOrd="2" destOrd="0" presId="urn:microsoft.com/office/officeart/2008/layout/LinedList"/>
    <dgm:cxn modelId="{741161BE-DD49-4F66-BC46-9578BC4B1973}" type="presParOf" srcId="{264195BB-F98A-49B2-8928-5D613E8BAC1C}" destId="{53DA2020-341B-428D-90C7-9C644550330D}" srcOrd="3" destOrd="0" presId="urn:microsoft.com/office/officeart/2008/layout/LinedList"/>
    <dgm:cxn modelId="{1BF597F6-A687-486C-A331-51DFD701418E}" type="presParOf" srcId="{53DA2020-341B-428D-90C7-9C644550330D}" destId="{9B90D3F7-3B7F-4C3D-9D2B-90D96ADF4665}" srcOrd="0" destOrd="0" presId="urn:microsoft.com/office/officeart/2008/layout/LinedList"/>
    <dgm:cxn modelId="{AE5C5AE3-DD9E-41D5-B82A-C492F9EDB7CD}" type="presParOf" srcId="{53DA2020-341B-428D-90C7-9C644550330D}" destId="{2D0D0C15-4BC0-40A4-A6B2-67E0DF789767}" srcOrd="1" destOrd="0" presId="urn:microsoft.com/office/officeart/2008/layout/LinedList"/>
    <dgm:cxn modelId="{FB5B726C-3216-49CB-AE61-4CE7705A7FFA}" type="presParOf" srcId="{264195BB-F98A-49B2-8928-5D613E8BAC1C}" destId="{824E92B6-0204-4296-8D7A-5336AC4031AE}" srcOrd="4" destOrd="0" presId="urn:microsoft.com/office/officeart/2008/layout/LinedList"/>
    <dgm:cxn modelId="{5A741815-3454-4B3F-984A-4A8E31B863E7}" type="presParOf" srcId="{264195BB-F98A-49B2-8928-5D613E8BAC1C}" destId="{CD97912B-1B8B-4736-B173-9A09BFB8645C}" srcOrd="5" destOrd="0" presId="urn:microsoft.com/office/officeart/2008/layout/LinedList"/>
    <dgm:cxn modelId="{8E739BA5-6AD8-4BC0-8213-947933890488}" type="presParOf" srcId="{CD97912B-1B8B-4736-B173-9A09BFB8645C}" destId="{8944FE1C-2F4E-4AF1-8A50-F5126BEA3566}" srcOrd="0" destOrd="0" presId="urn:microsoft.com/office/officeart/2008/layout/LinedList"/>
    <dgm:cxn modelId="{17362EC5-FC62-453B-8A34-4917FBBE05D8}" type="presParOf" srcId="{CD97912B-1B8B-4736-B173-9A09BFB8645C}" destId="{9DDD7189-BD65-46EF-B21C-0FFFBDD37D0C}" srcOrd="1" destOrd="0" presId="urn:microsoft.com/office/officeart/2008/layout/LinedList"/>
    <dgm:cxn modelId="{AF5A3FAB-8CAB-43D4-B19D-DD0098AE758B}" type="presParOf" srcId="{264195BB-F98A-49B2-8928-5D613E8BAC1C}" destId="{E24DD9D7-F6FA-47AB-9332-D342D1714168}" srcOrd="6" destOrd="0" presId="urn:microsoft.com/office/officeart/2008/layout/LinedList"/>
    <dgm:cxn modelId="{032AF671-0078-470A-B708-67C6A6780F13}" type="presParOf" srcId="{264195BB-F98A-49B2-8928-5D613E8BAC1C}" destId="{DC6CA0F2-F6FB-4C10-A26D-5D874C3AB2BA}" srcOrd="7" destOrd="0" presId="urn:microsoft.com/office/officeart/2008/layout/LinedList"/>
    <dgm:cxn modelId="{66B91418-5FD1-4814-BEF4-44BBCE0D746B}" type="presParOf" srcId="{DC6CA0F2-F6FB-4C10-A26D-5D874C3AB2BA}" destId="{46B5EF1C-B50F-4E81-A590-9C4C9F91DE3C}" srcOrd="0" destOrd="0" presId="urn:microsoft.com/office/officeart/2008/layout/LinedList"/>
    <dgm:cxn modelId="{8A2C0165-B5AB-4A3E-942A-8EDE85F6B50A}" type="presParOf" srcId="{DC6CA0F2-F6FB-4C10-A26D-5D874C3AB2BA}" destId="{456E0FE6-07E0-490D-8ED4-E379D2BF5FFB}" srcOrd="1" destOrd="0" presId="urn:microsoft.com/office/officeart/2008/layout/LinedList"/>
    <dgm:cxn modelId="{E992228B-1D34-42E1-8F2F-43CED689D367}" type="presParOf" srcId="{264195BB-F98A-49B2-8928-5D613E8BAC1C}" destId="{5724EC11-E010-421B-963F-E21BD487F29B}" srcOrd="8" destOrd="0" presId="urn:microsoft.com/office/officeart/2008/layout/LinedList"/>
    <dgm:cxn modelId="{C75348DF-5AAA-499A-8ADD-6B2306938416}" type="presParOf" srcId="{264195BB-F98A-49B2-8928-5D613E8BAC1C}" destId="{29780FFE-A490-48F4-873E-02A47202766F}" srcOrd="9" destOrd="0" presId="urn:microsoft.com/office/officeart/2008/layout/LinedList"/>
    <dgm:cxn modelId="{4DCC61BF-6E97-4891-8188-518C3D40D15D}" type="presParOf" srcId="{29780FFE-A490-48F4-873E-02A47202766F}" destId="{D5999822-D207-4717-81D0-B03B923DB8BD}" srcOrd="0" destOrd="0" presId="urn:microsoft.com/office/officeart/2008/layout/LinedList"/>
    <dgm:cxn modelId="{B14B4490-F373-4650-B951-E00BC1A62075}" type="presParOf" srcId="{29780FFE-A490-48F4-873E-02A47202766F}" destId="{880D5A2C-7EFF-4B80-ABB0-3639901200C8}" srcOrd="1" destOrd="0" presId="urn:microsoft.com/office/officeart/2008/layout/LinedList"/>
    <dgm:cxn modelId="{9FA8344A-275F-4198-91EA-0FC0EBEC4945}" type="presParOf" srcId="{264195BB-F98A-49B2-8928-5D613E8BAC1C}" destId="{853AD356-0662-4DFA-93D8-8C3F930AA7E7}" srcOrd="10" destOrd="0" presId="urn:microsoft.com/office/officeart/2008/layout/LinedList"/>
    <dgm:cxn modelId="{BA3346C5-A248-4C10-88B2-E78F914AC6E3}" type="presParOf" srcId="{264195BB-F98A-49B2-8928-5D613E8BAC1C}" destId="{B01ACD2E-0E79-44E4-900C-C8BA6D7FC0E2}" srcOrd="11" destOrd="0" presId="urn:microsoft.com/office/officeart/2008/layout/LinedList"/>
    <dgm:cxn modelId="{725E2D42-420C-44AD-B432-C6F7ED299A24}" type="presParOf" srcId="{B01ACD2E-0E79-44E4-900C-C8BA6D7FC0E2}" destId="{695CA3BA-2E9B-4285-81A0-85DD7F24051C}" srcOrd="0" destOrd="0" presId="urn:microsoft.com/office/officeart/2008/layout/LinedList"/>
    <dgm:cxn modelId="{444B2223-F0AD-4605-B0E0-AA16174AA4DE}" type="presParOf" srcId="{B01ACD2E-0E79-44E4-900C-C8BA6D7FC0E2}" destId="{BE5BE5FF-5194-47AE-BD1D-E2374D98B651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4A3556E-0BAE-4DD7-A8AD-07A2017CD825}" type="doc">
      <dgm:prSet loTypeId="urn:microsoft.com/office/officeart/2008/layout/LinedList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73CEA0DF-18BA-4DA8-A695-F99FC02455F9}">
      <dgm:prSet/>
      <dgm:spPr/>
      <dgm:t>
        <a:bodyPr/>
        <a:lstStyle/>
        <a:p>
          <a:r>
            <a:rPr lang="en-GB">
              <a:latin typeface="Calibri"/>
              <a:cs typeface="Calibri"/>
            </a:rPr>
            <a:t>For each selected improvement area, create SMART targets using the template:</a:t>
          </a:r>
          <a:endParaRPr lang="en-US">
            <a:latin typeface="Calibri"/>
            <a:cs typeface="Calibri"/>
          </a:endParaRPr>
        </a:p>
      </dgm:t>
    </dgm:pt>
    <dgm:pt modelId="{57F0B232-1123-48F5-A0F0-3EB0DBC2F13B}" type="parTrans" cxnId="{3B701B07-6196-4108-AB1C-A4E2F4E5791B}">
      <dgm:prSet/>
      <dgm:spPr/>
      <dgm:t>
        <a:bodyPr/>
        <a:lstStyle/>
        <a:p>
          <a:endParaRPr lang="en-US"/>
        </a:p>
      </dgm:t>
    </dgm:pt>
    <dgm:pt modelId="{0070089B-C336-4DE7-BAE1-55C9DE468732}" type="sibTrans" cxnId="{3B701B07-6196-4108-AB1C-A4E2F4E5791B}">
      <dgm:prSet/>
      <dgm:spPr/>
      <dgm:t>
        <a:bodyPr/>
        <a:lstStyle/>
        <a:p>
          <a:endParaRPr lang="en-US"/>
        </a:p>
      </dgm:t>
    </dgm:pt>
    <dgm:pt modelId="{6F4C0E72-1929-4A23-A060-6595D71EB1CB}">
      <dgm:prSet/>
      <dgm:spPr/>
      <dgm:t>
        <a:bodyPr/>
        <a:lstStyle/>
        <a:p>
          <a:pPr algn="l" rtl="0">
            <a:lnSpc>
              <a:spcPct val="90000"/>
            </a:lnSpc>
          </a:pPr>
          <a:r>
            <a:rPr lang="en-GB" b="1">
              <a:latin typeface="Calibri"/>
              <a:cs typeface="Calibri"/>
            </a:rPr>
            <a:t>Specific Improvement Area</a:t>
          </a:r>
          <a:r>
            <a:rPr lang="en-GB" b="1">
              <a:solidFill>
                <a:srgbClr val="000000"/>
              </a:solidFill>
              <a:latin typeface="Calibri"/>
              <a:cs typeface="Calibri Light"/>
            </a:rPr>
            <a:t>: </a:t>
          </a:r>
          <a:r>
            <a:rPr lang="en-GB">
              <a:solidFill>
                <a:srgbClr val="000000"/>
              </a:solidFill>
              <a:latin typeface="Calibri"/>
              <a:cs typeface="Arial"/>
            </a:rPr>
            <a:t>(e.g., Enhancing Referencing </a:t>
          </a:r>
          <a:r>
            <a:rPr lang="en-GB" b="0">
              <a:solidFill>
                <a:srgbClr val="000000"/>
              </a:solidFill>
              <a:latin typeface="Calibri"/>
              <a:cs typeface="Arial"/>
            </a:rPr>
            <a:t>Skills</a:t>
          </a:r>
        </a:p>
      </dgm:t>
    </dgm:pt>
    <dgm:pt modelId="{63935516-D07D-4074-A69F-1C2BDBF2AFF1}" type="parTrans" cxnId="{F1E8A282-47EF-43BE-87DE-4A5191651BE5}">
      <dgm:prSet/>
      <dgm:spPr/>
      <dgm:t>
        <a:bodyPr/>
        <a:lstStyle/>
        <a:p>
          <a:endParaRPr lang="en-US"/>
        </a:p>
      </dgm:t>
    </dgm:pt>
    <dgm:pt modelId="{E0A9C460-130A-4897-9CE8-72C107C8B503}" type="sibTrans" cxnId="{F1E8A282-47EF-43BE-87DE-4A5191651BE5}">
      <dgm:prSet/>
      <dgm:spPr/>
      <dgm:t>
        <a:bodyPr/>
        <a:lstStyle/>
        <a:p>
          <a:endParaRPr lang="en-US"/>
        </a:p>
      </dgm:t>
    </dgm:pt>
    <dgm:pt modelId="{A738C63C-7607-4702-968A-6A2A3BEABBED}">
      <dgm:prSet phldr="0"/>
      <dgm:spPr/>
      <dgm:t>
        <a:bodyPr/>
        <a:lstStyle/>
        <a:p>
          <a:pPr rtl="0">
            <a:lnSpc>
              <a:spcPct val="100000"/>
            </a:lnSpc>
          </a:pPr>
          <a:r>
            <a:rPr lang="en-GB" b="1">
              <a:solidFill>
                <a:srgbClr val="000000"/>
              </a:solidFill>
              <a:latin typeface="Calibri"/>
              <a:cs typeface="Arial"/>
            </a:rPr>
            <a:t>Measurable Target</a:t>
          </a:r>
          <a:r>
            <a:rPr lang="en-GB">
              <a:solidFill>
                <a:srgbClr val="000000"/>
              </a:solidFill>
              <a:latin typeface="Calibri"/>
              <a:cs typeface="Arial"/>
            </a:rPr>
            <a:t>: (e.g., Increase correct use of citations by 20% in the next assignment)</a:t>
          </a:r>
          <a:endParaRPr lang="en-GB" b="0">
            <a:latin typeface="Calibri"/>
            <a:cs typeface="Calibri Light" panose="020F0302020204030204"/>
          </a:endParaRPr>
        </a:p>
      </dgm:t>
    </dgm:pt>
    <dgm:pt modelId="{2B306927-6ABE-401C-87D7-EA972572608D}" type="parTrans" cxnId="{DB870EA3-2097-46FF-A956-EA6247469C7F}">
      <dgm:prSet/>
      <dgm:spPr/>
    </dgm:pt>
    <dgm:pt modelId="{3FE9D257-2D90-4320-8E68-0D8FDC1C8759}" type="sibTrans" cxnId="{DB870EA3-2097-46FF-A956-EA6247469C7F}">
      <dgm:prSet/>
      <dgm:spPr/>
    </dgm:pt>
    <dgm:pt modelId="{620AFE76-576F-4445-ABC6-88372473A96C}">
      <dgm:prSet phldr="0"/>
      <dgm:spPr/>
      <dgm:t>
        <a:bodyPr/>
        <a:lstStyle/>
        <a:p>
          <a:pPr rtl="0">
            <a:lnSpc>
              <a:spcPct val="100000"/>
            </a:lnSpc>
          </a:pPr>
          <a:r>
            <a:rPr lang="en-GB" b="1">
              <a:solidFill>
                <a:srgbClr val="000000"/>
              </a:solidFill>
              <a:latin typeface="Calibri"/>
              <a:cs typeface="Arial"/>
            </a:rPr>
            <a:t>Achievable Steps:</a:t>
          </a:r>
          <a:r>
            <a:rPr lang="en-GB">
              <a:solidFill>
                <a:srgbClr val="000000"/>
              </a:solidFill>
              <a:latin typeface="Calibri"/>
              <a:cs typeface="Arial"/>
            </a:rPr>
            <a:t> (e.g., Practice citing sources using </a:t>
          </a:r>
          <a:r>
            <a:rPr lang="en-GB" err="1">
              <a:solidFill>
                <a:srgbClr val="000000"/>
              </a:solidFill>
              <a:latin typeface="Calibri"/>
              <a:cs typeface="Arial"/>
            </a:rPr>
            <a:t>Haravard</a:t>
          </a:r>
          <a:r>
            <a:rPr lang="en-GB">
              <a:solidFill>
                <a:srgbClr val="000000"/>
              </a:solidFill>
              <a:latin typeface="Calibri"/>
              <a:cs typeface="Arial"/>
            </a:rPr>
            <a:t>)</a:t>
          </a:r>
          <a:endParaRPr lang="en-US" b="0">
            <a:latin typeface="Calibri"/>
            <a:cs typeface="Arial"/>
          </a:endParaRPr>
        </a:p>
      </dgm:t>
    </dgm:pt>
    <dgm:pt modelId="{EA86F80F-2FEF-4E7E-B6D2-3B115E1FD10F}" type="parTrans" cxnId="{F9463C42-6282-4F69-A869-C17E69D1CC5D}">
      <dgm:prSet/>
      <dgm:spPr/>
    </dgm:pt>
    <dgm:pt modelId="{825BB051-47D8-44A7-9C43-F922F8141858}" type="sibTrans" cxnId="{F9463C42-6282-4F69-A869-C17E69D1CC5D}">
      <dgm:prSet/>
      <dgm:spPr/>
    </dgm:pt>
    <dgm:pt modelId="{091E230A-C466-4E59-A8DC-8A4C0A305FF1}">
      <dgm:prSet phldr="0"/>
      <dgm:spPr/>
      <dgm:t>
        <a:bodyPr/>
        <a:lstStyle/>
        <a:p>
          <a:pPr rtl="0">
            <a:lnSpc>
              <a:spcPct val="100000"/>
            </a:lnSpc>
          </a:pPr>
          <a:r>
            <a:rPr lang="en-GB" b="1">
              <a:solidFill>
                <a:srgbClr val="000000"/>
              </a:solidFill>
              <a:latin typeface="Calibri"/>
              <a:cs typeface="Arial"/>
            </a:rPr>
            <a:t>Relevance to Assessment Type:</a:t>
          </a:r>
          <a:r>
            <a:rPr lang="en-GB">
              <a:solidFill>
                <a:srgbClr val="000000"/>
              </a:solidFill>
              <a:latin typeface="Calibri"/>
              <a:cs typeface="Arial"/>
            </a:rPr>
            <a:t> (e.g., Improved referencing enhances the credibility of your arguments)</a:t>
          </a:r>
          <a:endParaRPr lang="en-US" b="0">
            <a:latin typeface="Calibri"/>
            <a:cs typeface="Calibri Light"/>
          </a:endParaRPr>
        </a:p>
      </dgm:t>
    </dgm:pt>
    <dgm:pt modelId="{4F7EE999-6909-48AC-8E95-BECBCF94D4EB}" type="parTrans" cxnId="{43CCDB6A-227A-44C7-9E45-1AA367986648}">
      <dgm:prSet/>
      <dgm:spPr/>
    </dgm:pt>
    <dgm:pt modelId="{F6BA0775-F03F-4E29-B024-E883B6A0F850}" type="sibTrans" cxnId="{43CCDB6A-227A-44C7-9E45-1AA367986648}">
      <dgm:prSet/>
      <dgm:spPr/>
    </dgm:pt>
    <dgm:pt modelId="{7B6E3BD9-9BDA-4BF7-BF59-0102843FE4B5}">
      <dgm:prSet phldr="0"/>
      <dgm:spPr/>
      <dgm:t>
        <a:bodyPr/>
        <a:lstStyle/>
        <a:p>
          <a:r>
            <a:rPr lang="en-GB" b="1">
              <a:solidFill>
                <a:srgbClr val="000000"/>
              </a:solidFill>
              <a:latin typeface="Calibri"/>
              <a:cs typeface="Arial"/>
            </a:rPr>
            <a:t>Time-bound Deadline:</a:t>
          </a:r>
          <a:r>
            <a:rPr lang="en-GB">
              <a:solidFill>
                <a:srgbClr val="000000"/>
              </a:solidFill>
              <a:latin typeface="Calibri"/>
              <a:cs typeface="Arial"/>
            </a:rPr>
            <a:t> (e.g., Achieve this improvement within the next two assignments</a:t>
          </a:r>
          <a:endParaRPr lang="en-US">
            <a:latin typeface="Calibri"/>
            <a:cs typeface="Calibri"/>
          </a:endParaRPr>
        </a:p>
      </dgm:t>
    </dgm:pt>
    <dgm:pt modelId="{185C3A5E-5E25-435F-AB91-6470A3E36C8B}" type="parTrans" cxnId="{46B16F02-11B3-4F1C-8CA6-518C72C488AE}">
      <dgm:prSet/>
      <dgm:spPr/>
    </dgm:pt>
    <dgm:pt modelId="{15CC4894-F315-4C00-88BF-7A532AEA8E7B}" type="sibTrans" cxnId="{46B16F02-11B3-4F1C-8CA6-518C72C488AE}">
      <dgm:prSet/>
      <dgm:spPr/>
    </dgm:pt>
    <dgm:pt modelId="{264195BB-F98A-49B2-8928-5D613E8BAC1C}" type="pres">
      <dgm:prSet presAssocID="{A4A3556E-0BAE-4DD7-A8AD-07A2017CD825}" presName="vert0" presStyleCnt="0">
        <dgm:presLayoutVars>
          <dgm:dir/>
          <dgm:animOne val="branch"/>
          <dgm:animLvl val="lvl"/>
        </dgm:presLayoutVars>
      </dgm:prSet>
      <dgm:spPr/>
    </dgm:pt>
    <dgm:pt modelId="{A27774F7-8C8D-4BAF-9E52-7AA170619C84}" type="pres">
      <dgm:prSet presAssocID="{73CEA0DF-18BA-4DA8-A695-F99FC02455F9}" presName="thickLine" presStyleLbl="alignNode1" presStyleIdx="0" presStyleCnt="6"/>
      <dgm:spPr/>
    </dgm:pt>
    <dgm:pt modelId="{D376E382-9649-4974-9B85-E415EB06C7F6}" type="pres">
      <dgm:prSet presAssocID="{73CEA0DF-18BA-4DA8-A695-F99FC02455F9}" presName="horz1" presStyleCnt="0"/>
      <dgm:spPr/>
    </dgm:pt>
    <dgm:pt modelId="{5F47AE2C-CF2F-4984-A14B-DB26E56C27C7}" type="pres">
      <dgm:prSet presAssocID="{73CEA0DF-18BA-4DA8-A695-F99FC02455F9}" presName="tx1" presStyleLbl="revTx" presStyleIdx="0" presStyleCnt="6"/>
      <dgm:spPr/>
    </dgm:pt>
    <dgm:pt modelId="{ACFBD0E4-F075-46DC-8E68-DCB2168BE780}" type="pres">
      <dgm:prSet presAssocID="{73CEA0DF-18BA-4DA8-A695-F99FC02455F9}" presName="vert1" presStyleCnt="0"/>
      <dgm:spPr/>
    </dgm:pt>
    <dgm:pt modelId="{BE34490F-9EB5-408A-BFAE-EF284BAA3B21}" type="pres">
      <dgm:prSet presAssocID="{6F4C0E72-1929-4A23-A060-6595D71EB1CB}" presName="thickLine" presStyleLbl="alignNode1" presStyleIdx="1" presStyleCnt="6"/>
      <dgm:spPr/>
    </dgm:pt>
    <dgm:pt modelId="{F4A0D30F-D065-4A46-B2D9-FDA9EC025350}" type="pres">
      <dgm:prSet presAssocID="{6F4C0E72-1929-4A23-A060-6595D71EB1CB}" presName="horz1" presStyleCnt="0"/>
      <dgm:spPr/>
    </dgm:pt>
    <dgm:pt modelId="{2FA75029-F8E8-4D3D-976D-0932CAEE14D0}" type="pres">
      <dgm:prSet presAssocID="{6F4C0E72-1929-4A23-A060-6595D71EB1CB}" presName="tx1" presStyleLbl="revTx" presStyleIdx="1" presStyleCnt="6"/>
      <dgm:spPr/>
    </dgm:pt>
    <dgm:pt modelId="{B441BF82-2EBA-4D5D-A39E-6D91F7AFEB8C}" type="pres">
      <dgm:prSet presAssocID="{6F4C0E72-1929-4A23-A060-6595D71EB1CB}" presName="vert1" presStyleCnt="0"/>
      <dgm:spPr/>
    </dgm:pt>
    <dgm:pt modelId="{7B508B68-C65E-439D-917B-C251A1CDF61C}" type="pres">
      <dgm:prSet presAssocID="{A738C63C-7607-4702-968A-6A2A3BEABBED}" presName="thickLine" presStyleLbl="alignNode1" presStyleIdx="2" presStyleCnt="6"/>
      <dgm:spPr/>
    </dgm:pt>
    <dgm:pt modelId="{6499D553-6610-4FC7-8BF4-4CEC5DC1D109}" type="pres">
      <dgm:prSet presAssocID="{A738C63C-7607-4702-968A-6A2A3BEABBED}" presName="horz1" presStyleCnt="0"/>
      <dgm:spPr/>
    </dgm:pt>
    <dgm:pt modelId="{D82D16E7-EF80-4935-9136-7561B32B204D}" type="pres">
      <dgm:prSet presAssocID="{A738C63C-7607-4702-968A-6A2A3BEABBED}" presName="tx1" presStyleLbl="revTx" presStyleIdx="2" presStyleCnt="6"/>
      <dgm:spPr/>
    </dgm:pt>
    <dgm:pt modelId="{D8A781F6-7D19-4B05-87DB-C770AD8646F9}" type="pres">
      <dgm:prSet presAssocID="{A738C63C-7607-4702-968A-6A2A3BEABBED}" presName="vert1" presStyleCnt="0"/>
      <dgm:spPr/>
    </dgm:pt>
    <dgm:pt modelId="{281C0FB9-36C3-4D24-AD49-243107ECDCBD}" type="pres">
      <dgm:prSet presAssocID="{620AFE76-576F-4445-ABC6-88372473A96C}" presName="thickLine" presStyleLbl="alignNode1" presStyleIdx="3" presStyleCnt="6"/>
      <dgm:spPr/>
    </dgm:pt>
    <dgm:pt modelId="{99D1DC71-8979-44EB-A067-12053A76037A}" type="pres">
      <dgm:prSet presAssocID="{620AFE76-576F-4445-ABC6-88372473A96C}" presName="horz1" presStyleCnt="0"/>
      <dgm:spPr/>
    </dgm:pt>
    <dgm:pt modelId="{54FF478F-0A69-482A-9FD2-17CF9E9F2341}" type="pres">
      <dgm:prSet presAssocID="{620AFE76-576F-4445-ABC6-88372473A96C}" presName="tx1" presStyleLbl="revTx" presStyleIdx="3" presStyleCnt="6"/>
      <dgm:spPr/>
    </dgm:pt>
    <dgm:pt modelId="{44AB12DA-A37C-4484-9D1E-EC7CF8E09C05}" type="pres">
      <dgm:prSet presAssocID="{620AFE76-576F-4445-ABC6-88372473A96C}" presName="vert1" presStyleCnt="0"/>
      <dgm:spPr/>
    </dgm:pt>
    <dgm:pt modelId="{D4648A7B-61E6-4638-9E84-8BD536FD0AFE}" type="pres">
      <dgm:prSet presAssocID="{091E230A-C466-4E59-A8DC-8A4C0A305FF1}" presName="thickLine" presStyleLbl="alignNode1" presStyleIdx="4" presStyleCnt="6"/>
      <dgm:spPr/>
    </dgm:pt>
    <dgm:pt modelId="{0EFE51E7-8434-4E39-835C-8CAC97D64133}" type="pres">
      <dgm:prSet presAssocID="{091E230A-C466-4E59-A8DC-8A4C0A305FF1}" presName="horz1" presStyleCnt="0"/>
      <dgm:spPr/>
    </dgm:pt>
    <dgm:pt modelId="{2AA4E151-7847-4557-8D62-175065D11DEC}" type="pres">
      <dgm:prSet presAssocID="{091E230A-C466-4E59-A8DC-8A4C0A305FF1}" presName="tx1" presStyleLbl="revTx" presStyleIdx="4" presStyleCnt="6"/>
      <dgm:spPr/>
    </dgm:pt>
    <dgm:pt modelId="{5AC8BA15-7983-44A7-A00A-9D1AFF5312AB}" type="pres">
      <dgm:prSet presAssocID="{091E230A-C466-4E59-A8DC-8A4C0A305FF1}" presName="vert1" presStyleCnt="0"/>
      <dgm:spPr/>
    </dgm:pt>
    <dgm:pt modelId="{76F5F06C-EBD8-42AF-A9C8-7746F18B71D7}" type="pres">
      <dgm:prSet presAssocID="{7B6E3BD9-9BDA-4BF7-BF59-0102843FE4B5}" presName="thickLine" presStyleLbl="alignNode1" presStyleIdx="5" presStyleCnt="6"/>
      <dgm:spPr/>
    </dgm:pt>
    <dgm:pt modelId="{867C55C8-510B-4F18-8330-0E7644FEC833}" type="pres">
      <dgm:prSet presAssocID="{7B6E3BD9-9BDA-4BF7-BF59-0102843FE4B5}" presName="horz1" presStyleCnt="0"/>
      <dgm:spPr/>
    </dgm:pt>
    <dgm:pt modelId="{C8CC657B-5A14-4A9E-9B36-5B807F0C0323}" type="pres">
      <dgm:prSet presAssocID="{7B6E3BD9-9BDA-4BF7-BF59-0102843FE4B5}" presName="tx1" presStyleLbl="revTx" presStyleIdx="5" presStyleCnt="6"/>
      <dgm:spPr/>
    </dgm:pt>
    <dgm:pt modelId="{1375E099-1B13-4345-A696-E6BA9A62E137}" type="pres">
      <dgm:prSet presAssocID="{7B6E3BD9-9BDA-4BF7-BF59-0102843FE4B5}" presName="vert1" presStyleCnt="0"/>
      <dgm:spPr/>
    </dgm:pt>
  </dgm:ptLst>
  <dgm:cxnLst>
    <dgm:cxn modelId="{46B16F02-11B3-4F1C-8CA6-518C72C488AE}" srcId="{A4A3556E-0BAE-4DD7-A8AD-07A2017CD825}" destId="{7B6E3BD9-9BDA-4BF7-BF59-0102843FE4B5}" srcOrd="5" destOrd="0" parTransId="{185C3A5E-5E25-435F-AB91-6470A3E36C8B}" sibTransId="{15CC4894-F315-4C00-88BF-7A532AEA8E7B}"/>
    <dgm:cxn modelId="{3B701B07-6196-4108-AB1C-A4E2F4E5791B}" srcId="{A4A3556E-0BAE-4DD7-A8AD-07A2017CD825}" destId="{73CEA0DF-18BA-4DA8-A695-F99FC02455F9}" srcOrd="0" destOrd="0" parTransId="{57F0B232-1123-48F5-A0F0-3EB0DBC2F13B}" sibTransId="{0070089B-C336-4DE7-BAE1-55C9DE468732}"/>
    <dgm:cxn modelId="{4887F63A-6A33-41ED-8264-73C610AD36DF}" type="presOf" srcId="{73CEA0DF-18BA-4DA8-A695-F99FC02455F9}" destId="{5F47AE2C-CF2F-4984-A14B-DB26E56C27C7}" srcOrd="0" destOrd="0" presId="urn:microsoft.com/office/officeart/2008/layout/LinedList"/>
    <dgm:cxn modelId="{F9463C42-6282-4F69-A869-C17E69D1CC5D}" srcId="{A4A3556E-0BAE-4DD7-A8AD-07A2017CD825}" destId="{620AFE76-576F-4445-ABC6-88372473A96C}" srcOrd="3" destOrd="0" parTransId="{EA86F80F-2FEF-4E7E-B6D2-3B115E1FD10F}" sibTransId="{825BB051-47D8-44A7-9C43-F922F8141858}"/>
    <dgm:cxn modelId="{43CCDB6A-227A-44C7-9E45-1AA367986648}" srcId="{A4A3556E-0BAE-4DD7-A8AD-07A2017CD825}" destId="{091E230A-C466-4E59-A8DC-8A4C0A305FF1}" srcOrd="4" destOrd="0" parTransId="{4F7EE999-6909-48AC-8E95-BECBCF94D4EB}" sibTransId="{F6BA0775-F03F-4E29-B024-E883B6A0F850}"/>
    <dgm:cxn modelId="{0BAE504B-BE26-4DC8-B9E4-BD6937A02245}" type="presOf" srcId="{6F4C0E72-1929-4A23-A060-6595D71EB1CB}" destId="{2FA75029-F8E8-4D3D-976D-0932CAEE14D0}" srcOrd="0" destOrd="0" presId="urn:microsoft.com/office/officeart/2008/layout/LinedList"/>
    <dgm:cxn modelId="{54994F54-1250-4EC4-BAD0-A386F07E7878}" type="presOf" srcId="{091E230A-C466-4E59-A8DC-8A4C0A305FF1}" destId="{2AA4E151-7847-4557-8D62-175065D11DEC}" srcOrd="0" destOrd="0" presId="urn:microsoft.com/office/officeart/2008/layout/LinedList"/>
    <dgm:cxn modelId="{F1E8A282-47EF-43BE-87DE-4A5191651BE5}" srcId="{A4A3556E-0BAE-4DD7-A8AD-07A2017CD825}" destId="{6F4C0E72-1929-4A23-A060-6595D71EB1CB}" srcOrd="1" destOrd="0" parTransId="{63935516-D07D-4074-A69F-1C2BDBF2AFF1}" sibTransId="{E0A9C460-130A-4897-9CE8-72C107C8B503}"/>
    <dgm:cxn modelId="{B707E393-1C15-4BD4-92A8-35FE35740BE8}" type="presOf" srcId="{7B6E3BD9-9BDA-4BF7-BF59-0102843FE4B5}" destId="{C8CC657B-5A14-4A9E-9B36-5B807F0C0323}" srcOrd="0" destOrd="0" presId="urn:microsoft.com/office/officeart/2008/layout/LinedList"/>
    <dgm:cxn modelId="{6AC9CDA0-0E79-45CA-ABE0-3D80A6962849}" type="presOf" srcId="{620AFE76-576F-4445-ABC6-88372473A96C}" destId="{54FF478F-0A69-482A-9FD2-17CF9E9F2341}" srcOrd="0" destOrd="0" presId="urn:microsoft.com/office/officeart/2008/layout/LinedList"/>
    <dgm:cxn modelId="{DB870EA3-2097-46FF-A956-EA6247469C7F}" srcId="{A4A3556E-0BAE-4DD7-A8AD-07A2017CD825}" destId="{A738C63C-7607-4702-968A-6A2A3BEABBED}" srcOrd="2" destOrd="0" parTransId="{2B306927-6ABE-401C-87D7-EA972572608D}" sibTransId="{3FE9D257-2D90-4320-8E68-0D8FDC1C8759}"/>
    <dgm:cxn modelId="{13485AA8-22DC-42BF-915B-9B75AB5A2ED0}" type="presOf" srcId="{A738C63C-7607-4702-968A-6A2A3BEABBED}" destId="{D82D16E7-EF80-4935-9136-7561B32B204D}" srcOrd="0" destOrd="0" presId="urn:microsoft.com/office/officeart/2008/layout/LinedList"/>
    <dgm:cxn modelId="{880A4ADF-90FA-4249-B77A-8C39E4A86550}" type="presOf" srcId="{A4A3556E-0BAE-4DD7-A8AD-07A2017CD825}" destId="{264195BB-F98A-49B2-8928-5D613E8BAC1C}" srcOrd="0" destOrd="0" presId="urn:microsoft.com/office/officeart/2008/layout/LinedList"/>
    <dgm:cxn modelId="{1DBC3A1C-437D-4406-8079-E178C06C87CD}" type="presParOf" srcId="{264195BB-F98A-49B2-8928-5D613E8BAC1C}" destId="{A27774F7-8C8D-4BAF-9E52-7AA170619C84}" srcOrd="0" destOrd="0" presId="urn:microsoft.com/office/officeart/2008/layout/LinedList"/>
    <dgm:cxn modelId="{8CD146FF-25BF-47D9-96AB-6275CCFCFC77}" type="presParOf" srcId="{264195BB-F98A-49B2-8928-5D613E8BAC1C}" destId="{D376E382-9649-4974-9B85-E415EB06C7F6}" srcOrd="1" destOrd="0" presId="urn:microsoft.com/office/officeart/2008/layout/LinedList"/>
    <dgm:cxn modelId="{88AA6CF7-501C-453F-905B-7320455C1C38}" type="presParOf" srcId="{D376E382-9649-4974-9B85-E415EB06C7F6}" destId="{5F47AE2C-CF2F-4984-A14B-DB26E56C27C7}" srcOrd="0" destOrd="0" presId="urn:microsoft.com/office/officeart/2008/layout/LinedList"/>
    <dgm:cxn modelId="{4D023BF0-8A4C-4F23-B963-C5F5340A26FF}" type="presParOf" srcId="{D376E382-9649-4974-9B85-E415EB06C7F6}" destId="{ACFBD0E4-F075-46DC-8E68-DCB2168BE780}" srcOrd="1" destOrd="0" presId="urn:microsoft.com/office/officeart/2008/layout/LinedList"/>
    <dgm:cxn modelId="{8A2DA721-B09A-4C96-AB2A-C30C581D97AB}" type="presParOf" srcId="{264195BB-F98A-49B2-8928-5D613E8BAC1C}" destId="{BE34490F-9EB5-408A-BFAE-EF284BAA3B21}" srcOrd="2" destOrd="0" presId="urn:microsoft.com/office/officeart/2008/layout/LinedList"/>
    <dgm:cxn modelId="{F1FE5B6F-F229-48BE-88F3-F5B913D4A0B0}" type="presParOf" srcId="{264195BB-F98A-49B2-8928-5D613E8BAC1C}" destId="{F4A0D30F-D065-4A46-B2D9-FDA9EC025350}" srcOrd="3" destOrd="0" presId="urn:microsoft.com/office/officeart/2008/layout/LinedList"/>
    <dgm:cxn modelId="{0CD40AC2-CB3A-4E5E-B713-5896F31C7094}" type="presParOf" srcId="{F4A0D30F-D065-4A46-B2D9-FDA9EC025350}" destId="{2FA75029-F8E8-4D3D-976D-0932CAEE14D0}" srcOrd="0" destOrd="0" presId="urn:microsoft.com/office/officeart/2008/layout/LinedList"/>
    <dgm:cxn modelId="{F8EEABF3-55C9-47EE-AB78-49AAA06234EB}" type="presParOf" srcId="{F4A0D30F-D065-4A46-B2D9-FDA9EC025350}" destId="{B441BF82-2EBA-4D5D-A39E-6D91F7AFEB8C}" srcOrd="1" destOrd="0" presId="urn:microsoft.com/office/officeart/2008/layout/LinedList"/>
    <dgm:cxn modelId="{CE28ADE6-4910-4988-BF89-823802AF5298}" type="presParOf" srcId="{264195BB-F98A-49B2-8928-5D613E8BAC1C}" destId="{7B508B68-C65E-439D-917B-C251A1CDF61C}" srcOrd="4" destOrd="0" presId="urn:microsoft.com/office/officeart/2008/layout/LinedList"/>
    <dgm:cxn modelId="{05C3AB88-0379-472D-9298-E82E79A6CFFD}" type="presParOf" srcId="{264195BB-F98A-49B2-8928-5D613E8BAC1C}" destId="{6499D553-6610-4FC7-8BF4-4CEC5DC1D109}" srcOrd="5" destOrd="0" presId="urn:microsoft.com/office/officeart/2008/layout/LinedList"/>
    <dgm:cxn modelId="{C547A175-251A-4A43-9E26-7E03CDB42DC1}" type="presParOf" srcId="{6499D553-6610-4FC7-8BF4-4CEC5DC1D109}" destId="{D82D16E7-EF80-4935-9136-7561B32B204D}" srcOrd="0" destOrd="0" presId="urn:microsoft.com/office/officeart/2008/layout/LinedList"/>
    <dgm:cxn modelId="{1FAC3498-2152-48E6-A44B-B4A874D6FC19}" type="presParOf" srcId="{6499D553-6610-4FC7-8BF4-4CEC5DC1D109}" destId="{D8A781F6-7D19-4B05-87DB-C770AD8646F9}" srcOrd="1" destOrd="0" presId="urn:microsoft.com/office/officeart/2008/layout/LinedList"/>
    <dgm:cxn modelId="{EF830A00-88E9-4A17-BF78-EDD4E1C1D46D}" type="presParOf" srcId="{264195BB-F98A-49B2-8928-5D613E8BAC1C}" destId="{281C0FB9-36C3-4D24-AD49-243107ECDCBD}" srcOrd="6" destOrd="0" presId="urn:microsoft.com/office/officeart/2008/layout/LinedList"/>
    <dgm:cxn modelId="{928F98CB-9148-4ACC-967E-5BAB7B90BAA8}" type="presParOf" srcId="{264195BB-F98A-49B2-8928-5D613E8BAC1C}" destId="{99D1DC71-8979-44EB-A067-12053A76037A}" srcOrd="7" destOrd="0" presId="urn:microsoft.com/office/officeart/2008/layout/LinedList"/>
    <dgm:cxn modelId="{29D2BB27-2975-4192-801E-C94E40CFE0EF}" type="presParOf" srcId="{99D1DC71-8979-44EB-A067-12053A76037A}" destId="{54FF478F-0A69-482A-9FD2-17CF9E9F2341}" srcOrd="0" destOrd="0" presId="urn:microsoft.com/office/officeart/2008/layout/LinedList"/>
    <dgm:cxn modelId="{24A0A9B7-D169-4A30-BEDB-BABDE6D623A0}" type="presParOf" srcId="{99D1DC71-8979-44EB-A067-12053A76037A}" destId="{44AB12DA-A37C-4484-9D1E-EC7CF8E09C05}" srcOrd="1" destOrd="0" presId="urn:microsoft.com/office/officeart/2008/layout/LinedList"/>
    <dgm:cxn modelId="{7A7BDFC8-0CFB-4E98-AAA6-E7EB495D060B}" type="presParOf" srcId="{264195BB-F98A-49B2-8928-5D613E8BAC1C}" destId="{D4648A7B-61E6-4638-9E84-8BD536FD0AFE}" srcOrd="8" destOrd="0" presId="urn:microsoft.com/office/officeart/2008/layout/LinedList"/>
    <dgm:cxn modelId="{A22747B0-6A35-44DC-B720-D1CC6C701D7C}" type="presParOf" srcId="{264195BB-F98A-49B2-8928-5D613E8BAC1C}" destId="{0EFE51E7-8434-4E39-835C-8CAC97D64133}" srcOrd="9" destOrd="0" presId="urn:microsoft.com/office/officeart/2008/layout/LinedList"/>
    <dgm:cxn modelId="{B468D9E6-5570-44E4-8D11-A794A0F8D657}" type="presParOf" srcId="{0EFE51E7-8434-4E39-835C-8CAC97D64133}" destId="{2AA4E151-7847-4557-8D62-175065D11DEC}" srcOrd="0" destOrd="0" presId="urn:microsoft.com/office/officeart/2008/layout/LinedList"/>
    <dgm:cxn modelId="{972107BA-C21C-4CBE-85E7-40AF89C22E6E}" type="presParOf" srcId="{0EFE51E7-8434-4E39-835C-8CAC97D64133}" destId="{5AC8BA15-7983-44A7-A00A-9D1AFF5312AB}" srcOrd="1" destOrd="0" presId="urn:microsoft.com/office/officeart/2008/layout/LinedList"/>
    <dgm:cxn modelId="{FA173B2E-5A64-4C2E-968C-B4211CB30FF2}" type="presParOf" srcId="{264195BB-F98A-49B2-8928-5D613E8BAC1C}" destId="{76F5F06C-EBD8-42AF-A9C8-7746F18B71D7}" srcOrd="10" destOrd="0" presId="urn:microsoft.com/office/officeart/2008/layout/LinedList"/>
    <dgm:cxn modelId="{D9DEC330-4972-4DA9-B8A1-00FF0209B24C}" type="presParOf" srcId="{264195BB-F98A-49B2-8928-5D613E8BAC1C}" destId="{867C55C8-510B-4F18-8330-0E7644FEC833}" srcOrd="11" destOrd="0" presId="urn:microsoft.com/office/officeart/2008/layout/LinedList"/>
    <dgm:cxn modelId="{7A9A7F63-F26C-4A71-9EBB-83ACC81A7F75}" type="presParOf" srcId="{867C55C8-510B-4F18-8330-0E7644FEC833}" destId="{C8CC657B-5A14-4A9E-9B36-5B807F0C0323}" srcOrd="0" destOrd="0" presId="urn:microsoft.com/office/officeart/2008/layout/LinedList"/>
    <dgm:cxn modelId="{C9D14E11-8FA4-4AA0-9A97-1619A33CBA0A}" type="presParOf" srcId="{867C55C8-510B-4F18-8330-0E7644FEC833}" destId="{1375E099-1B13-4345-A696-E6BA9A62E13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3177757-3B22-4CA9-BCDF-EE72D7DB4FD0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07B90673-EB1E-4063-A349-E599E4EB1C5C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u="sng"/>
            <a:t>Targets visible</a:t>
          </a:r>
          <a:endParaRPr lang="en-US"/>
        </a:p>
      </dgm:t>
    </dgm:pt>
    <dgm:pt modelId="{8C94799C-B175-436A-9888-7E849B2F99EE}" type="parTrans" cxnId="{78821494-C872-4F7A-B456-3FCB11129AA8}">
      <dgm:prSet/>
      <dgm:spPr/>
      <dgm:t>
        <a:bodyPr/>
        <a:lstStyle/>
        <a:p>
          <a:endParaRPr lang="en-US"/>
        </a:p>
      </dgm:t>
    </dgm:pt>
    <dgm:pt modelId="{9002E682-D102-49EC-AA58-874F8CE07A27}" type="sibTrans" cxnId="{78821494-C872-4F7A-B456-3FCB11129AA8}">
      <dgm:prSet/>
      <dgm:spPr/>
      <dgm:t>
        <a:bodyPr/>
        <a:lstStyle/>
        <a:p>
          <a:endParaRPr lang="en-US"/>
        </a:p>
      </dgm:t>
    </dgm:pt>
    <dgm:pt modelId="{9BE9E913-7C74-4A4D-B83A-220E74AED48E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u="sng"/>
            <a:t>Actionable steps/strategies </a:t>
          </a:r>
          <a:endParaRPr lang="en-US"/>
        </a:p>
      </dgm:t>
    </dgm:pt>
    <dgm:pt modelId="{C4B8700E-73B8-4C11-A1BD-F050C57BFCAA}" type="parTrans" cxnId="{5D2B3483-2B00-4A7C-98D3-1EEFDCC2ED20}">
      <dgm:prSet/>
      <dgm:spPr/>
      <dgm:t>
        <a:bodyPr/>
        <a:lstStyle/>
        <a:p>
          <a:endParaRPr lang="en-US"/>
        </a:p>
      </dgm:t>
    </dgm:pt>
    <dgm:pt modelId="{B25A36BF-E7A4-422A-8F5F-CB62914E454A}" type="sibTrans" cxnId="{5D2B3483-2B00-4A7C-98D3-1EEFDCC2ED20}">
      <dgm:prSet/>
      <dgm:spPr/>
      <dgm:t>
        <a:bodyPr/>
        <a:lstStyle/>
        <a:p>
          <a:endParaRPr lang="en-US"/>
        </a:p>
      </dgm:t>
    </dgm:pt>
    <dgm:pt modelId="{ACA4FDE4-5094-4E8F-AFA3-F57D98ADC16E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u="sng"/>
            <a:t>Implement </a:t>
          </a:r>
          <a:r>
            <a:rPr lang="en-GB" u="sng">
              <a:latin typeface="Calibri Light" panose="020F0302020204030204"/>
            </a:rPr>
            <a:t>- next</a:t>
          </a:r>
          <a:r>
            <a:rPr lang="en-GB" u="sng"/>
            <a:t> assignment </a:t>
          </a:r>
          <a:endParaRPr lang="en-US"/>
        </a:p>
      </dgm:t>
    </dgm:pt>
    <dgm:pt modelId="{B8BB693B-E99A-4585-931B-61491B22AAC4}" type="parTrans" cxnId="{BA8A79EA-9D63-442E-9C4E-42457329844F}">
      <dgm:prSet/>
      <dgm:spPr/>
      <dgm:t>
        <a:bodyPr/>
        <a:lstStyle/>
        <a:p>
          <a:endParaRPr lang="en-US"/>
        </a:p>
      </dgm:t>
    </dgm:pt>
    <dgm:pt modelId="{160FD314-DA83-41B9-BC6F-4502CE269304}" type="sibTrans" cxnId="{BA8A79EA-9D63-442E-9C4E-42457329844F}">
      <dgm:prSet/>
      <dgm:spPr/>
      <dgm:t>
        <a:bodyPr/>
        <a:lstStyle/>
        <a:p>
          <a:endParaRPr lang="en-US"/>
        </a:p>
      </dgm:t>
    </dgm:pt>
    <dgm:pt modelId="{556C18AB-36C9-4CE9-B4C7-6456007651A8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u="sng"/>
            <a:t>Revisit &amp; adjust </a:t>
          </a:r>
          <a:endParaRPr lang="en-US"/>
        </a:p>
      </dgm:t>
    </dgm:pt>
    <dgm:pt modelId="{D33EE682-72E0-49D7-B49F-9266FCB66D1C}" type="parTrans" cxnId="{6F533C7A-A4F2-449C-ACBA-D020C52BA626}">
      <dgm:prSet/>
      <dgm:spPr/>
      <dgm:t>
        <a:bodyPr/>
        <a:lstStyle/>
        <a:p>
          <a:endParaRPr lang="en-US"/>
        </a:p>
      </dgm:t>
    </dgm:pt>
    <dgm:pt modelId="{AFE20465-7A9F-4C66-B831-764F8B9FBE98}" type="sibTrans" cxnId="{6F533C7A-A4F2-449C-ACBA-D020C52BA626}">
      <dgm:prSet/>
      <dgm:spPr/>
      <dgm:t>
        <a:bodyPr/>
        <a:lstStyle/>
        <a:p>
          <a:endParaRPr lang="en-US"/>
        </a:p>
      </dgm:t>
    </dgm:pt>
    <dgm:pt modelId="{0D61F6BD-53DC-4EC5-894A-47140E2A5777}" type="pres">
      <dgm:prSet presAssocID="{43177757-3B22-4CA9-BCDF-EE72D7DB4FD0}" presName="root" presStyleCnt="0">
        <dgm:presLayoutVars>
          <dgm:dir/>
          <dgm:resizeHandles val="exact"/>
        </dgm:presLayoutVars>
      </dgm:prSet>
      <dgm:spPr/>
    </dgm:pt>
    <dgm:pt modelId="{7766A6FE-63F1-42A7-94A9-18AD2ED1ECAA}" type="pres">
      <dgm:prSet presAssocID="{07B90673-EB1E-4063-A349-E599E4EB1C5C}" presName="compNode" presStyleCnt="0"/>
      <dgm:spPr/>
    </dgm:pt>
    <dgm:pt modelId="{6E42084F-0D61-4D78-AA28-5013BFA7EB8D}" type="pres">
      <dgm:prSet presAssocID="{07B90673-EB1E-4063-A349-E599E4EB1C5C}" presName="iconBgRect" presStyleLbl="bgShp" presStyleIdx="0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E8B9CDF7-427C-4671-B81D-D1C396FBE385}" type="pres">
      <dgm:prSet presAssocID="{07B90673-EB1E-4063-A349-E599E4EB1C5C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9B0265A4-57C5-465E-A11C-DEC32EDBB9EC}" type="pres">
      <dgm:prSet presAssocID="{07B90673-EB1E-4063-A349-E599E4EB1C5C}" presName="spaceRect" presStyleCnt="0"/>
      <dgm:spPr/>
    </dgm:pt>
    <dgm:pt modelId="{BC05A98B-B424-4B7D-B795-4F6BB2D7E41B}" type="pres">
      <dgm:prSet presAssocID="{07B90673-EB1E-4063-A349-E599E4EB1C5C}" presName="textRect" presStyleLbl="revTx" presStyleIdx="0" presStyleCnt="4">
        <dgm:presLayoutVars>
          <dgm:chMax val="1"/>
          <dgm:chPref val="1"/>
        </dgm:presLayoutVars>
      </dgm:prSet>
      <dgm:spPr/>
    </dgm:pt>
    <dgm:pt modelId="{53DA4C94-0A6E-41CA-ACA1-48120CBC46EB}" type="pres">
      <dgm:prSet presAssocID="{9002E682-D102-49EC-AA58-874F8CE07A27}" presName="sibTrans" presStyleCnt="0"/>
      <dgm:spPr/>
    </dgm:pt>
    <dgm:pt modelId="{395F4FA2-953C-4FFD-9DFA-6FF91CF45B8A}" type="pres">
      <dgm:prSet presAssocID="{9BE9E913-7C74-4A4D-B83A-220E74AED48E}" presName="compNode" presStyleCnt="0"/>
      <dgm:spPr/>
    </dgm:pt>
    <dgm:pt modelId="{EFBABEC6-858E-43FA-B907-EF971CD042EF}" type="pres">
      <dgm:prSet presAssocID="{9BE9E913-7C74-4A4D-B83A-220E74AED48E}" presName="iconBgRect" presStyleLbl="bgShp" presStyleIdx="1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1E21D4F0-A3A1-43AD-BE3B-2964C843A0D3}" type="pres">
      <dgm:prSet presAssocID="{9BE9E913-7C74-4A4D-B83A-220E74AED48E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laybook"/>
        </a:ext>
      </dgm:extLst>
    </dgm:pt>
    <dgm:pt modelId="{29E71444-2A2E-4278-A342-122003DEA59E}" type="pres">
      <dgm:prSet presAssocID="{9BE9E913-7C74-4A4D-B83A-220E74AED48E}" presName="spaceRect" presStyleCnt="0"/>
      <dgm:spPr/>
    </dgm:pt>
    <dgm:pt modelId="{3F561AEB-D107-43BB-8DA4-37FC076D8A97}" type="pres">
      <dgm:prSet presAssocID="{9BE9E913-7C74-4A4D-B83A-220E74AED48E}" presName="textRect" presStyleLbl="revTx" presStyleIdx="1" presStyleCnt="4">
        <dgm:presLayoutVars>
          <dgm:chMax val="1"/>
          <dgm:chPref val="1"/>
        </dgm:presLayoutVars>
      </dgm:prSet>
      <dgm:spPr/>
    </dgm:pt>
    <dgm:pt modelId="{C62CE3BA-00FA-47CC-92DF-AEADAA9B5E51}" type="pres">
      <dgm:prSet presAssocID="{B25A36BF-E7A4-422A-8F5F-CB62914E454A}" presName="sibTrans" presStyleCnt="0"/>
      <dgm:spPr/>
    </dgm:pt>
    <dgm:pt modelId="{E2BEEC0B-96DC-4D09-BD62-832E366F93AA}" type="pres">
      <dgm:prSet presAssocID="{ACA4FDE4-5094-4E8F-AFA3-F57D98ADC16E}" presName="compNode" presStyleCnt="0"/>
      <dgm:spPr/>
    </dgm:pt>
    <dgm:pt modelId="{197CBE93-2609-4402-B5F5-1620FED76E39}" type="pres">
      <dgm:prSet presAssocID="{ACA4FDE4-5094-4E8F-AFA3-F57D98ADC16E}" presName="iconBgRect" presStyleLbl="bgShp" presStyleIdx="2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63BEEF1E-F653-4AA0-9E75-A855B1E3C216}" type="pres">
      <dgm:prSet presAssocID="{ACA4FDE4-5094-4E8F-AFA3-F57D98ADC16E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List"/>
        </a:ext>
      </dgm:extLst>
    </dgm:pt>
    <dgm:pt modelId="{D174ED57-578B-4936-9862-1AD11AE5A457}" type="pres">
      <dgm:prSet presAssocID="{ACA4FDE4-5094-4E8F-AFA3-F57D98ADC16E}" presName="spaceRect" presStyleCnt="0"/>
      <dgm:spPr/>
    </dgm:pt>
    <dgm:pt modelId="{4F93B7F5-80DF-4EB8-90BA-72DA69937DED}" type="pres">
      <dgm:prSet presAssocID="{ACA4FDE4-5094-4E8F-AFA3-F57D98ADC16E}" presName="textRect" presStyleLbl="revTx" presStyleIdx="2" presStyleCnt="4">
        <dgm:presLayoutVars>
          <dgm:chMax val="1"/>
          <dgm:chPref val="1"/>
        </dgm:presLayoutVars>
      </dgm:prSet>
      <dgm:spPr/>
    </dgm:pt>
    <dgm:pt modelId="{286AA46E-4E41-4123-9D5F-9E1F75CCB973}" type="pres">
      <dgm:prSet presAssocID="{160FD314-DA83-41B9-BC6F-4502CE269304}" presName="sibTrans" presStyleCnt="0"/>
      <dgm:spPr/>
    </dgm:pt>
    <dgm:pt modelId="{192A1C85-C723-4D93-9E12-1267A377946E}" type="pres">
      <dgm:prSet presAssocID="{556C18AB-36C9-4CE9-B4C7-6456007651A8}" presName="compNode" presStyleCnt="0"/>
      <dgm:spPr/>
    </dgm:pt>
    <dgm:pt modelId="{2410B689-7993-43F6-B3CE-3557A12BD47D}" type="pres">
      <dgm:prSet presAssocID="{556C18AB-36C9-4CE9-B4C7-6456007651A8}" presName="iconBgRect" presStyleLbl="bgShp" presStyleIdx="3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45BCBFC2-7BDA-4CB8-921A-AA9D199EFC16}" type="pres">
      <dgm:prSet presAssocID="{556C18AB-36C9-4CE9-B4C7-6456007651A8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ools"/>
        </a:ext>
      </dgm:extLst>
    </dgm:pt>
    <dgm:pt modelId="{58E9A436-5595-4A2E-B530-03F5F4EFB362}" type="pres">
      <dgm:prSet presAssocID="{556C18AB-36C9-4CE9-B4C7-6456007651A8}" presName="spaceRect" presStyleCnt="0"/>
      <dgm:spPr/>
    </dgm:pt>
    <dgm:pt modelId="{8B2283AA-5A94-4A05-96B9-CD737A45821F}" type="pres">
      <dgm:prSet presAssocID="{556C18AB-36C9-4CE9-B4C7-6456007651A8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840EFF17-C4A8-47A7-8E61-05AD7ED898DE}" type="presOf" srcId="{556C18AB-36C9-4CE9-B4C7-6456007651A8}" destId="{8B2283AA-5A94-4A05-96B9-CD737A45821F}" srcOrd="0" destOrd="0" presId="urn:microsoft.com/office/officeart/2018/5/layout/IconLeafLabelList"/>
    <dgm:cxn modelId="{B28C7067-8921-499E-BFC7-AC6589E0AA34}" type="presOf" srcId="{07B90673-EB1E-4063-A349-E599E4EB1C5C}" destId="{BC05A98B-B424-4B7D-B795-4F6BB2D7E41B}" srcOrd="0" destOrd="0" presId="urn:microsoft.com/office/officeart/2018/5/layout/IconLeafLabelList"/>
    <dgm:cxn modelId="{6F533C7A-A4F2-449C-ACBA-D020C52BA626}" srcId="{43177757-3B22-4CA9-BCDF-EE72D7DB4FD0}" destId="{556C18AB-36C9-4CE9-B4C7-6456007651A8}" srcOrd="3" destOrd="0" parTransId="{D33EE682-72E0-49D7-B49F-9266FCB66D1C}" sibTransId="{AFE20465-7A9F-4C66-B831-764F8B9FBE98}"/>
    <dgm:cxn modelId="{5D2B3483-2B00-4A7C-98D3-1EEFDCC2ED20}" srcId="{43177757-3B22-4CA9-BCDF-EE72D7DB4FD0}" destId="{9BE9E913-7C74-4A4D-B83A-220E74AED48E}" srcOrd="1" destOrd="0" parTransId="{C4B8700E-73B8-4C11-A1BD-F050C57BFCAA}" sibTransId="{B25A36BF-E7A4-422A-8F5F-CB62914E454A}"/>
    <dgm:cxn modelId="{7459C787-841D-4866-BEBA-3A30411B7D86}" type="presOf" srcId="{9BE9E913-7C74-4A4D-B83A-220E74AED48E}" destId="{3F561AEB-D107-43BB-8DA4-37FC076D8A97}" srcOrd="0" destOrd="0" presId="urn:microsoft.com/office/officeart/2018/5/layout/IconLeafLabelList"/>
    <dgm:cxn modelId="{78821494-C872-4F7A-B456-3FCB11129AA8}" srcId="{43177757-3B22-4CA9-BCDF-EE72D7DB4FD0}" destId="{07B90673-EB1E-4063-A349-E599E4EB1C5C}" srcOrd="0" destOrd="0" parTransId="{8C94799C-B175-436A-9888-7E849B2F99EE}" sibTransId="{9002E682-D102-49EC-AA58-874F8CE07A27}"/>
    <dgm:cxn modelId="{88CD16C7-8384-4C03-9213-6D5E58A41115}" type="presOf" srcId="{43177757-3B22-4CA9-BCDF-EE72D7DB4FD0}" destId="{0D61F6BD-53DC-4EC5-894A-47140E2A5777}" srcOrd="0" destOrd="0" presId="urn:microsoft.com/office/officeart/2018/5/layout/IconLeafLabelList"/>
    <dgm:cxn modelId="{BA8A79EA-9D63-442E-9C4E-42457329844F}" srcId="{43177757-3B22-4CA9-BCDF-EE72D7DB4FD0}" destId="{ACA4FDE4-5094-4E8F-AFA3-F57D98ADC16E}" srcOrd="2" destOrd="0" parTransId="{B8BB693B-E99A-4585-931B-61491B22AAC4}" sibTransId="{160FD314-DA83-41B9-BC6F-4502CE269304}"/>
    <dgm:cxn modelId="{E24CD6F0-BF46-4605-87DB-21BCFDF3CA76}" type="presOf" srcId="{ACA4FDE4-5094-4E8F-AFA3-F57D98ADC16E}" destId="{4F93B7F5-80DF-4EB8-90BA-72DA69937DED}" srcOrd="0" destOrd="0" presId="urn:microsoft.com/office/officeart/2018/5/layout/IconLeafLabelList"/>
    <dgm:cxn modelId="{9831A994-641A-4CAA-8ED7-046E0D9A1912}" type="presParOf" srcId="{0D61F6BD-53DC-4EC5-894A-47140E2A5777}" destId="{7766A6FE-63F1-42A7-94A9-18AD2ED1ECAA}" srcOrd="0" destOrd="0" presId="urn:microsoft.com/office/officeart/2018/5/layout/IconLeafLabelList"/>
    <dgm:cxn modelId="{D823A5A6-7A1E-4429-AE9D-E82381BDE8FA}" type="presParOf" srcId="{7766A6FE-63F1-42A7-94A9-18AD2ED1ECAA}" destId="{6E42084F-0D61-4D78-AA28-5013BFA7EB8D}" srcOrd="0" destOrd="0" presId="urn:microsoft.com/office/officeart/2018/5/layout/IconLeafLabelList"/>
    <dgm:cxn modelId="{CC2211BD-A132-40A8-9D40-1383DD935B16}" type="presParOf" srcId="{7766A6FE-63F1-42A7-94A9-18AD2ED1ECAA}" destId="{E8B9CDF7-427C-4671-B81D-D1C396FBE385}" srcOrd="1" destOrd="0" presId="urn:microsoft.com/office/officeart/2018/5/layout/IconLeafLabelList"/>
    <dgm:cxn modelId="{EA25BC94-642D-4912-A37D-EC26F8A21CBE}" type="presParOf" srcId="{7766A6FE-63F1-42A7-94A9-18AD2ED1ECAA}" destId="{9B0265A4-57C5-465E-A11C-DEC32EDBB9EC}" srcOrd="2" destOrd="0" presId="urn:microsoft.com/office/officeart/2018/5/layout/IconLeafLabelList"/>
    <dgm:cxn modelId="{A5D3F11E-4721-49F8-9B73-36B695B8307B}" type="presParOf" srcId="{7766A6FE-63F1-42A7-94A9-18AD2ED1ECAA}" destId="{BC05A98B-B424-4B7D-B795-4F6BB2D7E41B}" srcOrd="3" destOrd="0" presId="urn:microsoft.com/office/officeart/2018/5/layout/IconLeafLabelList"/>
    <dgm:cxn modelId="{BB0D44E9-7CE4-4BE7-9362-D6BC667EC7F9}" type="presParOf" srcId="{0D61F6BD-53DC-4EC5-894A-47140E2A5777}" destId="{53DA4C94-0A6E-41CA-ACA1-48120CBC46EB}" srcOrd="1" destOrd="0" presId="urn:microsoft.com/office/officeart/2018/5/layout/IconLeafLabelList"/>
    <dgm:cxn modelId="{3B1DA949-D1FE-4C42-90AA-6CCD2F8444F2}" type="presParOf" srcId="{0D61F6BD-53DC-4EC5-894A-47140E2A5777}" destId="{395F4FA2-953C-4FFD-9DFA-6FF91CF45B8A}" srcOrd="2" destOrd="0" presId="urn:microsoft.com/office/officeart/2018/5/layout/IconLeafLabelList"/>
    <dgm:cxn modelId="{C0554EC1-9AA7-487C-BD74-0078AF1AB2BD}" type="presParOf" srcId="{395F4FA2-953C-4FFD-9DFA-6FF91CF45B8A}" destId="{EFBABEC6-858E-43FA-B907-EF971CD042EF}" srcOrd="0" destOrd="0" presId="urn:microsoft.com/office/officeart/2018/5/layout/IconLeafLabelList"/>
    <dgm:cxn modelId="{E9B719C2-351C-4073-A992-17C1D306B96C}" type="presParOf" srcId="{395F4FA2-953C-4FFD-9DFA-6FF91CF45B8A}" destId="{1E21D4F0-A3A1-43AD-BE3B-2964C843A0D3}" srcOrd="1" destOrd="0" presId="urn:microsoft.com/office/officeart/2018/5/layout/IconLeafLabelList"/>
    <dgm:cxn modelId="{4CA005D3-CD94-4C64-A3F4-A27DBE7EDFD3}" type="presParOf" srcId="{395F4FA2-953C-4FFD-9DFA-6FF91CF45B8A}" destId="{29E71444-2A2E-4278-A342-122003DEA59E}" srcOrd="2" destOrd="0" presId="urn:microsoft.com/office/officeart/2018/5/layout/IconLeafLabelList"/>
    <dgm:cxn modelId="{DC6C6A90-F382-44B6-8A8D-8859E5178B48}" type="presParOf" srcId="{395F4FA2-953C-4FFD-9DFA-6FF91CF45B8A}" destId="{3F561AEB-D107-43BB-8DA4-37FC076D8A97}" srcOrd="3" destOrd="0" presId="urn:microsoft.com/office/officeart/2018/5/layout/IconLeafLabelList"/>
    <dgm:cxn modelId="{39220CBE-F44D-411F-8C61-5689D2135ACE}" type="presParOf" srcId="{0D61F6BD-53DC-4EC5-894A-47140E2A5777}" destId="{C62CE3BA-00FA-47CC-92DF-AEADAA9B5E51}" srcOrd="3" destOrd="0" presId="urn:microsoft.com/office/officeart/2018/5/layout/IconLeafLabelList"/>
    <dgm:cxn modelId="{4588279B-7650-439A-8958-AE3732A8D376}" type="presParOf" srcId="{0D61F6BD-53DC-4EC5-894A-47140E2A5777}" destId="{E2BEEC0B-96DC-4D09-BD62-832E366F93AA}" srcOrd="4" destOrd="0" presId="urn:microsoft.com/office/officeart/2018/5/layout/IconLeafLabelList"/>
    <dgm:cxn modelId="{4276147D-ADAC-4CD3-9F94-8B0097717888}" type="presParOf" srcId="{E2BEEC0B-96DC-4D09-BD62-832E366F93AA}" destId="{197CBE93-2609-4402-B5F5-1620FED76E39}" srcOrd="0" destOrd="0" presId="urn:microsoft.com/office/officeart/2018/5/layout/IconLeafLabelList"/>
    <dgm:cxn modelId="{2C5331E5-B4F5-4609-A9A0-074074EDD92B}" type="presParOf" srcId="{E2BEEC0B-96DC-4D09-BD62-832E366F93AA}" destId="{63BEEF1E-F653-4AA0-9E75-A855B1E3C216}" srcOrd="1" destOrd="0" presId="urn:microsoft.com/office/officeart/2018/5/layout/IconLeafLabelList"/>
    <dgm:cxn modelId="{84648C77-07A3-4F05-8153-30C1613CC04F}" type="presParOf" srcId="{E2BEEC0B-96DC-4D09-BD62-832E366F93AA}" destId="{D174ED57-578B-4936-9862-1AD11AE5A457}" srcOrd="2" destOrd="0" presId="urn:microsoft.com/office/officeart/2018/5/layout/IconLeafLabelList"/>
    <dgm:cxn modelId="{BFFA453C-B01F-44D8-BE02-428F4A502A33}" type="presParOf" srcId="{E2BEEC0B-96DC-4D09-BD62-832E366F93AA}" destId="{4F93B7F5-80DF-4EB8-90BA-72DA69937DED}" srcOrd="3" destOrd="0" presId="urn:microsoft.com/office/officeart/2018/5/layout/IconLeafLabelList"/>
    <dgm:cxn modelId="{1B6B68FD-416C-4CC0-8BAD-C4F9CC5E78EA}" type="presParOf" srcId="{0D61F6BD-53DC-4EC5-894A-47140E2A5777}" destId="{286AA46E-4E41-4123-9D5F-9E1F75CCB973}" srcOrd="5" destOrd="0" presId="urn:microsoft.com/office/officeart/2018/5/layout/IconLeafLabelList"/>
    <dgm:cxn modelId="{21600330-D259-4DCC-98DF-8804B3615F8E}" type="presParOf" srcId="{0D61F6BD-53DC-4EC5-894A-47140E2A5777}" destId="{192A1C85-C723-4D93-9E12-1267A377946E}" srcOrd="6" destOrd="0" presId="urn:microsoft.com/office/officeart/2018/5/layout/IconLeafLabelList"/>
    <dgm:cxn modelId="{26929919-832D-4BAB-8341-4CFC2C525B6C}" type="presParOf" srcId="{192A1C85-C723-4D93-9E12-1267A377946E}" destId="{2410B689-7993-43F6-B3CE-3557A12BD47D}" srcOrd="0" destOrd="0" presId="urn:microsoft.com/office/officeart/2018/5/layout/IconLeafLabelList"/>
    <dgm:cxn modelId="{7A4B7BFA-69CE-488F-AB93-26B6ABF01EB1}" type="presParOf" srcId="{192A1C85-C723-4D93-9E12-1267A377946E}" destId="{45BCBFC2-7BDA-4CB8-921A-AA9D199EFC16}" srcOrd="1" destOrd="0" presId="urn:microsoft.com/office/officeart/2018/5/layout/IconLeafLabelList"/>
    <dgm:cxn modelId="{E78A6C18-DFA9-40C8-9983-DDD7AF07071F}" type="presParOf" srcId="{192A1C85-C723-4D93-9E12-1267A377946E}" destId="{58E9A436-5595-4A2E-B530-03F5F4EFB362}" srcOrd="2" destOrd="0" presId="urn:microsoft.com/office/officeart/2018/5/layout/IconLeafLabelList"/>
    <dgm:cxn modelId="{B3C287C4-B1CB-4B30-BC55-45A979088B98}" type="presParOf" srcId="{192A1C85-C723-4D93-9E12-1267A377946E}" destId="{8B2283AA-5A94-4A05-96B9-CD737A45821F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C42C58AD-25EA-4615-8C74-D61A90B678D2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51297BA-4F75-4261-8FB3-9F02100C0D65}">
      <dgm:prSet/>
      <dgm:spPr/>
      <dgm:t>
        <a:bodyPr/>
        <a:lstStyle/>
        <a:p>
          <a:pPr rtl="0">
            <a:lnSpc>
              <a:spcPct val="100000"/>
            </a:lnSpc>
          </a:pPr>
          <a:r>
            <a:rPr lang="en-GB"/>
            <a:t>Engaged with feedback</a:t>
          </a:r>
          <a:r>
            <a:rPr lang="en-GB">
              <a:latin typeface="Calibri Light" panose="020F0302020204030204"/>
            </a:rPr>
            <a:t> /   Wedi </a:t>
          </a:r>
          <a:r>
            <a:rPr lang="en-GB" err="1">
              <a:latin typeface="Calibri Light" panose="020F0302020204030204"/>
            </a:rPr>
            <a:t>ymddiddori</a:t>
          </a:r>
          <a:r>
            <a:rPr lang="en-GB">
              <a:latin typeface="Calibri Light" panose="020F0302020204030204"/>
            </a:rPr>
            <a:t> </a:t>
          </a:r>
          <a:r>
            <a:rPr lang="en-GB" err="1">
              <a:latin typeface="Calibri Light" panose="020F0302020204030204"/>
            </a:rPr>
            <a:t>gyda'r</a:t>
          </a:r>
          <a:r>
            <a:rPr lang="en-GB">
              <a:latin typeface="Calibri Light" panose="020F0302020204030204"/>
            </a:rPr>
            <a:t> adborth</a:t>
          </a:r>
          <a:endParaRPr lang="en-US"/>
        </a:p>
      </dgm:t>
    </dgm:pt>
    <dgm:pt modelId="{362F3CDE-9B85-4FF1-9A6E-71F7AB41CC3A}" type="parTrans" cxnId="{E38B0178-47E1-4E9D-97E4-2005B72FDAD2}">
      <dgm:prSet/>
      <dgm:spPr/>
      <dgm:t>
        <a:bodyPr/>
        <a:lstStyle/>
        <a:p>
          <a:endParaRPr lang="en-US"/>
        </a:p>
      </dgm:t>
    </dgm:pt>
    <dgm:pt modelId="{2A8C3125-C8DD-44B2-A0C8-3E485AB695C1}" type="sibTrans" cxnId="{E38B0178-47E1-4E9D-97E4-2005B72FDAD2}">
      <dgm:prSet/>
      <dgm:spPr/>
      <dgm:t>
        <a:bodyPr/>
        <a:lstStyle/>
        <a:p>
          <a:endParaRPr lang="en-US"/>
        </a:p>
      </dgm:t>
    </dgm:pt>
    <dgm:pt modelId="{A8F735AC-04AA-46A7-823A-57769C83B7D0}">
      <dgm:prSet/>
      <dgm:spPr/>
      <dgm:t>
        <a:bodyPr/>
        <a:lstStyle/>
        <a:p>
          <a:pPr rtl="0">
            <a:lnSpc>
              <a:spcPct val="100000"/>
            </a:lnSpc>
          </a:pPr>
          <a:r>
            <a:rPr lang="en-GB"/>
            <a:t>Identified areas for improvement </a:t>
          </a:r>
          <a:r>
            <a:rPr lang="en-GB">
              <a:latin typeface="Calibri Light" panose="020F0302020204030204"/>
            </a:rPr>
            <a:t>/ Wedi nodi beth sydd angen gwella</a:t>
          </a:r>
          <a:endParaRPr lang="en-US"/>
        </a:p>
      </dgm:t>
    </dgm:pt>
    <dgm:pt modelId="{BA79D934-5A3C-4EE5-96C6-B3848EBC8C75}" type="parTrans" cxnId="{6A87101A-EC0C-4426-AA22-EECC4D773EC3}">
      <dgm:prSet/>
      <dgm:spPr/>
      <dgm:t>
        <a:bodyPr/>
        <a:lstStyle/>
        <a:p>
          <a:endParaRPr lang="en-US"/>
        </a:p>
      </dgm:t>
    </dgm:pt>
    <dgm:pt modelId="{CDBB196B-C9D6-4648-9555-76C52D03CE31}" type="sibTrans" cxnId="{6A87101A-EC0C-4426-AA22-EECC4D773EC3}">
      <dgm:prSet/>
      <dgm:spPr/>
      <dgm:t>
        <a:bodyPr/>
        <a:lstStyle/>
        <a:p>
          <a:endParaRPr lang="en-US"/>
        </a:p>
      </dgm:t>
    </dgm:pt>
    <dgm:pt modelId="{054E5524-76A2-4BA2-8729-A98E79291158}">
      <dgm:prSet/>
      <dgm:spPr/>
      <dgm:t>
        <a:bodyPr/>
        <a:lstStyle/>
        <a:p>
          <a:pPr rtl="0">
            <a:lnSpc>
              <a:spcPct val="100000"/>
            </a:lnSpc>
          </a:pPr>
          <a:r>
            <a:rPr lang="en-GB"/>
            <a:t>Set targets to enhance academic skills</a:t>
          </a:r>
          <a:r>
            <a:rPr lang="en-GB">
              <a:latin typeface="Calibri Light" panose="020F0302020204030204"/>
            </a:rPr>
            <a:t> / Wedi </a:t>
          </a:r>
          <a:r>
            <a:rPr lang="en-GB" err="1">
              <a:latin typeface="Calibri Light" panose="020F0302020204030204"/>
            </a:rPr>
            <a:t>creu</a:t>
          </a:r>
          <a:r>
            <a:rPr lang="en-GB">
              <a:latin typeface="Calibri Light" panose="020F0302020204030204"/>
            </a:rPr>
            <a:t> </a:t>
          </a:r>
          <a:r>
            <a:rPr lang="en-GB" err="1">
              <a:latin typeface="Calibri Light" panose="020F0302020204030204"/>
            </a:rPr>
            <a:t>targedau</a:t>
          </a:r>
          <a:r>
            <a:rPr lang="en-GB">
              <a:latin typeface="Calibri Light" panose="020F0302020204030204"/>
            </a:rPr>
            <a:t> </a:t>
          </a:r>
          <a:r>
            <a:rPr lang="en-GB" err="1">
              <a:latin typeface="Calibri Light" panose="020F0302020204030204"/>
            </a:rPr>
            <a:t>i</a:t>
          </a:r>
          <a:r>
            <a:rPr lang="en-GB">
              <a:latin typeface="Calibri Light" panose="020F0302020204030204"/>
            </a:rPr>
            <a:t> </a:t>
          </a:r>
          <a:r>
            <a:rPr lang="en-GB" err="1">
              <a:latin typeface="Calibri Light" panose="020F0302020204030204"/>
            </a:rPr>
            <a:t>wella</a:t>
          </a:r>
          <a:r>
            <a:rPr lang="en-GB">
              <a:latin typeface="Calibri Light" panose="020F0302020204030204"/>
            </a:rPr>
            <a:t> </a:t>
          </a:r>
          <a:r>
            <a:rPr lang="en-GB" err="1">
              <a:latin typeface="Calibri Light" panose="020F0302020204030204"/>
            </a:rPr>
            <a:t>sgiliau</a:t>
          </a:r>
          <a:r>
            <a:rPr lang="en-GB">
              <a:latin typeface="Calibri Light" panose="020F0302020204030204"/>
            </a:rPr>
            <a:t> astudio</a:t>
          </a:r>
          <a:endParaRPr lang="en-US"/>
        </a:p>
      </dgm:t>
    </dgm:pt>
    <dgm:pt modelId="{47D438B8-25A4-4612-A8B6-FBDE24C93A9A}" type="parTrans" cxnId="{FD3A10C6-F7A1-4B6F-81BB-95CD7B192D60}">
      <dgm:prSet/>
      <dgm:spPr/>
      <dgm:t>
        <a:bodyPr/>
        <a:lstStyle/>
        <a:p>
          <a:endParaRPr lang="en-US"/>
        </a:p>
      </dgm:t>
    </dgm:pt>
    <dgm:pt modelId="{6A6120E3-1782-4FDD-88C3-B62AA30259FB}" type="sibTrans" cxnId="{FD3A10C6-F7A1-4B6F-81BB-95CD7B192D60}">
      <dgm:prSet/>
      <dgm:spPr/>
      <dgm:t>
        <a:bodyPr/>
        <a:lstStyle/>
        <a:p>
          <a:endParaRPr lang="en-US"/>
        </a:p>
      </dgm:t>
    </dgm:pt>
    <dgm:pt modelId="{A2491AC4-0D83-4F65-B819-A63DE7450AB0}" type="pres">
      <dgm:prSet presAssocID="{C42C58AD-25EA-4615-8C74-D61A90B678D2}" presName="root" presStyleCnt="0">
        <dgm:presLayoutVars>
          <dgm:dir/>
          <dgm:resizeHandles val="exact"/>
        </dgm:presLayoutVars>
      </dgm:prSet>
      <dgm:spPr/>
    </dgm:pt>
    <dgm:pt modelId="{6EA1751A-5F98-4BAD-A97A-EA42016990B9}" type="pres">
      <dgm:prSet presAssocID="{651297BA-4F75-4261-8FB3-9F02100C0D65}" presName="compNode" presStyleCnt="0"/>
      <dgm:spPr/>
    </dgm:pt>
    <dgm:pt modelId="{77D13F5A-D4FA-4D50-93E1-2A118AEF2815}" type="pres">
      <dgm:prSet presAssocID="{651297BA-4F75-4261-8FB3-9F02100C0D65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62A2C8D3-9ABF-49F7-8D2D-B37EE7405655}" type="pres">
      <dgm:prSet presAssocID="{651297BA-4F75-4261-8FB3-9F02100C0D65}" presName="spaceRect" presStyleCnt="0"/>
      <dgm:spPr/>
    </dgm:pt>
    <dgm:pt modelId="{9CC69A2E-F578-456B-AF68-E84C6AD6DE83}" type="pres">
      <dgm:prSet presAssocID="{651297BA-4F75-4261-8FB3-9F02100C0D65}" presName="textRect" presStyleLbl="revTx" presStyleIdx="0" presStyleCnt="3">
        <dgm:presLayoutVars>
          <dgm:chMax val="1"/>
          <dgm:chPref val="1"/>
        </dgm:presLayoutVars>
      </dgm:prSet>
      <dgm:spPr/>
    </dgm:pt>
    <dgm:pt modelId="{730D293F-7C26-47FB-8C08-AFFE260F20E0}" type="pres">
      <dgm:prSet presAssocID="{2A8C3125-C8DD-44B2-A0C8-3E485AB695C1}" presName="sibTrans" presStyleCnt="0"/>
      <dgm:spPr/>
    </dgm:pt>
    <dgm:pt modelId="{568CB93E-2D97-4EA0-9E77-588FBD16BE50}" type="pres">
      <dgm:prSet presAssocID="{A8F735AC-04AA-46A7-823A-57769C83B7D0}" presName="compNode" presStyleCnt="0"/>
      <dgm:spPr/>
    </dgm:pt>
    <dgm:pt modelId="{221EC838-3A2F-4436-9082-2906D32055F3}" type="pres">
      <dgm:prSet presAssocID="{A8F735AC-04AA-46A7-823A-57769C83B7D0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ick"/>
        </a:ext>
      </dgm:extLst>
    </dgm:pt>
    <dgm:pt modelId="{0F4E9F7F-F63F-4584-B2E1-6CC5378D00B9}" type="pres">
      <dgm:prSet presAssocID="{A8F735AC-04AA-46A7-823A-57769C83B7D0}" presName="spaceRect" presStyleCnt="0"/>
      <dgm:spPr/>
    </dgm:pt>
    <dgm:pt modelId="{AA0A890C-B240-4FB8-940D-C74256EFDF5D}" type="pres">
      <dgm:prSet presAssocID="{A8F735AC-04AA-46A7-823A-57769C83B7D0}" presName="textRect" presStyleLbl="revTx" presStyleIdx="1" presStyleCnt="3">
        <dgm:presLayoutVars>
          <dgm:chMax val="1"/>
          <dgm:chPref val="1"/>
        </dgm:presLayoutVars>
      </dgm:prSet>
      <dgm:spPr/>
    </dgm:pt>
    <dgm:pt modelId="{A27D7AF0-6034-47D3-A131-2A65A7E70A2D}" type="pres">
      <dgm:prSet presAssocID="{CDBB196B-C9D6-4648-9555-76C52D03CE31}" presName="sibTrans" presStyleCnt="0"/>
      <dgm:spPr/>
    </dgm:pt>
    <dgm:pt modelId="{BB118FF4-A627-4D4B-8B2D-C1859C3EDF1E}" type="pres">
      <dgm:prSet presAssocID="{054E5524-76A2-4BA2-8729-A98E79291158}" presName="compNode" presStyleCnt="0"/>
      <dgm:spPr/>
    </dgm:pt>
    <dgm:pt modelId="{9D1E39A0-60D4-469B-90F6-F17BBF910666}" type="pres">
      <dgm:prSet presAssocID="{054E5524-76A2-4BA2-8729-A98E79291158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2E11DA21-6CDF-4D0D-A173-501E6153FF3C}" type="pres">
      <dgm:prSet presAssocID="{054E5524-76A2-4BA2-8729-A98E79291158}" presName="spaceRect" presStyleCnt="0"/>
      <dgm:spPr/>
    </dgm:pt>
    <dgm:pt modelId="{C763DDC7-2944-41B6-BD9F-8008D20D60A5}" type="pres">
      <dgm:prSet presAssocID="{054E5524-76A2-4BA2-8729-A98E79291158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6A87101A-EC0C-4426-AA22-EECC4D773EC3}" srcId="{C42C58AD-25EA-4615-8C74-D61A90B678D2}" destId="{A8F735AC-04AA-46A7-823A-57769C83B7D0}" srcOrd="1" destOrd="0" parTransId="{BA79D934-5A3C-4EE5-96C6-B3848EBC8C75}" sibTransId="{CDBB196B-C9D6-4648-9555-76C52D03CE31}"/>
    <dgm:cxn modelId="{B8469864-2757-47D4-B04F-D77A4B2360A5}" type="presOf" srcId="{A8F735AC-04AA-46A7-823A-57769C83B7D0}" destId="{AA0A890C-B240-4FB8-940D-C74256EFDF5D}" srcOrd="0" destOrd="0" presId="urn:microsoft.com/office/officeart/2018/2/layout/IconLabelList"/>
    <dgm:cxn modelId="{73DA9746-E7F9-4AA9-B06A-176F1F5FDD28}" type="presOf" srcId="{651297BA-4F75-4261-8FB3-9F02100C0D65}" destId="{9CC69A2E-F578-456B-AF68-E84C6AD6DE83}" srcOrd="0" destOrd="0" presId="urn:microsoft.com/office/officeart/2018/2/layout/IconLabelList"/>
    <dgm:cxn modelId="{E38B0178-47E1-4E9D-97E4-2005B72FDAD2}" srcId="{C42C58AD-25EA-4615-8C74-D61A90B678D2}" destId="{651297BA-4F75-4261-8FB3-9F02100C0D65}" srcOrd="0" destOrd="0" parTransId="{362F3CDE-9B85-4FF1-9A6E-71F7AB41CC3A}" sibTransId="{2A8C3125-C8DD-44B2-A0C8-3E485AB695C1}"/>
    <dgm:cxn modelId="{BBA94FAB-8E55-4F3C-8D8A-22ED161CD308}" type="presOf" srcId="{054E5524-76A2-4BA2-8729-A98E79291158}" destId="{C763DDC7-2944-41B6-BD9F-8008D20D60A5}" srcOrd="0" destOrd="0" presId="urn:microsoft.com/office/officeart/2018/2/layout/IconLabelList"/>
    <dgm:cxn modelId="{FD3A10C6-F7A1-4B6F-81BB-95CD7B192D60}" srcId="{C42C58AD-25EA-4615-8C74-D61A90B678D2}" destId="{054E5524-76A2-4BA2-8729-A98E79291158}" srcOrd="2" destOrd="0" parTransId="{47D438B8-25A4-4612-A8B6-FBDE24C93A9A}" sibTransId="{6A6120E3-1782-4FDD-88C3-B62AA30259FB}"/>
    <dgm:cxn modelId="{3218E1ED-AB04-4E2C-A67B-3BA6C636A16F}" type="presOf" srcId="{C42C58AD-25EA-4615-8C74-D61A90B678D2}" destId="{A2491AC4-0D83-4F65-B819-A63DE7450AB0}" srcOrd="0" destOrd="0" presId="urn:microsoft.com/office/officeart/2018/2/layout/IconLabelList"/>
    <dgm:cxn modelId="{997FF150-FDF1-45C7-B9A1-AF494654AD02}" type="presParOf" srcId="{A2491AC4-0D83-4F65-B819-A63DE7450AB0}" destId="{6EA1751A-5F98-4BAD-A97A-EA42016990B9}" srcOrd="0" destOrd="0" presId="urn:microsoft.com/office/officeart/2018/2/layout/IconLabelList"/>
    <dgm:cxn modelId="{395A03F6-6C07-4883-B912-D61B9AFE017E}" type="presParOf" srcId="{6EA1751A-5F98-4BAD-A97A-EA42016990B9}" destId="{77D13F5A-D4FA-4D50-93E1-2A118AEF2815}" srcOrd="0" destOrd="0" presId="urn:microsoft.com/office/officeart/2018/2/layout/IconLabelList"/>
    <dgm:cxn modelId="{D5D4B944-8945-40A3-8E3E-CAE5DF4CD5B3}" type="presParOf" srcId="{6EA1751A-5F98-4BAD-A97A-EA42016990B9}" destId="{62A2C8D3-9ABF-49F7-8D2D-B37EE7405655}" srcOrd="1" destOrd="0" presId="urn:microsoft.com/office/officeart/2018/2/layout/IconLabelList"/>
    <dgm:cxn modelId="{31E8C25C-1406-4D00-8EC9-9F0B189E83CE}" type="presParOf" srcId="{6EA1751A-5F98-4BAD-A97A-EA42016990B9}" destId="{9CC69A2E-F578-456B-AF68-E84C6AD6DE83}" srcOrd="2" destOrd="0" presId="urn:microsoft.com/office/officeart/2018/2/layout/IconLabelList"/>
    <dgm:cxn modelId="{92BCC5B4-C855-4C89-A0D4-E233B3A02EDB}" type="presParOf" srcId="{A2491AC4-0D83-4F65-B819-A63DE7450AB0}" destId="{730D293F-7C26-47FB-8C08-AFFE260F20E0}" srcOrd="1" destOrd="0" presId="urn:microsoft.com/office/officeart/2018/2/layout/IconLabelList"/>
    <dgm:cxn modelId="{FB124091-B3D7-4AC8-B015-D27904A80A97}" type="presParOf" srcId="{A2491AC4-0D83-4F65-B819-A63DE7450AB0}" destId="{568CB93E-2D97-4EA0-9E77-588FBD16BE50}" srcOrd="2" destOrd="0" presId="urn:microsoft.com/office/officeart/2018/2/layout/IconLabelList"/>
    <dgm:cxn modelId="{76AA0C02-F34C-4BD3-B6B7-27C84D0A3DB7}" type="presParOf" srcId="{568CB93E-2D97-4EA0-9E77-588FBD16BE50}" destId="{221EC838-3A2F-4436-9082-2906D32055F3}" srcOrd="0" destOrd="0" presId="urn:microsoft.com/office/officeart/2018/2/layout/IconLabelList"/>
    <dgm:cxn modelId="{81A4FF9E-0057-4C99-8207-F26CD9DBA65C}" type="presParOf" srcId="{568CB93E-2D97-4EA0-9E77-588FBD16BE50}" destId="{0F4E9F7F-F63F-4584-B2E1-6CC5378D00B9}" srcOrd="1" destOrd="0" presId="urn:microsoft.com/office/officeart/2018/2/layout/IconLabelList"/>
    <dgm:cxn modelId="{46C98E27-4A14-474F-82C9-A1CA49E9E8B8}" type="presParOf" srcId="{568CB93E-2D97-4EA0-9E77-588FBD16BE50}" destId="{AA0A890C-B240-4FB8-940D-C74256EFDF5D}" srcOrd="2" destOrd="0" presId="urn:microsoft.com/office/officeart/2018/2/layout/IconLabelList"/>
    <dgm:cxn modelId="{927D8D53-C4D7-433B-903B-677EECC3EAA3}" type="presParOf" srcId="{A2491AC4-0D83-4F65-B819-A63DE7450AB0}" destId="{A27D7AF0-6034-47D3-A131-2A65A7E70A2D}" srcOrd="3" destOrd="0" presId="urn:microsoft.com/office/officeart/2018/2/layout/IconLabelList"/>
    <dgm:cxn modelId="{24867453-12A1-4AFF-9740-F980BDEA6332}" type="presParOf" srcId="{A2491AC4-0D83-4F65-B819-A63DE7450AB0}" destId="{BB118FF4-A627-4D4B-8B2D-C1859C3EDF1E}" srcOrd="4" destOrd="0" presId="urn:microsoft.com/office/officeart/2018/2/layout/IconLabelList"/>
    <dgm:cxn modelId="{2526BC0F-650A-4D36-8229-C84B45BA11DD}" type="presParOf" srcId="{BB118FF4-A627-4D4B-8B2D-C1859C3EDF1E}" destId="{9D1E39A0-60D4-469B-90F6-F17BBF910666}" srcOrd="0" destOrd="0" presId="urn:microsoft.com/office/officeart/2018/2/layout/IconLabelList"/>
    <dgm:cxn modelId="{A2C9807D-5ADC-4EC4-8099-F5FA7F10ED5F}" type="presParOf" srcId="{BB118FF4-A627-4D4B-8B2D-C1859C3EDF1E}" destId="{2E11DA21-6CDF-4D0D-A173-501E6153FF3C}" srcOrd="1" destOrd="0" presId="urn:microsoft.com/office/officeart/2018/2/layout/IconLabelList"/>
    <dgm:cxn modelId="{EC6C1CAF-1EFD-4B50-9B97-6AB85F7CD6FC}" type="presParOf" srcId="{BB118FF4-A627-4D4B-8B2D-C1859C3EDF1E}" destId="{C763DDC7-2944-41B6-BD9F-8008D20D60A5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3563A4-B081-40C9-AA23-E147EC7CCF9A}">
      <dsp:nvSpPr>
        <dsp:cNvPr id="0" name=""/>
        <dsp:cNvSpPr/>
      </dsp:nvSpPr>
      <dsp:spPr>
        <a:xfrm>
          <a:off x="0" y="1805"/>
          <a:ext cx="10515600" cy="91531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09964A-2374-4E1A-BC7E-A5D1AC67696D}">
      <dsp:nvSpPr>
        <dsp:cNvPr id="0" name=""/>
        <dsp:cNvSpPr/>
      </dsp:nvSpPr>
      <dsp:spPr>
        <a:xfrm>
          <a:off x="276881" y="207750"/>
          <a:ext cx="503420" cy="50342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FBFCDD-2836-452E-9D3C-8574BC823BE8}">
      <dsp:nvSpPr>
        <dsp:cNvPr id="0" name=""/>
        <dsp:cNvSpPr/>
      </dsp:nvSpPr>
      <dsp:spPr>
        <a:xfrm>
          <a:off x="1057183" y="1805"/>
          <a:ext cx="9458416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Access Turnitin and carefully read through your feedback</a:t>
          </a:r>
          <a:endParaRPr lang="en-US" sz="2200" kern="1200"/>
        </a:p>
      </dsp:txBody>
      <dsp:txXfrm>
        <a:off x="1057183" y="1805"/>
        <a:ext cx="9458416" cy="915310"/>
      </dsp:txXfrm>
    </dsp:sp>
    <dsp:sp modelId="{CA2684B2-6D99-4768-B41E-E4301B4C8C0E}">
      <dsp:nvSpPr>
        <dsp:cNvPr id="0" name=""/>
        <dsp:cNvSpPr/>
      </dsp:nvSpPr>
      <dsp:spPr>
        <a:xfrm>
          <a:off x="0" y="1145944"/>
          <a:ext cx="10515600" cy="91531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94CA3A-F129-428F-A686-5FF9FB9D2BFB}">
      <dsp:nvSpPr>
        <dsp:cNvPr id="0" name=""/>
        <dsp:cNvSpPr/>
      </dsp:nvSpPr>
      <dsp:spPr>
        <a:xfrm>
          <a:off x="276881" y="1351889"/>
          <a:ext cx="503420" cy="5034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8345A2-068A-4DCC-A7F1-936B84154A7F}">
      <dsp:nvSpPr>
        <dsp:cNvPr id="0" name=""/>
        <dsp:cNvSpPr/>
      </dsp:nvSpPr>
      <dsp:spPr>
        <a:xfrm>
          <a:off x="1057183" y="1145944"/>
          <a:ext cx="9458416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97790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>
              <a:latin typeface="Calibri Light" panose="020F0302020204030204"/>
            </a:rPr>
            <a:t>Understand what all the buttons in Turnitin provide (on the right-hand side and on written assignments)</a:t>
          </a:r>
        </a:p>
      </dsp:txBody>
      <dsp:txXfrm>
        <a:off x="1057183" y="1145944"/>
        <a:ext cx="9458416" cy="915310"/>
      </dsp:txXfrm>
    </dsp:sp>
    <dsp:sp modelId="{8E3E62E0-612B-4FC2-86E2-306037A460B9}">
      <dsp:nvSpPr>
        <dsp:cNvPr id="0" name=""/>
        <dsp:cNvSpPr/>
      </dsp:nvSpPr>
      <dsp:spPr>
        <a:xfrm>
          <a:off x="0" y="2290082"/>
          <a:ext cx="10515600" cy="91531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81FEF0-9488-479A-9C07-F0B7A841F37E}">
      <dsp:nvSpPr>
        <dsp:cNvPr id="0" name=""/>
        <dsp:cNvSpPr/>
      </dsp:nvSpPr>
      <dsp:spPr>
        <a:xfrm>
          <a:off x="276881" y="2496027"/>
          <a:ext cx="503420" cy="50342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C371BB-5915-49AD-9918-4F905539F1B3}">
      <dsp:nvSpPr>
        <dsp:cNvPr id="0" name=""/>
        <dsp:cNvSpPr/>
      </dsp:nvSpPr>
      <dsp:spPr>
        <a:xfrm>
          <a:off x="1057183" y="2290082"/>
          <a:ext cx="9458416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Pay close attention to comments, suggestions, and areas highlighted for improvement.</a:t>
          </a:r>
        </a:p>
      </dsp:txBody>
      <dsp:txXfrm>
        <a:off x="1057183" y="2290082"/>
        <a:ext cx="9458416" cy="915310"/>
      </dsp:txXfrm>
    </dsp:sp>
    <dsp:sp modelId="{E2527EF3-4DBB-430A-B10C-747C928048B3}">
      <dsp:nvSpPr>
        <dsp:cNvPr id="0" name=""/>
        <dsp:cNvSpPr/>
      </dsp:nvSpPr>
      <dsp:spPr>
        <a:xfrm>
          <a:off x="0" y="3434221"/>
          <a:ext cx="10515600" cy="91531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003952-EB45-40A3-A9F4-368CEBAE1E2E}">
      <dsp:nvSpPr>
        <dsp:cNvPr id="0" name=""/>
        <dsp:cNvSpPr/>
      </dsp:nvSpPr>
      <dsp:spPr>
        <a:xfrm>
          <a:off x="276881" y="3640166"/>
          <a:ext cx="503420" cy="5034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CE532C-002B-4E2F-8213-9BD8F9AC06C4}">
      <dsp:nvSpPr>
        <dsp:cNvPr id="0" name=""/>
        <dsp:cNvSpPr/>
      </dsp:nvSpPr>
      <dsp:spPr>
        <a:xfrm>
          <a:off x="1057183" y="3434221"/>
          <a:ext cx="9458416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>
              <a:latin typeface="Calibri Light" panose="020F0302020204030204"/>
            </a:rPr>
            <a:t>Awareness of how to download copy with all marking comments</a:t>
          </a:r>
        </a:p>
      </dsp:txBody>
      <dsp:txXfrm>
        <a:off x="1057183" y="3434221"/>
        <a:ext cx="9458416" cy="91531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D0B49A-4DE6-4F34-A757-B780AE039C46}">
      <dsp:nvSpPr>
        <dsp:cNvPr id="0" name=""/>
        <dsp:cNvSpPr/>
      </dsp:nvSpPr>
      <dsp:spPr>
        <a:xfrm>
          <a:off x="2236" y="1159787"/>
          <a:ext cx="4769437" cy="286166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b="1" kern="1200">
              <a:solidFill>
                <a:schemeClr val="bg2">
                  <a:lumMod val="49000"/>
                </a:schemeClr>
              </a:solidFill>
            </a:rPr>
            <a:t>Make notes on recurring feedback themes or areas needing improvement (e.g., referencing, structure, argument coherence, grammar, clarity).</a:t>
          </a:r>
          <a:endParaRPr lang="en-US" sz="2900" b="1" kern="1200">
            <a:solidFill>
              <a:schemeClr val="bg2">
                <a:lumMod val="49000"/>
              </a:schemeClr>
            </a:solidFill>
          </a:endParaRPr>
        </a:p>
      </dsp:txBody>
      <dsp:txXfrm>
        <a:off x="86051" y="1243602"/>
        <a:ext cx="4601807" cy="2694032"/>
      </dsp:txXfrm>
    </dsp:sp>
    <dsp:sp modelId="{84F1D04F-CBEF-4F36-8621-7281A56970CF}">
      <dsp:nvSpPr>
        <dsp:cNvPr id="0" name=""/>
        <dsp:cNvSpPr/>
      </dsp:nvSpPr>
      <dsp:spPr>
        <a:xfrm>
          <a:off x="5191384" y="1999208"/>
          <a:ext cx="1011120" cy="118282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/>
        </a:p>
      </dsp:txBody>
      <dsp:txXfrm>
        <a:off x="5191384" y="2235772"/>
        <a:ext cx="707784" cy="709692"/>
      </dsp:txXfrm>
    </dsp:sp>
    <dsp:sp modelId="{F5DF2F6E-0EDD-4491-9496-AFB7A2C3AD6A}">
      <dsp:nvSpPr>
        <dsp:cNvPr id="0" name=""/>
        <dsp:cNvSpPr/>
      </dsp:nvSpPr>
      <dsp:spPr>
        <a:xfrm>
          <a:off x="6679449" y="1159787"/>
          <a:ext cx="4769437" cy="2861662"/>
        </a:xfrm>
        <a:prstGeom prst="roundRect">
          <a:avLst>
            <a:gd name="adj" fmla="val 10000"/>
          </a:avLst>
        </a:prstGeom>
        <a:solidFill>
          <a:schemeClr val="accent5">
            <a:hueOff val="12078278"/>
            <a:satOff val="-53857"/>
            <a:lumOff val="-278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b="1" kern="1200"/>
            <a:t>Reflect on specific examples or instances where improvement is necessary, based on your feedback.</a:t>
          </a:r>
          <a:endParaRPr lang="en-US" sz="2900" b="1" kern="1200"/>
        </a:p>
      </dsp:txBody>
      <dsp:txXfrm>
        <a:off x="6763264" y="1243602"/>
        <a:ext cx="4601807" cy="269403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D0B49A-4DE6-4F34-A757-B780AE039C46}">
      <dsp:nvSpPr>
        <dsp:cNvPr id="0" name=""/>
        <dsp:cNvSpPr/>
      </dsp:nvSpPr>
      <dsp:spPr>
        <a:xfrm>
          <a:off x="2268" y="1139048"/>
          <a:ext cx="4838569" cy="290314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b="1" kern="1200" err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Gwnewch</a:t>
          </a:r>
          <a:r>
            <a:rPr lang="en-GB" sz="2900" b="1" kern="1200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 </a:t>
          </a:r>
          <a:r>
            <a:rPr lang="en-GB" sz="2900" b="1" kern="1200" err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nodiadau</a:t>
          </a:r>
          <a:r>
            <a:rPr lang="en-GB" sz="2900" b="1" kern="1200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 am </a:t>
          </a:r>
          <a:r>
            <a:rPr lang="en-GB" sz="2900" b="1" kern="1200" err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gamgymeriadau</a:t>
          </a:r>
          <a:r>
            <a:rPr lang="en-GB" sz="2900" b="1" kern="1200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 </a:t>
          </a:r>
          <a:r>
            <a:rPr lang="en-GB" sz="2900" b="1" kern="1200" err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chi'n</a:t>
          </a:r>
          <a:r>
            <a:rPr lang="en-GB" sz="2900" b="1" kern="1200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 </a:t>
          </a:r>
          <a:r>
            <a:rPr lang="en-GB" sz="2900" b="1" kern="1200" err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gwneud</a:t>
          </a:r>
          <a:r>
            <a:rPr lang="en-GB" sz="2900" b="1" kern="1200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 </a:t>
          </a:r>
          <a:r>
            <a:rPr lang="en-GB" sz="2900" b="1" kern="1200" err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yn</a:t>
          </a:r>
          <a:r>
            <a:rPr lang="en-GB" sz="2900" b="1" kern="1200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 </a:t>
          </a:r>
          <a:r>
            <a:rPr lang="en-GB" sz="2900" b="1" kern="1200" err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gyson</a:t>
          </a:r>
          <a:r>
            <a:rPr lang="en-GB" sz="2900" b="1" kern="1200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 </a:t>
          </a:r>
          <a:r>
            <a:rPr lang="en-GB" sz="2900" b="1" kern="1200" err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sydd</a:t>
          </a:r>
          <a:r>
            <a:rPr lang="en-GB" sz="2900" b="1" kern="1200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 </a:t>
          </a:r>
          <a:r>
            <a:rPr lang="en-GB" sz="2900" b="1" kern="1200" err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angen</a:t>
          </a:r>
          <a:r>
            <a:rPr lang="en-GB" sz="2900" b="1" kern="1200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 </a:t>
          </a:r>
          <a:r>
            <a:rPr lang="en-GB" sz="2900" b="1" kern="1200" err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gwella</a:t>
          </a:r>
          <a:r>
            <a:rPr lang="en-GB" sz="2900" b="1" kern="1200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 </a:t>
          </a:r>
          <a:r>
            <a:rPr lang="en-GB" sz="2900" b="1" kern="1200" err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e.e.</a:t>
          </a:r>
          <a:r>
            <a:rPr lang="en-GB" sz="2900" b="1" kern="1200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 </a:t>
          </a:r>
          <a:r>
            <a:rPr lang="en-GB" sz="2900" b="1" kern="1200" err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cyfeirnodi</a:t>
          </a:r>
          <a:r>
            <a:rPr lang="en-GB" sz="2900" b="1" kern="1200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,</a:t>
          </a:r>
          <a:r>
            <a:rPr lang="en-GB" sz="2900" b="1" kern="1200">
              <a:solidFill>
                <a:schemeClr val="bg2">
                  <a:lumMod val="49000"/>
                </a:schemeClr>
              </a:solidFill>
            </a:rPr>
            <a:t> </a:t>
          </a:r>
          <a:r>
            <a:rPr lang="en-GB" sz="2900" b="1" kern="1200" err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strwythur</a:t>
          </a:r>
          <a:r>
            <a:rPr lang="en-GB" sz="2900" b="1" kern="1200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, </a:t>
          </a:r>
          <a:r>
            <a:rPr lang="en-GB" sz="2900" b="1" kern="1200" err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llunio</a:t>
          </a:r>
          <a:r>
            <a:rPr lang="en-GB" sz="2900" b="1" kern="1200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 </a:t>
          </a:r>
          <a:r>
            <a:rPr lang="en-GB" sz="2900" b="1" kern="1200" err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dadl</a:t>
          </a:r>
          <a:r>
            <a:rPr lang="en-GB" sz="2900" b="1" kern="1200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, </a:t>
          </a:r>
          <a:r>
            <a:rPr lang="en-GB" sz="2900" b="1" kern="1200" err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gramadeg</a:t>
          </a:r>
          <a:r>
            <a:rPr lang="en-GB" sz="2900" b="1" kern="1200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 neu </a:t>
          </a:r>
          <a:r>
            <a:rPr lang="en-GB" sz="2900" b="1" kern="1200" err="1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eglurder</a:t>
          </a:r>
          <a:r>
            <a:rPr lang="en-GB" sz="2900" b="1" kern="1200">
              <a:solidFill>
                <a:schemeClr val="bg2">
                  <a:lumMod val="49000"/>
                </a:schemeClr>
              </a:solidFill>
              <a:latin typeface="Calibri Light" panose="020F0302020204030204"/>
            </a:rPr>
            <a:t>. </a:t>
          </a:r>
          <a:endParaRPr lang="en-US" sz="2900" b="1" kern="1200">
            <a:solidFill>
              <a:schemeClr val="bg2">
                <a:lumMod val="49000"/>
              </a:schemeClr>
            </a:solidFill>
            <a:latin typeface="Calibri Light" panose="020F0302020204030204"/>
          </a:endParaRPr>
        </a:p>
      </dsp:txBody>
      <dsp:txXfrm>
        <a:off x="87298" y="1224078"/>
        <a:ext cx="4668509" cy="2733081"/>
      </dsp:txXfrm>
    </dsp:sp>
    <dsp:sp modelId="{84F1D04F-CBEF-4F36-8621-7281A56970CF}">
      <dsp:nvSpPr>
        <dsp:cNvPr id="0" name=""/>
        <dsp:cNvSpPr/>
      </dsp:nvSpPr>
      <dsp:spPr>
        <a:xfrm>
          <a:off x="5266632" y="1990636"/>
          <a:ext cx="1025776" cy="119996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/>
        </a:p>
      </dsp:txBody>
      <dsp:txXfrm>
        <a:off x="5266632" y="2230629"/>
        <a:ext cx="718043" cy="719979"/>
      </dsp:txXfrm>
    </dsp:sp>
    <dsp:sp modelId="{F5DF2F6E-0EDD-4491-9496-AFB7A2C3AD6A}">
      <dsp:nvSpPr>
        <dsp:cNvPr id="0" name=""/>
        <dsp:cNvSpPr/>
      </dsp:nvSpPr>
      <dsp:spPr>
        <a:xfrm>
          <a:off x="6776265" y="1139048"/>
          <a:ext cx="4838569" cy="2903141"/>
        </a:xfrm>
        <a:prstGeom prst="roundRect">
          <a:avLst>
            <a:gd name="adj" fmla="val 10000"/>
          </a:avLst>
        </a:prstGeom>
        <a:solidFill>
          <a:schemeClr val="accent5">
            <a:hueOff val="12078278"/>
            <a:satOff val="-53857"/>
            <a:lumOff val="-278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b="1" kern="1200">
              <a:latin typeface="Calibri Light" panose="020F0302020204030204"/>
            </a:rPr>
            <a:t>Yn </a:t>
          </a:r>
          <a:r>
            <a:rPr lang="en-GB" sz="2900" b="1" kern="1200" err="1">
              <a:latin typeface="Calibri Light" panose="020F0302020204030204"/>
            </a:rPr>
            <a:t>dilyn</a:t>
          </a:r>
          <a:r>
            <a:rPr lang="en-GB" sz="2900" b="1" kern="1200">
              <a:latin typeface="Calibri Light" panose="020F0302020204030204"/>
            </a:rPr>
            <a:t> yr </a:t>
          </a:r>
          <a:r>
            <a:rPr lang="en-GB" sz="2900" b="1" kern="1200" err="1">
              <a:latin typeface="Calibri Light" panose="020F0302020204030204"/>
            </a:rPr>
            <a:t>adborth</a:t>
          </a:r>
          <a:r>
            <a:rPr lang="en-GB" sz="2900" b="1" kern="1200">
              <a:latin typeface="Calibri Light" panose="020F0302020204030204"/>
            </a:rPr>
            <a:t> chi </a:t>
          </a:r>
          <a:r>
            <a:rPr lang="en-GB" sz="2900" b="1" kern="1200" err="1">
              <a:latin typeface="Calibri Light" panose="020F0302020204030204"/>
            </a:rPr>
            <a:t>wedi</a:t>
          </a:r>
          <a:r>
            <a:rPr lang="en-GB" sz="2900" b="1" kern="1200">
              <a:latin typeface="Calibri Light" panose="020F0302020204030204"/>
            </a:rPr>
            <a:t> </a:t>
          </a:r>
          <a:r>
            <a:rPr lang="en-GB" sz="2900" b="1" kern="1200" err="1">
              <a:latin typeface="Calibri Light" panose="020F0302020204030204"/>
            </a:rPr>
            <a:t>derbyn</a:t>
          </a:r>
          <a:r>
            <a:rPr lang="en-GB" sz="2900" b="1" kern="1200">
              <a:latin typeface="Calibri Light" panose="020F0302020204030204"/>
            </a:rPr>
            <a:t> - </a:t>
          </a:r>
          <a:r>
            <a:rPr lang="en-GB" sz="2900" b="1" kern="1200" err="1">
              <a:latin typeface="Calibri Light" panose="020F0302020204030204"/>
            </a:rPr>
            <a:t>myfyriwch</a:t>
          </a:r>
          <a:r>
            <a:rPr lang="en-GB" sz="2900" b="1" kern="1200">
              <a:latin typeface="Calibri Light" panose="020F0302020204030204"/>
            </a:rPr>
            <a:t> </a:t>
          </a:r>
          <a:r>
            <a:rPr lang="en-GB" sz="2900" b="1" kern="1200" err="1">
              <a:latin typeface="Calibri Light" panose="020F0302020204030204"/>
            </a:rPr>
            <a:t>ar</a:t>
          </a:r>
          <a:r>
            <a:rPr lang="en-GB" sz="2900" b="1" kern="1200">
              <a:latin typeface="Calibri Light" panose="020F0302020204030204"/>
            </a:rPr>
            <a:t> </a:t>
          </a:r>
          <a:r>
            <a:rPr lang="en-GB" sz="2900" b="1" kern="1200" err="1">
              <a:latin typeface="Calibri Light" panose="020F0302020204030204"/>
            </a:rPr>
            <a:t>agweddau</a:t>
          </a:r>
          <a:r>
            <a:rPr lang="en-GB" sz="2900" b="1" kern="1200">
              <a:latin typeface="Calibri Light" panose="020F0302020204030204"/>
            </a:rPr>
            <a:t> </a:t>
          </a:r>
          <a:r>
            <a:rPr lang="en-GB" sz="2900" b="1" kern="1200" err="1">
              <a:latin typeface="Calibri Light" panose="020F0302020204030204"/>
            </a:rPr>
            <a:t>penodol</a:t>
          </a:r>
          <a:r>
            <a:rPr lang="en-GB" sz="2900" b="1" kern="1200">
              <a:latin typeface="Calibri Light" panose="020F0302020204030204"/>
            </a:rPr>
            <a:t> </a:t>
          </a:r>
          <a:r>
            <a:rPr lang="en-GB" sz="2900" b="1" kern="1200" err="1">
              <a:latin typeface="Calibri Light" panose="020F0302020204030204"/>
            </a:rPr>
            <a:t>ble</a:t>
          </a:r>
          <a:r>
            <a:rPr lang="en-GB" sz="2900" b="1" kern="1200">
              <a:latin typeface="Calibri Light" panose="020F0302020204030204"/>
            </a:rPr>
            <a:t> </a:t>
          </a:r>
          <a:r>
            <a:rPr lang="en-GB" sz="2900" b="1" kern="1200" err="1">
              <a:latin typeface="Calibri Light" panose="020F0302020204030204"/>
            </a:rPr>
            <a:t>mae</a:t>
          </a:r>
          <a:r>
            <a:rPr lang="en-GB" sz="2900" b="1" kern="1200">
              <a:latin typeface="Calibri Light" panose="020F0302020204030204"/>
            </a:rPr>
            <a:t> </a:t>
          </a:r>
          <a:r>
            <a:rPr lang="en-GB" sz="2900" b="1" kern="1200" err="1">
              <a:latin typeface="Calibri Light" panose="020F0302020204030204"/>
            </a:rPr>
            <a:t>rhaid</a:t>
          </a:r>
          <a:r>
            <a:rPr lang="en-GB" sz="2900" b="1" kern="1200">
              <a:latin typeface="Calibri Light" panose="020F0302020204030204"/>
            </a:rPr>
            <a:t> </a:t>
          </a:r>
          <a:r>
            <a:rPr lang="en-GB" sz="2900" b="1" kern="1200" err="1">
              <a:latin typeface="Calibri Light" panose="020F0302020204030204"/>
            </a:rPr>
            <a:t>gwella</a:t>
          </a:r>
          <a:r>
            <a:rPr lang="en-GB" sz="2900" b="1" kern="1200">
              <a:latin typeface="Calibri Light" panose="020F0302020204030204"/>
            </a:rPr>
            <a:t>.</a:t>
          </a:r>
          <a:endParaRPr lang="en-US" sz="2900" b="1" kern="1200"/>
        </a:p>
      </dsp:txBody>
      <dsp:txXfrm>
        <a:off x="6861295" y="1224078"/>
        <a:ext cx="4668509" cy="273308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F0E46B-CBEA-4BC7-B7DE-E6894CF7F331}">
      <dsp:nvSpPr>
        <dsp:cNvPr id="0" name=""/>
        <dsp:cNvSpPr/>
      </dsp:nvSpPr>
      <dsp:spPr>
        <a:xfrm>
          <a:off x="0" y="2779"/>
          <a:ext cx="7692689" cy="140893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B4EA62-2BE0-4BC2-B9DF-47019845D596}">
      <dsp:nvSpPr>
        <dsp:cNvPr id="0" name=""/>
        <dsp:cNvSpPr/>
      </dsp:nvSpPr>
      <dsp:spPr>
        <a:xfrm>
          <a:off x="426202" y="319790"/>
          <a:ext cx="774914" cy="77491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CE0A9E-6897-4909-B62E-4E59C11AE622}">
      <dsp:nvSpPr>
        <dsp:cNvPr id="0" name=""/>
        <dsp:cNvSpPr/>
      </dsp:nvSpPr>
      <dsp:spPr>
        <a:xfrm>
          <a:off x="1627319" y="2779"/>
          <a:ext cx="6065369" cy="14089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112" tIns="149112" rIns="149112" bIns="149112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Ensure your assignment is not one sided</a:t>
          </a:r>
        </a:p>
      </dsp:txBody>
      <dsp:txXfrm>
        <a:off x="1627319" y="2779"/>
        <a:ext cx="6065369" cy="1408934"/>
      </dsp:txXfrm>
    </dsp:sp>
    <dsp:sp modelId="{D6EB3ECE-2B2F-44B8-A49D-80D3B4DC5CFC}">
      <dsp:nvSpPr>
        <dsp:cNvPr id="0" name=""/>
        <dsp:cNvSpPr/>
      </dsp:nvSpPr>
      <dsp:spPr>
        <a:xfrm>
          <a:off x="0" y="1763948"/>
          <a:ext cx="7692689" cy="140893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48B371-C5AD-4ED1-84D3-9326BE4A413B}">
      <dsp:nvSpPr>
        <dsp:cNvPr id="0" name=""/>
        <dsp:cNvSpPr/>
      </dsp:nvSpPr>
      <dsp:spPr>
        <a:xfrm>
          <a:off x="426202" y="2080958"/>
          <a:ext cx="774914" cy="77491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474B42-7BD7-4942-BEAA-DF4A5E3EEEA7}">
      <dsp:nvSpPr>
        <dsp:cNvPr id="0" name=""/>
        <dsp:cNvSpPr/>
      </dsp:nvSpPr>
      <dsp:spPr>
        <a:xfrm>
          <a:off x="1627319" y="1763948"/>
          <a:ext cx="6065369" cy="14089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112" tIns="149112" rIns="149112" bIns="149112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Question things … even those that seem obvious</a:t>
          </a:r>
        </a:p>
      </dsp:txBody>
      <dsp:txXfrm>
        <a:off x="1627319" y="1763948"/>
        <a:ext cx="6065369" cy="1408934"/>
      </dsp:txXfrm>
    </dsp:sp>
    <dsp:sp modelId="{73A7E978-B210-42FB-9C07-83B326E750A4}">
      <dsp:nvSpPr>
        <dsp:cNvPr id="0" name=""/>
        <dsp:cNvSpPr/>
      </dsp:nvSpPr>
      <dsp:spPr>
        <a:xfrm>
          <a:off x="0" y="3525116"/>
          <a:ext cx="7692689" cy="140893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0FC3AB-6A29-4C03-8965-C0C65266DB8E}">
      <dsp:nvSpPr>
        <dsp:cNvPr id="0" name=""/>
        <dsp:cNvSpPr/>
      </dsp:nvSpPr>
      <dsp:spPr>
        <a:xfrm>
          <a:off x="426202" y="3842127"/>
          <a:ext cx="774914" cy="77491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ED1EFD-0A79-47EF-9773-45118DF151BD}">
      <dsp:nvSpPr>
        <dsp:cNvPr id="0" name=""/>
        <dsp:cNvSpPr/>
      </dsp:nvSpPr>
      <dsp:spPr>
        <a:xfrm>
          <a:off x="1627319" y="3525116"/>
          <a:ext cx="6065369" cy="14089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112" tIns="149112" rIns="149112" bIns="149112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Present the other side of the argument so you can fully understand it</a:t>
          </a:r>
        </a:p>
      </dsp:txBody>
      <dsp:txXfrm>
        <a:off x="1627319" y="3525116"/>
        <a:ext cx="6065369" cy="1408934"/>
      </dsp:txXfrm>
    </dsp:sp>
    <dsp:sp modelId="{941CD8AF-6F92-446A-8B27-298025054745}">
      <dsp:nvSpPr>
        <dsp:cNvPr id="0" name=""/>
        <dsp:cNvSpPr/>
      </dsp:nvSpPr>
      <dsp:spPr>
        <a:xfrm>
          <a:off x="0" y="5286285"/>
          <a:ext cx="7692689" cy="140893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3B9E19-4594-4A4C-87D6-89B7436F4411}">
      <dsp:nvSpPr>
        <dsp:cNvPr id="0" name=""/>
        <dsp:cNvSpPr/>
      </dsp:nvSpPr>
      <dsp:spPr>
        <a:xfrm>
          <a:off x="426202" y="5603295"/>
          <a:ext cx="774914" cy="77491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09C8A6-1CD6-47C4-96B7-482297A4C2A8}">
      <dsp:nvSpPr>
        <dsp:cNvPr id="0" name=""/>
        <dsp:cNvSpPr/>
      </dsp:nvSpPr>
      <dsp:spPr>
        <a:xfrm>
          <a:off x="1627319" y="5286285"/>
          <a:ext cx="6065369" cy="14089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112" tIns="149112" rIns="149112" bIns="149112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At university we are asked to </a:t>
          </a:r>
          <a:r>
            <a:rPr lang="en-US" sz="2200" b="1" kern="1200"/>
            <a:t>challenge</a:t>
          </a:r>
          <a:r>
            <a:rPr lang="en-US" sz="2200" kern="1200"/>
            <a:t>, NOT JUST REPORDUCE opinions </a:t>
          </a:r>
        </a:p>
      </dsp:txBody>
      <dsp:txXfrm>
        <a:off x="1627319" y="5286285"/>
        <a:ext cx="6065369" cy="140893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C35B13-DAB6-4CC2-A9DA-5732C8A8DC37}">
      <dsp:nvSpPr>
        <dsp:cNvPr id="0" name=""/>
        <dsp:cNvSpPr/>
      </dsp:nvSpPr>
      <dsp:spPr>
        <a:xfrm>
          <a:off x="0" y="4184"/>
          <a:ext cx="8160451" cy="136216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8B2443-366F-410B-8DA8-5B91B60F15C3}">
      <dsp:nvSpPr>
        <dsp:cNvPr id="0" name=""/>
        <dsp:cNvSpPr/>
      </dsp:nvSpPr>
      <dsp:spPr>
        <a:xfrm>
          <a:off x="412054" y="310670"/>
          <a:ext cx="749922" cy="74919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78FCE9-03C6-4728-B03B-DE18A2F7F795}">
      <dsp:nvSpPr>
        <dsp:cNvPr id="0" name=""/>
        <dsp:cNvSpPr/>
      </dsp:nvSpPr>
      <dsp:spPr>
        <a:xfrm>
          <a:off x="1574032" y="4184"/>
          <a:ext cx="6168870" cy="14486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3313" tIns="153313" rIns="153313" bIns="153313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err="1">
              <a:solidFill>
                <a:srgbClr val="000000"/>
              </a:solidFill>
              <a:latin typeface="Arial"/>
              <a:cs typeface="Arial"/>
            </a:rPr>
            <a:t>Sicrhewch</a:t>
          </a:r>
          <a:r>
            <a:rPr lang="en-US" sz="2200" kern="1200">
              <a:solidFill>
                <a:srgbClr val="000000"/>
              </a:solidFill>
              <a:latin typeface="Arial"/>
              <a:cs typeface="Arial"/>
            </a:rPr>
            <a:t> bod </a:t>
          </a:r>
          <a:r>
            <a:rPr lang="en-US" sz="2200" kern="1200" err="1">
              <a:solidFill>
                <a:srgbClr val="000000"/>
              </a:solidFill>
              <a:latin typeface="Arial"/>
              <a:cs typeface="Arial"/>
            </a:rPr>
            <a:t>eich</a:t>
          </a:r>
          <a:r>
            <a:rPr lang="en-US" sz="2200" kern="1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kern="1200" err="1">
              <a:solidFill>
                <a:srgbClr val="000000"/>
              </a:solidFill>
              <a:latin typeface="Arial"/>
              <a:cs typeface="Arial"/>
            </a:rPr>
            <a:t>aseiniad</a:t>
          </a:r>
          <a:r>
            <a:rPr lang="en-US" sz="2200" kern="1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kern="1200" err="1">
              <a:solidFill>
                <a:srgbClr val="000000"/>
              </a:solidFill>
              <a:latin typeface="Arial"/>
              <a:cs typeface="Arial"/>
            </a:rPr>
            <a:t>yn</a:t>
          </a:r>
          <a:r>
            <a:rPr lang="en-US" sz="2200" kern="1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kern="1200" err="1">
              <a:solidFill>
                <a:srgbClr val="000000"/>
              </a:solidFill>
              <a:latin typeface="Arial"/>
              <a:cs typeface="Arial"/>
            </a:rPr>
            <a:t>cynnig</a:t>
          </a:r>
          <a:r>
            <a:rPr lang="en-US" sz="2200" kern="1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kern="1200" err="1">
              <a:solidFill>
                <a:srgbClr val="000000"/>
              </a:solidFill>
              <a:latin typeface="Arial"/>
              <a:cs typeface="Arial"/>
            </a:rPr>
            <a:t>mwy</a:t>
          </a:r>
          <a:r>
            <a:rPr lang="en-US" sz="2200" kern="1200">
              <a:solidFill>
                <a:srgbClr val="000000"/>
              </a:solidFill>
              <a:latin typeface="Arial"/>
              <a:cs typeface="Arial"/>
            </a:rPr>
            <a:t> nag un barn</a:t>
          </a:r>
        </a:p>
      </dsp:txBody>
      <dsp:txXfrm>
        <a:off x="1574032" y="4184"/>
        <a:ext cx="6168870" cy="1448629"/>
      </dsp:txXfrm>
    </dsp:sp>
    <dsp:sp modelId="{D6EB3ECE-2B2F-44B8-A49D-80D3B4DC5CFC}">
      <dsp:nvSpPr>
        <dsp:cNvPr id="0" name=""/>
        <dsp:cNvSpPr/>
      </dsp:nvSpPr>
      <dsp:spPr>
        <a:xfrm>
          <a:off x="0" y="1803996"/>
          <a:ext cx="8160451" cy="136216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48B371-C5AD-4ED1-84D3-9326BE4A413B}">
      <dsp:nvSpPr>
        <dsp:cNvPr id="0" name=""/>
        <dsp:cNvSpPr/>
      </dsp:nvSpPr>
      <dsp:spPr>
        <a:xfrm>
          <a:off x="412054" y="2110483"/>
          <a:ext cx="749922" cy="74919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474B42-7BD7-4942-BEAA-DF4A5E3EEEA7}">
      <dsp:nvSpPr>
        <dsp:cNvPr id="0" name=""/>
        <dsp:cNvSpPr/>
      </dsp:nvSpPr>
      <dsp:spPr>
        <a:xfrm>
          <a:off x="1574032" y="1803996"/>
          <a:ext cx="6168870" cy="14486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3313" tIns="153313" rIns="153313" bIns="153313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err="1">
              <a:solidFill>
                <a:srgbClr val="000000"/>
              </a:solidFill>
              <a:latin typeface="Arial"/>
              <a:cs typeface="Arial"/>
            </a:rPr>
            <a:t>Holwch</a:t>
          </a:r>
          <a:r>
            <a:rPr lang="en-US" sz="2200" kern="1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kern="1200" err="1">
              <a:solidFill>
                <a:srgbClr val="000000"/>
              </a:solidFill>
              <a:latin typeface="Arial"/>
              <a:cs typeface="Arial"/>
            </a:rPr>
            <a:t>cwestiynau</a:t>
          </a:r>
          <a:r>
            <a:rPr lang="en-US" sz="2200" kern="1200">
              <a:solidFill>
                <a:srgbClr val="000000"/>
              </a:solidFill>
              <a:latin typeface="Arial"/>
              <a:cs typeface="Arial"/>
            </a:rPr>
            <a:t> (</a:t>
          </a:r>
          <a:r>
            <a:rPr lang="en-US" sz="2200" kern="1200" err="1">
              <a:solidFill>
                <a:srgbClr val="000000"/>
              </a:solidFill>
              <a:latin typeface="Arial"/>
              <a:cs typeface="Arial"/>
            </a:rPr>
            <a:t>yn</a:t>
          </a:r>
          <a:r>
            <a:rPr lang="en-US" sz="2200" kern="1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kern="1200" err="1">
              <a:solidFill>
                <a:srgbClr val="000000"/>
              </a:solidFill>
              <a:latin typeface="Arial"/>
              <a:cs typeface="Arial"/>
            </a:rPr>
            <a:t>eich</a:t>
          </a:r>
          <a:r>
            <a:rPr lang="en-US" sz="2200" kern="1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kern="1200" err="1">
              <a:solidFill>
                <a:srgbClr val="000000"/>
              </a:solidFill>
              <a:latin typeface="Arial"/>
              <a:cs typeface="Arial"/>
            </a:rPr>
            <a:t>meddwl</a:t>
          </a:r>
          <a:r>
            <a:rPr lang="en-US" sz="2200" kern="1200">
              <a:solidFill>
                <a:srgbClr val="000000"/>
              </a:solidFill>
              <a:latin typeface="Arial"/>
              <a:cs typeface="Arial"/>
            </a:rPr>
            <a:t>)… </a:t>
          </a:r>
          <a:r>
            <a:rPr lang="en-US" sz="2200" kern="1200" err="1">
              <a:solidFill>
                <a:srgbClr val="000000"/>
              </a:solidFill>
              <a:latin typeface="Arial"/>
              <a:cs typeface="Arial"/>
            </a:rPr>
            <a:t>hyd</a:t>
          </a:r>
          <a:r>
            <a:rPr lang="en-US" sz="2200" kern="1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kern="1200" err="1">
              <a:solidFill>
                <a:srgbClr val="000000"/>
              </a:solidFill>
              <a:latin typeface="Arial"/>
              <a:cs typeface="Arial"/>
            </a:rPr>
            <a:t>yn</a:t>
          </a:r>
          <a:r>
            <a:rPr lang="en-US" sz="2200" kern="1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kern="1200" err="1">
              <a:solidFill>
                <a:srgbClr val="000000"/>
              </a:solidFill>
              <a:latin typeface="Arial"/>
              <a:cs typeface="Arial"/>
            </a:rPr>
            <a:t>oed</a:t>
          </a:r>
          <a:r>
            <a:rPr lang="en-US" sz="2200" kern="1200">
              <a:solidFill>
                <a:srgbClr val="000000"/>
              </a:solidFill>
              <a:latin typeface="Arial"/>
              <a:cs typeface="Arial"/>
            </a:rPr>
            <a:t> y </a:t>
          </a:r>
          <a:r>
            <a:rPr lang="en-US" sz="2200" kern="1200" err="1">
              <a:solidFill>
                <a:srgbClr val="000000"/>
              </a:solidFill>
              <a:latin typeface="Arial"/>
              <a:cs typeface="Arial"/>
            </a:rPr>
            <a:t>cwestiynau</a:t>
          </a:r>
          <a:r>
            <a:rPr lang="en-US" sz="2200" kern="1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kern="1200" err="1">
              <a:solidFill>
                <a:srgbClr val="000000"/>
              </a:solidFill>
              <a:latin typeface="Arial"/>
              <a:cs typeface="Arial"/>
            </a:rPr>
            <a:t>hynny</a:t>
          </a:r>
          <a:r>
            <a:rPr lang="en-US" sz="2200" kern="1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kern="1200" err="1">
              <a:solidFill>
                <a:srgbClr val="000000"/>
              </a:solidFill>
              <a:latin typeface="Arial"/>
              <a:cs typeface="Arial"/>
            </a:rPr>
            <a:t>sy'n</a:t>
          </a:r>
          <a:r>
            <a:rPr lang="en-US" sz="2200" kern="1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kern="1200" err="1">
              <a:solidFill>
                <a:srgbClr val="000000"/>
              </a:solidFill>
              <a:latin typeface="Arial"/>
              <a:cs typeface="Arial"/>
            </a:rPr>
            <a:t>edrych</a:t>
          </a:r>
          <a:r>
            <a:rPr lang="en-US" sz="2200" kern="1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kern="1200" err="1">
              <a:solidFill>
                <a:srgbClr val="000000"/>
              </a:solidFill>
              <a:latin typeface="Arial"/>
              <a:cs typeface="Arial"/>
            </a:rPr>
            <a:t>yn</a:t>
          </a:r>
          <a:r>
            <a:rPr lang="en-US" sz="2200" kern="1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kern="1200" err="1">
              <a:solidFill>
                <a:srgbClr val="000000"/>
              </a:solidFill>
              <a:latin typeface="Arial"/>
              <a:cs typeface="Arial"/>
            </a:rPr>
            <a:t>amlwg</a:t>
          </a:r>
          <a:r>
            <a:rPr lang="en-US" sz="2200" kern="1200">
              <a:solidFill>
                <a:srgbClr val="000000"/>
              </a:solidFill>
              <a:latin typeface="Arial"/>
              <a:cs typeface="Arial"/>
            </a:rPr>
            <a:t> </a:t>
          </a:r>
        </a:p>
      </dsp:txBody>
      <dsp:txXfrm>
        <a:off x="1574032" y="1803996"/>
        <a:ext cx="6168870" cy="1448629"/>
      </dsp:txXfrm>
    </dsp:sp>
    <dsp:sp modelId="{52AA4E2C-56C1-4DD0-8B45-614267517DE8}">
      <dsp:nvSpPr>
        <dsp:cNvPr id="0" name=""/>
        <dsp:cNvSpPr/>
      </dsp:nvSpPr>
      <dsp:spPr>
        <a:xfrm>
          <a:off x="0" y="3603809"/>
          <a:ext cx="8160451" cy="136216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04C0AC-AB18-40EF-B055-81B4F4C766B5}">
      <dsp:nvSpPr>
        <dsp:cNvPr id="0" name=""/>
        <dsp:cNvSpPr/>
      </dsp:nvSpPr>
      <dsp:spPr>
        <a:xfrm>
          <a:off x="412054" y="3910296"/>
          <a:ext cx="749922" cy="74919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96AF07-CD3F-4CAA-8897-12E656A2B0FE}">
      <dsp:nvSpPr>
        <dsp:cNvPr id="0" name=""/>
        <dsp:cNvSpPr/>
      </dsp:nvSpPr>
      <dsp:spPr>
        <a:xfrm>
          <a:off x="1574032" y="3603809"/>
          <a:ext cx="6168870" cy="14486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3313" tIns="153313" rIns="153313" bIns="153313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err="1">
              <a:solidFill>
                <a:srgbClr val="000000"/>
              </a:solidFill>
              <a:latin typeface="Arial"/>
              <a:cs typeface="Arial"/>
            </a:rPr>
            <a:t>Cyflwynwch</a:t>
          </a:r>
          <a:r>
            <a:rPr lang="en-US" sz="2200" kern="1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kern="1200" err="1">
              <a:solidFill>
                <a:srgbClr val="000000"/>
              </a:solidFill>
              <a:latin typeface="Arial"/>
              <a:cs typeface="Arial"/>
            </a:rPr>
            <a:t>ochr</a:t>
          </a:r>
          <a:r>
            <a:rPr lang="en-US" sz="2200" kern="1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kern="1200" err="1">
              <a:solidFill>
                <a:srgbClr val="000000"/>
              </a:solidFill>
              <a:latin typeface="Arial"/>
              <a:cs typeface="Arial"/>
            </a:rPr>
            <a:t>arall</a:t>
          </a:r>
          <a:r>
            <a:rPr lang="en-US" sz="2200" kern="1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kern="1200" err="1">
              <a:solidFill>
                <a:srgbClr val="000000"/>
              </a:solidFill>
              <a:latin typeface="Arial"/>
              <a:cs typeface="Arial"/>
            </a:rPr>
            <a:t>i'r</a:t>
          </a:r>
          <a:r>
            <a:rPr lang="en-US" sz="2200" kern="1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kern="1200" err="1">
              <a:solidFill>
                <a:srgbClr val="000000"/>
              </a:solidFill>
              <a:latin typeface="Arial"/>
              <a:cs typeface="Arial"/>
            </a:rPr>
            <a:t>dadl</a:t>
          </a:r>
          <a:r>
            <a:rPr lang="en-US" sz="2200" kern="1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kern="1200" err="1">
              <a:solidFill>
                <a:srgbClr val="000000"/>
              </a:solidFill>
              <a:latin typeface="Arial"/>
              <a:cs typeface="Arial"/>
            </a:rPr>
            <a:t>fel</a:t>
          </a:r>
          <a:r>
            <a:rPr lang="en-US" sz="2200" kern="1200">
              <a:solidFill>
                <a:srgbClr val="000000"/>
              </a:solidFill>
              <a:latin typeface="Arial"/>
              <a:cs typeface="Arial"/>
            </a:rPr>
            <a:t> bod </a:t>
          </a:r>
          <a:r>
            <a:rPr lang="en-US" sz="2200" kern="1200" err="1">
              <a:solidFill>
                <a:srgbClr val="000000"/>
              </a:solidFill>
              <a:latin typeface="Arial"/>
              <a:cs typeface="Arial"/>
            </a:rPr>
            <a:t>modd</a:t>
          </a:r>
          <a:r>
            <a:rPr lang="en-US" sz="2200" kern="1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kern="1200" err="1">
              <a:solidFill>
                <a:srgbClr val="000000"/>
              </a:solidFill>
              <a:latin typeface="Arial"/>
              <a:cs typeface="Arial"/>
            </a:rPr>
            <a:t>dangos</a:t>
          </a:r>
          <a:r>
            <a:rPr lang="en-US" sz="2200" kern="1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kern="1200" err="1">
              <a:solidFill>
                <a:srgbClr val="000000"/>
              </a:solidFill>
              <a:latin typeface="Arial"/>
              <a:cs typeface="Arial"/>
            </a:rPr>
            <a:t>dwfnder</a:t>
          </a:r>
          <a:r>
            <a:rPr lang="en-US" sz="2200" kern="1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kern="1200" err="1">
              <a:solidFill>
                <a:srgbClr val="000000"/>
              </a:solidFill>
              <a:latin typeface="Arial"/>
              <a:cs typeface="Arial"/>
            </a:rPr>
            <a:t>eich</a:t>
          </a:r>
          <a:r>
            <a:rPr lang="en-US" sz="2200" kern="1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2200" kern="1200" err="1">
              <a:solidFill>
                <a:srgbClr val="000000"/>
              </a:solidFill>
              <a:latin typeface="Arial"/>
              <a:cs typeface="Arial"/>
            </a:rPr>
            <a:t>dealltwriaeth</a:t>
          </a:r>
          <a:endParaRPr lang="en-US" sz="2200" kern="1200">
            <a:solidFill>
              <a:srgbClr val="000000"/>
            </a:solidFill>
            <a:latin typeface="Arial"/>
            <a:cs typeface="Arial"/>
          </a:endParaRPr>
        </a:p>
      </dsp:txBody>
      <dsp:txXfrm>
        <a:off x="1574032" y="3603809"/>
        <a:ext cx="6168870" cy="1448629"/>
      </dsp:txXfrm>
    </dsp:sp>
    <dsp:sp modelId="{664C0981-02FC-4BFE-AC0F-0C579DBB701D}">
      <dsp:nvSpPr>
        <dsp:cNvPr id="0" name=""/>
        <dsp:cNvSpPr/>
      </dsp:nvSpPr>
      <dsp:spPr>
        <a:xfrm>
          <a:off x="0" y="5403622"/>
          <a:ext cx="8160451" cy="136216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2FDF55-2628-4C96-9DAC-DC2D21140961}">
      <dsp:nvSpPr>
        <dsp:cNvPr id="0" name=""/>
        <dsp:cNvSpPr/>
      </dsp:nvSpPr>
      <dsp:spPr>
        <a:xfrm>
          <a:off x="412054" y="5710109"/>
          <a:ext cx="749922" cy="74919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FF0D4E-48FB-449F-920B-209183A4C7D5}">
      <dsp:nvSpPr>
        <dsp:cNvPr id="0" name=""/>
        <dsp:cNvSpPr/>
      </dsp:nvSpPr>
      <dsp:spPr>
        <a:xfrm>
          <a:off x="1574032" y="5403622"/>
          <a:ext cx="6168870" cy="14486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3313" tIns="153313" rIns="153313" bIns="15331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err="1">
              <a:solidFill>
                <a:srgbClr val="000000"/>
              </a:solidFill>
              <a:latin typeface="Arial"/>
              <a:cs typeface="Arial"/>
            </a:rPr>
            <a:t>Tra'n</a:t>
          </a:r>
          <a:r>
            <a:rPr lang="en-US" sz="1900" kern="1200">
              <a:solidFill>
                <a:srgbClr val="000000"/>
              </a:solidFill>
              <a:latin typeface="Arial"/>
              <a:cs typeface="Arial"/>
            </a:rPr>
            <a:t> y </a:t>
          </a:r>
          <a:r>
            <a:rPr lang="en-US" sz="1900" kern="1200" err="1">
              <a:solidFill>
                <a:srgbClr val="000000"/>
              </a:solidFill>
              <a:latin typeface="Arial"/>
              <a:cs typeface="Arial"/>
            </a:rPr>
            <a:t>Prifysgol</a:t>
          </a:r>
          <a:r>
            <a:rPr lang="en-US" sz="1900" kern="1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1900" kern="1200" err="1">
              <a:solidFill>
                <a:srgbClr val="000000"/>
              </a:solidFill>
              <a:latin typeface="Arial"/>
              <a:cs typeface="Arial"/>
            </a:rPr>
            <a:t>rydym</a:t>
          </a:r>
          <a:r>
            <a:rPr lang="en-US" sz="1900" kern="1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1900" kern="1200" err="1">
              <a:solidFill>
                <a:srgbClr val="000000"/>
              </a:solidFill>
              <a:latin typeface="Arial"/>
              <a:cs typeface="Arial"/>
            </a:rPr>
            <a:t>yn</a:t>
          </a:r>
          <a:r>
            <a:rPr lang="en-US" sz="1900" kern="1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1900" b="0" kern="1200" err="1">
              <a:solidFill>
                <a:srgbClr val="000000"/>
              </a:solidFill>
              <a:latin typeface="Arial"/>
              <a:cs typeface="Arial"/>
            </a:rPr>
            <a:t>eich</a:t>
          </a:r>
          <a:r>
            <a:rPr lang="en-US" sz="1900" b="0" kern="1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1900" b="0" kern="1200" err="1">
              <a:solidFill>
                <a:srgbClr val="000000"/>
              </a:solidFill>
              <a:latin typeface="Arial"/>
              <a:cs typeface="Arial"/>
            </a:rPr>
            <a:t>annog</a:t>
          </a:r>
          <a:r>
            <a:rPr lang="en-US" sz="1900" b="0" kern="1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1900" kern="1200" err="1">
              <a:solidFill>
                <a:srgbClr val="000000"/>
              </a:solidFill>
              <a:latin typeface="Arial"/>
              <a:cs typeface="Arial"/>
            </a:rPr>
            <a:t>i</a:t>
          </a:r>
          <a:r>
            <a:rPr lang="en-US" sz="1900" kern="1200">
              <a:solidFill>
                <a:srgbClr val="000000"/>
              </a:solidFill>
              <a:latin typeface="Arial"/>
              <a:cs typeface="Arial"/>
            </a:rPr>
            <a:t> </a:t>
          </a:r>
          <a:r>
            <a:rPr lang="en-US" sz="1900" kern="1200" err="1">
              <a:solidFill>
                <a:srgbClr val="000000"/>
              </a:solidFill>
              <a:latin typeface="Arial"/>
              <a:cs typeface="Arial"/>
            </a:rPr>
            <a:t>herio</a:t>
          </a:r>
          <a:r>
            <a:rPr lang="en-US" sz="1900" kern="1200">
              <a:solidFill>
                <a:srgbClr val="000000"/>
              </a:solidFill>
              <a:latin typeface="Arial"/>
              <a:cs typeface="Arial"/>
            </a:rPr>
            <a:t> NID AIL DDWEUD barn.</a:t>
          </a:r>
        </a:p>
      </dsp:txBody>
      <dsp:txXfrm>
        <a:off x="1574032" y="5403622"/>
        <a:ext cx="6168870" cy="144862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B0C7BE-1917-4CA6-BE86-E3C1CAA3111B}">
      <dsp:nvSpPr>
        <dsp:cNvPr id="0" name=""/>
        <dsp:cNvSpPr/>
      </dsp:nvSpPr>
      <dsp:spPr>
        <a:xfrm>
          <a:off x="3378746" y="960842"/>
          <a:ext cx="74034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4520" y="45719"/>
              </a:lnTo>
            </a:path>
            <a:path>
              <a:moveTo>
                <a:pt x="435821" y="45719"/>
              </a:moveTo>
              <a:lnTo>
                <a:pt x="740342" y="45720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1</a:t>
          </a:r>
        </a:p>
      </dsp:txBody>
      <dsp:txXfrm>
        <a:off x="3683267" y="888994"/>
        <a:ext cx="131301" cy="235137"/>
      </dsp:txXfrm>
    </dsp:sp>
    <dsp:sp modelId="{51111B24-9301-4B4F-B3EC-0B5876AD38D2}">
      <dsp:nvSpPr>
        <dsp:cNvPr id="0" name=""/>
        <dsp:cNvSpPr/>
      </dsp:nvSpPr>
      <dsp:spPr>
        <a:xfrm>
          <a:off x="28625" y="986"/>
          <a:ext cx="3351921" cy="201115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4247" tIns="172406" rIns="164247" bIns="172406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Specific:</a:t>
          </a:r>
          <a:r>
            <a:rPr lang="en-GB" sz="1900" kern="1200"/>
            <a:t> Choose two specific areas from the identified improvement areas that you aim to focus on.</a:t>
          </a:r>
          <a:endParaRPr lang="en-US" sz="1900" kern="1200"/>
        </a:p>
      </dsp:txBody>
      <dsp:txXfrm>
        <a:off x="28625" y="986"/>
        <a:ext cx="3351921" cy="2011153"/>
      </dsp:txXfrm>
    </dsp:sp>
    <dsp:sp modelId="{452B24AC-FF26-4160-931F-92EC8B22FFC0}">
      <dsp:nvSpPr>
        <dsp:cNvPr id="0" name=""/>
        <dsp:cNvSpPr/>
      </dsp:nvSpPr>
      <dsp:spPr>
        <a:xfrm>
          <a:off x="7501610" y="960842"/>
          <a:ext cx="74034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4520" y="45719"/>
              </a:lnTo>
            </a:path>
            <a:path>
              <a:moveTo>
                <a:pt x="435821" y="45719"/>
              </a:moveTo>
              <a:lnTo>
                <a:pt x="740342" y="45720"/>
              </a:lnTo>
            </a:path>
          </a:pathLst>
        </a:custGeom>
        <a:noFill/>
        <a:ln w="6350" cap="flat" cmpd="sng" algn="ctr">
          <a:solidFill>
            <a:schemeClr val="accent2">
              <a:hueOff val="-2058017"/>
              <a:satOff val="-13274"/>
              <a:lumOff val="6732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2</a:t>
          </a:r>
        </a:p>
      </dsp:txBody>
      <dsp:txXfrm>
        <a:off x="7806131" y="888994"/>
        <a:ext cx="131301" cy="235137"/>
      </dsp:txXfrm>
    </dsp:sp>
    <dsp:sp modelId="{E2D40C97-7D94-4057-ADCB-A6E1AAFC244B}">
      <dsp:nvSpPr>
        <dsp:cNvPr id="0" name=""/>
        <dsp:cNvSpPr/>
      </dsp:nvSpPr>
      <dsp:spPr>
        <a:xfrm>
          <a:off x="4151489" y="986"/>
          <a:ext cx="3351921" cy="2011153"/>
        </a:xfrm>
        <a:prstGeom prst="rect">
          <a:avLst/>
        </a:prstGeom>
        <a:solidFill>
          <a:schemeClr val="accent2">
            <a:hueOff val="-1543512"/>
            <a:satOff val="-9956"/>
            <a:lumOff val="504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4247" tIns="172406" rIns="164247" bIns="172406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Measurable:</a:t>
          </a:r>
          <a:r>
            <a:rPr lang="en-GB" sz="1900" kern="1200"/>
            <a:t> Define how you will measure improvement in these areas (e.g., number of correctly cited references, improved essay structure, coherence in arguments).</a:t>
          </a:r>
          <a:endParaRPr lang="en-US" sz="1900" kern="1200"/>
        </a:p>
      </dsp:txBody>
      <dsp:txXfrm>
        <a:off x="4151489" y="986"/>
        <a:ext cx="3351921" cy="2011153"/>
      </dsp:txXfrm>
    </dsp:sp>
    <dsp:sp modelId="{60E0D88D-54BB-47BC-8EFE-C9BD55484C42}">
      <dsp:nvSpPr>
        <dsp:cNvPr id="0" name=""/>
        <dsp:cNvSpPr/>
      </dsp:nvSpPr>
      <dsp:spPr>
        <a:xfrm>
          <a:off x="1704586" y="2010339"/>
          <a:ext cx="8245727" cy="740342"/>
        </a:xfrm>
        <a:custGeom>
          <a:avLst/>
          <a:gdLst/>
          <a:ahLst/>
          <a:cxnLst/>
          <a:rect l="0" t="0" r="0" b="0"/>
          <a:pathLst>
            <a:path>
              <a:moveTo>
                <a:pt x="8245727" y="0"/>
              </a:moveTo>
              <a:lnTo>
                <a:pt x="8245727" y="387271"/>
              </a:lnTo>
              <a:lnTo>
                <a:pt x="0" y="387271"/>
              </a:lnTo>
              <a:lnTo>
                <a:pt x="0" y="740342"/>
              </a:lnTo>
            </a:path>
          </a:pathLst>
        </a:custGeom>
        <a:noFill/>
        <a:ln w="6350" cap="flat" cmpd="sng" algn="ctr">
          <a:solidFill>
            <a:schemeClr val="accent2">
              <a:hueOff val="-4116033"/>
              <a:satOff val="-26549"/>
              <a:lumOff val="13464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3</a:t>
          </a:r>
        </a:p>
      </dsp:txBody>
      <dsp:txXfrm>
        <a:off x="5620407" y="2262941"/>
        <a:ext cx="414084" cy="235137"/>
      </dsp:txXfrm>
    </dsp:sp>
    <dsp:sp modelId="{10B68C5C-39DB-41E5-AD35-523EF1116159}">
      <dsp:nvSpPr>
        <dsp:cNvPr id="0" name=""/>
        <dsp:cNvSpPr/>
      </dsp:nvSpPr>
      <dsp:spPr>
        <a:xfrm>
          <a:off x="8274353" y="986"/>
          <a:ext cx="3351921" cy="2011153"/>
        </a:xfrm>
        <a:prstGeom prst="rect">
          <a:avLst/>
        </a:prstGeom>
        <a:solidFill>
          <a:schemeClr val="accent2">
            <a:hueOff val="-3087025"/>
            <a:satOff val="-19912"/>
            <a:lumOff val="1009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4247" tIns="172406" rIns="164247" bIns="172406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Achievable:</a:t>
          </a:r>
          <a:r>
            <a:rPr lang="en-GB" sz="1900" kern="1200"/>
            <a:t> Ensure that the improvement targets are realistic and feasible for you!</a:t>
          </a:r>
          <a:endParaRPr lang="en-US" sz="1900" kern="1200"/>
        </a:p>
      </dsp:txBody>
      <dsp:txXfrm>
        <a:off x="8274353" y="986"/>
        <a:ext cx="3351921" cy="2011153"/>
      </dsp:txXfrm>
    </dsp:sp>
    <dsp:sp modelId="{90DD6A3E-A99A-4BCE-BB06-9A9E58DB291D}">
      <dsp:nvSpPr>
        <dsp:cNvPr id="0" name=""/>
        <dsp:cNvSpPr/>
      </dsp:nvSpPr>
      <dsp:spPr>
        <a:xfrm>
          <a:off x="3378746" y="3742938"/>
          <a:ext cx="74034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4520" y="45719"/>
              </a:lnTo>
            </a:path>
            <a:path>
              <a:moveTo>
                <a:pt x="435821" y="45719"/>
              </a:moveTo>
              <a:lnTo>
                <a:pt x="740342" y="45720"/>
              </a:lnTo>
            </a:path>
          </a:pathLst>
        </a:custGeom>
        <a:noFill/>
        <a:ln w="6350" cap="flat" cmpd="sng" algn="ctr">
          <a:solidFill>
            <a:schemeClr val="accent2">
              <a:hueOff val="-6174050"/>
              <a:satOff val="-39823"/>
              <a:lumOff val="20196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4</a:t>
          </a:r>
        </a:p>
      </dsp:txBody>
      <dsp:txXfrm>
        <a:off x="3683267" y="3671089"/>
        <a:ext cx="131301" cy="235137"/>
      </dsp:txXfrm>
    </dsp:sp>
    <dsp:sp modelId="{17BEAC2D-1B9F-49B1-ACC9-FE48A3CC8512}">
      <dsp:nvSpPr>
        <dsp:cNvPr id="0" name=""/>
        <dsp:cNvSpPr/>
      </dsp:nvSpPr>
      <dsp:spPr>
        <a:xfrm>
          <a:off x="28625" y="2783081"/>
          <a:ext cx="3351921" cy="2011153"/>
        </a:xfrm>
        <a:prstGeom prst="rect">
          <a:avLst/>
        </a:prstGeom>
        <a:solidFill>
          <a:schemeClr val="accent2">
            <a:hueOff val="-4630538"/>
            <a:satOff val="-29867"/>
            <a:lumOff val="1514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4247" tIns="172406" rIns="164247" bIns="172406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Relevant:</a:t>
          </a:r>
          <a:r>
            <a:rPr lang="en-GB" sz="1900" kern="1200"/>
            <a:t> Align the improvement targets with your overall goal of enhancing academic writing skills</a:t>
          </a:r>
          <a:endParaRPr lang="en-US" sz="1900" kern="1200"/>
        </a:p>
      </dsp:txBody>
      <dsp:txXfrm>
        <a:off x="28625" y="2783081"/>
        <a:ext cx="3351921" cy="2011153"/>
      </dsp:txXfrm>
    </dsp:sp>
    <dsp:sp modelId="{B0AAD80B-4460-43B2-9248-738D2EB7E28C}">
      <dsp:nvSpPr>
        <dsp:cNvPr id="0" name=""/>
        <dsp:cNvSpPr/>
      </dsp:nvSpPr>
      <dsp:spPr>
        <a:xfrm>
          <a:off x="4151489" y="2783081"/>
          <a:ext cx="3351921" cy="2011153"/>
        </a:xfrm>
        <a:prstGeom prst="rect">
          <a:avLst/>
        </a:prstGeom>
        <a:solidFill>
          <a:schemeClr val="accent2">
            <a:hueOff val="-6174050"/>
            <a:satOff val="-39823"/>
            <a:lumOff val="2019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4247" tIns="172406" rIns="164247" bIns="172406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Time-bound:</a:t>
          </a:r>
          <a:r>
            <a:rPr lang="en-GB" sz="1900" kern="1200"/>
            <a:t> Set a timeframe within which you plan to achieve these improvement targets</a:t>
          </a:r>
          <a:r>
            <a:rPr lang="en-GB" sz="1900" kern="1200">
              <a:latin typeface="Calibri Light" panose="020F0302020204030204"/>
            </a:rPr>
            <a:t> </a:t>
          </a:r>
          <a:endParaRPr lang="en-US" sz="1900" kern="1200"/>
        </a:p>
      </dsp:txBody>
      <dsp:txXfrm>
        <a:off x="4151489" y="2783081"/>
        <a:ext cx="3351921" cy="201115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7774F7-8C8D-4BAF-9E52-7AA170619C84}">
      <dsp:nvSpPr>
        <dsp:cNvPr id="0" name=""/>
        <dsp:cNvSpPr/>
      </dsp:nvSpPr>
      <dsp:spPr>
        <a:xfrm>
          <a:off x="0" y="2703"/>
          <a:ext cx="6900512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47AE2C-CF2F-4984-A14B-DB26E56C27C7}">
      <dsp:nvSpPr>
        <dsp:cNvPr id="0" name=""/>
        <dsp:cNvSpPr/>
      </dsp:nvSpPr>
      <dsp:spPr>
        <a:xfrm>
          <a:off x="0" y="2703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For each selected improvement area, create SMART targets using the template:</a:t>
          </a:r>
          <a:endParaRPr lang="en-US" sz="2500" kern="1200"/>
        </a:p>
      </dsp:txBody>
      <dsp:txXfrm>
        <a:off x="0" y="2703"/>
        <a:ext cx="6900512" cy="921789"/>
      </dsp:txXfrm>
    </dsp:sp>
    <dsp:sp modelId="{E15ABF27-ABD0-4413-B62C-36B13ED0F7BC}">
      <dsp:nvSpPr>
        <dsp:cNvPr id="0" name=""/>
        <dsp:cNvSpPr/>
      </dsp:nvSpPr>
      <dsp:spPr>
        <a:xfrm>
          <a:off x="0" y="924492"/>
          <a:ext cx="6900512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90D3F7-3B7F-4C3D-9D2B-90D96ADF4665}">
      <dsp:nvSpPr>
        <dsp:cNvPr id="0" name=""/>
        <dsp:cNvSpPr/>
      </dsp:nvSpPr>
      <dsp:spPr>
        <a:xfrm>
          <a:off x="0" y="924492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kern="1200"/>
            <a:t>Specific Improvement Area:</a:t>
          </a:r>
          <a:r>
            <a:rPr lang="en-GB" sz="2500" kern="1200"/>
            <a:t> </a:t>
          </a:r>
          <a:endParaRPr lang="en-US" sz="2500" kern="1200"/>
        </a:p>
      </dsp:txBody>
      <dsp:txXfrm>
        <a:off x="0" y="924492"/>
        <a:ext cx="6900512" cy="921789"/>
      </dsp:txXfrm>
    </dsp:sp>
    <dsp:sp modelId="{824E92B6-0204-4296-8D7A-5336AC4031AE}">
      <dsp:nvSpPr>
        <dsp:cNvPr id="0" name=""/>
        <dsp:cNvSpPr/>
      </dsp:nvSpPr>
      <dsp:spPr>
        <a:xfrm>
          <a:off x="0" y="1846281"/>
          <a:ext cx="6900512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44FE1C-2F4E-4AF1-8A50-F5126BEA3566}">
      <dsp:nvSpPr>
        <dsp:cNvPr id="0" name=""/>
        <dsp:cNvSpPr/>
      </dsp:nvSpPr>
      <dsp:spPr>
        <a:xfrm>
          <a:off x="0" y="1846281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kern="1200"/>
            <a:t>Measurable Target:</a:t>
          </a:r>
          <a:r>
            <a:rPr lang="en-GB" sz="2500" kern="1200"/>
            <a:t> </a:t>
          </a:r>
          <a:endParaRPr lang="en-US" sz="2500" kern="1200"/>
        </a:p>
      </dsp:txBody>
      <dsp:txXfrm>
        <a:off x="0" y="1846281"/>
        <a:ext cx="6900512" cy="921789"/>
      </dsp:txXfrm>
    </dsp:sp>
    <dsp:sp modelId="{E24DD9D7-F6FA-47AB-9332-D342D1714168}">
      <dsp:nvSpPr>
        <dsp:cNvPr id="0" name=""/>
        <dsp:cNvSpPr/>
      </dsp:nvSpPr>
      <dsp:spPr>
        <a:xfrm>
          <a:off x="0" y="2768070"/>
          <a:ext cx="6900512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B5EF1C-B50F-4E81-A590-9C4C9F91DE3C}">
      <dsp:nvSpPr>
        <dsp:cNvPr id="0" name=""/>
        <dsp:cNvSpPr/>
      </dsp:nvSpPr>
      <dsp:spPr>
        <a:xfrm>
          <a:off x="0" y="2768070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kern="1200"/>
            <a:t>Achievable Steps:</a:t>
          </a:r>
          <a:endParaRPr lang="en-US" sz="2500" kern="1200"/>
        </a:p>
      </dsp:txBody>
      <dsp:txXfrm>
        <a:off x="0" y="2768070"/>
        <a:ext cx="6900512" cy="921789"/>
      </dsp:txXfrm>
    </dsp:sp>
    <dsp:sp modelId="{5724EC11-E010-421B-963F-E21BD487F29B}">
      <dsp:nvSpPr>
        <dsp:cNvPr id="0" name=""/>
        <dsp:cNvSpPr/>
      </dsp:nvSpPr>
      <dsp:spPr>
        <a:xfrm>
          <a:off x="0" y="3689859"/>
          <a:ext cx="6900512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999822-D207-4717-81D0-B03B923DB8BD}">
      <dsp:nvSpPr>
        <dsp:cNvPr id="0" name=""/>
        <dsp:cNvSpPr/>
      </dsp:nvSpPr>
      <dsp:spPr>
        <a:xfrm>
          <a:off x="0" y="3689859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kern="1200"/>
            <a:t>Relevance to </a:t>
          </a:r>
          <a:r>
            <a:rPr lang="en-GB" sz="2500" b="1" kern="1200">
              <a:latin typeface="Calibri Light" panose="020F0302020204030204"/>
            </a:rPr>
            <a:t>Assessment Type</a:t>
          </a:r>
          <a:r>
            <a:rPr lang="en-GB" sz="2500" b="1" kern="1200"/>
            <a:t>:</a:t>
          </a:r>
          <a:endParaRPr lang="en-US" sz="2500" b="1" kern="1200"/>
        </a:p>
      </dsp:txBody>
      <dsp:txXfrm>
        <a:off x="0" y="3689859"/>
        <a:ext cx="6900512" cy="921789"/>
      </dsp:txXfrm>
    </dsp:sp>
    <dsp:sp modelId="{853AD356-0662-4DFA-93D8-8C3F930AA7E7}">
      <dsp:nvSpPr>
        <dsp:cNvPr id="0" name=""/>
        <dsp:cNvSpPr/>
      </dsp:nvSpPr>
      <dsp:spPr>
        <a:xfrm>
          <a:off x="0" y="4611648"/>
          <a:ext cx="6900512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5CA3BA-2E9B-4285-81A0-85DD7F24051C}">
      <dsp:nvSpPr>
        <dsp:cNvPr id="0" name=""/>
        <dsp:cNvSpPr/>
      </dsp:nvSpPr>
      <dsp:spPr>
        <a:xfrm>
          <a:off x="0" y="4611648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kern="1200"/>
            <a:t>Time-bound Deadline:</a:t>
          </a:r>
          <a:endParaRPr lang="en-US" sz="2500" kern="1200"/>
        </a:p>
      </dsp:txBody>
      <dsp:txXfrm>
        <a:off x="0" y="4611648"/>
        <a:ext cx="6900512" cy="92178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7774F7-8C8D-4BAF-9E52-7AA170619C84}">
      <dsp:nvSpPr>
        <dsp:cNvPr id="0" name=""/>
        <dsp:cNvSpPr/>
      </dsp:nvSpPr>
      <dsp:spPr>
        <a:xfrm>
          <a:off x="0" y="2703"/>
          <a:ext cx="6900512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47AE2C-CF2F-4984-A14B-DB26E56C27C7}">
      <dsp:nvSpPr>
        <dsp:cNvPr id="0" name=""/>
        <dsp:cNvSpPr/>
      </dsp:nvSpPr>
      <dsp:spPr>
        <a:xfrm>
          <a:off x="0" y="2703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>
              <a:latin typeface="Calibri"/>
              <a:cs typeface="Calibri"/>
            </a:rPr>
            <a:t>For each selected improvement area, create SMART targets using the template:</a:t>
          </a:r>
          <a:endParaRPr lang="en-US" sz="2300" kern="1200">
            <a:latin typeface="Calibri"/>
            <a:cs typeface="Calibri"/>
          </a:endParaRPr>
        </a:p>
      </dsp:txBody>
      <dsp:txXfrm>
        <a:off x="0" y="2703"/>
        <a:ext cx="6900512" cy="921789"/>
      </dsp:txXfrm>
    </dsp:sp>
    <dsp:sp modelId="{BE34490F-9EB5-408A-BFAE-EF284BAA3B21}">
      <dsp:nvSpPr>
        <dsp:cNvPr id="0" name=""/>
        <dsp:cNvSpPr/>
      </dsp:nvSpPr>
      <dsp:spPr>
        <a:xfrm>
          <a:off x="0" y="924492"/>
          <a:ext cx="6900512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A75029-F8E8-4D3D-976D-0932CAEE14D0}">
      <dsp:nvSpPr>
        <dsp:cNvPr id="0" name=""/>
        <dsp:cNvSpPr/>
      </dsp:nvSpPr>
      <dsp:spPr>
        <a:xfrm>
          <a:off x="0" y="924492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1" kern="1200">
              <a:latin typeface="Calibri"/>
              <a:cs typeface="Calibri"/>
            </a:rPr>
            <a:t>Specific Improvement Area</a:t>
          </a:r>
          <a:r>
            <a:rPr lang="en-GB" sz="2300" b="1" kern="1200">
              <a:solidFill>
                <a:srgbClr val="000000"/>
              </a:solidFill>
              <a:latin typeface="Calibri"/>
              <a:cs typeface="Calibri Light"/>
            </a:rPr>
            <a:t>: </a:t>
          </a:r>
          <a:r>
            <a:rPr lang="en-GB" sz="2300" kern="1200">
              <a:solidFill>
                <a:srgbClr val="000000"/>
              </a:solidFill>
              <a:latin typeface="Calibri"/>
              <a:cs typeface="Arial"/>
            </a:rPr>
            <a:t>(e.g., Enhancing Referencing </a:t>
          </a:r>
          <a:r>
            <a:rPr lang="en-GB" sz="2300" b="0" kern="1200">
              <a:solidFill>
                <a:srgbClr val="000000"/>
              </a:solidFill>
              <a:latin typeface="Calibri"/>
              <a:cs typeface="Arial"/>
            </a:rPr>
            <a:t>Skills</a:t>
          </a:r>
        </a:p>
      </dsp:txBody>
      <dsp:txXfrm>
        <a:off x="0" y="924492"/>
        <a:ext cx="6900512" cy="921789"/>
      </dsp:txXfrm>
    </dsp:sp>
    <dsp:sp modelId="{7B508B68-C65E-439D-917B-C251A1CDF61C}">
      <dsp:nvSpPr>
        <dsp:cNvPr id="0" name=""/>
        <dsp:cNvSpPr/>
      </dsp:nvSpPr>
      <dsp:spPr>
        <a:xfrm>
          <a:off x="0" y="1846281"/>
          <a:ext cx="6900512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2D16E7-EF80-4935-9136-7561B32B204D}">
      <dsp:nvSpPr>
        <dsp:cNvPr id="0" name=""/>
        <dsp:cNvSpPr/>
      </dsp:nvSpPr>
      <dsp:spPr>
        <a:xfrm>
          <a:off x="0" y="1846281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1" kern="1200">
              <a:solidFill>
                <a:srgbClr val="000000"/>
              </a:solidFill>
              <a:latin typeface="Calibri"/>
              <a:cs typeface="Arial"/>
            </a:rPr>
            <a:t>Measurable Target</a:t>
          </a:r>
          <a:r>
            <a:rPr lang="en-GB" sz="2300" kern="1200">
              <a:solidFill>
                <a:srgbClr val="000000"/>
              </a:solidFill>
              <a:latin typeface="Calibri"/>
              <a:cs typeface="Arial"/>
            </a:rPr>
            <a:t>: (e.g., Increase correct use of citations by 20% in the next assignment)</a:t>
          </a:r>
          <a:endParaRPr lang="en-GB" sz="2300" b="0" kern="1200">
            <a:latin typeface="Calibri"/>
            <a:cs typeface="Calibri Light" panose="020F0302020204030204"/>
          </a:endParaRPr>
        </a:p>
      </dsp:txBody>
      <dsp:txXfrm>
        <a:off x="0" y="1846281"/>
        <a:ext cx="6900512" cy="921789"/>
      </dsp:txXfrm>
    </dsp:sp>
    <dsp:sp modelId="{281C0FB9-36C3-4D24-AD49-243107ECDCBD}">
      <dsp:nvSpPr>
        <dsp:cNvPr id="0" name=""/>
        <dsp:cNvSpPr/>
      </dsp:nvSpPr>
      <dsp:spPr>
        <a:xfrm>
          <a:off x="0" y="2768070"/>
          <a:ext cx="6900512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FF478F-0A69-482A-9FD2-17CF9E9F2341}">
      <dsp:nvSpPr>
        <dsp:cNvPr id="0" name=""/>
        <dsp:cNvSpPr/>
      </dsp:nvSpPr>
      <dsp:spPr>
        <a:xfrm>
          <a:off x="0" y="2768070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1" kern="1200">
              <a:solidFill>
                <a:srgbClr val="000000"/>
              </a:solidFill>
              <a:latin typeface="Calibri"/>
              <a:cs typeface="Arial"/>
            </a:rPr>
            <a:t>Achievable Steps:</a:t>
          </a:r>
          <a:r>
            <a:rPr lang="en-GB" sz="2300" kern="1200">
              <a:solidFill>
                <a:srgbClr val="000000"/>
              </a:solidFill>
              <a:latin typeface="Calibri"/>
              <a:cs typeface="Arial"/>
            </a:rPr>
            <a:t> (e.g., Practice citing sources using </a:t>
          </a:r>
          <a:r>
            <a:rPr lang="en-GB" sz="2300" kern="1200" err="1">
              <a:solidFill>
                <a:srgbClr val="000000"/>
              </a:solidFill>
              <a:latin typeface="Calibri"/>
              <a:cs typeface="Arial"/>
            </a:rPr>
            <a:t>Haravard</a:t>
          </a:r>
          <a:r>
            <a:rPr lang="en-GB" sz="2300" kern="1200">
              <a:solidFill>
                <a:srgbClr val="000000"/>
              </a:solidFill>
              <a:latin typeface="Calibri"/>
              <a:cs typeface="Arial"/>
            </a:rPr>
            <a:t>)</a:t>
          </a:r>
          <a:endParaRPr lang="en-US" sz="2300" b="0" kern="1200">
            <a:latin typeface="Calibri"/>
            <a:cs typeface="Arial"/>
          </a:endParaRPr>
        </a:p>
      </dsp:txBody>
      <dsp:txXfrm>
        <a:off x="0" y="2768070"/>
        <a:ext cx="6900512" cy="921789"/>
      </dsp:txXfrm>
    </dsp:sp>
    <dsp:sp modelId="{D4648A7B-61E6-4638-9E84-8BD536FD0AFE}">
      <dsp:nvSpPr>
        <dsp:cNvPr id="0" name=""/>
        <dsp:cNvSpPr/>
      </dsp:nvSpPr>
      <dsp:spPr>
        <a:xfrm>
          <a:off x="0" y="3689859"/>
          <a:ext cx="6900512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A4E151-7847-4557-8D62-175065D11DEC}">
      <dsp:nvSpPr>
        <dsp:cNvPr id="0" name=""/>
        <dsp:cNvSpPr/>
      </dsp:nvSpPr>
      <dsp:spPr>
        <a:xfrm>
          <a:off x="0" y="3689859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1" kern="1200">
              <a:solidFill>
                <a:srgbClr val="000000"/>
              </a:solidFill>
              <a:latin typeface="Calibri"/>
              <a:cs typeface="Arial"/>
            </a:rPr>
            <a:t>Relevance to Assessment Type:</a:t>
          </a:r>
          <a:r>
            <a:rPr lang="en-GB" sz="2300" kern="1200">
              <a:solidFill>
                <a:srgbClr val="000000"/>
              </a:solidFill>
              <a:latin typeface="Calibri"/>
              <a:cs typeface="Arial"/>
            </a:rPr>
            <a:t> (e.g., Improved referencing enhances the credibility of your arguments)</a:t>
          </a:r>
          <a:endParaRPr lang="en-US" sz="2300" b="0" kern="1200">
            <a:latin typeface="Calibri"/>
            <a:cs typeface="Calibri Light"/>
          </a:endParaRPr>
        </a:p>
      </dsp:txBody>
      <dsp:txXfrm>
        <a:off x="0" y="3689859"/>
        <a:ext cx="6900512" cy="921789"/>
      </dsp:txXfrm>
    </dsp:sp>
    <dsp:sp modelId="{76F5F06C-EBD8-42AF-A9C8-7746F18B71D7}">
      <dsp:nvSpPr>
        <dsp:cNvPr id="0" name=""/>
        <dsp:cNvSpPr/>
      </dsp:nvSpPr>
      <dsp:spPr>
        <a:xfrm>
          <a:off x="0" y="4611648"/>
          <a:ext cx="6900512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CC657B-5A14-4A9E-9B36-5B807F0C0323}">
      <dsp:nvSpPr>
        <dsp:cNvPr id="0" name=""/>
        <dsp:cNvSpPr/>
      </dsp:nvSpPr>
      <dsp:spPr>
        <a:xfrm>
          <a:off x="0" y="4611648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1" kern="1200">
              <a:solidFill>
                <a:srgbClr val="000000"/>
              </a:solidFill>
              <a:latin typeface="Calibri"/>
              <a:cs typeface="Arial"/>
            </a:rPr>
            <a:t>Time-bound Deadline:</a:t>
          </a:r>
          <a:r>
            <a:rPr lang="en-GB" sz="2300" kern="1200">
              <a:solidFill>
                <a:srgbClr val="000000"/>
              </a:solidFill>
              <a:latin typeface="Calibri"/>
              <a:cs typeface="Arial"/>
            </a:rPr>
            <a:t> (e.g., Achieve this improvement within the next two assignments</a:t>
          </a:r>
          <a:endParaRPr lang="en-US" sz="2300" kern="1200">
            <a:latin typeface="Calibri"/>
            <a:cs typeface="Calibri"/>
          </a:endParaRPr>
        </a:p>
      </dsp:txBody>
      <dsp:txXfrm>
        <a:off x="0" y="4611648"/>
        <a:ext cx="6900512" cy="92178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42084F-0D61-4D78-AA28-5013BFA7EB8D}">
      <dsp:nvSpPr>
        <dsp:cNvPr id="0" name=""/>
        <dsp:cNvSpPr/>
      </dsp:nvSpPr>
      <dsp:spPr>
        <a:xfrm>
          <a:off x="813044" y="25559"/>
          <a:ext cx="1620455" cy="1620455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B9CDF7-427C-4671-B81D-D1C396FBE385}">
      <dsp:nvSpPr>
        <dsp:cNvPr id="0" name=""/>
        <dsp:cNvSpPr/>
      </dsp:nvSpPr>
      <dsp:spPr>
        <a:xfrm>
          <a:off x="1158387" y="370901"/>
          <a:ext cx="929769" cy="92976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05A98B-B424-4B7D-B795-4F6BB2D7E41B}">
      <dsp:nvSpPr>
        <dsp:cNvPr id="0" name=""/>
        <dsp:cNvSpPr/>
      </dsp:nvSpPr>
      <dsp:spPr>
        <a:xfrm>
          <a:off x="295030" y="2150746"/>
          <a:ext cx="2656483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300" u="sng" kern="1200"/>
            <a:t>Targets visible</a:t>
          </a:r>
          <a:endParaRPr lang="en-US" sz="2300" kern="1200"/>
        </a:p>
      </dsp:txBody>
      <dsp:txXfrm>
        <a:off x="295030" y="2150746"/>
        <a:ext cx="2656483" cy="720000"/>
      </dsp:txXfrm>
    </dsp:sp>
    <dsp:sp modelId="{EFBABEC6-858E-43FA-B907-EF971CD042EF}">
      <dsp:nvSpPr>
        <dsp:cNvPr id="0" name=""/>
        <dsp:cNvSpPr/>
      </dsp:nvSpPr>
      <dsp:spPr>
        <a:xfrm>
          <a:off x="3934413" y="25559"/>
          <a:ext cx="1620455" cy="1620455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21D4F0-A3A1-43AD-BE3B-2964C843A0D3}">
      <dsp:nvSpPr>
        <dsp:cNvPr id="0" name=""/>
        <dsp:cNvSpPr/>
      </dsp:nvSpPr>
      <dsp:spPr>
        <a:xfrm>
          <a:off x="4279756" y="370901"/>
          <a:ext cx="929769" cy="92976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561AEB-D107-43BB-8DA4-37FC076D8A97}">
      <dsp:nvSpPr>
        <dsp:cNvPr id="0" name=""/>
        <dsp:cNvSpPr/>
      </dsp:nvSpPr>
      <dsp:spPr>
        <a:xfrm>
          <a:off x="3416398" y="2150746"/>
          <a:ext cx="2656483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300" u="sng" kern="1200"/>
            <a:t>Actionable steps/strategies </a:t>
          </a:r>
          <a:endParaRPr lang="en-US" sz="2300" kern="1200"/>
        </a:p>
      </dsp:txBody>
      <dsp:txXfrm>
        <a:off x="3416398" y="2150746"/>
        <a:ext cx="2656483" cy="720000"/>
      </dsp:txXfrm>
    </dsp:sp>
    <dsp:sp modelId="{197CBE93-2609-4402-B5F5-1620FED76E39}">
      <dsp:nvSpPr>
        <dsp:cNvPr id="0" name=""/>
        <dsp:cNvSpPr/>
      </dsp:nvSpPr>
      <dsp:spPr>
        <a:xfrm>
          <a:off x="813044" y="3534866"/>
          <a:ext cx="1620455" cy="1620455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BEEF1E-F653-4AA0-9E75-A855B1E3C216}">
      <dsp:nvSpPr>
        <dsp:cNvPr id="0" name=""/>
        <dsp:cNvSpPr/>
      </dsp:nvSpPr>
      <dsp:spPr>
        <a:xfrm>
          <a:off x="1158387" y="3880209"/>
          <a:ext cx="929769" cy="92976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93B7F5-80DF-4EB8-90BA-72DA69937DED}">
      <dsp:nvSpPr>
        <dsp:cNvPr id="0" name=""/>
        <dsp:cNvSpPr/>
      </dsp:nvSpPr>
      <dsp:spPr>
        <a:xfrm>
          <a:off x="295030" y="5660053"/>
          <a:ext cx="2656483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300" u="sng" kern="1200"/>
            <a:t>Implement </a:t>
          </a:r>
          <a:r>
            <a:rPr lang="en-GB" sz="2300" u="sng" kern="1200">
              <a:latin typeface="Calibri Light" panose="020F0302020204030204"/>
            </a:rPr>
            <a:t>- next</a:t>
          </a:r>
          <a:r>
            <a:rPr lang="en-GB" sz="2300" u="sng" kern="1200"/>
            <a:t> assignment </a:t>
          </a:r>
          <a:endParaRPr lang="en-US" sz="2300" kern="1200"/>
        </a:p>
      </dsp:txBody>
      <dsp:txXfrm>
        <a:off x="295030" y="5660053"/>
        <a:ext cx="2656483" cy="720000"/>
      </dsp:txXfrm>
    </dsp:sp>
    <dsp:sp modelId="{2410B689-7993-43F6-B3CE-3557A12BD47D}">
      <dsp:nvSpPr>
        <dsp:cNvPr id="0" name=""/>
        <dsp:cNvSpPr/>
      </dsp:nvSpPr>
      <dsp:spPr>
        <a:xfrm>
          <a:off x="3934413" y="3534866"/>
          <a:ext cx="1620455" cy="1620455"/>
        </a:xfrm>
        <a:prstGeom prst="round2DiagRect">
          <a:avLst>
            <a:gd name="adj1" fmla="val 29727"/>
            <a:gd name="adj2" fmla="val 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BCBFC2-7BDA-4CB8-921A-AA9D199EFC16}">
      <dsp:nvSpPr>
        <dsp:cNvPr id="0" name=""/>
        <dsp:cNvSpPr/>
      </dsp:nvSpPr>
      <dsp:spPr>
        <a:xfrm>
          <a:off x="4279756" y="3880209"/>
          <a:ext cx="929769" cy="92976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2283AA-5A94-4A05-96B9-CD737A45821F}">
      <dsp:nvSpPr>
        <dsp:cNvPr id="0" name=""/>
        <dsp:cNvSpPr/>
      </dsp:nvSpPr>
      <dsp:spPr>
        <a:xfrm>
          <a:off x="3416398" y="5660053"/>
          <a:ext cx="2656483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300" u="sng" kern="1200"/>
            <a:t>Revisit &amp; adjust </a:t>
          </a:r>
          <a:endParaRPr lang="en-US" sz="2300" kern="1200"/>
        </a:p>
      </dsp:txBody>
      <dsp:txXfrm>
        <a:off x="3416398" y="5660053"/>
        <a:ext cx="2656483" cy="72000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D13F5A-D4FA-4D50-93E1-2A118AEF2815}">
      <dsp:nvSpPr>
        <dsp:cNvPr id="0" name=""/>
        <dsp:cNvSpPr/>
      </dsp:nvSpPr>
      <dsp:spPr>
        <a:xfrm>
          <a:off x="1421151" y="2311267"/>
          <a:ext cx="1570287" cy="157028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C69A2E-F578-456B-AF68-E84C6AD6DE83}">
      <dsp:nvSpPr>
        <dsp:cNvPr id="0" name=""/>
        <dsp:cNvSpPr/>
      </dsp:nvSpPr>
      <dsp:spPr>
        <a:xfrm>
          <a:off x="461531" y="4322800"/>
          <a:ext cx="3489528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Engaged with feedback</a:t>
          </a:r>
          <a:r>
            <a:rPr lang="en-GB" sz="1600" kern="1200">
              <a:latin typeface="Calibri Light" panose="020F0302020204030204"/>
            </a:rPr>
            <a:t> /   Wedi </a:t>
          </a:r>
          <a:r>
            <a:rPr lang="en-GB" sz="1600" kern="1200" err="1">
              <a:latin typeface="Calibri Light" panose="020F0302020204030204"/>
            </a:rPr>
            <a:t>ymddiddori</a:t>
          </a:r>
          <a:r>
            <a:rPr lang="en-GB" sz="1600" kern="1200">
              <a:latin typeface="Calibri Light" panose="020F0302020204030204"/>
            </a:rPr>
            <a:t> </a:t>
          </a:r>
          <a:r>
            <a:rPr lang="en-GB" sz="1600" kern="1200" err="1">
              <a:latin typeface="Calibri Light" panose="020F0302020204030204"/>
            </a:rPr>
            <a:t>gyda'r</a:t>
          </a:r>
          <a:r>
            <a:rPr lang="en-GB" sz="1600" kern="1200">
              <a:latin typeface="Calibri Light" panose="020F0302020204030204"/>
            </a:rPr>
            <a:t> adborth</a:t>
          </a:r>
          <a:endParaRPr lang="en-US" sz="1600" kern="1200"/>
        </a:p>
      </dsp:txBody>
      <dsp:txXfrm>
        <a:off x="461531" y="4322800"/>
        <a:ext cx="3489528" cy="720000"/>
      </dsp:txXfrm>
    </dsp:sp>
    <dsp:sp modelId="{221EC838-3A2F-4436-9082-2906D32055F3}">
      <dsp:nvSpPr>
        <dsp:cNvPr id="0" name=""/>
        <dsp:cNvSpPr/>
      </dsp:nvSpPr>
      <dsp:spPr>
        <a:xfrm>
          <a:off x="5521348" y="2311267"/>
          <a:ext cx="1570287" cy="157028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0A890C-B240-4FB8-940D-C74256EFDF5D}">
      <dsp:nvSpPr>
        <dsp:cNvPr id="0" name=""/>
        <dsp:cNvSpPr/>
      </dsp:nvSpPr>
      <dsp:spPr>
        <a:xfrm>
          <a:off x="4561727" y="4322800"/>
          <a:ext cx="3489528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Identified areas for improvement </a:t>
          </a:r>
          <a:r>
            <a:rPr lang="en-GB" sz="1600" kern="1200">
              <a:latin typeface="Calibri Light" panose="020F0302020204030204"/>
            </a:rPr>
            <a:t>/ Wedi nodi beth sydd angen gwella</a:t>
          </a:r>
          <a:endParaRPr lang="en-US" sz="1600" kern="1200"/>
        </a:p>
      </dsp:txBody>
      <dsp:txXfrm>
        <a:off x="4561727" y="4322800"/>
        <a:ext cx="3489528" cy="720000"/>
      </dsp:txXfrm>
    </dsp:sp>
    <dsp:sp modelId="{9D1E39A0-60D4-469B-90F6-F17BBF910666}">
      <dsp:nvSpPr>
        <dsp:cNvPr id="0" name=""/>
        <dsp:cNvSpPr/>
      </dsp:nvSpPr>
      <dsp:spPr>
        <a:xfrm>
          <a:off x="9621544" y="2311267"/>
          <a:ext cx="1570287" cy="157028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63DDC7-2944-41B6-BD9F-8008D20D60A5}">
      <dsp:nvSpPr>
        <dsp:cNvPr id="0" name=""/>
        <dsp:cNvSpPr/>
      </dsp:nvSpPr>
      <dsp:spPr>
        <a:xfrm>
          <a:off x="8661923" y="4322800"/>
          <a:ext cx="3489528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Set targets to enhance academic skills</a:t>
          </a:r>
          <a:r>
            <a:rPr lang="en-GB" sz="1600" kern="1200">
              <a:latin typeface="Calibri Light" panose="020F0302020204030204"/>
            </a:rPr>
            <a:t> / Wedi </a:t>
          </a:r>
          <a:r>
            <a:rPr lang="en-GB" sz="1600" kern="1200" err="1">
              <a:latin typeface="Calibri Light" panose="020F0302020204030204"/>
            </a:rPr>
            <a:t>creu</a:t>
          </a:r>
          <a:r>
            <a:rPr lang="en-GB" sz="1600" kern="1200">
              <a:latin typeface="Calibri Light" panose="020F0302020204030204"/>
            </a:rPr>
            <a:t> </a:t>
          </a:r>
          <a:r>
            <a:rPr lang="en-GB" sz="1600" kern="1200" err="1">
              <a:latin typeface="Calibri Light" panose="020F0302020204030204"/>
            </a:rPr>
            <a:t>targedau</a:t>
          </a:r>
          <a:r>
            <a:rPr lang="en-GB" sz="1600" kern="1200">
              <a:latin typeface="Calibri Light" panose="020F0302020204030204"/>
            </a:rPr>
            <a:t> </a:t>
          </a:r>
          <a:r>
            <a:rPr lang="en-GB" sz="1600" kern="1200" err="1">
              <a:latin typeface="Calibri Light" panose="020F0302020204030204"/>
            </a:rPr>
            <a:t>i</a:t>
          </a:r>
          <a:r>
            <a:rPr lang="en-GB" sz="1600" kern="1200">
              <a:latin typeface="Calibri Light" panose="020F0302020204030204"/>
            </a:rPr>
            <a:t> </a:t>
          </a:r>
          <a:r>
            <a:rPr lang="en-GB" sz="1600" kern="1200" err="1">
              <a:latin typeface="Calibri Light" panose="020F0302020204030204"/>
            </a:rPr>
            <a:t>wella</a:t>
          </a:r>
          <a:r>
            <a:rPr lang="en-GB" sz="1600" kern="1200">
              <a:latin typeface="Calibri Light" panose="020F0302020204030204"/>
            </a:rPr>
            <a:t> </a:t>
          </a:r>
          <a:r>
            <a:rPr lang="en-GB" sz="1600" kern="1200" err="1">
              <a:latin typeface="Calibri Light" panose="020F0302020204030204"/>
            </a:rPr>
            <a:t>sgiliau</a:t>
          </a:r>
          <a:r>
            <a:rPr lang="en-GB" sz="1600" kern="1200">
              <a:latin typeface="Calibri Light" panose="020F0302020204030204"/>
            </a:rPr>
            <a:t> astudio</a:t>
          </a:r>
          <a:endParaRPr lang="en-US" sz="1600" kern="1200"/>
        </a:p>
      </dsp:txBody>
      <dsp:txXfrm>
        <a:off x="8661923" y="4322800"/>
        <a:ext cx="3489528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931EB0-E7B6-8140-BB6F-2EC770A7F0BF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EC0940-82A4-3A47-94FF-4665664F4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7860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When reading some of the work there is a certain </a:t>
            </a:r>
            <a:r>
              <a:rPr lang="en-GB" b="1"/>
              <a:t>lack of purpose to the essay.</a:t>
            </a:r>
            <a:endParaRPr lang="en-GB" b="1">
              <a:cs typeface="Calibri"/>
            </a:endParaRPr>
          </a:p>
          <a:p>
            <a:r>
              <a:rPr lang="en-GB"/>
              <a:t>Most have got the idea of using the assessment statement as your question and then the essay is your answer. Which has its own key information/themes/subtopics.</a:t>
            </a:r>
          </a:p>
          <a:p>
            <a:r>
              <a:rPr lang="en-GB"/>
              <a:t>In this process you have read some helpful information and constructed the essay in a list of things you know. This is in </a:t>
            </a:r>
            <a:r>
              <a:rPr lang="en-GB" err="1"/>
              <a:t>someways</a:t>
            </a:r>
            <a:r>
              <a:rPr lang="en-GB"/>
              <a:t> correct but would get you the lower marks – possibly low pass.</a:t>
            </a:r>
          </a:p>
          <a:p>
            <a:r>
              <a:rPr lang="en-GB" b="1"/>
              <a:t>Essay is an attempt at an argument. </a:t>
            </a:r>
            <a:r>
              <a:rPr lang="en-GB"/>
              <a:t>Because these statements are broad everyone would have different arguments and it is not that one way to argue it will be better than another – as long as you can clearly evidence your point there will be bigger marks.</a:t>
            </a:r>
            <a:endParaRPr lang="en-GB">
              <a:cs typeface="+mn-lt"/>
            </a:endParaRPr>
          </a:p>
          <a:p>
            <a:r>
              <a:rPr lang="en-GB"/>
              <a:t>Always think of purpose to your whole essay. And key sentences will help with this.</a:t>
            </a:r>
          </a:p>
          <a:p>
            <a:r>
              <a:rPr lang="en-GB"/>
              <a:t>Task: Tell your partner in two sentences the key answer to the statement. Keep this in mind when you are writing.</a:t>
            </a:r>
          </a:p>
          <a:p>
            <a:r>
              <a:rPr lang="en-GB"/>
              <a:t>Important sentences are the first sentence of the paragraph. First sentence readings online.</a:t>
            </a:r>
          </a:p>
          <a:p>
            <a:r>
              <a:rPr lang="en-GB"/>
              <a:t>Insights – just summarise what you have told the reader.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7738796-40B4-49B0-A331-25D568C051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909522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lnSpc>
                <a:spcPct val="80000"/>
              </a:lnSpc>
              <a:spcBef>
                <a:spcPts val="1000"/>
              </a:spcBef>
              <a:buFont typeface="Arial"/>
              <a:buChar char="•"/>
            </a:pPr>
            <a:r>
              <a:rPr lang="en-GB"/>
              <a:t>Be clear on your position on the issue</a:t>
            </a:r>
            <a:endParaRPr lang="en-US"/>
          </a:p>
          <a:p>
            <a:pPr marL="285750" indent="-285750">
              <a:lnSpc>
                <a:spcPct val="80000"/>
              </a:lnSpc>
              <a:spcBef>
                <a:spcPts val="1000"/>
              </a:spcBef>
              <a:buFont typeface="Arial"/>
              <a:buChar char="•"/>
            </a:pPr>
            <a:r>
              <a:rPr lang="en-GB"/>
              <a:t>Construct a clear line of reasoning – the argument – to your conclusion</a:t>
            </a:r>
            <a:endParaRPr lang="en-US"/>
          </a:p>
          <a:p>
            <a:pPr marL="285750" indent="-285750">
              <a:lnSpc>
                <a:spcPct val="80000"/>
              </a:lnSpc>
              <a:spcBef>
                <a:spcPts val="1000"/>
              </a:spcBef>
              <a:buFont typeface="Arial"/>
              <a:buChar char="•"/>
            </a:pPr>
            <a:r>
              <a:rPr lang="en-GB"/>
              <a:t>Present evidence to support your reasoning  </a:t>
            </a:r>
            <a:endParaRPr lang="en-US"/>
          </a:p>
          <a:p>
            <a:pPr marL="285750" indent="-285750">
              <a:lnSpc>
                <a:spcPct val="80000"/>
              </a:lnSpc>
              <a:spcBef>
                <a:spcPts val="1000"/>
              </a:spcBef>
              <a:buFont typeface="Arial"/>
              <a:buChar char="•"/>
            </a:pPr>
            <a:r>
              <a:rPr lang="en-GB"/>
              <a:t>Analyse issue from multiple perspectives – balanced and unbiased</a:t>
            </a:r>
            <a:endParaRPr lang="en-US"/>
          </a:p>
          <a:p>
            <a:pPr marL="285750" indent="-285750">
              <a:lnSpc>
                <a:spcPct val="80000"/>
              </a:lnSpc>
              <a:spcBef>
                <a:spcPts val="1000"/>
              </a:spcBef>
              <a:buFont typeface="Arial"/>
              <a:buChar char="•"/>
            </a:pPr>
            <a:r>
              <a:rPr lang="en-GB"/>
              <a:t>Construct your position from the analysis, synthesis of information</a:t>
            </a:r>
            <a:endParaRPr lang="en-US"/>
          </a:p>
          <a:p>
            <a:pPr marL="285750" indent="-285750">
              <a:lnSpc>
                <a:spcPct val="80000"/>
              </a:lnSpc>
              <a:spcBef>
                <a:spcPts val="1000"/>
              </a:spcBef>
              <a:buFont typeface="Arial"/>
              <a:buChar char="•"/>
            </a:pPr>
            <a:r>
              <a:rPr lang="en-GB"/>
              <a:t>Critical and analytical writing over descriptive and personal</a:t>
            </a:r>
            <a:endParaRPr lang="en-US"/>
          </a:p>
          <a:p>
            <a:pPr marL="285750" indent="-285750">
              <a:lnSpc>
                <a:spcPct val="80000"/>
              </a:lnSpc>
              <a:spcBef>
                <a:spcPts val="1000"/>
              </a:spcBef>
              <a:buFont typeface="Arial"/>
              <a:buChar char="•"/>
            </a:pPr>
            <a:r>
              <a:rPr lang="en-GB"/>
              <a:t>Be critical of your own writing as your draft (similar to being critical of sources (reading critically) (reading list)</a:t>
            </a:r>
            <a:endParaRPr lang="en-GB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EC0940-82A4-3A47-94FF-4665664F4329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29663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lnSpc>
                <a:spcPct val="8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en-GB"/>
              <a:t>Be clear on your position on the issue</a:t>
            </a:r>
            <a:endParaRPr lang="en-US"/>
          </a:p>
          <a:p>
            <a:pPr marL="285750" indent="-285750">
              <a:lnSpc>
                <a:spcPct val="8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en-GB"/>
              <a:t>Construct a clear line of reasoning – the argument – to your conclusion</a:t>
            </a:r>
            <a:endParaRPr lang="en-US"/>
          </a:p>
          <a:p>
            <a:pPr marL="285750" indent="-285750">
              <a:lnSpc>
                <a:spcPct val="8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en-GB"/>
              <a:t>Present evidence to support your reasoning  </a:t>
            </a:r>
            <a:endParaRPr lang="en-US"/>
          </a:p>
          <a:p>
            <a:pPr marL="285750" indent="-285750">
              <a:lnSpc>
                <a:spcPct val="8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en-GB"/>
              <a:t>Analyse issue from multiple perspectives – balanced and unbiased</a:t>
            </a:r>
            <a:endParaRPr lang="en-US"/>
          </a:p>
          <a:p>
            <a:pPr marL="285750" indent="-285750">
              <a:lnSpc>
                <a:spcPct val="8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en-GB"/>
              <a:t>Construct your position from the analysis, synthesis of information</a:t>
            </a:r>
            <a:endParaRPr lang="en-US"/>
          </a:p>
          <a:p>
            <a:pPr marL="285750" indent="-285750">
              <a:lnSpc>
                <a:spcPct val="8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en-GB"/>
              <a:t>Critical and analytical writing over descriptive and personal</a:t>
            </a:r>
            <a:endParaRPr lang="en-US"/>
          </a:p>
          <a:p>
            <a:pPr marL="285750" indent="-285750">
              <a:lnSpc>
                <a:spcPct val="8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en-GB"/>
              <a:t>Be critical of your own writing as your draft (similar to being critical of sources (reading critically) (reading list)</a:t>
            </a:r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EC0940-82A4-3A47-94FF-4665664F4329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22209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/>
              <a:t>Keep your Targets in a visible place or document them for future reference.</a:t>
            </a:r>
            <a:endParaRPr lang="en-US"/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/>
              <a:t>Outline actionable steps or strategies you intend to take to achieve these improvement targets.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/>
              <a:t>Implement these strategies consistently while working on future assignments.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/>
              <a:t>Regularly revisit your improvement targets and assess your progress against them.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/>
              <a:t>Adjust strategies or targets if needed, based on your ongoing learning/feedback.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br>
              <a:rPr lang="en-US"/>
            </a:br>
            <a:endParaRPr lang="en-US"/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endParaRPr lang="en-GB"/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endParaRPr lang="en-GB"/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EC0940-82A4-3A47-94FF-4665664F4329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2643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/>
              <a:t>Hopefully you have engaged with your feedback and identified areas needing improvement, and set specific, measurable, and achievable targets to enhance your academic writing skills for future assignments!</a:t>
            </a:r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EC0940-82A4-3A47-94FF-4665664F4329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3386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6CA991-4FB2-F84C-9546-375E9435A4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662694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9DA6CA-D4FA-BA44-A58B-88B090228C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4236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78632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E67750-B475-004D-9BEE-53F7B615AE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23761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DE33F7-5C20-6249-8358-8AC4B0B831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1A42AA-85A7-F549-ACE2-7FF4FCB58C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63587C-988C-1741-B1AD-2260344FF3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6DE21C-3B8E-5F40-A53E-9F42721913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250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5AE433-868A-9B40-8540-5D1A563C7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E630A8-95A9-184E-87CF-BCBF239A73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293386-3775-BB46-AF82-C34FB021019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0FF5CA-C335-3D4B-8F03-1CD481A58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6BCDFF-05A2-934D-BEA2-AAFE46CB8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957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F14CCA-958F-144C-9EDD-BE41855E4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23761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EAB40F-54BD-A242-9BDD-14BE604F26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29F4EB-3198-804A-8B18-D80338851D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B9CD05-9F85-5F4A-9272-880DE5C9C5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BF5F0E-37F4-CE4C-BCA5-F5FA2BC71A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44852C-11D2-9545-A28D-21DC2835B5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2380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B8F641-C35D-A84E-AB4E-86B0499AAD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ADEAA3-A5CE-E94A-911B-75F86F943A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195F6F-7B01-9041-B242-983D6535B7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EC6547D-0AF5-F144-99C9-F391613C38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C618D06-44C8-D245-96F8-674E98E0A2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585D28F-5470-4B45-9050-2FED03F49DC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E5B70C0-C3E6-1E4E-BEE1-C8C8410F05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85C1C21-E6FE-664A-9ACE-EFF6F0D1C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702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2D64B1-84EB-6047-A2BE-E5BC5BBEEF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23761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E309EF-E51D-F540-93D4-6600A73DE6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2FA78D-E555-614A-98D3-7FC8B9851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95562C4-7058-6247-8E7C-A3F4FCE6C6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542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560D5E5-3C79-D94B-AB17-5E7DC0ED563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51A59F6-B720-BC4F-81CA-FD5C2DFD9E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DB336C-ECAA-6940-9957-27AD40DBC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361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FF3EFD-60D8-2148-8133-A8C16AAA8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8DC8BE-79D9-BC47-B26C-EABEE74C93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B3F410-86AC-6545-8210-1638BC23F4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788203-4374-0D41-9821-0B48A63EFD5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0BE619-47D1-724E-9D3F-5966C6981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5A3365-FAB5-2740-8154-E28942AE8C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418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09E9B9-6B77-5345-B0EF-3918852A92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275C492-F7F6-744D-8063-93EAABE003C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34A439-BEAF-CD4C-87DF-72DC1AECAD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D0B163-9E3E-D447-BE23-93AC00A4D50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4C965D-8269-824D-BDAA-61860C152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46C733-D023-F64D-AB84-AE4A5DB2F8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883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E4C1B1-AEA7-944F-88E0-58D25F45A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23761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E9BF74-347D-114B-943B-F934FAC161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899CF3-B36B-3A41-A8CE-2D2BDACADAF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228349-9DA2-3E4C-95D7-C3278CF353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81D5ED-65D9-0A42-9AA4-54F9134381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72714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D59055-C8D1-0F4E-9647-E3864DEF35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88BCB1-664D-0641-B8CB-184EBB9A2F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C41958-E946-1544-AA19-8120825B8B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82876A-64D4-FB45-96C8-382D8A5FA8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150415-0CC0-B243-A002-EBB868A6C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43362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370634-EAB3-F14B-811C-0326FCB1D1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411A9A-E0B6-9E42-B50E-413BCC4C4C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8AC884-4DB1-294A-94B0-DB3C951647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439269-9E56-D94E-8AB5-3BF24A7F6E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14FABC-1EB8-6641-BCEC-59125FB0E3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69616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62463-32E7-9F4D-BB4E-0858F4322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A9FD94-B582-1940-AD95-758C220E3A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BED26E-DC5C-2049-8F0B-509170BB21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8A340C-2088-3E4A-81E5-A1B8F7CB0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463973-0B85-E940-9BD2-9ECBBE1267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98469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50AF91-663C-5A43-9A1B-CE6D583CF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5C8DED-5BBD-BE4B-BF0F-BD2A544515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9B800B-BD32-B841-A7E4-B94F74E73D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758581-F86D-2A47-92C0-5C8ED25A8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C96395-617D-2D4B-B4A9-0A28D55432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9228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525892-7097-5443-A389-2DD7F6A49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994896-C901-804C-8AFC-E8135B42C7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DCF24C-F53E-C84C-9FDB-6DF2709B9D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2B53F9-3B43-214D-9F2D-99A04B547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94A176-4607-1240-8CD8-7239EAEE0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7DB4B1-C194-F64B-B45E-0436D072D1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50476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4E5E4D-732F-3F4E-A267-A23D853DB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17F8C5-05FB-4A4C-993F-DB0C4BC071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583CAD-CA95-4942-B350-2BA284A929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01F9FF1-F8B7-0245-B1A8-F3C0AA3695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510F58C-1386-9246-947D-85FDBB6E85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B1EDC79-443C-1843-9A41-F3EB7A9FA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A03C39-D4BA-4143-AE7A-54A7818E1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2ADEB7C-FD73-0443-951E-10141418A6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4245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3B933B-4EDC-4544-8030-0B337A2019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9A3D763-C1FF-6047-9701-E1CA9B79D1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1675C4-F328-DF45-9FE2-1994925A60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348862-EBB4-6F47-88CA-B2A0555732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2431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6985A43-1554-4140-8D8E-F297FFFF0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C6750F5-1A01-1C4B-B26B-B32CF653D0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50DF8B-640A-7143-86E1-963B0C903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3426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C3724-88A1-3348-BCA7-4779D66729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FBC60D-CB5F-2240-A538-63995D9A4D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6EBFCC-89A3-BC4E-8381-176DDBF3C5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26C395-C503-3D4E-B041-9E7B3E3D5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16B009-3423-B54E-87FC-93E496E78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6B708E-17A4-4245-B24D-D53EF0D232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989588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99353-4102-A34D-A8D5-072775761E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F3F516B-9F20-1C4F-B616-EC30E1A833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650B85-405D-9344-BC9E-94EFB5194C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56524F-4F09-044F-BB78-6FF7D73A83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06E5D5-FA8F-3F4C-BBCF-30E9DC1D00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649FDD-89BD-1E46-BCD0-83A528583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8118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729D9C-0B80-C042-B8A7-3956E39A82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A0EC253-D5E4-9048-85CB-C275178651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7E8905-A6B3-9843-BE23-DCF3AA602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8EA17B-F0A2-1B40-89EE-AF738A30A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A30ED3-A3D1-5B44-A7D8-CFF5F30D6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976200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981CB5-2BCE-A146-BFFD-17FB2FBAA5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C7003A7-09DD-C04E-812C-F86A93D158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347812-AE94-E94C-97EF-B713303888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A19F82-4CE8-6141-9B2E-697DE3793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912ECF-9431-E44B-B007-50EA3719A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56482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87733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C8F886-C82A-5D44-9EDA-C9C596D5C1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1876708-51F4-7B4C-9DB5-CEE9543FF5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1F1467-DA09-EA4F-9F5C-8F2E42F938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361EAA-A1C4-7D4C-A566-5990A4364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90D047-97D0-BA45-8281-13D0DFD635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41163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05C22-1057-2A48-AF07-BC0F7BBA78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0DF2BF-6EF8-1449-9C84-F63AE79BB6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FAE884-691A-994A-9A07-4F15F8D0C2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F2F748-ABD1-4948-B569-2215340200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645FA3-3EC7-204C-9EEF-250C5DBFB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86611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C5E1D0-70A5-D54D-A344-438CA7E23D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E1E9A7-1850-F74B-97DA-D1A5319DB7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96AD91-FA8E-6C46-A144-E875058D0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A4A4A4-92C0-4D42-8039-952EE32F21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E457D6-7528-6747-ADBF-75CBD3F48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640871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8BD002-63F7-1A4B-9EF2-657ED81110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BF825F-E60B-3F42-B950-C919B0F534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2E82A6-CDDE-D741-B1CD-D33B0A7143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FD825D-A46F-DD4F-AE82-D84B1EBBD1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F15142-E9CE-044C-8DAE-47CAFC10DA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FA6385-C9CF-BC40-B53A-B4AEADC75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489537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75C804-53A8-E548-A122-77BD69A895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52FF6D-E06A-A74D-89BE-D61E1F2C73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4BF823-44FF-A144-AE7F-D0540C926B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BA8B44-7BC4-6A49-8A24-6D271C9F7C3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F949A3-D78F-654C-B7E2-DE0D095D03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2BC670B-9B7E-AA4C-B86E-556B7C2F67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F2972CD-C70E-3D41-B423-C8796DC5D6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6603436-0583-8842-B4BD-12897906A5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56556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D0E1F0-935D-C247-B6E5-873C0FECE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1A23469-62A1-A449-A8F0-F9F57B98FF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56AA38-7E26-A741-9750-BCA0F65170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4AA912D-9123-BB4F-BF13-27659CA874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86145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D9BD2D2-F4F6-C74F-A8EA-468EE446D5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2A8A39A-B586-2943-88D2-577F4A6BD5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FEF8FD-9F29-1B47-81EC-7A1DA74A8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91498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576ED6-8D80-BE46-B6D6-3C46D0B4DA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9DB843-E7B2-E549-83B7-BE67740727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A6D447-2C28-9C4E-AAB8-15AAD836AD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7FC978-DEA3-9E48-9035-055F81E241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B3D067-CCF8-C14C-AA81-B775302F2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827293-2691-9C46-B3DA-8C009D92F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886775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1E6C21-0CA0-C84B-9A28-B68473B679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39D14A8-22DF-5841-9109-A1878B85C4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C8E11E-B10C-3448-975A-127CCECD29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4495B8-9B64-014E-B746-7BB268F3B8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B2DFFA-3EE8-1C47-A2E5-52358F46B6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8B8AC5-01AC-864C-8886-E4DA16D9A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39239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E9AC1A-946C-E04D-8429-2AB0CD5B3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4DB7E4-AF72-EF44-A714-7AF9884C69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E958CD-D4E7-C846-9DDE-E584BDDC0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B401A2-DCD2-2F4C-8157-2B6457D3F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154432-C229-8049-84F9-E5C99CE98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565363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1766F4-2D3B-344A-8C72-4C7EE70D1F2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978854-240A-C049-8EB7-8F60527475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C08A03-8B56-0342-B403-B30742E55D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C7D143-ACC6-B44F-B47D-AFE81DFB5F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E804AA-257A-DD41-8974-1CA1B6694C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90187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240172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30BD95-3350-E33B-0E3B-C39FA2AF9F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71247-DCB1-416E-B6A2-6B2233F95A3C}" type="datetimeFigureOut">
              <a:rPr lang="en-GB"/>
              <a:pPr>
                <a:defRPr/>
              </a:pPr>
              <a:t>24/11/2025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3198D5-5875-1677-BE05-4E3492BCF3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CA98E4-227E-40B1-DF74-DB91E59DB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138D23-948E-4B2A-9E54-BFA2DF2F1DA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8260807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370634-EAB3-F14B-811C-0326FCB1D1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411A9A-E0B6-9E42-B50E-413BCC4C4C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8AC884-4DB1-294A-94B0-DB3C951647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439269-9E56-D94E-8AB5-3BF24A7F6E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14FABC-1EB8-6641-BCEC-59125FB0E3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1273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62463-32E7-9F4D-BB4E-0858F4322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A9FD94-B582-1940-AD95-758C220E3A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BED26E-DC5C-2049-8F0B-509170BB21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8A340C-2088-3E4A-81E5-A1B8F7CB0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463973-0B85-E940-9BD2-9ECBBE1267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583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50AF91-663C-5A43-9A1B-CE6D583CF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5C8DED-5BBD-BE4B-BF0F-BD2A544515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9B800B-BD32-B841-A7E4-B94F74E73D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758581-F86D-2A47-92C0-5C8ED25A8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C96395-617D-2D4B-B4A9-0A28D55432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482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525892-7097-5443-A389-2DD7F6A49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994896-C901-804C-8AFC-E8135B42C7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DCF24C-F53E-C84C-9FDB-6DF2709B9D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2B53F9-3B43-214D-9F2D-99A04B547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94A176-4607-1240-8CD8-7239EAEE0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7DB4B1-C194-F64B-B45E-0436D072D1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5935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4E5E4D-732F-3F4E-A267-A23D853DB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17F8C5-05FB-4A4C-993F-DB0C4BC071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583CAD-CA95-4942-B350-2BA284A929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01F9FF1-F8B7-0245-B1A8-F3C0AA3695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510F58C-1386-9246-947D-85FDBB6E85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B1EDC79-443C-1843-9A41-F3EB7A9FA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A03C39-D4BA-4143-AE7A-54A7818E1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2ADEB7C-FD73-0443-951E-10141418A6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39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3B933B-4EDC-4544-8030-0B337A2019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9A3D763-C1FF-6047-9701-E1CA9B79D1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1675C4-F328-DF45-9FE2-1994925A60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348862-EBB4-6F47-88CA-B2A0555732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9658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6985A43-1554-4140-8D8E-F297FFFF0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C6750F5-1A01-1C4B-B26B-B32CF653D0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50DF8B-640A-7143-86E1-963B0C903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6028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C3724-88A1-3348-BCA7-4779D66729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FBC60D-CB5F-2240-A538-63995D9A4D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6EBFCC-89A3-BC4E-8381-176DDBF3C5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26C395-C503-3D4E-B041-9E7B3E3D5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16B009-3423-B54E-87FC-93E496E78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6B708E-17A4-4245-B24D-D53EF0D232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1843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99353-4102-A34D-A8D5-072775761E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F3F516B-9F20-1C4F-B616-EC30E1A833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650B85-405D-9344-BC9E-94EFB5194C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56524F-4F09-044F-BB78-6FF7D73A83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06E5D5-FA8F-3F4C-BBCF-30E9DC1D00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649FDD-89BD-1E46-BCD0-83A528583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7717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729D9C-0B80-C042-B8A7-3956E39A82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A0EC253-D5E4-9048-85CB-C275178651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7E8905-A6B3-9843-BE23-DCF3AA602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8EA17B-F0A2-1B40-89EE-AF738A30A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A30ED3-A3D1-5B44-A7D8-CFF5F30D6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635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981CB5-2BCE-A146-BFFD-17FB2FBAA5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C7003A7-09DD-C04E-812C-F86A93D158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347812-AE94-E94C-97EF-B713303888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A19F82-4CE8-6141-9B2E-697DE3793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912ECF-9431-E44B-B007-50EA3719A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495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7444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193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slideLayout" Target="../slideLayouts/slideLayout49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Relationship Id="rId14" Type="http://schemas.openxmlformats.org/officeDocument/2006/relationships/theme" Target="../theme/theme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CCAB8F-AE29-ED42-AEE8-C223858800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719945"/>
            <a:ext cx="10515600" cy="24570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Title Placeholder 8">
            <a:extLst>
              <a:ext uri="{FF2B5EF4-FFF2-40B4-BE49-F238E27FC236}">
                <a16:creationId xmlns:a16="http://schemas.microsoft.com/office/drawing/2014/main" id="{87FDFF47-FCE0-3342-B7DA-F7EFFC719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04845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99AC6EB-35F2-1540-9809-231E7BF318E1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245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A9CF4B2-DEA3-BD46-AA8A-25E602C8AA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688AFA-B8CA-AF45-8D09-707B358EE3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23336C-E47A-1447-9412-60E6B0E113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CAEF9C-4E02-A346-B422-50263A4C2AAA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62326A-8F7C-0340-AACC-1CF3DC7AD9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88D956-6F24-E040-ACE8-60326A4C22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Content Placeholder 5">
            <a:extLst>
              <a:ext uri="{FF2B5EF4-FFF2-40B4-BE49-F238E27FC236}">
                <a16:creationId xmlns:a16="http://schemas.microsoft.com/office/drawing/2014/main" id="{A8873AE9-2E25-8D47-99F4-5AE381967100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0" y="1638"/>
            <a:ext cx="12189088" cy="6856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104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8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5ED36AE-5BB7-824D-895A-3735885C8F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AF9037-2BAD-D240-A8B7-043193B891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F17D0A-A105-FD4E-A2A1-AB71AA33C3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B7F53B-E515-014E-8CDF-62C146E5A9AB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9261A6-140E-B944-8BAE-34EBF47EC9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157F57-0E2B-F447-8A0E-303E1361AC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Content Placeholder 5">
            <a:extLst>
              <a:ext uri="{FF2B5EF4-FFF2-40B4-BE49-F238E27FC236}">
                <a16:creationId xmlns:a16="http://schemas.microsoft.com/office/drawing/2014/main" id="{01423A83-CDC5-4947-9FCA-B859204F7D3B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2912" y="1638"/>
            <a:ext cx="12189088" cy="6856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127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796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A9CF4B2-DEA3-BD46-AA8A-25E602C8AA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688AFA-B8CA-AF45-8D09-707B358EE3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23336C-E47A-1447-9412-60E6B0E113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CAEF9C-4E02-A346-B422-50263A4C2AAA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62326A-8F7C-0340-AACC-1CF3DC7AD9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88D956-6F24-E040-ACE8-60326A4C22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Content Placeholder 5">
            <a:extLst>
              <a:ext uri="{FF2B5EF4-FFF2-40B4-BE49-F238E27FC236}">
                <a16:creationId xmlns:a16="http://schemas.microsoft.com/office/drawing/2014/main" id="{A8873AE9-2E25-8D47-99F4-5AE381967100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0" y="1638"/>
            <a:ext cx="12189088" cy="6856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3969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</p:sldLayoutIdLst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3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hyperlink" Target="https://eur01.safelinks.protection.outlook.com/?url=https%3A%2F%2Fmoodle.uwtsd.ac.uk%2Fcourse%2Fview.php%3Fid%3D11455%26section%3D1&amp;data=05%7C02%7CHeddwen.Davies%40uwtsd.ac.uk%7C7c267cc694cb49792d0708dcb22b2a6c%7C4e0f11f9046e45059cb8db2152311e21%7C0%7C0%7C638581146702772386%7CUnknown%7CTWFpbGZsb3d8eyJWIjoiMC4wLjAwMDAiLCJQIjoiV2luMzIiLCJBTiI6Ik1haWwiLCJXVCI6Mn0%3D%7C0%7C%7C%7C&amp;sdata=sIZT2MJDYcy5bs3QIqXKuGbNYjxbA7iwWc5wjuc%2FjHo%3D&amp;reserved=0" TargetMode="External"/><Relationship Id="rId7" Type="http://schemas.openxmlformats.org/officeDocument/2006/relationships/image" Target="../media/image37.png"/><Relationship Id="rId2" Type="http://schemas.openxmlformats.org/officeDocument/2006/relationships/hyperlink" Target="https://eur01.safelinks.protection.outlook.com/?url=https%3A%2F%2Fmoodle.uwtsd.ac.uk%2Fmod%2Fpage%2Fview.php%3Fid%3D475601&amp;data=05%7C02%7CHeddwen.Davies%40uwtsd.ac.uk%7C7c267cc694cb49792d0708dcb22b2a6c%7C4e0f11f9046e45059cb8db2152311e21%7C0%7C0%7C638581146702758433%7CUnknown%7CTWFpbGZsb3d8eyJWIjoiMC4wLjAwMDAiLCJQIjoiV2luMzIiLCJBTiI6Ik1haWwiLCJXVCI6Mn0%3D%7C0%7C%7C%7C&amp;sdata=qIP2L%2F2GK7eg0lr7f3W2DqACWvowY57h66%2FWGVb5Frs%3D&amp;reserved=0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eur01.safelinks.protection.outlook.com/?url=https%3A%2F%2Fmoodle.uwtsd.ac.uk%2Fmod%2Fscorm%2Fplayer.php%3Fa%3D7736%26currentorg%3Darticulate_rise%26scoid%3D17025%26sesskey%3Du7KUpwQeqC%26display%3Dpopup%26mode%3Dnormal&amp;data=05%7C02%7CHeddwen.Davies%40uwtsd.ac.uk%7C7c267cc694cb49792d0708dcb22b2a6c%7C4e0f11f9046e45059cb8db2152311e21%7C0%7C0%7C638581146702810773%7CUnknown%7CTWFpbGZsb3d8eyJWIjoiMC4wLjAwMDAiLCJQIjoiV2luMzIiLCJBTiI6Ik1haWwiLCJXVCI6Mn0%3D%7C0%7C%7C%7C&amp;sdata=tFEmSdGc6UfJgUqZdI8qdOwNyGuJbRiLA%2FwQuCAGFTA%3D&amp;reserved=0" TargetMode="External"/><Relationship Id="rId11" Type="http://schemas.openxmlformats.org/officeDocument/2006/relationships/image" Target="../media/image41.png"/><Relationship Id="rId5" Type="http://schemas.openxmlformats.org/officeDocument/2006/relationships/hyperlink" Target="https://eur01.safelinks.protection.outlook.com/?url=https%3A%2F%2Fmoodle.uwtsd.ac.uk%2Fmod%2Fscorm%2Fplayer.php%3Fa%3D7735%26currentorg%3Darticulate_rise%26scoid%3D17023%26sesskey%3Du7KUpwQeqC%26display%3Dpopup%26mode%3Dnormal&amp;data=05%7C02%7CHeddwen.Davies%40uwtsd.ac.uk%7C7c267cc694cb49792d0708dcb22b2a6c%7C4e0f11f9046e45059cb8db2152311e21%7C0%7C0%7C638581146702798234%7CUnknown%7CTWFpbGZsb3d8eyJWIjoiMC4wLjAwMDAiLCJQIjoiV2luMzIiLCJBTiI6Ik1haWwiLCJXVCI6Mn0%3D%7C0%7C%7C%7C&amp;sdata=mVthLs7d7b57mS7KE5TzvV1pXby9nEuZCCX6VbXfbww%3D&amp;reserved=0" TargetMode="External"/><Relationship Id="rId10" Type="http://schemas.openxmlformats.org/officeDocument/2006/relationships/image" Target="../media/image40.png"/><Relationship Id="rId4" Type="http://schemas.openxmlformats.org/officeDocument/2006/relationships/hyperlink" Target="https://eur01.safelinks.protection.outlook.com/?url=https%3A%2F%2Fmoodle.uwtsd.ac.uk%2Fcourse%2Fview.php%3Fid%3D11455%26section%3D1&amp;data=05%7C02%7CHeddwen.Davies%40uwtsd.ac.uk%7C7c267cc694cb49792d0708dcb22b2a6c%7C4e0f11f9046e45059cb8db2152311e21%7C0%7C0%7C638581146702785653%7CUnknown%7CTWFpbGZsb3d8eyJWIjoiMC4wLjAwMDAiLCJQIjoiV2luMzIiLCJBTiI6Ik1haWwiLCJXVCI6Mn0%3D%7C0%7C%7C%7C&amp;sdata=FL1EO4AthM2ZIeNJjMq1rTx8sWG9WbeK0nhtY%2FZjO3g%3D&amp;reserved=0" TargetMode="External"/><Relationship Id="rId9" Type="http://schemas.openxmlformats.org/officeDocument/2006/relationships/image" Target="../media/image3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418E9D-005E-4543-BA27-E21599E12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7705" y="1629523"/>
            <a:ext cx="10515600" cy="3508851"/>
          </a:xfrm>
        </p:spPr>
        <p:txBody>
          <a:bodyPr>
            <a:normAutofit/>
          </a:bodyPr>
          <a:lstStyle/>
          <a:p>
            <a:pPr algn="ctr"/>
            <a:r>
              <a:rPr lang="en-GB" b="1">
                <a:solidFill>
                  <a:schemeClr val="bg1"/>
                </a:solidFill>
                <a:ea typeface="+mj-lt"/>
                <a:cs typeface="+mj-lt"/>
              </a:rPr>
              <a:t>Reflecting on Assignment Feedback and Setting Improvement Targets</a:t>
            </a:r>
            <a:br>
              <a:rPr lang="en-GB" b="1">
                <a:solidFill>
                  <a:schemeClr val="bg1"/>
                </a:solidFill>
                <a:ea typeface="+mj-lt"/>
                <a:cs typeface="+mj-lt"/>
              </a:rPr>
            </a:br>
            <a:br>
              <a:rPr lang="en-GB" b="1">
                <a:solidFill>
                  <a:schemeClr val="bg1"/>
                </a:solidFill>
                <a:ea typeface="Calibri Light"/>
                <a:cs typeface="Calibri Light"/>
              </a:rPr>
            </a:br>
            <a:r>
              <a:rPr lang="en-GB" b="1" err="1">
                <a:solidFill>
                  <a:schemeClr val="bg1"/>
                </a:solidFill>
                <a:ea typeface="Calibri Light"/>
                <a:cs typeface="Calibri Light"/>
              </a:rPr>
              <a:t>Myfyrio</a:t>
            </a:r>
            <a:r>
              <a:rPr lang="en-GB" b="1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en-GB" b="1" err="1">
                <a:solidFill>
                  <a:schemeClr val="bg1"/>
                </a:solidFill>
                <a:ea typeface="Calibri Light"/>
                <a:cs typeface="Calibri Light"/>
              </a:rPr>
              <a:t>ar</a:t>
            </a:r>
            <a:r>
              <a:rPr lang="en-GB" b="1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en-GB" b="1" err="1">
                <a:solidFill>
                  <a:schemeClr val="bg1"/>
                </a:solidFill>
                <a:ea typeface="Calibri Light"/>
                <a:cs typeface="Calibri Light"/>
              </a:rPr>
              <a:t>Adborth</a:t>
            </a:r>
            <a:r>
              <a:rPr lang="en-GB" b="1">
                <a:solidFill>
                  <a:schemeClr val="bg1"/>
                </a:solidFill>
                <a:ea typeface="Calibri Light"/>
                <a:cs typeface="Calibri Light"/>
              </a:rPr>
              <a:t> o </a:t>
            </a:r>
            <a:r>
              <a:rPr lang="en-GB" b="1" err="1">
                <a:solidFill>
                  <a:schemeClr val="bg1"/>
                </a:solidFill>
                <a:ea typeface="Calibri Light"/>
                <a:cs typeface="Calibri Light"/>
              </a:rPr>
              <a:t>Aseiniad</a:t>
            </a:r>
            <a:r>
              <a:rPr lang="en-GB" b="1">
                <a:solidFill>
                  <a:schemeClr val="bg1"/>
                </a:solidFill>
                <a:ea typeface="Calibri Light"/>
                <a:cs typeface="Calibri Light"/>
              </a:rPr>
              <a:t> a</a:t>
            </a:r>
            <a:br>
              <a:rPr lang="en-GB" b="1">
                <a:solidFill>
                  <a:schemeClr val="bg1"/>
                </a:solidFill>
                <a:ea typeface="Calibri Light"/>
                <a:cs typeface="Calibri Light"/>
              </a:rPr>
            </a:br>
            <a:r>
              <a:rPr lang="en-GB" b="1" err="1">
                <a:solidFill>
                  <a:schemeClr val="bg1"/>
                </a:solidFill>
                <a:ea typeface="Calibri Light"/>
                <a:cs typeface="Calibri Light"/>
              </a:rPr>
              <a:t>Gosod</a:t>
            </a:r>
            <a:r>
              <a:rPr lang="en-GB" b="1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en-GB" b="1" err="1">
                <a:solidFill>
                  <a:schemeClr val="bg1"/>
                </a:solidFill>
                <a:ea typeface="Calibri Light"/>
                <a:cs typeface="Calibri Light"/>
              </a:rPr>
              <a:t>Tragedau</a:t>
            </a:r>
            <a:r>
              <a:rPr lang="en-GB" b="1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en-GB" b="1" err="1">
                <a:solidFill>
                  <a:schemeClr val="bg1"/>
                </a:solidFill>
                <a:ea typeface="Calibri Light"/>
                <a:cs typeface="Calibri Light"/>
              </a:rPr>
              <a:t>ar</a:t>
            </a:r>
            <a:r>
              <a:rPr lang="en-GB" b="1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en-GB" b="1" err="1">
                <a:solidFill>
                  <a:schemeClr val="bg1"/>
                </a:solidFill>
                <a:ea typeface="Calibri Light"/>
                <a:cs typeface="Calibri Light"/>
              </a:rPr>
              <a:t>gyfer</a:t>
            </a:r>
            <a:r>
              <a:rPr lang="en-GB" b="1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en-GB" b="1" err="1">
                <a:solidFill>
                  <a:schemeClr val="bg1"/>
                </a:solidFill>
                <a:ea typeface="Calibri Light"/>
                <a:cs typeface="Calibri Light"/>
              </a:rPr>
              <a:t>Gwella</a:t>
            </a:r>
            <a:r>
              <a:rPr lang="en-GB" b="1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</a:p>
          <a:p>
            <a:pPr algn="ctr"/>
            <a:endParaRPr lang="en-GB" b="1">
              <a:solidFill>
                <a:schemeClr val="bg1"/>
              </a:solidFill>
              <a:cs typeface="Calibri Ligh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3CCC2D3-63BB-69A8-E172-D9677A6116AB}"/>
              </a:ext>
            </a:extLst>
          </p:cNvPr>
          <p:cNvSpPr txBox="1"/>
          <p:nvPr/>
        </p:nvSpPr>
        <p:spPr>
          <a:xfrm>
            <a:off x="445130" y="5134069"/>
            <a:ext cx="10547286" cy="172354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400" baseline="0">
                <a:solidFill>
                  <a:schemeClr val="bg1"/>
                </a:solidFill>
                <a:latin typeface="Calibri Light"/>
              </a:rPr>
              <a:t>Level / </a:t>
            </a:r>
            <a:r>
              <a:rPr lang="en-GB" sz="4400" baseline="0" err="1">
                <a:solidFill>
                  <a:schemeClr val="bg1"/>
                </a:solidFill>
                <a:latin typeface="Calibri Light"/>
              </a:rPr>
              <a:t>Lefel</a:t>
            </a:r>
            <a:r>
              <a:rPr lang="en-GB" sz="4400" baseline="0">
                <a:solidFill>
                  <a:schemeClr val="bg1"/>
                </a:solidFill>
                <a:latin typeface="Calibri Light"/>
              </a:rPr>
              <a:t> 4</a:t>
            </a:r>
            <a:r>
              <a:rPr sz="4400">
                <a:solidFill>
                  <a:schemeClr val="bg1"/>
                </a:solidFill>
                <a:latin typeface="Calibri Light"/>
                <a:ea typeface="Calibri Light"/>
                <a:cs typeface="Calibri Light"/>
              </a:rPr>
              <a:t>​</a:t>
            </a:r>
            <a:br>
              <a:rPr sz="4400">
                <a:solidFill>
                  <a:schemeClr val="bg1"/>
                </a:solidFill>
                <a:latin typeface="Calibri Light"/>
                <a:ea typeface="Calibri Light"/>
                <a:cs typeface="Calibri Light"/>
              </a:rPr>
            </a:br>
            <a:r>
              <a:rPr lang="en-GB" sz="4400" baseline="0">
                <a:solidFill>
                  <a:schemeClr val="bg1"/>
                </a:solidFill>
                <a:latin typeface="Calibri Light"/>
              </a:rPr>
              <a:t>Study Skills / </a:t>
            </a:r>
            <a:r>
              <a:rPr lang="en-GB" sz="4400" baseline="0" err="1">
                <a:solidFill>
                  <a:schemeClr val="bg1"/>
                </a:solidFill>
                <a:latin typeface="Calibri Light"/>
              </a:rPr>
              <a:t>Sgiliau</a:t>
            </a:r>
            <a:r>
              <a:rPr lang="en-GB" sz="4400" baseline="0">
                <a:solidFill>
                  <a:schemeClr val="bg1"/>
                </a:solidFill>
                <a:latin typeface="Calibri Light"/>
              </a:rPr>
              <a:t> </a:t>
            </a:r>
            <a:r>
              <a:rPr lang="en-GB" sz="4400" baseline="0" err="1">
                <a:solidFill>
                  <a:schemeClr val="bg1"/>
                </a:solidFill>
                <a:latin typeface="Calibri Light"/>
              </a:rPr>
              <a:t>Astudio</a:t>
            </a:r>
            <a:r>
              <a:rPr lang="en-GB" sz="4400" baseline="0">
                <a:solidFill>
                  <a:schemeClr val="bg1"/>
                </a:solidFill>
                <a:latin typeface="Calibri Light"/>
              </a:rPr>
              <a:t> </a:t>
            </a:r>
            <a:r>
              <a:rPr sz="4400">
                <a:solidFill>
                  <a:schemeClr val="bg1"/>
                </a:solidFill>
                <a:latin typeface="Calibri Light"/>
                <a:ea typeface="Calibri Light"/>
                <a:cs typeface="Calibri Light"/>
              </a:rPr>
              <a:t>​</a:t>
            </a:r>
            <a:r>
              <a:rPr lang="en-US" sz="4400">
                <a:solidFill>
                  <a:schemeClr val="bg1"/>
                </a:solidFill>
                <a:latin typeface="Calibri Light"/>
                <a:ea typeface="Calibri Light"/>
                <a:cs typeface="Calibri Light"/>
              </a:rPr>
              <a:t> BMSH4200C</a:t>
            </a:r>
            <a:endParaRPr lang="en-US">
              <a:solidFill>
                <a:schemeClr val="bg1"/>
              </a:solidFill>
              <a:ea typeface="Calibri"/>
              <a:cs typeface="Calibri"/>
            </a:endParaRPr>
          </a:p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20494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3A5A046-C8EA-F1E9-FAF1-F9EC2A080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GB" sz="4800" b="1">
                <a:solidFill>
                  <a:schemeClr val="tx2"/>
                </a:solidFill>
                <a:ea typeface="+mj-lt"/>
                <a:cs typeface="+mj-lt"/>
              </a:rPr>
              <a:t>Objectives</a:t>
            </a:r>
            <a:br>
              <a:rPr lang="en-GB" sz="4800" b="1">
                <a:solidFill>
                  <a:schemeClr val="tx2"/>
                </a:solidFill>
                <a:ea typeface="+mj-lt"/>
                <a:cs typeface="+mj-lt"/>
              </a:rPr>
            </a:br>
            <a:br>
              <a:rPr lang="en-GB" sz="4800" b="1">
                <a:solidFill>
                  <a:schemeClr val="tx2"/>
                </a:solidFill>
                <a:ea typeface="+mj-lt"/>
                <a:cs typeface="+mj-lt"/>
              </a:rPr>
            </a:br>
            <a:r>
              <a:rPr lang="en-GB" sz="4800" b="1" err="1">
                <a:solidFill>
                  <a:schemeClr val="tx2"/>
                </a:solidFill>
                <a:ea typeface="+mj-lt"/>
                <a:cs typeface="+mj-lt"/>
              </a:rPr>
              <a:t>Amcanion</a:t>
            </a:r>
            <a:r>
              <a:rPr lang="en-GB" sz="4800" b="1">
                <a:solidFill>
                  <a:schemeClr val="tx2"/>
                </a:solidFill>
                <a:ea typeface="+mj-lt"/>
                <a:cs typeface="+mj-lt"/>
              </a:rPr>
              <a:t> </a:t>
            </a:r>
            <a:endParaRPr lang="en-GB" sz="4800" b="1">
              <a:solidFill>
                <a:schemeClr val="tx2"/>
              </a:solidFill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A5B89D-530D-6D5D-B656-D540C166E7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8815" y="433337"/>
            <a:ext cx="6063051" cy="2558713"/>
          </a:xfr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r>
              <a:rPr lang="en-GB" sz="3600">
                <a:solidFill>
                  <a:schemeClr val="tx2"/>
                </a:solidFill>
                <a:ea typeface="+mn-lt"/>
                <a:cs typeface="+mn-lt"/>
              </a:rPr>
              <a:t>To analyse assignment feedback</a:t>
            </a:r>
            <a:endParaRPr lang="en-US">
              <a:solidFill>
                <a:schemeClr val="tx2"/>
              </a:solidFill>
            </a:endParaRPr>
          </a:p>
          <a:p>
            <a:r>
              <a:rPr lang="en-GB" sz="3600">
                <a:solidFill>
                  <a:schemeClr val="tx2"/>
                </a:solidFill>
                <a:ea typeface="+mn-lt"/>
                <a:cs typeface="+mn-lt"/>
              </a:rPr>
              <a:t>Identify areas for improvement</a:t>
            </a:r>
            <a:endParaRPr lang="en-GB">
              <a:solidFill>
                <a:schemeClr val="tx2"/>
              </a:solidFill>
              <a:ea typeface="+mn-lt"/>
              <a:cs typeface="+mn-lt"/>
            </a:endParaRPr>
          </a:p>
          <a:p>
            <a:r>
              <a:rPr lang="en-GB" sz="3600">
                <a:solidFill>
                  <a:schemeClr val="tx2"/>
                </a:solidFill>
                <a:ea typeface="+mn-lt"/>
                <a:cs typeface="+mn-lt"/>
              </a:rPr>
              <a:t>Establish targets for future assignments (and Part 2) to enhance academic performance</a:t>
            </a:r>
            <a:endParaRPr lang="en-GB">
              <a:solidFill>
                <a:schemeClr val="tx2"/>
              </a:solidFill>
              <a:cs typeface="Calibri"/>
            </a:endParaRPr>
          </a:p>
          <a:p>
            <a:endParaRPr lang="en-GB" sz="2400">
              <a:solidFill>
                <a:schemeClr val="tx2"/>
              </a:solidFill>
              <a:cs typeface="Calibri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03609FA-D660-84F1-DF38-9C49A2B3348E}"/>
              </a:ext>
            </a:extLst>
          </p:cNvPr>
          <p:cNvSpPr txBox="1">
            <a:spLocks/>
          </p:cNvSpPr>
          <p:nvPr/>
        </p:nvSpPr>
        <p:spPr>
          <a:xfrm>
            <a:off x="5365825" y="3427389"/>
            <a:ext cx="6696926" cy="30914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300" err="1">
                <a:solidFill>
                  <a:schemeClr val="tx2"/>
                </a:solidFill>
                <a:ea typeface="+mn-lt"/>
                <a:cs typeface="+mn-lt"/>
              </a:rPr>
              <a:t>Dadansoddi</a:t>
            </a:r>
            <a:r>
              <a:rPr lang="en-GB" sz="3300">
                <a:solidFill>
                  <a:schemeClr val="tx2"/>
                </a:solidFill>
                <a:ea typeface="+mn-lt"/>
                <a:cs typeface="+mn-lt"/>
              </a:rPr>
              <a:t> </a:t>
            </a:r>
            <a:r>
              <a:rPr lang="en-GB" sz="3300" err="1">
                <a:solidFill>
                  <a:schemeClr val="tx2"/>
                </a:solidFill>
                <a:ea typeface="+mn-lt"/>
                <a:cs typeface="+mn-lt"/>
              </a:rPr>
              <a:t>adborth</a:t>
            </a:r>
            <a:r>
              <a:rPr lang="en-GB" sz="3300">
                <a:solidFill>
                  <a:schemeClr val="tx2"/>
                </a:solidFill>
                <a:ea typeface="+mn-lt"/>
                <a:cs typeface="+mn-lt"/>
              </a:rPr>
              <a:t> </a:t>
            </a:r>
            <a:r>
              <a:rPr lang="en-GB" sz="3300" err="1">
                <a:solidFill>
                  <a:schemeClr val="tx2"/>
                </a:solidFill>
                <a:ea typeface="+mn-lt"/>
                <a:cs typeface="+mn-lt"/>
              </a:rPr>
              <a:t>aseiniad</a:t>
            </a:r>
            <a:endParaRPr lang="en-US" sz="3300">
              <a:solidFill>
                <a:schemeClr val="tx2"/>
              </a:solidFill>
              <a:ea typeface="+mn-lt"/>
              <a:cs typeface="+mn-lt"/>
            </a:endParaRPr>
          </a:p>
          <a:p>
            <a:r>
              <a:rPr lang="en-GB" sz="3300" err="1">
                <a:solidFill>
                  <a:schemeClr val="tx2"/>
                </a:solidFill>
                <a:ea typeface="+mn-lt"/>
                <a:cs typeface="+mn-lt"/>
              </a:rPr>
              <a:t>Adnabod</a:t>
            </a:r>
            <a:r>
              <a:rPr lang="en-GB" sz="3300">
                <a:solidFill>
                  <a:schemeClr val="tx2"/>
                </a:solidFill>
                <a:ea typeface="+mn-lt"/>
                <a:cs typeface="+mn-lt"/>
              </a:rPr>
              <a:t> </a:t>
            </a:r>
            <a:r>
              <a:rPr lang="en-GB" sz="3300" err="1">
                <a:solidFill>
                  <a:schemeClr val="tx2"/>
                </a:solidFill>
                <a:ea typeface="+mn-lt"/>
                <a:cs typeface="+mn-lt"/>
              </a:rPr>
              <a:t>mannau</a:t>
            </a:r>
            <a:r>
              <a:rPr lang="en-GB" sz="3300">
                <a:solidFill>
                  <a:schemeClr val="tx2"/>
                </a:solidFill>
                <a:ea typeface="+mn-lt"/>
                <a:cs typeface="+mn-lt"/>
              </a:rPr>
              <a:t> </a:t>
            </a:r>
            <a:r>
              <a:rPr lang="en-GB" sz="3300" err="1">
                <a:solidFill>
                  <a:schemeClr val="tx2"/>
                </a:solidFill>
                <a:ea typeface="+mn-lt"/>
                <a:cs typeface="+mn-lt"/>
              </a:rPr>
              <a:t>i</a:t>
            </a:r>
            <a:r>
              <a:rPr lang="en-GB" sz="3300">
                <a:solidFill>
                  <a:schemeClr val="tx2"/>
                </a:solidFill>
                <a:ea typeface="+mn-lt"/>
                <a:cs typeface="+mn-lt"/>
              </a:rPr>
              <a:t> </a:t>
            </a:r>
            <a:r>
              <a:rPr lang="en-GB" sz="3300" err="1">
                <a:solidFill>
                  <a:schemeClr val="tx2"/>
                </a:solidFill>
                <a:ea typeface="+mn-lt"/>
                <a:cs typeface="+mn-lt"/>
              </a:rPr>
              <a:t>wella</a:t>
            </a:r>
            <a:endParaRPr lang="en-US" sz="3300">
              <a:solidFill>
                <a:schemeClr val="tx2"/>
              </a:solidFill>
              <a:ea typeface="Calibri"/>
              <a:cs typeface="Calibri"/>
            </a:endParaRPr>
          </a:p>
          <a:p>
            <a:r>
              <a:rPr lang="en-GB" sz="3300" err="1">
                <a:solidFill>
                  <a:schemeClr val="tx2"/>
                </a:solidFill>
                <a:ea typeface="+mn-lt"/>
                <a:cs typeface="+mn-lt"/>
              </a:rPr>
              <a:t>Sefydlu</a:t>
            </a:r>
            <a:r>
              <a:rPr lang="en-GB" sz="3300">
                <a:solidFill>
                  <a:schemeClr val="tx2"/>
                </a:solidFill>
                <a:ea typeface="+mn-lt"/>
                <a:cs typeface="+mn-lt"/>
              </a:rPr>
              <a:t> </a:t>
            </a:r>
            <a:r>
              <a:rPr lang="en-GB" sz="3300" err="1">
                <a:solidFill>
                  <a:schemeClr val="tx2"/>
                </a:solidFill>
                <a:ea typeface="+mn-lt"/>
                <a:cs typeface="+mn-lt"/>
              </a:rPr>
              <a:t>targedau</a:t>
            </a:r>
            <a:r>
              <a:rPr lang="en-GB" sz="3300">
                <a:solidFill>
                  <a:schemeClr val="tx2"/>
                </a:solidFill>
                <a:ea typeface="+mn-lt"/>
                <a:cs typeface="+mn-lt"/>
              </a:rPr>
              <a:t> </a:t>
            </a:r>
            <a:r>
              <a:rPr lang="en-GB" sz="3300" err="1">
                <a:solidFill>
                  <a:schemeClr val="tx2"/>
                </a:solidFill>
                <a:ea typeface="+mn-lt"/>
                <a:cs typeface="+mn-lt"/>
              </a:rPr>
              <a:t>ar</a:t>
            </a:r>
            <a:r>
              <a:rPr lang="en-GB" sz="3300">
                <a:solidFill>
                  <a:schemeClr val="tx2"/>
                </a:solidFill>
                <a:ea typeface="+mn-lt"/>
                <a:cs typeface="+mn-lt"/>
              </a:rPr>
              <a:t> </a:t>
            </a:r>
            <a:r>
              <a:rPr lang="en-GB" sz="3300" err="1">
                <a:solidFill>
                  <a:schemeClr val="tx2"/>
                </a:solidFill>
                <a:ea typeface="+mn-lt"/>
                <a:cs typeface="+mn-lt"/>
              </a:rPr>
              <a:t>gyfer</a:t>
            </a:r>
            <a:r>
              <a:rPr lang="en-GB" sz="3300">
                <a:solidFill>
                  <a:schemeClr val="tx2"/>
                </a:solidFill>
                <a:ea typeface="+mn-lt"/>
                <a:cs typeface="+mn-lt"/>
              </a:rPr>
              <a:t> </a:t>
            </a:r>
            <a:r>
              <a:rPr lang="en-GB" sz="3300" err="1">
                <a:solidFill>
                  <a:schemeClr val="tx2"/>
                </a:solidFill>
                <a:ea typeface="+mn-lt"/>
                <a:cs typeface="+mn-lt"/>
              </a:rPr>
              <a:t>aseiniadau</a:t>
            </a:r>
            <a:r>
              <a:rPr lang="en-GB" sz="3300">
                <a:solidFill>
                  <a:schemeClr val="tx2"/>
                </a:solidFill>
                <a:ea typeface="+mn-lt"/>
                <a:cs typeface="+mn-lt"/>
              </a:rPr>
              <a:t> (a Rhan 2) </a:t>
            </a:r>
            <a:r>
              <a:rPr lang="en-GB" sz="3300" err="1">
                <a:solidFill>
                  <a:schemeClr val="tx2"/>
                </a:solidFill>
                <a:ea typeface="+mn-lt"/>
                <a:cs typeface="+mn-lt"/>
              </a:rPr>
              <a:t>i'r</a:t>
            </a:r>
            <a:r>
              <a:rPr lang="en-GB" sz="3300">
                <a:solidFill>
                  <a:schemeClr val="tx2"/>
                </a:solidFill>
                <a:ea typeface="+mn-lt"/>
                <a:cs typeface="+mn-lt"/>
              </a:rPr>
              <a:t> </a:t>
            </a:r>
            <a:r>
              <a:rPr lang="en-GB" sz="3300" err="1">
                <a:solidFill>
                  <a:schemeClr val="tx2"/>
                </a:solidFill>
                <a:ea typeface="+mn-lt"/>
                <a:cs typeface="+mn-lt"/>
              </a:rPr>
              <a:t>dyfodol</a:t>
            </a:r>
            <a:r>
              <a:rPr lang="en-GB" sz="3300">
                <a:solidFill>
                  <a:schemeClr val="tx2"/>
                </a:solidFill>
                <a:ea typeface="+mn-lt"/>
                <a:cs typeface="+mn-lt"/>
              </a:rPr>
              <a:t> </a:t>
            </a:r>
            <a:r>
              <a:rPr lang="en-GB" sz="3300" err="1">
                <a:solidFill>
                  <a:schemeClr val="tx2"/>
                </a:solidFill>
                <a:ea typeface="+mn-lt"/>
                <a:cs typeface="+mn-lt"/>
              </a:rPr>
              <a:t>i</a:t>
            </a:r>
            <a:r>
              <a:rPr lang="en-GB" sz="3300">
                <a:solidFill>
                  <a:schemeClr val="tx2"/>
                </a:solidFill>
                <a:ea typeface="+mn-lt"/>
                <a:cs typeface="+mn-lt"/>
              </a:rPr>
              <a:t> </a:t>
            </a:r>
            <a:r>
              <a:rPr lang="en-GB" sz="3300" err="1">
                <a:solidFill>
                  <a:schemeClr val="tx2"/>
                </a:solidFill>
                <a:ea typeface="+mn-lt"/>
                <a:cs typeface="+mn-lt"/>
              </a:rPr>
              <a:t>sicrhau</a:t>
            </a:r>
            <a:r>
              <a:rPr lang="en-GB" sz="3300">
                <a:solidFill>
                  <a:schemeClr val="tx2"/>
                </a:solidFill>
                <a:ea typeface="+mn-lt"/>
                <a:cs typeface="+mn-lt"/>
              </a:rPr>
              <a:t> </a:t>
            </a:r>
            <a:r>
              <a:rPr lang="en-GB" sz="3300" err="1">
                <a:solidFill>
                  <a:schemeClr val="tx2"/>
                </a:solidFill>
                <a:ea typeface="+mn-lt"/>
                <a:cs typeface="+mn-lt"/>
              </a:rPr>
              <a:t>gwelliant</a:t>
            </a:r>
            <a:r>
              <a:rPr lang="en-GB" sz="3300">
                <a:solidFill>
                  <a:schemeClr val="tx2"/>
                </a:solidFill>
                <a:ea typeface="+mn-lt"/>
                <a:cs typeface="+mn-lt"/>
              </a:rPr>
              <a:t> </a:t>
            </a:r>
            <a:r>
              <a:rPr lang="en-GB" sz="3300" err="1">
                <a:solidFill>
                  <a:schemeClr val="tx2"/>
                </a:solidFill>
                <a:ea typeface="+mn-lt"/>
                <a:cs typeface="+mn-lt"/>
              </a:rPr>
              <a:t>ym</a:t>
            </a:r>
            <a:r>
              <a:rPr lang="en-GB" sz="3300">
                <a:solidFill>
                  <a:schemeClr val="tx2"/>
                </a:solidFill>
                <a:ea typeface="+mn-lt"/>
                <a:cs typeface="+mn-lt"/>
              </a:rPr>
              <a:t> </a:t>
            </a:r>
            <a:r>
              <a:rPr lang="en-GB" sz="3300" err="1">
                <a:solidFill>
                  <a:schemeClr val="tx2"/>
                </a:solidFill>
                <a:ea typeface="+mn-lt"/>
                <a:cs typeface="+mn-lt"/>
              </a:rPr>
              <a:t>mherfformiad</a:t>
            </a:r>
            <a:r>
              <a:rPr lang="en-GB" sz="3300">
                <a:solidFill>
                  <a:schemeClr val="tx2"/>
                </a:solidFill>
                <a:ea typeface="+mn-lt"/>
                <a:cs typeface="+mn-lt"/>
              </a:rPr>
              <a:t> </a:t>
            </a:r>
            <a:r>
              <a:rPr lang="en-GB" sz="3300" err="1">
                <a:solidFill>
                  <a:schemeClr val="tx2"/>
                </a:solidFill>
                <a:ea typeface="+mn-lt"/>
                <a:cs typeface="+mn-lt"/>
              </a:rPr>
              <a:t>academaidd</a:t>
            </a:r>
            <a:endParaRPr lang="en-GB" sz="3300">
              <a:solidFill>
                <a:schemeClr val="tx2"/>
              </a:solidFill>
              <a:ea typeface="+mn-lt"/>
              <a:cs typeface="+mn-lt"/>
            </a:endParaRPr>
          </a:p>
          <a:p>
            <a:endParaRPr lang="en-GB" sz="3300">
              <a:solidFill>
                <a:schemeClr val="tx2"/>
              </a:solidFill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035775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7CA6F-485A-114A-2053-224C60AD9D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39106"/>
            <a:ext cx="10515600" cy="778107"/>
          </a:xfrm>
        </p:spPr>
        <p:txBody>
          <a:bodyPr/>
          <a:lstStyle/>
          <a:p>
            <a:r>
              <a:rPr lang="en-GB" sz="4000" b="1">
                <a:solidFill>
                  <a:srgbClr val="FFFFFF"/>
                </a:solidFill>
                <a:ea typeface="+mj-lt"/>
                <a:cs typeface="+mj-lt"/>
              </a:rPr>
              <a:t>Step 1: Reviewing Assignment Feedback</a:t>
            </a:r>
            <a:endParaRPr lang="en-GB" sz="4000">
              <a:solidFill>
                <a:srgbClr val="FFFFFF"/>
              </a:solidFill>
              <a:ea typeface="+mj-lt"/>
              <a:cs typeface="+mj-lt"/>
            </a:endParaRPr>
          </a:p>
          <a:p>
            <a:endParaRPr lang="en-GB">
              <a:solidFill>
                <a:srgbClr val="FFFFFF"/>
              </a:solidFill>
              <a:cs typeface="Calibri Light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2190E27-B5DD-DED2-E5AC-9E74FA7C843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23219038"/>
              </p:ext>
            </p:extLst>
          </p:nvPr>
        </p:nvGraphicFramePr>
        <p:xfrm>
          <a:off x="838200" y="1255974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353219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F42E8211-CB81-302D-FE3F-536B63D8A647}"/>
              </a:ext>
            </a:extLst>
          </p:cNvPr>
          <p:cNvGrpSpPr/>
          <p:nvPr/>
        </p:nvGrpSpPr>
        <p:grpSpPr>
          <a:xfrm>
            <a:off x="4450080" y="0"/>
            <a:ext cx="7738670" cy="6858000"/>
            <a:chOff x="4450080" y="0"/>
            <a:chExt cx="7738670" cy="6858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BEAD84E7-871F-403D-8E55-CAAE6E0A6E3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36493"/>
            <a:stretch>
              <a:fillRect/>
            </a:stretch>
          </p:blipFill>
          <p:spPr>
            <a:xfrm>
              <a:off x="4450080" y="0"/>
              <a:ext cx="7738670" cy="6858000"/>
            </a:xfrm>
            <a:prstGeom prst="rect">
              <a:avLst/>
            </a:prstGeom>
          </p:spPr>
        </p:pic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E9F94ED2-8599-0628-EBB7-BABE54D715DE}"/>
                </a:ext>
              </a:extLst>
            </p:cNvPr>
            <p:cNvSpPr txBox="1"/>
            <p:nvPr/>
          </p:nvSpPr>
          <p:spPr>
            <a:xfrm>
              <a:off x="7338203" y="1265209"/>
              <a:ext cx="204158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>
                  <a:highlight>
                    <a:srgbClr val="CDEBFF"/>
                  </a:highlight>
                </a:rPr>
                <a:t>What happened?  What was my assessment result?</a:t>
              </a: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C0D90B0A-2096-9396-4150-88E95D350A12}"/>
                </a:ext>
              </a:extLst>
            </p:cNvPr>
            <p:cNvSpPr txBox="1"/>
            <p:nvPr/>
          </p:nvSpPr>
          <p:spPr>
            <a:xfrm>
              <a:off x="9719094" y="2401020"/>
              <a:ext cx="1848927" cy="307777"/>
            </a:xfrm>
            <a:prstGeom prst="rect">
              <a:avLst/>
            </a:prstGeom>
            <a:solidFill>
              <a:srgbClr val="FCAC95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/>
                <a:t>How do I feel about it?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9A001F2-3DC6-35D0-4A15-985223B259C4}"/>
                </a:ext>
              </a:extLst>
            </p:cNvPr>
            <p:cNvSpPr txBox="1"/>
            <p:nvPr/>
          </p:nvSpPr>
          <p:spPr>
            <a:xfrm>
              <a:off x="5193036" y="4703494"/>
              <a:ext cx="1848927" cy="523220"/>
            </a:xfrm>
            <a:prstGeom prst="rect">
              <a:avLst/>
            </a:prstGeom>
            <a:solidFill>
              <a:srgbClr val="FCB45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/>
                <a:t>What can I change? What have I learned?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C7B8257A-D74C-627C-88B5-B590208717B1}"/>
                </a:ext>
              </a:extLst>
            </p:cNvPr>
            <p:cNvSpPr txBox="1"/>
            <p:nvPr/>
          </p:nvSpPr>
          <p:spPr>
            <a:xfrm>
              <a:off x="5089587" y="2256571"/>
              <a:ext cx="199263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>
                  <a:highlight>
                    <a:srgbClr val="78CFC6"/>
                  </a:highlight>
                </a:rPr>
                <a:t>What are my next steps? How can I ensure that I stick to my plan?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F19AAD08-1C1B-7E7F-D4EC-49FA36890EEC}"/>
                </a:ext>
              </a:extLst>
            </p:cNvPr>
            <p:cNvSpPr txBox="1"/>
            <p:nvPr/>
          </p:nvSpPr>
          <p:spPr>
            <a:xfrm>
              <a:off x="7361207" y="5632272"/>
              <a:ext cx="204158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>
                  <a:highlight>
                    <a:srgbClr val="FADC68"/>
                  </a:highlight>
                </a:rPr>
                <a:t>Why did things go/didn’t go well? What factors contributed? </a:t>
              </a: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57E18915-EC8B-6B5F-0D03-00D399E053E1}"/>
              </a:ext>
            </a:extLst>
          </p:cNvPr>
          <p:cNvSpPr txBox="1"/>
          <p:nvPr/>
        </p:nvSpPr>
        <p:spPr>
          <a:xfrm>
            <a:off x="724619" y="1722076"/>
            <a:ext cx="2685690" cy="212365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4400" b="1">
                <a:highlight>
                  <a:srgbClr val="FF00FF"/>
                </a:highlight>
                <a:latin typeface="AkzidenzGrotesk" panose="02000903050000020004" pitchFamily="2" charset="0"/>
              </a:rPr>
              <a:t>Reflect</a:t>
            </a:r>
          </a:p>
          <a:p>
            <a:endParaRPr lang="en-US" sz="4400" b="1">
              <a:highlight>
                <a:srgbClr val="FF00FF"/>
              </a:highlight>
              <a:latin typeface="AkzidenzGrotesk" panose="02000903050000020004" pitchFamily="2" charset="0"/>
            </a:endParaRPr>
          </a:p>
          <a:p>
            <a:r>
              <a:rPr lang="en-US" sz="4400" b="1" err="1">
                <a:highlight>
                  <a:srgbClr val="FF00FF"/>
                </a:highlight>
                <a:latin typeface="AkzidenzGrotesk"/>
              </a:rPr>
              <a:t>Myfyrio</a:t>
            </a:r>
            <a:endParaRPr lang="en-US" sz="4400" b="1" err="1">
              <a:highlight>
                <a:srgbClr val="FF00FF"/>
              </a:highlight>
              <a:latin typeface="AkzidenzGrotesk" panose="02000903050000020004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64B3BE9-3DBB-E590-3661-0A0FB33B3E04}"/>
              </a:ext>
            </a:extLst>
          </p:cNvPr>
          <p:cNvSpPr txBox="1"/>
          <p:nvPr/>
        </p:nvSpPr>
        <p:spPr>
          <a:xfrm>
            <a:off x="389369" y="5432217"/>
            <a:ext cx="394853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>
                <a:latin typeface="AkzidenzGrotesk" panose="02000903050000020004" pitchFamily="2" charset="0"/>
              </a:rPr>
              <a:t>Gibbs’s reflective cycle (1988)</a:t>
            </a:r>
            <a:endParaRPr lang="en-GB" sz="2000">
              <a:latin typeface="AkzidenzGrotesk" panose="02000903050000020004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6EA5D67-9396-005C-FC10-CFFD13174A79}"/>
              </a:ext>
            </a:extLst>
          </p:cNvPr>
          <p:cNvSpPr txBox="1"/>
          <p:nvPr/>
        </p:nvSpPr>
        <p:spPr>
          <a:xfrm>
            <a:off x="8107391" y="144425"/>
            <a:ext cx="50320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b="1">
                <a:highlight>
                  <a:srgbClr val="00FF00"/>
                </a:highlight>
                <a:latin typeface="AkzidenzGrotesk" panose="02000903050000020004" pitchFamily="2" charset="0"/>
              </a:rPr>
              <a:t>1</a:t>
            </a:r>
            <a:endParaRPr lang="en-GB" sz="4400">
              <a:highlight>
                <a:srgbClr val="00FF00"/>
              </a:highlight>
              <a:latin typeface="AkzidenzGrotesk" panose="02000903050000020004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F28133A-620C-8322-7FA8-9789BF6FC959}"/>
              </a:ext>
            </a:extLst>
          </p:cNvPr>
          <p:cNvSpPr txBox="1"/>
          <p:nvPr/>
        </p:nvSpPr>
        <p:spPr>
          <a:xfrm>
            <a:off x="10335882" y="1217179"/>
            <a:ext cx="50320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b="1">
                <a:highlight>
                  <a:srgbClr val="00FF00"/>
                </a:highlight>
                <a:latin typeface="AkzidenzGrotesk" panose="02000903050000020004" pitchFamily="2" charset="0"/>
              </a:rPr>
              <a:t>2</a:t>
            </a:r>
            <a:endParaRPr lang="en-GB" sz="4400">
              <a:highlight>
                <a:srgbClr val="00FF00"/>
              </a:highlight>
              <a:latin typeface="AkzidenzGrotesk" panose="02000903050000020004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87DC7FA-A38D-476D-653B-1324C3BF4348}"/>
              </a:ext>
            </a:extLst>
          </p:cNvPr>
          <p:cNvSpPr txBox="1"/>
          <p:nvPr/>
        </p:nvSpPr>
        <p:spPr>
          <a:xfrm>
            <a:off x="10391953" y="3676501"/>
            <a:ext cx="50320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b="1">
                <a:highlight>
                  <a:srgbClr val="00FF00"/>
                </a:highlight>
                <a:latin typeface="AkzidenzGrotesk" panose="02000903050000020004" pitchFamily="2" charset="0"/>
              </a:rPr>
              <a:t>3</a:t>
            </a:r>
            <a:endParaRPr lang="en-GB" sz="4400">
              <a:highlight>
                <a:srgbClr val="00FF00"/>
              </a:highlight>
              <a:latin typeface="AkzidenzGrotesk" panose="02000903050000020004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56EAE4E-021C-0033-7410-CE5CABB6656C}"/>
              </a:ext>
            </a:extLst>
          </p:cNvPr>
          <p:cNvSpPr txBox="1"/>
          <p:nvPr/>
        </p:nvSpPr>
        <p:spPr>
          <a:xfrm>
            <a:off x="8067811" y="4542265"/>
            <a:ext cx="50320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b="1">
                <a:highlight>
                  <a:srgbClr val="00FF00"/>
                </a:highlight>
                <a:latin typeface="AkzidenzGrotesk" panose="02000903050000020004" pitchFamily="2" charset="0"/>
              </a:rPr>
              <a:t>4</a:t>
            </a:r>
            <a:endParaRPr lang="en-GB" sz="4400">
              <a:highlight>
                <a:srgbClr val="00FF00"/>
              </a:highlight>
              <a:latin typeface="AkzidenzGrotesk" panose="02000903050000020004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8477052-3FB8-4A28-B47A-ADD208D4C0BE}"/>
              </a:ext>
            </a:extLst>
          </p:cNvPr>
          <p:cNvSpPr txBox="1"/>
          <p:nvPr/>
        </p:nvSpPr>
        <p:spPr>
          <a:xfrm>
            <a:off x="5835684" y="3605108"/>
            <a:ext cx="50320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b="1">
                <a:highlight>
                  <a:srgbClr val="00FF00"/>
                </a:highlight>
                <a:latin typeface="AkzidenzGrotesk" panose="02000903050000020004" pitchFamily="2" charset="0"/>
              </a:rPr>
              <a:t>5</a:t>
            </a:r>
            <a:endParaRPr lang="en-GB" sz="4400">
              <a:highlight>
                <a:srgbClr val="00FF00"/>
              </a:highlight>
              <a:latin typeface="AkzidenzGrotesk" panose="02000903050000020004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DA82FD7-4158-DE4C-6C60-166CD3C0B634}"/>
              </a:ext>
            </a:extLst>
          </p:cNvPr>
          <p:cNvSpPr txBox="1"/>
          <p:nvPr/>
        </p:nvSpPr>
        <p:spPr>
          <a:xfrm>
            <a:off x="5834300" y="1158185"/>
            <a:ext cx="50320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b="1">
                <a:highlight>
                  <a:srgbClr val="00FF00"/>
                </a:highlight>
                <a:latin typeface="AkzidenzGrotesk" panose="02000903050000020004" pitchFamily="2" charset="0"/>
              </a:rPr>
              <a:t>6</a:t>
            </a:r>
            <a:endParaRPr lang="en-GB" sz="4400">
              <a:highlight>
                <a:srgbClr val="00FF00"/>
              </a:highlight>
              <a:latin typeface="AkzidenzGrotesk" panose="0200090305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6666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7CA6F-485A-114A-2053-224C60AD9D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7979"/>
            <a:ext cx="10515600" cy="1325563"/>
          </a:xfrm>
        </p:spPr>
        <p:txBody>
          <a:bodyPr>
            <a:normAutofit/>
          </a:bodyPr>
          <a:lstStyle/>
          <a:p>
            <a:pPr>
              <a:spcBef>
                <a:spcPts val="1000"/>
              </a:spcBef>
            </a:pPr>
            <a:r>
              <a:rPr lang="en-GB" b="1">
                <a:latin typeface="Calibri Light"/>
                <a:ea typeface="+mj-lt"/>
                <a:cs typeface="Arial"/>
              </a:rPr>
              <a:t>Step 2: Identifying Improvement Areas</a:t>
            </a:r>
            <a:endParaRPr lang="en-GB">
              <a:latin typeface="Calibri Light"/>
              <a:ea typeface="+mj-lt"/>
              <a:cs typeface="Arial"/>
            </a:endParaRPr>
          </a:p>
          <a:p>
            <a:endParaRPr lang="en-GB">
              <a:ea typeface="+mj-lt"/>
              <a:cs typeface="+mj-lt"/>
            </a:endParaRPr>
          </a:p>
        </p:txBody>
      </p:sp>
      <p:graphicFrame>
        <p:nvGraphicFramePr>
          <p:cNvPr id="14" name="Content Placeholder 11">
            <a:extLst>
              <a:ext uri="{FF2B5EF4-FFF2-40B4-BE49-F238E27FC236}">
                <a16:creationId xmlns:a16="http://schemas.microsoft.com/office/drawing/2014/main" id="{A22D5F67-A74F-5C73-D2C7-C9C4CD29AAD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35572098"/>
              </p:ext>
            </p:extLst>
          </p:nvPr>
        </p:nvGraphicFramePr>
        <p:xfrm>
          <a:off x="340260" y="699803"/>
          <a:ext cx="11451124" cy="51812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76051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7CA6F-485A-114A-2053-224C60AD9D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2516" y="278295"/>
            <a:ext cx="10515600" cy="924511"/>
          </a:xfrm>
        </p:spPr>
        <p:txBody>
          <a:bodyPr>
            <a:normAutofit/>
          </a:bodyPr>
          <a:lstStyle/>
          <a:p>
            <a:pPr>
              <a:spcBef>
                <a:spcPts val="1000"/>
              </a:spcBef>
            </a:pPr>
            <a:r>
              <a:rPr lang="en-GB" b="1">
                <a:latin typeface="Calibri Light"/>
                <a:ea typeface="+mj-lt"/>
                <a:cs typeface="Arial"/>
              </a:rPr>
              <a:t>Cam 2: </a:t>
            </a:r>
            <a:r>
              <a:rPr lang="en-GB" b="1" err="1">
                <a:latin typeface="Calibri Light"/>
                <a:ea typeface="+mj-lt"/>
                <a:cs typeface="Arial"/>
              </a:rPr>
              <a:t>Adnabod</a:t>
            </a:r>
            <a:r>
              <a:rPr lang="en-GB" b="1">
                <a:latin typeface="Calibri Light"/>
                <a:ea typeface="+mj-lt"/>
                <a:cs typeface="Arial"/>
              </a:rPr>
              <a:t> </a:t>
            </a:r>
            <a:r>
              <a:rPr lang="en-GB" b="1" err="1">
                <a:latin typeface="Calibri Light"/>
                <a:ea typeface="+mj-lt"/>
                <a:cs typeface="Arial"/>
              </a:rPr>
              <a:t>Gwelliannu</a:t>
            </a:r>
            <a:r>
              <a:rPr lang="en-GB" b="1">
                <a:latin typeface="Calibri Light"/>
                <a:ea typeface="+mj-lt"/>
                <a:cs typeface="Arial"/>
              </a:rPr>
              <a:t> </a:t>
            </a:r>
            <a:r>
              <a:rPr lang="en-GB" b="1" err="1">
                <a:latin typeface="Calibri Light"/>
                <a:ea typeface="+mj-lt"/>
                <a:cs typeface="Arial"/>
              </a:rPr>
              <a:t>sydd</a:t>
            </a:r>
            <a:r>
              <a:rPr lang="en-GB" b="1">
                <a:latin typeface="Calibri Light"/>
                <a:ea typeface="+mj-lt"/>
                <a:cs typeface="Arial"/>
              </a:rPr>
              <a:t> Angen</a:t>
            </a:r>
          </a:p>
          <a:p>
            <a:endParaRPr lang="en-GB">
              <a:ea typeface="+mj-lt"/>
              <a:cs typeface="+mj-lt"/>
            </a:endParaRPr>
          </a:p>
        </p:txBody>
      </p:sp>
      <p:graphicFrame>
        <p:nvGraphicFramePr>
          <p:cNvPr id="14" name="Content Placeholder 11">
            <a:extLst>
              <a:ext uri="{FF2B5EF4-FFF2-40B4-BE49-F238E27FC236}">
                <a16:creationId xmlns:a16="http://schemas.microsoft.com/office/drawing/2014/main" id="{A22D5F67-A74F-5C73-D2C7-C9C4CD29AAD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91532352"/>
              </p:ext>
            </p:extLst>
          </p:nvPr>
        </p:nvGraphicFramePr>
        <p:xfrm>
          <a:off x="310082" y="699803"/>
          <a:ext cx="11617104" cy="51812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168555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4E78EB-679C-15C4-5855-274D4DE85D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0666"/>
            <a:ext cx="10515600" cy="800401"/>
          </a:xfrm>
        </p:spPr>
        <p:txBody>
          <a:bodyPr/>
          <a:lstStyle/>
          <a:p>
            <a:r>
              <a:rPr lang="en-US">
                <a:solidFill>
                  <a:srgbClr val="FFFFFF"/>
                </a:solidFill>
                <a:cs typeface="Calibri Light"/>
              </a:rPr>
              <a:t>Breakdown areas of the marking criteria</a:t>
            </a:r>
            <a:endParaRPr lang="en-US" err="1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5F848B-22E6-54DA-0689-C72FA9A8C0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516" y="1254215"/>
            <a:ext cx="4860759" cy="435133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>
                <a:cs typeface="Calibri"/>
              </a:rPr>
              <a:t>Engagement with Literature</a:t>
            </a:r>
            <a:endParaRPr lang="en-US"/>
          </a:p>
          <a:p>
            <a:endParaRPr lang="en-US">
              <a:cs typeface="Calibri"/>
            </a:endParaRPr>
          </a:p>
          <a:p>
            <a:r>
              <a:rPr lang="en-US">
                <a:cs typeface="Calibri"/>
              </a:rPr>
              <a:t>Knowledge &amp; Understanding</a:t>
            </a:r>
          </a:p>
          <a:p>
            <a:endParaRPr lang="en-US">
              <a:cs typeface="Calibri"/>
            </a:endParaRPr>
          </a:p>
          <a:p>
            <a:r>
              <a:rPr lang="en-US">
                <a:cs typeface="Calibri"/>
              </a:rPr>
              <a:t>Cognitive &amp; Intellectual </a:t>
            </a:r>
          </a:p>
          <a:p>
            <a:endParaRPr lang="en-US">
              <a:cs typeface="Calibri"/>
            </a:endParaRPr>
          </a:p>
          <a:p>
            <a:r>
              <a:rPr lang="en-US">
                <a:cs typeface="Calibri"/>
              </a:rPr>
              <a:t>Practical</a:t>
            </a:r>
            <a:endParaRPr lang="en-US"/>
          </a:p>
          <a:p>
            <a:endParaRPr lang="en-US">
              <a:cs typeface="Calibri"/>
            </a:endParaRPr>
          </a:p>
          <a:p>
            <a:r>
              <a:rPr lang="en-US">
                <a:cs typeface="Calibri"/>
              </a:rPr>
              <a:t>Transferable skills</a:t>
            </a: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036C126-1FC4-97CB-3969-C234FA5D180D}"/>
              </a:ext>
            </a:extLst>
          </p:cNvPr>
          <p:cNvSpPr txBox="1">
            <a:spLocks/>
          </p:cNvSpPr>
          <p:nvPr/>
        </p:nvSpPr>
        <p:spPr>
          <a:xfrm>
            <a:off x="6498390" y="1252878"/>
            <a:ext cx="5532224" cy="496999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err="1">
                <a:cs typeface="Calibri"/>
              </a:rPr>
              <a:t>Sgiliau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Ymgysylltu</a:t>
            </a:r>
            <a:r>
              <a:rPr lang="en-US">
                <a:cs typeface="Calibri"/>
              </a:rPr>
              <a:t> a </a:t>
            </a:r>
            <a:r>
              <a:rPr lang="en-US" err="1">
                <a:cs typeface="Calibri"/>
              </a:rPr>
              <a:t>Llenyddiaeth</a:t>
            </a:r>
          </a:p>
          <a:p>
            <a:endParaRPr lang="en-US">
              <a:cs typeface="Calibri"/>
            </a:endParaRPr>
          </a:p>
          <a:p>
            <a:r>
              <a:rPr lang="en-US" err="1">
                <a:cs typeface="Calibri"/>
              </a:rPr>
              <a:t>Sgiliau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Gwybodaeth</a:t>
            </a:r>
            <a:r>
              <a:rPr lang="en-US">
                <a:cs typeface="Calibri"/>
              </a:rPr>
              <a:t> a </a:t>
            </a:r>
            <a:r>
              <a:rPr lang="en-US" err="1">
                <a:cs typeface="Calibri"/>
              </a:rPr>
              <a:t>dealltwriaeth</a:t>
            </a:r>
            <a:endParaRPr lang="en-US" err="1">
              <a:ea typeface="Calibri"/>
              <a:cs typeface="Calibri"/>
            </a:endParaRPr>
          </a:p>
          <a:p>
            <a:endParaRPr lang="en-US">
              <a:cs typeface="Calibri"/>
            </a:endParaRPr>
          </a:p>
          <a:p>
            <a:r>
              <a:rPr lang="en-US" err="1">
                <a:cs typeface="Calibri"/>
              </a:rPr>
              <a:t>Sgiliau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Gwybyddol</a:t>
            </a:r>
            <a:r>
              <a:rPr lang="en-US">
                <a:cs typeface="Calibri"/>
              </a:rPr>
              <a:t> a </a:t>
            </a:r>
            <a:r>
              <a:rPr lang="en-US" err="1">
                <a:cs typeface="Calibri"/>
              </a:rPr>
              <a:t>Deallusol</a:t>
            </a:r>
            <a:endParaRPr lang="en-US">
              <a:ea typeface="Calibri"/>
              <a:cs typeface="Calibri"/>
            </a:endParaRPr>
          </a:p>
          <a:p>
            <a:r>
              <a:rPr lang="en-US" err="1">
                <a:cs typeface="Calibri"/>
              </a:rPr>
              <a:t>Ymarferol</a:t>
            </a:r>
          </a:p>
          <a:p>
            <a:endParaRPr lang="en-US">
              <a:cs typeface="Calibri"/>
            </a:endParaRPr>
          </a:p>
          <a:p>
            <a:r>
              <a:rPr lang="en-US" err="1">
                <a:cs typeface="Calibri"/>
              </a:rPr>
              <a:t>Sgiliau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Trosgwlyddadwy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ar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gyfer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bywyd</a:t>
            </a:r>
            <a:r>
              <a:rPr lang="en-US">
                <a:cs typeface="Calibri"/>
              </a:rPr>
              <a:t> ac </a:t>
            </a:r>
            <a:r>
              <a:rPr lang="en-US" err="1">
                <a:cs typeface="Calibri"/>
              </a:rPr>
              <a:t>arfer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proffesiynol</a:t>
            </a:r>
            <a:endParaRPr lang="en-US" err="1">
              <a:ea typeface="Calibri"/>
              <a:cs typeface="Calibri"/>
            </a:endParaRP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314634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63D521-072A-7DB8-3CF0-31DD6ED3FC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283" y="-162413"/>
            <a:ext cx="11152517" cy="1325563"/>
          </a:xfrm>
        </p:spPr>
        <p:txBody>
          <a:bodyPr/>
          <a:lstStyle/>
          <a:p>
            <a:r>
              <a:rPr lang="en-GB">
                <a:solidFill>
                  <a:schemeClr val="bg1"/>
                </a:solidFill>
                <a:latin typeface="AkzidenzGrotesk" panose="02000903050000020004" pitchFamily="2" charset="0"/>
                <a:ea typeface="Calibri Light"/>
                <a:cs typeface="Calibri Light"/>
              </a:rPr>
              <a:t>A </a:t>
            </a:r>
            <a:r>
              <a:rPr lang="en-GB" b="1">
                <a:solidFill>
                  <a:schemeClr val="bg1"/>
                </a:solidFill>
                <a:latin typeface="AkzidenzGrotesk" panose="02000903050000020004" pitchFamily="2" charset="0"/>
                <a:ea typeface="Calibri Light"/>
                <a:cs typeface="Calibri Light"/>
              </a:rPr>
              <a:t>common</a:t>
            </a:r>
            <a:r>
              <a:rPr lang="en-GB">
                <a:solidFill>
                  <a:schemeClr val="bg1"/>
                </a:solidFill>
                <a:latin typeface="AkzidenzGrotesk" panose="02000903050000020004" pitchFamily="2" charset="0"/>
                <a:ea typeface="Calibri Light"/>
                <a:cs typeface="Calibri Light"/>
              </a:rPr>
              <a:t> area for many students is ...</a:t>
            </a:r>
            <a:endParaRPr lang="en-GB">
              <a:solidFill>
                <a:schemeClr val="bg1"/>
              </a:solidFill>
              <a:latin typeface="AkzidenzGrotesk" panose="02000903050000020004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59FB5F-DB72-08DB-00B7-0A323F31B0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121106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sz="4000">
                <a:ea typeface="Calibri"/>
                <a:cs typeface="Calibri"/>
              </a:rPr>
              <a:t>Cognitive &amp; Intellectual Skills – i.e. </a:t>
            </a:r>
            <a:r>
              <a:rPr lang="en-GB" sz="4000">
                <a:ea typeface="Calibri"/>
                <a:cs typeface="Calibri"/>
              </a:rPr>
              <a:t>How to include an argument!</a:t>
            </a:r>
          </a:p>
        </p:txBody>
      </p:sp>
    </p:spTree>
    <p:extLst>
      <p:ext uri="{BB962C8B-B14F-4D97-AF65-F5344CB8AC3E}">
        <p14:creationId xmlns:p14="http://schemas.microsoft.com/office/powerpoint/2010/main" val="14923711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A59F003-E00A-43F9-91DC-CC54E3B874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Pen placed on top of a signature line">
            <a:extLst>
              <a:ext uri="{FF2B5EF4-FFF2-40B4-BE49-F238E27FC236}">
                <a16:creationId xmlns:a16="http://schemas.microsoft.com/office/drawing/2014/main" id="{B4719445-E652-EF9A-6646-C47E745B61D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092" t="9717" r="-7" b="13555"/>
          <a:stretch/>
        </p:blipFill>
        <p:spPr>
          <a:xfrm>
            <a:off x="20" y="10"/>
            <a:ext cx="12191981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74A4382-E3AD-430A-9A1F-DFA3E0E77A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799865" y="-1524511"/>
            <a:ext cx="4592270" cy="12192001"/>
          </a:xfrm>
          <a:prstGeom prst="rect">
            <a:avLst/>
          </a:prstGeom>
          <a:gradFill>
            <a:gsLst>
              <a:gs pos="35000">
                <a:schemeClr val="tx1">
                  <a:alpha val="46000"/>
                </a:schemeClr>
              </a:gs>
              <a:gs pos="21000">
                <a:schemeClr val="tx1">
                  <a:alpha val="30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>
                  <a:alpha val="9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8D29C6-92CA-FB4B-2965-40899ABCA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46304" y="1457862"/>
            <a:ext cx="12865256" cy="4114800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/>
            <a:r>
              <a:rPr lang="en-US" sz="7000" b="1">
                <a:highlight>
                  <a:srgbClr val="FF00FF"/>
                </a:highlight>
              </a:rPr>
              <a:t>Critical Thinking &amp; tips on how to Structure an Argument.</a:t>
            </a:r>
            <a:br>
              <a:rPr lang="en-US" sz="7000" b="1"/>
            </a:br>
            <a:r>
              <a:rPr lang="en-US" sz="7000" b="1">
                <a:solidFill>
                  <a:schemeClr val="bg1"/>
                </a:solidFill>
              </a:rPr>
              <a:t>.</a:t>
            </a:r>
            <a:br>
              <a:rPr lang="en-US" sz="7000" b="1">
                <a:cs typeface="Calibri Light"/>
              </a:rPr>
            </a:br>
            <a:r>
              <a:rPr lang="en-US" sz="7000" b="1" err="1">
                <a:solidFill>
                  <a:schemeClr val="bg1"/>
                </a:solidFill>
                <a:cs typeface="Calibri Light"/>
              </a:rPr>
              <a:t>Meddwl</a:t>
            </a:r>
            <a:r>
              <a:rPr lang="en-US" sz="7000" b="1">
                <a:solidFill>
                  <a:schemeClr val="bg1"/>
                </a:solidFill>
                <a:cs typeface="Calibri Light"/>
              </a:rPr>
              <a:t> </a:t>
            </a:r>
            <a:r>
              <a:rPr lang="en-US" sz="7000" b="1" err="1">
                <a:solidFill>
                  <a:schemeClr val="bg1"/>
                </a:solidFill>
                <a:cs typeface="Calibri Light"/>
              </a:rPr>
              <a:t>Beirniadol</a:t>
            </a:r>
            <a:r>
              <a:rPr lang="en-US" sz="7000" b="1">
                <a:solidFill>
                  <a:schemeClr val="bg1"/>
                </a:solidFill>
                <a:cs typeface="Calibri Light"/>
              </a:rPr>
              <a:t> a tips </a:t>
            </a:r>
            <a:r>
              <a:rPr lang="en-US" sz="7000" b="1" err="1">
                <a:solidFill>
                  <a:schemeClr val="bg1"/>
                </a:solidFill>
                <a:cs typeface="Calibri Light"/>
              </a:rPr>
              <a:t>sut</a:t>
            </a:r>
            <a:r>
              <a:rPr lang="en-US" sz="7000" b="1">
                <a:solidFill>
                  <a:schemeClr val="bg1"/>
                </a:solidFill>
                <a:cs typeface="Calibri Light"/>
              </a:rPr>
              <a:t> </a:t>
            </a:r>
            <a:r>
              <a:rPr lang="en-US" sz="7000" b="1" err="1">
                <a:solidFill>
                  <a:schemeClr val="bg1"/>
                </a:solidFill>
                <a:cs typeface="Calibri Light"/>
              </a:rPr>
              <a:t>i</a:t>
            </a:r>
            <a:r>
              <a:rPr lang="en-US" sz="7000" b="1">
                <a:solidFill>
                  <a:schemeClr val="bg1"/>
                </a:solidFill>
                <a:cs typeface="Calibri Light"/>
              </a:rPr>
              <a:t> </a:t>
            </a:r>
            <a:r>
              <a:rPr lang="en-US" sz="7000" b="1" err="1">
                <a:solidFill>
                  <a:schemeClr val="bg1"/>
                </a:solidFill>
                <a:cs typeface="Calibri Light"/>
              </a:rPr>
              <a:t>Strwythuro</a:t>
            </a:r>
            <a:r>
              <a:rPr lang="en-US" sz="7000" b="1">
                <a:solidFill>
                  <a:schemeClr val="bg1"/>
                </a:solidFill>
                <a:cs typeface="Calibri Light"/>
              </a:rPr>
              <a:t> </a:t>
            </a:r>
            <a:r>
              <a:rPr lang="en-US" sz="7000" b="1" err="1">
                <a:solidFill>
                  <a:schemeClr val="bg1"/>
                </a:solidFill>
                <a:cs typeface="Calibri Light"/>
              </a:rPr>
              <a:t>Dadleuon</a:t>
            </a:r>
            <a:r>
              <a:rPr lang="en-US" sz="7000" b="1">
                <a:solidFill>
                  <a:schemeClr val="bg1"/>
                </a:solidFill>
                <a:cs typeface="Calibri Light"/>
              </a:rPr>
              <a:t>.</a:t>
            </a:r>
            <a:endParaRPr lang="en-US" sz="7000">
              <a:solidFill>
                <a:schemeClr val="bg1"/>
              </a:solidFill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79F40191-0F44-4FD1-82CC-ACB507C14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575039"/>
            <a:ext cx="9785897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50405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diagram of a diagram of a diagram&#10;&#10;AI-generated content may be incorrect.">
            <a:extLst>
              <a:ext uri="{FF2B5EF4-FFF2-40B4-BE49-F238E27FC236}">
                <a16:creationId xmlns:a16="http://schemas.microsoft.com/office/drawing/2014/main" id="{F67B30E1-1D69-F0AD-4B9A-1167FC1BCA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1396" y="-23764"/>
            <a:ext cx="9473930" cy="6881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144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9CC4B5-E55A-AB84-FDF0-8A70CA731E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807" y="448253"/>
            <a:ext cx="11481847" cy="983384"/>
          </a:xfrm>
        </p:spPr>
        <p:txBody>
          <a:bodyPr/>
          <a:lstStyle/>
          <a:p>
            <a:r>
              <a:rPr lang="en-GB">
                <a:latin typeface="AkzidenzGrotesk" panose="02000903050000020004" pitchFamily="2" charset="0"/>
              </a:rPr>
              <a:t>Tips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009F5F-532B-92AE-248E-AF9D6141E4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1934" y="1421132"/>
            <a:ext cx="5521314" cy="4057691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>
                <a:highlight>
                  <a:srgbClr val="00FF00"/>
                </a:highlight>
              </a:rPr>
              <a:t>Purpose</a:t>
            </a:r>
            <a:r>
              <a:rPr lang="en-GB"/>
              <a:t> – What do you want your audience to know overall.</a:t>
            </a:r>
            <a:endParaRPr lang="en-GB">
              <a:ea typeface="Calibri"/>
              <a:cs typeface="Calibri"/>
            </a:endParaRPr>
          </a:p>
          <a:p>
            <a:r>
              <a:rPr lang="en-GB"/>
              <a:t>List of things you know</a:t>
            </a:r>
            <a:endParaRPr lang="en-GB">
              <a:ea typeface="Calibri"/>
              <a:cs typeface="Calibri"/>
            </a:endParaRPr>
          </a:p>
          <a:p>
            <a:r>
              <a:rPr lang="en-GB"/>
              <a:t>Essay = </a:t>
            </a:r>
            <a:r>
              <a:rPr lang="en-GB">
                <a:highlight>
                  <a:srgbClr val="00FF00"/>
                </a:highlight>
              </a:rPr>
              <a:t>Argument</a:t>
            </a:r>
            <a:r>
              <a:rPr lang="en-GB"/>
              <a:t> </a:t>
            </a:r>
            <a:endParaRPr lang="en-GB">
              <a:ea typeface="Calibri"/>
              <a:cs typeface="Calibri"/>
            </a:endParaRPr>
          </a:p>
          <a:p>
            <a:r>
              <a:rPr lang="en-GB">
                <a:highlight>
                  <a:srgbClr val="00FF00"/>
                </a:highlight>
              </a:rPr>
              <a:t>Evidence</a:t>
            </a:r>
            <a:r>
              <a:rPr lang="en-GB"/>
              <a:t> your points to support your opinion</a:t>
            </a:r>
            <a:endParaRPr lang="en-GB">
              <a:ea typeface="Calibri"/>
              <a:cs typeface="Calibri"/>
            </a:endParaRPr>
          </a:p>
          <a:p>
            <a:r>
              <a:rPr lang="en-GB"/>
              <a:t>Importance of key sentences (starting and finishing paragraphs)</a:t>
            </a:r>
            <a:endParaRPr lang="en-GB">
              <a:ea typeface="Calibri"/>
              <a:cs typeface="Calibri"/>
            </a:endParaRPr>
          </a:p>
          <a:p>
            <a:r>
              <a:rPr lang="en-GB"/>
              <a:t>Conclusion/ Summary</a:t>
            </a:r>
            <a:endParaRPr lang="en-GB">
              <a:ea typeface="Calibri"/>
              <a:cs typeface="Calibri"/>
            </a:endParaRPr>
          </a:p>
          <a:p>
            <a:endParaRPr lang="en-GB"/>
          </a:p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C4501D9-6751-68E3-47E8-63369236E217}"/>
              </a:ext>
            </a:extLst>
          </p:cNvPr>
          <p:cNvSpPr txBox="1"/>
          <p:nvPr/>
        </p:nvSpPr>
        <p:spPr>
          <a:xfrm>
            <a:off x="7012609" y="858539"/>
            <a:ext cx="4741333" cy="48320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2800" b="0" i="1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highlight>
                  <a:srgbClr val="00FF00"/>
                </a:highlight>
                <a:uLnTx/>
                <a:uFillTx/>
                <a:latin typeface="Calibri" panose="020F0502020204030204"/>
                <a:ea typeface="+mn-ea"/>
                <a:cs typeface="Arial"/>
              </a:rPr>
              <a:t>Pwrpas</a:t>
            </a:r>
            <a:r>
              <a:rPr kumimoji="0" lang="en-GB" sz="2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 – </a:t>
            </a:r>
            <a:r>
              <a:rPr kumimoji="0" lang="en-GB" sz="2800" b="0" i="1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beth</a:t>
            </a:r>
            <a:r>
              <a:rPr kumimoji="0" lang="en-GB" sz="2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 </a:t>
            </a:r>
            <a:r>
              <a:rPr kumimoji="0" lang="en-GB" sz="2800" b="0" i="1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i</a:t>
            </a:r>
            <a:r>
              <a:rPr kumimoji="0" lang="en-GB" sz="2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 chi </a:t>
            </a:r>
            <a:r>
              <a:rPr kumimoji="0" lang="en-GB" sz="2800" b="0" i="1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eisiau'r</a:t>
            </a:r>
            <a:r>
              <a:rPr kumimoji="0" lang="en-GB" sz="2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 </a:t>
            </a:r>
            <a:r>
              <a:rPr kumimoji="0" lang="en-GB" sz="2800" b="0" i="1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cynulleidfa</a:t>
            </a:r>
            <a:r>
              <a:rPr kumimoji="0" lang="en-GB" sz="2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 </a:t>
            </a:r>
            <a:r>
              <a:rPr kumimoji="0" lang="en-GB" sz="2800" b="0" i="1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i</a:t>
            </a:r>
            <a:r>
              <a:rPr kumimoji="0" lang="en-GB" sz="2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 </a:t>
            </a:r>
            <a:r>
              <a:rPr kumimoji="0" lang="en-GB" sz="2800" b="0" i="1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wybod</a:t>
            </a:r>
            <a:r>
              <a:rPr kumimoji="0" lang="en-GB" sz="2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 </a:t>
            </a:r>
            <a:r>
              <a:rPr kumimoji="0" lang="en-GB" sz="2800" b="0" i="1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amdano</a:t>
            </a:r>
            <a:r>
              <a:rPr kumimoji="0" lang="en-GB" sz="2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. </a:t>
            </a:r>
            <a:endParaRPr kumimoji="0" lang="en-US" sz="1800" b="0" i="1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 panose="020F0502020204030204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2800" b="0" i="1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Rhestrwch</a:t>
            </a:r>
            <a:r>
              <a:rPr kumimoji="0" lang="en-GB" sz="2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 y </a:t>
            </a:r>
            <a:r>
              <a:rPr kumimoji="0" lang="en-GB" sz="2800" b="0" i="1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pethau</a:t>
            </a:r>
            <a:r>
              <a:rPr kumimoji="0" lang="en-GB" sz="2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 </a:t>
            </a:r>
            <a:r>
              <a:rPr kumimoji="0" lang="en-GB" sz="2800" b="0" i="1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chi'n</a:t>
            </a:r>
            <a:r>
              <a:rPr kumimoji="0" lang="en-GB" sz="2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 </a:t>
            </a:r>
            <a:r>
              <a:rPr kumimoji="0" lang="en-GB" sz="2800" b="0" i="1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gwybod</a:t>
            </a:r>
            <a:r>
              <a:rPr kumimoji="0" lang="en-GB" sz="2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  </a:t>
            </a:r>
            <a:endParaRPr kumimoji="0" lang="en-GB" sz="2800" b="0" i="1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/>
              <a:cs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2800" b="0" i="1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Traethawd</a:t>
            </a:r>
            <a:r>
              <a:rPr kumimoji="0" lang="en-GB" sz="2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 = </a:t>
            </a:r>
            <a:r>
              <a:rPr kumimoji="0" lang="en-GB" sz="2800" b="0" i="1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highlight>
                  <a:srgbClr val="00FF00"/>
                </a:highlight>
                <a:uLnTx/>
                <a:uFillTx/>
                <a:latin typeface="Calibri" panose="020F0502020204030204"/>
                <a:ea typeface="+mn-ea"/>
                <a:cs typeface="Arial"/>
              </a:rPr>
              <a:t>Dadl</a:t>
            </a:r>
            <a:r>
              <a:rPr kumimoji="0" lang="en-GB" sz="2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 </a:t>
            </a:r>
            <a:endParaRPr kumimoji="0" lang="en-GB" sz="2800" b="0" i="1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/>
              <a:cs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2800" b="0" i="1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highlight>
                  <a:srgbClr val="00FF00"/>
                </a:highlight>
                <a:uLnTx/>
                <a:uFillTx/>
                <a:latin typeface="Calibri" panose="020F0502020204030204"/>
                <a:ea typeface="+mn-ea"/>
                <a:cs typeface="Arial"/>
              </a:rPr>
              <a:t>Tystiolaeth</a:t>
            </a:r>
            <a:r>
              <a:rPr kumimoji="0" lang="en-GB" sz="2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 </a:t>
            </a:r>
            <a:r>
              <a:rPr kumimoji="0" lang="en-GB" sz="2800" b="0" i="1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chi'n</a:t>
            </a:r>
            <a:r>
              <a:rPr kumimoji="0" lang="en-GB" sz="2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 </a:t>
            </a:r>
            <a:r>
              <a:rPr kumimoji="0" lang="en-GB" sz="2800" b="0" i="1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defnyddio</a:t>
            </a:r>
            <a:r>
              <a:rPr kumimoji="0" lang="en-GB" sz="2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 yn </a:t>
            </a:r>
            <a:r>
              <a:rPr kumimoji="0" lang="en-GB" sz="2800" b="0" i="1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cefnogi'r</a:t>
            </a:r>
            <a:r>
              <a:rPr kumimoji="0" lang="en-GB" sz="2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 barn</a:t>
            </a:r>
            <a:endParaRPr kumimoji="0" lang="en-GB" sz="2800" b="0" i="1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/>
              <a:cs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2800" b="0" i="1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Brawddegau</a:t>
            </a:r>
            <a:r>
              <a:rPr kumimoji="0" lang="en-GB" sz="2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 </a:t>
            </a:r>
            <a:r>
              <a:rPr kumimoji="0" lang="en-GB" sz="2800" b="0" i="1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allweddol</a:t>
            </a:r>
            <a:r>
              <a:rPr kumimoji="0" lang="en-GB" sz="2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  (</a:t>
            </a:r>
            <a:r>
              <a:rPr kumimoji="0" lang="en-GB" sz="2800" b="0" i="1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dechrau</a:t>
            </a:r>
            <a:r>
              <a:rPr kumimoji="0" lang="en-GB" sz="2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 a </a:t>
            </a:r>
            <a:r>
              <a:rPr kumimoji="0" lang="en-GB" sz="2800" b="0" i="1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gorffen</a:t>
            </a:r>
            <a:r>
              <a:rPr kumimoji="0" lang="en-GB" sz="2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 </a:t>
            </a:r>
            <a:r>
              <a:rPr kumimoji="0" lang="en-GB" sz="2800" b="0" i="1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paragraffau</a:t>
            </a:r>
            <a:r>
              <a:rPr kumimoji="0" lang="en-GB" sz="2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)</a:t>
            </a:r>
            <a:endParaRPr kumimoji="0" lang="en-GB" sz="2800" b="0" i="1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/>
              <a:cs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2800" b="0" i="1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Diweddglo</a:t>
            </a:r>
            <a:r>
              <a:rPr kumimoji="0" lang="en-GB" sz="2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 / </a:t>
            </a:r>
            <a:r>
              <a:rPr kumimoji="0" lang="en-GB" sz="2800" b="0" i="1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Crynhoi</a:t>
            </a:r>
            <a:r>
              <a:rPr kumimoji="0" lang="en-US" sz="2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​</a:t>
            </a:r>
            <a:endParaRPr kumimoji="0" lang="en-US" sz="2800" b="0" i="1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246622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person with a mustache pointing his finger&#10;&#10;Description automatically generated">
            <a:extLst>
              <a:ext uri="{FF2B5EF4-FFF2-40B4-BE49-F238E27FC236}">
                <a16:creationId xmlns:a16="http://schemas.microsoft.com/office/drawing/2014/main" id="{51AAC062-40EF-2C99-4DFF-A3114096528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428" r="27178"/>
          <a:stretch/>
        </p:blipFill>
        <p:spPr>
          <a:xfrm>
            <a:off x="6103027" y="10"/>
            <a:ext cx="6088971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D878882-ED8E-99F6-256E-833AF6471A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328512"/>
            <a:ext cx="4778387" cy="1628970"/>
          </a:xfrm>
        </p:spPr>
        <p:txBody>
          <a:bodyPr anchor="ctr">
            <a:normAutofit/>
          </a:bodyPr>
          <a:lstStyle/>
          <a:p>
            <a:r>
              <a:rPr lang="en-US" sz="3600" err="1">
                <a:solidFill>
                  <a:srgbClr val="FF0000"/>
                </a:solidFill>
                <a:ea typeface="Calibri Light"/>
                <a:cs typeface="Calibri Light"/>
              </a:rPr>
              <a:t>Byddwch</a:t>
            </a:r>
            <a:r>
              <a:rPr lang="en-US" sz="3600">
                <a:solidFill>
                  <a:srgbClr val="FF0000"/>
                </a:solidFill>
                <a:ea typeface="Calibri Light"/>
                <a:cs typeface="Calibri Light"/>
              </a:rPr>
              <a:t> </a:t>
            </a:r>
            <a:r>
              <a:rPr lang="en-US" sz="3600" err="1">
                <a:solidFill>
                  <a:srgbClr val="FF0000"/>
                </a:solidFill>
                <a:ea typeface="Calibri Light"/>
                <a:cs typeface="Calibri Light"/>
              </a:rPr>
              <a:t>yn</a:t>
            </a:r>
            <a:r>
              <a:rPr lang="en-US" sz="3600">
                <a:solidFill>
                  <a:srgbClr val="FF0000"/>
                </a:solidFill>
                <a:ea typeface="Calibri Light"/>
                <a:cs typeface="Calibri Light"/>
              </a:rPr>
              <a:t> </a:t>
            </a:r>
            <a:r>
              <a:rPr lang="en-US" sz="3600" err="1">
                <a:solidFill>
                  <a:srgbClr val="FF0000"/>
                </a:solidFill>
                <a:ea typeface="Calibri Light"/>
                <a:cs typeface="Calibri Light"/>
              </a:rPr>
              <a:t>chwilfrydig</a:t>
            </a:r>
            <a:r>
              <a:rPr lang="en-US" sz="3600">
                <a:solidFill>
                  <a:srgbClr val="FF0000"/>
                </a:solidFill>
                <a:ea typeface="Calibri Light"/>
                <a:cs typeface="Calibri Light"/>
              </a:rPr>
              <a:t> (ac </a:t>
            </a:r>
            <a:r>
              <a:rPr lang="en-US" sz="3600" err="1">
                <a:solidFill>
                  <a:srgbClr val="FF0000"/>
                </a:solidFill>
                <a:ea typeface="Calibri Light"/>
                <a:cs typeface="Calibri Light"/>
              </a:rPr>
              <a:t>yn</a:t>
            </a:r>
            <a:r>
              <a:rPr lang="en-US" sz="3600">
                <a:solidFill>
                  <a:srgbClr val="FF0000"/>
                </a:solidFill>
                <a:ea typeface="Calibri Light"/>
                <a:cs typeface="Calibri Light"/>
              </a:rPr>
              <a:t> </a:t>
            </a:r>
            <a:r>
              <a:rPr lang="en-US" sz="3600" err="1">
                <a:solidFill>
                  <a:srgbClr val="FF0000"/>
                </a:solidFill>
                <a:ea typeface="Calibri Light"/>
                <a:cs typeface="Calibri Light"/>
              </a:rPr>
              <a:t>gritigol</a:t>
            </a:r>
            <a:r>
              <a:rPr lang="en-US" sz="3600">
                <a:solidFill>
                  <a:srgbClr val="FF0000"/>
                </a:solidFill>
                <a:ea typeface="Calibri Light"/>
                <a:cs typeface="Calibri Light"/>
              </a:rPr>
              <a:t>)</a:t>
            </a:r>
            <a:endParaRPr lang="en-US"/>
          </a:p>
        </p:txBody>
      </p:sp>
      <p:sp>
        <p:nvSpPr>
          <p:cNvPr id="18" name="Content Placeholder 7">
            <a:extLst>
              <a:ext uri="{FF2B5EF4-FFF2-40B4-BE49-F238E27FC236}">
                <a16:creationId xmlns:a16="http://schemas.microsoft.com/office/drawing/2014/main" id="{A4140C55-0B66-3FA5-582B-77883F902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2535" y="1861866"/>
            <a:ext cx="5219022" cy="4282942"/>
          </a:xfrm>
        </p:spPr>
        <p:txBody>
          <a:bodyPr anchor="ctr">
            <a:normAutofit fontScale="92500" lnSpcReduction="10000"/>
          </a:bodyPr>
          <a:lstStyle/>
          <a:p>
            <a:r>
              <a:rPr lang="en-US" sz="3000" b="1" err="1">
                <a:ea typeface="Calibri"/>
                <a:cs typeface="Calibri"/>
              </a:rPr>
              <a:t>Ystyriwch</a:t>
            </a:r>
            <a:r>
              <a:rPr lang="en-US" sz="3000" b="1">
                <a:ea typeface="Calibri"/>
                <a:cs typeface="Calibri"/>
              </a:rPr>
              <a:t> y </a:t>
            </a:r>
            <a:r>
              <a:rPr lang="en-US" sz="3000" b="1" err="1">
                <a:ea typeface="Calibri"/>
                <a:cs typeface="Calibri"/>
              </a:rPr>
              <a:t>dadleuon</a:t>
            </a:r>
            <a:r>
              <a:rPr lang="en-US" sz="3000" b="1">
                <a:ea typeface="Calibri"/>
                <a:cs typeface="Calibri"/>
              </a:rPr>
              <a:t> </a:t>
            </a:r>
            <a:r>
              <a:rPr lang="en-US" sz="3000" b="1" err="1">
                <a:ea typeface="Calibri"/>
                <a:cs typeface="Calibri"/>
              </a:rPr>
              <a:t>yma</a:t>
            </a:r>
            <a:r>
              <a:rPr lang="en-US" sz="3000" b="1">
                <a:ea typeface="Calibri"/>
                <a:cs typeface="Calibri"/>
              </a:rPr>
              <a:t> : </a:t>
            </a:r>
            <a:endParaRPr lang="en-US" sz="2000">
              <a:ea typeface="Calibri" panose="020F0502020204030204"/>
              <a:cs typeface="Calibri" panose="020F0502020204030204"/>
            </a:endParaRPr>
          </a:p>
          <a:p>
            <a:r>
              <a:rPr lang="en-US" sz="3000">
                <a:ea typeface="Calibri"/>
                <a:cs typeface="Calibri"/>
              </a:rPr>
              <a:t>Mae </a:t>
            </a:r>
            <a:r>
              <a:rPr lang="en-US" sz="3000" err="1">
                <a:ea typeface="Calibri"/>
                <a:cs typeface="Calibri"/>
              </a:rPr>
              <a:t>Peldroed</a:t>
            </a:r>
            <a:r>
              <a:rPr lang="en-US" sz="3000">
                <a:ea typeface="Calibri"/>
                <a:cs typeface="Calibri"/>
              </a:rPr>
              <a:t> a </a:t>
            </a:r>
            <a:r>
              <a:rPr lang="en-US" sz="3000" err="1">
                <a:ea typeface="Calibri"/>
                <a:cs typeface="Calibri"/>
              </a:rPr>
              <a:t>Rygbi</a:t>
            </a:r>
            <a:r>
              <a:rPr lang="en-US" sz="3000">
                <a:ea typeface="Calibri"/>
                <a:cs typeface="Calibri"/>
              </a:rPr>
              <a:t> </a:t>
            </a:r>
            <a:r>
              <a:rPr lang="en-US" sz="3000" err="1">
                <a:ea typeface="Calibri"/>
                <a:cs typeface="Calibri"/>
              </a:rPr>
              <a:t>wedi</a:t>
            </a:r>
            <a:r>
              <a:rPr lang="en-US" sz="3000">
                <a:ea typeface="Calibri"/>
                <a:cs typeface="Calibri"/>
              </a:rPr>
              <a:t> </a:t>
            </a:r>
            <a:r>
              <a:rPr lang="en-US" sz="3000" err="1">
                <a:ea typeface="Calibri"/>
                <a:cs typeface="Calibri"/>
              </a:rPr>
              <a:t>gwella</a:t>
            </a:r>
            <a:r>
              <a:rPr lang="en-US" sz="3000">
                <a:ea typeface="Calibri"/>
                <a:cs typeface="Calibri"/>
              </a:rPr>
              <a:t> o </a:t>
            </a:r>
            <a:r>
              <a:rPr lang="en-US" sz="3000" err="1">
                <a:ea typeface="Calibri"/>
                <a:cs typeface="Calibri"/>
              </a:rPr>
              <a:t>ganlyniad</a:t>
            </a:r>
            <a:r>
              <a:rPr lang="en-US" sz="3000">
                <a:ea typeface="Calibri"/>
                <a:cs typeface="Calibri"/>
              </a:rPr>
              <a:t> </a:t>
            </a:r>
            <a:r>
              <a:rPr lang="en-US" sz="3000" err="1">
                <a:ea typeface="Calibri"/>
                <a:cs typeface="Calibri"/>
              </a:rPr>
              <a:t>i</a:t>
            </a:r>
            <a:r>
              <a:rPr lang="en-US" sz="3000">
                <a:ea typeface="Calibri"/>
                <a:cs typeface="Calibri"/>
              </a:rPr>
              <a:t> </a:t>
            </a:r>
            <a:r>
              <a:rPr lang="en-US" sz="3000" err="1">
                <a:ea typeface="Calibri"/>
                <a:cs typeface="Calibri"/>
              </a:rPr>
              <a:t>ddefnyddio</a:t>
            </a:r>
            <a:r>
              <a:rPr lang="en-US" sz="3000">
                <a:ea typeface="Calibri"/>
                <a:cs typeface="Calibri"/>
              </a:rPr>
              <a:t> VAR </a:t>
            </a:r>
            <a:endParaRPr lang="en-US"/>
          </a:p>
          <a:p>
            <a:r>
              <a:rPr lang="en-US" sz="3000">
                <a:ea typeface="Calibri"/>
                <a:cs typeface="Calibri"/>
              </a:rPr>
              <a:t>Mae </a:t>
            </a:r>
            <a:r>
              <a:rPr lang="en-US" sz="3000" err="1">
                <a:ea typeface="Calibri"/>
                <a:cs typeface="Calibri"/>
              </a:rPr>
              <a:t>Peldroed</a:t>
            </a:r>
            <a:r>
              <a:rPr lang="en-US" sz="3000">
                <a:ea typeface="Calibri"/>
                <a:cs typeface="Calibri"/>
              </a:rPr>
              <a:t> a Tenis </a:t>
            </a:r>
            <a:r>
              <a:rPr lang="en-US" sz="3000" err="1">
                <a:ea typeface="Calibri"/>
                <a:cs typeface="Calibri"/>
              </a:rPr>
              <a:t>yn</a:t>
            </a:r>
            <a:r>
              <a:rPr lang="en-US" sz="3000">
                <a:ea typeface="Calibri"/>
                <a:cs typeface="Calibri"/>
              </a:rPr>
              <a:t> </a:t>
            </a:r>
            <a:r>
              <a:rPr lang="en-US" sz="3000" err="1">
                <a:ea typeface="Calibri"/>
                <a:cs typeface="Calibri"/>
              </a:rPr>
              <a:t>ddau</a:t>
            </a:r>
            <a:r>
              <a:rPr lang="en-US" sz="3000">
                <a:ea typeface="Calibri"/>
                <a:cs typeface="Calibri"/>
              </a:rPr>
              <a:t> </a:t>
            </a:r>
            <a:r>
              <a:rPr lang="en-US" sz="3000" err="1">
                <a:ea typeface="Calibri"/>
                <a:cs typeface="Calibri"/>
              </a:rPr>
              <a:t>enghraifft</a:t>
            </a:r>
            <a:r>
              <a:rPr lang="en-US" sz="3000">
                <a:ea typeface="Calibri"/>
                <a:cs typeface="Calibri"/>
              </a:rPr>
              <a:t> </a:t>
            </a:r>
            <a:r>
              <a:rPr lang="en-US" sz="3000" err="1">
                <a:ea typeface="Calibri"/>
                <a:cs typeface="Calibri"/>
              </a:rPr>
              <a:t>ble</a:t>
            </a:r>
            <a:r>
              <a:rPr lang="en-US" sz="3000">
                <a:ea typeface="Calibri"/>
                <a:cs typeface="Calibri"/>
              </a:rPr>
              <a:t> </a:t>
            </a:r>
            <a:r>
              <a:rPr lang="en-US" sz="3000" err="1">
                <a:ea typeface="Calibri"/>
                <a:cs typeface="Calibri"/>
              </a:rPr>
              <a:t>mae</a:t>
            </a:r>
            <a:r>
              <a:rPr lang="en-US" sz="3000">
                <a:ea typeface="Calibri"/>
                <a:cs typeface="Calibri"/>
              </a:rPr>
              <a:t> </a:t>
            </a:r>
            <a:r>
              <a:rPr lang="en-US" sz="3000" err="1">
                <a:ea typeface="Calibri"/>
                <a:cs typeface="Calibri"/>
              </a:rPr>
              <a:t>chwaraeon</a:t>
            </a:r>
            <a:r>
              <a:rPr lang="en-US" sz="3000">
                <a:ea typeface="Calibri"/>
                <a:cs typeface="Calibri"/>
              </a:rPr>
              <a:t> </a:t>
            </a:r>
            <a:r>
              <a:rPr lang="en-US" sz="3000" err="1">
                <a:ea typeface="Calibri"/>
                <a:cs typeface="Calibri"/>
              </a:rPr>
              <a:t>menywod</a:t>
            </a:r>
            <a:r>
              <a:rPr lang="en-US" sz="3000">
                <a:ea typeface="Calibri"/>
                <a:cs typeface="Calibri"/>
              </a:rPr>
              <a:t> </a:t>
            </a:r>
            <a:r>
              <a:rPr lang="en-US" sz="3000" err="1">
                <a:ea typeface="Calibri"/>
                <a:cs typeface="Calibri"/>
              </a:rPr>
              <a:t>yn</a:t>
            </a:r>
            <a:r>
              <a:rPr lang="en-US" sz="3000">
                <a:ea typeface="Calibri"/>
                <a:cs typeface="Calibri"/>
              </a:rPr>
              <a:t> "more value for money" </a:t>
            </a:r>
            <a:r>
              <a:rPr lang="en-US" sz="3000" err="1">
                <a:ea typeface="Calibri"/>
                <a:cs typeface="Calibri"/>
              </a:rPr>
              <a:t>na</a:t>
            </a:r>
            <a:r>
              <a:rPr lang="en-US" sz="3000">
                <a:ea typeface="Calibri"/>
                <a:cs typeface="Calibri"/>
              </a:rPr>
              <a:t> </a:t>
            </a:r>
            <a:r>
              <a:rPr lang="en-US" sz="3000" err="1">
                <a:ea typeface="Calibri"/>
                <a:cs typeface="Calibri"/>
              </a:rPr>
              <a:t>Peldroed</a:t>
            </a:r>
            <a:r>
              <a:rPr lang="en-US" sz="3000">
                <a:ea typeface="Calibri"/>
                <a:cs typeface="Calibri"/>
              </a:rPr>
              <a:t> a Tenis </a:t>
            </a:r>
            <a:r>
              <a:rPr lang="en-US" sz="3000" err="1">
                <a:ea typeface="Calibri"/>
                <a:cs typeface="Calibri"/>
              </a:rPr>
              <a:t>dynion</a:t>
            </a:r>
            <a:r>
              <a:rPr lang="en-US" sz="3000">
                <a:ea typeface="Calibri"/>
                <a:cs typeface="Calibri"/>
              </a:rPr>
              <a:t>.  </a:t>
            </a:r>
            <a:endParaRPr lang="en-US"/>
          </a:p>
          <a:p>
            <a:r>
              <a:rPr lang="en-US" sz="3000">
                <a:ea typeface="Calibri"/>
                <a:cs typeface="Calibri"/>
              </a:rPr>
              <a:t>Dylai </a:t>
            </a:r>
            <a:r>
              <a:rPr lang="en-US" sz="3000" err="1">
                <a:ea typeface="Calibri"/>
                <a:cs typeface="Calibri"/>
              </a:rPr>
              <a:t>pawb</a:t>
            </a:r>
            <a:r>
              <a:rPr lang="en-US" sz="3000">
                <a:ea typeface="Calibri"/>
                <a:cs typeface="Calibri"/>
              </a:rPr>
              <a:t> </a:t>
            </a:r>
            <a:r>
              <a:rPr lang="en-US" sz="3000" err="1">
                <a:ea typeface="Calibri"/>
                <a:cs typeface="Calibri"/>
              </a:rPr>
              <a:t>fod</a:t>
            </a:r>
            <a:r>
              <a:rPr lang="en-US" sz="3000">
                <a:ea typeface="Calibri"/>
                <a:cs typeface="Calibri"/>
              </a:rPr>
              <a:t> </a:t>
            </a:r>
            <a:r>
              <a:rPr lang="en-US" sz="3000" err="1">
                <a:ea typeface="Calibri"/>
                <a:cs typeface="Calibri"/>
              </a:rPr>
              <a:t>yn</a:t>
            </a:r>
            <a:r>
              <a:rPr lang="en-US" sz="3000">
                <a:ea typeface="Calibri"/>
                <a:cs typeface="Calibri"/>
              </a:rPr>
              <a:t> </a:t>
            </a:r>
            <a:r>
              <a:rPr lang="en-US" sz="3000" err="1">
                <a:ea typeface="Calibri"/>
                <a:cs typeface="Calibri"/>
              </a:rPr>
              <a:t>llyseuwyr</a:t>
            </a:r>
            <a:r>
              <a:rPr lang="en-US" sz="3000">
                <a:ea typeface="Calibri"/>
                <a:cs typeface="Calibri"/>
              </a:rPr>
              <a:t> (vegetarian)</a:t>
            </a:r>
            <a:endParaRPr lang="en-US"/>
          </a:p>
          <a:p>
            <a:endParaRPr lang="en-US" b="1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832631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person with a mustache pointing his finger&#10;&#10;Description automatically generated">
            <a:extLst>
              <a:ext uri="{FF2B5EF4-FFF2-40B4-BE49-F238E27FC236}">
                <a16:creationId xmlns:a16="http://schemas.microsoft.com/office/drawing/2014/main" id="{51AAC062-40EF-2C99-4DFF-A3114096528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428" r="27178"/>
          <a:stretch/>
        </p:blipFill>
        <p:spPr>
          <a:xfrm>
            <a:off x="6103027" y="10"/>
            <a:ext cx="6088971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D878882-ED8E-99F6-256E-833AF6471A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328512"/>
            <a:ext cx="4778387" cy="1628970"/>
          </a:xfrm>
        </p:spPr>
        <p:txBody>
          <a:bodyPr anchor="ctr">
            <a:normAutofit/>
          </a:bodyPr>
          <a:lstStyle/>
          <a:p>
            <a:r>
              <a:rPr lang="en-US" sz="4000">
                <a:ea typeface="Calibri Light"/>
                <a:cs typeface="Calibri Light"/>
              </a:rPr>
              <a:t>Be Curious!</a:t>
            </a:r>
            <a:endParaRPr lang="en-US" sz="4000"/>
          </a:p>
        </p:txBody>
      </p:sp>
      <p:sp>
        <p:nvSpPr>
          <p:cNvPr id="18" name="Content Placeholder 7">
            <a:extLst>
              <a:ext uri="{FF2B5EF4-FFF2-40B4-BE49-F238E27FC236}">
                <a16:creationId xmlns:a16="http://schemas.microsoft.com/office/drawing/2014/main" id="{A4140C55-0B66-3FA5-582B-77883F902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6163" y="1936343"/>
            <a:ext cx="4659756" cy="3374137"/>
          </a:xfrm>
        </p:spPr>
        <p:txBody>
          <a:bodyPr anchor="ctr">
            <a:normAutofit fontScale="92500" lnSpcReduction="10000"/>
          </a:bodyPr>
          <a:lstStyle/>
          <a:p>
            <a:r>
              <a:rPr lang="en-US" b="1">
                <a:ea typeface="Calibri"/>
                <a:cs typeface="Calibri"/>
              </a:rPr>
              <a:t>Break down these arguments:</a:t>
            </a:r>
            <a:endParaRPr lang="en-US" sz="2000">
              <a:ea typeface="Calibri" panose="020F0502020204030204"/>
              <a:cs typeface="Calibri" panose="020F0502020204030204"/>
            </a:endParaRPr>
          </a:p>
          <a:p>
            <a:r>
              <a:rPr lang="en-US">
                <a:latin typeface="Arial"/>
                <a:cs typeface="Arial"/>
              </a:rPr>
              <a:t>•</a:t>
            </a:r>
            <a:r>
              <a:rPr lang="en-US">
                <a:ea typeface="Calibri"/>
                <a:cs typeface="Calibri"/>
              </a:rPr>
              <a:t>Football and Rugby has been made better by VAR (and equivalent)</a:t>
            </a:r>
            <a:endParaRPr lang="en-US"/>
          </a:p>
          <a:p>
            <a:r>
              <a:rPr lang="en-US">
                <a:latin typeface="Arial"/>
                <a:cs typeface="Arial"/>
              </a:rPr>
              <a:t>•</a:t>
            </a:r>
            <a:r>
              <a:rPr lang="en-US">
                <a:ea typeface="Calibri"/>
                <a:cs typeface="Calibri"/>
              </a:rPr>
              <a:t>Football and Tennis are two examples where women's sport is more value for money than the men's game</a:t>
            </a:r>
            <a:endParaRPr lang="en-US"/>
          </a:p>
          <a:p>
            <a:r>
              <a:rPr lang="en-US">
                <a:latin typeface="Arial"/>
                <a:cs typeface="Arial"/>
              </a:rPr>
              <a:t>•</a:t>
            </a:r>
            <a:r>
              <a:rPr lang="en-US">
                <a:ea typeface="Calibri"/>
                <a:cs typeface="Calibri"/>
              </a:rPr>
              <a:t>Everyone should be vegetarian</a:t>
            </a:r>
            <a:endParaRPr lang="en-US"/>
          </a:p>
          <a:p>
            <a:endParaRPr lang="en-US" sz="200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03576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DD4904-7126-7456-6AF0-F2D1E5E2B7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456" y="-149388"/>
            <a:ext cx="11023600" cy="1338588"/>
          </a:xfrm>
        </p:spPr>
        <p:txBody>
          <a:bodyPr/>
          <a:lstStyle/>
          <a:p>
            <a:r>
              <a:rPr lang="en-GB" b="1">
                <a:solidFill>
                  <a:schemeClr val="bg1"/>
                </a:solidFill>
                <a:cs typeface="Calibri Light"/>
              </a:rPr>
              <a:t>Challenge each other            </a:t>
            </a:r>
            <a:r>
              <a:rPr lang="en-GB" b="1" err="1">
                <a:solidFill>
                  <a:schemeClr val="bg1"/>
                </a:solidFill>
                <a:cs typeface="Calibri Light"/>
              </a:rPr>
              <a:t>Heriwch</a:t>
            </a:r>
            <a:r>
              <a:rPr lang="en-GB" b="1">
                <a:solidFill>
                  <a:schemeClr val="bg1"/>
                </a:solidFill>
                <a:cs typeface="Calibri Light"/>
              </a:rPr>
              <a:t> </a:t>
            </a:r>
            <a:r>
              <a:rPr lang="en-GB" b="1" err="1">
                <a:solidFill>
                  <a:schemeClr val="bg1"/>
                </a:solidFill>
                <a:cs typeface="Calibri Light"/>
              </a:rPr>
              <a:t>eich</a:t>
            </a:r>
            <a:r>
              <a:rPr lang="en-GB" b="1">
                <a:solidFill>
                  <a:schemeClr val="bg1"/>
                </a:solidFill>
                <a:cs typeface="Calibri Light"/>
              </a:rPr>
              <a:t> </a:t>
            </a:r>
            <a:r>
              <a:rPr lang="en-GB" b="1" err="1">
                <a:solidFill>
                  <a:schemeClr val="bg1"/>
                </a:solidFill>
                <a:cs typeface="Calibri Light"/>
              </a:rPr>
              <a:t>gilydd</a:t>
            </a:r>
            <a:endParaRPr lang="en-GB" b="1" err="1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7A1A0C-4219-E9A7-90B1-6A95CC6647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180856"/>
            <a:ext cx="5611625" cy="4774292"/>
          </a:xfrm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pPr marL="457200" indent="-457200"/>
            <a:r>
              <a:rPr lang="en-GB" sz="3200">
                <a:latin typeface="Calibri"/>
                <a:ea typeface="Calibri"/>
                <a:cs typeface="Calibri"/>
              </a:rPr>
              <a:t>Critical thinking task. Debate time... </a:t>
            </a:r>
          </a:p>
          <a:p>
            <a:pPr marL="457200" indent="-457200"/>
            <a:r>
              <a:rPr lang="en-GB" sz="3200">
                <a:latin typeface="Calibri"/>
                <a:ea typeface="Calibri"/>
                <a:cs typeface="Arial"/>
              </a:rPr>
              <a:t>Turn to the person sitting next to you and ...</a:t>
            </a:r>
          </a:p>
          <a:p>
            <a:pPr marL="457200" indent="-457200"/>
            <a:r>
              <a:rPr lang="en-GB" sz="3200">
                <a:latin typeface="Calibri"/>
                <a:ea typeface="Calibri"/>
                <a:cs typeface="Arial"/>
              </a:rPr>
              <a:t>Together, make a note of what the areas of debate could be (from your </a:t>
            </a:r>
            <a:r>
              <a:rPr lang="en-GB" sz="3200">
                <a:highlight>
                  <a:srgbClr val="00FF00"/>
                </a:highlight>
                <a:latin typeface="Calibri"/>
                <a:ea typeface="Calibri"/>
                <a:cs typeface="Arial"/>
              </a:rPr>
              <a:t>Part 2 topic</a:t>
            </a:r>
            <a:r>
              <a:rPr lang="en-GB" sz="3200">
                <a:latin typeface="Calibri"/>
                <a:ea typeface="Calibri"/>
                <a:cs typeface="Arial"/>
              </a:rPr>
              <a:t>) </a:t>
            </a:r>
          </a:p>
          <a:p>
            <a:pPr marL="0" indent="0">
              <a:buNone/>
            </a:pPr>
            <a:endParaRPr lang="en-GB" sz="3200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3200">
                <a:latin typeface="Calibri"/>
                <a:ea typeface="Calibri"/>
                <a:cs typeface="Calibri"/>
              </a:rPr>
              <a:t>A: To make a point &amp; c</a:t>
            </a:r>
            <a:r>
              <a:rPr lang="en-GB" sz="3200">
                <a:latin typeface="Calibri"/>
                <a:ea typeface="Calibri"/>
                <a:cs typeface="Arial"/>
              </a:rPr>
              <a:t>hallenge your partner to argue the opposing point of view. </a:t>
            </a:r>
            <a:endParaRPr lang="en-GB" sz="3200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3200">
                <a:latin typeface="Calibri"/>
                <a:ea typeface="Calibri"/>
                <a:cs typeface="Calibri"/>
              </a:rPr>
              <a:t>B: Partner challenge it... ideas for critical thinking  </a:t>
            </a:r>
            <a:r>
              <a:rPr lang="en-GB" sz="2000">
                <a:latin typeface="Cooper Black"/>
                <a:cs typeface="Calibri"/>
              </a:rPr>
              <a:t>                                </a:t>
            </a:r>
            <a:r>
              <a:rPr lang="en-GB">
                <a:cs typeface="Calibri"/>
              </a:rPr>
              <a:t>     </a:t>
            </a:r>
            <a:endParaRPr lang="en-GB">
              <a:latin typeface="Arial"/>
              <a:cs typeface="Arial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122114E-2726-A649-4BD6-3E07913D74FF}"/>
              </a:ext>
            </a:extLst>
          </p:cNvPr>
          <p:cNvSpPr txBox="1">
            <a:spLocks/>
          </p:cNvSpPr>
          <p:nvPr/>
        </p:nvSpPr>
        <p:spPr>
          <a:xfrm>
            <a:off x="6940944" y="1171520"/>
            <a:ext cx="5029814" cy="478080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/>
            <a:r>
              <a:rPr lang="en-GB" err="1">
                <a:cs typeface="Calibri"/>
              </a:rPr>
              <a:t>Tasg</a:t>
            </a:r>
            <a:r>
              <a:rPr lang="en-GB">
                <a:cs typeface="Calibri"/>
              </a:rPr>
              <a:t> </a:t>
            </a:r>
            <a:r>
              <a:rPr lang="en-GB" err="1">
                <a:cs typeface="Calibri"/>
              </a:rPr>
              <a:t>meddwl</a:t>
            </a:r>
            <a:r>
              <a:rPr lang="en-GB">
                <a:cs typeface="Calibri"/>
              </a:rPr>
              <a:t> </a:t>
            </a:r>
            <a:r>
              <a:rPr lang="en-GB" err="1">
                <a:cs typeface="Calibri"/>
              </a:rPr>
              <a:t>critigol</a:t>
            </a:r>
            <a:r>
              <a:rPr lang="en-GB">
                <a:cs typeface="Calibri"/>
              </a:rPr>
              <a:t>. </a:t>
            </a:r>
            <a:r>
              <a:rPr lang="en-GB">
                <a:latin typeface="Calibri"/>
                <a:cs typeface="Calibri"/>
              </a:rPr>
              <a:t>Amser </a:t>
            </a:r>
            <a:r>
              <a:rPr lang="en-GB" err="1">
                <a:latin typeface="Calibri"/>
                <a:cs typeface="Calibri"/>
              </a:rPr>
              <a:t>i</a:t>
            </a:r>
            <a:r>
              <a:rPr lang="en-GB">
                <a:latin typeface="Calibri"/>
                <a:cs typeface="Calibri"/>
              </a:rPr>
              <a:t> </a:t>
            </a:r>
            <a:r>
              <a:rPr lang="en-GB" err="1">
                <a:latin typeface="Calibri"/>
                <a:cs typeface="Calibri"/>
              </a:rPr>
              <a:t>ddadlau</a:t>
            </a:r>
            <a:r>
              <a:rPr lang="en-GB">
                <a:latin typeface="Calibri"/>
                <a:cs typeface="Calibri"/>
              </a:rPr>
              <a:t> ...</a:t>
            </a:r>
            <a:endParaRPr lang="en-GB">
              <a:latin typeface="Calibri"/>
              <a:ea typeface="Calibri"/>
              <a:cs typeface="Calibri"/>
            </a:endParaRPr>
          </a:p>
          <a:p>
            <a:pPr marL="457200" indent="-457200"/>
            <a:r>
              <a:rPr lang="en-GB" err="1">
                <a:latin typeface="Calibri"/>
                <a:cs typeface="Calibri"/>
              </a:rPr>
              <a:t>Trowch</a:t>
            </a:r>
            <a:r>
              <a:rPr lang="en-GB">
                <a:latin typeface="Calibri"/>
                <a:cs typeface="Calibri"/>
              </a:rPr>
              <a:t> at </a:t>
            </a:r>
            <a:r>
              <a:rPr lang="en-GB" err="1">
                <a:latin typeface="Calibri"/>
                <a:cs typeface="Calibri"/>
              </a:rPr>
              <a:t>berson</a:t>
            </a:r>
            <a:r>
              <a:rPr lang="en-GB">
                <a:latin typeface="Calibri"/>
                <a:cs typeface="Calibri"/>
              </a:rPr>
              <a:t> </a:t>
            </a:r>
            <a:r>
              <a:rPr lang="en-GB" err="1">
                <a:latin typeface="Calibri"/>
                <a:cs typeface="Calibri"/>
              </a:rPr>
              <a:t>sy'n</a:t>
            </a:r>
            <a:r>
              <a:rPr lang="en-GB">
                <a:latin typeface="Calibri"/>
                <a:cs typeface="Calibri"/>
              </a:rPr>
              <a:t> </a:t>
            </a:r>
            <a:r>
              <a:rPr lang="en-GB" err="1">
                <a:latin typeface="Calibri"/>
                <a:cs typeface="Calibri"/>
              </a:rPr>
              <a:t>eistedd</a:t>
            </a:r>
            <a:r>
              <a:rPr lang="en-GB">
                <a:latin typeface="Calibri"/>
                <a:cs typeface="Calibri"/>
              </a:rPr>
              <a:t> </a:t>
            </a:r>
            <a:r>
              <a:rPr lang="en-GB" err="1">
                <a:latin typeface="Calibri"/>
                <a:cs typeface="Calibri"/>
              </a:rPr>
              <a:t>drws</a:t>
            </a:r>
            <a:r>
              <a:rPr lang="en-GB">
                <a:latin typeface="Calibri"/>
                <a:cs typeface="Calibri"/>
              </a:rPr>
              <a:t> </a:t>
            </a:r>
            <a:r>
              <a:rPr lang="en-GB" err="1">
                <a:latin typeface="Calibri"/>
                <a:cs typeface="Calibri"/>
              </a:rPr>
              <a:t>nesaf</a:t>
            </a:r>
            <a:r>
              <a:rPr lang="en-GB">
                <a:latin typeface="Calibri"/>
                <a:cs typeface="Calibri"/>
              </a:rPr>
              <a:t> </a:t>
            </a:r>
            <a:r>
              <a:rPr lang="en-GB" err="1">
                <a:latin typeface="Calibri"/>
                <a:cs typeface="Calibri"/>
              </a:rPr>
              <a:t>i</a:t>
            </a:r>
            <a:r>
              <a:rPr lang="en-GB">
                <a:latin typeface="Calibri"/>
                <a:cs typeface="Calibri"/>
              </a:rPr>
              <a:t> chi …</a:t>
            </a:r>
            <a:endParaRPr lang="en-GB">
              <a:latin typeface="Calibri"/>
              <a:ea typeface="Calibri"/>
              <a:cs typeface="Calibri"/>
            </a:endParaRPr>
          </a:p>
          <a:p>
            <a:pPr marL="457200" indent="-457200"/>
            <a:r>
              <a:rPr lang="en-GB" err="1">
                <a:latin typeface="Calibri"/>
                <a:cs typeface="Calibri"/>
              </a:rPr>
              <a:t>Gyda'ch</a:t>
            </a:r>
            <a:r>
              <a:rPr lang="en-GB">
                <a:latin typeface="Calibri"/>
                <a:cs typeface="Calibri"/>
              </a:rPr>
              <a:t> </a:t>
            </a:r>
            <a:r>
              <a:rPr lang="en-GB" err="1">
                <a:latin typeface="Calibri"/>
                <a:cs typeface="Calibri"/>
              </a:rPr>
              <a:t>gilydd</a:t>
            </a:r>
            <a:r>
              <a:rPr lang="en-GB">
                <a:latin typeface="Calibri"/>
                <a:cs typeface="Calibri"/>
              </a:rPr>
              <a:t>, </a:t>
            </a:r>
            <a:r>
              <a:rPr lang="en-GB" err="1">
                <a:latin typeface="Calibri"/>
                <a:cs typeface="Calibri"/>
              </a:rPr>
              <a:t>gwnewch</a:t>
            </a:r>
            <a:r>
              <a:rPr lang="en-GB">
                <a:latin typeface="Calibri"/>
                <a:cs typeface="Calibri"/>
              </a:rPr>
              <a:t> </a:t>
            </a:r>
            <a:r>
              <a:rPr lang="en-GB" err="1">
                <a:latin typeface="Calibri"/>
                <a:cs typeface="Calibri"/>
              </a:rPr>
              <a:t>nodiadau</a:t>
            </a:r>
            <a:r>
              <a:rPr lang="en-GB">
                <a:latin typeface="Calibri"/>
                <a:cs typeface="Calibri"/>
              </a:rPr>
              <a:t> </a:t>
            </a:r>
            <a:r>
              <a:rPr lang="en-GB" err="1">
                <a:latin typeface="Calibri"/>
                <a:cs typeface="Calibri"/>
              </a:rPr>
              <a:t>o'r</a:t>
            </a:r>
            <a:r>
              <a:rPr lang="en-GB">
                <a:latin typeface="Calibri"/>
                <a:cs typeface="Calibri"/>
              </a:rPr>
              <a:t> </a:t>
            </a:r>
            <a:r>
              <a:rPr lang="en-GB" err="1">
                <a:latin typeface="Calibri"/>
                <a:cs typeface="Calibri"/>
              </a:rPr>
              <a:t>dadleuon</a:t>
            </a:r>
            <a:r>
              <a:rPr lang="en-GB">
                <a:latin typeface="Calibri"/>
                <a:cs typeface="Calibri"/>
              </a:rPr>
              <a:t> </a:t>
            </a:r>
            <a:r>
              <a:rPr lang="en-GB" err="1">
                <a:latin typeface="Calibri"/>
                <a:cs typeface="Calibri"/>
              </a:rPr>
              <a:t>posib</a:t>
            </a:r>
            <a:r>
              <a:rPr lang="en-GB">
                <a:latin typeface="Calibri"/>
                <a:cs typeface="Calibri"/>
              </a:rPr>
              <a:t>(</a:t>
            </a:r>
            <a:r>
              <a:rPr lang="en-GB" err="1">
                <a:latin typeface="Calibri"/>
                <a:cs typeface="Calibri"/>
              </a:rPr>
              <a:t>o’r</a:t>
            </a:r>
            <a:r>
              <a:rPr lang="en-GB">
                <a:latin typeface="Calibri"/>
                <a:cs typeface="Calibri"/>
              </a:rPr>
              <a:t> </a:t>
            </a:r>
            <a:r>
              <a:rPr lang="en-GB" err="1">
                <a:latin typeface="Calibri"/>
                <a:cs typeface="Calibri"/>
              </a:rPr>
              <a:t>eich</a:t>
            </a:r>
            <a:r>
              <a:rPr lang="en-GB">
                <a:latin typeface="Calibri"/>
                <a:cs typeface="Calibri"/>
              </a:rPr>
              <a:t> </a:t>
            </a:r>
            <a:r>
              <a:rPr lang="en-GB" err="1">
                <a:highlight>
                  <a:srgbClr val="00FF00"/>
                </a:highlight>
                <a:latin typeface="Calibri"/>
                <a:cs typeface="Calibri"/>
              </a:rPr>
              <a:t>pwnc</a:t>
            </a:r>
            <a:r>
              <a:rPr lang="en-GB">
                <a:highlight>
                  <a:srgbClr val="00FF00"/>
                </a:highlight>
                <a:latin typeface="Calibri"/>
                <a:cs typeface="Calibri"/>
              </a:rPr>
              <a:t> Rhan 2</a:t>
            </a:r>
            <a:r>
              <a:rPr lang="en-GB">
                <a:latin typeface="Calibri"/>
                <a:cs typeface="Calibri"/>
              </a:rPr>
              <a:t>)</a:t>
            </a:r>
          </a:p>
          <a:p>
            <a:pPr marL="0" indent="0">
              <a:buNone/>
            </a:pPr>
            <a:r>
              <a:rPr lang="en-GB">
                <a:latin typeface="Calibri"/>
                <a:cs typeface="Calibri"/>
              </a:rPr>
              <a:t>A: </a:t>
            </a:r>
            <a:r>
              <a:rPr lang="en-GB" err="1">
                <a:latin typeface="Calibri"/>
                <a:cs typeface="Calibri"/>
              </a:rPr>
              <a:t>Gwnewch</a:t>
            </a:r>
            <a:r>
              <a:rPr lang="en-GB">
                <a:latin typeface="Calibri"/>
                <a:cs typeface="Calibri"/>
              </a:rPr>
              <a:t> </a:t>
            </a:r>
            <a:r>
              <a:rPr lang="en-GB" err="1">
                <a:latin typeface="Calibri"/>
                <a:cs typeface="Calibri"/>
              </a:rPr>
              <a:t>safbwynt</a:t>
            </a:r>
            <a:r>
              <a:rPr lang="en-GB">
                <a:latin typeface="Calibri"/>
                <a:cs typeface="Calibri"/>
              </a:rPr>
              <a:t> a </a:t>
            </a:r>
            <a:r>
              <a:rPr lang="en-GB" err="1">
                <a:latin typeface="Calibri"/>
                <a:cs typeface="Calibri"/>
              </a:rPr>
              <a:t>heriwch</a:t>
            </a:r>
            <a:r>
              <a:rPr lang="en-GB">
                <a:latin typeface="Calibri"/>
                <a:cs typeface="Calibri"/>
              </a:rPr>
              <a:t> </a:t>
            </a:r>
            <a:r>
              <a:rPr lang="en-GB" err="1">
                <a:latin typeface="Calibri"/>
                <a:cs typeface="Calibri"/>
              </a:rPr>
              <a:t>eich</a:t>
            </a:r>
            <a:r>
              <a:rPr lang="en-GB">
                <a:latin typeface="Calibri"/>
                <a:cs typeface="Calibri"/>
              </a:rPr>
              <a:t> partner </a:t>
            </a:r>
            <a:r>
              <a:rPr lang="en-GB" err="1">
                <a:latin typeface="Calibri"/>
                <a:cs typeface="Calibri"/>
              </a:rPr>
              <a:t>i</a:t>
            </a:r>
            <a:r>
              <a:rPr lang="en-GB">
                <a:latin typeface="Calibri"/>
                <a:cs typeface="Calibri"/>
              </a:rPr>
              <a:t> </a:t>
            </a:r>
            <a:r>
              <a:rPr lang="en-GB" err="1">
                <a:latin typeface="Calibri"/>
                <a:cs typeface="Calibri"/>
              </a:rPr>
              <a:t>ddadlau</a:t>
            </a:r>
            <a:r>
              <a:rPr lang="en-GB">
                <a:latin typeface="Calibri"/>
                <a:cs typeface="Calibri"/>
              </a:rPr>
              <a:t> </a:t>
            </a:r>
            <a:r>
              <a:rPr lang="en-GB" err="1">
                <a:latin typeface="Calibri"/>
                <a:cs typeface="Calibri"/>
              </a:rPr>
              <a:t>safbwynt</a:t>
            </a:r>
            <a:r>
              <a:rPr lang="en-GB">
                <a:latin typeface="Calibri"/>
                <a:cs typeface="Calibri"/>
              </a:rPr>
              <a:t> </a:t>
            </a:r>
            <a:r>
              <a:rPr lang="en-GB" err="1">
                <a:latin typeface="Calibri"/>
                <a:cs typeface="Calibri"/>
              </a:rPr>
              <a:t>gwahanol</a:t>
            </a:r>
            <a:endParaRPr lang="en-GB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>
                <a:latin typeface="Calibri"/>
                <a:cs typeface="Calibri"/>
              </a:rPr>
              <a:t>B: Herio partner – </a:t>
            </a:r>
            <a:r>
              <a:rPr lang="en-GB" err="1">
                <a:latin typeface="Calibri"/>
                <a:cs typeface="Calibri"/>
              </a:rPr>
              <a:t>syniadau</a:t>
            </a:r>
            <a:r>
              <a:rPr lang="en-GB">
                <a:latin typeface="Calibri"/>
                <a:cs typeface="Calibri"/>
              </a:rPr>
              <a:t> </a:t>
            </a:r>
            <a:r>
              <a:rPr lang="en-GB" err="1">
                <a:latin typeface="Calibri"/>
                <a:cs typeface="Calibri"/>
              </a:rPr>
              <a:t>ar</a:t>
            </a:r>
            <a:r>
              <a:rPr lang="en-GB">
                <a:latin typeface="Calibri"/>
                <a:cs typeface="Calibri"/>
              </a:rPr>
              <a:t> </a:t>
            </a:r>
            <a:r>
              <a:rPr lang="en-GB" err="1">
                <a:latin typeface="Calibri"/>
                <a:cs typeface="Calibri"/>
              </a:rPr>
              <a:t>gyfer</a:t>
            </a:r>
            <a:r>
              <a:rPr lang="en-GB">
                <a:latin typeface="Calibri"/>
                <a:cs typeface="Calibri"/>
              </a:rPr>
              <a:t> </a:t>
            </a:r>
            <a:r>
              <a:rPr lang="en-GB" err="1">
                <a:latin typeface="Calibri"/>
                <a:cs typeface="Calibri"/>
              </a:rPr>
              <a:t>meddwl</a:t>
            </a:r>
            <a:r>
              <a:rPr lang="en-GB">
                <a:latin typeface="Calibri"/>
                <a:cs typeface="Calibri"/>
              </a:rPr>
              <a:t> </a:t>
            </a:r>
            <a:r>
              <a:rPr lang="en-GB" err="1">
                <a:latin typeface="Calibri"/>
                <a:cs typeface="Calibri"/>
              </a:rPr>
              <a:t>critigol</a:t>
            </a:r>
            <a:endParaRPr lang="en-GB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421919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A24301-E3CC-4E41-8051-3EEC669739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Critical thinking...</a:t>
            </a:r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A00349F9-9BE5-0133-C562-74CBFC9A89D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0320866"/>
              </p:ext>
            </p:extLst>
          </p:nvPr>
        </p:nvGraphicFramePr>
        <p:xfrm>
          <a:off x="4368870" y="14625"/>
          <a:ext cx="7692689" cy="669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201118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A24301-E3CC-4E41-8051-3EEC669739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400" err="1"/>
              <a:t>Meddwl</a:t>
            </a:r>
            <a:br>
              <a:rPr lang="en-US" sz="5400"/>
            </a:br>
            <a:r>
              <a:rPr lang="en-US" sz="5400" err="1"/>
              <a:t>Critigol</a:t>
            </a:r>
            <a:r>
              <a:rPr lang="en-US" sz="5400" kern="1200">
                <a:latin typeface="+mj-lt"/>
                <a:ea typeface="+mj-ea"/>
                <a:cs typeface="+mj-cs"/>
              </a:rPr>
              <a:t>...</a:t>
            </a:r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A00349F9-9BE5-0133-C562-74CBFC9A89D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431592"/>
              </p:ext>
            </p:extLst>
          </p:nvPr>
        </p:nvGraphicFramePr>
        <p:xfrm>
          <a:off x="4006731" y="7080"/>
          <a:ext cx="8160451" cy="68564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547226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49068B2-AA95-3CEC-54A6-757AE487C48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9085" b="908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57363FD-7E77-4145-9483-331A807A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6802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46A981-2413-7CF1-D802-51ADC32E3B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>
              <a:spcBef>
                <a:spcPts val="1000"/>
              </a:spcBef>
            </a:pPr>
            <a:r>
              <a:rPr lang="en-GB" b="1">
                <a:latin typeface="Arial"/>
                <a:cs typeface="Arial"/>
              </a:rPr>
              <a:t>Step 3: Defining Improvement Targets (SMART)</a:t>
            </a:r>
            <a:endParaRPr lang="en-GB">
              <a:latin typeface="Arial"/>
              <a:cs typeface="Arial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FA76554-DDCF-8F0E-E7C3-A3C09EC257E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50751982"/>
              </p:ext>
            </p:extLst>
          </p:nvPr>
        </p:nvGraphicFramePr>
        <p:xfrm>
          <a:off x="305540" y="1870013"/>
          <a:ext cx="11654900" cy="47952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141399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8080C7-56FA-4B27-8FF4-1B6AF28F65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pPr>
              <a:spcBef>
                <a:spcPts val="1000"/>
              </a:spcBef>
            </a:pPr>
            <a:r>
              <a:rPr lang="en-GB" sz="3800" b="1">
                <a:latin typeface="Arial"/>
                <a:cs typeface="Arial"/>
              </a:rPr>
              <a:t>Step 4: Crafting SMART Improvement Targets</a:t>
            </a:r>
            <a:endParaRPr lang="en-GB" sz="3800">
              <a:latin typeface="Arial"/>
              <a:cs typeface="Arial"/>
            </a:endParaRPr>
          </a:p>
          <a:p>
            <a:endParaRPr lang="en-GB" sz="3800">
              <a:cs typeface="Calibri Light"/>
            </a:endParaRPr>
          </a:p>
        </p:txBody>
      </p:sp>
      <p:sp>
        <p:nvSpPr>
          <p:cNvPr id="3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sX0" fmla="*/ 0 w 5410200"/>
              <a:gd name="csY0" fmla="*/ 0 h 18288"/>
              <a:gd name="csX1" fmla="*/ 568071 w 5410200"/>
              <a:gd name="csY1" fmla="*/ 0 h 18288"/>
              <a:gd name="csX2" fmla="*/ 1298448 w 5410200"/>
              <a:gd name="csY2" fmla="*/ 0 h 18288"/>
              <a:gd name="csX3" fmla="*/ 1920621 w 5410200"/>
              <a:gd name="csY3" fmla="*/ 0 h 18288"/>
              <a:gd name="csX4" fmla="*/ 2488692 w 5410200"/>
              <a:gd name="csY4" fmla="*/ 0 h 18288"/>
              <a:gd name="csX5" fmla="*/ 3219069 w 5410200"/>
              <a:gd name="csY5" fmla="*/ 0 h 18288"/>
              <a:gd name="csX6" fmla="*/ 3895344 w 5410200"/>
              <a:gd name="csY6" fmla="*/ 0 h 18288"/>
              <a:gd name="csX7" fmla="*/ 4571619 w 5410200"/>
              <a:gd name="csY7" fmla="*/ 0 h 18288"/>
              <a:gd name="csX8" fmla="*/ 5410200 w 5410200"/>
              <a:gd name="csY8" fmla="*/ 0 h 18288"/>
              <a:gd name="csX9" fmla="*/ 5410200 w 5410200"/>
              <a:gd name="csY9" fmla="*/ 18288 h 18288"/>
              <a:gd name="csX10" fmla="*/ 4842129 w 5410200"/>
              <a:gd name="csY10" fmla="*/ 18288 h 18288"/>
              <a:gd name="csX11" fmla="*/ 4328160 w 5410200"/>
              <a:gd name="csY11" fmla="*/ 18288 h 18288"/>
              <a:gd name="csX12" fmla="*/ 3597783 w 5410200"/>
              <a:gd name="csY12" fmla="*/ 18288 h 18288"/>
              <a:gd name="csX13" fmla="*/ 3029712 w 5410200"/>
              <a:gd name="csY13" fmla="*/ 18288 h 18288"/>
              <a:gd name="csX14" fmla="*/ 2299335 w 5410200"/>
              <a:gd name="csY14" fmla="*/ 18288 h 18288"/>
              <a:gd name="csX15" fmla="*/ 1514856 w 5410200"/>
              <a:gd name="csY15" fmla="*/ 18288 h 18288"/>
              <a:gd name="csX16" fmla="*/ 892683 w 5410200"/>
              <a:gd name="csY16" fmla="*/ 18288 h 18288"/>
              <a:gd name="csX17" fmla="*/ 0 w 5410200"/>
              <a:gd name="csY17" fmla="*/ 18288 h 18288"/>
              <a:gd name="csX18" fmla="*/ 0 w 541020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7DA7EAA-5F33-BE5C-B8DE-6C102868167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24975370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217009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8080C7-56FA-4B27-8FF4-1B6AF28F65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pPr>
              <a:spcBef>
                <a:spcPts val="1000"/>
              </a:spcBef>
            </a:pPr>
            <a:r>
              <a:rPr lang="en-GB" sz="3800" b="1">
                <a:latin typeface="Arial"/>
                <a:cs typeface="Arial"/>
              </a:rPr>
              <a:t>Step 4: Crafting SMART Improvement Targets</a:t>
            </a:r>
            <a:br>
              <a:rPr lang="en-GB" sz="3800" b="1">
                <a:latin typeface="Arial"/>
                <a:cs typeface="Arial"/>
              </a:rPr>
            </a:br>
            <a:br>
              <a:rPr lang="en-GB" sz="3800" b="1">
                <a:latin typeface="Arial"/>
                <a:cs typeface="Arial"/>
              </a:rPr>
            </a:br>
            <a:r>
              <a:rPr lang="en-GB" sz="3800" b="1">
                <a:latin typeface="Arial"/>
                <a:cs typeface="Arial"/>
              </a:rPr>
              <a:t>EXAMPLE</a:t>
            </a:r>
          </a:p>
          <a:p>
            <a:endParaRPr lang="en-GB" sz="3800">
              <a:cs typeface="Calibri Light"/>
            </a:endParaRPr>
          </a:p>
        </p:txBody>
      </p:sp>
      <p:sp>
        <p:nvSpPr>
          <p:cNvPr id="3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sX0" fmla="*/ 0 w 5410200"/>
              <a:gd name="csY0" fmla="*/ 0 h 18288"/>
              <a:gd name="csX1" fmla="*/ 568071 w 5410200"/>
              <a:gd name="csY1" fmla="*/ 0 h 18288"/>
              <a:gd name="csX2" fmla="*/ 1298448 w 5410200"/>
              <a:gd name="csY2" fmla="*/ 0 h 18288"/>
              <a:gd name="csX3" fmla="*/ 1920621 w 5410200"/>
              <a:gd name="csY3" fmla="*/ 0 h 18288"/>
              <a:gd name="csX4" fmla="*/ 2488692 w 5410200"/>
              <a:gd name="csY4" fmla="*/ 0 h 18288"/>
              <a:gd name="csX5" fmla="*/ 3219069 w 5410200"/>
              <a:gd name="csY5" fmla="*/ 0 h 18288"/>
              <a:gd name="csX6" fmla="*/ 3895344 w 5410200"/>
              <a:gd name="csY6" fmla="*/ 0 h 18288"/>
              <a:gd name="csX7" fmla="*/ 4571619 w 5410200"/>
              <a:gd name="csY7" fmla="*/ 0 h 18288"/>
              <a:gd name="csX8" fmla="*/ 5410200 w 5410200"/>
              <a:gd name="csY8" fmla="*/ 0 h 18288"/>
              <a:gd name="csX9" fmla="*/ 5410200 w 5410200"/>
              <a:gd name="csY9" fmla="*/ 18288 h 18288"/>
              <a:gd name="csX10" fmla="*/ 4842129 w 5410200"/>
              <a:gd name="csY10" fmla="*/ 18288 h 18288"/>
              <a:gd name="csX11" fmla="*/ 4328160 w 5410200"/>
              <a:gd name="csY11" fmla="*/ 18288 h 18288"/>
              <a:gd name="csX12" fmla="*/ 3597783 w 5410200"/>
              <a:gd name="csY12" fmla="*/ 18288 h 18288"/>
              <a:gd name="csX13" fmla="*/ 3029712 w 5410200"/>
              <a:gd name="csY13" fmla="*/ 18288 h 18288"/>
              <a:gd name="csX14" fmla="*/ 2299335 w 5410200"/>
              <a:gd name="csY14" fmla="*/ 18288 h 18288"/>
              <a:gd name="csX15" fmla="*/ 1514856 w 5410200"/>
              <a:gd name="csY15" fmla="*/ 18288 h 18288"/>
              <a:gd name="csX16" fmla="*/ 892683 w 5410200"/>
              <a:gd name="csY16" fmla="*/ 18288 h 18288"/>
              <a:gd name="csX17" fmla="*/ 0 w 5410200"/>
              <a:gd name="csY17" fmla="*/ 18288 h 18288"/>
              <a:gd name="csX18" fmla="*/ 0 w 541020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7DA7EAA-5F33-BE5C-B8DE-6C102868167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352797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Slide background fill">
            <a:extLst>
              <a:ext uri="{FF2B5EF4-FFF2-40B4-BE49-F238E27FC236}">
                <a16:creationId xmlns:a16="http://schemas.microsoft.com/office/drawing/2014/main" id="{1D63C574-BFD2-41A1-A567-B0C3CC7FD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Color 2">
            <a:extLst>
              <a:ext uri="{FF2B5EF4-FFF2-40B4-BE49-F238E27FC236}">
                <a16:creationId xmlns:a16="http://schemas.microsoft.com/office/drawing/2014/main" id="{E2A46BAB-8C31-42B2-90E8-B26DD3E81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B3F7A3C7-0737-4E57-B30E-8EEFE638B4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4707053" cy="6858000"/>
            <a:chOff x="651279" y="598259"/>
            <a:chExt cx="10889442" cy="5680742"/>
          </a:xfrm>
        </p:grpSpPr>
        <p:sp>
          <p:nvSpPr>
            <p:cNvPr id="25" name="Color">
              <a:extLst>
                <a:ext uri="{FF2B5EF4-FFF2-40B4-BE49-F238E27FC236}">
                  <a16:creationId xmlns:a16="http://schemas.microsoft.com/office/drawing/2014/main" id="{3BE6D516-DFC6-4698-B3F1-5F591C1130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Color">
              <a:extLst>
                <a:ext uri="{FF2B5EF4-FFF2-40B4-BE49-F238E27FC236}">
                  <a16:creationId xmlns:a16="http://schemas.microsoft.com/office/drawing/2014/main" id="{C2580FB0-D146-458C-AF1B-8E8BBF6BBA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D543E1B-9ABC-A72B-EFBF-D573D46F24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85" y="841248"/>
            <a:ext cx="3515244" cy="5340097"/>
          </a:xfrm>
        </p:spPr>
        <p:txBody>
          <a:bodyPr anchor="ctr">
            <a:normAutofit/>
          </a:bodyPr>
          <a:lstStyle/>
          <a:p>
            <a:r>
              <a:rPr lang="en-GB" sz="4800" b="1">
                <a:solidFill>
                  <a:schemeClr val="bg1"/>
                </a:solidFill>
                <a:ea typeface="+mj-lt"/>
                <a:cs typeface="+mj-lt"/>
              </a:rPr>
              <a:t>Step 5: Action Plan &amp; Monitoring</a:t>
            </a:r>
            <a:endParaRPr lang="en-US" sz="4800" b="1">
              <a:solidFill>
                <a:schemeClr val="bg1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7B83804-8C7E-6791-ADBD-F49D36FA05E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2081874"/>
              </p:ext>
            </p:extLst>
          </p:nvPr>
        </p:nvGraphicFramePr>
        <p:xfrm>
          <a:off x="4985886" y="231006"/>
          <a:ext cx="6367913" cy="6405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638716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F1CA58-3357-65AA-123E-E474403F09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516" y="-129507"/>
            <a:ext cx="10903284" cy="1338931"/>
          </a:xfrm>
        </p:spPr>
        <p:txBody>
          <a:bodyPr/>
          <a:lstStyle/>
          <a:p>
            <a:r>
              <a:rPr lang="en-US" sz="4000" b="1">
                <a:solidFill>
                  <a:srgbClr val="FFFFFF"/>
                </a:solidFill>
                <a:ea typeface="Calibri Light"/>
                <a:cs typeface="Calibri Light"/>
              </a:rPr>
              <a:t>Process of the Assignment / Proses o </a:t>
            </a:r>
            <a:r>
              <a:rPr lang="en-US" sz="4000" b="1" err="1">
                <a:solidFill>
                  <a:srgbClr val="FFFFFF"/>
                </a:solidFill>
                <a:ea typeface="Calibri Light"/>
                <a:cs typeface="Calibri Light"/>
              </a:rPr>
              <a:t>greu'r</a:t>
            </a:r>
            <a:r>
              <a:rPr lang="en-US" sz="4000" b="1">
                <a:solidFill>
                  <a:srgbClr val="FFFFFF"/>
                </a:solidFill>
                <a:ea typeface="Calibri Light"/>
                <a:cs typeface="Calibri Light"/>
              </a:rPr>
              <a:t> </a:t>
            </a:r>
            <a:r>
              <a:rPr lang="en-US" sz="4000" b="1" err="1">
                <a:solidFill>
                  <a:srgbClr val="FFFFFF"/>
                </a:solidFill>
                <a:ea typeface="Calibri Light"/>
                <a:cs typeface="Calibri Light"/>
              </a:rPr>
              <a:t>Aseiniad</a:t>
            </a:r>
            <a:endParaRPr lang="en-US" sz="4000" b="1" err="1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41D22A-D7D2-25EA-0C85-369E723D02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94BA5C80-A936-47ED-C00E-BA7A3D7848C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13" t="17265" r="10883" b="8718"/>
          <a:stretch/>
        </p:blipFill>
        <p:spPr>
          <a:xfrm>
            <a:off x="1005254" y="1184031"/>
            <a:ext cx="9114705" cy="5076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5773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48782-290F-7D98-2B9C-0235865631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70304"/>
            <a:ext cx="10515600" cy="1165906"/>
          </a:xfrm>
        </p:spPr>
        <p:txBody>
          <a:bodyPr/>
          <a:lstStyle/>
          <a:p>
            <a:r>
              <a:rPr lang="en-GB">
                <a:solidFill>
                  <a:srgbClr val="FFFFFF"/>
                </a:solidFill>
                <a:cs typeface="Calibri Light"/>
              </a:rPr>
              <a:t>Plenary &amp; Reflection.... / Clo a </a:t>
            </a:r>
            <a:r>
              <a:rPr lang="en-GB" err="1">
                <a:solidFill>
                  <a:srgbClr val="FFFFFF"/>
                </a:solidFill>
                <a:cs typeface="Calibri Light"/>
              </a:rPr>
              <a:t>Myfyrdod</a:t>
            </a:r>
            <a:r>
              <a:rPr lang="en-GB">
                <a:solidFill>
                  <a:srgbClr val="FFFFFF"/>
                </a:solidFill>
                <a:cs typeface="Calibri Light"/>
              </a:rPr>
              <a:t> ...</a:t>
            </a:r>
            <a:endParaRPr lang="en-GB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E77E9D0-F3AF-93EB-155D-0528FCDA849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82591292"/>
              </p:ext>
            </p:extLst>
          </p:nvPr>
        </p:nvGraphicFramePr>
        <p:xfrm>
          <a:off x="-421739" y="-248759"/>
          <a:ext cx="12612984" cy="73540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995756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7B7477-5801-C9E8-36D4-7EFEFD3AA4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9560" y="1033546"/>
            <a:ext cx="10854266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ctr">
              <a:buNone/>
            </a:pPr>
            <a:r>
              <a:rPr lang="en-GB" sz="4800" b="1" err="1">
                <a:ea typeface="Calibri"/>
                <a:cs typeface="Calibri"/>
              </a:rPr>
              <a:t>Tasgau</a:t>
            </a:r>
            <a:r>
              <a:rPr lang="en-GB" sz="4800" b="1">
                <a:ea typeface="Calibri"/>
                <a:cs typeface="Calibri"/>
              </a:rPr>
              <a:t> </a:t>
            </a:r>
            <a:r>
              <a:rPr lang="en-GB" sz="4800" b="1" err="1">
                <a:ea typeface="Calibri"/>
                <a:cs typeface="Calibri"/>
              </a:rPr>
              <a:t>i</a:t>
            </a:r>
            <a:r>
              <a:rPr lang="en-GB" sz="4800" b="1">
                <a:ea typeface="Calibri"/>
                <a:cs typeface="Calibri"/>
              </a:rPr>
              <a:t> </a:t>
            </a:r>
            <a:r>
              <a:rPr lang="en-GB" sz="4800" b="1" err="1">
                <a:ea typeface="Calibri"/>
                <a:cs typeface="Calibri"/>
              </a:rPr>
              <a:t>gwblhau</a:t>
            </a:r>
            <a:r>
              <a:rPr lang="en-GB" sz="4800" b="1">
                <a:ea typeface="Calibri"/>
                <a:cs typeface="Calibri"/>
              </a:rPr>
              <a:t> </a:t>
            </a:r>
            <a:r>
              <a:rPr lang="en-GB" sz="4800" b="1" err="1">
                <a:ea typeface="Calibri"/>
                <a:cs typeface="Calibri"/>
              </a:rPr>
              <a:t>dros</a:t>
            </a:r>
            <a:r>
              <a:rPr lang="en-GB" sz="4800" b="1">
                <a:ea typeface="Calibri"/>
                <a:cs typeface="Calibri"/>
              </a:rPr>
              <a:t> y 6 </a:t>
            </a:r>
            <a:r>
              <a:rPr lang="en-GB" sz="4800" b="1" err="1">
                <a:ea typeface="Calibri"/>
                <a:cs typeface="Calibri"/>
              </a:rPr>
              <a:t>wythnos</a:t>
            </a:r>
            <a:r>
              <a:rPr lang="en-GB" sz="4800" b="1">
                <a:ea typeface="Calibri"/>
                <a:cs typeface="Calibri"/>
              </a:rPr>
              <a:t> </a:t>
            </a:r>
            <a:r>
              <a:rPr lang="en-GB" sz="4800" b="1" err="1">
                <a:ea typeface="Calibri"/>
                <a:cs typeface="Calibri"/>
              </a:rPr>
              <a:t>nesaf</a:t>
            </a:r>
            <a:r>
              <a:rPr lang="en-GB" sz="4800" b="1">
                <a:ea typeface="Calibri"/>
                <a:cs typeface="Calibri"/>
              </a:rPr>
              <a:t>! 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pPr algn="ctr"/>
            <a:endParaRPr lang="en-GB" sz="4800" b="1">
              <a:ea typeface="Calibri"/>
              <a:cs typeface="Calibri"/>
            </a:endParaRPr>
          </a:p>
          <a:p>
            <a:pPr marL="0" indent="0" algn="ctr">
              <a:buNone/>
            </a:pPr>
            <a:r>
              <a:rPr lang="en-GB" sz="4800" b="1">
                <a:ea typeface="Calibri"/>
                <a:cs typeface="Calibri"/>
              </a:rPr>
              <a:t>Tasks to complete over the next 6 weeks! </a:t>
            </a:r>
          </a:p>
          <a:p>
            <a:pPr marL="0" indent="0" algn="ctr">
              <a:buNone/>
            </a:pPr>
            <a:endParaRPr lang="en-GB" sz="4800" b="1">
              <a:ea typeface="Calibri"/>
              <a:cs typeface="Calibri"/>
            </a:endParaRPr>
          </a:p>
          <a:p>
            <a:pPr marL="0" indent="0" algn="ctr">
              <a:buNone/>
            </a:pPr>
            <a:r>
              <a:rPr lang="en-GB" sz="4800" b="1">
                <a:ea typeface="Calibri"/>
                <a:cs typeface="Calibri"/>
              </a:rPr>
              <a:t>Date next lecture / </a:t>
            </a:r>
            <a:r>
              <a:rPr lang="en-GB" sz="4800" b="1" err="1">
                <a:ea typeface="Calibri"/>
                <a:cs typeface="Calibri"/>
              </a:rPr>
              <a:t>Dyddiad</a:t>
            </a:r>
            <a:r>
              <a:rPr lang="en-GB" sz="4800" b="1">
                <a:ea typeface="Calibri"/>
                <a:cs typeface="Calibri"/>
              </a:rPr>
              <a:t> </a:t>
            </a:r>
            <a:r>
              <a:rPr lang="en-GB" sz="4800" b="1" err="1">
                <a:ea typeface="Calibri"/>
                <a:cs typeface="Calibri"/>
              </a:rPr>
              <a:t>darlith</a:t>
            </a:r>
            <a:r>
              <a:rPr lang="en-GB" sz="4800" b="1">
                <a:ea typeface="Calibri"/>
                <a:cs typeface="Calibri"/>
              </a:rPr>
              <a:t> </a:t>
            </a:r>
            <a:r>
              <a:rPr lang="en-GB" sz="4800" b="1" err="1">
                <a:ea typeface="Calibri"/>
                <a:cs typeface="Calibri"/>
              </a:rPr>
              <a:t>nesaf</a:t>
            </a:r>
            <a:endParaRPr lang="en-GB" sz="4800" b="1">
              <a:ea typeface="Calibri"/>
              <a:cs typeface="Calibri"/>
            </a:endParaRPr>
          </a:p>
          <a:p>
            <a:pPr marL="0" indent="0" algn="ctr">
              <a:buNone/>
            </a:pPr>
            <a:r>
              <a:rPr lang="en-GB" sz="4800" b="1">
                <a:ea typeface="Calibri"/>
                <a:cs typeface="Calibri"/>
              </a:rPr>
              <a:t>26th January, 2026</a:t>
            </a:r>
          </a:p>
        </p:txBody>
      </p:sp>
    </p:spTree>
    <p:extLst>
      <p:ext uri="{BB962C8B-B14F-4D97-AF65-F5344CB8AC3E}">
        <p14:creationId xmlns:p14="http://schemas.microsoft.com/office/powerpoint/2010/main" val="279172991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92761B-DAAD-9044-F0A3-E6ADCB655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087" y="-143561"/>
            <a:ext cx="11759548" cy="1325563"/>
          </a:xfrm>
        </p:spPr>
        <p:txBody>
          <a:bodyPr/>
          <a:lstStyle/>
          <a:p>
            <a:r>
              <a:rPr lang="en-US">
                <a:solidFill>
                  <a:srgbClr val="FFFFFF"/>
                </a:solidFill>
                <a:ea typeface="Calibri Light"/>
                <a:cs typeface="Calibri Light"/>
              </a:rPr>
              <a:t>AI for future knowledge  /  AI </a:t>
            </a:r>
            <a:r>
              <a:rPr lang="en-US" err="1">
                <a:solidFill>
                  <a:srgbClr val="FFFFFF"/>
                </a:solidFill>
                <a:ea typeface="Calibri Light"/>
                <a:cs typeface="Calibri Light"/>
              </a:rPr>
              <a:t>ar</a:t>
            </a:r>
            <a:r>
              <a:rPr lang="en-US">
                <a:solidFill>
                  <a:srgbClr val="FFFFFF"/>
                </a:solidFill>
                <a:ea typeface="Calibri Light"/>
                <a:cs typeface="Calibri Light"/>
              </a:rPr>
              <a:t> </a:t>
            </a:r>
            <a:r>
              <a:rPr lang="en-US" err="1">
                <a:solidFill>
                  <a:srgbClr val="FFFFFF"/>
                </a:solidFill>
                <a:ea typeface="Calibri Light"/>
                <a:cs typeface="Calibri Light"/>
              </a:rPr>
              <a:t>gyfer</a:t>
            </a:r>
            <a:r>
              <a:rPr lang="en-US">
                <a:solidFill>
                  <a:srgbClr val="FFFFFF"/>
                </a:solidFill>
                <a:ea typeface="Calibri Light"/>
                <a:cs typeface="Calibri Light"/>
              </a:rPr>
              <a:t> </a:t>
            </a:r>
            <a:r>
              <a:rPr lang="en-US" err="1">
                <a:solidFill>
                  <a:srgbClr val="FFFFFF"/>
                </a:solidFill>
                <a:ea typeface="Calibri Light"/>
                <a:cs typeface="Calibri Light"/>
              </a:rPr>
              <a:t>gwybodaeth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EA72FB-5A52-CF07-B02E-DF00342048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622" y="1056941"/>
            <a:ext cx="5522493" cy="3505786"/>
          </a:xfrm>
          <a:ln w="57150">
            <a:solidFill>
              <a:srgbClr val="C00000"/>
            </a:solidFill>
          </a:ln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1800">
                <a:latin typeface="Arial"/>
                <a:cs typeface="Arial"/>
              </a:rPr>
              <a:t>Complete Info skills AI unit </a:t>
            </a:r>
            <a:endParaRPr lang="en-US" sz="1800">
              <a:latin typeface="Arial"/>
              <a:cs typeface="Arial"/>
            </a:endParaRPr>
          </a:p>
          <a:p>
            <a:r>
              <a:rPr lang="en-GB" sz="1800">
                <a:latin typeface="Arial"/>
                <a:cs typeface="Arial"/>
              </a:rPr>
              <a:t>2 sections which cover AI within the </a:t>
            </a:r>
            <a:r>
              <a:rPr lang="en-GB" sz="1800">
                <a:latin typeface="Arial"/>
                <a:cs typeface="Arial"/>
                <a:hlinkClick r:id="rId2"/>
              </a:rPr>
              <a:t>Advanced Searching Unit</a:t>
            </a:r>
            <a:r>
              <a:rPr lang="en-GB" sz="1800">
                <a:latin typeface="Arial"/>
                <a:cs typeface="Arial"/>
              </a:rPr>
              <a:t> on our </a:t>
            </a:r>
            <a:r>
              <a:rPr lang="en-GB" sz="1800">
                <a:latin typeface="Arial"/>
                <a:cs typeface="Arial"/>
                <a:hlinkClick r:id="rId3"/>
              </a:rPr>
              <a:t>Infoskills Moodle</a:t>
            </a:r>
            <a:r>
              <a:rPr lang="en-GB" sz="1800">
                <a:latin typeface="Arial"/>
                <a:cs typeface="Arial"/>
              </a:rPr>
              <a:t> page: </a:t>
            </a:r>
            <a:r>
              <a:rPr lang="en-GB" sz="1800">
                <a:latin typeface="Arial"/>
                <a:cs typeface="Arial"/>
                <a:hlinkClick r:id="rId4"/>
              </a:rPr>
              <a:t>Finding and Using Information Course</a:t>
            </a:r>
            <a:r>
              <a:rPr lang="en-GB" sz="1800">
                <a:latin typeface="Arial"/>
                <a:cs typeface="Arial"/>
              </a:rPr>
              <a:t> </a:t>
            </a:r>
            <a:endParaRPr lang="en-US" sz="1800">
              <a:latin typeface="Arial"/>
              <a:cs typeface="Arial"/>
            </a:endParaRPr>
          </a:p>
          <a:p>
            <a:r>
              <a:rPr lang="en-GB" sz="1800">
                <a:latin typeface="Arial"/>
                <a:cs typeface="Arial"/>
                <a:hlinkClick r:id="rId5"/>
              </a:rPr>
              <a:t>Introduction to AI</a:t>
            </a:r>
            <a:endParaRPr lang="en-US" sz="1800">
              <a:latin typeface="Arial"/>
              <a:cs typeface="Arial"/>
            </a:endParaRPr>
          </a:p>
          <a:p>
            <a:r>
              <a:rPr lang="en-GB" sz="1800">
                <a:latin typeface="Arial"/>
                <a:cs typeface="Arial"/>
                <a:hlinkClick r:id="rId6"/>
              </a:rPr>
              <a:t>Searching with AI</a:t>
            </a:r>
            <a:endParaRPr lang="en-US" sz="1800">
              <a:latin typeface="Arial"/>
              <a:cs typeface="Arial"/>
            </a:endParaRPr>
          </a:p>
          <a:p>
            <a:r>
              <a:rPr lang="en-GB" sz="1800">
                <a:latin typeface="Arial"/>
                <a:cs typeface="Arial"/>
              </a:rPr>
              <a:t>Work through them asynchronously. There are Knowledge checks within each to test knowledge and understanding.</a:t>
            </a:r>
            <a:endParaRPr lang="en-US" sz="1800">
              <a:latin typeface="Arial"/>
              <a:cs typeface="Arial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69C5BF6-CEA6-14FF-6F2C-EB88E9AF7EA4}"/>
              </a:ext>
            </a:extLst>
          </p:cNvPr>
          <p:cNvSpPr txBox="1">
            <a:spLocks/>
          </p:cNvSpPr>
          <p:nvPr/>
        </p:nvSpPr>
        <p:spPr>
          <a:xfrm>
            <a:off x="6525128" y="1055606"/>
            <a:ext cx="5529176" cy="3505786"/>
          </a:xfrm>
          <a:prstGeom prst="rect">
            <a:avLst/>
          </a:prstGeom>
          <a:ln w="57150">
            <a:solidFill>
              <a:srgbClr val="00B050"/>
            </a:solidFill>
          </a:ln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800" err="1">
                <a:latin typeface="Arial"/>
                <a:cs typeface="Arial"/>
              </a:rPr>
              <a:t>Cwblhewch</a:t>
            </a:r>
            <a:r>
              <a:rPr lang="en-GB" sz="1800">
                <a:latin typeface="Arial"/>
                <a:cs typeface="Arial"/>
              </a:rPr>
              <a:t> </a:t>
            </a:r>
            <a:r>
              <a:rPr lang="en-GB" sz="1800" err="1">
                <a:latin typeface="Arial"/>
                <a:cs typeface="Arial"/>
              </a:rPr>
              <a:t>sgiliau</a:t>
            </a:r>
            <a:r>
              <a:rPr lang="en-GB" sz="1800">
                <a:latin typeface="Arial"/>
                <a:cs typeface="Arial"/>
              </a:rPr>
              <a:t> </a:t>
            </a:r>
            <a:r>
              <a:rPr lang="en-GB" sz="1800" err="1">
                <a:latin typeface="Arial"/>
                <a:cs typeface="Arial"/>
              </a:rPr>
              <a:t>gwybodaeth</a:t>
            </a:r>
            <a:r>
              <a:rPr lang="en-GB" sz="1800">
                <a:latin typeface="Arial"/>
                <a:cs typeface="Arial"/>
              </a:rPr>
              <a:t> yr </a:t>
            </a:r>
            <a:r>
              <a:rPr lang="en-GB" sz="1800" err="1">
                <a:latin typeface="Arial"/>
                <a:cs typeface="Arial"/>
              </a:rPr>
              <a:t>uned</a:t>
            </a:r>
            <a:r>
              <a:rPr lang="en-GB" sz="1800">
                <a:latin typeface="Arial"/>
                <a:cs typeface="Arial"/>
              </a:rPr>
              <a:t> AI </a:t>
            </a:r>
            <a:endParaRPr lang="en-US" sz="1800">
              <a:latin typeface="Arial"/>
              <a:cs typeface="Arial"/>
            </a:endParaRPr>
          </a:p>
          <a:p>
            <a:pPr>
              <a:buFont typeface="Arial,Sans-Serif" panose="020B0604020202020204" pitchFamily="34" charset="0"/>
            </a:pPr>
            <a:r>
              <a:rPr lang="en-GB" sz="1800">
                <a:latin typeface="Arial"/>
                <a:cs typeface="Arial"/>
              </a:rPr>
              <a:t>2 </a:t>
            </a:r>
            <a:r>
              <a:rPr lang="en-GB" sz="1800" err="1">
                <a:latin typeface="Arial"/>
                <a:cs typeface="Arial"/>
              </a:rPr>
              <a:t>rhan</a:t>
            </a:r>
            <a:r>
              <a:rPr lang="en-GB" sz="1800">
                <a:latin typeface="Arial"/>
                <a:cs typeface="Arial"/>
              </a:rPr>
              <a:t> </a:t>
            </a:r>
            <a:r>
              <a:rPr lang="en-GB" sz="1800" err="1">
                <a:latin typeface="Arial"/>
                <a:cs typeface="Arial"/>
              </a:rPr>
              <a:t>sy'n</a:t>
            </a:r>
            <a:r>
              <a:rPr lang="en-GB" sz="1800">
                <a:latin typeface="Arial"/>
                <a:cs typeface="Arial"/>
              </a:rPr>
              <a:t> </a:t>
            </a:r>
            <a:r>
              <a:rPr lang="en-GB" sz="1800" err="1">
                <a:latin typeface="Arial"/>
                <a:cs typeface="Arial"/>
              </a:rPr>
              <a:t>edrych</a:t>
            </a:r>
            <a:r>
              <a:rPr lang="en-GB" sz="1800">
                <a:latin typeface="Arial"/>
                <a:cs typeface="Arial"/>
              </a:rPr>
              <a:t> AI </a:t>
            </a:r>
            <a:r>
              <a:rPr lang="en-GB" sz="1800" err="1">
                <a:latin typeface="Arial"/>
                <a:cs typeface="Arial"/>
              </a:rPr>
              <a:t>sy'n</a:t>
            </a:r>
            <a:r>
              <a:rPr lang="en-GB" sz="1800">
                <a:latin typeface="Arial"/>
                <a:cs typeface="Arial"/>
              </a:rPr>
              <a:t> </a:t>
            </a:r>
            <a:r>
              <a:rPr lang="en-GB" sz="1800" err="1">
                <a:latin typeface="Arial"/>
                <a:cs typeface="Arial"/>
              </a:rPr>
              <a:t>rhan</a:t>
            </a:r>
            <a:r>
              <a:rPr lang="en-GB" sz="1800">
                <a:latin typeface="Arial"/>
                <a:cs typeface="Arial"/>
              </a:rPr>
              <a:t> o </a:t>
            </a:r>
            <a:r>
              <a:rPr lang="en-GB" sz="1800">
                <a:latin typeface="Arial"/>
                <a:cs typeface="Arial"/>
                <a:hlinkClick r:id="rId2"/>
              </a:rPr>
              <a:t>Advanced Searching Unit</a:t>
            </a:r>
            <a:r>
              <a:rPr lang="en-GB" sz="1800">
                <a:latin typeface="Arial"/>
                <a:cs typeface="Arial"/>
              </a:rPr>
              <a:t> </a:t>
            </a:r>
            <a:r>
              <a:rPr lang="en-GB" sz="1800" err="1">
                <a:latin typeface="Arial"/>
                <a:cs typeface="Arial"/>
              </a:rPr>
              <a:t>ar</a:t>
            </a:r>
            <a:r>
              <a:rPr lang="en-GB" sz="1800">
                <a:latin typeface="Arial"/>
                <a:cs typeface="Arial"/>
              </a:rPr>
              <a:t> </a:t>
            </a:r>
            <a:r>
              <a:rPr lang="en-GB" sz="1800" err="1">
                <a:latin typeface="Arial"/>
                <a:cs typeface="Arial"/>
              </a:rPr>
              <a:t>dudalen</a:t>
            </a:r>
            <a:r>
              <a:rPr lang="en-GB" sz="1800">
                <a:latin typeface="Arial"/>
                <a:cs typeface="Arial"/>
              </a:rPr>
              <a:t> </a:t>
            </a:r>
            <a:r>
              <a:rPr lang="en-GB" sz="1800" err="1">
                <a:latin typeface="Arial"/>
                <a:cs typeface="Arial"/>
              </a:rPr>
              <a:t>moodle</a:t>
            </a:r>
            <a:r>
              <a:rPr lang="en-GB" sz="1800">
                <a:latin typeface="Arial"/>
                <a:cs typeface="Arial"/>
              </a:rPr>
              <a:t> </a:t>
            </a:r>
            <a:r>
              <a:rPr lang="en-GB" sz="1800">
                <a:latin typeface="Arial"/>
                <a:cs typeface="Arial"/>
                <a:hlinkClick r:id="rId3"/>
              </a:rPr>
              <a:t>Infoskills Moodle</a:t>
            </a:r>
            <a:r>
              <a:rPr lang="en-GB" sz="1800">
                <a:latin typeface="Arial"/>
                <a:cs typeface="Arial"/>
              </a:rPr>
              <a:t>, </a:t>
            </a:r>
            <a:r>
              <a:rPr lang="en-GB" sz="1800" err="1">
                <a:latin typeface="Arial"/>
                <a:cs typeface="Arial"/>
              </a:rPr>
              <a:t>sef</a:t>
            </a:r>
            <a:r>
              <a:rPr lang="en-GB" sz="1800">
                <a:latin typeface="Arial"/>
                <a:cs typeface="Arial"/>
              </a:rPr>
              <a:t>, </a:t>
            </a:r>
            <a:r>
              <a:rPr lang="en-GB" sz="1800">
                <a:latin typeface="Arial"/>
                <a:cs typeface="Arial"/>
                <a:hlinkClick r:id="rId4"/>
              </a:rPr>
              <a:t>Finding and Using Information Course</a:t>
            </a:r>
            <a:r>
              <a:rPr lang="en-GB" sz="1800">
                <a:latin typeface="Arial"/>
                <a:cs typeface="Arial"/>
              </a:rPr>
              <a:t> </a:t>
            </a:r>
            <a:endParaRPr lang="en-US" sz="1800">
              <a:latin typeface="Arial"/>
              <a:cs typeface="Arial"/>
            </a:endParaRPr>
          </a:p>
          <a:p>
            <a:pPr>
              <a:buFont typeface="Arial,Sans-Serif" panose="020B0604020202020204" pitchFamily="34" charset="0"/>
            </a:pPr>
            <a:r>
              <a:rPr lang="en-GB" sz="1800">
                <a:latin typeface="Arial"/>
                <a:cs typeface="Arial"/>
                <a:hlinkClick r:id="rId5"/>
              </a:rPr>
              <a:t>Introduction to AI</a:t>
            </a:r>
            <a:endParaRPr lang="en-US" sz="1800">
              <a:latin typeface="Arial"/>
              <a:cs typeface="Arial"/>
            </a:endParaRPr>
          </a:p>
          <a:p>
            <a:pPr>
              <a:buFont typeface="Arial,Sans-Serif" panose="020B0604020202020204" pitchFamily="34" charset="0"/>
            </a:pPr>
            <a:r>
              <a:rPr lang="en-GB" sz="1800">
                <a:latin typeface="Arial"/>
                <a:cs typeface="Arial"/>
                <a:hlinkClick r:id="rId6"/>
              </a:rPr>
              <a:t>Searching with AI</a:t>
            </a:r>
            <a:endParaRPr lang="en-US" sz="1800">
              <a:latin typeface="Arial"/>
              <a:cs typeface="Arial"/>
            </a:endParaRPr>
          </a:p>
          <a:p>
            <a:pPr>
              <a:buFont typeface="Arial,Sans-Serif" panose="020B0604020202020204" pitchFamily="34" charset="0"/>
            </a:pPr>
            <a:r>
              <a:rPr lang="en-GB" sz="1800" err="1">
                <a:latin typeface="Arial"/>
                <a:cs typeface="Arial"/>
              </a:rPr>
              <a:t>Gweithiwch</a:t>
            </a:r>
            <a:r>
              <a:rPr lang="en-GB" sz="1800">
                <a:latin typeface="Arial"/>
                <a:cs typeface="Arial"/>
              </a:rPr>
              <a:t> </a:t>
            </a:r>
            <a:r>
              <a:rPr lang="en-GB" sz="1800" err="1">
                <a:latin typeface="Arial"/>
                <a:cs typeface="Arial"/>
              </a:rPr>
              <a:t>trwyddynt</a:t>
            </a:r>
            <a:r>
              <a:rPr lang="en-GB" sz="1800">
                <a:latin typeface="Arial"/>
                <a:cs typeface="Arial"/>
              </a:rPr>
              <a:t> </a:t>
            </a:r>
            <a:r>
              <a:rPr lang="en-GB" sz="1800" err="1">
                <a:latin typeface="Arial"/>
                <a:cs typeface="Arial"/>
              </a:rPr>
              <a:t>yn</a:t>
            </a:r>
            <a:r>
              <a:rPr lang="en-GB" sz="1800">
                <a:latin typeface="Arial"/>
                <a:cs typeface="Arial"/>
              </a:rPr>
              <a:t> </a:t>
            </a:r>
            <a:r>
              <a:rPr lang="en-GB" sz="1800" err="1">
                <a:latin typeface="Arial"/>
                <a:cs typeface="Arial"/>
              </a:rPr>
              <a:t>anghydamserol</a:t>
            </a:r>
            <a:r>
              <a:rPr lang="en-GB" sz="1800">
                <a:latin typeface="Arial"/>
                <a:cs typeface="Arial"/>
              </a:rPr>
              <a:t>. Mae </a:t>
            </a:r>
            <a:r>
              <a:rPr lang="en-GB" sz="1800" err="1">
                <a:latin typeface="Arial"/>
                <a:cs typeface="Arial"/>
              </a:rPr>
              <a:t>camau</a:t>
            </a:r>
            <a:r>
              <a:rPr lang="en-GB" sz="1800">
                <a:latin typeface="Arial"/>
                <a:cs typeface="Arial"/>
              </a:rPr>
              <a:t> </a:t>
            </a:r>
            <a:r>
              <a:rPr lang="en-GB" sz="1800" err="1">
                <a:latin typeface="Arial"/>
                <a:cs typeface="Arial"/>
              </a:rPr>
              <a:t>gwirio</a:t>
            </a:r>
            <a:r>
              <a:rPr lang="en-GB" sz="1800">
                <a:latin typeface="Arial"/>
                <a:cs typeface="Arial"/>
              </a:rPr>
              <a:t> </a:t>
            </a:r>
            <a:r>
              <a:rPr lang="en-GB" sz="1800" err="1">
                <a:latin typeface="Arial"/>
                <a:cs typeface="Arial"/>
              </a:rPr>
              <a:t>yn</a:t>
            </a:r>
            <a:r>
              <a:rPr lang="en-GB" sz="1800">
                <a:latin typeface="Arial"/>
                <a:cs typeface="Arial"/>
              </a:rPr>
              <a:t> </a:t>
            </a:r>
            <a:r>
              <a:rPr lang="en-GB" sz="1800" err="1">
                <a:latin typeface="Arial"/>
                <a:cs typeface="Arial"/>
              </a:rPr>
              <a:t>rhan</a:t>
            </a:r>
            <a:r>
              <a:rPr lang="en-GB" sz="1800">
                <a:latin typeface="Arial"/>
                <a:cs typeface="Arial"/>
              </a:rPr>
              <a:t> o bob </a:t>
            </a:r>
            <a:r>
              <a:rPr lang="en-GB" sz="1800" err="1">
                <a:latin typeface="Arial"/>
                <a:cs typeface="Arial"/>
              </a:rPr>
              <a:t>adran</a:t>
            </a:r>
            <a:r>
              <a:rPr lang="en-GB" sz="1800">
                <a:latin typeface="Arial"/>
                <a:cs typeface="Arial"/>
              </a:rPr>
              <a:t> </a:t>
            </a:r>
            <a:r>
              <a:rPr lang="en-GB" sz="1800" err="1">
                <a:latin typeface="Arial"/>
                <a:cs typeface="Arial"/>
              </a:rPr>
              <a:t>i</a:t>
            </a:r>
            <a:r>
              <a:rPr lang="en-GB" sz="1800">
                <a:latin typeface="Arial"/>
                <a:cs typeface="Arial"/>
              </a:rPr>
              <a:t> </a:t>
            </a:r>
            <a:r>
              <a:rPr lang="en-GB" sz="1800" err="1">
                <a:latin typeface="Arial"/>
                <a:cs typeface="Arial"/>
              </a:rPr>
              <a:t>wirio'ch</a:t>
            </a:r>
            <a:r>
              <a:rPr lang="en-GB" sz="1800">
                <a:latin typeface="Arial"/>
                <a:cs typeface="Arial"/>
              </a:rPr>
              <a:t> </a:t>
            </a:r>
            <a:r>
              <a:rPr lang="en-GB" sz="1800" err="1">
                <a:latin typeface="Arial"/>
                <a:cs typeface="Arial"/>
              </a:rPr>
              <a:t>gwybodaeth</a:t>
            </a:r>
            <a:r>
              <a:rPr lang="en-GB" sz="1800">
                <a:latin typeface="Arial"/>
                <a:cs typeface="Arial"/>
              </a:rPr>
              <a:t> a </a:t>
            </a:r>
            <a:r>
              <a:rPr lang="en-GB" sz="1800" err="1">
                <a:latin typeface="Arial"/>
                <a:cs typeface="Arial"/>
              </a:rPr>
              <a:t>dealltwriaeth</a:t>
            </a:r>
            <a:r>
              <a:rPr lang="en-GB" sz="1800">
                <a:latin typeface="Arial"/>
                <a:cs typeface="Arial"/>
              </a:rPr>
              <a:t>. </a:t>
            </a:r>
            <a:endParaRPr lang="en-US" sz="1800">
              <a:latin typeface="Arial"/>
              <a:cs typeface="Arial"/>
            </a:endParaRPr>
          </a:p>
          <a:p>
            <a:pPr marL="0" indent="0">
              <a:buNone/>
            </a:pPr>
            <a:endParaRPr lang="en-GB" sz="1800">
              <a:latin typeface="Arial"/>
              <a:cs typeface="Arial"/>
            </a:endParaRPr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AB729F90-5B1F-88BC-14DE-197A1C0F9561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20452" t="50874" r="60356" b="34050"/>
          <a:stretch/>
        </p:blipFill>
        <p:spPr>
          <a:xfrm>
            <a:off x="2526" y="5443088"/>
            <a:ext cx="2495733" cy="125449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51EF335-73A8-A58B-8BC1-BB003A4C2A22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4459" t="20878" r="65075" b="32796"/>
          <a:stretch/>
        </p:blipFill>
        <p:spPr>
          <a:xfrm>
            <a:off x="2490407" y="5067494"/>
            <a:ext cx="1643686" cy="179245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911A588-0FDA-BAAE-35EB-4823A4C2F821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10275" t="63620" r="67802" b="14765"/>
          <a:stretch/>
        </p:blipFill>
        <p:spPr>
          <a:xfrm>
            <a:off x="4214287" y="4986636"/>
            <a:ext cx="2841329" cy="1870394"/>
          </a:xfrm>
          <a:prstGeom prst="rect">
            <a:avLst/>
          </a:prstGeom>
        </p:spPr>
      </p:pic>
      <p:pic>
        <p:nvPicPr>
          <p:cNvPr id="8" name="Picture 7" descr="A screenshot of a computer&#10;&#10;Description automatically generated">
            <a:extLst>
              <a:ext uri="{FF2B5EF4-FFF2-40B4-BE49-F238E27FC236}">
                <a16:creationId xmlns:a16="http://schemas.microsoft.com/office/drawing/2014/main" id="{ECA1C426-F42E-4F17-7595-55973A7837EF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48680" t="61918" r="31003" b="9464"/>
          <a:stretch/>
        </p:blipFill>
        <p:spPr>
          <a:xfrm>
            <a:off x="7315407" y="4883139"/>
            <a:ext cx="1980942" cy="1878876"/>
          </a:xfrm>
          <a:prstGeom prst="rect">
            <a:avLst/>
          </a:prstGeom>
        </p:spPr>
      </p:pic>
      <p:pic>
        <p:nvPicPr>
          <p:cNvPr id="9" name="Picture 8" descr="A screenshot of a computer&#10;&#10;Description automatically generated">
            <a:extLst>
              <a:ext uri="{FF2B5EF4-FFF2-40B4-BE49-F238E27FC236}">
                <a16:creationId xmlns:a16="http://schemas.microsoft.com/office/drawing/2014/main" id="{4CB94E4F-02FF-2F81-0179-29B7B50A9014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54998" t="48897" r="20848" b="26703"/>
          <a:stretch/>
        </p:blipFill>
        <p:spPr>
          <a:xfrm>
            <a:off x="9444697" y="4986978"/>
            <a:ext cx="2749904" cy="1862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7305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64288C-4509-3460-3319-58E3771831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ED1902-D11F-305C-3AF5-E78A1574DC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087" y="-143561"/>
            <a:ext cx="11759548" cy="1325563"/>
          </a:xfrm>
        </p:spPr>
        <p:txBody>
          <a:bodyPr>
            <a:normAutofit/>
          </a:bodyPr>
          <a:lstStyle/>
          <a:p>
            <a:r>
              <a:rPr lang="en-US" sz="3600" b="1">
                <a:solidFill>
                  <a:schemeClr val="bg1"/>
                </a:solidFill>
                <a:latin typeface="AkzidenzGrotesk"/>
                <a:ea typeface="Calibri Light"/>
                <a:cs typeface="Calibri Light"/>
              </a:rPr>
              <a:t>Work on your Part 2 structure // </a:t>
            </a:r>
            <a:br>
              <a:rPr lang="en-US" sz="3600" b="1">
                <a:latin typeface="AkzidenzGrotesk" panose="02000903050000020004" pitchFamily="2" charset="0"/>
                <a:ea typeface="Calibri Light"/>
                <a:cs typeface="Calibri Light"/>
              </a:rPr>
            </a:br>
            <a:r>
              <a:rPr lang="cy-GB" sz="3600" b="1">
                <a:solidFill>
                  <a:schemeClr val="bg1"/>
                </a:solidFill>
                <a:latin typeface="AkzidenzGrotesk"/>
              </a:rPr>
              <a:t>Gweithiwch ar strwythur eich Rhan 2      </a:t>
            </a:r>
            <a:endParaRPr lang="en-US" sz="3600" b="1">
              <a:solidFill>
                <a:schemeClr val="bg1"/>
              </a:solidFill>
              <a:latin typeface="AkzidenzGrotesk" panose="02000903050000020004" pitchFamily="2" charset="0"/>
              <a:ea typeface="Calibri Light"/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1BB5EE-6F2B-6391-07DB-F8A84FA6C2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622" y="1056941"/>
            <a:ext cx="5522493" cy="4538496"/>
          </a:xfrm>
          <a:ln w="57150">
            <a:solidFill>
              <a:srgbClr val="C00000"/>
            </a:solidFill>
          </a:ln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2000" b="1">
                <a:latin typeface="Arial"/>
                <a:cs typeface="Arial"/>
              </a:rPr>
              <a:t>From your Part 2 topic</a:t>
            </a:r>
            <a:endParaRPr lang="en-US" sz="2000" b="1">
              <a:latin typeface="Arial"/>
              <a:cs typeface="Arial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2000">
                <a:latin typeface="Arial"/>
                <a:cs typeface="Arial"/>
              </a:rPr>
              <a:t>Start your mind map</a:t>
            </a:r>
            <a:endParaRPr lang="en-US" sz="2000">
              <a:latin typeface="Arial"/>
              <a:cs typeface="Arial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2000">
                <a:latin typeface="Arial"/>
                <a:cs typeface="Arial"/>
              </a:rPr>
              <a:t>Use your learning from the </a:t>
            </a:r>
            <a:br>
              <a:rPr lang="en-GB" sz="2000">
                <a:latin typeface="Arial"/>
                <a:cs typeface="Arial"/>
              </a:rPr>
            </a:br>
            <a:r>
              <a:rPr lang="en-GB" sz="2000">
                <a:latin typeface="Arial"/>
                <a:cs typeface="Arial"/>
              </a:rPr>
              <a:t>asynchronous content to plan </a:t>
            </a:r>
            <a:br>
              <a:rPr lang="en-GB" sz="2000">
                <a:latin typeface="Arial"/>
                <a:cs typeface="Arial"/>
              </a:rPr>
            </a:br>
            <a:r>
              <a:rPr lang="en-GB" sz="2000">
                <a:latin typeface="Arial"/>
                <a:cs typeface="Arial"/>
              </a:rPr>
              <a:t>and draft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000">
                <a:latin typeface="Arial"/>
                <a:cs typeface="Arial"/>
              </a:rPr>
              <a:t>Apply your learning from your </a:t>
            </a:r>
            <a:br>
              <a:rPr lang="en-GB" sz="2000">
                <a:latin typeface="Arial"/>
                <a:cs typeface="Arial"/>
              </a:rPr>
            </a:br>
            <a:r>
              <a:rPr lang="en-GB" sz="2000">
                <a:latin typeface="Arial"/>
                <a:cs typeface="Arial"/>
              </a:rPr>
              <a:t>feedback comments on Part 1.</a:t>
            </a:r>
            <a:endParaRPr lang="en-US" sz="2000">
              <a:latin typeface="Arial"/>
              <a:cs typeface="Arial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2000" b="1">
                <a:latin typeface="Arial"/>
                <a:cs typeface="Arial"/>
              </a:rPr>
              <a:t>Structure your arguments (your script), to bring on January 26</a:t>
            </a:r>
            <a:r>
              <a:rPr lang="en-GB" sz="2000" b="1" baseline="30000">
                <a:latin typeface="Arial"/>
                <a:cs typeface="Arial"/>
              </a:rPr>
              <a:t>th</a:t>
            </a:r>
            <a:r>
              <a:rPr lang="en-GB" sz="2000" b="1">
                <a:latin typeface="Arial"/>
                <a:cs typeface="Arial"/>
              </a:rPr>
              <a:t> :</a:t>
            </a:r>
            <a:endParaRPr lang="en-US" sz="2000" b="1">
              <a:latin typeface="Arial"/>
              <a:cs typeface="Arial"/>
            </a:endParaRPr>
          </a:p>
          <a:p>
            <a:pPr marL="0" indent="0">
              <a:buNone/>
            </a:pPr>
            <a:endParaRPr lang="en-US" sz="1800">
              <a:latin typeface="Arial"/>
              <a:cs typeface="Arial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9E334D0-AEEF-6057-2708-B8339FD6E265}"/>
              </a:ext>
            </a:extLst>
          </p:cNvPr>
          <p:cNvSpPr txBox="1">
            <a:spLocks/>
          </p:cNvSpPr>
          <p:nvPr/>
        </p:nvSpPr>
        <p:spPr>
          <a:xfrm>
            <a:off x="6525128" y="1055606"/>
            <a:ext cx="5529176" cy="4538496"/>
          </a:xfrm>
          <a:prstGeom prst="rect">
            <a:avLst/>
          </a:prstGeom>
          <a:ln w="57150">
            <a:solidFill>
              <a:srgbClr val="00B050"/>
            </a:solidFill>
          </a:ln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err="1">
                <a:latin typeface="Arial"/>
                <a:cs typeface="Arial"/>
              </a:rPr>
              <a:t>O’ch</a:t>
            </a:r>
            <a:r>
              <a:rPr lang="en-US" sz="2000" b="1">
                <a:latin typeface="Arial"/>
                <a:cs typeface="Arial"/>
              </a:rPr>
              <a:t> </a:t>
            </a:r>
            <a:r>
              <a:rPr lang="en-US" sz="2000" b="1" err="1">
                <a:latin typeface="Arial"/>
                <a:cs typeface="Arial"/>
              </a:rPr>
              <a:t>pwnc</a:t>
            </a:r>
            <a:r>
              <a:rPr lang="en-US" sz="2000" b="1">
                <a:latin typeface="Arial"/>
                <a:cs typeface="Arial"/>
              </a:rPr>
              <a:t> Rhan 2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err="1">
                <a:latin typeface="Arial"/>
                <a:cs typeface="Arial"/>
              </a:rPr>
              <a:t>Dechreuwch</a:t>
            </a:r>
            <a:r>
              <a:rPr lang="en-US" sz="2000">
                <a:latin typeface="Arial"/>
                <a:cs typeface="Arial"/>
              </a:rPr>
              <a:t> </a:t>
            </a:r>
            <a:r>
              <a:rPr lang="en-US" sz="2000" err="1">
                <a:latin typeface="Arial"/>
                <a:cs typeface="Arial"/>
              </a:rPr>
              <a:t>eich</a:t>
            </a:r>
            <a:r>
              <a:rPr lang="en-US" sz="2000">
                <a:latin typeface="Arial"/>
                <a:cs typeface="Arial"/>
              </a:rPr>
              <a:t> map </a:t>
            </a:r>
            <a:r>
              <a:rPr lang="en-US" sz="2000" err="1">
                <a:latin typeface="Arial"/>
                <a:cs typeface="Arial"/>
              </a:rPr>
              <a:t>meddwl</a:t>
            </a:r>
            <a:endParaRPr lang="en-US" sz="2000">
              <a:latin typeface="Arial"/>
              <a:cs typeface="Arial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2000" err="1">
                <a:latin typeface="Arial"/>
                <a:cs typeface="Arial"/>
              </a:rPr>
              <a:t>Defnyddiwch</a:t>
            </a:r>
            <a:r>
              <a:rPr lang="en-US" sz="2000">
                <a:latin typeface="Arial"/>
                <a:cs typeface="Arial"/>
              </a:rPr>
              <a:t> yr </a:t>
            </a:r>
            <a:r>
              <a:rPr lang="en-US" sz="2000" err="1">
                <a:latin typeface="Arial"/>
                <a:cs typeface="Arial"/>
              </a:rPr>
              <a:t>hyn</a:t>
            </a:r>
            <a:r>
              <a:rPr lang="en-US" sz="2000">
                <a:latin typeface="Arial"/>
                <a:cs typeface="Arial"/>
              </a:rPr>
              <a:t> </a:t>
            </a:r>
            <a:r>
              <a:rPr lang="en-US" sz="2000" err="1">
                <a:latin typeface="Arial"/>
                <a:cs typeface="Arial"/>
              </a:rPr>
              <a:t>rydych</a:t>
            </a:r>
            <a:r>
              <a:rPr lang="en-US" sz="2000">
                <a:latin typeface="Arial"/>
                <a:cs typeface="Arial"/>
              </a:rPr>
              <a:t> chi </a:t>
            </a:r>
            <a:r>
              <a:rPr lang="en-US" sz="2000" err="1">
                <a:latin typeface="Arial"/>
                <a:cs typeface="Arial"/>
              </a:rPr>
              <a:t>wedi'i</a:t>
            </a:r>
            <a:r>
              <a:rPr lang="en-US" sz="2000">
                <a:latin typeface="Arial"/>
                <a:cs typeface="Arial"/>
              </a:rPr>
              <a:t> </a:t>
            </a:r>
            <a:r>
              <a:rPr lang="en-US" sz="2000" err="1">
                <a:latin typeface="Arial"/>
                <a:cs typeface="Arial"/>
              </a:rPr>
              <a:t>ddysgu</a:t>
            </a:r>
            <a:r>
              <a:rPr lang="en-US" sz="2000">
                <a:latin typeface="Arial"/>
                <a:cs typeface="Arial"/>
              </a:rPr>
              <a:t> </a:t>
            </a:r>
            <a:r>
              <a:rPr lang="en-US" sz="2000" err="1">
                <a:latin typeface="Arial"/>
                <a:cs typeface="Arial"/>
              </a:rPr>
              <a:t>o'r</a:t>
            </a:r>
            <a:r>
              <a:rPr lang="en-US" sz="2000">
                <a:latin typeface="Arial"/>
                <a:cs typeface="Arial"/>
              </a:rPr>
              <a:t> </a:t>
            </a:r>
            <a:r>
              <a:rPr lang="en-US" sz="2000" err="1">
                <a:latin typeface="Arial"/>
                <a:cs typeface="Arial"/>
              </a:rPr>
              <a:t>cynnwys</a:t>
            </a:r>
            <a:r>
              <a:rPr lang="en-US" sz="2000">
                <a:latin typeface="Arial"/>
                <a:cs typeface="Arial"/>
              </a:rPr>
              <a:t> </a:t>
            </a:r>
            <a:r>
              <a:rPr lang="en-US" sz="2000" err="1">
                <a:latin typeface="Arial"/>
                <a:cs typeface="Arial"/>
              </a:rPr>
              <a:t>anghydamserol</a:t>
            </a:r>
            <a:r>
              <a:rPr lang="en-US" sz="2000">
                <a:latin typeface="Arial"/>
                <a:cs typeface="Arial"/>
              </a:rPr>
              <a:t> </a:t>
            </a:r>
            <a:r>
              <a:rPr lang="en-US" sz="2000" err="1">
                <a:latin typeface="Arial"/>
                <a:cs typeface="Arial"/>
              </a:rPr>
              <a:t>i</a:t>
            </a:r>
            <a:r>
              <a:rPr lang="en-US" sz="2000">
                <a:latin typeface="Arial"/>
                <a:cs typeface="Arial"/>
              </a:rPr>
              <a:t> </a:t>
            </a:r>
            <a:r>
              <a:rPr lang="en-US" sz="2000" err="1">
                <a:latin typeface="Arial"/>
                <a:cs typeface="Arial"/>
              </a:rPr>
              <a:t>gynllunio</a:t>
            </a:r>
            <a:r>
              <a:rPr lang="en-US" sz="2000">
                <a:latin typeface="Arial"/>
                <a:cs typeface="Arial"/>
              </a:rPr>
              <a:t> a </a:t>
            </a:r>
            <a:r>
              <a:rPr lang="en-US" sz="2000" err="1">
                <a:latin typeface="Arial"/>
                <a:cs typeface="Arial"/>
              </a:rPr>
              <a:t>drafftio</a:t>
            </a:r>
            <a:endParaRPr lang="en-US" sz="2000">
              <a:latin typeface="Arial"/>
              <a:cs typeface="Arial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2000" err="1">
                <a:latin typeface="Arial"/>
                <a:cs typeface="Arial"/>
              </a:rPr>
              <a:t>Cymhwyso'r</a:t>
            </a:r>
            <a:r>
              <a:rPr lang="en-US" sz="2000">
                <a:latin typeface="Arial"/>
                <a:cs typeface="Arial"/>
              </a:rPr>
              <a:t> </a:t>
            </a:r>
            <a:r>
              <a:rPr lang="en-US" sz="2000" err="1">
                <a:latin typeface="Arial"/>
                <a:cs typeface="Arial"/>
              </a:rPr>
              <a:t>hyn</a:t>
            </a:r>
            <a:r>
              <a:rPr lang="en-US" sz="2000">
                <a:latin typeface="Arial"/>
                <a:cs typeface="Arial"/>
              </a:rPr>
              <a:t> </a:t>
            </a:r>
            <a:r>
              <a:rPr lang="en-US" sz="2000" err="1">
                <a:latin typeface="Arial"/>
                <a:cs typeface="Arial"/>
              </a:rPr>
              <a:t>rydych</a:t>
            </a:r>
            <a:r>
              <a:rPr lang="en-US" sz="2000">
                <a:latin typeface="Arial"/>
                <a:cs typeface="Arial"/>
              </a:rPr>
              <a:t> chi </a:t>
            </a:r>
            <a:r>
              <a:rPr lang="en-US" sz="2000" err="1">
                <a:latin typeface="Arial"/>
                <a:cs typeface="Arial"/>
              </a:rPr>
              <a:t>wedi'i</a:t>
            </a:r>
            <a:r>
              <a:rPr lang="en-US" sz="2000">
                <a:latin typeface="Arial"/>
                <a:cs typeface="Arial"/>
              </a:rPr>
              <a:t> </a:t>
            </a:r>
            <a:r>
              <a:rPr lang="en-US" sz="2000" err="1">
                <a:latin typeface="Arial"/>
                <a:cs typeface="Arial"/>
              </a:rPr>
              <a:t>ddysgu</a:t>
            </a:r>
            <a:r>
              <a:rPr lang="en-US" sz="2000">
                <a:latin typeface="Arial"/>
                <a:cs typeface="Arial"/>
              </a:rPr>
              <a:t> </a:t>
            </a:r>
            <a:r>
              <a:rPr lang="en-US" sz="2000" err="1">
                <a:latin typeface="Arial"/>
                <a:cs typeface="Arial"/>
              </a:rPr>
              <a:t>o'ch</a:t>
            </a:r>
            <a:r>
              <a:rPr lang="en-US" sz="2000">
                <a:latin typeface="Arial"/>
                <a:cs typeface="Arial"/>
              </a:rPr>
              <a:t> </a:t>
            </a:r>
            <a:r>
              <a:rPr lang="en-US" sz="2000" err="1">
                <a:latin typeface="Arial"/>
                <a:cs typeface="Arial"/>
              </a:rPr>
              <a:t>sylwadau</a:t>
            </a:r>
            <a:r>
              <a:rPr lang="en-US" sz="2000">
                <a:latin typeface="Arial"/>
                <a:cs typeface="Arial"/>
              </a:rPr>
              <a:t> </a:t>
            </a:r>
            <a:r>
              <a:rPr lang="en-US" sz="2000" err="1">
                <a:latin typeface="Arial"/>
                <a:cs typeface="Arial"/>
              </a:rPr>
              <a:t>adborth</a:t>
            </a:r>
            <a:r>
              <a:rPr lang="en-US" sz="2000">
                <a:latin typeface="Arial"/>
                <a:cs typeface="Arial"/>
              </a:rPr>
              <a:t> </a:t>
            </a:r>
            <a:r>
              <a:rPr lang="en-US" sz="2000" err="1">
                <a:latin typeface="Arial"/>
                <a:cs typeface="Arial"/>
              </a:rPr>
              <a:t>ar</a:t>
            </a:r>
            <a:r>
              <a:rPr lang="en-US" sz="2000">
                <a:latin typeface="Arial"/>
                <a:cs typeface="Arial"/>
              </a:rPr>
              <a:t> Ran 1.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b="1" err="1">
                <a:latin typeface="Arial"/>
                <a:cs typeface="Arial"/>
              </a:rPr>
              <a:t>Strwythurwch</a:t>
            </a:r>
            <a:r>
              <a:rPr lang="en-US" sz="2000" b="1">
                <a:latin typeface="Arial"/>
                <a:cs typeface="Arial"/>
              </a:rPr>
              <a:t> </a:t>
            </a:r>
            <a:r>
              <a:rPr lang="en-US" sz="2000" b="1" err="1">
                <a:latin typeface="Arial"/>
                <a:cs typeface="Arial"/>
              </a:rPr>
              <a:t>eich</a:t>
            </a:r>
            <a:r>
              <a:rPr lang="en-US" sz="2000" b="1">
                <a:latin typeface="Arial"/>
                <a:cs typeface="Arial"/>
              </a:rPr>
              <a:t> </a:t>
            </a:r>
            <a:r>
              <a:rPr lang="en-US" sz="2000" b="1" err="1">
                <a:latin typeface="Arial"/>
                <a:cs typeface="Arial"/>
              </a:rPr>
              <a:t>dadleuon</a:t>
            </a:r>
            <a:r>
              <a:rPr lang="en-US" sz="2000" b="1">
                <a:latin typeface="Arial"/>
                <a:cs typeface="Arial"/>
              </a:rPr>
              <a:t> (</a:t>
            </a:r>
            <a:r>
              <a:rPr lang="en-US" sz="2000" b="1" err="1">
                <a:latin typeface="Arial"/>
                <a:cs typeface="Arial"/>
              </a:rPr>
              <a:t>eich</a:t>
            </a:r>
            <a:r>
              <a:rPr lang="en-US" sz="2000" b="1">
                <a:latin typeface="Arial"/>
                <a:cs typeface="Arial"/>
              </a:rPr>
              <a:t> </a:t>
            </a:r>
            <a:r>
              <a:rPr lang="en-US" sz="2000" b="1" err="1">
                <a:latin typeface="Arial"/>
                <a:cs typeface="Arial"/>
              </a:rPr>
              <a:t>sgript</a:t>
            </a:r>
            <a:r>
              <a:rPr lang="en-US" sz="2000" b="1">
                <a:latin typeface="Arial"/>
                <a:cs typeface="Arial"/>
              </a:rPr>
              <a:t>), </a:t>
            </a:r>
            <a:r>
              <a:rPr lang="en-US" sz="2000" b="1" err="1">
                <a:latin typeface="Arial"/>
                <a:cs typeface="Arial"/>
              </a:rPr>
              <a:t>i'w</a:t>
            </a:r>
            <a:r>
              <a:rPr lang="en-US" sz="2000" b="1">
                <a:latin typeface="Arial"/>
                <a:cs typeface="Arial"/>
              </a:rPr>
              <a:t> </a:t>
            </a:r>
            <a:r>
              <a:rPr lang="en-US" sz="2000" b="1" err="1">
                <a:latin typeface="Arial"/>
                <a:cs typeface="Arial"/>
              </a:rPr>
              <a:t>cyflwyno</a:t>
            </a:r>
            <a:r>
              <a:rPr lang="en-US" sz="2000" b="1">
                <a:latin typeface="Arial"/>
                <a:cs typeface="Arial"/>
              </a:rPr>
              <a:t> </a:t>
            </a:r>
            <a:r>
              <a:rPr lang="en-US" sz="2000" b="1" err="1">
                <a:latin typeface="Arial"/>
                <a:cs typeface="Arial"/>
              </a:rPr>
              <a:t>ar</a:t>
            </a:r>
            <a:r>
              <a:rPr lang="en-US" sz="2000" b="1">
                <a:latin typeface="Arial"/>
                <a:cs typeface="Arial"/>
              </a:rPr>
              <a:t> </a:t>
            </a:r>
            <a:r>
              <a:rPr lang="en-US" sz="2000" b="1" err="1">
                <a:latin typeface="Arial"/>
                <a:cs typeface="Arial"/>
              </a:rPr>
              <a:t>Ionawr</a:t>
            </a:r>
            <a:r>
              <a:rPr lang="en-US" sz="2000" b="1">
                <a:latin typeface="Arial"/>
                <a:cs typeface="Arial"/>
              </a:rPr>
              <a:t> 26ain:</a:t>
            </a:r>
            <a:endParaRPr lang="en-US" sz="1800" b="1">
              <a:latin typeface="Arial"/>
              <a:cs typeface="Arial"/>
            </a:endParaRPr>
          </a:p>
        </p:txBody>
      </p:sp>
      <p:pic>
        <p:nvPicPr>
          <p:cNvPr id="10" name="Picture 9" descr="A diagram of a health system&#10;&#10;AI-generated content may be incorrect.">
            <a:extLst>
              <a:ext uri="{FF2B5EF4-FFF2-40B4-BE49-F238E27FC236}">
                <a16:creationId xmlns:a16="http://schemas.microsoft.com/office/drawing/2014/main" id="{5949CDFA-B39E-6D56-0998-C4D6132932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0793" y="1101613"/>
            <a:ext cx="2343845" cy="16818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2A8DFCA-2761-F1A0-180F-D6AB6D2152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989" y="4840023"/>
            <a:ext cx="6303937" cy="1856820"/>
          </a:xfrm>
          <a:prstGeom prst="rect">
            <a:avLst/>
          </a:prstGeom>
          <a:ln w="76200"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14951881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UWTSD">
      <a:dk1>
        <a:srgbClr val="003E5B"/>
      </a:dk1>
      <a:lt1>
        <a:sysClr val="window" lastClr="FFFFFF"/>
      </a:lt1>
      <a:dk2>
        <a:srgbClr val="28235D"/>
      </a:dk2>
      <a:lt2>
        <a:srgbClr val="A6C5D9"/>
      </a:lt2>
      <a:accent1>
        <a:srgbClr val="00BFD9"/>
      </a:accent1>
      <a:accent2>
        <a:srgbClr val="00B5B0"/>
      </a:accent2>
      <a:accent3>
        <a:srgbClr val="AFD24A"/>
      </a:accent3>
      <a:accent4>
        <a:srgbClr val="DB2461"/>
      </a:accent4>
      <a:accent5>
        <a:srgbClr val="FEBE10"/>
      </a:accent5>
      <a:accent6>
        <a:srgbClr val="28235D"/>
      </a:accent6>
      <a:hlink>
        <a:srgbClr val="28235D"/>
      </a:hlink>
      <a:folHlink>
        <a:srgbClr val="DB2461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ext 1">
  <a:themeElements>
    <a:clrScheme name="UWTSD">
      <a:dk1>
        <a:srgbClr val="003E5B"/>
      </a:dk1>
      <a:lt1>
        <a:sysClr val="window" lastClr="FFFFFF"/>
      </a:lt1>
      <a:dk2>
        <a:srgbClr val="28235D"/>
      </a:dk2>
      <a:lt2>
        <a:srgbClr val="A6C5D9"/>
      </a:lt2>
      <a:accent1>
        <a:srgbClr val="00BFD9"/>
      </a:accent1>
      <a:accent2>
        <a:srgbClr val="00B5B0"/>
      </a:accent2>
      <a:accent3>
        <a:srgbClr val="AFD24A"/>
      </a:accent3>
      <a:accent4>
        <a:srgbClr val="DB2461"/>
      </a:accent4>
      <a:accent5>
        <a:srgbClr val="FEBE10"/>
      </a:accent5>
      <a:accent6>
        <a:srgbClr val="28235D"/>
      </a:accent6>
      <a:hlink>
        <a:srgbClr val="28235D"/>
      </a:hlink>
      <a:folHlink>
        <a:srgbClr val="DB2461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2_Custom Design">
  <a:themeElements>
    <a:clrScheme name="UWTSD 2">
      <a:dk1>
        <a:srgbClr val="003E5B"/>
      </a:dk1>
      <a:lt1>
        <a:sysClr val="window" lastClr="FFFFFF"/>
      </a:lt1>
      <a:dk2>
        <a:srgbClr val="28235D"/>
      </a:dk2>
      <a:lt2>
        <a:srgbClr val="00BFD9"/>
      </a:lt2>
      <a:accent1>
        <a:srgbClr val="DB2461"/>
      </a:accent1>
      <a:accent2>
        <a:srgbClr val="00B5B0"/>
      </a:accent2>
      <a:accent3>
        <a:srgbClr val="AFD24A"/>
      </a:accent3>
      <a:accent4>
        <a:srgbClr val="FEBE10"/>
      </a:accent4>
      <a:accent5>
        <a:srgbClr val="00BFD9"/>
      </a:accent5>
      <a:accent6>
        <a:srgbClr val="28235D"/>
      </a:accent6>
      <a:hlink>
        <a:srgbClr val="FFFFFF"/>
      </a:hlink>
      <a:folHlink>
        <a:srgbClr val="DB2461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25</Slides>
  <Notes>5</Notes>
  <HiddenSlides>3</HiddenSlides>
  <ScaleCrop>false</ScaleCrop>
  <HeadingPairs>
    <vt:vector size="4" baseType="variant">
      <vt:variant>
        <vt:lpstr>Theme</vt:lpstr>
      </vt:variant>
      <vt:variant>
        <vt:i4>5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Office Theme</vt:lpstr>
      <vt:lpstr>Custom Design</vt:lpstr>
      <vt:lpstr>1_Custom Design</vt:lpstr>
      <vt:lpstr>UWTSD 200_Text 1</vt:lpstr>
      <vt:lpstr>2_Custom Design</vt:lpstr>
      <vt:lpstr>Reflecting on Assignment Feedback and Setting Improvement Targets  Myfyrio ar Adborth o Aseiniad a Gosod Tragedau ar gyfer Gwella  </vt:lpstr>
      <vt:lpstr>Objectives  Amcanion </vt:lpstr>
      <vt:lpstr>Step 1: Reviewing Assignment Feedback </vt:lpstr>
      <vt:lpstr>PowerPoint Presentation</vt:lpstr>
      <vt:lpstr>Step 2: Identifying Improvement Areas </vt:lpstr>
      <vt:lpstr>Cam 2: Adnabod Gwelliannu sydd Angen </vt:lpstr>
      <vt:lpstr>Breakdown areas of the marking criteria</vt:lpstr>
      <vt:lpstr>A common area for many students is ...</vt:lpstr>
      <vt:lpstr>Critical Thinking &amp; tips on how to Structure an Argument. . Meddwl Beirniadol a tips sut i Strwythuro Dadleuon.</vt:lpstr>
      <vt:lpstr>PowerPoint Presentation</vt:lpstr>
      <vt:lpstr>Tips</vt:lpstr>
      <vt:lpstr>Byddwch yn chwilfrydig (ac yn gritigol)</vt:lpstr>
      <vt:lpstr>Be Curious!</vt:lpstr>
      <vt:lpstr>Challenge each other            Heriwch eich gilydd</vt:lpstr>
      <vt:lpstr>Critical thinking...</vt:lpstr>
      <vt:lpstr>Meddwl Critigol...</vt:lpstr>
      <vt:lpstr>Step 3: Defining Improvement Targets (SMART)</vt:lpstr>
      <vt:lpstr>Step 4: Crafting SMART Improvement Targets </vt:lpstr>
      <vt:lpstr>Step 4: Crafting SMART Improvement Targets  EXAMPLE </vt:lpstr>
      <vt:lpstr>Step 5: Action Plan &amp; Monitoring</vt:lpstr>
      <vt:lpstr>Process of the Assignment / Proses o greu'r Aseiniad</vt:lpstr>
      <vt:lpstr>Plenary &amp; Reflection.... / Clo a Myfyrdod ...</vt:lpstr>
      <vt:lpstr>PowerPoint Presentation</vt:lpstr>
      <vt:lpstr>AI for future knowledge  /  AI ar gyfer gwybodaeth</vt:lpstr>
      <vt:lpstr>Work on your Part 2 structure //  Gweithiwch ar strwythur eich Rhan 2   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revision>1</cp:revision>
  <cp:lastPrinted>2022-09-04T21:06:10Z</cp:lastPrinted>
  <dcterms:created xsi:type="dcterms:W3CDTF">2019-09-12T10:20:23Z</dcterms:created>
  <dcterms:modified xsi:type="dcterms:W3CDTF">2025-11-24T09:05:39Z</dcterms:modified>
</cp:coreProperties>
</file>