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68" r:id="rId2"/>
    <p:sldId id="256" r:id="rId3"/>
    <p:sldId id="274" r:id="rId4"/>
    <p:sldId id="257" r:id="rId5"/>
    <p:sldId id="281" r:id="rId6"/>
    <p:sldId id="258" r:id="rId7"/>
    <p:sldId id="259" r:id="rId8"/>
    <p:sldId id="275" r:id="rId9"/>
    <p:sldId id="273" r:id="rId10"/>
    <p:sldId id="260" r:id="rId11"/>
    <p:sldId id="276" r:id="rId12"/>
    <p:sldId id="261" r:id="rId13"/>
    <p:sldId id="277" r:id="rId14"/>
    <p:sldId id="262" r:id="rId15"/>
    <p:sldId id="279" r:id="rId16"/>
    <p:sldId id="280" r:id="rId17"/>
    <p:sldId id="263" r:id="rId18"/>
    <p:sldId id="272" r:id="rId19"/>
    <p:sldId id="265" r:id="rId20"/>
    <p:sldId id="266" r:id="rId21"/>
    <p:sldId id="267" r:id="rId22"/>
    <p:sldId id="269" r:id="rId23"/>
    <p:sldId id="270"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EB16BB-CC91-41FA-9BD7-BAEA66A35925}" v="5" dt="2024-04-19T08:47:25.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8A12E5-D819-48A1-9056-A9CE5A6648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A290D1E-EC37-4847-B65B-CA77DDACC3EB}">
      <dgm:prSet/>
      <dgm:spPr/>
      <dgm:t>
        <a:bodyPr/>
        <a:lstStyle/>
        <a:p>
          <a:r>
            <a:rPr lang="en-GB" dirty="0"/>
            <a:t>Norman, Bennett and Vardy (2023) believed that Virtual wards were used more often during the pandemic to treat some COVID-19 patients, and it seemed to be working well.</a:t>
          </a:r>
          <a:endParaRPr lang="en-US" dirty="0"/>
        </a:p>
      </dgm:t>
    </dgm:pt>
    <dgm:pt modelId="{1634CCC0-FBE6-40F3-9DD1-72616F20C319}" type="parTrans" cxnId="{045E82CF-98C0-4C86-AAEC-EBD59B63AEAF}">
      <dgm:prSet/>
      <dgm:spPr/>
      <dgm:t>
        <a:bodyPr/>
        <a:lstStyle/>
        <a:p>
          <a:endParaRPr lang="en-US"/>
        </a:p>
      </dgm:t>
    </dgm:pt>
    <dgm:pt modelId="{87CF9920-C9E7-49B7-A6DF-9D8176B5418B}" type="sibTrans" cxnId="{045E82CF-98C0-4C86-AAEC-EBD59B63AEAF}">
      <dgm:prSet/>
      <dgm:spPr/>
      <dgm:t>
        <a:bodyPr/>
        <a:lstStyle/>
        <a:p>
          <a:endParaRPr lang="en-US"/>
        </a:p>
      </dgm:t>
    </dgm:pt>
    <dgm:pt modelId="{C090CBB4-4B74-44F3-9752-A727BFD870B4}">
      <dgm:prSet/>
      <dgm:spPr/>
      <dgm:t>
        <a:bodyPr/>
        <a:lstStyle/>
        <a:p>
          <a:r>
            <a:rPr lang="en-GB" dirty="0"/>
            <a:t>Parental stress and development issues have escalated as a result of covid-19 pandemic, social ,media become a popular resource for knowledge and social support among families  (</a:t>
          </a:r>
          <a:r>
            <a:rPr lang="de-DE" dirty="0"/>
            <a:t>Hooper, Schweiker and Kerch, 2022).</a:t>
          </a:r>
          <a:endParaRPr lang="en-US" dirty="0"/>
        </a:p>
      </dgm:t>
    </dgm:pt>
    <dgm:pt modelId="{27EC3513-E3C8-415E-A4BF-63B0A7BD59F7}" type="parTrans" cxnId="{6878FD93-CC2E-45FF-93ED-C12319AFDEE0}">
      <dgm:prSet/>
      <dgm:spPr/>
      <dgm:t>
        <a:bodyPr/>
        <a:lstStyle/>
        <a:p>
          <a:endParaRPr lang="en-US"/>
        </a:p>
      </dgm:t>
    </dgm:pt>
    <dgm:pt modelId="{095787DE-E4A0-40A7-92B7-5790B3521D22}" type="sibTrans" cxnId="{6878FD93-CC2E-45FF-93ED-C12319AFDEE0}">
      <dgm:prSet/>
      <dgm:spPr/>
      <dgm:t>
        <a:bodyPr/>
        <a:lstStyle/>
        <a:p>
          <a:endParaRPr lang="en-US"/>
        </a:p>
      </dgm:t>
    </dgm:pt>
    <dgm:pt modelId="{4F065FC4-4157-4B74-903F-A81446A30D72}" type="pres">
      <dgm:prSet presAssocID="{3F8A12E5-D819-48A1-9056-A9CE5A664835}" presName="linear" presStyleCnt="0">
        <dgm:presLayoutVars>
          <dgm:animLvl val="lvl"/>
          <dgm:resizeHandles val="exact"/>
        </dgm:presLayoutVars>
      </dgm:prSet>
      <dgm:spPr/>
    </dgm:pt>
    <dgm:pt modelId="{61877D15-947C-4697-988F-74D60CDBC11C}" type="pres">
      <dgm:prSet presAssocID="{2A290D1E-EC37-4847-B65B-CA77DDACC3EB}" presName="parentText" presStyleLbl="node1" presStyleIdx="0" presStyleCnt="2">
        <dgm:presLayoutVars>
          <dgm:chMax val="0"/>
          <dgm:bulletEnabled val="1"/>
        </dgm:presLayoutVars>
      </dgm:prSet>
      <dgm:spPr/>
    </dgm:pt>
    <dgm:pt modelId="{8662A8A4-EB89-41E1-8D6A-786F1172608C}" type="pres">
      <dgm:prSet presAssocID="{87CF9920-C9E7-49B7-A6DF-9D8176B5418B}" presName="spacer" presStyleCnt="0"/>
      <dgm:spPr/>
    </dgm:pt>
    <dgm:pt modelId="{B4DAE524-29EA-4385-9601-29B3AA110AE3}" type="pres">
      <dgm:prSet presAssocID="{C090CBB4-4B74-44F3-9752-A727BFD870B4}" presName="parentText" presStyleLbl="node1" presStyleIdx="1" presStyleCnt="2">
        <dgm:presLayoutVars>
          <dgm:chMax val="0"/>
          <dgm:bulletEnabled val="1"/>
        </dgm:presLayoutVars>
      </dgm:prSet>
      <dgm:spPr/>
    </dgm:pt>
  </dgm:ptLst>
  <dgm:cxnLst>
    <dgm:cxn modelId="{E4068E09-DA18-472A-A1D3-B884539CC243}" type="presOf" srcId="{3F8A12E5-D819-48A1-9056-A9CE5A664835}" destId="{4F065FC4-4157-4B74-903F-A81446A30D72}" srcOrd="0" destOrd="0" presId="urn:microsoft.com/office/officeart/2005/8/layout/vList2"/>
    <dgm:cxn modelId="{6878FD93-CC2E-45FF-93ED-C12319AFDEE0}" srcId="{3F8A12E5-D819-48A1-9056-A9CE5A664835}" destId="{C090CBB4-4B74-44F3-9752-A727BFD870B4}" srcOrd="1" destOrd="0" parTransId="{27EC3513-E3C8-415E-A4BF-63B0A7BD59F7}" sibTransId="{095787DE-E4A0-40A7-92B7-5790B3521D22}"/>
    <dgm:cxn modelId="{03BE4EB8-9F3C-4EEA-AFB6-C862834B1D7E}" type="presOf" srcId="{2A290D1E-EC37-4847-B65B-CA77DDACC3EB}" destId="{61877D15-947C-4697-988F-74D60CDBC11C}" srcOrd="0" destOrd="0" presId="urn:microsoft.com/office/officeart/2005/8/layout/vList2"/>
    <dgm:cxn modelId="{045E82CF-98C0-4C86-AAEC-EBD59B63AEAF}" srcId="{3F8A12E5-D819-48A1-9056-A9CE5A664835}" destId="{2A290D1E-EC37-4847-B65B-CA77DDACC3EB}" srcOrd="0" destOrd="0" parTransId="{1634CCC0-FBE6-40F3-9DD1-72616F20C319}" sibTransId="{87CF9920-C9E7-49B7-A6DF-9D8176B5418B}"/>
    <dgm:cxn modelId="{43A6A9F9-4329-4B0C-AA8F-2E82494CD0AD}" type="presOf" srcId="{C090CBB4-4B74-44F3-9752-A727BFD870B4}" destId="{B4DAE524-29EA-4385-9601-29B3AA110AE3}" srcOrd="0" destOrd="0" presId="urn:microsoft.com/office/officeart/2005/8/layout/vList2"/>
    <dgm:cxn modelId="{C0DBEF2A-23A6-40D8-8DE4-62D6EB437AD7}" type="presParOf" srcId="{4F065FC4-4157-4B74-903F-A81446A30D72}" destId="{61877D15-947C-4697-988F-74D60CDBC11C}" srcOrd="0" destOrd="0" presId="urn:microsoft.com/office/officeart/2005/8/layout/vList2"/>
    <dgm:cxn modelId="{26188795-4E1D-4BDE-9CC0-E83C554BFD1B}" type="presParOf" srcId="{4F065FC4-4157-4B74-903F-A81446A30D72}" destId="{8662A8A4-EB89-41E1-8D6A-786F1172608C}" srcOrd="1" destOrd="0" presId="urn:microsoft.com/office/officeart/2005/8/layout/vList2"/>
    <dgm:cxn modelId="{FCCDFEF2-6B66-459E-BEE5-3C01343953CB}" type="presParOf" srcId="{4F065FC4-4157-4B74-903F-A81446A30D72}" destId="{B4DAE524-29EA-4385-9601-29B3AA110AE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A5BBBF-68AC-4E2C-9E95-8B084CD03BB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6C6C1BC-0C5F-4E93-86F9-E0AC30ADD248}">
      <dgm:prSet custT="1"/>
      <dgm:spPr/>
      <dgm:t>
        <a:bodyPr/>
        <a:lstStyle/>
        <a:p>
          <a:pPr>
            <a:lnSpc>
              <a:spcPct val="100000"/>
            </a:lnSpc>
          </a:pPr>
          <a:r>
            <a:rPr lang="en-GB" sz="1600" b="1" dirty="0"/>
            <a:t>Knowledge </a:t>
          </a:r>
          <a:r>
            <a:rPr lang="en-GB" sz="1600" dirty="0"/>
            <a:t>and people with </a:t>
          </a:r>
          <a:r>
            <a:rPr lang="en-GB" sz="1600" b="1" dirty="0"/>
            <a:t>educational needs </a:t>
          </a:r>
          <a:r>
            <a:rPr lang="en-GB" sz="1600" dirty="0"/>
            <a:t>(Timotheou et al., 2022)</a:t>
          </a:r>
          <a:endParaRPr lang="en-US" sz="1600" dirty="0"/>
        </a:p>
      </dgm:t>
    </dgm:pt>
    <dgm:pt modelId="{D2AECCD6-9EA2-42B9-8248-38F7B3084DF5}" type="parTrans" cxnId="{A6F1CED8-FDF3-4CAD-8954-AC1CA1F35296}">
      <dgm:prSet/>
      <dgm:spPr/>
      <dgm:t>
        <a:bodyPr/>
        <a:lstStyle/>
        <a:p>
          <a:endParaRPr lang="en-US"/>
        </a:p>
      </dgm:t>
    </dgm:pt>
    <dgm:pt modelId="{5974DC4C-2386-4EBF-8701-CBC3700F7775}" type="sibTrans" cxnId="{A6F1CED8-FDF3-4CAD-8954-AC1CA1F35296}">
      <dgm:prSet/>
      <dgm:spPr/>
      <dgm:t>
        <a:bodyPr/>
        <a:lstStyle/>
        <a:p>
          <a:endParaRPr lang="en-US"/>
        </a:p>
      </dgm:t>
    </dgm:pt>
    <dgm:pt modelId="{ED56E61F-D9D4-4CD7-949E-5859413AC083}">
      <dgm:prSet custT="1"/>
      <dgm:spPr/>
      <dgm:t>
        <a:bodyPr/>
        <a:lstStyle/>
        <a:p>
          <a:pPr>
            <a:lnSpc>
              <a:spcPct val="100000"/>
            </a:lnSpc>
          </a:pPr>
          <a:r>
            <a:rPr lang="en-GB" sz="1600" b="1" dirty="0"/>
            <a:t>Addiction</a:t>
          </a:r>
          <a:r>
            <a:rPr lang="en-GB" sz="1600" dirty="0"/>
            <a:t> to social media, </a:t>
          </a:r>
          <a:r>
            <a:rPr lang="en-GB" sz="1600" b="1" dirty="0"/>
            <a:t>compromised personal privacy </a:t>
          </a:r>
          <a:r>
            <a:rPr lang="en-GB" sz="1600" dirty="0"/>
            <a:t>(Nyadzi, 2022)</a:t>
          </a:r>
          <a:endParaRPr lang="en-US" sz="1600" dirty="0"/>
        </a:p>
      </dgm:t>
    </dgm:pt>
    <dgm:pt modelId="{449E11C3-4AF1-45A5-90D5-B4E8551FC7B7}" type="parTrans" cxnId="{E13E3AE9-93C2-4E43-8203-273CBBDE0652}">
      <dgm:prSet/>
      <dgm:spPr/>
      <dgm:t>
        <a:bodyPr/>
        <a:lstStyle/>
        <a:p>
          <a:endParaRPr lang="en-US"/>
        </a:p>
      </dgm:t>
    </dgm:pt>
    <dgm:pt modelId="{938610F7-0F1F-4599-98B1-045E94AFB8AE}" type="sibTrans" cxnId="{E13E3AE9-93C2-4E43-8203-273CBBDE0652}">
      <dgm:prSet/>
      <dgm:spPr/>
      <dgm:t>
        <a:bodyPr/>
        <a:lstStyle/>
        <a:p>
          <a:endParaRPr lang="en-US"/>
        </a:p>
      </dgm:t>
    </dgm:pt>
    <dgm:pt modelId="{43D284B7-F643-437F-B786-26A55207A535}">
      <dgm:prSet custT="1"/>
      <dgm:spPr/>
      <dgm:t>
        <a:bodyPr/>
        <a:lstStyle/>
        <a:p>
          <a:pPr>
            <a:lnSpc>
              <a:spcPct val="100000"/>
            </a:lnSpc>
          </a:pPr>
          <a:r>
            <a:rPr lang="en-GB" sz="1600" b="1" dirty="0"/>
            <a:t>Cost</a:t>
          </a:r>
          <a:r>
            <a:rPr lang="en-GB" sz="1600" dirty="0"/>
            <a:t>? those who are poorer and live in less wealthy areas don’t have access to internet. (Porumbescu, 2020).</a:t>
          </a:r>
          <a:endParaRPr lang="en-US" sz="1600" dirty="0"/>
        </a:p>
      </dgm:t>
    </dgm:pt>
    <dgm:pt modelId="{81AA4A26-0D93-462D-B8ED-56FED3E28B15}" type="parTrans" cxnId="{B03E8693-5EC7-489A-A246-85A04BBCEC04}">
      <dgm:prSet/>
      <dgm:spPr/>
      <dgm:t>
        <a:bodyPr/>
        <a:lstStyle/>
        <a:p>
          <a:endParaRPr lang="en-US"/>
        </a:p>
      </dgm:t>
    </dgm:pt>
    <dgm:pt modelId="{1EA56683-B8F8-4DBC-AC60-0DB58540F66D}" type="sibTrans" cxnId="{B03E8693-5EC7-489A-A246-85A04BBCEC04}">
      <dgm:prSet/>
      <dgm:spPr/>
      <dgm:t>
        <a:bodyPr/>
        <a:lstStyle/>
        <a:p>
          <a:endParaRPr lang="en-US"/>
        </a:p>
      </dgm:t>
    </dgm:pt>
    <dgm:pt modelId="{C9344141-A615-490D-8306-FDF54431180E}" type="pres">
      <dgm:prSet presAssocID="{82A5BBBF-68AC-4E2C-9E95-8B084CD03BB2}" presName="hierChild1" presStyleCnt="0">
        <dgm:presLayoutVars>
          <dgm:chPref val="1"/>
          <dgm:dir/>
          <dgm:animOne val="branch"/>
          <dgm:animLvl val="lvl"/>
          <dgm:resizeHandles/>
        </dgm:presLayoutVars>
      </dgm:prSet>
      <dgm:spPr/>
    </dgm:pt>
    <dgm:pt modelId="{82C04133-D26E-4EFB-9B75-C2BECDCF2A54}" type="pres">
      <dgm:prSet presAssocID="{B6C6C1BC-0C5F-4E93-86F9-E0AC30ADD248}" presName="hierRoot1" presStyleCnt="0"/>
      <dgm:spPr/>
    </dgm:pt>
    <dgm:pt modelId="{0412D8DD-032D-48E8-B53C-E02DA52A728E}" type="pres">
      <dgm:prSet presAssocID="{B6C6C1BC-0C5F-4E93-86F9-E0AC30ADD248}" presName="composite" presStyleCnt="0"/>
      <dgm:spPr/>
    </dgm:pt>
    <dgm:pt modelId="{1A30235F-9472-4681-A3EF-A176B775BD13}" type="pres">
      <dgm:prSet presAssocID="{B6C6C1BC-0C5F-4E93-86F9-E0AC30ADD248}" presName="background" presStyleLbl="node0" presStyleIdx="0" presStyleCnt="3"/>
      <dgm:spPr/>
    </dgm:pt>
    <dgm:pt modelId="{DF7EF1F8-58E6-468F-A840-D30BA09357A5}" type="pres">
      <dgm:prSet presAssocID="{B6C6C1BC-0C5F-4E93-86F9-E0AC30ADD248}" presName="text" presStyleLbl="fgAcc0" presStyleIdx="0" presStyleCnt="3">
        <dgm:presLayoutVars>
          <dgm:chPref val="3"/>
        </dgm:presLayoutVars>
      </dgm:prSet>
      <dgm:spPr/>
    </dgm:pt>
    <dgm:pt modelId="{5890CCFA-CE67-44E0-B9F9-5E691279C5F7}" type="pres">
      <dgm:prSet presAssocID="{B6C6C1BC-0C5F-4E93-86F9-E0AC30ADD248}" presName="hierChild2" presStyleCnt="0"/>
      <dgm:spPr/>
    </dgm:pt>
    <dgm:pt modelId="{0B644256-4EA6-44E0-8FD2-76A267E027C3}" type="pres">
      <dgm:prSet presAssocID="{ED56E61F-D9D4-4CD7-949E-5859413AC083}" presName="hierRoot1" presStyleCnt="0"/>
      <dgm:spPr/>
    </dgm:pt>
    <dgm:pt modelId="{944FEBC6-792C-48A0-8D62-B5655357382A}" type="pres">
      <dgm:prSet presAssocID="{ED56E61F-D9D4-4CD7-949E-5859413AC083}" presName="composite" presStyleCnt="0"/>
      <dgm:spPr/>
    </dgm:pt>
    <dgm:pt modelId="{B2B07376-3AE4-4E59-9CFA-BD4F5A393D66}" type="pres">
      <dgm:prSet presAssocID="{ED56E61F-D9D4-4CD7-949E-5859413AC083}" presName="background" presStyleLbl="node0" presStyleIdx="1" presStyleCnt="3"/>
      <dgm:spPr/>
    </dgm:pt>
    <dgm:pt modelId="{55384880-AB21-4BBF-AB41-21A71D13C4C8}" type="pres">
      <dgm:prSet presAssocID="{ED56E61F-D9D4-4CD7-949E-5859413AC083}" presName="text" presStyleLbl="fgAcc0" presStyleIdx="1" presStyleCnt="3">
        <dgm:presLayoutVars>
          <dgm:chPref val="3"/>
        </dgm:presLayoutVars>
      </dgm:prSet>
      <dgm:spPr/>
    </dgm:pt>
    <dgm:pt modelId="{23782A52-FA81-4434-A714-539E7C824653}" type="pres">
      <dgm:prSet presAssocID="{ED56E61F-D9D4-4CD7-949E-5859413AC083}" presName="hierChild2" presStyleCnt="0"/>
      <dgm:spPr/>
    </dgm:pt>
    <dgm:pt modelId="{8F6CF622-F955-47C9-AE70-692D54CAEEC9}" type="pres">
      <dgm:prSet presAssocID="{43D284B7-F643-437F-B786-26A55207A535}" presName="hierRoot1" presStyleCnt="0"/>
      <dgm:spPr/>
    </dgm:pt>
    <dgm:pt modelId="{239DE76B-E54B-4396-B8E2-A0CCD3D7C272}" type="pres">
      <dgm:prSet presAssocID="{43D284B7-F643-437F-B786-26A55207A535}" presName="composite" presStyleCnt="0"/>
      <dgm:spPr/>
    </dgm:pt>
    <dgm:pt modelId="{FD711BBF-D7A3-4B37-A0C5-D15FC2541C2C}" type="pres">
      <dgm:prSet presAssocID="{43D284B7-F643-437F-B786-26A55207A535}" presName="background" presStyleLbl="node0" presStyleIdx="2" presStyleCnt="3"/>
      <dgm:spPr/>
    </dgm:pt>
    <dgm:pt modelId="{C77AF064-BAC2-461A-AFE0-0FC37FD5CBD0}" type="pres">
      <dgm:prSet presAssocID="{43D284B7-F643-437F-B786-26A55207A535}" presName="text" presStyleLbl="fgAcc0" presStyleIdx="2" presStyleCnt="3">
        <dgm:presLayoutVars>
          <dgm:chPref val="3"/>
        </dgm:presLayoutVars>
      </dgm:prSet>
      <dgm:spPr/>
    </dgm:pt>
    <dgm:pt modelId="{ABC5D717-C66B-41A8-B5E9-191C3AF9149C}" type="pres">
      <dgm:prSet presAssocID="{43D284B7-F643-437F-B786-26A55207A535}" presName="hierChild2" presStyleCnt="0"/>
      <dgm:spPr/>
    </dgm:pt>
  </dgm:ptLst>
  <dgm:cxnLst>
    <dgm:cxn modelId="{0D0A4005-6E31-4015-819E-58E1A0B56CA7}" type="presOf" srcId="{43D284B7-F643-437F-B786-26A55207A535}" destId="{C77AF064-BAC2-461A-AFE0-0FC37FD5CBD0}" srcOrd="0" destOrd="0" presId="urn:microsoft.com/office/officeart/2005/8/layout/hierarchy1"/>
    <dgm:cxn modelId="{E0D6ED4F-B934-40D0-8B76-73BE496458A5}" type="presOf" srcId="{ED56E61F-D9D4-4CD7-949E-5859413AC083}" destId="{55384880-AB21-4BBF-AB41-21A71D13C4C8}" srcOrd="0" destOrd="0" presId="urn:microsoft.com/office/officeart/2005/8/layout/hierarchy1"/>
    <dgm:cxn modelId="{28CB977D-295C-4A2C-9285-F5582727FA64}" type="presOf" srcId="{B6C6C1BC-0C5F-4E93-86F9-E0AC30ADD248}" destId="{DF7EF1F8-58E6-468F-A840-D30BA09357A5}" srcOrd="0" destOrd="0" presId="urn:microsoft.com/office/officeart/2005/8/layout/hierarchy1"/>
    <dgm:cxn modelId="{B03E8693-5EC7-489A-A246-85A04BBCEC04}" srcId="{82A5BBBF-68AC-4E2C-9E95-8B084CD03BB2}" destId="{43D284B7-F643-437F-B786-26A55207A535}" srcOrd="2" destOrd="0" parTransId="{81AA4A26-0D93-462D-B8ED-56FED3E28B15}" sibTransId="{1EA56683-B8F8-4DBC-AC60-0DB58540F66D}"/>
    <dgm:cxn modelId="{8B9EEAAB-B16D-475E-8AB4-8C7B8F2C0FC2}" type="presOf" srcId="{82A5BBBF-68AC-4E2C-9E95-8B084CD03BB2}" destId="{C9344141-A615-490D-8306-FDF54431180E}" srcOrd="0" destOrd="0" presId="urn:microsoft.com/office/officeart/2005/8/layout/hierarchy1"/>
    <dgm:cxn modelId="{A6F1CED8-FDF3-4CAD-8954-AC1CA1F35296}" srcId="{82A5BBBF-68AC-4E2C-9E95-8B084CD03BB2}" destId="{B6C6C1BC-0C5F-4E93-86F9-E0AC30ADD248}" srcOrd="0" destOrd="0" parTransId="{D2AECCD6-9EA2-42B9-8248-38F7B3084DF5}" sibTransId="{5974DC4C-2386-4EBF-8701-CBC3700F7775}"/>
    <dgm:cxn modelId="{E13E3AE9-93C2-4E43-8203-273CBBDE0652}" srcId="{82A5BBBF-68AC-4E2C-9E95-8B084CD03BB2}" destId="{ED56E61F-D9D4-4CD7-949E-5859413AC083}" srcOrd="1" destOrd="0" parTransId="{449E11C3-4AF1-45A5-90D5-B4E8551FC7B7}" sibTransId="{938610F7-0F1F-4599-98B1-045E94AFB8AE}"/>
    <dgm:cxn modelId="{C8A25CD9-9D04-4E35-B17D-A4C7CF980A09}" type="presParOf" srcId="{C9344141-A615-490D-8306-FDF54431180E}" destId="{82C04133-D26E-4EFB-9B75-C2BECDCF2A54}" srcOrd="0" destOrd="0" presId="urn:microsoft.com/office/officeart/2005/8/layout/hierarchy1"/>
    <dgm:cxn modelId="{099E9141-7D7D-48A4-8EBC-B1FD9D99874E}" type="presParOf" srcId="{82C04133-D26E-4EFB-9B75-C2BECDCF2A54}" destId="{0412D8DD-032D-48E8-B53C-E02DA52A728E}" srcOrd="0" destOrd="0" presId="urn:microsoft.com/office/officeart/2005/8/layout/hierarchy1"/>
    <dgm:cxn modelId="{EDF72DEE-1D8F-4360-89B9-4FF1D594FBAC}" type="presParOf" srcId="{0412D8DD-032D-48E8-B53C-E02DA52A728E}" destId="{1A30235F-9472-4681-A3EF-A176B775BD13}" srcOrd="0" destOrd="0" presId="urn:microsoft.com/office/officeart/2005/8/layout/hierarchy1"/>
    <dgm:cxn modelId="{BB517271-7143-42B3-A648-4E93538B78A2}" type="presParOf" srcId="{0412D8DD-032D-48E8-B53C-E02DA52A728E}" destId="{DF7EF1F8-58E6-468F-A840-D30BA09357A5}" srcOrd="1" destOrd="0" presId="urn:microsoft.com/office/officeart/2005/8/layout/hierarchy1"/>
    <dgm:cxn modelId="{DE782D7A-C37B-4182-8B89-89C1E76A52FC}" type="presParOf" srcId="{82C04133-D26E-4EFB-9B75-C2BECDCF2A54}" destId="{5890CCFA-CE67-44E0-B9F9-5E691279C5F7}" srcOrd="1" destOrd="0" presId="urn:microsoft.com/office/officeart/2005/8/layout/hierarchy1"/>
    <dgm:cxn modelId="{DA262370-4068-4350-A843-7B498A04B998}" type="presParOf" srcId="{C9344141-A615-490D-8306-FDF54431180E}" destId="{0B644256-4EA6-44E0-8FD2-76A267E027C3}" srcOrd="1" destOrd="0" presId="urn:microsoft.com/office/officeart/2005/8/layout/hierarchy1"/>
    <dgm:cxn modelId="{97DBF203-8917-4405-B2B7-60E655476924}" type="presParOf" srcId="{0B644256-4EA6-44E0-8FD2-76A267E027C3}" destId="{944FEBC6-792C-48A0-8D62-B5655357382A}" srcOrd="0" destOrd="0" presId="urn:microsoft.com/office/officeart/2005/8/layout/hierarchy1"/>
    <dgm:cxn modelId="{4B867BF6-FBC6-4092-81E3-36A1D6531AF7}" type="presParOf" srcId="{944FEBC6-792C-48A0-8D62-B5655357382A}" destId="{B2B07376-3AE4-4E59-9CFA-BD4F5A393D66}" srcOrd="0" destOrd="0" presId="urn:microsoft.com/office/officeart/2005/8/layout/hierarchy1"/>
    <dgm:cxn modelId="{0F703E98-736B-441E-B946-945F723518F4}" type="presParOf" srcId="{944FEBC6-792C-48A0-8D62-B5655357382A}" destId="{55384880-AB21-4BBF-AB41-21A71D13C4C8}" srcOrd="1" destOrd="0" presId="urn:microsoft.com/office/officeart/2005/8/layout/hierarchy1"/>
    <dgm:cxn modelId="{935D444D-2C78-440A-96BF-398CBAB7E34A}" type="presParOf" srcId="{0B644256-4EA6-44E0-8FD2-76A267E027C3}" destId="{23782A52-FA81-4434-A714-539E7C824653}" srcOrd="1" destOrd="0" presId="urn:microsoft.com/office/officeart/2005/8/layout/hierarchy1"/>
    <dgm:cxn modelId="{BB12159A-2D33-4F3C-BCB9-403A10404244}" type="presParOf" srcId="{C9344141-A615-490D-8306-FDF54431180E}" destId="{8F6CF622-F955-47C9-AE70-692D54CAEEC9}" srcOrd="2" destOrd="0" presId="urn:microsoft.com/office/officeart/2005/8/layout/hierarchy1"/>
    <dgm:cxn modelId="{386955CF-D551-4886-BCA4-D76F5F4808B0}" type="presParOf" srcId="{8F6CF622-F955-47C9-AE70-692D54CAEEC9}" destId="{239DE76B-E54B-4396-B8E2-A0CCD3D7C272}" srcOrd="0" destOrd="0" presId="urn:microsoft.com/office/officeart/2005/8/layout/hierarchy1"/>
    <dgm:cxn modelId="{322CAD17-5790-4F9A-89F2-4AEDC15E4A81}" type="presParOf" srcId="{239DE76B-E54B-4396-B8E2-A0CCD3D7C272}" destId="{FD711BBF-D7A3-4B37-A0C5-D15FC2541C2C}" srcOrd="0" destOrd="0" presId="urn:microsoft.com/office/officeart/2005/8/layout/hierarchy1"/>
    <dgm:cxn modelId="{5745361F-2CBE-403A-8DA6-8A6F61E91D7A}" type="presParOf" srcId="{239DE76B-E54B-4396-B8E2-A0CCD3D7C272}" destId="{C77AF064-BAC2-461A-AFE0-0FC37FD5CBD0}" srcOrd="1" destOrd="0" presId="urn:microsoft.com/office/officeart/2005/8/layout/hierarchy1"/>
    <dgm:cxn modelId="{D5F6BEA5-8E58-4C14-A9BA-EE9C71C37247}" type="presParOf" srcId="{8F6CF622-F955-47C9-AE70-692D54CAEEC9}" destId="{ABC5D717-C66B-41A8-B5E9-191C3AF9149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77D15-947C-4697-988F-74D60CDBC11C}">
      <dsp:nvSpPr>
        <dsp:cNvPr id="0" name=""/>
        <dsp:cNvSpPr/>
      </dsp:nvSpPr>
      <dsp:spPr>
        <a:xfrm>
          <a:off x="0" y="113460"/>
          <a:ext cx="5567679" cy="1427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Norman, Bennett and Vardy (2023) believed that Virtual wards were used more often during the pandemic to treat some COVID-19 patients, and it seemed to be working well.</a:t>
          </a:r>
          <a:endParaRPr lang="en-US" sz="2000" kern="1200" dirty="0"/>
        </a:p>
      </dsp:txBody>
      <dsp:txXfrm>
        <a:off x="69680" y="183140"/>
        <a:ext cx="5428319" cy="1288040"/>
      </dsp:txXfrm>
    </dsp:sp>
    <dsp:sp modelId="{B4DAE524-29EA-4385-9601-29B3AA110AE3}">
      <dsp:nvSpPr>
        <dsp:cNvPr id="0" name=""/>
        <dsp:cNvSpPr/>
      </dsp:nvSpPr>
      <dsp:spPr>
        <a:xfrm>
          <a:off x="0" y="1598460"/>
          <a:ext cx="5567679" cy="1427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Parental stress and development issues have escalated as a result of covid-19 pandemic, social ,media become a popular resource for knowledge and social support among families  (</a:t>
          </a:r>
          <a:r>
            <a:rPr lang="de-DE" sz="2000" kern="1200" dirty="0"/>
            <a:t>Hooper, Schweiker and Kerch, 2022).</a:t>
          </a:r>
          <a:endParaRPr lang="en-US" sz="2000" kern="1200" dirty="0"/>
        </a:p>
      </dsp:txBody>
      <dsp:txXfrm>
        <a:off x="69680" y="1668140"/>
        <a:ext cx="5428319" cy="1288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0235F-9472-4681-A3EF-A176B775BD13}">
      <dsp:nvSpPr>
        <dsp:cNvPr id="0" name=""/>
        <dsp:cNvSpPr/>
      </dsp:nvSpPr>
      <dsp:spPr>
        <a:xfrm>
          <a:off x="0" y="1650308"/>
          <a:ext cx="1822424" cy="1157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EF1F8-58E6-468F-A840-D30BA09357A5}">
      <dsp:nvSpPr>
        <dsp:cNvPr id="0" name=""/>
        <dsp:cNvSpPr/>
      </dsp:nvSpPr>
      <dsp:spPr>
        <a:xfrm>
          <a:off x="202491" y="1842675"/>
          <a:ext cx="1822424" cy="115723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b="1" kern="1200" dirty="0"/>
            <a:t>Knowledge </a:t>
          </a:r>
          <a:r>
            <a:rPr lang="en-GB" sz="1600" kern="1200" dirty="0"/>
            <a:t>and people with </a:t>
          </a:r>
          <a:r>
            <a:rPr lang="en-GB" sz="1600" b="1" kern="1200" dirty="0"/>
            <a:t>educational needs </a:t>
          </a:r>
          <a:r>
            <a:rPr lang="en-GB" sz="1600" kern="1200" dirty="0"/>
            <a:t>(Timotheou et al., 2022)</a:t>
          </a:r>
          <a:endParaRPr lang="en-US" sz="1600" kern="1200" dirty="0"/>
        </a:p>
      </dsp:txBody>
      <dsp:txXfrm>
        <a:off x="236385" y="1876569"/>
        <a:ext cx="1754636" cy="1089451"/>
      </dsp:txXfrm>
    </dsp:sp>
    <dsp:sp modelId="{B2B07376-3AE4-4E59-9CFA-BD4F5A393D66}">
      <dsp:nvSpPr>
        <dsp:cNvPr id="0" name=""/>
        <dsp:cNvSpPr/>
      </dsp:nvSpPr>
      <dsp:spPr>
        <a:xfrm>
          <a:off x="2227407" y="1650308"/>
          <a:ext cx="1822424" cy="1157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384880-AB21-4BBF-AB41-21A71D13C4C8}">
      <dsp:nvSpPr>
        <dsp:cNvPr id="0" name=""/>
        <dsp:cNvSpPr/>
      </dsp:nvSpPr>
      <dsp:spPr>
        <a:xfrm>
          <a:off x="2429899" y="1842675"/>
          <a:ext cx="1822424" cy="115723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b="1" kern="1200" dirty="0"/>
            <a:t>Addiction</a:t>
          </a:r>
          <a:r>
            <a:rPr lang="en-GB" sz="1600" kern="1200" dirty="0"/>
            <a:t> to social media, </a:t>
          </a:r>
          <a:r>
            <a:rPr lang="en-GB" sz="1600" b="1" kern="1200" dirty="0"/>
            <a:t>compromised personal privacy </a:t>
          </a:r>
          <a:r>
            <a:rPr lang="en-GB" sz="1600" kern="1200" dirty="0"/>
            <a:t>(Nyadzi, 2022)</a:t>
          </a:r>
          <a:endParaRPr lang="en-US" sz="1600" kern="1200" dirty="0"/>
        </a:p>
      </dsp:txBody>
      <dsp:txXfrm>
        <a:off x="2463793" y="1876569"/>
        <a:ext cx="1754636" cy="1089451"/>
      </dsp:txXfrm>
    </dsp:sp>
    <dsp:sp modelId="{FD711BBF-D7A3-4B37-A0C5-D15FC2541C2C}">
      <dsp:nvSpPr>
        <dsp:cNvPr id="0" name=""/>
        <dsp:cNvSpPr/>
      </dsp:nvSpPr>
      <dsp:spPr>
        <a:xfrm>
          <a:off x="4454815" y="1650308"/>
          <a:ext cx="1822424" cy="1157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AF064-BAC2-461A-AFE0-0FC37FD5CBD0}">
      <dsp:nvSpPr>
        <dsp:cNvPr id="0" name=""/>
        <dsp:cNvSpPr/>
      </dsp:nvSpPr>
      <dsp:spPr>
        <a:xfrm>
          <a:off x="4657306" y="1842675"/>
          <a:ext cx="1822424" cy="115723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b="1" kern="1200" dirty="0"/>
            <a:t>Cost</a:t>
          </a:r>
          <a:r>
            <a:rPr lang="en-GB" sz="1600" kern="1200" dirty="0"/>
            <a:t>? those who are poorer and live in less wealthy areas don’t have access to internet. (Porumbescu, 2020).</a:t>
          </a:r>
          <a:endParaRPr lang="en-US" sz="1600" kern="1200" dirty="0"/>
        </a:p>
      </dsp:txBody>
      <dsp:txXfrm>
        <a:off x="4691200" y="1876569"/>
        <a:ext cx="1754636" cy="10894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8:57.120"/>
    </inkml:context>
    <inkml:brush xml:id="br0">
      <inkml:brushProperty name="width" value="0.05" units="cm"/>
      <inkml:brushProperty name="height" value="0.05" units="cm"/>
      <inkml:brushProperty name="color" value="#FFFFFF"/>
    </inkml:brush>
  </inkml:definitions>
  <inkml:trace contextRef="#ctx0" brushRef="#br0">196 2016 24575,'19'-28'0,"-6"5"0,41-43 0,105-102 0,-42 48 0,-115 118 0,9-10 0,0 1 0,19-16 0,-25 24 0,0 0 0,0 0 0,0 0 0,0 1 0,0 0 0,0 0 0,1 0 0,-1 0 0,1 1 0,9-1 0,15 1 0,36 2 0,-47 1 0,1-2 0,0 0 0,-1-1 0,1-1 0,26-6 0,31-7 0,-55 11 0,0 0 0,37-13 0,-39 9 0,8-2 0,27-15 0,-48 21 0,1-1 0,-1 1 0,0-1 0,0-1 0,0 1 0,-1-1 0,0 0 0,6-9 0,-11 14 0,0 0 0,0 0 0,0 0 0,0 0 0,-1-1 0,1 1 0,0 0 0,-1-1 0,1 1 0,-1 0 0,1-1 0,-1 1 0,0 0 0,0-1 0,0 1 0,1-1 0,-1 1 0,-1-1 0,1 1 0,0-1 0,0 1 0,-1-2 0,0 1 0,0 0 0,0 1 0,0-1 0,0 0 0,-1 1 0,1 0 0,0-1 0,-1 1 0,1 0 0,-1 0 0,0 0 0,1-1 0,-1 2 0,-3-2 0,-6-3 0,-1 1 0,0 1 0,0 0 0,-14-1 0,24 4 0,-115-19 0,1-5 0,-133-46 0,197 53 0,32 12 0,0-1 0,1-1 0,0-1 0,0 0 0,-26-17 0,45 24 0,-1 1 0,0-1 0,0 1 0,0-1 0,1 0 0,-1 0 0,0 1 0,1-1 0,-1 0 0,0 0 0,1 0 0,-1 1 0,1-1 0,0 0 0,-1 0 0,0-2 0,1 3 0,0-1 0,0 1 0,1-1 0,-1 0 0,0 1 0,0-1 0,0 1 0,0-1 0,1 1 0,-1-1 0,0 1 0,0-1 0,1 1 0,-1-1 0,0 1 0,1 0 0,-1-1 0,1 1 0,-1-1 0,0 1 0,2-1 0,2-1 0,1-1 0,-1 1 0,1 0 0,0 0 0,6-1 0,-7 2 0,256-61 0,-136 36 0,262-52 0,-371 76 0,-3 0 0,0 0 0,0 0 0,0-1 0,0-1 0,22-9 0,-34 12 0,1 1 0,-1 0 0,1 0 0,-1-1 0,1 1 0,-1 0 0,1-1 0,-1 1 0,1 0 0,-1-1 0,1 1 0,-1-1 0,0 1 0,1-1 0,-1 1 0,0 0 0,1-1 0,-1 0 0,0 1 0,0-1 0,1 1 0,-1-1 0,0 0 0,0 1 0,0-1 0,-1 1 0,1-1 0,0 1 0,0-1 0,-1 1 0,1 0 0,0-1 0,-1 1 0,1-1 0,-1 1 0,1 0 0,0 0 0,-1-1 0,1 1 0,-1 0 0,1 0 0,-1-1 0,1 1 0,-1 0 0,-35-7 0,-81 1 0,-195 15 0,191-3 0,36-1 0,-179 3 0,259-8 0,-1-1 0,0 1 0,0-1 0,0 0 0,1 0 0,-1-1 0,-8-3 0,12 4 0,1 1 0,0-1 0,0 0 0,0 0 0,-1 0 0,1 0 0,0 0 0,0 0 0,0 0 0,0 0 0,1 0 0,-1 0 0,0 0 0,0-1 0,1 1 0,-1 0 0,1-1 0,-1 1 0,1 0 0,-1-1 0,1 1 0,0-1 0,0 1 0,0 0 0,-1-1 0,1 1 0,1-1 0,-1 1 0,0-1 0,0 1 0,1 0 0,-1-1 0,0 1 0,2-3 0,1-4 0,0 1 0,1 0 0,0 0 0,0 0 0,1 0 0,0 1 0,0 0 0,10-10 0,8-4 0,25-18 0,-36 29 0,51-34 25,104-56-1,79-21-123,-152 76-61,114-50-365,276-84-1,-447 168 526,-23 6 0,0 0 0,-1 0 0,1-1 0,-1-1 0,20-11 0,-33 17 9,1 0 0,-1-1-1,0 1 1,1 0 0,-1 0 0,1 0-1,-1-1 1,0 1 0,1 0-1,-1 0 1,0-1 0,1 1 0,-1 0-1,0-1 1,0 1 0,1 0-1,-1-1 1,0 1 0,0 0 0,0-1-1,1 1 1,-1-1 0,0 1 0,0 0-1,0-1 1,0 1 0,0-1-1,0 1 1,0-1 0,0 1 0,0 0-1,0-1 1,0 0 0,-1 0 45,0 1-1,0-1 1,0 0 0,0 1 0,0-1 0,0 0 0,-1 1 0,1 0 0,0-1 0,0 1-1,0 0 1,-1-1 0,0 1 0,-20-3 3,0 2 0,0 0-1,-29 3 1,19-1-74,-764 20-1747,0-33-1,768 11 1765,1 0 0,0-1 0,-42-8 0,43 1 194,25 8-236,0 1 0,0 0 0,0-1-1,1 1 1,-1-1 0,0 1 0,1-1-1,-1 0 1,0 1 0,1-1 0,-1 0-1,0 1 1,1-1 0,-1 0 0,1 0 0,-1 0-1,1 1 1,0-1 0,-1 0 0,1 0-1,0 0 1,-1-2 0,5-9-3843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01.303"/>
    </inkml:context>
    <inkml:brush xml:id="br0">
      <inkml:brushProperty name="width" value="0.05" units="cm"/>
      <inkml:brushProperty name="height" value="0.05" units="cm"/>
      <inkml:brushProperty name="color" value="#FFFFFF"/>
    </inkml:brush>
  </inkml:definitions>
  <inkml:trace contextRef="#ctx0" brushRef="#br0">0 625 24575,'16'-7'0,"-1"2"0,1 0 0,0 0 0,27-2 0,1-2 0,323-97 0,-284 80 0,-49 17 0,66-8 0,-72 13 0,0 0 0,-1-2 0,52-17 0,-25 3 0,-27 10 0,34-16 0,-49 21 0,0 0 0,-1 1 0,15-3 0,-14 4 0,-1 0 0,0-1 0,0 0 0,14-8 0,-14 5 0,8-4 0,1 0 0,32-12 0,68-35 0,-105 51 0,0 0 0,16-10 0,25-13 0,15 0 0,-17 7 0,93-28 0,-115 46 0,-1 1 0,1 1 0,0 1 0,43 5 0,-104 8 0,-51 15 0,-146 25 0,-90-11 0,-95-22 0,403-19 37,4 2-114,1-1-1,-1 0 0,1 0 0,-1 0 0,1 0 0,-1-1 0,1 1 0,-1-1 0,1 0 0,0 0 0,-1 0 0,1 0 1,0-1-1,0 0 0,0 1 0,0-1 0,-5-4 0,0-7-6748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10.183"/>
    </inkml:context>
    <inkml:brush xml:id="br0">
      <inkml:brushProperty name="width" value="0.05" units="cm"/>
      <inkml:brushProperty name="height" value="0.05" units="cm"/>
      <inkml:brushProperty name="color" value="#FFFFFF"/>
    </inkml:brush>
  </inkml:definitions>
  <inkml:trace contextRef="#ctx0" brushRef="#br0">39 948 24575,'2'-4'0,"0"1"0,0-1 0,0 0 0,0 1 0,0-1 0,1 1 0,0 0 0,-1 0 0,1 0 0,0 0 0,5-3 0,-1-1 0,158-132 0,-126 110 0,35-24 0,108-56 0,-120 74 0,25-6 0,-108 38 0,-385 10 0,400-7 0,-7-1 0,0 2 0,0 0 0,-18 3 0,24 0 0,9 1 0,14 3 0,-14-7 0,74 26 0,0-2 0,94 16 0,72 21 0,-235-59 0,0-1 0,0 1 0,-1 0 0,1 1 0,-1 0 0,9 6 0,-14-9 0,0-1 0,0 1 0,0 0 0,0 0 0,0 0 0,0 0 0,0 0 0,-1 0 0,1 0 0,0 0 0,-1 0 0,1 1 0,-1-1 0,1 0 0,-1 0 0,1 0 0,-1 1 0,0-1 0,0 0 0,0 1 0,0-1 0,0 0 0,0 1 0,0-1 0,0 0 0,0 0 0,0 1 0,-1-1 0,1 0 0,0 0 0,-1 1 0,1-1 0,-1 0 0,0 0 0,1 0 0,-1 0 0,0 0 0,0 0 0,0 0 0,0 0 0,1 0 0,-3 1 0,-2 3 0,-1 0 0,0-1 0,0 0 0,-1 0 0,1 0 0,-1-1 0,-12 4 0,-53 14 0,64-19 0,-41 8 0,0-2 0,-1-2 0,0-2 0,0-2 0,-50-6 0,94 4 0,-1-2 0,0 1 0,1-1 0,-12-4 0,17 5 0,0 0 0,-1 1 0,1-1 0,0 0 0,0 0 0,-1 1 0,1-1 0,0 0 0,0 0 0,0-1 0,-2-1 0,3 3 0,0-1 0,0 0 0,0 1 0,-1-1 0,1 1 0,0-1 0,0 1 0,0-1 0,0 0 0,0 1 0,0-1 0,0 1 0,0-1 0,1 1 0,-1-1 0,0 0 0,0 1 0,0-1 0,0 1 0,1-1 0,-1 1 0,0-1 0,1 1 0,-1-1 0,0 1 0,1 0 0,-1-1 0,1 1 0,-1-1 0,1 0 0,3-1 0,-1 0 0,0 0 0,1 0 0,-1 0 0,1 1 0,0-1 0,0 1 0,-1 0 0,1 0 0,0 0 0,7 0 0,49-1 0,-44 2 0,56 2 0,-407 0 0,198-3 0,211 17 0,84 20 0,246 46 0,-294-71 0,-182-14 0,34 2 0,29 0 0,12 1 0,16 0 0,-7-1 0,0 1 0,21 3 0,-30-3 0,-1 1 0,1-1 0,0 1 0,-1 0 0,1 0 0,-1 0 0,1 0 0,-1 0 0,1 1 0,-1-1 0,0 1 0,0-1 0,1 1 0,-1 0 0,-1 0 0,1 0 0,2 3 0,-3-4 0,-1-1 0,1 1 0,0 0 0,-1 0 0,0 0 0,1 0 0,-1 0 0,1 0 0,-1 0 0,0 0 0,0 0 0,0 0 0,0 0 0,1 0 0,-1 0 0,-1 0 0,1 0 0,0 0 0,0 0 0,0 0 0,0 0 0,-1 0 0,1 0 0,0 0 0,-2 1 0,1 0 0,0 0 0,-1-1 0,1 1 0,-1-1 0,0 1 0,1-1 0,-1 0 0,0 0 0,0 0 0,0 0 0,-3 2 0,-4 0 0,0 0 0,0 0 0,-1-1 0,-9 1 0,-1 0 0,31-4 0,35-4 0,95-18 0,92-8 0,-219 30 0,-25 2 0,-21 3 0,-46 11 0,-105 35 0,-74 41 0,204-71 0,-120 45 0,150-56 0,23-9 0,0 0 0,0 0 0,1 0 0,-1 0 0,0 0 0,0 0 0,0 0 0,0 0 0,0 0 0,0 0 0,0 0 0,0 0 0,1 0 0,-1 0 0,0 0 0,0 0 0,0 0 0,0 1 0,0-1 0,0 0 0,0 0 0,0 0 0,0 0 0,0 0 0,0 0 0,0 0 0,0 0 0,0 0 0,0 1 0,0-1 0,0 0 0,0 0 0,0 0 0,0 0 0,0 0 0,0 0 0,0 0 0,0 1 0,0-1 0,0 0 0,0 0 0,0 0 0,0 0 0,0 0 0,0 0 0,0 0 0,0 0 0,0 0 0,0 1 0,0-1 0,0 0 0,0 0 0,0 0 0,-1 0 0,1 0 0,13 1 0,100-2 0,0-5 0,155-28 0,-237 32 0,-19 5 0,-12-2 0,0-1 0,1 0 0,-1 0 0,0 1 0,0-1 0,0 0 0,0 1 0,0-1 0,0 0 0,0 1 0,0-1 0,0 0 0,0 1 0,0-1 0,0 0 0,-1 1 0,1-1 0,0 0 0,0 0 0,0 1 0,0-1 0,0 0 0,-1 1 0,1-1 0,0 0 0,0 0 0,0 0 0,-1 1 0,1-1 0,0 0 0,0 0 0,-1 0 0,1 1 0,0-1 0,0 0 0,-1 0 0,-14 11 0,0-1 0,-25 13 0,11-7 0,-209 112 0,2-1 0,98-52 0,166-80 0,33-13 0,-1-2 0,104-51 0,-5-8 0,-222 93 0,11 3 0,21-5 0,1-3 0,-2 0 0,-60 8 0,87-17 0,0 1 0,0-1 0,0 0 0,0-1 0,0 1 0,-9-3 0,13 2 0,0 1 0,0 0 0,1-1 0,-1 1 0,0 0 0,0-1 0,1 1 0,-1-1 0,0 1 0,1-1 0,-1 0 0,1 1 0,-1-1 0,1 0 0,-1 1 0,1-1 0,-1 0 0,1 1 0,-1-2 0,1 0 0,0 1 0,0 0 0,0-1 0,0 1 0,0-1 0,0 1 0,0 0 0,0-1 0,0 1 0,1 0 0,-1-1 0,1 1 0,-1 0 0,1 0 0,1-3 0,12-16 0,0 0 0,1 2 0,1-1 0,1 2 0,30-25 0,-20 18 0,58-50 0,172-115 0,-243 180 0,29-21 0,-40 28 0,0 0 0,0-1 0,0 1 0,-1-1 0,0 0 0,1 0 0,-1 0 0,0 0 0,0-1 0,2-5 0,-4 8 0,0 0 0,0 0 0,1 0 0,-1 1 0,0-1 0,0 0 0,-1 0 0,1 0 0,0 0 0,0 0 0,0 1 0,-1-1 0,1 0 0,0 0 0,-1 0 0,1 0 0,0 1 0,-1-1 0,1 0 0,-1 1 0,1-1 0,-1 0 0,0 1 0,1-1 0,-1 1 0,0-1 0,1 1 0,-1-1 0,0 1 0,0-1 0,0 1 0,1 0 0,-1-1 0,0 1 0,0 0 0,0 0 0,0-1 0,1 1 0,-1 0 0,-1 0 0,-40-4 0,39 4 0,-35 2 0,30-1 0,-1 0 0,0-1 0,1 0 0,-1 0 0,0-1 0,1 0 0,-10-3 0,17 4 0,0 0 0,1 0 0,-1-1 0,1 1 0,-1 0 0,1-1 0,-1 1 0,1 0 0,-1-1 0,1 1 0,-1 0 0,1-1 0,0 1 0,-1-1 0,1 1 0,0-1 0,-1 1 0,1-1 0,0 1 0,-1-1 0,1 1 0,0-1 0,0 1 0,0-1 0,0 1 0,-1-1 0,1 0 0,0 1 0,0-1 0,0 1 0,0-1 0,0 0 0,0 1 0,1-1 0,-1 1 0,0-1 0,0 1 0,0-1 0,0 0 0,1 1 0,-1-1 0,0 1 0,1-1 0,-1 1 0,1-1 0,19-23 0,-17 21 0,163-171 0,-161 169 0,0 0 0,0-1 0,-1 1 0,0-1 0,0 0 0,0 0 0,-1-1 0,0 1 0,3-9 0,-7 15 0,1-1 0,-1 1 0,1 0 0,-1-1 0,0 1 0,1-1 0,-1 1 0,1 0 0,-1 0 0,0-1 0,1 1 0,-1 0 0,0 0 0,1 0 0,-1 0 0,0-1 0,1 1 0,-1 0 0,0 0 0,0 1 0,1-1 0,-1 0 0,0 0 0,1 0 0,-1 0 0,0 1 0,0-1 0,-2 1 0,-32 4 0,7 0 0,-1-2 0,-29 0 0,56-3 0,1 0 0,0 0 0,-1 0 0,1 0 0,0 0 0,-1 0 0,1-1 0,0 1 0,-1 0 0,1-1 0,0 1 0,0-1 0,-1 1 0,1-1 0,0 0 0,-2-1 0,3 2 0,0-1 0,-1 1 0,1-1 0,0 1 0,0-1 0,0 0 0,0 1 0,0-1 0,0 1 0,-1-1 0,1 1 0,1-1 0,-1 0 0,0 1 0,0-1 0,0 1 0,0-1 0,0 1 0,0-1 0,1 0 0,-1 1 0,0-1 0,0 1 0,1-1 0,0 0 0,3-5 0,2 0 0,-1 0 0,0 0 0,10-6 0,-9 7 0,137-109 0,-41 36 0,-96 73 0,0 0 0,0 0 0,0 0 0,-1-1 0,0 0 0,0 0 0,6-9 0,-11 14 0,0 1 0,1-1 0,-1 0 0,0 1 0,1-1 0,-1 0 0,0 0 0,0 1 0,0-1 0,1 0 0,-1 1 0,0-1 0,0 0 0,0 0 0,0 1 0,0-1 0,-1 0 0,1 0 0,0 1 0,0-1 0,0 0 0,-1 1 0,1-1 0,0 0 0,-1 1 0,1-1 0,0 0 0,-1 1 0,1-1 0,-1 1 0,1-1 0,-1 1 0,1-1 0,-1 1 0,0-1 0,1 1 0,-1 0 0,1-1 0,-2 0 0,-2 0 0,1 0 0,-1 0 0,1 0 0,-1 0 0,1 1 0,-1-1 0,-5 1 0,-16 1 0,-1 0 0,1 2 0,-34 8 0,5 0 0,-51 7 0,2 1 0,-133 7 0,310-30 0,-1-3 0,0-3 0,-1-4 0,0-3 0,-2-2 0,0-4 0,-1-3 0,74-39 0,-90 33 0,-49 30 0,-1-1 0,0 1 0,1-1 0,-1 0 0,-1 0 0,1-1 0,0 1 0,-1 0 0,1-1 0,-1 1 0,3-8 0,-5 9 0,1 1 0,-1 0 0,0-1 0,0 1 0,1-1 0,-1 1 0,0 0 0,-1-1 0,1 1 0,0-1 0,0 1 0,0 0 0,-1-1 0,1 1 0,-1 0 0,1 0 0,-1-1 0,0 1 0,1 0 0,-1 0 0,0 0 0,0-1 0,0 1 0,0 0 0,0 0 0,0 0 0,0 1 0,0-1 0,0 0 0,0 0 0,0 1 0,-1-1 0,1 0 0,0 1 0,0-1 0,-3 0 0,-5-2 0,0 1 0,0 0 0,0 0 0,-12 0 0,-47-2 0,-78 7 0,-42-2 0,186-1 0,-1 0 0,0 0 0,1 0 0,-1-1 0,1 1 0,-1-1 0,1 0 0,-1 0 0,1 0 0,-1 0 0,1 0 0,0 0 0,0 0 0,-1-1 0,1 0 0,0 1 0,0-1 0,0 0 0,1 0 0,-1 0 0,0 0 0,1 0 0,-1 0 0,1 0 0,0-1 0,0 1 0,0 0 0,-1-3 0,17 59 0,-13-49 0,0 0 0,0 0 0,0 0 0,1 0 0,0 0 0,0-1 0,0 1 0,1-1 0,-1 0 0,7 6 0,-7-8 0,1 0 0,0 1 0,-1-1 0,1-1 0,0 1 0,0 0 0,0-1 0,0 0 0,0 0 0,0 0 0,0 0 0,0-1 0,0 0 0,7 0 0,-5 0 0,0-1 0,0 0 0,0 0 0,0-1 0,0 0 0,-1 0 0,1 0 0,10-6 0,-13 6 0,0 1 0,0-1 0,0 0 0,0 0 0,-1 0 0,1-1 0,0 1 0,-1-1 0,0 1 0,0-1 0,0 0 0,0 0 0,0 0 0,0 0 0,-1 0 0,2-6 0,-2 9 0,-1 0 0,0-1 0,0 1 0,0-1 0,1 1 0,-1 0 0,0-1 0,0 1 0,0-1 0,0 1 0,0 0 0,0-1 0,0 1 0,0-1 0,0 1 0,0-1 0,0 1 0,0 0 0,0-1 0,0 1 0,0-1 0,0 1 0,0-1 0,-1 1 0,1 0 0,0-1 0,0 1 0,0 0 0,-1-1 0,1 1 0,0 0 0,-1-1 0,1 1 0,0 0 0,0-1 0,-1 1 0,1 0 0,-1 0 0,1-1 0,0 1 0,-1 0 0,1 0 0,-1 0 0,1 0 0,0 0 0,-1-1 0,1 1 0,-1 0 0,1 0 0,-1 0 0,1 0 0,0 0 0,-1 0 0,1 0 0,-1 1 0,1-1 0,-1 0 0,1 0 0,0 0 0,-1 0 0,1 0 0,0 1 0,-1-1 0,0 1 0,-30 18 0,-366 268 0,370-270 0,0-2 0,-36 16 0,61-30 0,-1 0 0,0 0 0,0 0 0,0 0 0,0 0 0,0-1 0,0 1 0,0-1 0,-1 0 0,1 0 0,0 0 0,0 0 0,0 0 0,0-1 0,0 0 0,0 1 0,-5-3 0,7 2 0,-1 0 0,1 0 0,0-1 0,-1 1 0,1 0 0,0-1 0,0 1 0,0-1 0,0 1 0,0-1 0,0 1 0,1-1 0,-1 0 0,0 0 0,1 1 0,-1-1 0,1 0 0,0 0 0,0 1 0,-1-1 0,1 0 0,0 0 0,1 0 0,-1 1 0,0-1 0,0 0 0,1 0 0,-1 0 0,1 1 0,0-3 0,5-12 0,1 0 0,0 0 0,1 1 0,1-1 0,0 2 0,1-1 0,14-14 0,19-31 0,-13 26 332,-25 29-615,0 0 0,0-1 0,-1 1 1,1-1-1,4-9 0,-4 3-6543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19.971"/>
    </inkml:context>
    <inkml:brush xml:id="br0">
      <inkml:brushProperty name="width" value="0.05" units="cm"/>
      <inkml:brushProperty name="height" value="0.05" units="cm"/>
      <inkml:brushProperty name="color" value="#FFFFFF"/>
    </inkml:brush>
  </inkml:definitions>
  <inkml:trace contextRef="#ctx0" brushRef="#br0">1720 470 24575,'0'0'0,"0"0"0,0 0 0,0 0 0,0 0 0,0 0 0,0 0 0,0 0 0,-14-13 0,3 5 0,0 0 0,-1 1 0,1 1 0,-2 0 0,1 0 0,0 2 0,-25-7 0,-95-13 0,123 23 0,-100-11 0,0 6 0,0 4 0,-216 26 0,-317 95 0,589-103 0,40-11 0,1-1 0,-1-1 0,0 0 0,-1 0 0,-19 0 0,331 2 0,681 22 0,-534 0 0,-3 21 0,-317-33 0,46-9 0,-162-6 0,-15-1 0,1 0 0,-1 0 0,1 0 0,0-1 0,-1 0 0,1 0 0,-6-3 0,-16-7 0,-60-9 0,-161-20 0,160 29 0,12 4 0,-88 3 0,134 5 0,49 2 0,-1 0 0,-1 0 0,21 7 0,14 2 0,385 36 0,7-38 0,-429-11 0,-20-3 0,-26-7 0,-45-5 0,0 4 0,-121-5 0,174 16 0,-197-8 0,-435 38 0,637-26 0,8-1 0,0 1 0,-1-2 0,1 1 0,0-1 0,0-1 0,-12-1 0,53 4 0,-7-1 0,303 39 0,528-3 0,-839-36 0,-12 0 0,0-1 0,0 0 0,0 0 0,0 0 0,1 0 0,-1-1 0,5 0 0,-10 0 0,0 0 0,1 0 0,-1 0 0,0 0 0,1 0 0,-1 0 0,0 1 0,0-1 0,0 0 0,1 1 0,-1-1 0,0 0 0,0 1 0,0 0 0,-2-1 0,-26-11 0,0 1 0,-52-12 0,29 10 0,-278-72 0,-358-43 0,674 126 0,-6-2 0,1 2 0,-1 0 0,0 1 0,-34 3 0,69-2 0,1-1 0,0 2 0,-1 0 0,1 1 0,-1 0 0,17 6 0,7 0 0,979 165 0,-981-166 0,0-1 0,1-2 0,66-2 0,-121-2 0,0-1 0,-25-5 0,0 0 0,-891-64 0,795 70 0,-188 23 0,297-18 0,14-2 0,-1-1 0,1 0 0,-1-1 0,0-1 0,-23-2 0,53 6 0,0 0 0,-1 2 0,1-1 0,12 8 0,24 11 0,58 15 0,2-6 0,194 35 0,234-8 0,-330-56 0,-191-4 0,-398-8 0,21 0 0,58 23 0,245-15 0,43 0 0,42 2 0,-4-1 0,293 7 0,405-18 0,-745-13 0,0 3 0,-1 0 0,-2 1 0,0 1 0,-1 1 0,0 2 0,-43-17 0,10 8 0,-1 4 0,-73-15 0,84 24 0,-2 2 0,1 2 0,-78 1 0,156-7 0,54-8 0,1 4 0,97-8 0,12 18 0,-190 7 0,-226 6 0,-257 39 0,3 30 0,472-74 0,-1 1 0,-1 0 0,1-1 0,-1 0 0,0-1 0,0 1 0,-13-3 0,44 21 0,-9-11 0,1 0 0,0 0 0,0-2 0,23 8 0,65 13 0,-67-18 0,170 36 0,284 25 0,215-39 0,-596-32 0,48 0 0,-162 0 0,0 0 0,0 0 0,-1-1 0,-8-3 0,-15-4 0,-65-8 0,-150-7 0,-98 19 0,-101 30 0,-68 0 0,480-25 0,10 0 0,43-1 0,81-1 0,108-19 0,100-33 0,296-97 0,-530 127 0,70-16 0,-135 37 0,-10 0 0,-17-2 0,6 2 0,-38-9 0,0 2 0,-69-6 0,-99 5 0,183 10 0,-231-4 0,-382 41 0,608-31 0,-1 1 0,0-2 0,-1-2 0,-59-3 0,212 10 0,402 35 0,3-43 0,11-7 0,-537 6 0,0-2 0,1 1 0,-1-1 0,0 0 0,-9-4 0,-7-3 0,-126-29 0,-2 6 0,-265-20 0,-314 33 0,721 20 0,-14-1 0,16-1 0,9-1 0,15-5 0,0 0 0,1 2 0,0 0 0,0 1 0,1 1 0,-1 0 0,25 0 0,5-2 0,4-1 0,571-64 0,-512 60 0,-5 0 0,191 5 0,-345-15 0,-33 2 0,-1 4 0,-102-5 0,102 11 0,-607-11 0,550 19 0,138 1 0,0 1 0,0-1 0,1 1 0,-1-1 0,0 1 0,0 0 0,1 0 0,-2 2 0,-3 2 0,-312 322 0,187-198 0,106-109 0,0-1 0,-2 0 0,-47 25 0,87-84 0,-6 29 0,0-1 0,1 1 0,1 0 0,0 1 0,19-16 0,57-37 0,-56 43 0,119-77 0,174-82 0,-245 140 0,-21 12 0,94-61 0,-114 62 0,28-20 0,-32 25-1365,-23 16-5461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23.986"/>
    </inkml:context>
    <inkml:brush xml:id="br0">
      <inkml:brushProperty name="width" value="0.05" units="cm"/>
      <inkml:brushProperty name="height" value="0.05" units="cm"/>
      <inkml:brushProperty name="color" value="#FFFFFF"/>
    </inkml:brush>
  </inkml:definitions>
  <inkml:trace contextRef="#ctx0" brushRef="#br0">716 572 24575,'-14'2'0,"0"0"0,0 1 0,0 0 0,1 2 0,-1-1 0,1 1 0,0 1 0,-12 8 0,0-2 0,-222 112 0,92-45 0,148-75 0,-1 0 0,0-1 0,0-1 0,-14 4 0,21-6 0,1 0 0,0 0 0,0 0 0,0 1 0,0-1 0,0 0 0,0 0 0,0 0 0,0 0 0,0 0 0,0 0 0,-1 0 0,1 0 0,0 0 0,0 0 0,0 0 0,0 0 0,0 0 0,0 0 0,0 0 0,0 0 0,0 0 0,-1 0 0,1 0 0,0 0 0,0 0 0,0 0 0,0 0 0,0 0 0,0 0 0,0-1 0,0 1 0,0 0 0,0 0 0,-1 0 0,1 0 0,0 0 0,0 0 0,0 0 0,0 0 0,0 0 0,0 0 0,0 0 0,0-1 0,0 1 0,0 0 0,0 0 0,0 0 0,0 0 0,0 0 0,0 0 0,0 0 0,0 0 0,0 0 0,0-1 0,0 1 0,0 0 0,5-7 0,11-8 0,201-131 0,-122 85 0,-30 19 0,549-346 0,-601 380 0,-6 3 0,1 0 0,-1 1 0,1 0 0,0 0 0,0 1 0,0 0 0,14-3 0,-22 6 0,0 0 0,0 0 0,0 0 0,0 0 0,0 0 0,1 0 0,-1 0 0,0 0 0,0 0 0,0 0 0,0 0 0,0 0 0,0 0 0,0 0 0,0 0 0,0 0 0,0 0 0,1 0 0,-1 0 0,0 0 0,0 1 0,0-1 0,0 0 0,0 0 0,0 0 0,0 0 0,0 0 0,0 0 0,0 0 0,0 0 0,0 0 0,0 0 0,0 1 0,0-1 0,0 0 0,0 0 0,0 0 0,0 0 0,0 0 0,0 0 0,0 0 0,0 0 0,0 1 0,0-1 0,0 0 0,0 0 0,0 0 0,0 0 0,0 0 0,0 0 0,0 0 0,0 0 0,0 0 0,0 0 0,-1 0 0,1 1 0,-6 8 0,-10 11 0,-16 14 0,-1-2 0,-63 45 0,-85 46 0,136-94 0,-486 297 0,272-167 0,259-159 0,0 0 0,0 0 0,0 0 0,0 0 0,0 0 0,0 0 0,0 0 0,0 0 0,0 0 0,0 0 0,0 0 0,0 0 0,1 0 0,-1 0 0,0 0 0,0 0 0,0 1 0,0-1 0,0 0 0,0 0 0,0 0 0,0 0 0,0 0 0,0 0 0,0 0 0,0 0 0,0 0 0,0 0 0,0 0 0,0 0 0,-1 0 0,1 1 0,0-1 0,0 0 0,0 0 0,0 0 0,0 0 0,0 0 0,0 0 0,0 0 0,0 0 0,0 0 0,0 0 0,0 0 0,0 0 0,0 0 0,0 0 0,0 0 0,0 0 0,-1 0 0,13-1 0,18-7 0,125-40 0,169-44 0,279-22 0,-528 101 0,-8 4 0,0 3 0,92 3 0,-254 51 0,-267 103 0,304-127 0,-2-2 0,-110 24 0,163-45 0,1 1 0,1-1 0,0 0 0,0 0 0,-1-1 0,1 1 0,0-1 0,-1 0 0,-9-2 0,15 0 0,1 0 0,0 0 0,0 1 0,0-1 0,0 0 0,0 1 0,0-1 0,0 0 0,1 1 0,-1 0 0,3-3 0,24-17 0,1 2 0,1 1 0,1 1 0,60-24 0,-50 24 0,898-375 0,-705 297 0,340-130 0,-388 154 0,-167 63 0,-15 5 0,0 1 0,-1 0 0,1 0 0,0 0 0,0 1 0,0 0 0,1-1 0,-1 1 0,0 1 0,0-1 0,1 1 0,-1-1 0,0 1 0,1 1 0,-1-1 0,7 2 0,-14-2 0,0 1 0,0-1 0,1 1 0,-1 0 0,0 0 0,0 0 0,0 0 0,1 0 0,-1 1 0,1-1 0,-1 1 0,1-1 0,-3 4 0,-3 0 0,-122 79 0,-58 34 0,-228 91 0,-12-22 0,140-63 0,-157 65 0,-11-33 0,377-135 0,30-9 0,-65 24 0,105-33 0,1 0 0,0-1 0,0-1 0,-1 1 0,1-1 0,-17 0 0,23-1 0,16-2 0,0-1 0,0 0 0,0 0 0,0-1 0,22-11 0,0 1 0,985-279 0,-359 178 0,-444 109 0,-179 7 0,-1080 43 0,428-22 0,661-18 0,-1 1 0,70 18 0,-51-9 0,-8-2 0,519 78 0,-518-83 0,-40-4 0,1-1 0,-1-1 0,29-1 0,-65 0 0,1-1 0,-1 0 0,1-1 0,0-1 0,-18-6 0,-14-1 0,-37-1 0,-167 1 0,179 10 0,410-24 0,-90 2 0,59 19 0,-232 3 0,-884 36 0,-143 80 0,797-94 0,141-20 0,4 0 0,0-1 0,0 1 0,0-2 0,0 0 0,-12-1 0,58-20 0,18 0 0,1 2 0,60-12 0,116-14 0,-197 39 0,1251-161 0,-553 150 0,-400 17 0,-1296 1 0,437-2 0,530-9-1365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28.029"/>
    </inkml:context>
    <inkml:brush xml:id="br0">
      <inkml:brushProperty name="width" value="0.05" units="cm"/>
      <inkml:brushProperty name="height" value="0.05" units="cm"/>
      <inkml:brushProperty name="color" value="#FFFFFF"/>
    </inkml:brush>
  </inkml:definitions>
  <inkml:trace contextRef="#ctx0" brushRef="#br0">1 84 24575,'0'-2'0,"0"0"0,0 1 0,0-1 0,0 0 0,1 1 0,-1-1 0,0 1 0,1-1 0,-1 1 0,1-1 0,0 1 0,-1-1 0,2-1 0,31-26 0,-29 21 0,7-9 0,-11 17 0,0-1 0,0 1 0,1 0 0,-1-1 0,0 1 0,0 0 0,1-1 0,-1 1 0,0 0 0,1-1 0,-1 1 0,0 0 0,1 0 0,-1-1 0,0 1 0,1 0 0,-1 0 0,1 0 0,-1 0 0,0-1 0,1 1 0,-1 0 0,1 0 0,-1 0 0,0 0 0,1 0 0,-1 0 0,1 0 0,-1 0 0,1 0 0,13 1-1365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38.585"/>
    </inkml:context>
    <inkml:brush xml:id="br0">
      <inkml:brushProperty name="width" value="0.05" units="cm"/>
      <inkml:brushProperty name="height" value="0.05" units="cm"/>
      <inkml:brushProperty name="color" value="#FFFFFF"/>
    </inkml:brush>
  </inkml:definitions>
  <inkml:trace contextRef="#ctx0" brushRef="#br0">3324 1192 24575,'344'-5'0,"-3"-25"0,68-17 0,98 31 0,-821 22 0,-33-1 0,-871-39-4852,874 22 4165,-494-38 687,738 36 2173,62 7-517,-52-2 1,79 6-1604,12-3-39,19-7-28,7 2 14,1 1 0,-1 1 0,54-9 0,91-4 0,-172 22 0,718-23 0,3 71 0,242 50 0,-883-90 0,184 23 0,-211-21 0,-44-8 0,-38-5 0,-452-76 0,-50-6 0,-241 10 0,568 68 0,-365 36 0,166-4 0,592-13 0,-53-2 0,1246 16 0,-939-24 0,-128 15 0,101-3 0,-442-14 0,1-2 0,-34-6 0,34 5 0,-603-98-173,-85-12-211,-5 46 171,537 61 213,-1 9 0,1 7 0,-192 36 0,346-40 56,15-3 41,0-1 1,0 0 0,0-1-1,0 0 1,-16-1 0,100-2 30,576-6-128,-82 1 0,-483 6-10,1037 2-706,-716 16 1015,107-1 128,-566-18-427,-78-11 0,61 4 0,-1257-97-909,489 90 909,2 66 0,803-46 48,-7 1 167,0-1 1,0-2-1,-47-4 0,121-1-215,-12 0 0,452-40 0,-265 27 0,223-20-81,916-65-387,-763 91 1007,-538 10-529,-152-4-10,-121-22 0,148 15 0,-822-97-2579,-10 47 1,515 57 2538,-519 59 0,885-51 239,-11 2 1060,0-2 1,0-2 0,-65-4-1,128 4-1259,42-3 0,-15 0 0,1235 50-674,-638 10 674,233 18 0,225-34 0,-1011-44 674,-212-21-674,49 8 0,-137-26-122,-583-102-815,-661-17 937,362 145 909,760 15-759,1380-26-150,5 0 0,-298 42 0,-651-9 0,-52-3 0,61-2 0,-243-4 0,-180-24 0,185 12 0,-1185-65-351,-1 127 0,885 8 351,269-35 0,138-19 51,3-1 38,0 0 0,0 0 0,0-1 0,0-1 0,-23-3 0,97 5 28,1042 147-552,22 2-12,-818-114 447,529 58 0,0-29 0,-491-62 818,-293-4-754,-507 0-169,-996 10-1054,3 59 319,1153-42 842,-158 11-61,429-36 101,14-1 136,0 0 0,0 0 0,0-1 1,-16-3-1,72 2 1050,572 0-1405,678 2-366,88 76 543,-1364-75 0,516 61 0,-523-61 53,-1 0 84,0-1 0,0 0-1,19 0 1,-119-1 9,29-2-172,-522-21 26,-3-29 0,201 17 0,56 3 0,-364-21 0,666 52 0,-5 0 0,-45 4 0,146-17 0,440-18 110,-287 22-1289,187-11-3426,739-23 3274,-657 34-2738,505-20 1926,-570 13 4754,-215 14 7995,-1144-11-11826,-144 1-306,-293 64 1526,3 51 0,1335-99 77,8 0 183,0-2 1,-26-1-1,84-8 1628,348-3-1888,-255 11 0,1196 17-1683,2 29 0,1146 60 1683,-1854-95 3366,-1245-32-4310,409 10 476,-1394-45-1712,-6 60 1501,702 32 170,236-7-136,638-27 707,-85 1-346,44-5 4363,1166 60-3860,75 6-447,2126 144-1811,-3205-202 2208,-3 0 459,139-7 0,-235 2-141,1-1 0,-1-1-1,-35-7 1,13 2-243,-1196-144-838,-12 30-714,-3 65 0,3 96 714,922-10 542,-102 7-1805,398-36 2011,-44 2 1108,28-9 2502,75 2-3367,-3-1-261,521-29-116,-303 22-224,2307-134-2422,-2222 128 2626,1951-112 0,-2154 121-30,825-35-741,-858 45 4228,-613-24-4316,-2550-23-4210,2592 59 5022,-478 8-198,4-49 87,562-26 1140,384 52 431,-7-2 1370,13 1-1807,9-2-598,14-2-378,-1 1 0,1 0 0,41-2 0,-28 3 0,506-33-3392,6 29 0,877 34 2266,-581-5 1143,-675-18 668,482 8-1876,-433-9 3578,3-1 3581,-240-2-5955,0-1-1,0-1 1,-22-6 0,0 1-20,-235-44-348,-483-83-2717,-7 38 920,-322 63 2161,4 103-112,256 20-367,802-85 812,-27 1-798,21-9 6067,39 5-5524,0-1 1,1 0-1,-1 0 1,0 0-1,10-2 1,11-1 33,1410-87-1012,-587 36 488,-629 40 403,465-26 0,-2 26 0,-515 22-274,269 45 0,-429-52 311,5 2 324,0-1 0,1-1 0,-1 0 0,15-1 0,-148 8-361,-303 10-1626,1-23-1642,319 2 2509,-508-14-631,-502-6-541,0 66 1177,333 34 284,15-1 1273,739-74 1611,9 1-1050,0-2 0,0 0-1,1-1 1,-21-3 0,90 2-1202,709 10-4043,-144-2 769,1982-4 8535,-1516-4-3853,-2043 7-3125,-607 16-18,2 103 467,330 70-822,1210-190 1956,12-2 785,0-1-1,0-1 0,-21 1 0,62-4 1928,5-2-2677,1759-52-3340,-719 55 2125,0 44 531,-710-14 167,-4 21 240,-318-41 781,22 4 3167,-117-10-2245,21 1-1479,-522 27-2876,-4-25-250,524-6 3100,-522-4 2,-199 1-37,5 42-9,632-28 48,-215 48-1,328-57 314,-45 14-561,31-5 5166,19-11-4881,0 0 0,0 1 1,0-1-1,0 0 0,0 0 1,0 0-1,0 0 1,0 0-1,0 1 0,0-1 1,0 0-1,0 0 0,0 0 1,0 0-1,0 1 0,0-1 1,0 0-1,1 0 1,-1 0-1,0 0 0,0 0 1,0 0-1,0 1 0,0-1 1,0 0-1,0 0 0,1 0 1,-1 0-1,0 0 1,0 0-1,0 0 0,0 0 1,0 0-1,1 0 0,-1 0 1,0 0-1,0 0 0,0 0 1,0 0-1,1 1 1,-1-2-1,0 1 0,0 0 1,0 0-1,0 0 0,0 0 1,1 0-1,-1 0 0,0 0 1,0 0-1,16 3-117,132 16 92,1961 199-4412,12-183 0,-1956-41 4269,294-50 0,-420 47 356,28-5-21,-24 13 7416,-137-16-6511,-1234-125-7881,-246 55 5540,1 152-1,1161-10 991,85-9-101,310-44 355,-3 1 371,-33-3 6807,108-12-6181,516-33-6245,-370 32 5048,151-10-84,32-2-169,607-38-1494,2 21 766,1408 79 19,-16 113 0,-1907-115 1162,-97-3 0,642 66 0,-33 38 0,-731-89 0,-232-41-65,471 108 4161,-491-112-3387,-1 0 0,0 1 0,-1 0 0,1 0 1,0 0-1,9 8 0,-4-3 2993,-26-7-3357,-19-4-414,-153-39-885,181 41 778,-189-50-4347,-64-18 3392,-28-10 986,-661-176-1507,-13 35 451,-634-2 1201,-13 149 0,35 83 5153,161 2-618,1447-18-4441,953-70-767,-923 73 602,1068-33-1743,-218 10 848,0-37 1121,-744 46-193,390-37-346,-3 26 341,-438 29 3877,-329 28-3834,14-2 0,-25-4-260,-59-1-783,-1406 44-1726,984-48 400,-1649 112 353,2281-125 2072,-75 5 651,51-13 5905,93 3-6599,0 0 0,0 0 0,0-1 0,0 1 0,0 0 0,0 0 0,0 0-1,0 0 1,1 0 0,-1 0 0,0 0 0,0 0 0,0 0 0,0 0 0,0 0 0,0 0-1,0-1 1,0 1 0,0 0 0,0 0 0,0 0 0,0 0 0,0 0 0,0 0-1,0 0 1,0 0 0,0-1 0,0 1 0,0 0 0,0 0 0,0 0 0,0 0-1,0 0 1,0 0 0,0 0 0,0-1 0,0 1 0,0 0 0,0 0 0,0 0-1,0 0 1,0 0 0,0 0 0,0 0 0,0 0 0,0 0 0,0-1 0,0 1-1,0 0 1,-1 0 0,1 0 0,0 0 0,0 0 0,0 0 0,0 0 0,0 0-1,0 0 1,0 0 0,0 0 0,-1 0 0,1 0 0,0 0 0,0 0 0,0 0-1,0 0 1,0 0 0,-1 0 0,11-6 193,-2 2-206,0 0 0,1 1 0,0 0 0,0 1 0,18-2 0,-10 1 0,644-75-784,-599 72 692,1459-98-1261,9 79 262,-530 60 1091,-6 25 0,-617-36 0,196 21-332,-557-44 884,-9 0-36,1-1 1,0 1 0,0-1 0,0-1-1,12-1 1,-85 11-517,3-1 0,-81 1 0,-69-12 0,140 1 0,-190-6-355,-66-4-1065,-64-5 540,-56-2-1220,-1535-36-3795,5 147 4804,1636-49 1091,-206 51-77,14 44 1169,464-113-658,-12 3 7622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45.130"/>
    </inkml:context>
    <inkml:brush xml:id="br0">
      <inkml:brushProperty name="width" value="0.05" units="cm"/>
      <inkml:brushProperty name="height" value="0.05" units="cm"/>
      <inkml:brushProperty name="color" value="#FFFFFF"/>
    </inkml:brush>
  </inkml:definitions>
  <inkml:trace contextRef="#ctx0" brushRef="#br0">2816 1 24575,'0'0'0,"0"0"0,0 0 0,0 0 0,0 0 0,0 0 0,0 0 0,0 0 0,-13 0 0,-909 32 0,-450 130 0,1160-134 0,-69-4 0,266-25 171,15 1-168,0 0-1,0 0 1,0 0 0,-1 0-1,1 0 1,0 0 0,0 0-1,0-1 1,0 1 0,0 0-1,0 0 1,0 0 0,0 0-1,0 0 1,0 0 0,0 0-1,0 0 1,0 0 0,0 0-1,0-1 1,0 1 0,0 0-1,0 0 1,0 0 0,0 0-1,0 0 1,0 0 0,0 0-1,0 0 1,0 0 0,0 0-1,0-1 1,0 1 0,0 0-1,0 0 1,1 0 0,-1 0-1,0 0 1,0 0 0,0 0-1,0 0 1,0 0 0,0 0-1,0 0 1,0 0 0,0 0-1,0 0 1,0 0 0,0 0-1,1 0 1,-1 0 0,0 0-1,0 0 1,0 0 0,0 0-1,0 0 1,0 0 0,0 0-1,0 0 1,0 0 0,0 0-1,1 0 1,-1 0 0,26-7-1710,-3 4-5119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09:48.190"/>
    </inkml:context>
    <inkml:brush xml:id="br0">
      <inkml:brushProperty name="width" value="0.05" units="cm"/>
      <inkml:brushProperty name="height" value="0.05" units="cm"/>
      <inkml:brushProperty name="color" value="#FFFFFF"/>
    </inkml:brush>
  </inkml:definitions>
  <inkml:trace contextRef="#ctx0" brushRef="#br0">9510 505 24575,'78'35'0,"-74"-33"0,-1 0 0,1 0 0,0 0 0,0-1 0,0 1 0,0-1 0,0 0 0,0 0 0,0-1 0,0 1 0,8-1 0,-21 1 0,1-1 0,-1 1 0,-15-3 0,-7 1 0,-401-19 0,-1-24 0,290 28 0,-206-23 0,-588-51 0,833 81 0,-101-2 0,204 11 0,1 0 0,0 0 0,0 0 0,0 0 0,0 0 0,0 0 0,0 0 0,0 0 0,-1 0 0,1 0 0,0 0 0,0 0 0,0 0 0,0 0 0,0 0 0,0 0 0,0 0 0,-1 0 0,1 0 0,0 0 0,0 0 0,0 0 0,0 0 0,0 0 0,0-1 0,0 1 0,0 0 0,0 0 0,-1 0 0,1 0 0,0 0 0,0 0 0,0 0 0,0 0 0,0 0 0,0-1 0,0 1 0,0 0 0,0 0 0,0 0 0,0 0 0,0 0 0,0 0 0,0 0 0,0-1 0,0 1 0,0 0 0,0 0 0,0 0 0,0 0 0,0 0 0,0 0 0,0 0 0,0-1 0,0 1 0,0 0 0,0 0 0,0 0 0,0 0 0,0 0 0,1 0 0,-1 0 0,9-10 0,15-9 0,12 4 0,0 1 0,1 1 0,65-12 0,-40 10 0,418-97 0,11 31 0,-17 64 0,-376 17 0,-128 24 0,3-9 0,-1-2 0,-47 17 0,-67 12 0,128-38 0,-730 153 0,-10-53 0,750-104 0,-112 16 0,-228 20 0,314-36 0,19-1 0,16 1 0,60 3 0,-32 1 0,686 69-2211,328 27-1589,-543-50 3904,834 191 1,-1316-236 1773,0 1-1,40 17 1,-54-22-1666,-17-3-255,-49-1 43,-69-14 0,42 5 0,-456-63-105,-197-23-204,-4 34 129,-387 53 630,598 14-306,544-15-144,5 1 0,-1 2 0,1 0 0,1 1 0,-1 0 0,2 2 0,32-7 0,-5 1 0,938-227 0,14 59 0,-309 82 0,-395 85 0,-635 32 0,169-5 0,-885 40-1082,-505 40-856,598 14 1956,571-61-256,350-42 77,-150 15-1243,142-17 3493,-89-7 0,213-8-1462,251-12-1757,100 12-3869,8 15 3557,456 36 925,-581-15 257,76 15-778,1777 312-1643,-1924-304 2681,-212-42-214,186 33 2750,-155-31-1613,99-1-1,515 27-979,-337-8 1217,-296-24-260,-26-1 969,-24-1 2159,-35 2-4028,-47 6 0,-1 0 0,-610-4-1340,-7-39-968,552 27 2081,-1252-61-1862,-5 34 2256,-1039 45-167,1087 0 0,-701-84-674,1847 68 7145,914-32-6471,-593 30 0,1856-94-6219,-1549 98 5736,-58 4 483,-74 0 0,142-6 0,276 4 0,-122 53 254,-324-14 2216,-233-34-2294,-7-1 300,-1 0-1,0-1 0,1 1 0,-1-1 1,0 0-1,0 0 0,7-1 0,-60-1-475,-722 8-1052,3-33-4611,-572-12 6067,-1214 136-800,2501-91 861,-59 4-1118,93-10 4101,-34-4-1,61 5-3447,0-2 0,0 1 0,0-1 0,0 0 0,11-3 0,8-1 0,1040-114-155,-46 78-1050,2 55-206,-660-6 1260,41-6 2681,-305-2-2138,-555 0-2490,-991 4-1752,3 26 3541,359 28-471,1042-55 984,-44 2-926,30-6 6672,55 1-6425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00.026"/>
    </inkml:context>
    <inkml:brush xml:id="br0">
      <inkml:brushProperty name="width" value="0.05" units="cm"/>
      <inkml:brushProperty name="height" value="0.05" units="cm"/>
      <inkml:brushProperty name="color" value="#FFFFFF"/>
    </inkml:brush>
  </inkml:definitions>
  <inkml:trace contextRef="#ctx0" brushRef="#br0">3527 656 24575,'0'0'0,"0"0"0,0 0 0,0 0 0,0 0 0,0 0 0,0 0 0,0 0 0,0 0 0,14-6 0,24 0 0,0 2 0,0 2 0,75 6 0,-83-3 0,920 93-379,-806-76 304,2432 253-1063,-2518-266 1138,356 12 0,-409-18 159,-15-2 220,-23-4 454,30 6-791,-821-107-1096,743 100 582,-3638-158-2648,3705 166 4629,37 0 714,2 0-1130,2229 29-8935,-1741-10 7842,431 14 0,-805-25-395,-30-2 1226,-37-4 4866,-1131-11-10117,-108 1 3181,894 17 1239,-46-1 0,395-5 7368,154 13-7547,2021 165-7052,-2203-176 7231,-24-4 0,0 1 0,0 1 0,0 2 0,45 13 0,-51-6 3510,-16-5-1031,-11-2-1214,-3-3-1222,0-1 0,1 0-1,-15-2 1,5 1-58,-738-27-4820,340 8 2886,-2263-6-85,2587 26 2124,-411 18 2783,500-18 283,18 0-2000,28-1-384,-36 0-471,241 3 65,-19 3-1479,76 2-3340,69 1 3339,1505 54-1482,2 72 2708,-1676-115-112,391 45 0,-571-62 0,-6-2 0,0 1 0,1 1 0,30 11 0,-39-10 1352,-12-2 1381,-19-2-1265,-148-18-1468,-14-2 0,-84-8-511,-82-10-1535,-75-6 1534,-2790-147-2203,2726 185 2715,55 4 0,68 5 0,68 3 0,25 2-20,-169 2-23,520-14 5451,182-7-5408,-22 4-451,74-1-1355,1304-11-458,5 66 1878,-1005 2 463,-8 42-1035,-577-85 1202,60 14-879,-36 0 5126,-46-14-3009,-10-3 195,-20-2-890,-103-7-787,82 3 0,-141-10 0,-81-7-815,-78-4-2443,-3391-74 4367,3748 98 438,29 0-205,171-3-878,-20 0-1288,66 0-2474,59 3 2473,2248 89 825,-1544 22-405,-1001-109 405,-17-1 0,1-1 0,0 1 0,0 1 0,-1-1 0,9 3 0,-14-4 51,0 1 1,-1-1 0,1 0 0,0 0 0,0 0 0,0 0-1,0 0 1,0 0 0,0 0 0,0 0 0,0 0-1,0 0 1,-1 1 0,1-1 0,0 0 0,0 0 0,0 0-1,0 0 1,0 0 0,0 0 0,0 1 0,0-1-1,0 0 1,0 0 0,0 0 0,0 0 0,0 0 0,0 0-1,0 1 1,0-1 0,0 0 0,0 0 0,0 0-1,0 0 1,0 0 0,0 0 0,0 1 0,0-1 0,0 0-1,0 0 1,1 0 0,-1 0 0,0 0 0,0 0 0,0 0-1,0 1 1,0-1 0,0 0 0,0 0 0,0 0-1,1 0 1,-1 0 0,0 0 0,0 0 0,0 0 0,0 0-1,0 0 1,0 0 0,1 0 0,-16 2 3205,-234-14-2833,137 4-355,-1636-52-935,1401 60 1588,1144 18-544,250-3-212,-1517-12-2206,-189 4-1414,-514 76 1508,1039-66 1302,20-2 1826,39-9 5286,165-3-4634,943 19-4389,4-41-1659,-444 5 3371,-150 3 647,402-4 953,-820 14 5159,-51-4-3659,8 1-1998,-194-27 160,11 6-219,-68-6-332,-1823-133-3953,1490 151 4285,62 1 0,320-1-265,58 2 1648,192 12 1882,26-1-3090,-6 0-116,98 0-59,75 1-1130,77 1-3393,65 2 3392,-122-2 1090,1212 18-1268,9 33 239,-1459-52 1273,20 0 2763,-18-2-1204,-11-2-589,-39-9 21,-53-10-1,51 13-985,-115-22-1254,-69-8-3140,-63-4 3139,-672-69 280,-1825 27-1,1532 190 202,1228-102 1867,1 0 2392,32-1-2037,20 1-739,183 12-553,7-2-364,87 4-299,79 5-898,67 2 289,41 2-1037,2638 156 845,-3015-174 1100,211 8 0,-318-16 1095,-6-1-216,-12-2 435,-32-5 970,44 8-2156,-260-45 575,11 4-1833,-93-10-3393,-84-5 3392,-2252-148-1597,-15 199-1,2420 13 2729,96-4 354,-124 5-1463,97 4 4768,190-11-1491,31-1 1555,162 0-3014,38 1-1385,116 5-2024,113 3 2024,99 2 8,74 3-2004,2129 105 1945,-7 176 786,-2604-273-336,-47-8 1059,-36-7 2709,-280-35-2691,16 1-800,-90-12-131,-85-13-390,-69-10 390,-1017-126-1282,-7 41 0,1104 119 1413,51 7 0,116 8-66,-517-51-771,686 57 977,-35-6-580,25-3 7960,57 12-6392,14-1-664,144-10 1237,16 3-1701,79 1-1130,76 1-3393,1276 39 984,2 83 1695,-1554-108 1832,177 23-248,-231-27 240,1-1 642,-1 2-1,1-1 1,-1 1 0,0 0-1,13 5 1,-19-7-597,0 0 0,0 0 0,0 0 0,0 0 0,0 0 0,1 0 0,-1 0 0,0 0 0,0 0 0,0 0 0,0 0 0,0 0 0,0 0 0,1 0 0,-1 0 0,0 0 0,0 0 0,0 1 0,0-1 1,0 0-1,0 0 0,0 0 0,1 0 0,-1 0 0,0 0 0,0 0 0,0 0 0,0 1 0,0-1 0,0 0 0,0 0 0,0 0 0,0 0 0,0 0 0,0 1 0,0-1 0,0 0 0,0 0 0,0 0 0,0 0 0,0 0 0,0 0 0,0 1 0,0-1 1,0 0-1,0 0 0,0 0 0,0 0 0,0 0 0,0 1 0,0-1 0,0 0 0,0 0 0,0 0 0,0 0 0,0 0 0,-1 0 0,1 0 0,0 1 0,0-1 0,0 0 0,0 0 0,-13 2 1254,-17 0-1086,-49-3-1,53-1-156,-134-7-36,-86-7 305,-82-7 916,-71-5-1307,-1304-75-2036,-10 51 2292,1123 42-183,608 10 3404,44-4-2199,781-39-6784,2 18 3516,844 13 1562,-1297 21 358,-224 0 6381,-408-24-6177,-801-56-2868,18-3 1733,-2 54 948,1013 20 3322,17-3-1206,22-2-1350,155-18-627,3 8 0,65 0-1032,367-11-3961,6 14 3506,635 14 6735,-1268-3-3854,-16-1-432,-143-15-617,-15 2-345,-85-6-319,-78-4-958,-3083-76-4762,3002 104 9600,582-3 663,8 1-4224,87 2-1130,91 3-3393,72 4 3392,256 6 902,2139 32-1889,-2728-47 2233,274-3 2733,-380 1 1822,-25-4-3300,-2 0-1319,-1453-73-2455,1317 70 2316,-2578-30 88,2308 41 845,640 1 862,-6 2-1707,81 1-329,73 2-987,90 1-507,912 27 174,5 34 1497,-1281-67-318,-17-3 377,0 3-1,0 0 1,59 16-1,-75-10 1588,-21-10-1453,0 0 0,0 0 0,0 0-1,0 1 1,0-1 0,0 0 0,0 0 0,0 0 0,0 0 0,0 0 0,0 1 0,1-1 0,-1 0 0,0 0 0,0 0 0,0 0 0,0 1 0,0-1 0,0 0 0,-1 0 0,1 0 0,0 0 0,0 0-1,0 1 1,0-1 0,0 0 0,0 0 0,0 0 0,0 0 0,0 0 0,0 1 0,0-1 0,0 0 0,-1 0 0,1 0 0,0 0 0,0 0 0,0 0 0,0 0 0,0 1 0,-1-1 0,1 0 0,0 0-1,0 0 1,0 0 0,0 0 0,0 0 0,-1 0 0,1 0 0,0 0 0,0 0 0,0 0 0,-1 0 0,-6 2 383,0-1 1,0 0-1,0-1 0,-9 1 1,-183 2-136,4 0-289,-70 0-361,-61-1-1080,-2400 62-1665,2721-64 3106,-523 38-1070,524-37 2246,9-1-327,19 0 432,-16 0-842,204-4 28,10 1-1301,95-1-2502,84 2 2502,67 2 415,3236 95-4196,-2966-51 7432,-735-43-2585,18 1 718,-20-2-848,-1 0-1,1 0 1,-1 0 0,1 0-1,-1 0 1,1 0-1,-1 0 1,0 0-1,1 0 1,-1 1 0,1-1-1,-1 0 1,1 0-1,-1 0 1,1 1 0,-1-1-1,0 0 1,1 0-1,-1 1 1,1-1-1,-1 0 1,0 1 0,1-1-1,-1 1 1,0-1-1,0 0 1,1 1-1,-1 0 1,-6 3 3168,-13-3-3125,11-1 45,-153 2-190,136-2 0,-182-2 0,-90-1-919,-85-3-2758,-3046 0 396,3193 9 2957,382-13 5778,33-1-5454,101-4 111,101-3 333,94-2-933,77 1-1910,3813 22-2147,-3910 9 4546,-76-1 0,-75-2 0,-160-5 93,496 1 1924,-708-10 6767,-230-21-8784,29 4-349,-73-5-1048,-2666-115-1980,2135 138 3283,5 51-1,954-47 5155,194 9-5060,-32-2-263,1337 12-3437,14-21 5165,-1301 1-319,-384-6 458,-1384-79-8070,155 48 5906,1243 38 68,31 0 6157,198 0-3812,1475 19-6077,-618-4 2172,-884-16 7252,-296 1-4124,11-3-1076,-65 0-1130,-64 0-3393,-2188 48 1620,2397-42 2901,-40 2-15,-177 30 0,286-33 972,16-1 1277,30-1 2274,-34 0-4109,261 3 44,-25 3-1562,69 1-3360,1687-13 1306,-442-6 2150,-1554 12 892,26 0 1187,13 1 5803,-273-1-4568,-4 6-4006,8-1-2075,-2063 81 2732,1341 10 1060,869-81 0,70-11 365,15-2 586,29 1 1822,-20-3-1558,278 13-154,5-7-2191,117-2-3393,109 0 3392,90-3 486,68 1-1936,3252 52-3023,-3757-50 5632,1106 32 1264,0 44-201,-1201-74 2613,-236-9 5795,-14 0-10629,-93-4-3393,-97-3 3392,-86-6 631,-466-19-322,-447-15-333,2 32 631,957 23 524,57 0 0,62 1 0,-401 19 883,718-25 6671,39 3-6447,-38-2-866,146 9-241,93 5-1130,91 5-3393,1783 77 413,-1560-72 4386,-229-9-276,-56-4 0,483 1-165,-623-13 3296,-2 0 3390,-843 17-6962,417-8-634,-4-1 883,-1473 60 81,1674-64 81,-261 21-385,371-27 415,-6 3 0,274-8 0,-32 1-67,75-1-201,399-6-1839,2020-56 1508,-1587 4 599,-731 37 0,513-7-1047,1145 106 0,-2051-65 1166,55 3-383,-41-10 4857,-126-1-1619,14 0-2997,-2237-77-6682,471 165 5847,1773-83 821,-12 0 295,0 2 0,0 2 0,-46 14 0,74-17 4003,12-1-2307,23-3-1614,112-10-327,699-74-3795,-6-67 2386,-601 89 1396,-169 43 0,100-48 0,-149 62-293,-6 2 1388,1 1-1,1-1 0,-1 1 0,10-2 0,-63-7-1094,-641-45 0,669 55 0,-475-10 0,1107-31-116,-192 25-146,384-26-56,-614 15 318,-184 28 59,-10 0 87,-17 3 210,3-1-221,-457 60-104,36-5-4960,-416 33 1434,385-42 5912,485-50 2314,49-6-3966,628-43-1395,-326 29 247,-343 20 373,687-52 64,-3-21-590,-683 72 480,-15 3 76,1-1-1,-1 0 1,0 0 0,0-1 0,0-1 0,0 1 0,-1-1 0,1-1 0,10-5-1,-60 4 1824,-1287-71-8090,761 71 6623,392 9-401,-186 28-1,371-33 26,-1 1 0,0-1 0,12 2 0,15 0 0,1148-19-1222,-552 6 566,222-11 483,-471 11 198,-278 11 7923,-322 7-7393,-290 26-7242,367-22 6035,-1609 202-38,1558-176 690,236-43 5471,15-1-4500,854-112-873,-81 12-13,-442 30-235,-379 74 161,-5 3 11,-1-1-1,0 1 1,1-1-1,-1 2 1,12-1-1,-47 1 252,-1 1 0,-28 6 0,10-1-233,-329 43-40,-375 101 0,473-73 0,231-60 0,1 2 0,2 1 0,-74 46 0,102-56 0,10-6 0,1 0 0,-1 1 0,1-1 0,-8 9 0,12-12 0,0 1 0,1 0 0,0 0 0,-1 0 0,1 0 0,0 0 0,0 0 0,0 0 0,0 0 0,1 1 0,-1-1 0,1 0 0,-1 0 0,1 1 0,0-1 0,0 0 0,0 1 0,0-1 0,0 3 0,4 104-143,-5-79-1079,1 2-5604</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14.502"/>
    </inkml:context>
    <inkml:brush xml:id="br0">
      <inkml:brushProperty name="width" value="0.05" units="cm"/>
      <inkml:brushProperty name="height" value="0.05" units="cm"/>
      <inkml:brushProperty name="color" value="#FFFFFF"/>
    </inkml:brush>
  </inkml:definitions>
  <inkml:trace contextRef="#ctx0" brushRef="#br0">15201 935 24575,'-3'0'0,"1"0"0,-1 1 0,1-1 0,0 1 0,-1 0 0,1 0 0,0 0 0,0 0 0,-1 0 0,1 0 0,0 1 0,-2 1 0,-27 25 0,12-10 0,-252 196 0,109-89 0,-234 184 0,-236 189 0,566-445 0,-50 40 0,-130 135 0,242-224 0,1-1 0,1-1 0,-1 1 0,1 0 0,-1 0 0,1-1 0,0 2 0,0-1 0,1 0 0,-1 0 0,1 0 0,-3 7 0,4-9 0,0-1 0,0 0 0,1 0 0,-1 0 0,0 1 0,0-1 0,0 0 0,0 0 0,0 0 0,0 1 0,0-1 0,1 0 0,-1 0 0,0 0 0,0 0 0,0 1 0,0-1 0,1 0 0,-1 0 0,0 0 0,0 0 0,1 0 0,-1 0 0,0 1 0,0-1 0,0 0 0,1 0 0,-1 0 0,0 0 0,0 0 0,1 0 0,-1 0 0,0 0 0,0 0 0,1 0 0,-1 0 0,0 0 0,0 0 0,0-1 0,1 1 0,-1 0 0,0 0 0,0 0 0,0 0 0,1 0 0,-1 0 0,0 0 0,0-1 0,0 1 0,1 0 0,14-8 0,-13 8 0,666-320-189,14 29-160,-26 13 172,-558 234 177,554-229 0,-583 248 0,425-138 0,-476 158 17,0 0 0,0 2 0,1 0 0,-1 1 0,1 1 0,31 2 0,-58 0 57,0 1 1,0 0-1,0 0 0,0 0 0,0 1 0,-9 5 0,-13 4 3,-358 125-3272,-34 11-394,-506 188 3236,829-302 353,-194 70 0,11 19 0,271-118 0,3-1 0,0 0 0,0 0 0,0 1 0,1 0 0,-9 8 0,15-10 800,10-4 1080,18-7 2001,-19 6-3393,434-115-387,-135 40-213,204-80-209,-16-41 148,-458 180 173,-1-1 0,60-42 0,-94 56 36,-9 3 57,-21 2 176,20 0-173,-196 4-60,-202 5-504,140 5-3094,-887 128 2743,967-101 819,146-30 0,1 2 0,-57 27 0,90-37 169,4-2 133,0-1 0,-1 1 0,1 0 0,0 1 0,0-1-1,0 0 1,0 1 0,0-1 0,0 1 0,1 0 0,-1-1 0,-2 4 0,5-4-239,1 0 0,-1-1 0,1 0-1,-1 1 1,1-1 0,-1 0 0,1 0 0,-1 0 0,1 0 0,-1 0 0,1 0 0,2-1 0,79-6-63,977-102 0,-731 59 0,-307 48 0,-17 3 0,-15 1 0,-107 26 0,43-9 0,-154 38 0,-94 22 0,193-49 0,210-55 0,38-12 0,93-17 0,533-158 0,-617 159 0,27-8 0,-149 59 0,2-1 0,-19 1 0,5 0 0,-531-63 0,488 61 0,-961-31 0,1172 11 0,-72 9 0,571-77 0,-58 10 0,-441 51 0,31-3 0,-177 32 0,-44 5 0,-752 91 0,659-76 0,-464 83 0,406-60 0,-216 78 0,369-110 0,12-5 0,2 1 0,-1 0 0,0 0 0,1 1 0,0 1 0,-13 10 0,24-17 0,1 0 0,0 0 0,0 0 0,0 0 0,-1 0 0,1 0 0,0 0 0,0 0 0,0 0 0,0 1 0,-1-1 0,1 0 0,0 0 0,0 0 0,0 0 0,0 1 0,0-1 0,0 0 0,-1 0 0,1 0 0,0 0 0,0 1 0,0-1 0,0 0 0,0 0 0,0 0 0,0 1 0,0-1 0,0 0 0,0 0 0,0 0 0,0 1 0,0-1 0,0 0 0,0 0 0,0 0 0,0 1 0,0-1 0,0 0 0,0 0 0,0 0 0,1 1 0,-1-1 0,0 0 0,0 0 0,0 0 0,0 1 0,14 1 0,20-4 0,667-80-1079,-537 65 170,936-111-3921,-1053 122 4830,-4 0 0,84-3 0,-122 11 865,-13 1 1121,-24 5 1702,28-7-3492,-1215 246-106,928-192-97,269-51 7,-156 36 0,169-37 0,11-2 0,19-4 0,-3 0 0,181-11 0,-6 6 0,1004-30-4858,-307 11 1749,-807 24 3109,167-2 0,-374 7 6198,-1132-20-5865,-227 2-1142,1463 15 1405,52-4 339,115-7-221,524-9-3027,7 23-1142,-385 1 2920,-7-3 535,213 3 0,-554 2 0,22 0 0,-840 54 2048,-2-46 687,640-11-2543,202-2-212,-279 7 76,4 24-481,300-30 444,-17 4-58,21-6 93,14-4 129,2 0 27,0 1 0,0 1 0,0-1-1,19-1 1,-14 3-175,711-74-1043,-610 67 791,1411-96-28,-1466 102 201,215-4-440,-277 7 484,-3 1 0,-10 0 0,-27 2 0,33-2 0,-402 37 132,-81 6 179,-123-7-214,-284 23-106,872-58 15,-78 7 36,-164 36 1,263-44-22,-5 0 66,1 1-1,0 1 0,0-1 1,-11 6-1,15-3-86,10-4 0,15-2 0,120-10 0,700-30-2892,6 23-895,-267 8 4408,-500 8-621,-105 3 3401,-38 8 0,40-5-3723,-1062 156-4101,429-76 1358,220-30 4036,374-48-971,24-3 0,1 2 0,-1 2 0,-35 10 0,62-12 1010,9-2 1211,19-1 1010,115-7-3231,20 4 0,67 4-969,1796 98-5027,-1840-86 8167,70 4 2158,-506-18-3241,77 2-739,-582-14-2675,-558 8-2937,1299 4 5263,-6 0 0,-1 1 0,-35 7 0,53-5 814,17-3 2569,13-1-258,-4-1-4062,146-11 937,775-1-4564,4 48 3528,-809-28-289,205 2 540,-357-9 6271,-17-1-3521,-1 0-1868,-1015-76-2478,111 5 371,945 72 2010,-152-1 959,230-10 2724,-21 2-2568,639-48-4440,3 48-254,-690 9 3573,895 23-626,-894-21 2501,-31-3 1602,-129-9-2403,-551-46-3393,-86-6-2877,-2 25 1988,758 36 3400,-172 1-1364,72 13 5668,119-10-1608,21-3 540,51-5-3179,78 4 0,-107 1-197,1168 44-5867,-1019-36 6306,-65-3-1170,34 0-654,161 28 0,-280-26 2456,-29-5 50,-7 0 204,-51 1 3105,47-3-4334,-2132 14-6422,2092-14 5917,-7-1 149,-98 11 0,141-6 2568,29-3 845,106-5-381,494 3-6673,1 21 1112,-366-10 3517,181 10-774,157 4 0,-564-24-475,-17 0 1272,-15 0 4290,-288-1-4005,-890-89-1995,1131 85 983,7 0-70,-592-76 0,633 79 0,2 2 0,-1-1 0,1-1 0,0 1 0,0-1 0,-5-2 0,9 4 0,1-1 0,-1 1 0,0-1 0,1 1 0,-1 0 0,0-1 0,1 0 0,-1 1 0,1-1 0,-1 1 0,1-1 0,-1 0 0,1 1 0,-1-1 0,1 0 0,0 0 0,-1 1 0,1-1 0,0 0 0,0 0 0,-1 1 0,1-1 0,0 0 0,0 0 0,0 0 0,0 1 0,0-1 0,0 0 0,0 0 0,0 0 0,1 1 0,-1-1 0,0 0 0,0 0 0,1 1 0,-1-1 0,0 0 0,2-1 0,6-12 0,2 0 0,-1 1 0,2 0 0,0 1 0,22-20 0,-15 15 0,302-263-1,20 21 14,274-156 28,26 41-20,-602 353-21,19-10 0,62-27 0,-96 52 385,-16 8-121,-10 10-144,-160 279-624,-270 365 0,197-354-4561,-363 359 5088,246-300-23,347-357 3176,8-8-932,10-11-1614,405-313-630,-298 241 0,18-15 0,239-173 0,11 21 0,-345 228 0,2 2 0,1 1 0,0 3 0,52-16 0,-92 34 0,-3 1 0,1 0 0,0 0 0,0 0 0,0 1 0,0-1 0,0 1 0,0-1 0,1 1 0,-1 0 0,0 0 0,0 1 0,0-1 0,5 2 0,-19 7 0,-273 187-2306,-327 165-1,-333 101-4375,522-283 3298,138-70 8201,281-108-4847,-26 7 2662,28-8-2533,1 0 0,0 0 0,-1 0 0,1 0 0,0 0 0,-1 0 0,1 0 0,-1 0 0,1-1 1,0 1-1,-1 0 0,1 0 0,0 0 0,-1 0 0,1 0 0,0-1 0,-1 1 0,1 0 0,0 0 0,-1-1 0,1 1 0,0 0 0,-1 0 0,1-1 0,0 0 47,0 0 0,-1 0 0,1 1 0,0-1-1,0 0 1,0 0 0,0 0 0,0 1 0,1-1 0,-1 0 0,0 0 0,0 0-1,0 1 1,1-1 0,-1 0 0,0 0 0,1 0 0,8-14-16,0 0 0,1 0 0,0 1 1,20-21-1,-9 10-185,133-145 250,183-160 1,199-124 195,-55 72-391,19 31 0,-489 345 0,29-21 0,1 3 0,75-33 0,-95 52 390,-17 6-122,-11 7-146,-58 46-122,-187 145 0,-885 554-1134,463-361 1134,394-234 0,270-153-21,12-9 228,19-13 552,114-57-570,8 8-1319,65-17-3393,706-215 2299,-436 148 2115,52-29-231,49-15-51,-531 180 625,-35 11 5641,-176 41-4363,-136 29-1614,-758 107-2966,-113 21-480,1129-186 3509,-51 9 347,-164 54 0,256-72-215,0 0 0,0 0 1,0 0-1,0 0 0,0-1 0,0 1 0,0 0 0,0 0 0,0 0 0,0 0 0,0 0 0,0 0 0,-1-3 1769,1 3-1769,-1 0 0,1 0 0,0 0 0,0 0 0,0 0 0,0 0 0,0 0 0,0 0 0,-1 0 0,1 0 0,0 0 0,0 0 0,0 0 0,0 0 1,0 0-1,0 0 0,-1 0 0,1 0 0,0 0 0,0 0 0,0 0 0,0 0 0,0 0 0,0 0 0,-1 0 0,1 1 0,8-12 613,4 1-568,1 0 0,0 0 0,0 1 0,1 1 0,1 1 1,24-11-1,-25 12-158,370-140-49,16 24-1212,-395 121 1252,1025-277-271,13 56 324,-881 193-224,278-13 0,-425 42 148,26 0 22,-38 0 30,-1 0 0,1 1 1,-1-1-1,1 1 0,-1 0 0,0-1 0,1 1 1,-1 0-1,0 0 0,0 1 0,1-1 0,2 3 0,-5-4 9,1 0-1,-1 1 0,0-1 0,1 1 1,-1-1-1,0 1 0,1-1 0,-1 1 1,0-1-1,0 1 0,1-1 0,-1 1 1,0 0-1,0-1 0,0 1 0,0-1 1,0 1-1,0-1 0,0 1 0,0 0 0,0-1 1,0 1-1,0-1 0,0 1 0,0-1 1,0 1-1,-1 0 0,1-1 0,0 1 1,0-1-1,-1 1 0,0 0 0,-14 16 1064,-2-3-1012,-1-1-1,0 0 0,-1-1 0,-27 12 0,-91 34-107,107-47 69,-580 181-380,-15-50-795,478-111 1149,-425 80-328,480-90 2048,145-42-1474,2 2 0,65-14 0,115-12-363,-163 33 179,41-9-57,16-4 0,224-14 0,-339 39 0,-14 0 0,0 0 0,0 0 0,-1 0 0,1 0 0,0 0 0,0 0 0,0 0 0,0 0 0,0 0 0,0 0 0,0 0 0,0 0 0,0 0 0,0 0 0,0 0 0,0 0 0,0 1 0,0-1 0,0 0 0,0 0 0,0 0 0,0 0 0,0 0 0,0 0 0,0 0 0,0 0 0,0 0 0,0 0 0,0 0 0,0 0 0,-24 4 0,18-3 0,-930 86-295,588-62-87,174-12 382,-390 37 0,532-47 0,15-2 0,1 1 0,0 1 0,-1 0 0,1 1 0,-27 10 0,40-11 0,9-2 0,14-2 0,1288-107-4287,-1266 106 4287,687-17 0,-716 20 1359,-28 1 1100,-3 0-1313,-351 44-628,-183 4-4548,34-4 2375,420-36 1655,-282 40 0,365-48 3518,43-10-1529,-26 7-2329,74-16 340,145-13 0,-178 26 0,836-58-606,-517 41 666,-345 19 94,-34 2 227,-10-1-370,-650-106-11,648 100 0,2 2 0,0 0 0,-45-2 0,137-9 0,379-28 0,-359 39 0,-73 4 0,345-12 0,-780 0 0,-258-2 0,-1 54 0,658-36 0,6-1 0,0 0 0,-1 1 0,1 1 0,1 1 0,-25 9 0,38-9 0,12-3 0,19-1 0,-26-1 0,653 20-470,0 24-190,-434-29 591,251 20-192,-467-35 261,0 1 0,0-1 0,0 0 0,-1 1 0,1 0 0,-1 0 0,7 2 0,-10-1 145,-8 1 192,-11 2 343,15-4-613,-657 93 145,513-78-193,66-7-19,-613 84 0,678-89 0,9-4 0,0 1 0,1 1 0,-1-1 0,1 2 0,-1-1 0,1 1 0,0 0 0,0 0 0,0 1 0,-7 4 0,14-8 0,0 0 0,0 0 0,0 1 0,-1-1 0,1 0 0,0 0 0,0 0 0,0 1 0,0-1 0,-1 0 0,1 0 0,0 0 0,0 1 0,0-1 0,0 0 0,0 0 0,0 1 0,0-1 0,0 0 0,0 0 0,0 1 0,0-1 0,0 0 0,0 0 0,0 0 0,0 1 0,0-1 0,0 0 0,0 0 0,0 1 0,0-1 0,0 0 0,0 0 0,0 1 0,0-1 0,1 0 0,-1 0 0,0 0 0,0 1 0,0-1 0,0 0 0,0 0 0,1 0 0,-1 0 0,0 1 0,0-1 0,0 0 0,1 0 0,-1 0 0,0 0 0,0 0 0,1 0 0,-1 0 0,0 0 0,0 1 0,1-1 0,-1 0 0,0 0 0,0 0 0,1 0 0,-1 0 0,0 0 0,0-1 0,1 1 0,-1 0 0,24 3 0,-19-3 0,952 92 0,-854-80 0,-47-6 0,-21-3 0,0 1 0,-1 2 0,46 13 0,-60-10 0,-17-3 0,-11 1 0,-33 10 0,0-2 0,-1-1 0,-77 13 0,99-23 0,-792 123 0,621-102 0,-67 8 0,-232 33 0,471-63 0,-6 1 0,1 0 0,-32 10 0,120-24 0,400-28-83,7 25-764,-261 8 598,-66 2 232,448-15 54,2-25-262,-619 45 670,0-2 1,-43-6-1,17 1-397,-1497-142-1018,1416 133 961,-1063-92-303,1157 104 312,38 2 3,-1 0 1,1 0-1,0 0 1,0 0-1,0 0 1,0 0-1,-1 0 1,1 0-1,0 0 1,0-1-1,0 1 1,0 0-1,0 0 0,-1 0 1,1 0-1,0 0 1,0 0-1,0-1 1,0 1-1,0 0 1,0 0-1,0 0 1,0-1-1,-1 1 1,1 0-1,0 0 1,0 0-1,0 0 1,0-1-1,0 1 1,0 0-1,0 0 1,0 0-1,0-1 1,0 1-1,0 0 0,0 0 1,1 0-1,-1 0 1,0-1-1,0 1 1,0 0-1,0 0 1,0 0-1,0 0 1,0-1-1,0 1 1,0 0-1,1 0 1,-1 0-1,0 0 1,0 0-1,0-1 1,0 1-1,1 0 1,-1 0-1,0 0 0,0 0 1,0 0-1,0 0 1,1 0-1,-1 0 1,0 0-1,0 0 1,14-10 565,11-2-536,1 1-1,0 1 0,0 1 0,47-8 0,-60 14-33,693-116-563,-646 111 504,326-42-59,173-25 111,-6-28 10,-526 96 12,-17 3 5,1 1-1,-1 1 1,1 0-1,-1 0 1,1 1 0,0 0-1,0 1 1,10 1-1,-74 12 886,-437 67-904,373-64 0,-2270 158-5065,1286-137 722,672-19 3302,313-14 1611,-207 13 4647,245-9-3877,1 3-1,-86 24 1,149-30-1102,9-3-193,0 0 0,-1-1 0,1 0 0,0 0 0,-1 0 0,1 0 0,-1-1 0,-7 0 0,14-1-45,0 0 0,-1-1 0,1 1 0,0 0 0,0 0 0,0 0 0,1 0 0,-1 0 0,0 0 0,0 1 0,0-1 0,3-1 0,21-7 0,0 1 0,1 1 0,0 1 0,41-4 0,-54 8 0,149-16 0,65-1-1130,1585-90-5502,-1329 82 6045,42-5 587,289-15 0,-759 45-116,152 0 960,-224 4 5678,-20 6-5116,-13 3-1713,-110 6 307,-195-6 0,350-11 0,-896-23-509,262 1 206,-291 20 303,923 0 67,12-4 103,15-6 270,3 2-395,1 0 0,35-7 0,268-52-31,10 22-195,845-67-653,-1161 113 834,100-6 0,145 9 0,-364-2 691,34 1-381,-650-10-4490,96 1 2688,463 6 1425,-241 3-142,5 34 193,384-34 16,-6 1 0,1 0 0,-1 1 0,1 0 0,-23 9 0,31-8 869,14-4 1043,20-5 868,142-17-2780,528-21-2653,4 34-436,-620 8 3036,-69 1 104,754 1-2965,-743 0 2696,21-1-87,-1 2-1,78 13 1,-122-15 219,28 9 1081,-29-9-809,0 0 1,1 0 0,-1 1-1,0-1 1,0 0 0,0 1-1,0-1 1,0 1-1,0 0 1,0-1 0,-1 1-1,1 0 1,0 0 0,0-1-1,0 1 1,-1 0 0,1 0-1,0 0 1,-1 0 0,1 0-1,0 1 1,-1-1-35,-1 0 0,1-1 0,0 1-1,-1 0 1,1-1 0,-1 1 0,1 0 0,-1-1 0,0 1 0,1-1 0,-1 1 0,1-1 0,-1 0 0,0 1-1,1-1 1,-1 1 0,0-1 0,0 0 0,1 0 0,-1 1 0,-1-1 0,-22 7 709,19-6-330,-77 16-394,0-3 0,-95 3 0,112-12-159,-1550 85-4939,407-32 1759,1047-48 3180,-566 60-215,718-68 2944,29-3 1503,-10 0-3431,185-10-429,10 5-1339,81 3-2966,2082 73 2966,-606 72 989,-1729-138 0,5-1 0,69 18 0,-92-15-59,-31-2 1179,-188 8 4524,-107-12-6529,228-2 1219,-1428-59-3789,307 7 3345,1151 52 110,-682-11 0,6 42 0,696-26 52,-17 0-113,0 3 0,-91 23 0,212-35 3586,366-10-5245,2 25-1591,-396-7 3008,1223 49-1778,170 6 1443,-1371-55 451,115-2 952,-195 0 4975,-3 0-4244,-22-1-1527,-734-13-3188,-1-37-1205,551 34 4839,-193-14-641,-738-44 233,545 65-210,599 9 1307,15-2 1373,21-4 1587,138-13-3741,10 9-323,70 2-267,713 6-2682,7 30 2284,-84-1 689,-1-23-651,-863-3 1151,-19 0 1411,-27 0-227,-245 7-279,-135-15-3483,-272-34-3020,492 29 5294,-216-17 567,-367-23-3292,1 45 4010,763 8 1082,10-3-349,19-5-865,1 3-1324,0 1-1,31-2 0,-51 6-47,336-19-277,8 20-3793,-300-1 3135,645 12-203,511-1 1218,-916-15-141,283-4-113,-553 8 173,-8 0 0,0-1 0,1 1 0,-1 1 0,0-1 0,0 1 0,0 0 0,0 1 0,6 2 0,-12-4 20,0 0 0,1 0 1,-1 0-1,0 0 1,0 0-1,0 0 0,1 0 1,-1 0-1,0 0 1,0 0-1,0 0 0,0 0 1,1 0-1,-1 1 0,0-1 1,0 0-1,0 0 1,0 0-1,0 0 0,0 0 1,1 1-1,-1-1 1,0 0-1,0 0 0,0 0 1,0 1-1,0-1 1,0 0-1,0 0 0,0 0 1,0 0-1,0 1 0,0-1 1,0 0-1,0 0 1,0 1-1,-7 4 1746,-19 4 1822,20-7-3184,-111 31-327,-235 36 0,-126-22-1231,-494 13-1125,-5-22 217,-33 2 1121,562-12 941,460-36 1849,19-4 1584,14 2-2905,89-7 0,50 4-528,76 6-278,890 47-1596,6 58-225,-768-62 1892,-284-26 212,606 64-128,-687-71 1,-2-1 5,0 2 0,-1 0 0,28 9 0,-39-9 268,-10 0 256,-17 2 877,-99 12 1134,-806 60-3129,-7-51 44,227-22-114,-22 0 53,1 23 411,675-25 317,-10 0 0,1 2 0,-81 18 0,117-14 493,22-9-486,0 0-1,0 0 1,0 0 0,0 0-1,0 0 1,0 0-1,0 0 1,0 0-1,0 0 1,0 0-1,0 0 1,0 0 0,0 0-1,0 1 1,0-1-1,0 0 1,0 0-1,0 0 1,0 0-1,0 0 1,0 0 0,0 0-1,0 0 1,0 0-1,0 0 1,0 0-1,0 0 1,0 0-1,0 1 1,0-1-1,0 0 1,0 0 0,0 0-1,0 0 1,0 0-1,0 0 1,0 0-1,0 0 1,0 0-1,0 0 1,0 0 0,0 0-1,0 0 1,0 0-1,0 0 1,0 0-1,0 0 1,1 0-1,-1 0 1,0 0-1,0 0 1,0 0 0,0 1-1,0-1 1,0 0-1,0 0 1,0 0-1,0 0 1,0 0-1,0 0 1,0 0 0,0-1-1,1 1 1,-1 0-1,0 0 1,0 0-1,0 0 1,0 0-1,0 0 1,15-1 451,107-17-175,486-29-2785,2 44-448,-588 3 2921,747 11-245,290 0 325,-1044-12-155,-12 1 191,1-1-1,0 1 1,-1 0-1,1 0 1,0 0-1,0 0 0,-1 1 1,1-1-1,0 1 1,-1 0-1,1 0 1,5 6 4346,-22-3-3345,-18-1-285,-52-2 0,38-1-743,-783-24-2706,0-33-1168,514 34 3346,282 20 468,-187-7 0,208 9 509,9-2 762,21-5 2036,17-1-2824,44-4 0,-73 12-432,579-44-1668,1 49-2716,-555-4 4323,-20 1 10,651 15-514,-2 24 13,-634-37 501,2-2 0,-1 3 0,1 0 0,30 10 0,-47-9-131,-11-1 0,-19 2 1439,-21 1 2592,-25 2-2542,46-7-1382,-785 69-300,-8-36-206,539-25 357,-799 41-2095,6 48 2430,1060-98-130,-274 39-576,7 19-445,259-55 2094,22-5 1234,106-16-1922,721-38-2506,-669 47 435,2754-109-922,-2485 95 2456,88-4-39,-511 26 536,30 1 6914,-71 3-6149,-130 9-1062,-2-7-80,-66-2 0,-63-4-1130,-55-7-3393,-1229-52 1594,-684-14 2426,1533 83 567,6 20-799,688-28 644,-24 1 312,-54 1-700,37-6 7807,79 2-6604,0-1 0,0 0 0,14-3 0,18-4-843,379-26 105,4 23-1010,-297 9 329,851-16-305,1428-36-1426,-748 21 813,-1626 33 1453,-21-1 292,1 1-1,0 0 0,0 0 0,0 1 1,0 1-1,0 0 0,20 7 0,-31-9-87,0 0-1,0 0 1,0 0-1,0 0 0,0 0 1,-1-1-1,1 1 1,0 0-1,0 0 1,0 0-1,0 0 1,0 0-1,0 1 0,0-1 1,0 0-1,0 0 1,0 0-1,0 0 1,-1 0-1,1 0 1,0 0-1,0 0 1,0 0-1,0 0 0,0 0 1,0 0-1,0 0 1,0 0-1,0 0 1,0 0-1,0 0 1,0 0-1,0 0 0,0 0 1,0 0-1,0 1 1,0-1-1,0 0 1,0 0-1,0 0 1,0 0-1,0 0 1,0 0-1,0 0 0,0 0 1,0 0-1,0 0 1,0 0-1,0 1 1,0-1-1,0 0 1,0 0-1,0 0 0,0 0 1,0 0-1,0 0 1,0 0-1,0 0 1,0 0-1,0 0 1,0 0-1,0 0 1,0 0-1,0 0 0,0 1 1,0-1-1,-12 3 1069,-20 2 250,-332 17-804,-9-22-1806,-880-50-5911,-3-39 6697,1054 74 167,58 4 138,-772-53-886,1 33 511,-1372 154 532,2196-110 2026,46-6 709,0-2-1,-75 0 1,120-5-2720,0 0 0,0 0 0,-1 0 0,1 0 1,0 0-1,0 0 0,-1 0 0,1 0 0,0 0 0,0 0 0,0 0 1,-1 0-1,1 0 0,0-1 0,0 1 0,0 0 0,0 0 0,-1 0 0,1 0 1,0 0-1,0 0 0,0-1 0,0 1 0,-1 0 0,1 0 0,0 0 1,0-1-1,0 1 0,0 0 0,0 0 0,0 0 0,0-1 0,0 1 0,0 0 1,0 0-1,0 0 0,0-1 0,0 1 0,0 0 0,4-12 137,12-8-304,-12 16 152,1 0 0,-1 1 0,1 0 0,0-1 0,0 2 0,1-1 0,5-2 0,47-10 0,-43 11 0,151-25 0,82-3-1130,71-3-3393,68 1 3392,1651-54-1935,8 81-741,-1674 9 3667,625-9 140,-636 3 0,69 4 966,-7 31 827,-416-30-1684,88 15 478,-85-14-199,1 1 0,-1 0 0,0 1 0,0 1-1,0-1 1,12 9 0,-21-13-310,0 1 0,0-1 0,0 1 0,0 0 0,0 0 1,0-1-1,0 1 0,0 0 0,-1 0 0,1 0 0,0 0 0,-1 0 0,1 0 1,0 0-1,-1 0 0,1 2 0,-1-3-3,0 1 1,0-1-1,0 1 1,0-1-1,0 1 1,-1-1-1,1 1 1,0-1 0,0 1-1,-1-1 1,1 0-1,0 1 1,0-1-1,-1 1 1,1-1-1,0 0 1,-1 1-1,1-1 1,-1 0-1,1 0 1,0 1-1,-1-1 1,1 0-1,-1 0 1,1 0-1,-1 1 1,0-1-1,-7 2 876,0 0-1,0 0 0,-16 0 1,10 0-568,-47 4-383,-80-2 0,-69-14 0,182 9 0,-1179-118-2350,735 64 1795,-1041-80-860,-7 105 0,-897 231 1415,1293-20-872,951-137 7423,263-63-6484,72-13-78,278-16-1887,13 19-1693,-431 28 3427,4358-18-5435,-2376 208 5599,-1625-121 62,-364-64 1314,23 5 526,-36-8-1636,1 0 0,-1 0 0,0 0 1,0 0-1,0 0 0,0 1 0,0-1 0,0 0 1,0 1-1,0 0 0,-1-1 0,3 4 0,-4-5-226,0 0 0,0 0 1,0 0-1,0 0 0,1 1 0,-1-1 0,0 0 0,0 0 0,0 0 0,0 0 0,0 1 0,0-1 0,0 0 0,0 0 0,0 0 0,0 0 0,0 1 0,-1-1 0,1 0 0,0 0 0,0 0 0,0 0 0,0 1 0,0-1 0,0 0 0,0 0 0,0 0 0,0 0 0,-1 0 0,1 1 0,0-1 1,0 0-1,0 0 0,0 0 0,0 0 0,-1 0 0,1 0 0,0 0 0,0 0 0,0 0 0,0 0 0,0 1 0,-1-1 0,1 0 0,0 0 0,0 0 0,0 0 0,-1 0 0,1 0 0,0 0 0,0 0 0,0 0 0,0-1 0,-1 1 0,1 0 0,-15 0 1973,11 0-1816,-769-14-554,-565-13-2357,-4 40-1965,-244 77 4027,4 54 782,-252 53-130,11 51 0,903-122 238,899-123 541,-18 1 348,16-7 4305,52-12-4736,19-3-602,0 1-1,99-19 0,112-2-1138,-226 34 680,250-26-4158,1046-51 2075,13 48 496,-243 7 1331,1075-43 621,-2115 67 32,1035-54 4735,-1077 53-2848,-42 1 826,-2 0-1534,-566-84-1901,244 34 42,-1725-218-3584,-12 129 3195,1989 138 1396,-161 0-1509,176 6 1469,-91 15 1,156-16 1518,24-4 332,31-5 208,141-7-2001,-164 13-381,185-4-1126,75 5-3393,1253 41 2224,131 1 1583,-1305-42 716,-337 0-48,-9 0 162,1 0 0,0 0-1,0 0 1,-1 1 0,1 1-1,0 0 1,-1 0-1,15 5 1,-23-7-58,0 0 0,0 0-1,1 0 1,-1 1 0,0-1 0,1 0 0,-1 0-1,0 0 1,0 0 0,1 0 0,-1 1-1,0-1 1,0 0 0,0 0 0,1 0 0,-1 1-1,0-1 1,0 0 0,0 0 0,0 1 0,1-1-1,-1 0 1,0 0 0,0 1 0,0-1-1,0 0 1,0 1 0,0-1 0,0 0 0,0 0-1,0 1 1,0-1 0,0 1 0,-8 6 2356,-21 3 925,27-10-3290,-38 9-47,0-1 0,0-3 0,-60 1 0,78-5 0,-554 5-2605,-7-25-924,419 12 3251,108 5 277,-1576-40 8,6 129-79,1578-81 37,-213 29-163,8 20 98,212-41 1917,36-11-129,26-9-1,93-18-649,299-27-1379,12 26-4487,671 6 2808,-147 6 1787,-925 13 680,49-3-1581,-35 2 7788,-95 0-5757,-69-10-1,61 3-653,-983-91-3415,-4 41-1007,551 55-466,169 19 7191,311-16 234,44-4 1026,8-2-1944,173-34-1862,485-48-2592,7 28-1230,-468 41 3304,-172 15 448,1028-98-235,-1032 95 224,48-4-696,-36 9 5639,-314 9-1477,83-1-2465,-724 32-920,3 64 0,874-99 0,-12 1 0,1 1 0,-34 11 0,120-23 0,102-12-237,183 4 1,-297 14-164,528-7-4070,299 9 4855,-422 0-668,-436-1 283,-13-1 0,0 1 0,0 0 0,1 0 0,-1 0 0,0 1 0,0-1 0,1 1 0,-1 1 0,6 1 0,-10-2 27,-1-1 1,0 0-1,0 0 1,0 0-1,0 1 0,0-1 1,0 0-1,0 0 0,0 1 1,0-1-1,-1 0 0,1 0 1,0 0-1,0 1 0,0-1 1,0 0-1,0 0 1,0 1-1,0-1 0,0 0 1,-1 0-1,1 0 0,0 0 1,0 1-1,0-1 0,0 0 1,-1 0-1,1 0 0,0 0 1,0 0-1,0 0 1,-1 1-1,1-1 0,0 0 1,0 0-1,0 0 0,-1 0 1,1 0-1,0 0 0,0 0 1,-1 0-1,1 0 0,0 0 1,0 0-1,0 0 1,-1 0-1,1 0 0,-17 5 3028,-277 49-2022,-13-25-2255,298-28 1154,-283 21-4455,-1234 41 2682,108-7 973,12 84 619,1128-100-26,239-35 970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20.706"/>
    </inkml:context>
    <inkml:brush xml:id="br0">
      <inkml:brushProperty name="width" value="0.05" units="cm"/>
      <inkml:brushProperty name="height" value="0.05" units="cm"/>
      <inkml:brushProperty name="color" value="#FFFFFF"/>
    </inkml:brush>
  </inkml:definitions>
  <inkml:trace contextRef="#ctx0" brushRef="#br0">2243 1061 24575,'-47'-3'0,"0"-2"0,1-3 0,-90-25 0,40 9 0,-531-89 0,471 97 0,0 7 0,-166 12 0,127 15 0,100-7 0,78-9 0,39-3 0,-17 1 0,1438-114 0,-807 63 0,-570 52 0,-827-29 0,468 12 0,161 10 0,-733-58 0,747 47 0,-162-15 0,261 32 0,12-1 0,21-4 0,14-3 0,1 2 0,0 1 0,0 2 0,0 1 0,45 1 0,-53 1 0,109 4 0,-1 5 0,-1 5 0,0 7 0,138 39 0,487 190 0,-227-66 0,-498-173 0,-21-8 0,0 0 0,1-1 0,-1 1 0,1-1 0,-1-1 0,1 1 0,0-1 0,15 0 0,-53-17 0,-512-157 0,411 133 0,-123-33 0,-4 11 0,-265-29 0,503 88 0,12 1 0,0 1 0,-1 0 0,1 0 0,0 1 0,0 0 0,-1 1 0,-12 1 0,51-9 0,0 0 0,1 2 0,-1 1 0,61 1 0,-57 2 0,1236-3 0,-1248 5 0,263 7 0,331 52 0,-584-55 0,-18-1 0,0-2 0,0 0 0,1 0 0,-1-2 0,1 0 0,20-2 0,-42 3 0,0 0 0,0-1 0,0 0 0,-10-2 0,-10 1 0,-955-41 0,3-62 0,357 42 0,606 61 0,-10-1 0,-48 2 0,96-13 0,13 1 0,1 1 0,0 2 0,59-7 0,116 1 0,-145 11 0,905-4 0,0 68 0,-851-49 0,137 32 0,-212-36 0,-746-62 0,-130-84 0,11-56 0,732 171 0,-304-66 0,381 88 0,1 1 0,0 0 0,-1 0 0,1 1 0,-19 2 0,36-2 0,-1 0 0,0 0 0,0 0 0,0 1 0,0 0 0,1 0 0,8 3 0,5 0 0,530 113 0,-335-73-66,758 136-627,-226-93 693,113 16 0,-545-40 0,-237-42 0,146 60 0,-194-68-177,-1 2 0,0 1 0,-1 1 0,-1 1 1,0 2-1,36 34 0,-51-41-6017</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0:33.580"/>
    </inkml:context>
    <inkml:brush xml:id="br0">
      <inkml:brushProperty name="width" value="0.05" units="cm"/>
      <inkml:brushProperty name="height" value="0.05" units="cm"/>
      <inkml:brushProperty name="color" value="#FFFFFF"/>
    </inkml:brush>
  </inkml:definitions>
  <inkml:trace contextRef="#ctx0" brushRef="#br0">6383 2445 24575,'0'0'0,"0"0"0,0 0 0,-10 0 0,-18-7 0,1 0 0,0-2 0,-43-19 0,20 7 0,-170-69-695,-516-184-3695,494 209 4027,-481-66 1,-258 66-984,728 54-154,146 3 5976,112 5-699,23-2-3508,456-30-281,-305 27-213,1271-77-2255,2-40 1491,-900 55 989,0 0 0,-274 45-166,-2 26-382,-265 0 2020,-19 0-166,-21-1-483,-110 1 130,-9 1-1003,-1043-6-2305,-236-88 637,360 17 1093,416 58 625,6 48 0,370 7-819,213-26 534,1 4 0,-80 31 0,134-44 227,0-1 303,0 0 0,1 1 0,-1 0 0,1 1 0,0-1 0,0 1 0,-11 9 0,17-13-199,0 1 0,0-1 1,0 0-1,0 0 0,0 0 1,0 0-1,-1 1 0,1-1 1,0 0-1,0 0 0,0 0 1,0 1-1,0-1 0,0 0 1,0 0-1,0 0 0,0 1 1,0-1-1,0 0 0,0 0 1,0 0-1,0 1 0,0-1 1,0 0-1,1 0 0,-1 0 1,0 0-1,0 1 0,0-1 1,0 0-1,0 0 0,0 0 1,0 0-1,1 1 0,-1-1 1,0 0-1,0 0 0,0 0 1,0 0-1,1 0 0,-1 0 0,0 1 1,0-1-1,0 0 0,0 0 1,1 0-1,-1 0 0,0 0 1,0 0-1,0 0 0,1 0 1,-1 0-1,0 0 0,0 0 1,0 0-1,1 0 0,-1 0 1,0 0-1,0 0 0,0 0 1,1 0-1,-1-1 0,21 2 692,-18-1-422,132-1 17,326-4-1273,218-1-4843,-230 9 5593,1866 73-1475,-1941-61 1608,391 14-1490,-744-28 1117,85 3 819,-79-1 1142,0 0 1,0 1-1,45 15 0,-56-12-680,-13-1 586,-4-5-1326,-1 0 0,1 1 0,-1-1 0,0 0 0,1 0 0,-1 0 0,0-1 0,0 1 0,1 0 0,-1-1 0,0 1 0,0-1 0,-2 1 0,-359 65 88,306-57-181,-172 20-1106,-57-4-3265,-1110-19 2064,6-154 1632,817 50 657,-395-56 0,684 126-247,193 24 17,-94 6 0,184-2 258,-98 11-607,53 2 1617,40-10 9,-1 0 0,1 0 1,0 1-1,-9 6 0,15-10-999,1 0 1,-1 0-1,0 0 0,0 0 1,1 0-1,-1 0 0,0 0 1,0 0-1,1 0 1,-1 0-1,0 0 0,0 0 1,1 0-1,-1 0 0,0 0 1,0 0-1,1 0 0,-1 0 1,0 1-1,0-1 1,0 0-1,1 0 0,-1 0 1,0 0-1,0 0 0,0 1 1,0-1-1,1 0 0,-1 0 1,0 0-1,0 1 1,0-1-1,0 0 0,0 0 1,0 1-1,0-1 0,0 0 1,0 0-1,0 1 0,0-1 1,1 0-1,-1 0 0,-1 1 1,1-1-1,0 0 1,0 0-1,0 1 0,0-1 1,0 0-1,0 0 0,0 0 1,0 1-1,0-1 0,0 0 1,0 0-1,-1 1 1,1-1-1,0 0 0,0 0 1,0 0-1,0 0 0,-1 1 1,1-1-1,0 0 0,0 0 1,0 0-1,-1 0 1,29 2 239,-21-2-250,154 9-28,36 2-235,1684 109-8236,-1174-66 8484,1162 70-212,-1590-118 167,-273-6 831,0 0 1,0 1-1,0 0 0,0 0 1,7 2-1,-12 0 1169,-8 0-1231,-13 2 109,-99 13-571,-493 27-3601,-3-37 0,-968-89 2140,11-106 0,1435 168 1157,-530-51-372,646 69 379,14 0 115,1 0 0,0 1 1,-1 0-1,1 0 0,0 1 0,-1 0 1,-6 3 4744,34-1-2310,58-3-1853,97-12 0,-77 3-606,112-8-1209,1150-72-5725,6 33 4950,1374 29 7472,-2746 28-5181,0 0 1,-1 0-1,1 1 0,0 0 1,0 0-1,1 0 0,-1 1 1,-5 3-1,-15 7 460,-103 41-1835,-188 52 0,-148 5-2686,85-43 2839,-3-17-1,-436 3 1,349-55 430,-652-85 0,67-76 422,332 45-108,671 109-40,29 3 265,-1 2 0,1 0 0,-1 2-1,-22 3 7241,63 1-6771,283-21 74,1594 24-4014,0 104 1,-1482-78 3345,667 37-320,-748-55 312,-341-14 5781,-13 4-4546,-12 1-1347,-388 33 176,-2-26-922,385-11 700,-1661-61-1918,1088-19 2078,447 48-7,-266-85 1,414 110 9,-50-19-62,62 23 77,0-1 0,1 1 0,-1-1 0,0 0 0,1-1 1,-1 1-1,1-1 0,0 0 0,-6-8 0,10 12 39,-1-1-1,1 0 1,-1 0-1,1 0 1,-1 1-1,1-1 1,0 0 0,-1 0-1,1 0 1,0 0-1,0 0 1,0 0-1,0 0 1,0 0-1,0 0 1,0 0-1,0 0 1,0 0-1,0 0 1,0 0 0,0 1-1,1-1 1,-1 0-1,0 0 1,1 0-1,-1 0 1,1 0-1,-1 1 1,1-1-1,-1 0 1,1 0 0,0 1-1,-1-1 1,1 0-1,0 1 1,-1-1-1,1 1 1,0-1-1,0 1 1,0-1-1,1 0 1,6-3 92,0 1 0,0-1 0,16-3 0,-15 5-303,60-17-89,101-13 0,82 6-4888,680-1 3328,0 70 1685,-347 14 116,-12 49 0,-555-102-73,-10-3 215,0 1 0,1 0 1,-1 0-1,0 1 0,0 0 0,-1 1 0,15 8 1,-21-8 1500,-7-2 231,-14-1 918,17-1-2588,-477 31-204,-556-15-286,-5-33-14,1005 16 299,-101-2 1,-159-24 0,737 132-4214,-377-87 3362,1632 408-6152,-1639-413 7090,198 41-775,-87-33 7400,-146-21-5186,-15-1 25,-13 0 917,-731-18-2270,442 16-5040,-915-25 2881,1-61 1697,1173 85 265,5 1 0,0-2 0,-35-9 0,113 10 7607,427-7-7374,-290 10-1323,146-5-3934,3-6 3833,329-53 1135,-429 23 56,-181 30 0,-2-3 0,70-29 0,-72 20 0,-46 22 0,0 1 0,0-1 0,0 1 0,0-1 0,0 0 0,0 0 0,0 0 0,0 0 0,-1 0 0,1 0 0,-1-1 0,0 1 0,1 0 0,-1-1 0,0 1 0,1-6 0,-2 7 203,0 0-1,0 0 1,0 0-1,-1 0 1,1 0-1,0 1 0,0-1 1,-1 0-1,1 0 1,0 0-1,-1 0 1,1 0-1,-1 0 1,0 1-1,1-1 1,-1 0-1,1 0 0,-1 1 1,0-1-1,0 0 1,1 1-1,-1-1 1,0 1-1,0-1 1,0 1-1,0-1 1,0 1-1,1 0 0,-3-1 1,-33-8 814,28 7-861,-437-54 9,348 47-176,-546-42 11,-2 33 0,501 25 0,121-5 0,0 2 0,0 0 0,0 2 0,-23 8 0,27-4 0,19-10 0,0 0 0,0 0 0,0 0 0,0 0 0,0 0 0,0 1 0,-1-1 0,1 0 0,0 0 0,0 0 0,0 0 0,0 0 0,0 1 0,0-1 0,0 0 0,0 0 0,0 0 0,0 0 0,0 0 0,0 1 0,0-1 0,0 0 0,0 0 0,0 0 0,0 0 0,0 0 0,1 0 0,-1 1 0,0-1 0,0 0 0,0 0 0,0 0 0,0 0 0,0 0 0,0 0 0,0 1 0,0-1 0,1 0 0,-1 0 0,0 0 0,0 0 0,0 0 0,0 0 0,0 0 0,0 0 0,1 0 0,-1 0 0,0 0 0,0 0 0,0 0 0,0 0 0,0 0 0,1 0 0,-1 0 0,39 4 0,-22-3 0,879 57-3360,2-48-1,-430-38 3253,-345 13 54,210-54-1,-314 65-718,5-5 6190,-24 9-5359,-19 1 1909,-35 7-1901,0 2 1,-60 18-1,19-3-1126,-526 110-4908,-861 63 5456,1161-177 512,-362 33 0,658-52 0,-152 24 0,156-22 0,-1 2 0,1 1 0,0 0 0,0 2 0,-35 20 0,54-28 132,-27 20-273,28-20 673,0 0 1,-1 1-1,1-1 0,0 1 0,0-1 0,0 1 0,0 0 0,0-1 1,-1 4-1,2-5-487,0 0 0,0 1 0,0-1 0,0 1 0,0-1 0,0 0 0,0 1 0,0-1 0,0 0 0,0 1 0,0-1 0,0 1 1,0-1-1,0 0 0,1 1 0,-1-1 0,0 0 0,0 1 0,0-1 0,0 0 0,1 1 0,-1-1 0,0 0 0,0 1 0,1-1 0,-1 0 0,0 0 0,1 1 1,-1-1-1,0 0 0,0 0 0,1 0 0,-1 0 0,1 1 0,-1-1 0,0 0 0,1 0 0,-1 0 0,1 0 0,19 3 436,-14-3-467,660 11-205,-643-11 145,794-29-2335,4-19 1440,-612 34 1140,1270-121-199,-1310 106-115,85-9 657,-645 74 2748,72-6-4457,3-7-3676,-1241-44 2763,2-120 1697,1414 126 383,-442-41 0,3 35 0,524 25 6456,160-25-5177,-33 6-898,1090-191-1891,15 81-585,802 164 144,-1320 26 1966,-13 50-205,-639-113 144,210 53-610,-77-11 3056,-137-44-2142,1 1 1,-1 0 0,1 0-1,-1 0 1,0 0 0,1 0-1,-1 1 1,3 1-1,-5-2-233,0-1 0,0 0 0,0 0 0,0 0 0,0 0 0,0 1 0,0-1 0,0 0 0,0 0 0,0 0 0,0 1 0,0-1 0,0 0 0,0 0 0,0 0 0,0 0 0,0 0 0,0 1 0,0-1 0,0 0 1,-1 0-1,1 0 0,0 0 0,0 0 0,0 1 0,0-1 0,0 0 0,0 0 0,-1 0 0,1 0 0,0 0 0,0 0 0,0 0 0,0 0 0,-1 0 0,1 0 0,0 0 0,0 0 0,0 0 0,-19 5 235,-390 41 213,-3-27-1529,-463-13 514,-2-27-196,-619 0-16,359 79 774,652-25-242,443-31-158,-22 2 660,-71-5 2164,140-2-1746,11-4-621,265-79 101,13 20-473,204-25-590,4 23 1,2 21-1,1011 38 1,-781 66 924,-6 51-550,-722-105 2345,-10-1-923,-22 3-274,14-2-64,-263 59-179,-110 22-1609,-1108 93-3284,-14-157 1696,-5-121 2725,1464 96-83,13 1 526,-43 0 0,94 1 6509,12-6-6375,-3 0-70,361-84-194,13 32-1472,66 12-1044,836 19 1,468 165-583,-1565-111 2669,292 26-577,-477-49 469,11-1 4278,-22 0 35,-34-1-2622,-215 11-1148,130-2-235,-1883-6-2626,5-182 1,1063 30 2618,892 143 0,-62-15 0,85 18 0,0 1 0,1-1 0,-1-1 0,1 0 0,0-1 0,-10-7 0,19 13 50,0-1-1,0 1 0,1-1 1,-1 1-1,0-1 1,0 0-1,0 1 0,1-1 1,-1 0-1,0 0 0,1 1 1,-1-1-1,1 0 0,-1 0 1,1 0-1,-1 0 1,1 0-1,0 0 0,-1 0 1,1 0-1,0 1 0,0-1 1,0 0-1,-1 0 0,1 0 1,0 0-1,0 0 1,1 0-1,-1 0 0,0 0 1,0 0-1,0 0 0,1 0 1,-1 0-1,0 0 0,1 0 1,-1 0-1,1 0 1,-1 0-1,1 0 0,-1 1 1,1-1-1,0 0 0,-1 0 1,1 1-1,0-1 0,0 0 1,1 0-1,5-4 536,1 0 0,0 1 0,0-1 0,13-3 0,-15 5-505,80-28-80,1 3 0,131-23 0,23 7-876,325-17 0,252 51 10,-3 63-1015,-1 34 1121,-381-38 940,-399-46-211,1312 128-1029,-1285-126 1047,101 5 43,-56-14 3843,-130 5-2708,-32-2 1,3-1-1217,-2729-63-3282,1882 35 3333,482 18 0,51-11 43,253 9-310,-131-33 0,218 42 393,-17-6-601,32 6 1555,12 5-1026,0 0 0,0 0 0,0 0 0,0 0 1,0-1-1,0 1 0,0 0 0,0 0 0,0 0 0,0 0 0,0 0 0,0-1 0,0 1 0,0 0 1,0 0-1,0 0 0,0 0 0,0 0 0,0 0 0,0-1 0,0 1 0,0 0 0,0 0 1,1 0-1,-1 0 0,0 0 0,0 0 0,0 0 0,0-1 0,0 1 0,0 0 0,0 0 1,0 0-1,0 0 0,1 0 0,-1 0 0,0 0 0,0 0 0,0 0 0,0 0 0,0 0 1,1 0-1,-1 0 0,0 0 0,0 0 0,0 0 0,0 0 0,0 0 0,0 0 0,1 0 0,-1 0 1,0 0-1,0 0 0,0 0 0,95-25 10,139-18 0,102 7-77,-326 36 15,896-43-2194,4 62 1134,904 121 883,-787-65-1001,-988-72 1857,39 7 0,-125-7 2419,-1166-31-4311,-1270-198 1,2134 179 1210,-494-61 0,819 105-14,-58-6-269,-118 2 0,188 8 1239,16 0 550,22-2-828,79-23-678,43-8 0,568-65-412,7 40-403,860-1 815,-552 52 163,-800 6 528,-757 44-341,362-24-327,-958 67-1817,-6-56 945,1123-31 847,-726 16 39,7 49-464,693-60 446,8-3 223,1 2 1,0 1-1,-31 9 1,59-15 85,-1 1 0,0-1 0,1 1 0,-1 0 0,11 1 0,2 1-250,215 11-78,-51-1 0,630 25-476,1463 90-1818,-1982-103 2254,620 38-337,-903-62 409,147 2 1093,-311-2 941,54-2-2102,-296 5-2071,-275-2-2519,-1277-147 4550,963 2-304,958 139 219,19 3 339,0 1 0,0-1 0,0 1 0,0 1 0,0 0 0,-14 1 0,28-1 5374,2 0-4471,12 1-1610,590-31 500,2 51-606,-455-13 356,2165 173 279,-2084-146 0,-305-36 954,22 2-965,-280-1 42,-764-20-967,33-61 936,1013 77 0,18 2 0,-175-8 0,435 10 905,283-19-905,152-5 0,392 4 0,-889 13 0,-80 2 0,1 3 0,104 13 0,-197-11 0,17 2 0,-15 0 0,-10-1 0,-119 1 0,-132 4 0,-994 25 0,145-63 0,1065 28 0,-73-1 0,641 5 0,-373 2 0,956 36-519,-2 73 1,-1049-103 546,108 29 1,-170-37 92,0 0 0,-1 0 0,1 1 1,0-1-1,-1 1 0,1 0 0,-4 2 1,-14 2-112,-688 75-319,-9-58-1633,-277-38-221,-2-31 2092,897 42 66,-2046-128 5,2013 121 2,44 3 1070,-98 2 0,214 13 1389,1 0-2578,345 40 117,-268-36 0,725 66-6626,4-14 4842,836 32 2002,-1587-90 288,241 8-1626,-109-15 5832,-220-1-1834,-12-1-2619,-97-10 196,-163-2 1,128 11-410,-640-50-3320,-1358-276-1,699-5 2708,1281 284 569,100 29 6737,115 29-6364,291 64-289,0 25-1038,-308-85 688,913 291-6222,-4 31 5978,-69-24 525,-822-290-36,69 23-232,124 26 1,-233-64 429,-2-1 494,0 1 1,0-1-1,-1-1 0,1 1 1,0-1-1,7 0 0,-19-2 2189,-24-5-2132,-1089-176-1534,12-52-66,20-40 870,1072 271 0,-123-26-4,114 26-13,0 1 0,0 1-1,-43 3 1,67-1 46,0 0 0,0 0-1,0 0 1,0 0-1,-1 0 1,1 0 0,0 0-1,0 0 1,0 0 0,0 0-1,-1 0 1,1 0 0,0 0-1,0 0 1,0 0-1,0 0 1,0 0 0,-1 0-1,1 0 1,0 0 0,0 0-1,0 0 1,0 0 0,0 0-1,0 0 1,-1 0-1,1 1 1,0-1 0,0 0-1,0 0 1,0 0 0,0 0-1,0 0 1,0 0 0,0 0-1,0 1 1,0-1-1,0 0 1,-1 0 0,1 0-1,0 0 1,0 0 0,0 1-1,0-1 1,0 0 0,0 0-1,0 0 1,0 0 0,0 0-1,0 1 1,0-1-1,1 0 1,-1 0 0,0 0-1,0 0 1,0 0 0,0 1-1,11 9 315,21 10-487,-31-20 174,375 183-30,-216-112 0,55 30 0,343 154 0,10-31 0,-388-170 0,-139-44 0,0-2 0,60 3 0,-84-12 0,-17 1 0,0 0 0,1 0 0,-1 0 0,0 0 0,0 0 0,0 0 0,0 0 0,0 0 0,0-1 0,0 1 0,0 0 0,0 0 0,0 0 0,0 0 0,1 0 0,-1 0 0,0 0 0,0-1 0,0 1 0,0 0 0,0 0 0,0 0 0,0 0 0,0 0 0,0 0 0,0 0 0,0-1 0,0 1 0,0 0 0,0 0 0,0 0 0,0 0 0,0 0 0,0 0 0,0-1 0,-1 1 0,1 0 0,0 0 0,0 0 0,0 0 0,0 0 0,0 0 0,0 0 0,0 0 0,0 0 0,0-1 0,0 1 0,0 0 0,-1 0 0,1 0 0,0 0 0,0 0 0,0 0 0,0 0 0,-28-15 0,22 12 0,-291-165 0,202 110 0,-628-430-378,35-51 0,564 436 378,32 25 0,-151-98 0,316 242 756,1572 1193-1673,-1380-1082 917,-200-138 0,2-2 0,81 30 0,-134-63 143,-20-9 172,-23-13 144,-433-258-538,10-21-740,343 224 611,-109-73 208,-590-376 0,806 520 0,-22-13 0,0 1 0,-1 0 0,-1 2 0,0 2 0,-42-13 0,48 22-81,15 3 217,11 4 731,13 5-777,23 18 0,-13-7-86,508 349-1774,-64-45-2851,-329-225 4635,532 362-63,31-54-95,-701-406 144,7 4 0,0-1 0,0 0 0,0-1 0,18 4 0,-30-9 104,-1 0 0,0 0 0,0 0 0,0 0 0,0 1 0,0-1 0,1 0 0,-1 0 0,0 0 1,0 0-1,0 0 0,0 0 0,1 0 0,-1 0 0,0 0 0,0 0 0,0 0 0,1 0 0,-1 0 0,0 0 0,0 0 0,0 0 0,1 0 0,-1 0 0,0 0 0,0 0 0,0 0 0,0 0 0,1 0 0,-1 0 0,0 0 0,0-1 0,0 1 0,0 0 0,1 0 0,-1 0 0,0 0 0,0 0 0,0 0 0,0-1 0,0 1 0,0 0 0,1 0 0,-1 0 0,0 0 1,0-1-1,0 1 0,0 0 0,0 0 0,0 0 0,0-1 0,0 1 0,0 0 0,0 0 0,-9-13 1070,-20-13-1500,-20-5 326,-1 3 0,-62-27 0,35 19 0,-745-355-596,-21 45 387,823 339 207,-270-90 9,230 80-26,-1 3 0,-114-11 1,158 23 10,8 1 8,1 0 0,-1 0-1,0 1 1,1 0 0,-1 1-1,1 0 1,-1 0 0,1 1 0,-14 4-1,21-6 6,0 0-1,1 1 1,-1-1-1,0 1 0,0-1 1,1 1-1,-1-1 1,0 1-1,1 0 1,-1-1-1,0 1 0,1 0 1,-1-1-1,1 1 1,-1 0-1,1 0 1,0 0-1,-1-1 1,1 1-1,0 0 0,-1 0 1,1 0-1,0 0 1,0 1-1,0-1 14,0 1 1,1-1-1,-1 1 0,1-1 0,-1 0 0,1 1 1,-1-1-1,1 1 0,0-1 0,0 0 1,0 0-1,-1 0 0,3 2 0,5 5 101,0-1 0,0 0-1,15 8 1,-15-10-93,182 116-26,327 153 0,-282-166 0,458 141 0,-622-229 0,2-3 0,0-3 0,82 4 0,-149-17 0,0-1 0,0 0 0,0 0 0,0-1 0,6-1 0,-12 2 0,1 0 0,-1-1 0,1 1 0,-1 0 0,1 0 0,-1 0 0,1-1 0,-1 1 0,1 0 0,-1 0 0,1-1 0,-1 1 0,1-1 0,-1 1 0,0 0 0,1-1 0,-1 1 0,1-1 0,-1 1 0,0-1 0,0 1 0,1-1 0,-1 1 0,0-1 0,0 0 0,0 0 0,0-1 0,0 1 0,-1 0 0,1 0 0,0 0 0,-1 0 0,1 0 0,-1 0 0,1 0 0,-1 0 0,0 0 0,1 1 0,-1-1 0,0 0 0,0 0 0,-1-1 0,-33-30 0,-1 1 0,-41-25 0,27 19 0,-790-536-668,523 363 519,-879-635 149,1258 883 361,73 33 0,-74-39-266,1928 962-3615,-1074-576 3617,20-57-1301,-914-354 1187,14 7 166,2-3-1,-1 0 1,2-3 0,44 5 0,-66-15 1859,-22-5-822,-26-9-567,-334-108-535,212 76-81,-2467-895-3079,1954 653 2741,636 276 333,10 5 113,9 3 301,-1 0 0,-23-6 0,180 58 1651,-63-17-2060,1569 527-3803,-234-114 3800,22-79 0,-474-194 0,-773-150 0,1-7 0,0-9 0,204-24 0,-206-4-307,-159 19 246,0-2-1,-1 0 1,0-2 0,29-15-1,-55 23 72,2 0 127,-1 0 1,0-1-1,0 0 0,0 0 1,0 0-1,-1 0 1,1-1-1,-1 0 1,0 0-1,4-4 1,-8 8-80,0-1 0,0 1 1,1-1-1,-1 1 1,0-1-1,0 1 1,0 0-1,0-1 1,0 1-1,0-1 1,0 1-1,0-1 0,0 1 1,0-1-1,0 1 1,0-1-1,0 1 1,0 0-1,0-1 1,0 1-1,-1-1 1,1 1-1,0-1 1,0 1-1,-1 0 0,1-1 1,0 1-1,0-1 1,-1 1-1,1 0 1,0 0-1,-1-1 1,1 1-1,0 0 1,-1-1-1,1 1 0,-1 0 1,1 0-1,-1-1 1,-20-7 222,18 7-133,-321-74-140,-6 26-4836,306 46 4120,-1241-151-1550,315 42 2323,4-25-90,411 36 30,184 33-68,313 60-23,18 4 287,0 0 0,0 1 1,-23 0-1,56 4 6755,24 0-6797,887-26-2566,2 44-1305,-551-9 3200,997 30-677,144 3-1406,-2-28 994,-1433-16 2547,-4-1 1838,-13 4 3763,-628-34-4964,305 22-1700,-1040-98-2334,2-56 2528,717 88-162,390 49 94,-135-15-621,304 42 1346,17 1 721,14 0-330,172 18-985,-71-5-164,881 87-1097,1572 115-465,-1403-191 2263,-1257-34 1353,-618 7-5825,475 6 1937,-718-17-11,2-73 1695,291-28 137,596 103 1081,85 10-99,-1-1 0,1 0 0,0-2-1,-1 1 1,20-9 0,20-3 75,725-121-4346,14 73-394,55 44 2954,0 30 248,-651-8 493,147 7-174,280-1 1399,-1041 21 4930,232-13-4906,-1380 12-2497,1110-59 637,-648-128-1,878 111 638,-177-33-109,384 78 159,3-1 86,0 1 0,1 1 0,-1 0 0,-18 1 0,104 8 1780,1037 142-5881,-9 67-372,-1029-202 4312,720 156 24,605 117-26,-1365-282 352,45 7-981,-28-11 5807,-69-2-4170,1-1 0,-24-3 0,-10-1-401,-727-52-3923,-1-31-300,-556-149 2990,16-70 301,1139 260 15,-176-43 1086,349 88 3775,30 4-1477,101-5-3048,389-7 0,925 61-807,-3 58 0,-1006-67 807,241 16 0,-444-57-1,-324 21 1616,-322 57-3966,-708 43 0,-439-103-2352,875-43 5569,-354-2 2188,1004 27 346,27-1-1925,13 1-1029,6-1-282,391-16-164,-159 4 0,-204 11-5,958-41-4128,3-23 177,-841 53 3927,1062-69-1329,-826 72 1342,-26 6 1322</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15.439"/>
    </inkml:context>
    <inkml:brush xml:id="br0">
      <inkml:brushProperty name="width" value="0.05" units="cm"/>
      <inkml:brushProperty name="height" value="0.05" units="cm"/>
      <inkml:brushProperty name="color" value="#FFFFFF"/>
    </inkml:brush>
  </inkml:definitions>
  <inkml:trace contextRef="#ctx0" brushRef="#br0">16263 2432 24575,'-63'-22'0,"-435"-131"0,457 142 0,-1275-290-1070,529 156 1070,-5 56 0,278 77 0,979 28 1022,-396-11-974,1359 125-1588,-662-52 936,-469-48 604,260 20-171,-539-49 198,0 1 266,35-3-1,-114-1 1373,-767-40-2298,504 22 8,-1801-32-829,2512 53 4509,191 13-8051,-30-1 2720,-173-9 1446,770 32 745,-1086-31 133,111 6 648,-210-12-564,-1843-45 5817,1137 43-5949,805 13 881,507 35-968,-453-40-588,297 8-4071,209-7 4689,-267-3-214,-108 9 271,-239-11 72,24 4-233,-28-5 228,1 0 0,-1 0 0,1 1 0,-1-1 0,0 1 0,1-1 0,-1 1-1,0 0 1,1-1 0,-1 1 0,0 0 0,0 0 0,1 4 4150,-15-3-3640,-509 18-140,-154 11-2596,-360 20-1906,968-47 4151,7-2 148,1 3 0,-1 3 0,-71 18 0,199-32 4968,2191-296-6207,-2148 283 1005,599-92 0,-660 109 536,-44 1-234,-23 2-140,11-1-157,-350 32-5,236-17 0,-43 3 0,-637 84 0,646-74 0,181-30 0,28-1 0,8 1 0,646-79 0,-6-48 0,-215 5 0,-457 116 0,-3-1 0,-31 7 0,-20 3 0,-254 41 0,200-28 0,-1233 272-843,895-164 843,312-85 0,-188 95 0,280-125 1,-56 33-11,62-36 9,1 0 0,0 0 0,0 0 1,0 1-1,1 0 0,0 0 1,0 0-1,0 0 0,-4 8 0,7-12 4,1-1-1,0 1 0,-1 0 1,1 0-1,0 0 0,0 0 0,-1 0 1,1 0-1,0 0 0,0-1 1,0 1-1,0 0 0,0 0 0,0 0 1,1 0-1,-1 0 0,0 0 1,0 0-1,1 0 0,-1-1 0,0 1 1,1 0-1,-1 0 0,1 0 0,-1-1 1,1 1-1,0 0 0,-1-1 1,1 1-1,-1 0 0,1-1 0,0 1 1,0-1-1,-1 1 0,1-1 1,0 1-1,0-1 0,0 1 0,0-1 1,-1 0-1,2 1 0,5 1 120,-1 0-1,1-1 0,0 1 0,10 0 1,20 0-64,0-1 0,59-7 1,80-19-91,-146 21 29,216-43 4,-2-9 0,-3-12-1,405-171 1,-496 168 4,-2-7 0,197-138-1,-298 184-4,92-61 0,-123 86 0,-17 7 0,-10 2 0,-6 4 0,0 0 0,0 1 0,1 0 0,0 2 0,0 0 0,-18 14 0,-2 0 0,-31 17 0,-33 20 0,-155 122 0,248-176 0,4-4 0,0 1 0,0-1 0,-1 1 0,2 0 0,-1 0 0,0 1 0,0-1 0,1 0 0,0 1 0,-2 4 0,4-8 0,-1 1 0,1-1 0,0 0 0,0 0 0,0 1 0,0-1 0,0 0 0,0 1 0,0-1 0,0 0 0,0 0 0,0 1 0,0-1 0,0 0 0,0 1 0,0-1 0,0 0 0,0 1 0,1-1 0,-1 0 0,0 0 0,0 1 0,0-1 0,0 0 0,1 0 0,-1 1 0,0-1 0,0 0 0,0 0 0,1 0 0,-1 1 0,0-1 0,1 0 0,13 3 0,15-6 0,40-16 0,0-3 0,65-31 0,-69 27 0,191-82 0,367-213 0,-592 303 0,-5 4 0,35-27 0,-73 42 0,-35 9 0,-62 22 0,63-17 0,-1691 588-7942,1217-401 7942,15 29 0,485-221-1,-6 3-3,0 1-1,1 1 0,1 1 0,-23 19 1,38-25 1787,9-10-1726,0 0 0,0 0 0,1 2 1826,-1-2-1826,0 0 1,0 0-1,0 0 0,0 0 0,0 0 0,0 0 0,0 0 0,0 0 0,0 0 0,0 0 0,1 0 0,-1 0 0,0 0 0,0 0 1,0 0-1,0 0 0,0 0 0,0 0 0,0 0 0,23-6 2602,363-135-2374,845-325-1283,-402 140 998,19 53 0,-779 255-5,271-64-102,-274 70 86,0 3 0,1 3 0,80 3 0,-103 7 193,-65 8 859,-160 85-1000,-248 124-162,-484 149-305,-30-76 201,699-223 235,-140 36 0,369-104 67,10-6 101,6 1-128,0 0-1,0 0 1,0 1 0,0-1-1,0 0 1,0 1 0,0-1-1,0 1 1,1-1-1,1-1 1,42-42 43,81-64 1,61-29-114,-148 111 27,866-546 3,-317 255-282,21 43 0,-126 112 282,-428 149 0,0 3 0,1 2 0,0 3 0,0 2 0,0 2 0,1 3 0,57 9 0,-98-8 0,1 1 0,-1 1 0,1 1 0,-1 0 0,-1 1 0,1 1 0,-1 0 0,19 12-1,-26-13 1,0 0 0,0 1 0,-1 0 0,0 0 0,0 0 0,-1 1 0,0 0 0,0 0 0,-1 1 0,0-1 0,0 1 0,-1 0 0,0 1 0,-1-1 0,3 14 0,-1 3 0,-1 1 0,-1 0 0,-2-1 0,0 1 0,-2 0 0,-1 0 0,-6 29 1,-3 1-1,-3 0 0,-26 66 0,-6-9-203,-4-2 0,-5-2 0,-86 126 0,34-81 57,-181 200 0,-419 335 146,616-610 222,-137 92 0,227-171-210,-25 13 70,26-14-82,-1 0-1,1 0 1,-1 1-1,1-1 1,-1 0 0,1 0-1,0 0 1,-1 0 0,1 0-1,-1 0 1,1 0 0,-1 0-1,1 0 1,0 0-1,-1-1 1,1 1 0,-1 0-1,1 0 1,0 0 0,-1 0-1,1-1 1,-1 1-1,1-1 2,-1 1-1,1-1 0,0 0 0,-1 1 0,1-1 1,0 0-1,0 1 0,0-1 0,0 0 0,0 1 0,0-1 1,0 0-1,0 1 0,0-1 0,0 0 0,0 1 1,0-1-1,0 0 0,1 0 0,3-14 208,1 0 0,1 1-1,0 0 1,14-23 0,-9 16-112,259-423-88,-156 266-107,179-308-115,250-380-28,-535 854 242,90-119 0,-85 115 0,1 0 0,1 2 0,0 0 0,1 1 0,30-20 0,-43 31 22,0 0 1,1 1 0,-1-1 0,0 1 0,1-1-1,0 1 1,-1 0 0,1 0 0,0 1 0,-1-1 0,8 1-1,-9 0-13,-1 0-1,0 1 0,1-1 1,-1 1-1,1-1 0,-1 1 0,0 0 1,1-1-1,-1 1 0,0 0 1,0 0-1,0 0 0,1 0 1,-1 0-1,0 0 0,0 0 0,-1 0 1,1 1-1,0-1 0,0 0 1,0 0-1,-1 1 0,1-1 1,-1 1-1,1-1 0,-1 0 0,0 1 1,1-1-1,-1 1 0,0-1 1,0 1-1,0 1 0,1 13-8,-1 0 0,0 0 0,-1 1 0,-7 30 0,-22 68 0,29-109 0,-45 134 0,-6-2 0,-70 133 0,-174 245 0,196-371 0,-134 147 0,210-260 0,6-9 0,30-49 0,431-856 0,-433 861 0,250-536 0,-130 274 0,-117 254 0,3-7 0,1 1 0,1 1 0,30-40 0,-35 61 0,-13 13 0,0 0 0,0 0 0,1 0 0,-1 0 0,0 0 0,0 0 0,0 0 0,0 0 0,0 0 0,1 0 0,-1 0 0,0-1 0,0 1 0,0 0 0,0 1 0,1-1 0,-1 0 0,0 0 0,0 0 0,0 0 0,0 0 0,1 0 0,-1 0 0,0 0 0,0 0 0,0 0 0,0 0 0,0 0 0,0 0 0,1 0 0,-1 1 0,0-1 0,0 0 0,0 0 0,0 0 0,0 0 0,0 0 0,0 0 0,0 1 0,1-1 0,-1 0 0,0 0 0,0 0 0,0 1 0,0 2 0,0 0 0,0 0 0,0 0 0,0 0 0,0 0 0,-1 1 0,-1 5 0,-20 65 0,-35 79 0,29-81 0,-237 590 0,-35 92 0,284-713 0,5-14 0,1 0 0,1 0 0,1 1 0,-6 43 0,14-71 0,0 0 0,0 0 0,0 1 0,-1-1 0,1 0 0,0 0 0,0 0 0,0 1 0,0-1 0,0 0 0,0 0 0,0 1 0,0-1 0,0 0 0,0 0 0,0 1 0,0-1 0,0 0 0,0 0 0,0 1 0,0-1 0,0 0 0,0 0 0,0 1 0,0-1 0,0 0 0,0 0 0,1 1 0,-1-1 0,0 0 0,0 0 0,0 0 0,0 1 0,1-1 0,-1 0 0,0 0 0,0 0 0,0 0 0,1 1 0,-1-1 0,0 0 0,0 0 0,0 0 0,1 0 0,-1 0 0,0 0 0,0 0 0,1 0 0,-1 0 0,0 0 0,0 0 0,1 0 0,-1 0 0,0 0 0,0 0 0,1 0 0,-1 0 0,0 0 0,0 0 0,1 0 0,-1 0 0,0 0 0,0 0 0,1 0 0,-1-1 0,0 1 0,1 0 0,16-15 0,-13 11 0,89-90 0,-4-4 0,85-123 0,127-234 0,22-123 0,-232 407 0,-10 33 0,-27 48 0,-223 440 30,25 22-81,80-199-60,-414 914-551,432-992 626,-78 177-149,122-266 185,-1-1 0,1 2 0,0-1 0,0 0 0,1 0 0,-2 11 0,17-37 824,98-168-715,32-57-27,315-670-5585,-371 733 4652,143-322-4325,-162 334 6193,-6-3 3890,-61 168-4870,4-12 2577,-6 14-948,-5 10-421,-8 16-1235,1 1 0,1 1 0,1 0 0,-11 43 0,2-6-16,-14 39 6,-176 540 0,25 10 0,162-572 0,11-44 0,2 0 0,1 1 0,-4 49 0,34-127 0,91-196 0,-1 1 0,95-251 0,122-267 0,-327 751 0,71-142 0,-57 118 0,1 1 0,1 0 0,22-24 0,-39 50 0,0-1 0,0 1 0,0 0 0,0 0 0,0 0 0,0 0 0,0 0 0,0 0 0,1 1 0,-1-1 0,0 0 0,0 1 0,3-2 0,-4 2 0,1 1 0,-1-1 0,0 0 0,0 0 0,1 0 0,-1 1 0,0-1 0,1 0 0,-1 0 0,0 0 0,0 1 0,0-1 0,1 0 0,-1 1 0,0-1 0,0 0 0,0 1 0,0-1 0,0 0 0,1 1 0,-1-1 0,0 0 0,0 1 0,0-1 0,0 0 0,0 1 0,0-1 0,0 0 0,0 1 0,0-1 0,0 0 0,0 1 0,-1-1 0,-9 47 0,8-37 0,-46 182-35,-93 352-287,-41-13 95,-221 297 227,228-531 0,128-226 0,-3-2 0,-60 62 0,107-128 12,-9 10-23,1-1 0,-2 0-1,0-1 1,-25 17 0,35-26 30,0 0 1,-1-1 0,1 1-1,-1 0 1,1-1 0,-1 0-1,0 0 1,0 0 0,1-1-1,-1 1 1,0-1 0,0 0-1,0 0 1,0 0 0,1 0-1,-1-1 1,0 0 0,0 1-1,1-1 1,-1-1 0,0 1 0,1 0-1,-1-1 1,1 0 0,0 0-1,-6-4 1,-20-19 19,1-1 0,-46-54 0,2 0-59,19 29 20,-2 3 0,-2 2 0,-2 3 0,-72-40 0,44 36 0,-3 3 0,-142-47 0,-205-23 0,-4 45 0,-36 24 0,-259-39 0,722 82 0,9 2 0,0-1 0,0 0 0,-1 0 0,1 0 0,0-1 0,0 0 0,1 0 0,-1 0 0,0 0 0,-4-4 0,8 5 0,1 1 0,-1-1 0,1 1 0,-1-1 0,1 0 0,0 0 0,-1 1 0,1-1 0,0 0 0,0 1 0,0-1 0,-1 0 0,1 0 0,0 0 0,0 1 0,0-1 0,0 0 0,0 0 0,0 1 0,1-1 0,-1 0 0,0 0 0,0 1 0,0-1 0,1 0 0,-1 0 0,0 1 0,1-1 0,-1 0 0,1 1 0,-1-1 0,1 0 0,-1 1 0,1-1 0,1 0 0,23-23 0,-21 21 0,49-36 0,1 2 0,77-38 0,-127 73 0,195-101 0,211-74 0,226-51 0,20 30 0,-595 180 0,35-9 0,-183 35 0,22-3 0,-856 80-1310,-1235 102-3447,2100-182 4757,1 0 0,-107-4 0,159-2 105,-1 1 0,1 0 0,-1-1 0,1 0 0,-1 0 0,1 0 0,-1 0 0,1-1 0,-4-1 0,7 3 4,-1-1 0,1 1 0,0 0 0,-1-1 0,1 1 1,0 0-1,-1-1 0,1 1 0,0-1 0,-1 1 0,1-1 0,0 1 0,0-1 0,-1 1 0,1-1 0,0 1 0,0-1 0,0 1 0,0-1 0,0 1 0,0-1 0,0 1 0,0-1 0,0 0 0,0-1 63,1 1 0,-1 0 0,1-1 0,0 1 0,-1 0 0,1-1 0,0 1 0,0 0 0,0 0 0,0 0 0,0 0 0,2-2 0,14-10-162,0 0 0,1 2 1,0 0-1,30-13 0,-14 7-6,132-61-1004,4 7 0,225-63-1,374-40-2000,-429 121 3001,2 16 0,1 14 0,375 24 0,-387 26-1678,-250-16 1181,-1 3 1,83 27 0,-151-37 267,-6-3 830,1 0 0,-1 1 0,0 1 1,0-1-1,0 1 0,0 0 0,0 0 1,-1 0-1,1 1 0,-1 0 0,6 6 1,-10-10-539,-1 1 0,1 0 0,-1 0 1,0 0-1,1 0 0,-1 0 1,0 0-1,0 0 0,1 0 0,-1 0 1,0 0-1,0 0 0,0 0 1,0 0-1,-1 0 0,1 0 0,0 0 1,0 0-1,-1 0 0,1 0 1,0 0-1,-1 0 0,1 0 1,-1 0-1,1 0 0,-1-1 0,1 1 1,-2 1-1,-22 24 141,20-23-120,-15 14-71,-1-2 0,-1 0 0,0-1 1,-35 16-1,-101 39-20,149-66 8,-196 71-216,-405 91 1,-230-29-216,151-71 430,668-63 0,11-1 0,0-1 0,0 1 0,-15-3 0,44-19 859,11 2-859,0 1 0,2 2 0,0 1 0,35-10 0,-44 16 0,429-137 0,9 27 0,-431 111 0,302-70 0,0 29 0,-314 47 0,-7 1 0,1 0 0,-1 1 0,1 0 0,14 2 0,-33 0 0,0 0 0,0 0 0,0 1 0,0 0 0,1 0 0,-7 4 0,-9 4 0,-507 207 0,-18-51 0,504-154 0,-11 2 0,-105 17 0,155-32 0,-16 1 0,15-5 0,8-4 0,7-3 0,0 1 0,1 0 0,0 1 0,23-14 0,-1 1 0,602-385 0,-625 402 0,42-22 0,-48 24 0,0 2 0,0-1 0,0 0 0,0 1 0,0 0 0,0 0 0,1 1 0,7 0 0,-12 0 0,-1 0 0,0 0 0,0 0 0,0 0 0,0 0 0,0 0 0,1 0 0,-1 0 0,0 0 0,0 0 0,0 0 0,0 1 0,0-1 0,0 0 0,1 0 0,-1 0 0,0 0 0,0 0 0,0 0 0,0 1 0,0-1 0,0 0 0,0 0 0,0 0 0,0 0 0,0 0 0,0 1 0,0-1 0,0 0 0,0 0 0,0 0 0,0 0 0,0 1 0,0-1 0,0 0 0,0 0 0,0 0 0,0 0 0,0 1 0,0-1 0,0 0 0,0 0 0,0 0 0,0 0 0,0 0 0,-1 0 0,1 1 0,0-1 0,0 0 0,0 0 0,0 0 0,0 0 0,0 0 0,-1 0 0,1 0 0,0 0 0,0 0 0,0 1 0,0-1 0,-1 0 0,-12 13 0,7-7 0,-99 120 0,35-39 0,-80 89 0,-446 533 0,582-693 0,9-11 0,-1 1 0,1 0 0,1 0 0,-1 0 0,1 0 0,0 1 0,0 0 0,1 0 0,0 0 0,0 0 0,-2 8 0,5-15 0,0 0 0,0 0 0,0 0 0,0 1 0,0-1 0,0 0 0,0 0 0,0 0 0,0 0 0,0 1 0,0-1 0,0 0 0,0 0 0,0 0 0,1 0 0,-1 1 0,0-1 0,0 0 0,0 0 0,0 0 0,0 0 0,0 0 0,0 1 0,0-1 0,1 0 0,-1 0 0,0 0 0,0 0 0,0 0 0,0 0 0,1 0 0,-1 1 0,0-1 0,0 0 0,0 0 0,0 0 0,1 0 0,-1 0 0,0 0 0,0 0 0,0 0 0,11-3 0,10-7 0,26-22 0,70-59 0,36-49 0,-138 126 0,348-337 0,-357 345 0,-2 2 0,0 1 0,0-1 0,0 1 0,0 0 0,0 0 0,1 0 0,8-4 0,-23 11 0,-1 0 0,1 1 0,0 1 0,1 0 0,-13 9 0,-48 44 0,29-24 0,-105 87 0,-326 263 0,468-382 0,-33 25 0,-44 27 0,148-113 0,747-519 0,-754 537 0,-2-3 0,-1-3 0,52-54 0,-109 100 0,0 0 0,0 0 0,0 0 0,0 0 0,0-1 0,1 1 0,-1 0 0,0 0 0,0 0 0,0 0 0,0 0 0,0 0 0,0 0 0,0-1 0,0 1 0,1 0 0,-1 0 0,0 0 0,0 0 0,0-1 0,0 1 0,0 0 0,0 0 0,0 0 0,0 0 0,0 0 0,0-1 0,0 1 0,0 0 0,0 0 0,0 0 0,0 0 0,0-1 0,0 1 0,0 0 0,-1 0 0,1 0 0,0 0 0,0 0 0,0 0 0,0-1 0,0 1 0,0 0 0,0 0 0,0 0 0,-1 0 0,1 0 0,-12-3 0,-24 6 0,26-2 0,-505 65 1,305-35-172,-922 146-382,7 49 256,1083-217 262,1 2-103,0-3 0,-76 7-1,115-15 148,0 0-1,0 0 0,0 0 0,0 0 0,0 0 0,-1 0 0,1-1 0,0 1 0,0-1 0,0 0 1,0 1-1,0-1 0,0 0 0,0 0 0,1 0 0,-1 0 0,0-1 0,0 1 0,-1-2 0,2 2 24,1-1-1,-1 1 1,1-1-1,-1 1 1,1 0 0,0-1-1,0 1 1,0-1-1,0 1 1,0-1-1,0 1 1,0-1-1,0 1 1,0-1-1,1 1 1,-1 0-1,1-1 1,-1 1-1,1-1 1,-1 1-1,1 0 1,0-1-1,0 1 1,0 0-1,-1 0 1,1 0-1,0 0 1,2-2-1,19-20 42,0 2-1,1 0 0,2 1 0,31-20 0,-25 19-39,172-120-33,6 10 0,228-106 0,-428 232 0,-7 4 0,0-1 0,0 1 0,1 0 0,-1 0 0,1-1 0,-1 2 0,1-1 0,-1 0 0,1 0 0,-1 1 0,1 0 0,0-1 0,-1 1 0,6 1 0,-47 17 0,-541 208 0,-8-22 0,330-116 0,77-20 0,-65 20 0,317-132 0,61-20 0,205-65 0,-227 89 0,-14 5 0,279-98 0,3 20 0,-362 109 0,-1 0 0,0 1 0,-1 0 0,1 0 0,24 1 0,-94 27 0,-424 101 0,278-77 0,5 0 0,-285 75 0,5 30 0,494-163 0,42-16 0,285-75 0,-34 10 0,-225 64 0,185-62 0,-227 71 0,0-3 0,-1-1 0,75-50 0,-108 63 0,0 0 0,0-1 0,10-11 0,-18 18 0,0 0 0,0 0 0,0 0 0,-1-1 0,1 1 0,-1 0 0,1-1 0,-1 1 0,0-1 0,0 1 0,0-1 0,0 1 0,0-1 0,-1 0 0,1 0 0,-1 1 0,0-1 0,0 0 0,0 0 0,0 1 0,-1-5 0,-1 4 0,0 0 0,0 0 0,-1 0 0,1 1 0,-1-1 0,0 1 0,0-1 0,1 1 0,-2 0 0,1 0 0,0 1 0,0-1 0,0 1 0,-7-3 0,1 1 0,-20-9 0,-2 1 0,1 2 0,-1 1 0,-1 1 0,1 2 0,-48-2 0,4 5 0,-123 14 0,76 5 0,-235 62 0,206-32 0,-158 73 0,50 9 0,214-102 0,1 3 0,1 1 0,-55 51 0,87-72 0,1 1 0,-12 17 0,19-25 0,1 0 0,-1 1 0,1 0 0,0-1 0,1 1 0,-1 0 0,1 0 0,-1 0 0,1 0 0,0 0 0,1 1 0,-1-1 0,1 5 0,0-8 0,0 0 0,0 0 0,0 0 0,0-1 0,1 1 0,-1 0 0,0 0 0,1 0 0,-1 0 0,1-1 0,-1 1 0,1 0 0,-1-1 0,1 1 0,-1 0 0,1-1 0,0 1 0,-1-1 0,1 1 0,0 0 0,-1-1 0,1 0 0,0 1 0,0-1 0,0 0 0,-1 1 0,1-1 0,0 0 0,0 0 0,0 1 0,0-1 0,-1 0 0,1 0 0,0 0 0,1 0 0,35-5 0,-33 4 0,66-14 0,-1-4 0,-1-2 0,-1-3 0,-1-4 0,-1-2 0,-2-3 0,114-79 0,-154 94 0,40-40 0,-54 50 0,-1-2 0,-1 1 0,0-1 0,0 0 0,0 0 0,-2-1 0,7-15 0,-11 24 0,0-1 0,0 0 0,0 1 0,-1-1 0,1 1 0,-1-1 0,0 0 0,0 1 0,0-1 0,0 0 0,0 0 0,0 1 0,-1-1 0,1 1 0,-1-1 0,0 0 0,-1-2 0,1 3 0,0 0 0,-1 0 0,1 1 0,-1-1 0,0 0 0,0 1 0,1-1 0,-1 1 0,0 0 0,0-1 0,0 1 0,0 0 0,-1 0 0,1 0 0,0 1 0,0-1 0,-1 0 0,1 1 0,-4-1 0,-22-2 0,-1 1 0,1 2 0,0 1 0,0 1 0,-33 6 0,-138 39 0,58-4 0,2 5 0,-249 126 0,382-171 0,4-2 0,-1 0 0,1 0 0,0 0 0,0 0 0,-1 1 0,1-1 0,0 1 0,0-1 0,0 1 0,0 0 0,1-1 0,-1 1 0,0 0 0,1 0 0,0 1 0,-3 2 0,5-4 0,-1-1 0,0 0 0,0 1 0,0-1 0,1 0 0,-1 1 0,0-1 0,1 0 0,-1 1 0,0-1 0,1 0 0,-1 0 0,1 1 0,-1-1 0,0 0 0,1 0 0,-1 0 0,1 1 0,-1-1 0,0 0 0,1 0 0,-1 0 0,1 0 0,-1 0 0,1 0 0,-1 0 0,0 0 0,1 0 0,-1 0 0,1-1 0,18 1 0,-18 0 0,36-4 0,0-2 0,0-2 0,41-13 0,104-46 0,174-94 0,-265 112 0,149-107 0,-237 153 0,21-15 0,31-29 0,-50 42 0,0 0 0,-1 0 0,1 0 0,-1-1 0,0 0 0,-1 0 0,1 0 0,-1 0 0,0 0 0,0-1 0,-1 1 0,2-9 0,-4 13 0,0 1 0,0-1 0,0 1 0,0-1 0,0 1 0,0-1 0,0 1 0,-1-1 0,1 1 0,0 0 0,-1-1 0,0 1 0,1 0 0,-1-1 0,0 1 0,1 0 0,-1 0 0,-2-3 0,1 2 0,-1 0 0,0-1 0,0 1 0,0 0 0,0 0 0,0 1 0,-5-3 0,-5-1 0,0 1 0,-1 1 0,-13-3 0,25 6 0,-26-4 0,-1 2 0,1 1 0,-1 1 0,1 2 0,-1 0 0,-33 8 0,-167 53 0,118-22 0,2 5 0,2 4 0,-138 88 0,215-120 0,-39 26 0,61-38 0,1 0 0,-1 0 0,1 1 0,1 0 0,-1 0 0,-5 10 0,11-16 0,0-1 0,1 1 0,-1 0 0,1 0 0,-1 0 0,1 0 0,-1 0 0,1 0 0,-1 0 0,1 0 0,0 1 0,0-1 0,0 0 0,0 0 0,-1 0 0,1 0 0,1 0 0,-1 0 0,0 0 0,0 1 0,0-1 0,1 0 0,-1 0 0,1 1 0,0 0 0,0-1 0,1 1 0,-1-1 0,0 0 0,1 1 0,-1-1 0,1 0 0,-1 0 0,1 0 0,0 0 0,-1 0 0,1-1 0,2 2 0,8 1 0,0 0 0,0-1 0,20 2 0,-27-4 0,82 4 0,-1-3 0,1-4 0,-1-5 0,0-2 0,0-5 0,109-33 0,-121 25 0,72-33 0,-103 37 0,-2-2 0,0-2 0,37-28 0,-74 48 0,3-2 0,0 0 0,0-1 0,0 0 0,-1 0 0,8-10 0,-17 15 0,0 1 0,-1-1 0,1 0 0,0 1 0,0 0 0,-1 0 0,1 0 0,0 0 0,-4 1 0,3-1 0,-200 13 0,-341 66 0,-182 118 0,537-124 0,-26 8 0,545-163 0,-171 47 0,1203-366 0,-1310 383 0,71-35 0,-206 34 0,-280-18 0,-5 30 0,192 8 0,-229 31 0,326-20 0,0 3 0,1 4 0,1 4 0,0 2 0,-86 43 0,162-67 0,-10 5 0,0 0 0,1 1 0,0 0 0,-15 11 0,25-16 0,-1-1 0,0 0 0,0 1 0,1 0 0,-1-1 0,1 1 0,0 0 0,-1-1 0,1 1 0,0 0 0,0 0 0,0 0 0,0 0 0,1 0 0,-1 0 0,1 1 0,-1-1 0,1 0 0,-1 0 0,1 0 0,0 1 0,0-1 0,0 0 0,1 0 0,-1 0 0,0 0 0,1 1 0,-1-1 0,1 0 0,0 0 0,0 0 0,0 0 0,0 0 0,1 2 0,4 3 0,0 0 0,0-1 0,0 0 0,1 0 0,0 0 0,0-1 0,0 0 0,1 0 0,0-1 0,0 0 0,9 4 0,9 1 0,0 0 0,35 6 0,-4-5 0,1-2 0,-1-3 0,1-2 0,59-6 0,-32-4 0,-1-3 0,91-25 0,10-20 0,-149 41 0,0-1 0,64-40 0,-91 49 0,0 0 0,-1 0 0,0-1 0,0 0 0,0 0 0,-1-1 0,7-10 0,-12 16 0,0-1 0,-1 1 0,1-1 0,-1 1 0,0-1 0,0 0 0,0 0 0,0 0 0,0 1 0,-1-1 0,1 0 0,-1 0 0,0 0 0,0 0 0,0 0 0,0 0 0,-1 0 0,1 0 0,-1 0 0,1 0 0,-1 1 0,0-1 0,0 0 0,0 0 0,-1 1 0,1-1 0,-1 1 0,1-1 0,-4-3 0,-2-2 0,-1 1 0,-1-1 0,1 1 0,-1 0 0,0 1 0,-1 0 0,0 1 0,0 0 0,0 0 0,0 1 0,-1 0 0,1 1 0,-1 0 0,-14-1 0,-14-2 0,0 3 0,-68 1 0,16 7 0,0 4 0,1 4 0,-100 28 0,-255 105 0,73 21 0,291-123 0,1 4 0,-101 80 0,160-113 0,2 1 0,-1 1 0,2 1 0,1 0 0,-27 36 0,43-51 0,-1-1 0,1 0 0,0 1 0,0-1 0,0 1 0,0-1 0,0 1 0,0-1 0,1 1 0,-1 0 0,1-1 0,0 1 0,0 0 0,0-1 0,0 1 0,0 0 0,0-1 0,2 4 0,-1-3 0,0-1 0,0 0 0,1 0 0,-1 1 0,1-1 0,-1 0 0,1 0 0,0-1 0,0 1 0,0 0 0,0-1 0,0 1 0,0-1 0,0 1 0,1-1 0,-1 0 0,0 0 0,1 0 0,2 1 0,15 3 0,-1-1 0,1 0 0,0-1 0,29 0 0,84-5 0,8-11 0,-1-5 0,240-64 0,-357 75 0,123-35 0,-121 33 0,-1-1 0,0-1 0,38-24 0,-57 31 0,0 0 0,0 0 0,0 0 0,0 0 0,-1-1 0,0 1 0,5-8 0,-8 11 0,0-1 0,0 1 0,0-1 0,-1 1 0,1-1 0,0 1 0,-1-1 0,1 0 0,-1 1 0,0-1 0,1 0 0,-1 1 0,0-1 0,0 0 0,0 0 0,0 1 0,-1-1 0,1 0 0,0 1 0,-1-1 0,1 0 0,-1 1 0,1-1 0,-1 1 0,0-1 0,0 1 0,0-1 0,1 1 0,-2-1 0,1 1 0,-2-2 0,-12-11 0,-1 0 0,0 2 0,-1 0 0,0 1 0,-1 0 0,0 1 0,-1 2 0,-26-10 0,-18-1 0,-81-16 0,43 17 0,-1 3 0,-1 6 0,1 3 0,-1 6 0,-163 18 0,252-16 0,-39 4 0,-1 2 0,2 2 0,-62 21 0,112-31 0,-1 1 0,1 0 0,0 0 0,-1 0 0,1 1 0,0-1 0,0 0 0,0 1 0,0 0 0,0-1 0,1 1 0,-1 0 0,0 0 0,1 0 0,-3 2 0,4-3 0,0 0 0,0-1 0,0 1 0,-1 0 0,1 0 0,0-1 0,0 1 0,0 0 0,0-1 0,0 1 0,0 0 0,0 0 0,0-1 0,1 1 0,-1 0 0,0-1 0,0 1 0,1 0 0,-1-1 0,0 1 0,1 0 0,0 1 0,1-1 0,-1 1 0,0-1 0,1 0 0,-1 0 0,1 1 0,-1-1 0,1 0 0,0 0 0,0-1 0,2 2 0,7 2 0,1 0 0,0 0 0,0-2 0,0 1 0,15 0 0,66-1 0,-80-2 0,113-3 0,0-6 0,-1-5 0,0-6 0,-2-5 0,-1-6 0,184-71 0,-305 102 0,125-55 0,-110 46 0,0 0 0,0-1 0,-1-1 0,0-1 0,17-16 0,-29 26 0,-1 0 0,0-1 0,0 1 0,0-1 0,0 1 0,-1-1 0,1 0 0,-1 0 0,1 0 0,-1 0 0,0 0 0,0 0 0,0 0 0,0-4 0,-1 5 0,0 0 0,0 0 0,-1 0 0,1 0 0,-1 0 0,1 0 0,-1 0 0,0 1 0,1-1 0,-1 0 0,0 0 0,0 0 0,0 1 0,-1-1 0,1 0 0,0 1 0,-1-1 0,1 1 0,-1 0 0,1-1 0,-1 1 0,-3-2 0,-18-11 0,-1 1 0,0 0 0,-1 2 0,-50-15 0,-108-16 0,94 27 0,-143-6 0,-93 20 0,245 2 0,613-4 0,327-4 0,-262 12 0,-17 0 0,-823-17 0,138 4 0,-240-15 115,-780-39-929,-212 64 814,772 2 565,549-4-431,25 1-134,1 0 0,-1 0 0,0 1 0,13 4 0,14 3 0,312 36-46,2-27-3030,-329-17 2682,982 14-402,2-32 748,108-1 188,-996 17-140,233 4 0,-4 28 0,-330-28 660,-26-5 790,-30-4 660,-699-88-2238,-3 57-1321,-106 31 813,0 37 1,-965 161 0,544 51 447,1214-231-383,27-7 764,0 1 0,1 2 0,0 0 0,-25 12 0,42-13 963,11-3-74,21-2 152,-12-1-1429,593 38-32,2-36-1069,-606-3 1295,1069-22-1913,-12 1 2032,-4 41-135,-313 50-657,-725-67 698,-1-2 198,-1 1 1,0 1-1,-1 1 1,1 0-1,21 9 1,-34-13-187,0 0 1,0 0-1,0 1 0,0-1 1,-1 0-1,1 0 0,0 0 1,0 0-1,0 0 0,0 0 1,0 0-1,0 0 0,0 0 1,0 0-1,0 0 0,0 0 1,0 0-1,0 1 0,0-1 1,0 0-1,0 0 1,-1 0-1,1 0 0,0 0 1,0 0-1,0 0 0,0 0 1,0 1-1,0-1 0,0 0 1,0 0-1,0 0 0,0 0 1,0 0-1,1 0 0,-1 0 1,0 0-1,0 0 1,0 1-1,0-1 0,0 0 1,0 0-1,0 0 0,0 0 1,0 0-1,0 0 0,0 0 1,0 0-1,0 0 0,0 0 1,0 0-1,1 0 0,-1 0 1,0 1-1,0-1 1,0 0-1,0 0 0,0 0 1,0 0-1,0 0 0,0 0 1,0 0-1,1 0 0,-1 0 1,0 0-1,0 0 0,-13 1 387,-20-3-629,-256-57 206,115 21 0,-809-149-1140,-13 50 957,289 80 164,-3 48 259,791 10 273,84 11 0,-89-5-437,722 67-546,508 40 80,-1224-109 390,644 57 0,-707-60 0,2-1 0,-1 2 0,1 0 0,-1 2 0,0 0 0,22 9 0,-54-11 454,-14-3-48,-233-20-406,-412-26 0,-1 37 0,142 38 0,363-11 0,-189 45 0,338-59 0,5-2 0,-1 1 0,1 1 0,1 0 0,-19 9 0,70-13 0,503 1 0,-382 8 0,218 38 0,-349-43 0,-8-2 0,-38-1 0,-2 0 0,0 0 0,-37 9 0,-6 1 0,-336 0 0,294-12 0,112 0 0,0 0 0,0 0 0,-1-1 0,12-3 0,20-5 0,330-27 0,-218 26 0,1097-148 0,-1208 152 0,-15 2 0,0 1 0,49-2 0,-195 10 0,-753 37-203,728-31-119,-1098 110 217,1152-107 107,-207 18-63,283-32 131,16 1-65,0 0-1,0 0 0,0 0 1,0 0-1,0 0 1,0 0-1,0 0 0,0 0 1,0 0-1,0 0 0,0-1 1,0 1-1,0 0 1,0 0-1,-1 0 0,1 0 1,0 0-1,0 0 0,0 0 1,0 0-1,0 0 0,0 0 1,0 0-1,0 0 1,0 0-1,0 0 0,0-1 1,0 1-1,0 0 0,0 0 1,0 0-1,0 0 1,0 0-1,0 0 0,0 0 1,0 0-1,0 0 0,0 0 1,0 0-1,0 0 1,0-1-1,0 1 0,0 0 1,0 0-1,0 0 0,0 0 1,0 0-1,0 0 1,1 0-1,-1 0 0,0 0 1,0 0-1,0 0 0,0 0 1,0 0-1,0 0 1,0 0-1,0 0 0,0 0 1,0 0-1,0-1 0,0 1 1,0 0-1,1 0 1,-1 0-1,0 0 0,0 0 1,0 0-1,0 0 0,26-9 382,-20 7-469,143-41 88,160-23-1,-250 54-3,1721-262-1904,-1738 269 1900,23-3 37,1 3 1,125 6-1,-328 2 1769,-189 3-1803,-341 52 0,385-14 0,-410 117 0,393-66 0,292-93 0,4-1 0,1-1 0,-1 1 0,0 0 0,0 0 0,0 0 0,0 1 0,1-1 0,-1 0 0,1 1 0,-1 0 0,1 0 0,-1 0 0,1 0 0,-3 3 0,7-5 0,-1 1 0,1-1 0,0 1 0,-1-1 0,1 0 0,-1 0 0,1 1 0,-1-1 0,1 0 0,0 0 0,1-1 0,-2 1 0,283 4 0,10-1 0,523-49-738,-2-43 757,-780 85-19,276-28 0,-219 27 0,125 8 0,-347-3 739,35 1-759,-1145 79 20,977-45 0,-286 76 0,520-104 0,12-3 0,0 0 0,0 1 0,-23 11 0,44-17 0,1 0 0,-1 1 0,0 0 0,1 0 0,-1 0 0,0 0 0,1 0 0,6 3 0,-2-2 0,589 44 0,5-43 0,-366-4 0,97 2 0,-357 1 0,1 2 0,0 0 0,-30 9 0,-5 1 0,-479 74 0,-16 4 0,447-69 0,-40 8 0,1014-154-162,-693 101-188,1333-147 255,-1104 128 88,-383 40 7,249-16 0,-263 18 0,-1 0 0,1 0 0,-1 1 0,1 0 0,-1 0 0,1 1 0,-1 0 0,0 0 0,8 4 0,-15-5 25,-1-1 0,1 1 1,0-1-1,-1 1 0,1-1 0,-1 1 1,1-1-1,0 0 0,-1 1 1,1-1-1,-1 0 0,1 1 1,-1-1-1,0 0 0,1 1 0,-1-1 1,1 0-1,-1 0 0,0 0 1,1 1-1,-1-1 0,1 0 1,-1 0-1,0 0 0,0 0 0,-28 7-68,-54 8 43,-1-3 0,-97 0 0,137-10 0,-1247 13 0,316-51 0,907 31 0,-99-19 0,167 24 0,-1 0 0,1 0 0,0 0 0,0 0 0,-1 0 0,1 0 0,0 0 0,0 0 0,0 0 0,-1 0 0,1-1 0,0 1 0,0 0 0,-1 0 0,1 0 0,0 0 0,0 0 0,0 0 0,0 0 0,-1-1 0,1 1 0,0 0 0,0 0 0,0 0 0,0-1 0,0 1 0,-1 0 0,1 0 0,0 0 0,0-1 0,0 1 0,0 0 0,0 0 0,0 0 0,0-1 0,0 1 0,0 0 0,0 0 0,0-1 0,0 1 0,0 0 0,8-9 0,15-6 0,16-2 0,83-25 0,50 2 0,-167 39 0,456-86-909,897-50 0,-854 135 909,-403 8 0,-1 5 0,194 47 0,-273-52 182,-1 0 0,0 1 0,0 1 0,21 12-1,-37-18-147,0 0 0,0 0-1,-1 1 1,1-1 0,-1 1-1,1 0 1,-1 0 0,0 0-1,0 1 1,0-1 0,-1 1-1,1 0 1,-1-1 0,0 1-1,0 0 1,0 0 0,-1 1-1,1-1 1,-1 0 0,0 1-1,0-1 1,-1 0 0,1 1-1,-1-1 1,0 1 0,0 5-1,-1-7-33,0 0 0,0 1 0,0-1 0,0 0 0,-1 0 0,1 0 0,-1 0 0,0 0 0,0 0 0,0-1 0,0 1 0,0-1 0,0 1 0,-1-1 0,0 0 0,1 0 0,-1 0 0,-4 2 0,-3 3 0,-1-2 0,-1 0 0,-19 7 0,-230 53 0,-7-21 0,264-43 0,-1208 152-1274,-7-37 1257,1199-114 34,-10 1-66,-1 0-1,0-3 1,1 0-1,-32-5 1,61 5 57,0 0 1,0 0-1,0-1 1,0 1 0,0 0-1,0 0 1,0-1 0,0 1-1,0-1 1,0 1 0,0-1-1,0 1 1,0-1 0,-1 0-1,2 0 13,0 1 0,0 0-1,0 0 1,0-1 0,0 1-1,0 0 1,0-1-1,0 1 1,0 0 0,0 0-1,0-1 1,0 1 0,0 0-1,0-1 1,0 1 0,0 0-1,1 0 1,-1-1 0,0 1-1,0 0 1,0 0 0,0-1-1,1 1 1,-1 0 0,0 0-1,0 0 1,0-1 0,1 1-1,-1 0 1,0 0 0,1 0-1,30-16 970,-24 13-1249,72-29 259,1 3 0,110-24 0,171-18 0,-88 29-184,1 12-1,2 13 1,0 11-1,477 53 1,266 133 184,-992-173 0,94 27 0,-102-27 0,-1 0 0,-1 1 0,1 0 0,21 16 0,-37-22 22,0-1 0,0 0 0,0 1 0,0-1 0,0 1 0,-1-1 0,1 1-1,-1 0 1,1 0 0,-1 0 0,1 0 0,-1 0 0,0 0 0,0 0 0,0 0 0,-1 0 0,1 0 0,0 1 0,-1-1 0,1 5 0,-1-6-7,-1 1 1,1 0-1,-1-1 1,0 1-1,1-1 0,-1 1 1,0-1-1,0 0 0,0 1 1,0-1-1,0 0 1,0 0-1,0 1 0,-1-1 1,1 0-1,0 0 0,-1 0 1,1-1-1,-1 1 1,1 0-1,-1 0 0,1-1 1,-1 1-1,1-1 0,-1 1 1,0-1-1,1 0 1,-1 0-1,-3 0 0,-13 1-15,0-1 0,-1 0 0,1-2 0,-1 0 0,1-1 0,0-1 0,-19-7 0,3 3 0,-312-77 0,-592-136 0,814 194 0,-481-112 0,577 132 0,-65-20 0,84 24 0,1 0 0,-1-1 0,1-1 0,0 1 0,0-1 0,0-1 0,-12-10 0,19 15 0,-1-1 0,1 1 0,0 0 0,0 0 0,0-1 0,0 1 0,0 0 0,0-1 0,0 1 0,1-1 0,-1 1 0,0-1 0,1 1 0,-1-1 0,1 0 0,0 1 0,-1-1 0,1 0 0,0-3 0,1 4 0,-1-1 0,1 1 0,-1-1 0,1 1 0,0-1 0,0 1 0,0-1 0,-1 1 0,1 0 0,1 0 0,-1-1 0,0 1 0,0 0 0,0 0 0,1 0 0,1-1 0,7-3 0,0 0 0,1 0 0,-1 2 0,20-6 0,-28 9 0,84-20 0,153-16 0,94 18 0,-67 20 0,509 71 0,-451-11 0,-235-38 0,133 53 0,-218-76 0,61 30 0,-60-28 0,-1 0 0,1 0 0,0 0 0,-1 1 0,0 0 0,0 0 0,0 0 0,0 0 0,-1 0 0,4 7 0,-6-10 0,0 0 0,-1 0 0,1 1 0,-1-1 0,1 0 0,-1 0 0,1 0 0,-1 0 0,0 1 0,0-1 0,1 0 0,-1 0 0,0 1 0,0-1 0,0 0 0,-1 0 0,1 1 0,0-1 0,0 0 0,-1 0 0,1 0 0,0 1 0,-2 0 0,1 0 0,0-1 0,0 0 0,-1 1 0,1-1 0,0 0 0,-1 0 0,0 0 0,1 0 0,-1 0 0,1 0 0,-1-1 0,0 1 0,-3 1 0,-3 0 0,0-1 0,0 0 0,0 0 0,-1 0 0,-13-2 0,-73-12 0,-102-27 0,119 22 0,-876-161-229,-14 88-246,273 93 475,599 8 0,-116 28 0,203-37 662,17-5-558,22-6-166,411-70 62,-332 64 0,32-6 0,546-79 0,5 32 0,-642 66 0,23-3 0,-1 4 0,114 11 0,-145-2 0,-35-4 0,-27-2 0,-48-6 0,-122-23 0,96 12 0,-180-22 0,-408-3 0,439 45 0,-471 68 0,158 42 0,532-108 0,1 1 0,-39 16 0,102-24 0,-15 2 0,1572-3 0,-829 4 0,-355 4 0,-5 31 0,-359-29 0,69 23 0,-221-69 0,-20-6 0,-496-106 0,444 122 0,-283-9 0,346 35 0,-184 21 0,246-11 0,1 1 0,0 3 0,1 2 0,1 2 0,0 2 0,-47 26 0,90-41 0,1-1 0,0 0 0,0 1 0,0 0 0,1 0 0,-1 0 0,1 1 0,-1-1 0,1 1 0,0 0 0,1 0 0,-1 0 0,1 0 0,-1 0 0,-1 6 0,2-4 0,1 0 0,-1 0 0,1 0 0,1 0 0,-1 0 0,1 0 0,0 0 0,0 1 0,1-1 0,1 10 0,2-3 0,0 0 0,0 0 0,1 0 0,1 0 0,0-1 0,1 0 0,0 0 0,1-1 0,17 20 0,-8-14 0,0-1 0,1 0 0,1-1 0,0-1 0,1-1 0,1-1 0,32 15 0,-23-15 0,1-2 0,0 0 0,0-2 0,65 7 0,-37-11 0,-1-3 0,1-3 0,-1-2 0,0-2 0,103-26 0,-115 20 0,-1-2 0,68-31 0,-91 35 0,0-2 0,-1 0 0,0-2 0,-2 0 0,1-1 0,30-31 0,-43 39 0,-1-1 0,1 0 0,-2 0 0,9-15 0,-13 22 0,0-1 0,-1 1 0,1-1 0,0 1 0,-1-1 0,1 0 0,-1 1 0,1-1 0,-1 0 0,1 1 0,-1-1 0,0 0 0,0 0 0,0 1 0,0-1 0,-1 0 0,1 0 0,0 1 0,-1-1 0,1 0 0,-1 1 0,1-1 0,-1 0 0,0 1 0,0-1 0,1 1 0,-1-1 0,-1 1 0,1 0 0,0-1 0,0 1 0,0 0 0,-3-2 0,-11-6 0,-1 0 0,0 1 0,0 1 0,-1 1 0,0 0 0,0 1 0,0 1 0,-1 0 0,0 2 0,-20-1 0,-21 1 0,-102 11 0,62 4 0,0 4 0,2 4 0,0 4 0,-137 56 0,100-23 0,2 5 0,-176 115 0,220-119 0,-109 94 0,154-115 0,2 3 0,1 1 0,2 2 0,-34 52 0,68-89 0,-30 50 0,32-53 0,0 0 0,0 1 0,0-1 0,1 1 0,0 0 0,-1-1 0,2 1 0,-1 0 0,1 0 0,0 9 0,0-12 0,1 0 0,0 0 0,0 1 0,0-1 0,0 0 0,0 0 0,0 0 0,0 0 0,1 0 0,-1 0 0,1-1 0,-1 1 0,1 0 0,0-1 0,-1 1 0,1-1 0,0 0 0,0 1 0,0-1 0,0 0 0,1 0 0,-1 0 0,4 1 0,7 1 0,-1 0 0,1 0 0,13 0 0,-20-2 0,28 2 0,-1-2 0,1-1 0,-1-2 0,0-1 0,0-2 0,0-1 0,0-1 0,56-22 0,-21 2 0,-2-3 0,123-77 0,-151 82 0,0-1 0,62-59 0,-84 69 0,0-1 0,-1 0 0,-1-2 0,-1 1 0,-1-2 0,0 1 0,15-37 0,-26 52 0,1-1 0,-1 0 0,1 0 0,-1 0 0,-1 0 0,1 0 0,-1 0 0,1 0 0,-2 0 0,1 0 0,0 0 0,-1 0 0,0 0 0,-2-5 0,2 7 0,0 0 0,-1 0 0,1 1 0,-1-1 0,0 0 0,1 1 0,-1-1 0,-1 1 0,1-1 0,0 1 0,0 0 0,-1 0 0,0 0 0,1 0 0,-1 0 0,0 1 0,0-1 0,0 1 0,0 0 0,0 0 0,0 0 0,-6-1 0,-13-1 0,0 1 0,-1 0 0,1 2 0,-30 3 0,-89 18 0,135-20 0,-165 35 0,137-27 0,0 2 0,-63 29 0,131-43 0,383-80 0,995-183 0,-1381 261 0,246-37 0,-195 33 0,115 3 0,-180 6 0,3 1 0,-21 1 0,-12 4 0,-39 9 0,-2-2 0,1-3 0,-59 4 0,15-1 0,-779 104-297,-566 89-67,1177-156 364,312-64 661,782-106-3605,5 56-53,-823 63 2996,1774-46-3150,-1369 65 505,-300-7 3108,176 39 1,-271-45-284,47 13 1835,-62-16-1466,1 1 0,-1 0 0,0 0 0,0 0 0,0 0 0,0 1 0,8 7 0,-14-10-460,1-1 0,0 1 0,-1 0 0,1 0 0,-1 0 1,1 0-1,-1 0 0,1 0 0,-1 0 0,0-1 0,1 1 0,-1 0 0,0 0 0,0 0 0,0 0 1,0 1-1,0-1 0,0 0 0,0 0 0,0 0 0,0 0 0,0 0 0,0 0 0,-1 0 1,1 0-1,0-1 0,-1 1 0,1 0 0,-1 0 0,1 0 0,-1 0 0,0 0 0,1 0 1,-1-1-1,0 1 0,1 0 0,-2 0 0,-3 4 90,0 0 0,-1-1 0,1 0-1,-9 5 1,-15 7-178,-1-1 0,0-1 0,-1-2 0,-39 10 0,-135 23 0,-310 18-408,-5-43-1077,-26-24 1367,-1064-147 1,1560 143 117,-117-22 0,143 24 0,1-1 0,-1-1 0,1-1 0,-38-21 0,57 27 76,-1 0-1,0 0 1,1 0 0,-1-1 0,1 0 0,0 0 0,0 0 0,1 0 0,-7-9 0,9 11-34,0 0 0,0 0-1,0 0 1,1 0 0,-1-1-1,1 1 1,-1 0 0,1 0-1,0-1 1,-1 1 0,1 0-1,0 0 1,1-1 0,-1 1-1,0 0 1,1-1 0,-1 1-1,1 0 1,-1 0 0,1 0-1,0 0 1,0 0 0,0 0-1,1 0 1,-1 0 0,3-3 0,4-4-9,0 0 0,0 0 0,1 1 0,1 1 0,-1 0 0,1 0 0,14-7 1,83-35-56,45-6-1494,160-37 0,167-11-1516,315-4 3164,-597 95-352,1 9 1,205 24 0,-320-11-1379,86 21-1,-132-22 1511,0 2-1,-1 1 1,0 2-1,54 30 0,-81-38 940,0-1-1,0 1 1,-1 1-1,0 0 0,0 0 1,9 12-1,-15-17-711,0 0-1,0 1 0,-1-1 1,1 0-1,-1 1 1,0-1-1,1 1 1,-1-1-1,0 1 1,-1-1-1,1 1 0,0 0 1,-1-1-1,1 1 1,-1 0-1,0-1 1,0 1-1,0 0 0,0 0 1,-1-1-1,1 1 1,-1 0-1,0-1 1,1 1-1,-1 0 1,0-1-1,-1 1 0,1-1 1,-3 4-1,-3 3-121,-1 0 1,0-1-1,-1 0 0,1 0 0,-2-1 0,1 0 1,-1-1-1,-11 6 0,-92 38-47,104-46 29,-110 39-174,-244 53-1,-136-14-476,-596 17-1469,-4-79 2142,218-61-21,15-84 0,774 106-18,-176-62 0,234 67-36,0-1 0,0-2 0,2-1 0,0-2 0,1-1 0,1-1 0,-52-51 0,76 67 328,0-1 0,0 0-1,1 0 1,0 0 0,0 0 0,-7-17-1,11 22-219,1 0-1,-1 0 0,0-1 1,1 1-1,-1 0 1,1-1-1,0 1 0,0 0 1,0-1-1,0 1 1,0 0-1,0-1 0,0 1 1,1 0-1,0-1 1,-1 1-1,1 0 0,0 0 1,0-1-1,0 1 0,0 0 1,0 0-1,1 0 1,-1 0-1,1 1 0,-1-1 1,1 0-1,0 1 1,0-1-1,3-2 0,10-6-53,1 1 0,0 0 0,0 1 0,1 1 0,25-8 0,93-18 0,-108 27 0,166-33 0,234-17 0,-332 50 0,0 4 0,-1 4 0,1 4 0,151 30 0,-135-6 0,-96-25 0,-1 0 0,1 2 0,-1 0 0,-1 0 0,16 12 0,-27-18 0,0 1 0,0-1 0,-1 0 0,1 1 0,-1-1 0,0 1 0,1-1 0,-1 1 0,0 0 0,0 0 0,0-1 0,0 1 0,0 0 0,0 0 0,-1 0 0,1 0 0,-1 0 0,1 0 0,-1 4 0,0-3 0,0 0 0,-1 0 0,1 0 0,-1 0 0,0 0 0,0 0 0,0-1 0,0 1 0,-1 0 0,1-1 0,-1 1 0,-2 3 0,-6 6 0,0-1 0,-2 1 0,1-2 0,-17 12 0,25-20 0,-43 32 62,-2-3 0,-1-2 0,-68 31 0,-172 53-1299,-175 27-2898,-255 3 2912,359-99 1301,-497-5 0,689-41-104,-300-40 1,450 40 109,-32-8-262,46 9 275,0 0 0,1-1-1,-1 1 1,0-1-1,1 1 1,0-1-1,-1 0 1,1 0-1,0-1 1,-3-2-1,5 5 121,1-1 0,-1 0 0,1 1 0,-1-1 0,1 0-1,-1 0 1,1 0 0,0 1 0,-1-1 0,1 0-1,0 0 1,-1 0 0,1 0 0,0 1 0,0-1 0,0 0-1,0 0 1,0 0 0,0 0 0,0 0 0,0-1 0,1 1-130,-1-1 1,1 0 0,0 1 0,0-1 0,-1 1 0,1-1 0,0 0 0,0 1-1,3-3 1,1-1-182,1 0 1,0 0-1,12-7 0,5-2 94,1 2 0,1 0 0,34-10 0,84-19 0,-109 32 0,196-45 0,2 11 0,2 10 0,2 9 0,0 12 0,280 19 0,-205 24 0,-246-20 0,-1 3 0,107 37 0,-163-48 0,36 15 0,-42-17 0,0 0 0,0 0 0,-1 0 0,1 0 0,0 1 0,0-1 0,-1 0 0,1 1 0,-1-1 0,1 1 0,-1 0 0,1 0 0,-1-1 0,0 1 0,0 0 0,1 4 0,-2-5 0,0 1 0,0-1 0,0 0 0,0 1 0,-1-1 0,1 1 0,0-1 0,-1 0 0,1 1 0,-1-1 0,0 0 0,0 0 0,1 1 0,-1-1 0,0 0 0,0 0 0,0 0 0,0 0 0,0 0 0,0 0 0,0 0 0,0-1 0,-1 1 0,1 0 0,0 0 0,0-1 0,-1 1 0,1-1 0,-2 1 0,-44 14 0,45-15 0,-34 7 0,0-2 0,-1-1 0,0-2 0,1-2 0,-53-6 0,-183-40 0,131 9 0,3-6 0,-260-118 0,387 156 0,-43-23 0,50 26 0,1 0 0,-1-1 0,1 0 0,-1 0 0,1 0 0,0 0 0,0 0 0,0-1 0,1 1 0,-5-8 0,6 10 0,1-1 0,0 1 0,-1 0 0,1 0 0,0-1 0,0 1 0,0 0 0,0-1 0,0 1 0,0 0 0,0-1 0,0 1 0,0 0 0,0-1 0,1 1 0,-1 0 0,1 0 0,-1-1 0,1 1 0,-1 0 0,1 0 0,0 0 0,0 0 0,-1 0 0,1 0 0,0 0 0,0 0 0,0 0 0,0 0 0,0 0 0,0 1 0,0-1 0,1 0 0,-1 1 0,0-1 0,2 0 0,6-3 0,-1 0 0,2 1 0,15-4 0,-21 6 0,41-8 0,0 1 0,65-2 0,92 8 0,-149 4 0,-1 1 0,70 15 0,-98-13 0,0 1 0,0 1 0,-1 2 0,0 0 0,0 1 0,-1 1 0,24 17 0,-44-27 0,0 0 0,0 1 0,0-1 0,-1 1 0,1-1 0,0 1 0,-1 0 0,1 0 0,-1-1 0,1 1 0,-1 0 0,0 1 0,0-1 0,0 0 0,0 0 0,0 0 0,0 1 0,-1-1 0,1 0 0,-1 1 0,1 3 0,-2-2 0,0 0 0,1-1 0,-1 1 0,0 0 0,-1-1 0,1 1 0,-1-1 0,1 1 0,-1-1 0,0 0 0,-1 1 0,1-1 0,-3 3 0,-6 6 0,-1-1 0,0 0 0,0 0 0,-1-1 0,-26 15 0,-80 33 0,-19-2 0,-271 72 0,-158-21 0,251-74 0,247-31 0,0-3 0,-108-14 0,161 13 0,1-1 0,0 0 0,1-1 0,-25-10 0,36 13 0,0-1 0,0 0 0,-1 1 0,1-1 0,0 0 0,1-1 0,-1 1 0,0 0 0,1-1 0,-1 1 0,1-1 0,0 0 0,0 0 0,0 0 0,0 0 0,0 0 0,1-1 0,-1 1 0,1 0 0,0-1 0,0 1 0,0-1 0,1 1 0,-1-1 0,1-4 0,0-2 0,2-1 0,-1 1 0,1 0 0,1 0 0,0 0 0,0 1 0,1-1 0,0 1 0,0-1 0,1 1 0,1 1 0,0-1 0,12-14 0,-3 6 0,1 1 0,1 0 0,0 1 0,1 1 0,24-15 0,-6 9 0,0 1 0,1 2 0,1 2 0,1 1 0,0 2 0,0 1 0,1 2 0,1 3 0,55-4 0,-47 8 0,0 3 0,1 2 0,-1 1 0,-1 3 0,1 2 0,-1 3 0,68 24 0,-94-28 0,1 1 0,-1 1 0,-1 1 0,0 1 0,34 26 0,-49-33 0,-1-1 0,0 1 0,0 0 0,0 1 0,0-1 0,-1 1 0,0 0 0,0 0 0,-1 0 0,0 0 0,0 1 0,0-1 0,-1 1 0,0 0 0,0 0 0,-1 0 0,0 0 0,0 0 0,0 0 0,-1 0 0,0 0 0,0 0 0,-3 14 0,-3 0 0,0 0 0,-1-1 0,-1 1 0,-1-1 0,-1-1 0,-19 29 0,4-12 0,-2-1 0,-39 39 0,22-30 0,-1-3 0,-3-2 0,-1-2 0,-2-2 0,-1-2 0,-1-2 0,-92 37 0,118-58 0,0-1 0,-1 0 0,0-2 0,0-2 0,-1 0 0,-51 0 0,68-5 0,0 0 0,0-1 0,1-1 0,-1 0 0,0 0 0,1-2 0,-1 1 0,1-1 0,0-1 0,0 0 0,1 0 0,-1-1 0,1-1 0,0 0 0,1 0 0,0-1 0,0 0 0,-14-17 0,13 11 0,0 0 0,1-1 0,1 0 0,0-1 0,1 1 0,1-1 0,0-1 0,2 1 0,-6-33 0,7 27 0,1-1 0,1 1 0,1 0 0,1-1 0,1 1 0,1 0 0,7-27 0,-4 32 0,0-1 0,1 1 0,1 1 0,1-1 0,0 2 0,1-1 0,1 1 0,0 0 0,1 1 0,0 1 0,1 0 0,30-22 0,-1 4 0,2 3 0,1 1 0,64-27 0,-4 10 0,2 4 0,2 6 0,1 3 0,1 6 0,1 5 0,173-10 0,-185 26 0,125 11 0,-168-1 0,0 2 0,-1 2 0,91 30 0,-109-26 0,71 37 0,-90-40 0,0 0 0,-1 1 0,-1 1 0,0 1 0,20 21 0,-35-33 0,0 0 0,0 1 0,0-1 0,0 1 0,0-1 0,-1 1 0,1 0 0,-1-1 0,1 1 0,-1 0 0,0 0 0,0 0 0,-1 0 0,1 0 0,0 4 0,-1-4 0,-1 0 0,0-1 0,1 1 0,-1 0 0,0 0 0,0-1 0,0 1 0,-1 0 0,1-1 0,-1 1 0,1-1 0,-1 0 0,0 1 0,0-1 0,0 0 0,0 0 0,-3 2 0,-21 16 0,0-1 0,-2-1 0,0-1 0,-59 25 0,67-32 0,-77 33 0,-1-5 0,-2-4 0,-1-4 0,-125 20 0,135-36 0,-1-4 0,1-4 0,-1-4 0,0-4 0,-103-15 0,156 11 0,0-2 0,1-2 0,1-1 0,-1-2 0,2-1 0,0-2 0,1-2 0,-57-38 0,73 43 0,1-1 0,0-1 0,1-1 0,0-1 0,1 0 0,1-1 0,1 0 0,1-2 0,0 1 0,2-2 0,0 1 0,1-1 0,1-1 0,1 0 0,-9-43 0,14 48 0,0 0 0,2-1 0,0 1 0,1-1 0,3-30 0,-1 39 0,-1 1 0,1 0 0,1 0 0,0 0 0,0 0 0,0 0 0,1 1 0,0 0 0,0-1 0,1 1 0,0 1 0,0-1 0,1 1 0,6-6 0,9-5 0,1 1 0,1 1 0,0 1 0,1 1 0,0 1 0,1 1 0,0 1 0,1 1 0,27-5 0,16 0 0,1 3 0,90-2 0,-31 9 0,1 5 0,-1 7 0,0 5 0,-1 6 0,0 5 0,-2 6 0,126 47 0,-189-53 0,94 48 0,-132-58 0,-1 1 0,-1 1 0,0 1 0,-1 1 0,-1 0 0,27 31 0,-43-43 0,-1-1 0,0 1 0,0-1 0,-1 1 0,1 1 0,-1-1 0,-1 0 0,1 1 0,-1-1 0,0 1 0,2 13 0,-4-17 0,0 1 0,0 0 0,0-1 0,-1 1 0,1 0 0,-1-1 0,0 1 0,0-1 0,0 1 0,-1-1 0,1 0 0,-1 1 0,1-1 0,-1 0 0,0 0 0,-1 0 0,1 0 0,0-1 0,-1 1 0,0-1 0,1 1 0,-1-1 0,0 0 0,-5 3 0,-12 7 0,-2-1 0,1-1 0,-1-1 0,-1-1 0,-23 5 0,-121 19 0,-251 3 10,-4-34-130,-274-33-428,-2-23 513,-377-22 67,-273 63-32,1062 29 0,-259 1 0,881-36 608,-297 17-555,949-114-1772,-365 39 487,959-72 1232,5 91 0,-1082 72 0,-374-3-3,232 49-1,-349-55 57,3-1 42,-1 0-1,0 2 1,0 0-1,-1 1 0,1 0 1,-1 1-1,17 11 0,-26-9 1574,-13-5-1125,-20-4-707,22 0 267,-64-5-103,-117-23 0,81 9 0,-455-68-114,-1126-184-350,476 116 464,677 148-41,237 8 660,306 0-619,1 0 0,-1 1 0,0 0 0,12 5 0,10 2 0,561 101-142,13-44-616,741 10-814,-678-48 1666,-653-27-94,391 26 0,-5 33 0,-388-57 0,89 23 0,-87-21 0,0 1 0,-1 0 0,0 1 0,18 11 0,-33-18 61,1 0 0,-1 0 0,0 0 0,1 0 0,-1 0 0,0 1 0,1-1 0,-1 0 0,0 0 0,1 0 0,-1 1 0,0-1 0,0 0 0,1 0 0,-1 1 0,0-1 0,0 0 0,0 1-1,1-1 1,-1 0 0,0 1 0,0-1 0,0 0 0,0 1 0,0-1 0,1 0 0,-1 1 0,0-1 0,0 0 0,0 1 0,0 0 0,-12 2 522,-33-4-906,34 1 490,-501-51-167,359 32 0,-788-106-1351,-47-6 1054,-4 39 323,318 40-26,660 51 38,1-1 429,0 1 0,-23 2 0,67 5-288,-15-1-175,1294 239-527,18-96-14,-958-111 710,-351-35-173,90 8 0,207 47 0,-309-55 0,25 9 0,-30-11 0,-1 1 0,1 0 0,0 0 0,-1 0 0,1 0 0,-1 0 0,0 0 0,1 0 0,-1 1 0,0-1 0,0 0 0,1 1 0,-1-1 0,0 1 0,1 1 0,-2-2 22,0-1 0,0 0-1,0 1 1,0-1 0,0 0 0,0 1 0,0-1 0,0 1 0,0-1 0,0 0-1,0 1 1,0-1 0,-1 1 0,1-1 0,0 0 0,0 1 0,0-1 0,0 0-1,-1 1 1,1-1 0,0 0 0,0 1 0,-1-1 0,1 0 0,0 0 0,0 1-1,-1-1 1,1 0 0,0 0 0,-1 1 0,1-1 0,0 0 0,-1 0 0,1 0-1,-1 0 1,1 0 0,0 1 0,-1-1 0,0 0 0,-20 4-35,13-3 38,-381 46-1,-3-26-538,313-17 199,-1204 16 136,903-19 197,-766 74-18,1053-69 966,467-46-966,-202 24 0,939-83-1412,78-8 168,-994 87 1244,555-50 0,0 43 0,-726 26 13,-3 1-27,34 3 0,-51-2 26,1 0 0,-1 0 0,1 0 0,-1 0 0,0 0 0,1 1 0,-1 0 1,0 0-1,0 0 0,0 0 0,0 1 0,-1 0 0,5 3 0,-8-6 43,1 1-1,0 0 1,-1-1-1,1 1 1,0 0-1,-1-1 1,1 1-1,-1 0 0,1 0 1,-1-1-1,1 1 1,-1 0-1,0 0 1,1 0-1,-1 0 1,0 0-1,0 0 0,0 0 1,0-1-1,0 1 1,0 0-1,0 0 1,0 0-1,0 0 1,0 0-1,0 0 0,0 0 1,-1 0-1,1 0 1,0-1-1,-1 1 1,1 0-1,-1 0 1,1 0-1,-1-1 0,1 1 1,-1 0-1,1 0 1,-2 0-1,0 1-24,-1 0-1,1 0 1,-1-1-1,0 1 1,0-1-1,0 1 0,0-1 1,0 0-1,0 0 1,-6 1-1,-53 5-29,-107-1 0,104-5 0,-711-15-783,-3-32 521,-362-13 265,161 60-3,4 58 0,876-49-34,-459 53-312,482-48 171,-3-1 1772,103-14-1597,0 1 0,1 2 0,44 10 0,-14-3 0,1580 235-6151,-1038-163 6989,-143-20-838,381 56 0,-443-45-1906,-295-50 779,184 72 1,-271-91 2218,-5-3-649,0 0-1,0 0 1,0 1 0,0 0 0,-1 0 0,1 0 0,-1 0 0,1 1 0,-1-1-1,0 1 1,0 0 0,3 3 0,-6-6-387,0 0 1,0 1-1,0-1 1,0 0-1,-1 0 0,1 1 1,0-1-1,0 0 1,0 0-1,0 0 0,0 1 1,-1-1-1,1 0 1,0 0-1,0 0 0,0 1 1,0-1-1,-1 0 1,1 0-1,0 0 0,0 0 1,0 0-1,-1 0 1,1 1-1,0-1 0,0 0 1,-1 0-1,1 0 1,0 0-1,0 0 0,-1 0 1,1 0-1,0 0 0,0 0 1,-1 0-1,1 0 1,0 0-1,0 0 0,-1 0 1,1-1-1,0 1 1,0 0-1,-1 0 0,-13-2-21,14 2 6,-287-52 30,41 6-76,-1389-259 5,1393 260 0,-134-30 0,345 68 0,0-1 0,1-2 0,-40-18 0,69 27 0,-1 1 0,1-1 0,0 0 0,-1 0 0,1 0 0,0 0 0,0 0 0,-1 0 0,1 0 0,0 0 0,0 0 0,0-1 0,0 1 0,1 0 0,-2-3 0,1 3 0,1 0 0,0 0 0,0 0 0,0 0 0,0 0 0,0 0 0,0 0 0,0 0 0,0 0 0,0 0 0,0 0 0,1 0 0,-1 0 0,0 0 0,1 0 0,-1 0 0,1 0 0,0-1 0,2-1 0,-1 0 0,1 0 0,-1 0 0,1 1 0,0-1 0,0 1 0,1 0 0,-1 0 0,0 0 0,1 0 0,5-2 0,19-4 0,1 1 0,0 2 0,1 0 0,30 1 0,-27 1 0,551-31 0,-432 35 0,281 38 0,-388-31 0,60 18 0,-86-19 0,0 0 0,0 0 0,-1 2 0,0 0 0,25 19 0,-41-27 0,-1 0 0,1 0 0,-1 0 0,0 0 0,1 0 0,-1 1 0,0-1 0,0 0 0,0 1 0,0-1 0,0 1 0,0-1 0,0 1 0,0 0 0,-1-1 0,1 1 0,-1 0 0,1 2 0,-1-3 0,0 0 0,0 1 0,0-1 0,-1 0 0,1 0 0,0 1 0,-1-1 0,1 0 0,-1 0 0,0 1 0,1-1 0,-1 0 0,0 0 0,0 0 0,1 0 0,-1 0 0,0 0 0,-2 1 0,-2 2 0,0-1 0,0 0 0,-1 0 0,1 0 0,-1-1 0,1 0 0,-1 0 0,0 0 0,-8 0 0,-34 4 0,-84-1 0,-51-13 0,146 6 0,-525-75 0,497 66 0,-18-4 0,0 3 0,0 5 0,-143 4 0,228 26 0,1 16 0,2 0 0,1-1 0,14 48 0,47 109 0,-43-137 0,3-1 0,2-2 0,3 0 0,2-2 0,2-1 0,62 67 0,-66-85 0,2-1 0,2-2 0,0-2 0,2-1 0,1-2 0,2-1 0,0-2 0,1-2 0,58 19 0,-53-25 0,1-3 0,-1-2 0,2-2 0,-1-1 0,1-4 0,89-3 0,-66-6 0,-1-3 0,0-4 0,-1-2 0,68-25 0,-104 29 0,0-2 0,33-17 0,-58 24 0,1 1 0,0-1 0,-1 0 0,0-1 0,-1 0 0,1-1 0,-2 0 0,1 0 0,-1 0 0,11-18 0,-16 23 0,-1-1 0,1 1 0,-1-1 0,0 1 0,0-1 0,-1 0 0,1 1 0,-1-1 0,0 0 0,0 1 0,0-1 0,0 0 0,-1 1 0,1-1 0,-1 0 0,0 1 0,0-1 0,0 1 0,-1-1 0,1 1 0,-1 0 0,0-1 0,0 1 0,0 0 0,-5-5 0,-4-5 0,-1 0 0,0 1 0,-1 0 0,-17-12 0,-8-2 0,0 2 0,-2 2 0,0 1 0,-77-27 0,-180-41 0,-372-55-36,462 115-275,-270-3-1,233 33 312,-283 38 0,353-15 0,1 9 0,-235 75 0,187-31 0,4 9 0,4 10 0,-315 193 0,519-284 0,-42 27 0,1 2 0,-48 42 0,93-72-2,1 1 0,0-1 0,0 1 0,-5 7 0,9-12 5,-1 1-1,1-1 0,0 1 1,-1 0-1,1-1 0,0 1 0,-1-1 1,1 1-1,0 0 0,0-1 0,-1 1 1,1 0-1,0-1 0,0 1 0,0 0 1,0-1-1,0 1 0,0 0 0,0-1 1,0 1-1,0 0 0,0-1 0,1 1 1,-1-1-1,0 1 0,0 0 0,1-1 1,-1 1-1,0 0 0,1-1 0,-1 1 1,0-1-1,1 1 0,-1-1 0,1 1 1,-1-1-1,1 1 0,-1-1 0,1 0 1,-1 1-1,1-1 0,0 0 0,-1 1 1,1-1-1,-1 0 0,1 0 0,0 0 1,-1 1-1,1-1 0,0 0 0,-1 0 1,2 0-1,13 2 85,0-1-1,1 0 1,-1-1-1,0-1 1,27-4-1,-11 1-56,352-64-18,-3-29-692,-310 78 347,763-236 116,-12-36 234,-331 118-17,5 27 0,-489 145 0,-2-1 0,0 1 0,0 1 0,0-1 0,0 0 0,0 1 0,5 0 0,-22 0 291,1 2 1,-1-1-1,-15 5 0,-3 0-255,-801 154-237,415-76-363,92-22 564,-333 68 0,509-97 0,-182 65 0,323-95-161,-8 3 678,30-6-108,414-69-409,-4-23 0,-354 76 0,788-209 0,-817 216 0,-61 6 0,0 0 0,-26-8 0,-9-3 0,-709-117 6,388 70-124,-732-90-246,-7 86 167,331 66 197,356 1 0,263 7 425,53 0-183,125-9-240,0 1-1,1 0 1,24 7-1,5 0-1,931 97-296,-701-82-110,827 103 406,-1028-115 0,132 25 0,-175-29 0,-1 1 0,0 2 0,-1 0 0,51 29 0,-64-28 333,-31-16 169,4 0-635,-1018-356 133,748 247 0,-239-101 0,17-28 0,342 144 0,88 50 0,46 34 0,27 14 0,0 0 0,1 1 0,-1-1 0,1 1 0,-1-1 0,0 1 0,1 0 0,-1-1 0,0 1 0,0 0 0,1 0 0,-1 0 0,0 1 0,1-1 0,-1 0 0,-3 1 0,17 16 0,28 29 0,1-1 0,75 61 0,105 64 0,-214-165 0,545 363-352,23-32-1,417 202 353,36-80 0,-972-436 0,-15-5 0,1-2 0,60 13 0,-102-28 4,0 0-1,0 0 0,0 0 0,0 0 0,0 0 0,0-1 0,0 1 0,0 0 0,0 0 0,0 0 0,0 0 0,0 0 1,-1-1-1,1 1 0,0 0 0,0 0 0,0 0 0,1 0 0,-1-1 0,0 1 0,0 0 0,0 0 0,0 0 1,0 0-1,0-1 0,0 1 0,0 0 0,0 0 0,0 0 0,0 0 0,0 0 0,0-1 0,1 1 0,-1 0 1,0 0-1,0 0 0,0 0 0,0 0 0,0 0 0,0 0 0,1 0 0,-1 0 0,0-1 0,0 1 0,0 0 1,0 0-1,1 0 0,-1 0 0,0 0 0,0 0 0,-17-14 321,13 10-218,-67-50-21,-111-63 0,-88-30-386,169 94-283,-1375-720-3579,1361 714 4155,-1041-529-342,1129 575 350,-343-174 0,17-26 0,344 207 105,2 1 461,0-1 0,-1 2 0,1-1 0,-1 1 0,-1 0 0,-10-3 0,13 6 482,8 3-772,10 2-314,311 54 43,166 27-136,1002 117-1756,832-8 1078,3-52-29,-2271-138 838,1200 108 0,-749-50 0,648 91 0,-1067-139 0,758 98 0,18-80 3098,-862-32-3071,0 1-1,0-1 1,0 0-1,0 0 0,0 0 1,0 0-1,-1 0 1,1-1-1,0 1 1,0 0-1,0 0 0,0-1 1,0 1-1,-1 0 1,1-1-1,0 1 1,0 0-1,-1-1 0,2-1 1,-2 2-24,0-1 0,0 1 1,0-1-1,0 1 0,0-1 1,0 1-1,0-1 0,0 1 1,0-1-1,0 1 0,-1-1 1,1 1-1,0 0 0,0-1 0,-1 1 1,1-1-1,0 1 0,-1 0 1,1-1-1,0 1 0,-1 0 1,1-1-1,0 1 0,-1-1 1,-34-21-54,-27-6 50,-1 3 0,-87-22 0,110 35 0,-245-64-108,-410-56-1,-305 31-270,140 68 379,-1 40 0,-1225 138 0,1209-21 0,851-119 0,-5 1 0,1-1 0,-1-1 0,-61 0 0,228-10 610,-44 0-624,808 0 14,-513 15 0,537 81 0,-503-25 0,446 77 0,-669-103 0,214 37 0,-404-74 0,-6-2 0,1 1 0,-1-1 0,1 0 0,-1 1 0,0-1 0,1 0 0,-1-1 0,4 1 0,-32-14 0,-553-194 0,354 134 0,-1033-362 0,1244 431 0,-700-285 0,705 286 0,4 1 0,-1 1 0,0-1 0,0 1 0,0 1 0,-10-3 0,34 7 0,0 1 0,25 9 0,11 3 0,45 8 0,371 88 0,6-22 0,111-16 0,124 20 0,-650-83 0,-1 3 0,64 23 0,-187-52 0,21 7 0,-237-63 0,-76-18 0,288 73 0,-385-80 0,321 75 0,-195-8 0,314 29 0,-268 1 0,237 2 0,0 2 0,0 2 0,1 2 0,-60 20 0,92-25 0,5-2 0,-1 0 0,0 0 0,1 0 0,-11 1 0,24-3 0,0 1 0,-1 1 0,1-1 0,0 2 0,-1-1 0,15 7 0,13 4 0,251 52 0,9-20 0,-216-34 0,2213 221 0,-1042-193 0,-1093-39 0,586-9 0,-3-55 0,34-73 0,-475 80 0,-130 25 0,253-43 0,2 25 0,-405 49 0,38-3 0,0 2 0,81 8 0,-136-6 0,-1 0 0,1 0 0,-1 1 0,1-1 0,0 0 0,-1 1 0,0 0 0,1-1 0,-1 1 0,1 0 0,-1 0 0,0 0 0,3 1 0,-4-1 0,0-1 0,0 0 0,0 0 0,0 0 0,0 0 0,0 0 0,0 0 0,0 1 0,0-1 0,1 0 0,-1 0 0,0 0 0,0 0 0,0 1 0,0-1 0,0 0 0,0 0 0,0 0 0,0 0 0,0 0 0,0 1 0,-1-1 0,1 0 0,0 0 0,0 0 0,0 0 0,0 0 0,0 1 0,0-1 0,0 0 0,0 0 0,0 0 0,0 0 0,0 0 0,-1 0 0,1 0 0,0 1 0,0-1 0,0 0 0,0 0 0,-1 0 0,-14 3 0,-259-10 0,106 0 0,-1369 1-631,896 8 685,641-2-54,-581-9 0,407-2 0,-228-43 0,389 51 6,9 1 4,0 1 0,1 0 0,-1 0 0,0 1 0,0-1 0,0 1 0,0 0 0,-7 1 0,16-2 53,0 1 1,0 0-1,0 0 0,0 1 0,0-1 0,8 3 0,-3-1-24,214 44-39,-91-16 0,6 0 0,-2 7 0,243 99 0,-345-121 0,-2 2 0,0 2 0,-1 1 0,44 35 0,-61-42 0,-1 1 0,1 0 0,-2 1 0,0 0 0,-1 1 0,-1 0 0,0 1 0,-1 1 0,-1-1 0,8 23 0,-13-28 0,-1 0 0,-1 0 0,0 0 0,-1 0 0,0 0 0,-1 0 0,0 0 0,-4 19 0,0-7 0,-1 0 0,-1 1 0,-10 25 0,11-38 0,0 0 0,0-1 0,-1 0 0,-1 0 0,0 0 0,0-1 0,-1 0 0,0 0 0,-1-1 0,0 0 0,0-1 0,-1 0 0,0 0 0,-1-1 0,-15 9 0,22-15 0,1 0 0,-1 0 0,1 0 0,-1 0 0,1 0 0,-1-1 0,0 0 0,1 1 0,-1-1 0,0-1 0,1 1 0,-1 0 0,0-1 0,1 0 0,-1 0 0,1 0 0,-1 0 0,1-1 0,0 1 0,0-1 0,-1 0 0,1 0 0,0 0 0,0 0 0,1 0 0,-5-5 0,-5-6 0,0 0 0,1-1 0,1 0 0,-11-19 0,17 25 0,-8-12 0,1-1 0,1 0 0,1 0 0,1-2 0,1 1 0,-8-40 0,9 17 0,2-1 0,2-66 0,5-25 0,-3 137 0,0 0 0,0 0 0,1 0 0,-1 0 0,0 0 0,0 0 0,1 0 0,-1 0 0,0 0 0,1 0 0,-1 0 0,0 0 0,0 0 0,1 0 0,-1 0 0,0 0 0,0 0 0,1 0 0,-1 0 0,0 0 0,0 0 0,1 0 0,-1 1 0,0-1 0,0 0 0,1 0 0,-1 0 0,0 0 0,0 1 0,0-1 0,1 0 0,-1 0 0,0 0 0,0 1 0,0-1 0,0 0 0,1 1 0,9 8 0,3 9 0,0 0 0,-2 1 0,0 0 0,0 1 0,8 26 0,1 21 0,-4 0 0,-2 2 0,-3 0 0,-3 0 0,-2 97 0,-11-7 0,-33 196 0,-28 4 0,42-267 0,-64 162 0,85-246 0,-22 43 0,23-48 0,0 0 0,1 0 0,-1-1 0,-1 1 0,1 0 0,0-1 0,-1 0 0,1 1 0,-1-1 0,1 0 0,-1 0 0,0 0 0,-4 1 0,6-3 0,0 0 0,0 1 0,0-1 0,0 0 0,0 0 0,0 0 0,0 0 0,0-1 0,1 1 0,-1 0 0,0 0 0,0-1 0,0 1 0,0 0 0,0-1 0,0 1 0,1-1 0,-1 1 0,0-1 0,0 1 0,0-1 0,1 0 0,-1 1 0,0-1 0,1 0 0,-1 1 0,1-1 0,-1 0 0,1 0 0,-1-1 0,-13-30 0,13 29 0,-5-18 0,1-1 0,0 0 0,-2-36 0,4-70 0,3 88 0,1-86 0,24-177 0,-13 221 0,5 1 0,2 1 0,37-93 0,-36 126 0,1 2 0,3 1 0,1 0 0,3 2 0,1 1 0,64-69 0,-33 51 0,1 3 0,4 2 0,93-60 0,-117 88 0,0 2 0,2 2 0,0 2 0,1 2 0,2 1 0,-1 3 0,71-13 0,-80 21 0,-1 2 0,1 2 0,-1 1 0,1 1 0,0 2 0,-1 2 0,1 1 0,-1 2 0,-1 2 0,59 21 0,-42-9 0,-2 3 0,0 2 0,65 46 0,-89-54 0,-1 1 0,0 2 0,-2 0 0,0 2 0,-2 0 0,0 1 0,26 43 0,-35-47 0,11 26 0,-20-42 0,0 0 0,0 1 0,-1-1 0,0 1 0,0-1 0,0 1 0,0-1 0,-1 1 0,1-1 0,-1 1 0,-1-1 0,1 1 0,-2 7 0,2-11 0,-1 1 0,1-1 0,-1 0 0,0 0 0,1 0 0,-1 0 0,0 0 0,0 0 0,0 0 0,0-1 0,0 1 0,0 0 0,0 0 0,0-1 0,0 1 0,0 0 0,0-1 0,0 1 0,0-1 0,0 0 0,-1 1 0,1-1 0,0 0 0,0 0 0,-1 0 0,1 1 0,0-1 0,0 0 0,-1-1 0,1 1 0,-2 0 0,-4-2 0,-1 0 0,0 0 0,-13-6 0,11 5 0,-455-145 0,345 114 0,-413-108 0,-11 43 0,339 76 0,-286 3 0,366 25 0,1 5 0,0 5 0,-193 49 0,188-27 0,-223 97 0,276-98 0,2 4 0,1 2 0,2 4 0,-69 58 0,118-85 0,0 0 0,2 1 0,0 1 0,1 1 0,1 1 0,1 1 0,-14 26 0,29-47 0,0 1 0,1-1 0,0 1 0,-1 0 0,1-1 0,0 1 0,1 0 0,-1 0 0,1 0 0,0-1 0,0 1 0,0 0 0,0 0 0,1 0 0,-1 0 0,1-1 0,0 1 0,0 0 0,0-1 0,1 1 0,0-1 0,-1 1 0,1-1 0,0 0 0,0 1 0,1-1 0,-1 0 0,1-1 0,-1 1 0,1 0 0,5 3 0,4 3 0,0-1 0,1 0 0,0-1 0,0 0 0,1-1 0,0-1 0,14 4 0,9 1 0,0-2 0,1-2 0,-1-1 0,58-1 0,-14-6 0,84-13 0,-57-2 0,-1-5 0,-1-4 0,177-70 0,-96 15 0,189-112 0,-361 185 0,196-119 0,-181 106 0,-1-1 0,-1-1 0,-1-1 0,40-47 0,-60 62 0,-1 1 0,0-1 0,0 0 0,-1 0 0,0-1 0,-1 1 0,0-1 0,-1 0 0,4-14 0,-6 18 0,-1 1 0,1-1 0,-1 1 0,0-1 0,0 1 0,-1 0 0,1-1 0,-1 1 0,-1-1 0,1 1 0,-1 0 0,0 0 0,0 0 0,0 0 0,-1 0 0,1 0 0,-1 1 0,0-1 0,-7-6 0,0 1 0,0 1 0,-1 0 0,0 1 0,-1 0 0,1 0 0,-2 1 0,-17-7 0,-10-2 0,-46-12 0,-9 4 0,-1 4 0,-146-12 0,-199 18 0,316 17 0,-1 5 0,1 5 0,1 6 0,-131 38 0,208-42 0,1 2 0,1 2 0,0 2 0,-56 36 0,98-55 0,0 0 0,0 0 0,1 0 0,-1 0 0,0 1 0,1 0 0,0-1 0,-1 1 0,-2 5 0,4-7 0,1 0 0,0 0 0,-1 0 0,1 0 0,0 0 0,-1 0 0,1 0 0,0 0 0,0 0 0,0 0 0,0 0 0,0 0 0,0 0 0,0 0 0,0 0 0,0 0 0,1 0 0,-1 0 0,0 0 0,0 0 0,1 0 0,-1 0 0,1 0 0,-1 0 0,1 0 0,0 0 0,-1-1 0,1 1 0,0 0 0,-1 0 0,1-1 0,0 1 0,0-1 0,0 1 0,-1 0 0,1-1 0,0 1 0,2 0 0,12 5 0,0-1 0,0 0 0,1-1 0,-1-1 0,1 0 0,17 1 0,-13-2 0,162 17 6,230-4-1,185-49-139,162-61-352,-305 33 356,1059-130 130,-739 131 0,2 50 0,-64 23 0,45-4 0,-111-3 0,156 30 0,-325-12 0,68 4 0,-312-14 0,140 14 0,-261-8 370,-99-15-318,0-1 1,0 2 0,-1 0 0,1 0 0,-1 1-1,15 10 1,-43-5-53,-39 16 0,-2-3 0,-109 31 0,106-36 0,-960 272-5429,-17-33 4871,-283 21 558,773-170 0,-518 88 0,848-159 0,190-34 87,8-1 65,-1 0 0,1 1-1,0 1 1,1 1 0,-26 12 0,97-42 5105,40-2-5959,-61 17 1136,323-79-81,186-31-4998,28-7 2699,174-57 1946,685-148-26,-1064 268-59,2 33 39,-354 30 46,51 2 0,-57-2 0,-1 1 0,0 0 0,0 0 0,0 1 0,0-1 0,0 1 0,0 0 0,0 1 0,6 3 0,-11-5 84,1 0 0,0 0-1,0 0 1,0 0 0,0 0-1,-1 0 1,1 0 0,0 0-1,-1 0 1,1 0 0,-1 1-1,1-1 1,-1 0 0,0 1-1,1-1 1,-1 0 0,0 0-1,0 1 1,0-1 0,0 0-1,0 1 1,0-1 0,-1 0 0,1 1-1,0-1 1,-1 0 0,1 0-1,0 1 1,-1-1 0,0 1-1,-4 8 797,1-1 0,-1-1 0,-7 10 0,6-9-599,-27 39-281,-2-1 0,-2-2 0,-50 47 0,-143 106 0,-233 116 0,288-202 0,16-7 0,-259 160 0,399-254 0,7-4 0,0 0 0,-1 0 0,0-1 0,-23 7 0,35-13 0,0 0 0,1 0 0,-1 0 0,0 0 0,1 0 0,-1 0 0,1 0 0,-1-1 0,0 1 0,1 0 0,-1 0 0,1 0 0,-1-1 0,1 1 0,-1 0 0,1-1 0,-1 1 0,1 0 0,-1-1 0,1 1 0,-1-1 0,1 1 0,0-1 0,-1 1 0,1-1 0,0 1 0,-1-1 0,1 1 0,0-1 0,-1 1 0,1-1 0,0 1 0,0-1 0,0 0 0,0 1 0,0-1 0,0 1 0,0-1 0,0 0 0,0 0 0,0-32 0,0 29 0,4-31 0,2 0 0,1 1 0,1 0 0,17-44 0,65-131 0,-79 184 0,243-497-5642,14 1 4167,-263 511 1493,721-1310-3132,-716 1303 3114,111-185 0,-87 150 0,72-82 0,-101 129 124,34-34 4194,-37 37-4016,0 0 1,0 0-1,1 1 1,-1-1-1,1 1 1,-1-1-1,1 1 1,-1 0-1,1 0 1,0 0-1,0 0 1,-1 1-1,1-1 1,0 1-1,5-1 1,-7 2-244,1-1 0,-1 1 1,1 0-1,-1-1 0,1 1 1,-1 0-1,1 0 0,-1 0 1,0 0-1,1 0 0,-1 0 1,0 0-1,0 1 0,0-1 1,0 0-1,0 1 0,0-1 1,1 2-1,14 33-211,-11-26 108,86 249 44,-20 7 0,-32-85 0,-8 1 0,12 286 0,-64 372 0,-7-580 0,-3 34 0,26 1 0,29-366 0,-17 10 0,-2-1 0,-5-102 0,-1 77 0,-8-774 0,0-129 0,8 899 0,-4 0 0,-30-160 0,33 240 100,0 3-345,0 1 1,1-1 0,0 1 0,1-1 0,-1-8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30.531"/>
    </inkml:context>
    <inkml:brush xml:id="br0">
      <inkml:brushProperty name="width" value="0.05" units="cm"/>
      <inkml:brushProperty name="height" value="0.05" units="cm"/>
      <inkml:brushProperty name="color" value="#FFFFFF"/>
    </inkml:brush>
  </inkml:definitions>
  <inkml:trace contextRef="#ctx0" brushRef="#br0">0 1 24575,'0'0'0,"0"0"0,0 0 0,0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35.448"/>
    </inkml:context>
    <inkml:brush xml:id="br0">
      <inkml:brushProperty name="width" value="0.05" units="cm"/>
      <inkml:brushProperty name="height" value="0.05" units="cm"/>
      <inkml:brushProperty name="color" value="#FFFFFF"/>
    </inkml:brush>
  </inkml:definitions>
  <inkml:trace contextRef="#ctx0" brushRef="#br0">0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48.080"/>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1:49.347"/>
    </inkml:context>
    <inkml:brush xml:id="br0">
      <inkml:brushProperty name="width" value="0.05" units="cm"/>
      <inkml:brushProperty name="height" value="0.05" units="cm"/>
      <inkml:brushProperty name="color" value="#FFFFFF"/>
    </inkml:brush>
  </inkml:definitions>
  <inkml:trace contextRef="#ctx0" brushRef="#br0">1 0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7:36.192"/>
    </inkml:context>
    <inkml:brush xml:id="br0">
      <inkml:brushProperty name="width" value="0.05" units="cm"/>
      <inkml:brushProperty name="height" value="0.05" units="cm"/>
      <inkml:brushProperty name="color" value="#FFFFFF"/>
    </inkml:brush>
  </inkml:definitions>
  <inkml:trace contextRef="#ctx0" brushRef="#br0">9639 1731 24575,'0'0'0,"0"0"0,-13 10 0,-10 22 0,1 0 0,1 2 0,2 0 0,2 1 0,1 1 0,1 1 0,2 0 0,2 1 0,-7 43 0,15-65 0,2 0 0,-1 1 0,2-1 0,0 0 0,1 0 0,1 0 0,0 0 0,2 0 0,7 25 0,-8-34 0,0 1 0,0-1 0,0 0 0,1 0 0,0-1 0,1 1 0,-1-1 0,1 0 0,1 0 0,-1-1 0,1 1 0,0-1 0,0 0 0,0-1 0,1 1 0,-1-1 0,1-1 0,0 1 0,1-1 0,-1-1 0,15 5 0,-9-5 0,1-1 0,-1 0 0,1-1 0,-1-1 0,1 0 0,-1 0 0,1-2 0,-1 0 0,0 0 0,20-8 0,14-8 0,63-36 0,-92 46 0,55-31 0,-2-3 0,-1-4 0,-3-2 0,-1-3 0,104-109 0,-163 154 0,-1 0 0,0-1 0,0 0 0,0 0 0,7-14 0,-13 20 0,1-1 0,0 1 0,0 0 0,-1-1 0,1 1 0,-1 0 0,0-1 0,1 1 0,-1-1 0,0 1 0,-1 0 0,1-1 0,0 1 0,-1-1 0,1 1 0,-1 0 0,0-1 0,0 1 0,0 0 0,0 0 0,0 0 0,0 0 0,0 0 0,-1 0 0,1 0 0,-1 0 0,-3-3 0,-3-2 0,-1-1 0,-1 1 0,1 1 0,-1 0 0,0 0 0,-1 1 0,1 0 0,-16-4 0,-94-20 0,102 25 0,-113-21 0,-197-12 0,262 35 0,0 2 0,0 3 0,1 3 0,-1 3 0,-66 18 0,105-20 0,-1 3 0,2 0 0,0 1 0,0 2 0,1 0 0,1 2 0,0 0 0,1 2 0,0 1 0,2 1 0,0 0 0,-27 34 0,44-47 0,0 0 0,0 1 0,1-1 0,0 1 0,0 0 0,1 0 0,-1 0 0,1 0 0,1 1 0,0-1 0,0 0 0,0 1 0,1-1 0,0 1 0,0-1 0,3 15 0,-2-17 0,0 0 0,1 0 0,-1 0 0,1 0 0,0 0 0,1 0 0,-1 0 0,1-1 0,0 1 0,0-1 0,0 0 0,1 0 0,0 0 0,-1 0 0,1-1 0,1 1 0,-1-1 0,0 0 0,1 0 0,0-1 0,-1 1 0,1-1 0,0 0 0,8 2 0,7 0 0,0-1 0,0-1 0,0 0 0,1-1 0,-1-2 0,0 0 0,1-1 0,38-9 0,-29 3 0,1-1 0,-2-2 0,1-1 0,-2-1 0,30-18 0,-5-1 0,93-73 0,-139 98 0,0 1 0,-1-1 0,0-1 0,0 1 0,7-14 0,-12 20 0,0-1 0,0 0 0,0 0 0,0 0 0,0 0 0,-1 0 0,1 0 0,-1 0 0,0 0 0,0 0 0,1-1 0,-1 1 0,-1-3 0,1 3 0,-1 1 0,1 0 0,-1 0 0,0 0 0,1 0 0,-1-1 0,0 1 0,0 0 0,1 0 0,-1 0 0,0 0 0,0 1 0,0-1 0,0 0 0,-1 0 0,1 1 0,0-1 0,0 0 0,0 1 0,0-1 0,-1 1 0,1-1 0,0 1 0,-2 0 0,-1-1 0,-1 1 0,1-1 0,0 1 0,0 1 0,-1-1 0,1 1 0,0-1 0,0 1 0,-1 0 0,1 1 0,0-1 0,0 1 0,-5 2 0,-49 31 0,56-34 0,-23 15 0,1 2 0,-36 35 0,52-45 0,0 1 0,0-1 0,1 1 0,1 0 0,0 1 0,0-1 0,1 1 0,0 1 0,0-1 0,-3 15 0,7-22 0,0-1 0,1 0 0,-1 1 0,1-1 0,0 1 0,0-1 0,0 1 0,0-1 0,0 1 0,1-1 0,-1 1 0,1-1 0,-1 1 0,1-1 0,0 0 0,0 1 0,0-1 0,0 0 0,1 0 0,1 3 0,0-3 0,-1 1 0,1-1 0,0 1 0,0-1 0,0 0 0,1 0 0,-1-1 0,0 1 0,1-1 0,-1 1 0,1-1 0,4 1 0,8 1 0,0-1 0,0-1 0,1 0 0,-1-1 0,17-3 0,-4 0 0,0-2 0,-1-1 0,1-1 0,51-20 0,-34 6 0,86-52 0,-125 68 0,18-8 0,-60 2 0,-33-3 0,-2 3 0,0 4 0,0 2 0,-119 8 0,72 13 0,86-10 0,0-1 0,-1-2 0,-58-1 0,119-1 0,1-1 0,0-2 0,42-6 0,89-26 0,304-119 0,-373 119 0,-59 23 0,-1-3 0,0 0 0,0-2 0,-2-2 0,52-38 0,-80 55 0,0-1 0,1 0 0,-1 0 0,0 0 0,0-1 0,0 1 0,-1-1 0,1 1 0,-1-1 0,1 1 0,1-4 0,-3 4 0,0 1 0,0 0 0,0 0 0,0 0 0,0-1 0,0 1 0,0 0 0,0 0 0,-1 0 0,1-1 0,0 1 0,-1 0 0,1 0 0,-1 0 0,1 0 0,-1 0 0,0 0 0,1 0 0,-1 0 0,0 0 0,0 0 0,0 0 0,1 0 0,-1 1 0,0-1 0,0 0 0,0 1 0,0-1 0,-1 1 0,0-2 0,-10-4 0,-1 1 0,1-1 0,-1 2 0,0 0 0,-23-4 0,-69-5 0,42 9 0,0 3 0,0 2 0,-123 19 0,136-11 0,1 3 0,0 2 0,1 2 0,1 2 0,-66 36 0,105-50 0,7-2 0,-1-1 0,0 0 0,0 1 0,0-1 0,0 0 0,0 0 0,0 0 0,0 0 0,-1 0 0,1-1 0,0 1 0,0 0 0,-1-1 0,-3 0 0,5 0 0,1 0 0,0-1 0,0 1 0,0 0 0,0-1 0,0 1 0,0 0 0,0-1 0,0 1 0,0-1 0,1 1 0,-1 0 0,0-1 0,0 1 0,0 0 0,0-1 0,0 1 0,1 0 0,-1-1 0,0 1 0,0 0 0,0 0 0,1-1 0,-1 1 0,0 0 0,1 0 0,-1-1 0,0 1 0,0 0 0,1 0 0,-1 0 0,1-1 0,12-8 0,21-8 0,1 1 0,1 2 0,0 2 0,57-13 0,-28 8 0,382-91 0,-164 43 0,-253 59 0,1 1 0,0 1 0,0 2 0,48 3 0,-58-1 0,-34 0 0,-146-1 0,-317 9 0,397-2 0,0 4 0,1 3 0,-150 47 0,203-52 0,1 1 0,1 2 0,0 0 0,-28 19 0,42-24 0,0 1 0,1 0 0,-1 0 0,2 1 0,-1 0 0,1 1 0,0-1 0,1 1 0,0 1 0,1-1 0,-1 1 0,-5 16 0,4-3 0,1 0 0,1 1 0,1-1 0,1 1 0,1 0 0,1 0 0,1 0 0,1 0 0,2 0 0,0 0 0,8 29 0,-5-31 0,0 0 0,2-1 0,0 0 0,2 0 0,0 0 0,1-2 0,1 1 0,1-1 0,1-1 0,0 0 0,33 29 0,-37-38 0,1-1 0,0 0 0,0 0 0,1-2 0,0 1 0,0-2 0,0 1 0,1-2 0,0 0 0,0 0 0,0-1 0,26 2 0,-21-4 0,0-1 0,0-1 0,0-1 0,0-1 0,0 0 0,0-1 0,-1-1 0,1-1 0,16-8 0,-15 6 0,0-1 0,-1-1 0,0 0 0,-1-2 0,0 0 0,-1 0 0,0-2 0,-1 0 0,-1-1 0,0 0 0,-1-1 0,-1-1 0,0 0 0,-1-1 0,-1 0 0,-1 0 0,-1-1 0,0 0 0,-1-1 0,-1 0 0,-1 0 0,-1 0 0,-1 0 0,-1-1 0,0 1 0,-1-1 0,-4-32 0,1 39 0,-1 0 0,-1 1 0,0-1 0,-1 1 0,0 0 0,-1 0 0,0 1 0,-1-1 0,-1 1 0,0 1 0,0 0 0,-1 0 0,-1 0 0,0 1 0,0 1 0,-1 0 0,-18-12 0,8 7 0,-1 1 0,-1 1 0,0 1 0,-1 1 0,0 1 0,0 1 0,0 1 0,-48-6 0,56 12 0,1 0 0,-1 1 0,1 1 0,-1 1 0,0 0 0,1 1 0,0 1 0,0 0 0,0 1 0,0 0 0,1 1 0,0 1 0,0 1 0,-25 17 0,3 3 0,0 2 0,2 1 0,-54 64 0,43-42 0,3 2 0,2 2 0,-49 94 0,70-113 0,1 1 0,2 0 0,2 2 0,2 0 0,1 0 0,-9 84 0,19-109 0,0 0 0,1 0 0,1 0 0,1 0 0,0 0 0,1 0 0,0 0 0,9 22 0,-10-32 0,1 0 0,0-1 0,-1 1 0,2-1 0,-1 0 0,1 0 0,-1 0 0,1 0 0,1-1 0,-1 0 0,1 0 0,0 0 0,-1 0 0,2 0 0,-1-1 0,0 0 0,1 0 0,-1-1 0,1 0 0,0 0 0,0 0 0,0 0 0,0-1 0,12 1 0,-3-2 0,0 0 0,0-2 0,1 1 0,-1-2 0,0 0 0,0-1 0,-1-1 0,27-11 0,2-5 0,62-40 0,-57 30 0,-2-2 0,-1-2 0,-2-2 0,-2-2 0,70-85 0,-89 96 0,-2-1 0,-1-1 0,-1 0 0,-2-2 0,-1 0 0,-1 0 0,-2-2 0,-2 1 0,0-2 0,7-60 0,-16 80 0,0 0 0,-1 0 0,-1 0 0,0 0 0,-1 1 0,-1-1 0,0 0 0,-9-22 0,8 26 0,0 1 0,-1 1 0,0-1 0,-1 1 0,0 0 0,0 0 0,-1 1 0,0-1 0,-1 1 0,0 1 0,0 0 0,-14-9 0,19 14 0,0 0 0,0 0 0,0 0 0,-1 1 0,1-1 0,-1 1 0,1 0 0,-1 0 0,0 0 0,1 1 0,-1-1 0,0 1 0,1 0 0,-1 0 0,-5 1 0,4 0 0,0 0 0,0 1 0,0 0 0,0 0 0,0 0 0,1 0 0,-1 1 0,0 0 0,-6 5 0,-4 6 0,0 1 0,1 1 0,0 0 0,-14 23 0,25-34 0,-47 69 0,-63 131 0,-20 91 0,120-266 0,-31 80 0,39-94 0,0 0 0,2-1 0,0 1 0,0 0 0,1 18 0,2-33 0,0-1 0,0 1 0,0-1 0,0 1 0,0-1 0,0 1 0,0-1 0,0 1 0,0-1 0,0 1 0,0-1 0,0 1 0,0-1 0,1 1 0,-1-1 0,0 1 0,0-1 0,1 0 0,-1 1 0,0-1 0,0 1 0,1-1 0,-1 0 0,1 1 0,-1-1 0,0 0 0,1 1 0,-1-1 0,1 0 0,-1 0 0,0 1 0,2-1 0,-1 0 0,0 0 0,1 0 0,-1 0 0,0 0 0,1-1 0,-1 1 0,0 0 0,1-1 0,-1 1 0,0-1 0,0 1 0,2-2 0,35-24 0,-36 24 0,53-45 0,-3-1 0,-1-3 0,54-72 0,-69 75 0,-2-2 0,-1-1 0,-4-2 0,29-69 0,-51 105 0,0 0 0,-2-1 0,0 0 0,-1 0 0,2-20 0,-5 31 0,-1 0 0,0 0 0,0 0 0,-1 0 0,0 0 0,0 0 0,-1 0 0,1 1 0,-1-1 0,-1 1 0,0-1 0,0 1 0,0 0 0,0 0 0,-1 0 0,-6-8 0,0 3 0,0 1 0,0 0 0,-1 1 0,0 0 0,-1 1 0,0 0 0,0 1 0,-1 0 0,-19-7 0,15 8 0,-1 1 0,0 0 0,0 1 0,0 1 0,-1 1 0,-31 1 0,23 2 0,0 1 0,1 2 0,-1 1 0,1 1 0,1 1 0,-1 1 0,1 1 0,0 2 0,1 0 0,-26 17 0,13-3 0,1 2 0,-51 48 0,86-75 0,1 1 0,-1 0 0,0 0 0,0 0 0,0-1 0,1 1 0,-1 0 0,1 0 0,-1 0 0,1 0 0,-1 0 0,1 0 0,-1 0 0,1 2 0,0-3 0,0 1 0,0-1 0,0 0 0,0 1 0,0-1 0,0 1 0,0-1 0,0 0 0,1 1 0,-1-1 0,0 0 0,0 1 0,0-1 0,1 0 0,-1 0 0,0 1 0,0-1 0,1 0 0,-1 0 0,0 1 0,0-1 0,1 0 0,-1 0 0,0 0 0,1 1 0,-1-1 0,0 0 0,1 0 0,3 1 0,-1 0 0,1-1 0,-1 0 0,1 1 0,-1-1 0,1 0 0,-1-1 0,5 0 0,35-6 0,-1-3 0,65-23 0,76-43 0,103-66 0,-234 111 0,-1-1 0,-2-3 0,58-53 0,-103 84 0,1 0 0,0 0 0,0 0 0,-1-1 0,0 0 0,0 0 0,0 0 0,0 0 0,-1-1 0,0 1 0,4-10 0,-25 24 0,-32 24 0,-75 62 0,-38 51 0,112-99 0,-599 565 0,640-603 0,-21 21 0,-45 55 0,72-75 0,13-9 0,21-12 0,-22 8 0,82-34 0,-3-5 0,109-67 0,151-127 0,88-89 0,-361 268 0,-42 37 0,10-7 0,-40 26 0,0-1 0,0 0 0,-1 1 0,1-1 0,0 0 0,-1 0 0,0 0 0,1 0 0,-1 0 0,0-1 0,0 1 0,0 0 0,0 0 0,-1-1 0,1 1 0,0-3 0,-1 4 0,0 0 0,0 0 0,0 1 0,0-1 0,-1 0 0,1 0 0,0 1 0,0-1 0,-1 0 0,1 1 0,0-1 0,-1 0 0,1 1 0,-1-1 0,1 1 0,-1-1 0,1 0 0,-1 1 0,1-1 0,-1 1 0,1 0 0,-1-1 0,0 1 0,1-1 0,-1 1 0,0 0 0,1-1 0,-1 1 0,0 0 0,0 0 0,-26-5 0,-4 3 0,1 2 0,-1 1 0,0 2 0,1 0 0,-38 11 0,15 0 0,2 2 0,-57 26 0,14 2 0,3 4 0,-161 113 0,-143 160 0,389-316 0,0 0 0,1 0 0,-1 1 0,1-1 0,0 1 0,-6 8 0,11-13 0,-1 0 0,1-1 0,-1 1 0,1 0 0,-1 1 0,1-1 0,0 0 0,-1 0 0,1 0 0,0 0 0,0 0 0,0 0 0,0 0 0,0 0 0,0 0 0,0 0 0,0 0 0,1 2 0,0-2 0,-1 0 0,1 1 0,0-1 0,0 0 0,0 0 0,0 0 0,0 0 0,0 0 0,0 0 0,0 0 0,0-1 0,1 1 0,-1 0 0,0-1 0,1 1 0,-1-1 0,0 1 0,2 0 0,11 2 0,-1 0 0,1-1 0,0-1 0,0 0 0,0-1 0,23-2 0,32-4-494,-1-3-1,0-3 0,75-24 1,196-82-3181,132-98 2257,-353 150 1323,199-148 0,-263 171 95,77-78 0,-111 99 0,0 0 0,-2-1 0,-1-1 0,-1-1 0,-1-1 0,16-35 0,-27 51 217,0-1-1,-1 1 1,0-1 0,-1 0-1,3-21 1,-5 28 49,0 1-1,0-1 1,0 1-1,-1-1 1,1 1-1,-1-1 1,0 1 0,0-1-1,0 1 1,0-1-1,-1 1 1,1 0-1,-1 0 1,0 0-1,0 0 1,0 0 0,0 0-1,0 0 1,-1 1-1,1-1 1,-7-3-1,-7-5-248,-2 2-1,1 0 1,-1 1-1,-1 1 1,1 0-1,-1 2 1,0 0-1,-28-3 1,10 4-24,-1 1-1,1 2 1,-57 6-1,23 5 8,0 3 0,0 2 0,-97 37 0,62-11 0,-150 80 0,159-66 0,3 4 0,3 4 0,2 4 0,3 4 0,3 4 0,4 3 0,3 3 0,4 4 0,-73 111 0,114-146 0,2 2 0,2 1 0,2 2 0,-31 99 0,54-148 0,0 1 0,1-1 0,0 0 0,0 0 0,0 9 0,1-13 0,0-1 0,0 0 0,0 0 0,1 0 0,-1 0 0,0 1 0,0-1 0,1 0 0,-1 0 0,1 0 0,-1 0 0,1 0 0,0 0 0,-1 0 0,1 0 0,0 0 0,0 0 0,-1 0 0,1 0 0,0-1 0,0 1 0,0 0 0,0-1 0,0 1 0,0 0 0,0-1 0,0 1 0,1-1 0,-1 0 0,0 1 0,0-1 0,0 0 0,0 0 0,3 0 0,8 0 0,0-1 0,0 0 0,0-1 0,0 0 0,0-1 0,0 0 0,-1-1 0,1-1 0,14-7 0,-14 6 0,67-31 0,-1-4 0,120-84 0,127-124 0,-295 225 0,-21 17 0,216-182 0,-181 148 0,-2-2 0,68-89 0,-108 128 0,8-9 0,-1 0 0,7-16 0,-15 26 0,1 0 0,-1 0 0,1-1 0,-1 1 0,0-1 0,0 1 0,-1-1 0,1 0 0,-1 1 0,0-1 0,0 1 0,0-1 0,0 0 0,0 1 0,-2-5 0,1 6 0,0 1 0,0-1 0,0 0 0,0 1 0,-1-1 0,1 1 0,0 0 0,-1-1 0,0 1 0,1 0 0,-1 0 0,1 0 0,-1 0 0,0 0 0,0 1 0,0-1 0,1 0 0,-1 1 0,0-1 0,0 1 0,0 0 0,0 0 0,0 0 0,-3 0 0,-7-1 0,0 2 0,-19 1 0,2 4 0,0 0 0,0 2 0,1 1 0,0 1 0,1 1 0,-33 19 0,-147 103 0,84-40 0,-120 118 0,240-209 0,-1 2 0,0 0 0,0 0 0,0 0 0,-6 9 0,10-12 0,0-1 0,0 1 0,-1-1 0,1 1 0,0-1 0,0 1 0,0-1 0,0 1 0,-1-1 0,1 1 0,0-1 0,0 1 0,0-1 0,0 1 0,0 0 0,0-1 0,0 1 0,1-1 0,-1 1 0,0-1 0,0 1 0,0-1 0,1 1 0,-1 0 0,1 0 0,0-1 0,0 1 0,0-1 0,0 1 0,-1 0 0,1-1 0,0 0 0,0 1 0,0-1 0,0 0 0,0 1 0,0-1 0,0 0 0,0 0 0,0 0 0,2 0 0,20 0 0,0-1 0,0-1 0,0-1 0,-1 0 0,1-2 0,21-8 0,-22 7 0,107-32 0,149-66 0,114-82 0,-369 174 0,111-62 0,-115 62 0,-1-1 0,0 0 0,-1-2 0,25-27 0,-39 39 0,-1 1 0,0-1 0,0 0 0,0 0 0,-1 1 0,1-1 0,-1-1 0,1 1 0,-1 0 0,0 0 0,0 0 0,-1-1 0,1 1 0,-1 0 0,1-1 0,-1 1 0,0-1 0,-1-5 0,0 6 0,1 1 0,-1 0 0,0 0 0,0 0 0,0 0 0,0 0 0,-1 0 0,1 0 0,0 0 0,-1 1 0,1-1 0,-1 0 0,0 1 0,1-1 0,-1 1 0,0 0 0,0-1 0,0 1 0,0 0 0,0 0 0,0 0 0,0 1 0,0-1 0,-1 0 0,1 1 0,0 0 0,0-1 0,-4 1 0,-13 0 0,0 1 0,-1 1 0,1 1 0,1 0 0,-1 2 0,-34 12 0,35-12 0,-43 16 0,1 2 0,1 3 0,1 3 0,1 2 0,2 2 0,1 3 0,2 2 0,2 2 0,2 3 0,-52 57 0,79-76 0,1 1 0,1 1 0,-17 30 0,31-48 0,1-1 0,0 1 0,0 0 0,1 0 0,0 1 0,1-1 0,0 0 0,0 1 0,1 0 0,0-1 0,0 1 0,1 0 0,0 0 0,0-1 0,1 1 0,3 11 0,-1-13 0,-1-1 0,2 1 0,-1 0 0,1-1 0,0 0 0,0 0 0,1 0 0,0-1 0,0 1 0,0-1 0,1 0 0,-1 0 0,1-1 0,0 0 0,1 0 0,7 3 0,7 3 0,1-1 0,0-1 0,44 11 0,-10-9 0,0-1 0,0-4 0,1-1 0,-1-3 0,1-3 0,-1-2 0,0-3 0,0-2 0,90-26 0,-81 14 0,-1-2 0,-1-3 0,-1-3 0,-2-2 0,-1-4 0,-1-1 0,90-77 0,-126 94 0,-1 0 0,0-1 0,-2-1 0,-1-1 0,22-34 0,-35 48 0,-1 0 0,0-1 0,0 1 0,-1-1 0,0 0 0,-1 0 0,0 0 0,2-17 0,-4 19 0,0 0 0,-1 0 0,0 0 0,0 0 0,0 0 0,-1 0 0,0 0 0,0 1 0,-1-1 0,1 1 0,-2-1 0,1 1 0,-5-6 0,-3-4 0,-2 1 0,0 1 0,0-1 0,-1 2 0,-1 0 0,-1 1 0,1 0 0,-2 2 0,0-1 0,0 2 0,0 0 0,-31-9 0,20 9 0,0 1 0,0 2 0,-1 0 0,1 2 0,-1 2 0,0 0 0,-56 5 0,32 5 0,1 1 0,1 4 0,-1 1 0,2 2 0,0 3 0,2 2 0,-80 46 0,95-46 0,0 1 0,2 2 0,-42 39 0,57-47 0,1 0 0,0 1 0,2 1 0,0 0 0,1 0 0,1 2 0,-14 32 0,21-45 0,1 1 0,1 0 0,-1 0 0,1 0 0,1 0 0,0 1 0,0-1 0,0 0 0,1 1 0,0-1 0,1 0 0,0 1 0,0-1 0,1 0 0,0 0 0,0 0 0,1 0 0,0 0 0,0-1 0,1 1 0,0-1 0,1 0 0,-1 0 0,1 0 0,1-1 0,-1 1 0,8 6 0,4 0 0,1 0 0,0-1 0,1-1 0,0-1 0,0 0 0,1-2 0,0 0 0,31 7 0,12 0 0,102 10 0,-74-17 0,1-4 0,-1-4 0,1-4 0,109-19 0,-126 10 0,0-4 0,-1-3 0,0-3 0,-2-3 0,97-50 0,-108 42 0,-1-2 0,99-80 0,-158 115 0,6-5 0,0 0 0,-1 0 0,0-1 0,6-7 0,-11 13 0,0-1 0,0 1 0,0 0 0,0-1 0,0 1 0,-1 0 0,1-1 0,-1 1 0,1-1 0,-1 1 0,1-1 0,-1 1 0,0-1 0,0 1 0,0-1 0,0 1 0,0-1 0,0 0 0,0 1 0,0-1 0,-1 1 0,1-1 0,0 1 0,-1-1 0,0 1 0,1 0 0,-1-1 0,0 1 0,0-1 0,-1-1 0,-5-4 0,0 1 0,-1 0 0,1 0 0,-1 1 0,0 0 0,0 0 0,-1 1 0,0 0 0,1 1 0,-13-4 0,-11-1 0,-54-8 0,35 11 0,-1 2 0,1 2 0,-1 3 0,1 1 0,0 3 0,0 2 0,1 3 0,-79 26 0,62-13 0,1 3 0,2 4 0,1 1 0,2 4 0,-98 74 0,131-88 0,1 1 0,1 1 0,-35 40 0,54-55 0,0 1 0,1-1 0,0 1 0,1 0 0,0 1 0,-5 14 0,8-18 0,1 0 0,-1-1 0,1 1 0,1 0 0,-1 0 0,1 0 0,0 0 0,1 0 0,-1 0 0,1-1 0,4 12 0,-2-9 0,1-1 0,0 1 0,0-1 0,1 0 0,0 0 0,0 0 0,1-1 0,0 0 0,0 0 0,1 0 0,0-1 0,0 0 0,1 0 0,-1-1 0,1 0 0,13 6 0,3 0 0,0-1 0,1-1 0,-1-1 0,52 9 0,-14-9-56,0-2 0,0-3 1,1-2-1,64-9 0,-5-7-204,130-32 1,-123 14 172,224-86 0,-262 80 91,-1-5-1,-2-3 1,85-62-1,-141 86-3,0-1 0,27-29 0,-49 44 0,-1-1 0,0 0 0,-1-1 0,0 0 0,-1 0 0,0-1 0,0 0 0,-2 0 0,8-21 0,-12 31 17,-1-1 1,0 1-1,1-1 0,-1 0 0,0 1 0,0-1 0,0 0 0,-1 1 0,1-1 0,-1 1 0,1-1 1,-1 1-1,0-1 0,0 1 0,0-1 0,0 1 0,-1 0 0,1-1 0,0 1 0,-1 0 1,0 0-1,1 0 0,-1 0 0,0 0 0,0 1 0,0-1 0,-4-2 0,-4-2 79,0 0 0,0 0 0,-1 1-1,-21-7 1,-5 1-96,0 1 0,0 2 0,-1 2 0,-71-3 0,41 9 0,-125 15 0,120-3 0,0 4 0,1 2 0,1 4 0,1 3 0,1 3 0,1 3 0,2 2 0,1 4 0,-86 64 0,110-69 0,2 2 0,-60 64 0,75-69 0,0 1 0,2 0 0,1 2 0,-22 46 0,37-66 0,1 0 0,0 0 0,1 1 0,0 0 0,1-1 0,1 1 0,0 0 0,-1 25 0,4-33 0,-1 0 0,1 0 0,-1 0 0,1 0 0,1 0 0,-1 0 0,1-1 0,0 1 0,0-1 0,0 1 0,0-1 0,1 0 0,0 1 0,0-1 0,0-1 0,0 1 0,1 0 0,0-1 0,-1 0 0,1 0 0,0 0 0,0 0 0,1 0 0,-1-1 0,1 0 0,6 2 0,3 1 0,0-1 0,0 0 0,1-2 0,-1 0 0,1 0 0,0-1 0,0-1 0,0 0 0,17-4 0,19-4 0,65-19 0,-4-6-114,-2-5-1,-2-4 0,112-63 1,-89 33-116,239-177 1,-283 180 229,79-82 0,-126 109 0,-1-1 0,-3-2 0,55-87 0,-80 113-30,-1-1 0,0-1 0,-1 0 0,11-43 0,-18 56 78,-1 0 0,1 0 0,-1 0 0,0-1-1,-1 1 1,0 0 0,-1 0 0,1-1 0,-2 1 0,1 0 0,-1 0 0,0 0 0,-1 0 0,0 0 0,0 1-1,-8-14 1,7 15-26,-1 0 0,0 1 0,-1 0 0,1 0 0,-1 0 0,0 0-1,0 1 1,-1 0 0,1 1 0,-14-6 0,-1 1-18,1 1 0,-34-6 0,8 5-4,0 3 0,-1 1 0,1 3 0,-1 1 0,1 3 0,-82 14 0,26 6 0,-190 67 0,211-58 0,2 4 0,2 3 0,1 4 0,-90 66 0,81-45 0,3 4 0,4 4 0,-79 92 0,145-152 0,-24 33 0,34-43 0,0 1 0,0 0 0,1-1 0,-1 1 0,1 0 0,0 0 0,0 0 0,0 0 0,0 0 0,0 0 0,1 0 0,0 0 0,-1 0 0,1 4 0,1-5 0,-1 0 0,1-1 0,0 1 0,-1-1 0,1 1 0,0-1 0,0 1 0,0-1 0,0 0 0,0 1 0,1-1 0,-1 0 0,0 0 0,1 0 0,-1 0 0,0 0 0,1 0 0,-1 0 0,1 0 0,0-1 0,-1 1 0,1-1 0,-1 1 0,4 0 0,5 1 0,0 0 0,19 1 0,-28-3 0,30 0 0,1-1 0,0-1 0,-1-2 0,1-1 0,35-11 0,155-58 0,22-24 0,355-198 0,-584 287 0,138-83 0,-130 77 0,-1-2 0,-1 0 0,-1-1 0,26-31 0,-73 63 0,-62 43 0,3 4 0,-119 110 0,-136 168 0,251-245 0,75-79 0,8-9 0,0 1 0,1 0 0,0 0 0,0 0 0,0 1 0,-3 8 0,8-16 0,1 0 0,0 1 0,-1-1 0,1 0 0,0 0 0,0 1 0,-1-1 0,1 0 0,0 0 0,0 1 0,0-1 0,0 0 0,-1 1 0,1-1 0,0 0 0,0 1 0,0-1 0,0 0 0,0 1 0,0-1 0,0 1 0,0-1 0,0 0 0,0 1 0,0-1 0,0 0 0,0 1 0,0-1 0,0 0 0,1 1 0,-1-1 0,0 0 0,0 1 0,0-1 0,0 0 0,1 0 0,-1 1 0,0-1 0,0 0 0,1 1 0,-1-1 0,0 0 0,0 0 0,1 0 0,-1 1 0,0-1 0,1 0 0,-1 0 0,0 0 0,1 0 0,-1 0 0,0 1 0,1-1 0,-1 0 0,0 0 0,1 0 0,-1 0 0,0 0 0,1 0 0,-1 0 0,0 0 0,1 0 0,-1-1 0,1 1 0,-1 0 0,0 0 0,1 0 0,-1 0 0,1-1 0,28-10 0,37-26 0,112-87 0,-113 77 0,-45 33 0,395-302 0,-406 308 0,71-64 0,-70 62 0,-1 0 0,0-1 0,0 0 0,-1-1 0,9-16 0,-17 28 0,0-1 0,1 1 0,-1 0 0,0-1 0,1 1 0,-1-1 0,0 1 0,0-1 0,0 1 0,1-1 0,-1 1 0,0-1 0,0 1 0,0-1 0,0 1 0,0-1 0,0 1 0,0-1 0,0 1 0,0-1 0,0 1 0,0-1 0,0 1 0,0-1 0,-1 1 0,1-1 0,0 0 0,-1 1 0,0 0 0,0 0 0,0 1 0,0-1 0,0 0 0,0 0 0,0 1 0,1-1 0,-1 0 0,0 1 0,0-1 0,0 1 0,1-1 0,-1 1 0,0-1 0,0 1 0,0 1 0,-75 63 0,-72 79 0,82-77 0,5-7 0,-246 240 0,-21-24 0,315-267 0,15-12 0,23-20 0,481-396 0,3-1 0,-498 411 0,-5 4 0,0 0 0,-1 0 0,1 0 0,-1-1 0,0 1 0,0-1 0,4-8 0,-9 14 0,0 0 0,0-1 0,0 1 0,0 0 0,0-1 0,-1 1 0,1 0 0,0 0 0,0-1 0,0 1 0,0 0 0,0 0 0,-1 0 0,1-1 0,0 1 0,0 0 0,0 0 0,-1 0 0,1 0 0,0-1 0,0 1 0,-1 0 0,1 0 0,0 0 0,0 0 0,-1 0 0,1 0 0,0 0 0,0 0 0,-1 0 0,1 0 0,0 0 0,0 0 0,-1 0 0,1 0 0,0 0 0,-1 0 0,1 0 0,0 0 0,0 0 0,-1 0 0,1 0 0,0 0 0,-1 0 0,-20 2 0,16-1 0,-70 8 0,-111 28 0,-70 36 0,-327 140 0,11 34 0,433-186 0,-69 36 0,-136 56 0,299-133 0,108-43 0,352-173 0,-12-28 0,-46 9 0,-257 149 0,133-116 0,-221 171 0,7-5 0,24-27 0,-39 38 0,-1 1 0,1-1 0,-1 0 0,0 0 0,0 0 0,0 0 0,-1 0 0,0-1 0,0 1 0,0-1 0,1-10 0,-3 15 0,1-1 0,-1 1 0,0-1 0,0 1 0,-1 0 0,1-1 0,0 1 0,0 0 0,-1-1 0,1 1 0,0 0 0,-1-1 0,0 1 0,1 0 0,-1 0 0,0-1 0,1 1 0,-1 0 0,0 0 0,0 0 0,0 0 0,0 0 0,0 0 0,0 0 0,0 1 0,0-1 0,-1 0 0,1 1 0,0-1 0,0 0 0,-1 1 0,1 0 0,0-1 0,-1 1 0,1 0 0,0-1 0,-3 1 0,-6-1 0,0 1 0,0 0 0,-1 1 0,-12 2 0,10-1 0,-97 14 22,-158 44-1,-100 56-236,36 8-216,-361 189 1,558-246 423,-436 234-68,478-247 1104,228-158-958,-63 45-56,216-165-15,488-398 0,-764 612 0,34-28 0,69-75 0,-113 110 0,1 0 0,0-1 0,-1 1 0,0-1 0,3-6 0,-4 10 0,-1-1 0,0 1 0,0-1 0,0 1 0,0 0 0,0-1 0,0 1 0,0-1 0,1 1 0,-1-1 0,0 1 0,-1 0 0,1-1 0,0 1 0,0-1 0,0 1 0,0-1 0,0 1 0,0 0 0,0-1 0,-1 1 0,1-1 0,0 1 0,0 0 0,-1-1 0,0 1 0,0-1 0,1 1 0,-1-1 0,0 1 0,0 0 0,0 0 0,0-1 0,0 1 0,0 0 0,0 0 0,0 0 0,0 0 0,0 0 0,0 0 0,0 0 0,-1 1 0,-15 3 0,1 0 0,0 1 0,0 1 0,-28 15 0,12-7 0,-778 419-315,53 92 0,679-464 315,-189 134 0,261-191 82,21-12 111,5-3 57,503-300-136,-402 235-123,29-17 9,393-268 0,-521 344 0,0 1 0,-1 0 0,-1-2 0,28-30 0,-49 48 0,1 0 0,0 0 0,0 0 0,0 0 0,0 0 0,0 0 0,0 0 0,0 0 0,0 0 0,0 0 0,0 0 0,0 0 0,0 0 0,0 0 0,0 0 0,0 0 0,-1 0 0,1 0 0,0 0 0,0 0 0,0 0 0,0-1 0,0 1 0,0 0 0,0 0 0,0 0 0,0 0 0,0 0 0,0 0 0,0 0 0,0 0 0,0 0 0,0 0 0,0 0 0,0 0 0,0 0 0,0 0 0,0 0 0,0 0 0,0-1 0,0 1 0,0 0 0,0 0 0,0 0 0,0 0 0,0 0 0,0 0 0,0 0 0,0 0 0,0 0 0,0 0 0,-11 4 0,-15 11 0,-211 147 0,-27 18 0,-1038 621-646,1214-749 646,-1-3 0,-186 71 0,237-108 0,0-1 0,-1-1 0,0-3 0,-1-1 0,1-1 0,-1-3 0,0-1 0,0-2 0,0-2 0,-60-12 0,18-6 0,-125-49 0,-70-52 0,161 57 483,61 32-320,87 21-163,45-12 0,134-25 0,85 9 0,117 16 0,2 25 0,-155 1 0,-269-2 0,0-1 0,0-1 0,0 0 0,-9-3 0,-18-3 0,-471-101 0,223 44 0,-24-6 0,220 44 0,53 15 0,-50-11 0,73 21 0,15 2 0,27 4 0,234 28 0,-172-18 0,271 45 0,139 18 0,-395-66 0,-45-7 0,-1 4 0,1 1 0,77 24 0,-109-19 0,-23-10 0,-1-1 0,1 0 0,13 4 0,-167-39 0,-166-39 0,8-24 0,-83-84 0,386 178 0,-28-13 0,28 13 0,0 0 0,1 0 0,-1 1 0,0-1 0,0 1 0,1 0 0,-1-1 0,0 1 0,0 0 0,1 0 0,-1 0 0,0 0 0,0 1 0,1-1 0,-3 1 0,4 1 0,1 0 0,0 0 0,1 0 0,-1 0 0,0 0 0,0 0 0,1 0 0,-1 0 0,4 2 0,46 42 0,107 73 0,69 22 0,110 44 0,-310-174 0,-26-10 0,-2-2 0,-16-6 0,-32-11 0,-99-22 0,73 23 0,-357-99 0,421 114 0,-2-2 0,0 0 0,-1 2 0,1-1 0,-1 2 0,0 0 0,0 0 0,-23 3 0,45-3 0,1 0 0,-1 1 0,1 0 0,0 1 0,13 2 0,0-1 0,638 22 0,-517-30 0,183 0 0,-652-17 0,-226 21 0,415 10 0,1 7 0,-140 33 0,221-31 0,44-13 0,-1 0 0,-1 0 0,1-1 0,0 0 0,-20 1 0,50-3 0,0 2 0,0 0 0,19 6 0,21 4 0,24 0 0,132 2 0,87-18 0,-254 1 0,212-9 0,212-1 0,-1469-33 0,571 22 0,-363-53 0,656 56 0,-175-29 0,-112-49 0,-463-96 0,734 172 0,-182-4 0,-153 28 0,161 36 0,177-16 0,120-18 0,-389 59 0,324-48 0,1-4 0,-165-2 0,209-11 0,-35 1 0,73 1 0,0 1 0,0 0 0,0 1 0,0 0 0,0 0 0,-13 6 0,20-7 0,-1 0 0,1 0 0,0 0 0,0 1 0,0-1 0,0 1 0,1-1 0,-1 1 0,0 0 0,1 0 0,-3 2 0,19-1 0,53 15 0,1-2 0,87 7 0,144-2 0,-226-17 0,1383 78-606,-649-1 606,-789-78-2,74 15-20,-83-15 40,0 0 0,0 0 0,0 1 0,0 1-1,0-1 1,12 10 0,-21-13-12,0 0 0,0-1 1,0 1-1,0 0 0,0 0 0,0-1 0,0 1 0,0 0 0,0 0 0,-1 0 0,1 0 0,0 1 0,-1-1 0,1 0 0,-1 0 1,1 0-1,-1 0 0,0 1 0,1-1 0,-1 0 0,0 0 0,0 0 0,0 1 0,0-1 0,0 0 0,0 2 0,-1 0 7,0-1 0,0 1-1,0-1 1,0 0 0,-1 0-1,1 0 1,-1 0-1,0 0 1,1 0 0,-1 0-1,0 0 1,-3 2 0,-4 2 16,0 0 0,-1 0 1,0 0-1,0-1 1,-11 4-1,-11 0-29,0 0 0,0-2 0,-40 3 0,-102 0 0,138-8 0,-284 2-138,-1-14-1,1-14 1,-623-128-1,786 113 139,2-6 0,2-7 0,2-6 0,3-7 0,-150-91 0,132 52 0,4-7 0,6-7 0,4-7 0,-168-180 0,300 285 0,-75-84 0,78 84 0,1-1 0,1-1 0,-15-28 0,27 45 31,1 0 0,-1-1 0,1 1-1,0 0 1,1-1 0,-1 1 0,1-1-1,0 0 1,1 1 0,-1-1 0,1 0 0,0 1-1,1-1 1,1-10 0,-2 15-28,0 1 1,1-1-1,-1 0 0,1 0 1,-1 0-1,1 1 1,-1-1-1,1 0 0,0 0 1,-1 1-1,1-1 1,0 1-1,-1-1 0,1 0 1,0 1-1,0-1 1,-1 1-1,1 0 0,0-1 1,0 1-1,0 0 1,0-1-1,0 1 0,0 0 1,0 0-1,-1 0 1,1 0-1,0 0 0,0 0 1,0 0-1,0 0 1,0 0-1,1 1 0,34 10-26,-14-1 23,0 1 0,0 1 0,30 23 0,57 56 0,26 34-1400,139 167 0,97 168-1400,112 187 2800,16 22 0,-492-661-2,40 54 314,2-2-1,91 85 1,-144-159 2098,-12-22-498,6 15-1567,-129-291-345,12 23-1130,71 162-1000,-113-256-1016,-250-513 1487,284 636 1403,50 110 42,-109-145 0,145 229 120,-4 2-1,-2 2 0,-3 3 0,-82-65 0,115 104 1831,0 1 0,-2 1 0,0 1 0,-45-21 0,67 36-1651,0 0 0,0 1 0,-1 0 0,-9-2 1,14 3-83,0 0 1,0 0-1,0 0 0,-1 0 1,1 0-1,0 0 1,0 0-1,0 0 1,0 1-1,0-1 1,0 0-1,0 1 1,0-1-1,0 0 1,1 1-1,-1 0 0,0-1 1,0 1-1,0-1 1,0 1-1,1 0 1,-1 0-1,0-1 1,0 1-1,1 0 1,-1 0-1,1 0 1,-1 0-1,1 0 0,-1 0 1,1 0-1,0 0 1,-1 1-1,-7 45-3,2-1 0,0 75 0,4-76 0,14 966-2018,57 4-930,-38-612 2551,-19-259 1135,0-16 1478,-8 200 0,-4-332-2195,0 0 1,-1 0-1,1 0 1,-1 0-1,0 0 1,-2-4-1,-5-19 22,-44-214-43,-373-1590-7153,415 1791 7090,-32-135-1378,-47-192-1221,32 123 5471,52 224-2188,2 8 443,0-1-1,0 1 0,1-1 1,1 0-1,0-24 0,9 87 446,13 70-1487,51 165-1,62 109-4575,116 236 3514,-164-445 922,145 230 0,-2-103 118,-221-309 4159,-12-22-2615,-78-308-1456,27 97-92,-105-338 4,98 381 0,-87-178 0,140 345 0,4 12 0,1 1 0,0-1 0,1-1 0,0 1 0,0 0 0,1-1 0,-2-13 0,19 60 0,161 387-108,-149-365-27,269 539-654,-196-425 576,169 223 1,-73-151-910,-3-19-4490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0T00:17:38.516"/>
    </inkml:context>
    <inkml:brush xml:id="br0">
      <inkml:brushProperty name="width" value="0.05" units="cm"/>
      <inkml:brushProperty name="height" value="0.05" units="cm"/>
      <inkml:brushProperty name="color" value="#FFFFFF"/>
    </inkml:brush>
  </inkml:definitions>
  <inkml:trace contextRef="#ctx0" brushRef="#br0">0 2093 24575,'0'0'0,"11"-3"0,322-94 0,-264 78 0,815-213-441,13 47 0,-12 60-1811,4 22-1504,-296 36 2638,584-140 1118,-1037 169-18,122-25 130,-261 62-321,13-1-276,0 2 4017,-14 0-3443,0 0 0,1 1 1,-1-1-1,0 0 1,0 0-1,0 0 1,0 0-1,0 0 1,0 0-1,1 1 1,-1-1-1,0 0 0,0 0 1,0 0-1,0 0 1,0 1-1,0-1 1,0 0-1,0 0 1,0 0-1,0 0 1,0 1-1,0-1 0,0 0 1,0 0-1,0 0 1,0 1-1,0-1 1,0 0-1,0 0 1,0 0-1,0 0 1,0 1-1,0-1 0,0 0 1,0 0-1,-1 0 1,1 0-1,0 0 1,0 1-1,-13 14 1155,-857 798-1079,359-348-165,507-462 0,-41 37 0,39-36 0,5-5 0,23-23 0,57-58 0,449-484 0,-36-32 0,-462 559 0,-8 10 0,0 0 0,20-41 0,-39 61 0,-6 12 0,-11 17 0,-53 95 0,-242 558-2908,63 29-1,36 133-468,208-822 3523,-2 4 993,1-1-1,1 1 0,0 0 1,1 0-1,3 29 0,0-43-150,2-8-44,17-47-607,-10 22-388,185-482-1588,210-566-3365,-298 772 5004,239-629 0,-331 896 0,63-145 0,-59 143 0,2 1 0,34-47 0,-52 82 326,13-16 3334,-16 20-3520,-1 0-1,1 0 1,0 0 0,0 1 0,0-1 0,0 0 0,0 1 0,0-1 0,0 1-1,0-1 1,0 1 0,0-1 0,0 1 0,0 0 0,0 0 0,0-1 0,0 1-1,2 0 1,-3 0-140,1 1 0,-1-1 0,1 1 0,-1 0 0,1-1 0,-1 1 0,0-1 0,1 1 0,-1 0 0,0-1 0,0 1 0,0-1 0,1 1 0,-1 0 0,0-1 0,0 1 0,0 0 0,0-1 0,0 1 0,0 0 0,0-1 0,0 1 0,0 0 0,0-1 0,-1 1 0,1 0 0,-1 0 0,1 2 0,-48 527 0,29-283 0,-8 55 0,-18 232 0,34 1 0,15-599 0,44-428 0,1-15 0,-33-3 0,-17 474 0,0 35 0,1 4 0,0 20 0,26 513 0,32-1 0,-53-487 0,-2-19 0,0 0 0,2-1 0,0 0 0,18 49 0,-10-56 0,-13-20 0,0-1 0,0 0 0,0 0 0,0 0 0,1 0 0,-1 0 0,0 0 0,0 0 0,0 0 0,0 0 0,0 1 0,0-1 0,1 0 0,-1 0 0,0 0 0,0 0 0,0 0 0,0 0 0,0 0 0,0 0 0,1 0 0,-1 0 0,0 0 0,0 0 0,0 0 0,0 0 0,0 0 0,1 0 0,-1 0 0,0 0 0,0 0 0,0 0 0,0-1 0,0 1 0,0 0 0,1 0 0,-1 0 0,0 0 0,0 0 0,0 0 0,0 0 0,0 0 0,0 0 0,0-1 0,3-13 0,13-452 0,-1 73 0,-13 331 0,-4-135 0,4 388 0,-4-97 0,2 503 0,15-776 0,-5 90 0,1-23 0,20-381 0,-32 477 0,1 16 0,0 0 0,0 0 0,0 0 0,0 0 0,0 0 0,0 0 0,0 0 0,0 0 0,0 0 0,0 0 0,0 0 0,0 0 0,0 0 0,2 26 0,28 126 0,24 106 0,-52-247 0,0-5 0,-1 1 0,1-1 0,0 0 0,0 0 0,1 1 0,-1-2 0,1 1 0,5 7 0,-7-51 0,-2-65 0,1 135-341,2-1 0,1 1-1,9 39 1,-5-41-6485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82602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4/19/2024</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5269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0958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22687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74707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90992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9570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55276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5801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37349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4/19/2024</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2938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4/19/2024</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470060436"/>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220.png"/><Relationship Id="rId26" Type="http://schemas.openxmlformats.org/officeDocument/2006/relationships/image" Target="../media/image260.png"/><Relationship Id="rId39" Type="http://schemas.openxmlformats.org/officeDocument/2006/relationships/image" Target="../media/image31.png"/><Relationship Id="rId21" Type="http://schemas.openxmlformats.org/officeDocument/2006/relationships/customXml" Target="../ink/ink10.xml"/><Relationship Id="rId34" Type="http://schemas.openxmlformats.org/officeDocument/2006/relationships/customXml" Target="../ink/ink17.xml"/><Relationship Id="rId7" Type="http://schemas.openxmlformats.org/officeDocument/2006/relationships/customXml" Target="../ink/ink3.xml"/><Relationship Id="rId12" Type="http://schemas.openxmlformats.org/officeDocument/2006/relationships/image" Target="../media/image190.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customXml" Target="../ink/ink20.xml"/><Relationship Id="rId2" Type="http://schemas.openxmlformats.org/officeDocument/2006/relationships/customXml" Target="../ink/ink1.xml"/><Relationship Id="rId16" Type="http://schemas.openxmlformats.org/officeDocument/2006/relationships/image" Target="../media/image210.png"/><Relationship Id="rId20" Type="http://schemas.openxmlformats.org/officeDocument/2006/relationships/image" Target="../media/image230.png"/><Relationship Id="rId29" Type="http://schemas.openxmlformats.org/officeDocument/2006/relationships/customXml" Target="../ink/ink14.xml"/><Relationship Id="rId1" Type="http://schemas.openxmlformats.org/officeDocument/2006/relationships/slideLayout" Target="../slideLayouts/slideLayout2.xml"/><Relationship Id="rId6" Type="http://schemas.openxmlformats.org/officeDocument/2006/relationships/image" Target="../media/image160.png"/><Relationship Id="rId11" Type="http://schemas.openxmlformats.org/officeDocument/2006/relationships/customXml" Target="../ink/ink5.xml"/><Relationship Id="rId24" Type="http://schemas.openxmlformats.org/officeDocument/2006/relationships/image" Target="../media/image250.png"/><Relationship Id="rId32" Type="http://schemas.openxmlformats.org/officeDocument/2006/relationships/image" Target="../media/image29.png"/><Relationship Id="rId37" Type="http://schemas.openxmlformats.org/officeDocument/2006/relationships/image" Target="../media/image30.png"/><Relationship Id="rId40" Type="http://schemas.openxmlformats.org/officeDocument/2006/relationships/image" Target="../media/image32.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270.png"/><Relationship Id="rId36" Type="http://schemas.openxmlformats.org/officeDocument/2006/relationships/customXml" Target="../ink/ink19.xml"/><Relationship Id="rId10" Type="http://schemas.openxmlformats.org/officeDocument/2006/relationships/image" Target="../media/image180.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150.png"/><Relationship Id="rId9" Type="http://schemas.openxmlformats.org/officeDocument/2006/relationships/customXml" Target="../ink/ink4.xml"/><Relationship Id="rId14" Type="http://schemas.openxmlformats.org/officeDocument/2006/relationships/image" Target="../media/image200.png"/><Relationship Id="rId22" Type="http://schemas.openxmlformats.org/officeDocument/2006/relationships/image" Target="../media/image240.png"/><Relationship Id="rId27" Type="http://schemas.openxmlformats.org/officeDocument/2006/relationships/customXml" Target="../ink/ink13.xml"/><Relationship Id="rId30" Type="http://schemas.openxmlformats.org/officeDocument/2006/relationships/image" Target="../media/image280.png"/><Relationship Id="rId35" Type="http://schemas.openxmlformats.org/officeDocument/2006/relationships/customXml" Target="../ink/ink18.xml"/><Relationship Id="rId8" Type="http://schemas.openxmlformats.org/officeDocument/2006/relationships/image" Target="../media/image170.png"/></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bbc.co.uk/news/technology-55318822"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igital.nhs.uk/news/2020/increase-in-use-of-electronic-prescriptions-during-coronavirus" TargetMode="External"/><Relationship Id="rId2" Type="http://schemas.openxmlformats.org/officeDocument/2006/relationships/hyperlink" Target="https://www.nuffieldtrust.org.uk/research/the-impact-of-covid-19-on-the-use-of-digital-technology-in-the-nh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ngland.nhs.uk/2020/05/millions-of-patients-benefiting-from-remote-consultations-as-family-doctors-respond-to-covid-19/" TargetMode="External"/><Relationship Id="rId2" Type="http://schemas.openxmlformats.org/officeDocument/2006/relationships/hyperlink" Target="https://ageing-better.org.uk/blogs/how-are-older-people-adapting-digital-technology-during-covid-19-pandemic" TargetMode="External"/><Relationship Id="rId1" Type="http://schemas.openxmlformats.org/officeDocument/2006/relationships/slideLayout" Target="../slideLayouts/slideLayout1.xml"/><Relationship Id="rId4" Type="http://schemas.openxmlformats.org/officeDocument/2006/relationships/hyperlink" Target="https://www.ageuk.org.uk/latest-press/articles/2020/10/age-uk--research-into-the-effects-of-the-pandemic-on-the-older-populations-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0F3BE7-2116-883B-218C-8EF83E686A9D}"/>
              </a:ext>
            </a:extLst>
          </p:cNvPr>
          <p:cNvSpPr>
            <a:spLocks noGrp="1"/>
          </p:cNvSpPr>
          <p:nvPr>
            <p:ph type="ctrTitle"/>
          </p:nvPr>
        </p:nvSpPr>
        <p:spPr>
          <a:xfrm>
            <a:off x="763379" y="1504415"/>
            <a:ext cx="4768938" cy="1947236"/>
          </a:xfrm>
        </p:spPr>
        <p:txBody>
          <a:bodyPr vert="horz" lIns="91440" tIns="45720" rIns="91440" bIns="45720" rtlCol="0" anchor="b">
            <a:normAutofit/>
          </a:bodyPr>
          <a:lstStyle/>
          <a:p>
            <a:pPr algn="l"/>
            <a:r>
              <a:rPr lang="en-US" sz="4200" b="1" dirty="0"/>
              <a:t>Community care and development</a:t>
            </a:r>
          </a:p>
        </p:txBody>
      </p:sp>
      <p:sp>
        <p:nvSpPr>
          <p:cNvPr id="3" name="Subtitle 2">
            <a:extLst>
              <a:ext uri="{FF2B5EF4-FFF2-40B4-BE49-F238E27FC236}">
                <a16:creationId xmlns:a16="http://schemas.microsoft.com/office/drawing/2014/main" id="{D51D4AD1-EB81-F0C0-CE7B-36C9CB892D04}"/>
              </a:ext>
            </a:extLst>
          </p:cNvPr>
          <p:cNvSpPr>
            <a:spLocks noGrp="1"/>
          </p:cNvSpPr>
          <p:nvPr>
            <p:ph type="subTitle" idx="1"/>
          </p:nvPr>
        </p:nvSpPr>
        <p:spPr>
          <a:xfrm>
            <a:off x="1123839" y="3749363"/>
            <a:ext cx="3834392" cy="1604222"/>
          </a:xfrm>
        </p:spPr>
        <p:txBody>
          <a:bodyPr vert="horz" lIns="91440" tIns="45720" rIns="91440" bIns="45720" rtlCol="0">
            <a:normAutofit/>
          </a:bodyPr>
          <a:lstStyle/>
          <a:p>
            <a:pPr algn="l"/>
            <a:r>
              <a:rPr lang="en-US" dirty="0"/>
              <a:t>By Kayleigh Burman</a:t>
            </a:r>
          </a:p>
        </p:txBody>
      </p:sp>
      <p:cxnSp>
        <p:nvCxnSpPr>
          <p:cNvPr id="24" name="Straight Connector 23">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252ABCC-E384-8C45-89A9-F8F4A37A08F8}"/>
              </a:ext>
            </a:extLst>
          </p:cNvPr>
          <p:cNvPicPr>
            <a:picLocks noChangeAspect="1"/>
          </p:cNvPicPr>
          <p:nvPr/>
        </p:nvPicPr>
        <p:blipFill>
          <a:blip r:embed="rId2"/>
          <a:stretch>
            <a:fillRect/>
          </a:stretch>
        </p:blipFill>
        <p:spPr>
          <a:xfrm>
            <a:off x="5943022" y="1443778"/>
            <a:ext cx="5562600" cy="4469946"/>
          </a:xfrm>
          <a:prstGeom prst="rect">
            <a:avLst/>
          </a:prstGeom>
        </p:spPr>
      </p:pic>
      <p:sp>
        <p:nvSpPr>
          <p:cNvPr id="5" name="TextBox 4">
            <a:extLst>
              <a:ext uri="{FF2B5EF4-FFF2-40B4-BE49-F238E27FC236}">
                <a16:creationId xmlns:a16="http://schemas.microsoft.com/office/drawing/2014/main" id="{4DE4E14A-8FC0-D869-AC59-CCC4E3E3732F}"/>
              </a:ext>
            </a:extLst>
          </p:cNvPr>
          <p:cNvSpPr txBox="1"/>
          <p:nvPr/>
        </p:nvSpPr>
        <p:spPr>
          <a:xfrm>
            <a:off x="8312583" y="5249148"/>
            <a:ext cx="3324375" cy="369332"/>
          </a:xfrm>
          <a:prstGeom prst="rect">
            <a:avLst/>
          </a:prstGeom>
          <a:noFill/>
        </p:spPr>
        <p:txBody>
          <a:bodyPr wrap="square" rtlCol="0">
            <a:spAutoFit/>
          </a:bodyPr>
          <a:lstStyle/>
          <a:p>
            <a:pPr>
              <a:spcAft>
                <a:spcPts val="600"/>
              </a:spcAft>
            </a:pPr>
            <a:r>
              <a:rPr lang="en-GB" dirty="0"/>
              <a:t>(Gov.uk, 2023)</a:t>
            </a:r>
            <a:endParaRPr lang="en-GB"/>
          </a:p>
        </p:txBody>
      </p:sp>
    </p:spTree>
    <p:extLst>
      <p:ext uri="{BB962C8B-B14F-4D97-AF65-F5344CB8AC3E}">
        <p14:creationId xmlns:p14="http://schemas.microsoft.com/office/powerpoint/2010/main" val="1048044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E4165CA-2930-4841-AFB7-DD41E95F2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3BE1A82C-5A15-080E-2FD2-8CAB6A6BA498}"/>
              </a:ext>
            </a:extLst>
          </p:cNvPr>
          <p:cNvPicPr>
            <a:picLocks noChangeAspect="1"/>
          </p:cNvPicPr>
          <p:nvPr/>
        </p:nvPicPr>
        <p:blipFill rotWithShape="1">
          <a:blip r:embed="rId2"/>
          <a:srcRect r="7555"/>
          <a:stretch/>
        </p:blipFill>
        <p:spPr>
          <a:xfrm>
            <a:off x="335280" y="1618341"/>
            <a:ext cx="4969240" cy="3602008"/>
          </a:xfrm>
          <a:prstGeom prst="rect">
            <a:avLst/>
          </a:prstGeom>
        </p:spPr>
      </p:pic>
      <p:sp>
        <p:nvSpPr>
          <p:cNvPr id="35" name="Rectangle 34">
            <a:extLst>
              <a:ext uri="{FF2B5EF4-FFF2-40B4-BE49-F238E27FC236}">
                <a16:creationId xmlns:a16="http://schemas.microsoft.com/office/drawing/2014/main" id="{D8BE8C52-9C3E-4691-A186-7582BDF4B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 y="696037"/>
            <a:ext cx="12188952" cy="5172500"/>
          </a:xfrm>
          <a:prstGeom prst="rect">
            <a:avLst/>
          </a:prstGeom>
          <a:gradFill>
            <a:gsLst>
              <a:gs pos="42000">
                <a:srgbClr val="000000">
                  <a:alpha val="23000"/>
                </a:srgbClr>
              </a:gs>
              <a:gs pos="0">
                <a:srgbClr val="000000">
                  <a:alpha val="0"/>
                </a:srgbClr>
              </a:gs>
              <a:gs pos="71000">
                <a:srgbClr val="000000">
                  <a:alpha val="2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F62AD10-37A5-FEBC-34EA-560FA261F970}"/>
              </a:ext>
            </a:extLst>
          </p:cNvPr>
          <p:cNvSpPr txBox="1"/>
          <p:nvPr/>
        </p:nvSpPr>
        <p:spPr>
          <a:xfrm>
            <a:off x="650240" y="5301837"/>
            <a:ext cx="3535680" cy="369332"/>
          </a:xfrm>
          <a:prstGeom prst="rect">
            <a:avLst/>
          </a:prstGeom>
          <a:noFill/>
        </p:spPr>
        <p:txBody>
          <a:bodyPr wrap="square" rtlCol="0">
            <a:spAutoFit/>
          </a:bodyPr>
          <a:lstStyle/>
          <a:p>
            <a:r>
              <a:rPr lang="en-GB" dirty="0"/>
              <a:t> (</a:t>
            </a:r>
            <a:r>
              <a:rPr lang="en-GB" dirty="0" err="1"/>
              <a:t>Baci</a:t>
            </a:r>
            <a:r>
              <a:rPr lang="en-GB" dirty="0"/>
              <a:t>, 2019)</a:t>
            </a:r>
          </a:p>
        </p:txBody>
      </p:sp>
      <p:sp>
        <p:nvSpPr>
          <p:cNvPr id="14" name="Title 13">
            <a:extLst>
              <a:ext uri="{FF2B5EF4-FFF2-40B4-BE49-F238E27FC236}">
                <a16:creationId xmlns:a16="http://schemas.microsoft.com/office/drawing/2014/main" id="{3A0ED674-A5EB-2EB6-295F-C21D25F80FF3}"/>
              </a:ext>
            </a:extLst>
          </p:cNvPr>
          <p:cNvSpPr>
            <a:spLocks noGrp="1"/>
          </p:cNvSpPr>
          <p:nvPr>
            <p:ph type="ctrTitle"/>
          </p:nvPr>
        </p:nvSpPr>
        <p:spPr>
          <a:xfrm>
            <a:off x="812800" y="100116"/>
            <a:ext cx="9144000" cy="1252071"/>
          </a:xfrm>
        </p:spPr>
        <p:txBody>
          <a:bodyPr/>
          <a:lstStyle/>
          <a:p>
            <a:r>
              <a:rPr lang="en-GB" dirty="0"/>
              <a:t>introduction</a:t>
            </a:r>
          </a:p>
        </p:txBody>
      </p:sp>
      <p:sp>
        <p:nvSpPr>
          <p:cNvPr id="16" name="TextBox 15">
            <a:extLst>
              <a:ext uri="{FF2B5EF4-FFF2-40B4-BE49-F238E27FC236}">
                <a16:creationId xmlns:a16="http://schemas.microsoft.com/office/drawing/2014/main" id="{52E27855-26AF-8E6A-084A-835AF886D93B}"/>
              </a:ext>
            </a:extLst>
          </p:cNvPr>
          <p:cNvSpPr txBox="1"/>
          <p:nvPr/>
        </p:nvSpPr>
        <p:spPr>
          <a:xfrm>
            <a:off x="5865984" y="1618341"/>
            <a:ext cx="5761874" cy="6463308"/>
          </a:xfrm>
          <a:prstGeom prst="rect">
            <a:avLst/>
          </a:prstGeom>
          <a:noFill/>
        </p:spPr>
        <p:txBody>
          <a:bodyPr wrap="square" rtlCol="0">
            <a:spAutoFit/>
          </a:bodyPr>
          <a:lstStyle/>
          <a:p>
            <a:pPr marL="342900" indent="-342900">
              <a:buFont typeface="Arial" panose="020B0604020202020204" pitchFamily="34" charset="0"/>
              <a:buChar char="•"/>
            </a:pPr>
            <a:r>
              <a:rPr lang="en-GB" dirty="0"/>
              <a:t>The older generation (my topic)</a:t>
            </a:r>
          </a:p>
          <a:p>
            <a:pPr marL="342900" indent="-342900">
              <a:buFont typeface="Arial" panose="020B0604020202020204" pitchFamily="34" charset="0"/>
              <a:buChar char="•"/>
            </a:pPr>
            <a:r>
              <a:rPr lang="en-GB" dirty="0"/>
              <a:t>What are digital tools</a:t>
            </a:r>
          </a:p>
          <a:p>
            <a:pPr marL="342900" indent="-342900">
              <a:buFont typeface="Arial" panose="020B0604020202020204" pitchFamily="34" charset="0"/>
              <a:buChar char="•"/>
            </a:pPr>
            <a:r>
              <a:rPr lang="en-GB" dirty="0"/>
              <a:t>Examples of digital tools</a:t>
            </a:r>
          </a:p>
          <a:p>
            <a:pPr marL="342900" indent="-342900">
              <a:buFont typeface="Arial" panose="020B0604020202020204" pitchFamily="34" charset="0"/>
              <a:buChar char="•"/>
            </a:pPr>
            <a:r>
              <a:rPr lang="en-GB" dirty="0"/>
              <a:t>What is a community</a:t>
            </a:r>
          </a:p>
          <a:p>
            <a:pPr marL="342900" indent="-342900">
              <a:buFont typeface="Arial" panose="020B0604020202020204" pitchFamily="34" charset="0"/>
              <a:buChar char="•"/>
            </a:pPr>
            <a:r>
              <a:rPr lang="en-GB" dirty="0"/>
              <a:t>How was digital tools used during the pandemic</a:t>
            </a:r>
          </a:p>
          <a:p>
            <a:pPr marL="342900" indent="-342900">
              <a:buFont typeface="Arial" panose="020B0604020202020204" pitchFamily="34" charset="0"/>
              <a:buChar char="•"/>
            </a:pPr>
            <a:r>
              <a:rPr lang="en-GB" dirty="0"/>
              <a:t>What technology was used to help</a:t>
            </a:r>
          </a:p>
          <a:p>
            <a:pPr marL="342900" indent="-342900">
              <a:buFont typeface="Arial" panose="020B0604020202020204" pitchFamily="34" charset="0"/>
              <a:buChar char="•"/>
            </a:pPr>
            <a:r>
              <a:rPr lang="en-GB" dirty="0"/>
              <a:t>What was done to help the communities stay together</a:t>
            </a:r>
          </a:p>
          <a:p>
            <a:pPr marL="342900" indent="-342900">
              <a:buFont typeface="Arial" panose="020B0604020202020204" pitchFamily="34" charset="0"/>
              <a:buChar char="•"/>
            </a:pPr>
            <a:r>
              <a:rPr lang="en-GB" dirty="0"/>
              <a:t>Advantages of digital tools</a:t>
            </a:r>
          </a:p>
          <a:p>
            <a:pPr marL="342900" indent="-342900">
              <a:buFont typeface="Arial" panose="020B0604020202020204" pitchFamily="34" charset="0"/>
              <a:buChar char="•"/>
            </a:pPr>
            <a:r>
              <a:rPr lang="en-GB" dirty="0"/>
              <a:t>Advantages for the older generation</a:t>
            </a:r>
          </a:p>
          <a:p>
            <a:pPr marL="342900" indent="-342900">
              <a:buFont typeface="Arial" panose="020B0604020202020204" pitchFamily="34" charset="0"/>
              <a:buChar char="•"/>
            </a:pPr>
            <a:r>
              <a:rPr lang="en-GB" dirty="0"/>
              <a:t>Limitations of digital tools</a:t>
            </a:r>
          </a:p>
          <a:p>
            <a:pPr marL="342900" indent="-342900">
              <a:buFont typeface="Arial" panose="020B0604020202020204" pitchFamily="34" charset="0"/>
              <a:buChar char="•"/>
            </a:pPr>
            <a:r>
              <a:rPr lang="en-GB" dirty="0"/>
              <a:t>Disadvantages for the older generation</a:t>
            </a:r>
          </a:p>
          <a:p>
            <a:pPr marL="342900" indent="-342900">
              <a:buFont typeface="Arial" panose="020B0604020202020204" pitchFamily="34" charset="0"/>
              <a:buChar char="•"/>
            </a:pPr>
            <a:r>
              <a:rPr lang="en-GB" dirty="0"/>
              <a:t>Impact on the future</a:t>
            </a:r>
          </a:p>
          <a:p>
            <a:pPr marL="342900" indent="-342900">
              <a:buFont typeface="Arial" panose="020B0604020202020204" pitchFamily="34" charset="0"/>
              <a:buChar char="•"/>
            </a:pPr>
            <a:r>
              <a:rPr lang="en-GB" dirty="0"/>
              <a:t>Impact on the future for older generation</a:t>
            </a:r>
          </a:p>
          <a:p>
            <a:pPr marL="342900" indent="-342900">
              <a:buFont typeface="Arial" panose="020B0604020202020204" pitchFamily="34" charset="0"/>
              <a:buChar char="•"/>
            </a:pPr>
            <a:r>
              <a:rPr lang="en-GB" dirty="0"/>
              <a:t>Loneliness </a:t>
            </a:r>
          </a:p>
          <a:p>
            <a:pPr marL="342900" indent="-342900">
              <a:buFont typeface="Arial" panose="020B0604020202020204" pitchFamily="34" charset="0"/>
              <a:buChar char="•"/>
            </a:pPr>
            <a:r>
              <a:rPr lang="en-GB" dirty="0"/>
              <a:t>How the community depended on the tools</a:t>
            </a:r>
          </a:p>
          <a:p>
            <a:pPr marL="342900" indent="-342900">
              <a:buFont typeface="Arial" panose="020B0604020202020204" pitchFamily="34" charset="0"/>
              <a:buChar char="•"/>
            </a:pPr>
            <a:r>
              <a:rPr lang="en-GB" dirty="0"/>
              <a:t>The effect of the community</a:t>
            </a:r>
          </a:p>
          <a:p>
            <a:pPr marL="342900" indent="-342900">
              <a:buFont typeface="Arial" panose="020B0604020202020204" pitchFamily="34" charset="0"/>
              <a:buChar char="•"/>
            </a:pPr>
            <a:r>
              <a:rPr lang="en-GB" dirty="0"/>
              <a:t>conclusion</a:t>
            </a:r>
          </a:p>
          <a:p>
            <a:pPr marL="342900" indent="-342900">
              <a:buFont typeface="+mj-lt"/>
              <a:buAutoNum type="arabicPeriod"/>
            </a:pPr>
            <a:endParaRPr lang="en-GB" dirty="0"/>
          </a:p>
          <a:p>
            <a:pPr marL="342900" indent="-342900">
              <a:buFont typeface="+mj-lt"/>
              <a:buAutoNum type="arabicPeriod"/>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03612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EA3B6404-C37D-4FE3-8124-9FC5ECE56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01B437-3AB8-38C7-80E5-407ACBFEF94A}"/>
              </a:ext>
            </a:extLst>
          </p:cNvPr>
          <p:cNvSpPr>
            <a:spLocks noGrp="1"/>
          </p:cNvSpPr>
          <p:nvPr>
            <p:ph type="title"/>
          </p:nvPr>
        </p:nvSpPr>
        <p:spPr>
          <a:xfrm>
            <a:off x="1015488" y="1046829"/>
            <a:ext cx="4493885" cy="4014010"/>
          </a:xfrm>
        </p:spPr>
        <p:txBody>
          <a:bodyPr vert="horz" lIns="91440" tIns="45720" rIns="91440" bIns="45720" rtlCol="0" anchor="b">
            <a:normAutofit fontScale="90000"/>
          </a:bodyPr>
          <a:lstStyle/>
          <a:p>
            <a:r>
              <a:rPr lang="en-US" sz="4600" b="1" i="0" dirty="0"/>
              <a:t>The older generation</a:t>
            </a:r>
            <a:br>
              <a:rPr lang="en-US" sz="4600" b="1" i="0" dirty="0"/>
            </a:br>
            <a:br>
              <a:rPr lang="en-US" sz="4600" b="1" i="0" dirty="0"/>
            </a:br>
            <a:r>
              <a:rPr lang="en-US" sz="4600" i="0" dirty="0"/>
              <a:t>how they are  affected by technology</a:t>
            </a:r>
          </a:p>
        </p:txBody>
      </p:sp>
      <p:cxnSp>
        <p:nvCxnSpPr>
          <p:cNvPr id="76" name="Straight Connector 75">
            <a:extLst>
              <a:ext uri="{FF2B5EF4-FFF2-40B4-BE49-F238E27FC236}">
                <a16:creationId xmlns:a16="http://schemas.microsoft.com/office/drawing/2014/main" id="{B42E889C-BF1F-40B2-86C2-92153DB7E6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8034" y="0"/>
            <a:ext cx="6553966" cy="35426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557940A-71CE-48E1-BD71-2BEF15613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851108" y="4783369"/>
            <a:ext cx="5340893" cy="20746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777C915-01E5-4C85-B3BF-7BF7CC3FE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021640" y="0"/>
            <a:ext cx="1268175"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6BAFF15-A25B-B4CC-A8E5-1B0BC32D17FB}"/>
              </a:ext>
            </a:extLst>
          </p:cNvPr>
          <p:cNvPicPr>
            <a:picLocks noGrp="1" noChangeAspect="1"/>
          </p:cNvPicPr>
          <p:nvPr>
            <p:ph idx="1"/>
          </p:nvPr>
        </p:nvPicPr>
        <p:blipFill rotWithShape="1">
          <a:blip r:embed="rId2"/>
          <a:srcRect l="1778" r="1" b="1"/>
          <a:stretch/>
        </p:blipFill>
        <p:spPr>
          <a:xfrm>
            <a:off x="5856516" y="1797161"/>
            <a:ext cx="5802084" cy="3263678"/>
          </a:xfrm>
          <a:prstGeom prst="rect">
            <a:avLst/>
          </a:prstGeom>
        </p:spPr>
      </p:pic>
      <p:sp>
        <p:nvSpPr>
          <p:cNvPr id="5" name="TextBox 4">
            <a:extLst>
              <a:ext uri="{FF2B5EF4-FFF2-40B4-BE49-F238E27FC236}">
                <a16:creationId xmlns:a16="http://schemas.microsoft.com/office/drawing/2014/main" id="{B34FD4C4-5DA8-E104-7DE7-C1C753574BE1}"/>
              </a:ext>
            </a:extLst>
          </p:cNvPr>
          <p:cNvSpPr txBox="1"/>
          <p:nvPr/>
        </p:nvSpPr>
        <p:spPr>
          <a:xfrm>
            <a:off x="5856516" y="5060839"/>
            <a:ext cx="2606448" cy="369332"/>
          </a:xfrm>
          <a:prstGeom prst="rect">
            <a:avLst/>
          </a:prstGeom>
          <a:noFill/>
        </p:spPr>
        <p:txBody>
          <a:bodyPr wrap="square" rtlCol="0">
            <a:spAutoFit/>
          </a:bodyPr>
          <a:lstStyle/>
          <a:p>
            <a:r>
              <a:rPr lang="en-GB"/>
              <a:t>(Debaleena, 2019)</a:t>
            </a:r>
            <a:endParaRPr lang="en-GB" dirty="0"/>
          </a:p>
        </p:txBody>
      </p:sp>
    </p:spTree>
    <p:extLst>
      <p:ext uri="{BB962C8B-B14F-4D97-AF65-F5344CB8AC3E}">
        <p14:creationId xmlns:p14="http://schemas.microsoft.com/office/powerpoint/2010/main" val="1774919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4" name="Rectangle 73">
            <a:extLst>
              <a:ext uri="{FF2B5EF4-FFF2-40B4-BE49-F238E27FC236}">
                <a16:creationId xmlns:a16="http://schemas.microsoft.com/office/drawing/2014/main" id="{69D89144-0D4E-4313-987E-2320ACC7C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58DE2650-F552-4B6E-A78A-2ACB25BFBF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92760"/>
            <a:ext cx="2404085" cy="63929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900AFAE-1141-4CA1-814A-5702761CAA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810940" y="878066"/>
            <a:ext cx="3381060" cy="59799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EF9E469-AF01-4131-85CE-C98E754258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7640" y="0"/>
            <a:ext cx="6944360" cy="12446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A4FE53-781B-CDF3-19F8-3BD9980D5952}"/>
              </a:ext>
            </a:extLst>
          </p:cNvPr>
          <p:cNvSpPr>
            <a:spLocks noGrp="1"/>
          </p:cNvSpPr>
          <p:nvPr>
            <p:ph type="title"/>
          </p:nvPr>
        </p:nvSpPr>
        <p:spPr>
          <a:xfrm>
            <a:off x="1166452" y="611941"/>
            <a:ext cx="8343900" cy="890566"/>
          </a:xfrm>
        </p:spPr>
        <p:txBody>
          <a:bodyPr vert="horz" lIns="91440" tIns="45720" rIns="91440" bIns="45720" rtlCol="0" anchor="b">
            <a:normAutofit/>
          </a:bodyPr>
          <a:lstStyle/>
          <a:p>
            <a:pPr algn="ctr"/>
            <a:r>
              <a:rPr lang="en-US" b="1" dirty="0"/>
              <a:t>What are digital tools</a:t>
            </a:r>
          </a:p>
        </p:txBody>
      </p:sp>
      <p:cxnSp>
        <p:nvCxnSpPr>
          <p:cNvPr id="82" name="Straight Connector 81">
            <a:extLst>
              <a:ext uri="{FF2B5EF4-FFF2-40B4-BE49-F238E27FC236}">
                <a16:creationId xmlns:a16="http://schemas.microsoft.com/office/drawing/2014/main" id="{769CBC9D-C603-4046-B5C0-4BE084F4C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2700338" cy="16764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492B1FE-4F3A-4EF3-B38B-90213B832B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3978548"/>
            <a:ext cx="12192000" cy="189973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114AC572-7787-B6D5-DD03-FA72638F0122}"/>
              </a:ext>
            </a:extLst>
          </p:cNvPr>
          <p:cNvPicPr>
            <a:picLocks noChangeAspect="1"/>
          </p:cNvPicPr>
          <p:nvPr/>
        </p:nvPicPr>
        <p:blipFill>
          <a:blip r:embed="rId2"/>
          <a:stretch>
            <a:fillRect/>
          </a:stretch>
        </p:blipFill>
        <p:spPr>
          <a:xfrm>
            <a:off x="429413" y="2318022"/>
            <a:ext cx="3381061" cy="2571750"/>
          </a:xfrm>
          <a:prstGeom prst="rect">
            <a:avLst/>
          </a:prstGeom>
        </p:spPr>
      </p:pic>
      <p:sp>
        <p:nvSpPr>
          <p:cNvPr id="17" name="TextBox 16">
            <a:extLst>
              <a:ext uri="{FF2B5EF4-FFF2-40B4-BE49-F238E27FC236}">
                <a16:creationId xmlns:a16="http://schemas.microsoft.com/office/drawing/2014/main" id="{44CF1526-B3B1-05F9-33C6-EB4274D12E6D}"/>
              </a:ext>
            </a:extLst>
          </p:cNvPr>
          <p:cNvSpPr txBox="1"/>
          <p:nvPr/>
        </p:nvSpPr>
        <p:spPr>
          <a:xfrm>
            <a:off x="8193232" y="6472709"/>
            <a:ext cx="2933396" cy="369332"/>
          </a:xfrm>
          <a:prstGeom prst="rect">
            <a:avLst/>
          </a:prstGeom>
          <a:noFill/>
        </p:spPr>
        <p:txBody>
          <a:bodyPr wrap="square" rtlCol="0">
            <a:spAutoFit/>
          </a:bodyPr>
          <a:lstStyle/>
          <a:p>
            <a:r>
              <a:rPr lang="en-GB" dirty="0"/>
              <a:t>(milhostech.com, 2019)</a:t>
            </a:r>
          </a:p>
        </p:txBody>
      </p:sp>
      <p:pic>
        <p:nvPicPr>
          <p:cNvPr id="27" name="Picture 26">
            <a:extLst>
              <a:ext uri="{FF2B5EF4-FFF2-40B4-BE49-F238E27FC236}">
                <a16:creationId xmlns:a16="http://schemas.microsoft.com/office/drawing/2014/main" id="{96EF704E-D6DD-441E-5166-5F2C6AE2F069}"/>
              </a:ext>
            </a:extLst>
          </p:cNvPr>
          <p:cNvPicPr>
            <a:picLocks noChangeAspect="1"/>
          </p:cNvPicPr>
          <p:nvPr/>
        </p:nvPicPr>
        <p:blipFill>
          <a:blip r:embed="rId3"/>
          <a:stretch>
            <a:fillRect/>
          </a:stretch>
        </p:blipFill>
        <p:spPr>
          <a:xfrm>
            <a:off x="4260006" y="2382117"/>
            <a:ext cx="3131846" cy="2549434"/>
          </a:xfrm>
          <a:prstGeom prst="rect">
            <a:avLst/>
          </a:prstGeom>
        </p:spPr>
      </p:pic>
      <p:sp>
        <p:nvSpPr>
          <p:cNvPr id="29" name="TextBox 28">
            <a:extLst>
              <a:ext uri="{FF2B5EF4-FFF2-40B4-BE49-F238E27FC236}">
                <a16:creationId xmlns:a16="http://schemas.microsoft.com/office/drawing/2014/main" id="{5C852DA9-8C77-64E4-B4C2-2D719848794A}"/>
              </a:ext>
            </a:extLst>
          </p:cNvPr>
          <p:cNvSpPr txBox="1"/>
          <p:nvPr/>
        </p:nvSpPr>
        <p:spPr>
          <a:xfrm>
            <a:off x="10225179" y="6432956"/>
            <a:ext cx="2523196" cy="369332"/>
          </a:xfrm>
          <a:prstGeom prst="rect">
            <a:avLst/>
          </a:prstGeom>
          <a:noFill/>
        </p:spPr>
        <p:txBody>
          <a:bodyPr wrap="square" rtlCol="0">
            <a:spAutoFit/>
          </a:bodyPr>
          <a:lstStyle/>
          <a:p>
            <a:r>
              <a:rPr lang="en-GB" dirty="0"/>
              <a:t>(tarife.at, 2023)</a:t>
            </a:r>
          </a:p>
        </p:txBody>
      </p:sp>
      <p:sp>
        <p:nvSpPr>
          <p:cNvPr id="4" name="TextBox 3">
            <a:extLst>
              <a:ext uri="{FF2B5EF4-FFF2-40B4-BE49-F238E27FC236}">
                <a16:creationId xmlns:a16="http://schemas.microsoft.com/office/drawing/2014/main" id="{D0804C26-1428-B179-4D1F-05A71A6C23A6}"/>
              </a:ext>
            </a:extLst>
          </p:cNvPr>
          <p:cNvSpPr txBox="1"/>
          <p:nvPr/>
        </p:nvSpPr>
        <p:spPr>
          <a:xfrm>
            <a:off x="755438" y="1695021"/>
            <a:ext cx="2510368" cy="369332"/>
          </a:xfrm>
          <a:prstGeom prst="rect">
            <a:avLst/>
          </a:prstGeom>
          <a:noFill/>
        </p:spPr>
        <p:txBody>
          <a:bodyPr wrap="square" rtlCol="0">
            <a:spAutoFit/>
          </a:bodyPr>
          <a:lstStyle/>
          <a:p>
            <a:r>
              <a:rPr lang="en-GB" dirty="0"/>
              <a:t> (BBC,2023).</a:t>
            </a:r>
          </a:p>
        </p:txBody>
      </p:sp>
      <p:sp>
        <p:nvSpPr>
          <p:cNvPr id="5" name="TextBox 4">
            <a:extLst>
              <a:ext uri="{FF2B5EF4-FFF2-40B4-BE49-F238E27FC236}">
                <a16:creationId xmlns:a16="http://schemas.microsoft.com/office/drawing/2014/main" id="{E903149C-5638-BA36-0934-72A57BC287FB}"/>
              </a:ext>
            </a:extLst>
          </p:cNvPr>
          <p:cNvSpPr txBox="1"/>
          <p:nvPr/>
        </p:nvSpPr>
        <p:spPr>
          <a:xfrm>
            <a:off x="4314990" y="1855752"/>
            <a:ext cx="2340429" cy="369332"/>
          </a:xfrm>
          <a:prstGeom prst="rect">
            <a:avLst/>
          </a:prstGeom>
          <a:noFill/>
        </p:spPr>
        <p:txBody>
          <a:bodyPr wrap="square" rtlCol="0">
            <a:spAutoFit/>
          </a:bodyPr>
          <a:lstStyle/>
          <a:p>
            <a:r>
              <a:rPr lang="en-GB" dirty="0"/>
              <a:t>(Apple, 2019)</a:t>
            </a:r>
          </a:p>
        </p:txBody>
      </p:sp>
      <p:pic>
        <p:nvPicPr>
          <p:cNvPr id="6" name="Picture 5">
            <a:extLst>
              <a:ext uri="{FF2B5EF4-FFF2-40B4-BE49-F238E27FC236}">
                <a16:creationId xmlns:a16="http://schemas.microsoft.com/office/drawing/2014/main" id="{528496B4-EE09-C900-B1AC-38CF7BC91879}"/>
              </a:ext>
            </a:extLst>
          </p:cNvPr>
          <p:cNvPicPr>
            <a:picLocks noChangeAspect="1"/>
          </p:cNvPicPr>
          <p:nvPr/>
        </p:nvPicPr>
        <p:blipFill>
          <a:blip r:embed="rId4"/>
          <a:stretch>
            <a:fillRect/>
          </a:stretch>
        </p:blipFill>
        <p:spPr>
          <a:xfrm>
            <a:off x="7674384" y="2380573"/>
            <a:ext cx="4129510" cy="2536835"/>
          </a:xfrm>
          <a:prstGeom prst="rect">
            <a:avLst/>
          </a:prstGeom>
        </p:spPr>
      </p:pic>
      <p:sp>
        <p:nvSpPr>
          <p:cNvPr id="8" name="TextBox 7">
            <a:extLst>
              <a:ext uri="{FF2B5EF4-FFF2-40B4-BE49-F238E27FC236}">
                <a16:creationId xmlns:a16="http://schemas.microsoft.com/office/drawing/2014/main" id="{F2685253-E65B-1A13-F5DF-CF3532BEF259}"/>
              </a:ext>
            </a:extLst>
          </p:cNvPr>
          <p:cNvSpPr txBox="1"/>
          <p:nvPr/>
        </p:nvSpPr>
        <p:spPr>
          <a:xfrm>
            <a:off x="5451314" y="6468231"/>
            <a:ext cx="3126112" cy="369332"/>
          </a:xfrm>
          <a:prstGeom prst="rect">
            <a:avLst/>
          </a:prstGeom>
          <a:noFill/>
        </p:spPr>
        <p:txBody>
          <a:bodyPr wrap="square" rtlCol="0">
            <a:spAutoFit/>
          </a:bodyPr>
          <a:lstStyle/>
          <a:p>
            <a:r>
              <a:rPr lang="en-GB"/>
              <a:t> (Heavy Chef Foundation, 2021)</a:t>
            </a:r>
            <a:endParaRPr lang="en-GB" dirty="0"/>
          </a:p>
        </p:txBody>
      </p:sp>
      <p:sp>
        <p:nvSpPr>
          <p:cNvPr id="9" name="TextBox 8">
            <a:extLst>
              <a:ext uri="{FF2B5EF4-FFF2-40B4-BE49-F238E27FC236}">
                <a16:creationId xmlns:a16="http://schemas.microsoft.com/office/drawing/2014/main" id="{AAA506AC-AD8F-CFDC-122C-E7B949FF891B}"/>
              </a:ext>
            </a:extLst>
          </p:cNvPr>
          <p:cNvSpPr txBox="1"/>
          <p:nvPr/>
        </p:nvSpPr>
        <p:spPr>
          <a:xfrm>
            <a:off x="7762240" y="1879687"/>
            <a:ext cx="1910421" cy="369332"/>
          </a:xfrm>
          <a:prstGeom prst="rect">
            <a:avLst/>
          </a:prstGeom>
          <a:noFill/>
        </p:spPr>
        <p:txBody>
          <a:bodyPr wrap="square" rtlCol="0">
            <a:spAutoFit/>
          </a:bodyPr>
          <a:lstStyle/>
          <a:p>
            <a:r>
              <a:rPr lang="en-GB" dirty="0"/>
              <a:t> (Sohail, 2023)</a:t>
            </a:r>
          </a:p>
        </p:txBody>
      </p:sp>
    </p:spTree>
    <p:extLst>
      <p:ext uri="{BB962C8B-B14F-4D97-AF65-F5344CB8AC3E}">
        <p14:creationId xmlns:p14="http://schemas.microsoft.com/office/powerpoint/2010/main" val="1447077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EC8D0-7628-5B1F-2658-891A2EA8B987}"/>
              </a:ext>
            </a:extLst>
          </p:cNvPr>
          <p:cNvSpPr>
            <a:spLocks noGrp="1"/>
          </p:cNvSpPr>
          <p:nvPr>
            <p:ph type="title"/>
          </p:nvPr>
        </p:nvSpPr>
        <p:spPr/>
        <p:txBody>
          <a:bodyPr/>
          <a:lstStyle/>
          <a:p>
            <a:r>
              <a:rPr lang="en-GB" dirty="0"/>
              <a:t>Examples of digital tools</a:t>
            </a:r>
          </a:p>
        </p:txBody>
      </p:sp>
      <p:sp>
        <p:nvSpPr>
          <p:cNvPr id="4" name="TextBox 3">
            <a:extLst>
              <a:ext uri="{FF2B5EF4-FFF2-40B4-BE49-F238E27FC236}">
                <a16:creationId xmlns:a16="http://schemas.microsoft.com/office/drawing/2014/main" id="{2C1A4F44-87E5-D865-8B2D-527400531124}"/>
              </a:ext>
            </a:extLst>
          </p:cNvPr>
          <p:cNvSpPr txBox="1"/>
          <p:nvPr/>
        </p:nvSpPr>
        <p:spPr>
          <a:xfrm>
            <a:off x="1143000" y="2106202"/>
            <a:ext cx="5216703" cy="3139321"/>
          </a:xfrm>
          <a:prstGeom prst="rect">
            <a:avLst/>
          </a:prstGeom>
          <a:noFill/>
        </p:spPr>
        <p:txBody>
          <a:bodyPr wrap="square" rtlCol="0">
            <a:spAutoFit/>
          </a:bodyPr>
          <a:lstStyle/>
          <a:p>
            <a:pPr marL="285750" indent="-285750">
              <a:buFont typeface="Arial" panose="020B0604020202020204" pitchFamily="34" charset="0"/>
              <a:buChar char="•"/>
            </a:pPr>
            <a:r>
              <a:rPr lang="en-GB" dirty="0"/>
              <a:t>Smart phones</a:t>
            </a:r>
          </a:p>
          <a:p>
            <a:pPr marL="285750" indent="-285750">
              <a:buFont typeface="Arial" panose="020B0604020202020204" pitchFamily="34" charset="0"/>
              <a:buChar char="•"/>
            </a:pPr>
            <a:r>
              <a:rPr lang="en-GB" dirty="0"/>
              <a:t>Laptops</a:t>
            </a:r>
          </a:p>
          <a:p>
            <a:pPr marL="285750" indent="-285750">
              <a:buFont typeface="Arial" panose="020B0604020202020204" pitchFamily="34" charset="0"/>
              <a:buChar char="•"/>
            </a:pPr>
            <a:r>
              <a:rPr lang="en-GB" dirty="0"/>
              <a:t>Smart watches</a:t>
            </a:r>
          </a:p>
          <a:p>
            <a:pPr marL="285750" indent="-285750">
              <a:buFont typeface="Arial" panose="020B0604020202020204" pitchFamily="34" charset="0"/>
              <a:buChar char="•"/>
            </a:pPr>
            <a:r>
              <a:rPr lang="en-GB" dirty="0"/>
              <a:t>Smart televisions</a:t>
            </a:r>
          </a:p>
          <a:p>
            <a:pPr marL="285750" indent="-285750">
              <a:buFont typeface="Arial" panose="020B0604020202020204" pitchFamily="34" charset="0"/>
              <a:buChar char="•"/>
            </a:pPr>
            <a:r>
              <a:rPr lang="en-GB" dirty="0"/>
              <a:t>Online games</a:t>
            </a:r>
          </a:p>
          <a:p>
            <a:pPr marL="285750" indent="-285750">
              <a:buFont typeface="Arial" panose="020B0604020202020204" pitchFamily="34" charset="0"/>
              <a:buChar char="•"/>
            </a:pPr>
            <a:r>
              <a:rPr lang="en-GB" dirty="0"/>
              <a:t>Digital technology can be on new washing machines and tumble dryers </a:t>
            </a:r>
          </a:p>
          <a:p>
            <a:pPr marL="285750" indent="-285750">
              <a:buFont typeface="Arial" panose="020B0604020202020204" pitchFamily="34" charset="0"/>
              <a:buChar char="•"/>
            </a:pPr>
            <a:r>
              <a:rPr lang="en-GB" dirty="0"/>
              <a:t>Cash machines</a:t>
            </a:r>
          </a:p>
          <a:p>
            <a:pPr marL="285750" indent="-285750">
              <a:buFont typeface="Arial" panose="020B0604020202020204" pitchFamily="34" charset="0"/>
              <a:buChar char="•"/>
            </a:pPr>
            <a:r>
              <a:rPr lang="en-GB" dirty="0"/>
              <a:t>Online banking</a:t>
            </a:r>
          </a:p>
          <a:p>
            <a:endParaRPr lang="en-GB" dirty="0"/>
          </a:p>
          <a:p>
            <a:endParaRPr lang="en-GB" dirty="0"/>
          </a:p>
        </p:txBody>
      </p:sp>
      <p:sp>
        <p:nvSpPr>
          <p:cNvPr id="5" name="TextBox 4">
            <a:extLst>
              <a:ext uri="{FF2B5EF4-FFF2-40B4-BE49-F238E27FC236}">
                <a16:creationId xmlns:a16="http://schemas.microsoft.com/office/drawing/2014/main" id="{34CF8685-283F-31C9-A934-42D6BB512748}"/>
              </a:ext>
            </a:extLst>
          </p:cNvPr>
          <p:cNvSpPr txBox="1"/>
          <p:nvPr/>
        </p:nvSpPr>
        <p:spPr>
          <a:xfrm>
            <a:off x="1143000" y="4941870"/>
            <a:ext cx="2535148" cy="369332"/>
          </a:xfrm>
          <a:prstGeom prst="rect">
            <a:avLst/>
          </a:prstGeom>
          <a:noFill/>
        </p:spPr>
        <p:txBody>
          <a:bodyPr wrap="square" rtlCol="0">
            <a:spAutoFit/>
          </a:bodyPr>
          <a:lstStyle/>
          <a:p>
            <a:r>
              <a:rPr lang="en-GB" dirty="0"/>
              <a:t>(BBC, 2020)</a:t>
            </a:r>
          </a:p>
        </p:txBody>
      </p:sp>
      <p:pic>
        <p:nvPicPr>
          <p:cNvPr id="6" name="Picture 5">
            <a:extLst>
              <a:ext uri="{FF2B5EF4-FFF2-40B4-BE49-F238E27FC236}">
                <a16:creationId xmlns:a16="http://schemas.microsoft.com/office/drawing/2014/main" id="{D29CAE1B-3F5C-D444-BC52-AE11538F58B5}"/>
              </a:ext>
            </a:extLst>
          </p:cNvPr>
          <p:cNvPicPr>
            <a:picLocks noChangeAspect="1"/>
          </p:cNvPicPr>
          <p:nvPr/>
        </p:nvPicPr>
        <p:blipFill>
          <a:blip r:embed="rId2"/>
          <a:stretch>
            <a:fillRect/>
          </a:stretch>
        </p:blipFill>
        <p:spPr>
          <a:xfrm>
            <a:off x="6678202" y="1847411"/>
            <a:ext cx="5013590" cy="3823924"/>
          </a:xfrm>
          <a:prstGeom prst="rect">
            <a:avLst/>
          </a:prstGeom>
        </p:spPr>
      </p:pic>
    </p:spTree>
    <p:extLst>
      <p:ext uri="{BB962C8B-B14F-4D97-AF65-F5344CB8AC3E}">
        <p14:creationId xmlns:p14="http://schemas.microsoft.com/office/powerpoint/2010/main" val="445835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B57CAD0-E16B-842A-B489-C811D0296722}"/>
              </a:ext>
            </a:extLst>
          </p:cNvPr>
          <p:cNvSpPr>
            <a:spLocks noGrp="1"/>
          </p:cNvSpPr>
          <p:nvPr>
            <p:ph type="title"/>
          </p:nvPr>
        </p:nvSpPr>
        <p:spPr>
          <a:xfrm>
            <a:off x="1129553" y="638174"/>
            <a:ext cx="10529048" cy="1476375"/>
          </a:xfrm>
        </p:spPr>
        <p:txBody>
          <a:bodyPr>
            <a:normAutofit/>
          </a:bodyPr>
          <a:lstStyle/>
          <a:p>
            <a:r>
              <a:rPr lang="en-GB" b="1" dirty="0"/>
              <a:t>WHAT IS A COMMUNITY</a:t>
            </a:r>
          </a:p>
        </p:txBody>
      </p:sp>
      <p:cxnSp>
        <p:nvCxnSpPr>
          <p:cNvPr id="47" name="Straight Connector 46">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3B920C-BADA-37DC-FC73-0B75F3C041FA}"/>
              </a:ext>
            </a:extLst>
          </p:cNvPr>
          <p:cNvSpPr>
            <a:spLocks noGrp="1"/>
          </p:cNvSpPr>
          <p:nvPr>
            <p:ph idx="1"/>
          </p:nvPr>
        </p:nvSpPr>
        <p:spPr>
          <a:xfrm>
            <a:off x="1129553" y="2114549"/>
            <a:ext cx="4632341" cy="4190331"/>
          </a:xfrm>
        </p:spPr>
        <p:txBody>
          <a:bodyPr>
            <a:normAutofit/>
          </a:bodyPr>
          <a:lstStyle/>
          <a:p>
            <a:pPr marL="0" indent="0">
              <a:buNone/>
            </a:pPr>
            <a:r>
              <a:rPr lang="en-GB" b="1" dirty="0"/>
              <a:t>A collection of people with shared interests is referred to as a community, they might share a common background, attend the same school, live close by, or participate in comparable hobbies </a:t>
            </a:r>
            <a:r>
              <a:rPr lang="en-GB" dirty="0"/>
              <a:t>( BBC, 2023).</a:t>
            </a:r>
          </a:p>
        </p:txBody>
      </p:sp>
      <p:cxnSp>
        <p:nvCxnSpPr>
          <p:cNvPr id="49" name="Straight Connector 48">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427DDB92-A500-81C4-F1BE-0B06DF6D72C9}"/>
              </a:ext>
            </a:extLst>
          </p:cNvPr>
          <p:cNvPicPr>
            <a:picLocks noChangeAspect="1"/>
          </p:cNvPicPr>
          <p:nvPr/>
        </p:nvPicPr>
        <p:blipFill>
          <a:blip r:embed="rId2"/>
          <a:stretch>
            <a:fillRect/>
          </a:stretch>
        </p:blipFill>
        <p:spPr>
          <a:xfrm>
            <a:off x="6548437" y="2686526"/>
            <a:ext cx="5110163" cy="3066097"/>
          </a:xfrm>
          <a:prstGeom prst="rect">
            <a:avLst/>
          </a:prstGeom>
        </p:spPr>
      </p:pic>
    </p:spTree>
    <p:extLst>
      <p:ext uri="{BB962C8B-B14F-4D97-AF65-F5344CB8AC3E}">
        <p14:creationId xmlns:p14="http://schemas.microsoft.com/office/powerpoint/2010/main" val="429264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5AD3195-117B-4401-8A8F-F3833342C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34DAED9-6828-41B8-A9F7-C8561735E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954"/>
            <a:ext cx="12192000" cy="685104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01689-505C-95AD-236D-C41063FD7F6C}"/>
              </a:ext>
            </a:extLst>
          </p:cNvPr>
          <p:cNvSpPr>
            <a:spLocks noGrp="1"/>
          </p:cNvSpPr>
          <p:nvPr>
            <p:ph type="title"/>
          </p:nvPr>
        </p:nvSpPr>
        <p:spPr>
          <a:xfrm>
            <a:off x="1142999" y="503520"/>
            <a:ext cx="7449109" cy="1747182"/>
          </a:xfrm>
        </p:spPr>
        <p:txBody>
          <a:bodyPr>
            <a:normAutofit fontScale="90000"/>
          </a:bodyPr>
          <a:lstStyle/>
          <a:p>
            <a:r>
              <a:rPr lang="en-GB" sz="4100" b="1" dirty="0"/>
              <a:t>How was digital tools used during the pandemic</a:t>
            </a:r>
          </a:p>
        </p:txBody>
      </p:sp>
      <p:cxnSp>
        <p:nvCxnSpPr>
          <p:cNvPr id="40" name="Straight Connector 39">
            <a:extLst>
              <a:ext uri="{FF2B5EF4-FFF2-40B4-BE49-F238E27FC236}">
                <a16:creationId xmlns:a16="http://schemas.microsoft.com/office/drawing/2014/main" id="{0827A549-A911-4650-AA3A-330E8CF3C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954"/>
            <a:ext cx="812800" cy="600332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DB842CE-7CE1-4F63-8304-1CD01023F8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 y="6954"/>
            <a:ext cx="6624320" cy="54168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6FC68E-5D83-2981-5739-6B20A233DB96}"/>
              </a:ext>
            </a:extLst>
          </p:cNvPr>
          <p:cNvSpPr>
            <a:spLocks noGrp="1"/>
          </p:cNvSpPr>
          <p:nvPr>
            <p:ph idx="1"/>
          </p:nvPr>
        </p:nvSpPr>
        <p:spPr>
          <a:xfrm>
            <a:off x="1138237" y="2250702"/>
            <a:ext cx="7128435" cy="3943365"/>
          </a:xfrm>
        </p:spPr>
        <p:txBody>
          <a:bodyPr anchor="t">
            <a:normAutofit/>
          </a:bodyPr>
          <a:lstStyle/>
          <a:p>
            <a:pPr>
              <a:lnSpc>
                <a:spcPct val="90000"/>
              </a:lnSpc>
            </a:pPr>
            <a:r>
              <a:rPr lang="en-GB" sz="2000" b="1" dirty="0"/>
              <a:t>NHS (2020) stated that In England, the percentage of primary care prescriptions completed electronically has risen to above 85%, following a spike in usage during the COVID-19 pandemic.</a:t>
            </a:r>
          </a:p>
          <a:p>
            <a:pPr>
              <a:lnSpc>
                <a:spcPct val="90000"/>
              </a:lnSpc>
            </a:pPr>
            <a:endParaRPr lang="en-GB" sz="2000" b="1" dirty="0"/>
          </a:p>
          <a:p>
            <a:pPr>
              <a:lnSpc>
                <a:spcPct val="90000"/>
              </a:lnSpc>
            </a:pPr>
            <a:r>
              <a:rPr lang="en-GB" sz="2000" b="1" dirty="0"/>
              <a:t>Pratt (2021) stated that team's meetings were implemented to reduce the risk of transmission of covid-19 for Doctors appointments.</a:t>
            </a:r>
          </a:p>
          <a:p>
            <a:pPr>
              <a:lnSpc>
                <a:spcPct val="90000"/>
              </a:lnSpc>
            </a:pPr>
            <a:endParaRPr lang="en-GB" sz="2000" b="1" dirty="0"/>
          </a:p>
          <a:p>
            <a:pPr>
              <a:lnSpc>
                <a:spcPct val="90000"/>
              </a:lnSpc>
            </a:pPr>
            <a:endParaRPr lang="en-GB" sz="2000" b="1" dirty="0"/>
          </a:p>
          <a:p>
            <a:pPr>
              <a:lnSpc>
                <a:spcPct val="90000"/>
              </a:lnSpc>
            </a:pPr>
            <a:r>
              <a:rPr lang="en-GB" sz="2000" b="1" dirty="0"/>
              <a:t>Everyone's phone was updated with a symptom app that provided guidelines for isolating symptoms (BBC,2020).</a:t>
            </a:r>
          </a:p>
        </p:txBody>
      </p:sp>
      <p:pic>
        <p:nvPicPr>
          <p:cNvPr id="8" name="Picture 7">
            <a:extLst>
              <a:ext uri="{FF2B5EF4-FFF2-40B4-BE49-F238E27FC236}">
                <a16:creationId xmlns:a16="http://schemas.microsoft.com/office/drawing/2014/main" id="{EE688204-E38F-E3F9-5DDE-BD770D47569B}"/>
              </a:ext>
            </a:extLst>
          </p:cNvPr>
          <p:cNvPicPr>
            <a:picLocks noChangeAspect="1"/>
          </p:cNvPicPr>
          <p:nvPr/>
        </p:nvPicPr>
        <p:blipFill rotWithShape="1">
          <a:blip r:embed="rId2"/>
          <a:srcRect l="28575" r="18522" b="1"/>
          <a:stretch/>
        </p:blipFill>
        <p:spPr>
          <a:xfrm>
            <a:off x="8974667" y="10"/>
            <a:ext cx="3217333" cy="2280572"/>
          </a:xfrm>
          <a:prstGeom prst="rect">
            <a:avLst/>
          </a:prstGeom>
        </p:spPr>
      </p:pic>
      <p:pic>
        <p:nvPicPr>
          <p:cNvPr id="6" name="Picture 5">
            <a:extLst>
              <a:ext uri="{FF2B5EF4-FFF2-40B4-BE49-F238E27FC236}">
                <a16:creationId xmlns:a16="http://schemas.microsoft.com/office/drawing/2014/main" id="{618E5F9F-936A-38BC-8160-07502B73858E}"/>
              </a:ext>
            </a:extLst>
          </p:cNvPr>
          <p:cNvPicPr>
            <a:picLocks noChangeAspect="1"/>
          </p:cNvPicPr>
          <p:nvPr/>
        </p:nvPicPr>
        <p:blipFill rotWithShape="1">
          <a:blip r:embed="rId3"/>
          <a:srcRect r="-2" b="7578"/>
          <a:stretch/>
        </p:blipFill>
        <p:spPr>
          <a:xfrm>
            <a:off x="8974667" y="2233357"/>
            <a:ext cx="3217333" cy="2287276"/>
          </a:xfrm>
          <a:prstGeom prst="rect">
            <a:avLst/>
          </a:prstGeom>
        </p:spPr>
      </p:pic>
      <p:cxnSp>
        <p:nvCxnSpPr>
          <p:cNvPr id="38" name="Straight Connector 37">
            <a:extLst>
              <a:ext uri="{FF2B5EF4-FFF2-40B4-BE49-F238E27FC236}">
                <a16:creationId xmlns:a16="http://schemas.microsoft.com/office/drawing/2014/main" id="{7EE67AF1-2859-4B6B-8A06-9EE2DB3F98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819400"/>
            <a:ext cx="1919288" cy="40767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0C6E457-AD4C-EB70-A220-547AF0F65B0E}"/>
              </a:ext>
            </a:extLst>
          </p:cNvPr>
          <p:cNvPicPr>
            <a:picLocks noChangeAspect="1"/>
          </p:cNvPicPr>
          <p:nvPr/>
        </p:nvPicPr>
        <p:blipFill rotWithShape="1">
          <a:blip r:embed="rId4"/>
          <a:srcRect l="6879" r="15685" b="-1"/>
          <a:stretch/>
        </p:blipFill>
        <p:spPr>
          <a:xfrm>
            <a:off x="8974667" y="4520763"/>
            <a:ext cx="3217333" cy="2337107"/>
          </a:xfrm>
          <a:prstGeom prst="rect">
            <a:avLst/>
          </a:prstGeom>
        </p:spPr>
      </p:pic>
    </p:spTree>
    <p:extLst>
      <p:ext uri="{BB962C8B-B14F-4D97-AF65-F5344CB8AC3E}">
        <p14:creationId xmlns:p14="http://schemas.microsoft.com/office/powerpoint/2010/main" val="2814736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hospital bed holding a phone&#10;&#10;Description automatically generated">
            <a:extLst>
              <a:ext uri="{FF2B5EF4-FFF2-40B4-BE49-F238E27FC236}">
                <a16:creationId xmlns:a16="http://schemas.microsoft.com/office/drawing/2014/main" id="{4CFC0BAE-3583-AE33-BEAB-EF32BA656FF5}"/>
              </a:ext>
            </a:extLst>
          </p:cNvPr>
          <p:cNvPicPr>
            <a:picLocks noChangeAspect="1"/>
          </p:cNvPicPr>
          <p:nvPr/>
        </p:nvPicPr>
        <p:blipFill>
          <a:blip r:embed="rId2"/>
          <a:stretch>
            <a:fillRect/>
          </a:stretch>
        </p:blipFill>
        <p:spPr>
          <a:xfrm>
            <a:off x="527739" y="1623318"/>
            <a:ext cx="3716267" cy="2135048"/>
          </a:xfrm>
          <a:prstGeom prst="rect">
            <a:avLst/>
          </a:prstGeom>
        </p:spPr>
      </p:pic>
      <p:pic>
        <p:nvPicPr>
          <p:cNvPr id="10" name="Picture 9" descr="A screenshot of a facebook page&#10;&#10;Description automatically generated">
            <a:extLst>
              <a:ext uri="{FF2B5EF4-FFF2-40B4-BE49-F238E27FC236}">
                <a16:creationId xmlns:a16="http://schemas.microsoft.com/office/drawing/2014/main" id="{C7DA9601-4519-DE22-514C-83B0AEA5DDAC}"/>
              </a:ext>
            </a:extLst>
          </p:cNvPr>
          <p:cNvPicPr>
            <a:picLocks noChangeAspect="1"/>
          </p:cNvPicPr>
          <p:nvPr/>
        </p:nvPicPr>
        <p:blipFill>
          <a:blip r:embed="rId3"/>
          <a:stretch>
            <a:fillRect/>
          </a:stretch>
        </p:blipFill>
        <p:spPr>
          <a:xfrm>
            <a:off x="662084" y="3945677"/>
            <a:ext cx="3581922" cy="2275325"/>
          </a:xfrm>
          <a:prstGeom prst="rect">
            <a:avLst/>
          </a:prstGeom>
        </p:spPr>
      </p:pic>
      <p:graphicFrame>
        <p:nvGraphicFramePr>
          <p:cNvPr id="16" name="TextBox 6">
            <a:extLst>
              <a:ext uri="{FF2B5EF4-FFF2-40B4-BE49-F238E27FC236}">
                <a16:creationId xmlns:a16="http://schemas.microsoft.com/office/drawing/2014/main" id="{31EDB147-80C2-105D-0528-01FA3D0CDE0A}"/>
              </a:ext>
            </a:extLst>
          </p:cNvPr>
          <p:cNvGraphicFramePr/>
          <p:nvPr>
            <p:extLst>
              <p:ext uri="{D42A27DB-BD31-4B8C-83A1-F6EECF244321}">
                <p14:modId xmlns:p14="http://schemas.microsoft.com/office/powerpoint/2010/main" val="2954006101"/>
              </p:ext>
            </p:extLst>
          </p:nvPr>
        </p:nvGraphicFramePr>
        <p:xfrm>
          <a:off x="4828169" y="2188704"/>
          <a:ext cx="5567680" cy="31393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E7717C68-C4E3-A3BA-BA01-D7D4C2B4D149}"/>
              </a:ext>
            </a:extLst>
          </p:cNvPr>
          <p:cNvSpPr txBox="1"/>
          <p:nvPr/>
        </p:nvSpPr>
        <p:spPr>
          <a:xfrm>
            <a:off x="1839074" y="636998"/>
            <a:ext cx="9010436" cy="646331"/>
          </a:xfrm>
          <a:prstGeom prst="rect">
            <a:avLst/>
          </a:prstGeom>
          <a:noFill/>
        </p:spPr>
        <p:txBody>
          <a:bodyPr wrap="square" rtlCol="0">
            <a:spAutoFit/>
          </a:bodyPr>
          <a:lstStyle/>
          <a:p>
            <a:r>
              <a:rPr lang="en-GB" sz="3600" dirty="0"/>
              <a:t>What technology was used to help </a:t>
            </a:r>
          </a:p>
        </p:txBody>
      </p:sp>
    </p:spTree>
    <p:extLst>
      <p:ext uri="{BB962C8B-B14F-4D97-AF65-F5344CB8AC3E}">
        <p14:creationId xmlns:p14="http://schemas.microsoft.com/office/powerpoint/2010/main" val="3616202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7" name="Straight Connector 5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1" name="Rectangle 70">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B04FBBA-3959-8B5B-B04F-0139C37BE0C2}"/>
              </a:ext>
            </a:extLst>
          </p:cNvPr>
          <p:cNvSpPr txBox="1"/>
          <p:nvPr/>
        </p:nvSpPr>
        <p:spPr>
          <a:xfrm>
            <a:off x="903768" y="145583"/>
            <a:ext cx="6602104" cy="16838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i="1" cap="all" dirty="0">
                <a:solidFill>
                  <a:schemeClr val="tx2"/>
                </a:solidFill>
                <a:latin typeface="+mj-lt"/>
                <a:ea typeface="+mj-ea"/>
                <a:cs typeface="+mj-cs"/>
              </a:rPr>
              <a:t>What was done to help communities stay connected </a:t>
            </a:r>
          </a:p>
        </p:txBody>
      </p:sp>
      <p:sp>
        <p:nvSpPr>
          <p:cNvPr id="4" name="TextBox 3">
            <a:extLst>
              <a:ext uri="{FF2B5EF4-FFF2-40B4-BE49-F238E27FC236}">
                <a16:creationId xmlns:a16="http://schemas.microsoft.com/office/drawing/2014/main" id="{FD475C36-09ED-FFBF-0F97-FC8D35703C45}"/>
              </a:ext>
            </a:extLst>
          </p:cNvPr>
          <p:cNvSpPr txBox="1"/>
          <p:nvPr/>
        </p:nvSpPr>
        <p:spPr>
          <a:xfrm>
            <a:off x="1143000" y="2360428"/>
            <a:ext cx="5788629" cy="3673550"/>
          </a:xfrm>
          <a:prstGeom prst="rect">
            <a:avLst/>
          </a:prstGeom>
        </p:spPr>
        <p:txBody>
          <a:bodyPr vert="horz" lIns="91440" tIns="45720" rIns="91440" bIns="45720" rtlCol="0">
            <a:normAutofit fontScale="92500" lnSpcReduction="10000"/>
          </a:bodyPr>
          <a:lstStyle/>
          <a:p>
            <a:pPr indent="-228600">
              <a:spcAft>
                <a:spcPts val="600"/>
              </a:spcAft>
              <a:buSzPct val="80000"/>
              <a:buFont typeface="Arial" panose="020B0604020202020204" pitchFamily="34" charset="0"/>
              <a:buChar char="•"/>
            </a:pPr>
            <a:r>
              <a:rPr lang="en-US" b="1" dirty="0">
                <a:solidFill>
                  <a:schemeClr val="tx2"/>
                </a:solidFill>
              </a:rPr>
              <a:t>During covid pandemic everyone was told to isolate and stay connected through digital tools.</a:t>
            </a:r>
          </a:p>
          <a:p>
            <a:pPr indent="-228600">
              <a:spcAft>
                <a:spcPts val="600"/>
              </a:spcAft>
              <a:buSzPct val="80000"/>
              <a:buFont typeface="Arial" panose="020B0604020202020204" pitchFamily="34" charset="0"/>
              <a:buChar char="•"/>
            </a:pPr>
            <a:endParaRPr lang="en-US" b="1" dirty="0">
              <a:solidFill>
                <a:schemeClr val="tx2"/>
              </a:solidFill>
            </a:endParaRPr>
          </a:p>
          <a:p>
            <a:pPr indent="-228600">
              <a:spcAft>
                <a:spcPts val="600"/>
              </a:spcAft>
              <a:buSzPct val="80000"/>
              <a:buFont typeface="Arial" panose="020B0604020202020204" pitchFamily="34" charset="0"/>
              <a:buChar char="•"/>
            </a:pPr>
            <a:r>
              <a:rPr lang="en-US" b="1" dirty="0">
                <a:solidFill>
                  <a:schemeClr val="tx2"/>
                </a:solidFill>
              </a:rPr>
              <a:t>TechForce19 challenge was made, and  funds will be utilized to create innovative strategies for helping those in need. (Gov.uk, 2020). </a:t>
            </a:r>
          </a:p>
          <a:p>
            <a:pPr indent="-228600">
              <a:spcAft>
                <a:spcPts val="600"/>
              </a:spcAft>
              <a:buSzPct val="80000"/>
              <a:buFont typeface="Arial" panose="020B0604020202020204" pitchFamily="34" charset="0"/>
              <a:buChar char="•"/>
            </a:pPr>
            <a:endParaRPr lang="en-US" b="1" dirty="0">
              <a:solidFill>
                <a:schemeClr val="tx2"/>
              </a:solidFill>
            </a:endParaRPr>
          </a:p>
          <a:p>
            <a:pPr indent="-228600">
              <a:spcAft>
                <a:spcPts val="600"/>
              </a:spcAft>
              <a:buSzPct val="80000"/>
              <a:buFont typeface="Arial" panose="020B0604020202020204" pitchFamily="34" charset="0"/>
              <a:buChar char="•"/>
            </a:pPr>
            <a:r>
              <a:rPr lang="en-US" b="1" dirty="0">
                <a:solidFill>
                  <a:schemeClr val="tx2"/>
                </a:solidFill>
              </a:rPr>
              <a:t>Mohamed (2021) stated that volunteers had visited these vulnerable areas to train digital tools. This could make a massive difference to the future for these areas and helped the communities come together</a:t>
            </a:r>
          </a:p>
          <a:p>
            <a:pPr>
              <a:spcAft>
                <a:spcPts val="600"/>
              </a:spcAft>
              <a:buSzPct val="80000"/>
            </a:pPr>
            <a:endParaRPr lang="en-US" b="1" dirty="0">
              <a:solidFill>
                <a:schemeClr val="tx2"/>
              </a:solidFill>
            </a:endParaRPr>
          </a:p>
          <a:p>
            <a:pPr indent="-228600">
              <a:spcAft>
                <a:spcPts val="600"/>
              </a:spcAft>
              <a:buSzPct val="80000"/>
              <a:buFont typeface="Arial" panose="020B0604020202020204" pitchFamily="34" charset="0"/>
              <a:buChar char="•"/>
            </a:pPr>
            <a:r>
              <a:rPr lang="en-US" b="1" dirty="0">
                <a:solidFill>
                  <a:schemeClr val="tx2"/>
                </a:solidFill>
              </a:rPr>
              <a:t>social supporting pages were made on Facebook to bring people together and help one another (</a:t>
            </a:r>
            <a:r>
              <a:rPr lang="de-DE" b="1" dirty="0">
                <a:solidFill>
                  <a:schemeClr val="tx2"/>
                </a:solidFill>
              </a:rPr>
              <a:t>Hooper, Schweiker and Kerch, 2022).</a:t>
            </a:r>
          </a:p>
          <a:p>
            <a:pPr>
              <a:spcAft>
                <a:spcPts val="600"/>
              </a:spcAft>
              <a:buSzPct val="80000"/>
            </a:pPr>
            <a:endParaRPr lang="en-US" b="1" dirty="0">
              <a:solidFill>
                <a:schemeClr val="tx2"/>
              </a:solidFill>
            </a:endParaRPr>
          </a:p>
          <a:p>
            <a:pPr indent="-228600">
              <a:spcAft>
                <a:spcPts val="600"/>
              </a:spcAft>
              <a:buSzPct val="80000"/>
              <a:buFont typeface="Arial" panose="020B0604020202020204" pitchFamily="34" charset="0"/>
              <a:buChar char="•"/>
            </a:pPr>
            <a:endParaRPr lang="en-US" dirty="0">
              <a:solidFill>
                <a:schemeClr val="tx2"/>
              </a:solidFill>
            </a:endParaRPr>
          </a:p>
          <a:p>
            <a:pPr indent="-228600">
              <a:spcAft>
                <a:spcPts val="600"/>
              </a:spcAft>
              <a:buSzPct val="80000"/>
              <a:buFont typeface="Arial" panose="020B0604020202020204" pitchFamily="34" charset="0"/>
              <a:buChar char="•"/>
            </a:pPr>
            <a:endParaRPr lang="en-US" dirty="0">
              <a:solidFill>
                <a:schemeClr val="tx2"/>
              </a:solidFill>
            </a:endParaRPr>
          </a:p>
        </p:txBody>
      </p:sp>
      <p:pic>
        <p:nvPicPr>
          <p:cNvPr id="6" name="Picture 5" descr="A group of people putting their hands together&#10;&#10;Description automatically generated">
            <a:extLst>
              <a:ext uri="{FF2B5EF4-FFF2-40B4-BE49-F238E27FC236}">
                <a16:creationId xmlns:a16="http://schemas.microsoft.com/office/drawing/2014/main" id="{29ADB8F3-487F-3C56-A6B8-7025AE845878}"/>
              </a:ext>
            </a:extLst>
          </p:cNvPr>
          <p:cNvPicPr>
            <a:picLocks noChangeAspect="1"/>
          </p:cNvPicPr>
          <p:nvPr/>
        </p:nvPicPr>
        <p:blipFill rotWithShape="1">
          <a:blip r:embed="rId2"/>
          <a:srcRect l="6260" r="-1" b="-1"/>
          <a:stretch/>
        </p:blipFill>
        <p:spPr>
          <a:xfrm>
            <a:off x="7958352" y="-5970"/>
            <a:ext cx="4233648"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3" name="Picture 2">
            <a:extLst>
              <a:ext uri="{FF2B5EF4-FFF2-40B4-BE49-F238E27FC236}">
                <a16:creationId xmlns:a16="http://schemas.microsoft.com/office/drawing/2014/main" id="{53D398B4-533E-DE8B-6DCF-1AE67B8D3660}"/>
              </a:ext>
            </a:extLst>
          </p:cNvPr>
          <p:cNvPicPr>
            <a:picLocks noChangeAspect="1"/>
          </p:cNvPicPr>
          <p:nvPr/>
        </p:nvPicPr>
        <p:blipFill rotWithShape="1">
          <a:blip r:embed="rId3"/>
          <a:srcRect r="2" b="19542"/>
          <a:stretch/>
        </p:blipFill>
        <p:spPr>
          <a:xfrm>
            <a:off x="6931629" y="3422376"/>
            <a:ext cx="5260371" cy="3527063"/>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75" name="Straight Connector 74">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151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6E913FE7-C5FD-450E-981D-0DE2362D2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8AABCBA5-D1B4-4BB9-9623-80AB72F46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2" name="Straight Connector 141">
            <a:extLst>
              <a:ext uri="{FF2B5EF4-FFF2-40B4-BE49-F238E27FC236}">
                <a16:creationId xmlns:a16="http://schemas.microsoft.com/office/drawing/2014/main" id="{02190F1E-6254-495F-B2AC-CE4B4DB1DC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37953" y="9137"/>
            <a:ext cx="3742661" cy="199976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9F33105F-D562-4205-AF06-DDA74FD37C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20" idx="1"/>
          </p:cNvCxnSpPr>
          <p:nvPr>
            <p:extLst>
              <p:ext uri="{386F3935-93C4-4BCD-93E2-E3B085C9AB24}">
                <p16:designElem xmlns:p16="http://schemas.microsoft.com/office/powerpoint/2015/main" val="1"/>
              </p:ext>
            </p:extLst>
          </p:nvPr>
        </p:nvCxnSpPr>
        <p:spPr>
          <a:xfrm flipH="1">
            <a:off x="0" y="0"/>
            <a:ext cx="8070112" cy="10051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AFB2139-5E24-4ACC-8BE2-BC4ED514F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356946" y="9137"/>
            <a:ext cx="714366" cy="20004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62DCAA88-8549-4D86-BFAC-843121E7A6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48577" y="1398182"/>
            <a:ext cx="3643423" cy="6107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B5A3B41-B6F1-E31D-DC32-499A55386259}"/>
              </a:ext>
            </a:extLst>
          </p:cNvPr>
          <p:cNvSpPr>
            <a:spLocks noGrp="1"/>
          </p:cNvSpPr>
          <p:nvPr>
            <p:ph type="title"/>
          </p:nvPr>
        </p:nvSpPr>
        <p:spPr>
          <a:xfrm>
            <a:off x="2455922" y="695959"/>
            <a:ext cx="8593078" cy="870233"/>
          </a:xfrm>
        </p:spPr>
        <p:txBody>
          <a:bodyPr>
            <a:normAutofit/>
          </a:bodyPr>
          <a:lstStyle/>
          <a:p>
            <a:pPr algn="r"/>
            <a:r>
              <a:rPr lang="en-GB" sz="3200" dirty="0"/>
              <a:t>Advantages of digital tools</a:t>
            </a:r>
          </a:p>
        </p:txBody>
      </p:sp>
      <p:pic>
        <p:nvPicPr>
          <p:cNvPr id="5" name="Picture 4">
            <a:extLst>
              <a:ext uri="{FF2B5EF4-FFF2-40B4-BE49-F238E27FC236}">
                <a16:creationId xmlns:a16="http://schemas.microsoft.com/office/drawing/2014/main" id="{D5C98C89-B185-258A-BD83-DBEA47C6C036}"/>
              </a:ext>
            </a:extLst>
          </p:cNvPr>
          <p:cNvPicPr>
            <a:picLocks noChangeAspect="1"/>
          </p:cNvPicPr>
          <p:nvPr/>
        </p:nvPicPr>
        <p:blipFill rotWithShape="1">
          <a:blip r:embed="rId2"/>
          <a:srcRect t="4684" r="-3" b="3552"/>
          <a:stretch/>
        </p:blipFill>
        <p:spPr>
          <a:xfrm>
            <a:off x="533400" y="2356816"/>
            <a:ext cx="1965657" cy="1803705"/>
          </a:xfrm>
          <a:prstGeom prst="rect">
            <a:avLst/>
          </a:prstGeom>
        </p:spPr>
      </p:pic>
      <p:pic>
        <p:nvPicPr>
          <p:cNvPr id="6" name="Picture 5">
            <a:extLst>
              <a:ext uri="{FF2B5EF4-FFF2-40B4-BE49-F238E27FC236}">
                <a16:creationId xmlns:a16="http://schemas.microsoft.com/office/drawing/2014/main" id="{2AD28E41-AB47-03AB-9273-4F7C108A1C31}"/>
              </a:ext>
            </a:extLst>
          </p:cNvPr>
          <p:cNvPicPr>
            <a:picLocks noChangeAspect="1"/>
          </p:cNvPicPr>
          <p:nvPr/>
        </p:nvPicPr>
        <p:blipFill rotWithShape="1">
          <a:blip r:embed="rId3"/>
          <a:srcRect l="1070" r="38171" b="-4"/>
          <a:stretch/>
        </p:blipFill>
        <p:spPr>
          <a:xfrm>
            <a:off x="2837151" y="2356815"/>
            <a:ext cx="1965657" cy="1803705"/>
          </a:xfrm>
          <a:prstGeom prst="rect">
            <a:avLst/>
          </a:prstGeom>
        </p:spPr>
      </p:pic>
      <p:pic>
        <p:nvPicPr>
          <p:cNvPr id="4" name="Picture 3">
            <a:extLst>
              <a:ext uri="{FF2B5EF4-FFF2-40B4-BE49-F238E27FC236}">
                <a16:creationId xmlns:a16="http://schemas.microsoft.com/office/drawing/2014/main" id="{604734B8-2AE3-C1B0-E1D7-8F72265913FC}"/>
              </a:ext>
            </a:extLst>
          </p:cNvPr>
          <p:cNvPicPr>
            <a:picLocks noChangeAspect="1"/>
          </p:cNvPicPr>
          <p:nvPr/>
        </p:nvPicPr>
        <p:blipFill rotWithShape="1">
          <a:blip r:embed="rId4"/>
          <a:srcRect l="8415" r="30281" b="-6"/>
          <a:stretch/>
        </p:blipFill>
        <p:spPr>
          <a:xfrm>
            <a:off x="533399" y="4520895"/>
            <a:ext cx="1965657" cy="1803705"/>
          </a:xfrm>
          <a:prstGeom prst="rect">
            <a:avLst/>
          </a:prstGeom>
        </p:spPr>
      </p:pic>
      <p:pic>
        <p:nvPicPr>
          <p:cNvPr id="7" name="Picture 6">
            <a:extLst>
              <a:ext uri="{FF2B5EF4-FFF2-40B4-BE49-F238E27FC236}">
                <a16:creationId xmlns:a16="http://schemas.microsoft.com/office/drawing/2014/main" id="{B30B0F42-32D8-D879-DD6C-03AFA04332FE}"/>
              </a:ext>
            </a:extLst>
          </p:cNvPr>
          <p:cNvPicPr>
            <a:picLocks noChangeAspect="1"/>
          </p:cNvPicPr>
          <p:nvPr/>
        </p:nvPicPr>
        <p:blipFill rotWithShape="1">
          <a:blip r:embed="rId5"/>
          <a:srcRect l="3881" r="19489" b="-6"/>
          <a:stretch/>
        </p:blipFill>
        <p:spPr>
          <a:xfrm>
            <a:off x="2837151" y="4520895"/>
            <a:ext cx="1965657" cy="1803705"/>
          </a:xfrm>
          <a:prstGeom prst="rect">
            <a:avLst/>
          </a:prstGeom>
        </p:spPr>
      </p:pic>
      <p:sp>
        <p:nvSpPr>
          <p:cNvPr id="108" name="Content Placeholder 2">
            <a:extLst>
              <a:ext uri="{FF2B5EF4-FFF2-40B4-BE49-F238E27FC236}">
                <a16:creationId xmlns:a16="http://schemas.microsoft.com/office/drawing/2014/main" id="{0A41C8A7-B3A7-5DD6-D079-8B244813FF70}"/>
              </a:ext>
            </a:extLst>
          </p:cNvPr>
          <p:cNvSpPr>
            <a:spLocks noGrp="1"/>
          </p:cNvSpPr>
          <p:nvPr>
            <p:ph idx="1"/>
          </p:nvPr>
        </p:nvSpPr>
        <p:spPr>
          <a:xfrm>
            <a:off x="5435601" y="2711776"/>
            <a:ext cx="6123346" cy="4453975"/>
          </a:xfrm>
        </p:spPr>
        <p:txBody>
          <a:bodyPr anchor="ctr">
            <a:normAutofit fontScale="92500" lnSpcReduction="10000"/>
          </a:bodyPr>
          <a:lstStyle/>
          <a:p>
            <a:pPr marL="0" indent="0">
              <a:lnSpc>
                <a:spcPct val="90000"/>
              </a:lnSpc>
              <a:buNone/>
            </a:pPr>
            <a:endParaRPr lang="en-GB" sz="1500" dirty="0"/>
          </a:p>
          <a:p>
            <a:pPr>
              <a:lnSpc>
                <a:spcPct val="90000"/>
              </a:lnSpc>
            </a:pPr>
            <a:r>
              <a:rPr lang="en-GB" sz="2100" b="1" dirty="0"/>
              <a:t>Business – Digital screens promoting buisness (Han-</a:t>
            </a:r>
            <a:r>
              <a:rPr lang="en-GB" sz="2100" b="1" dirty="0" err="1"/>
              <a:t>Ruedige</a:t>
            </a:r>
            <a:r>
              <a:rPr lang="en-GB" sz="2100" b="1" dirty="0"/>
              <a:t>, 2014) </a:t>
            </a:r>
          </a:p>
          <a:p>
            <a:pPr>
              <a:lnSpc>
                <a:spcPct val="90000"/>
              </a:lnSpc>
            </a:pPr>
            <a:endParaRPr lang="en-GB" sz="2100" b="1" dirty="0"/>
          </a:p>
          <a:p>
            <a:pPr>
              <a:lnSpc>
                <a:spcPct val="90000"/>
              </a:lnSpc>
            </a:pPr>
            <a:r>
              <a:rPr lang="en-GB" sz="2100" b="1" dirty="0"/>
              <a:t>People stay in touch and interact through digital and social media – mobile phones, laptops, pads  (BBC, 2019)</a:t>
            </a:r>
          </a:p>
          <a:p>
            <a:pPr>
              <a:lnSpc>
                <a:spcPct val="90000"/>
              </a:lnSpc>
            </a:pPr>
            <a:endParaRPr lang="en-GB" sz="2100" b="1" dirty="0"/>
          </a:p>
          <a:p>
            <a:pPr>
              <a:lnSpc>
                <a:spcPct val="90000"/>
              </a:lnSpc>
            </a:pPr>
            <a:r>
              <a:rPr lang="en-GB" sz="2100" b="1" dirty="0"/>
              <a:t>assist with contact tracing and public messaging – mobile phones, televisions, laptops. (Budd et al., 2020).</a:t>
            </a:r>
          </a:p>
          <a:p>
            <a:pPr>
              <a:lnSpc>
                <a:spcPct val="90000"/>
              </a:lnSpc>
            </a:pPr>
            <a:endParaRPr lang="en-GB" sz="2100" b="1" dirty="0"/>
          </a:p>
          <a:p>
            <a:pPr>
              <a:lnSpc>
                <a:spcPct val="90000"/>
              </a:lnSpc>
            </a:pPr>
            <a:r>
              <a:rPr lang="en-GB" sz="2100" b="1" dirty="0"/>
              <a:t>2 million people downloaded fitness applications to track their readings and motivate others to stay in shape. Over 50% of users still use the app because it's so simple to use – mobile phones, smart watches (BBC,2020).</a:t>
            </a:r>
          </a:p>
          <a:p>
            <a:pPr>
              <a:lnSpc>
                <a:spcPct val="90000"/>
              </a:lnSpc>
            </a:pPr>
            <a:endParaRPr lang="en-GB" sz="1500" dirty="0"/>
          </a:p>
          <a:p>
            <a:pPr marL="0" indent="0">
              <a:lnSpc>
                <a:spcPct val="90000"/>
              </a:lnSpc>
              <a:buNone/>
            </a:pPr>
            <a:endParaRPr lang="en-GB" sz="1500" dirty="0"/>
          </a:p>
          <a:p>
            <a:pPr marL="0" indent="0">
              <a:lnSpc>
                <a:spcPct val="90000"/>
              </a:lnSpc>
              <a:buNone/>
            </a:pPr>
            <a:endParaRPr lang="en-GB" sz="1500" dirty="0"/>
          </a:p>
          <a:p>
            <a:pPr marL="0" indent="0">
              <a:lnSpc>
                <a:spcPct val="90000"/>
              </a:lnSpc>
              <a:buNone/>
            </a:pPr>
            <a:endParaRPr lang="en-GB" sz="1500" dirty="0"/>
          </a:p>
          <a:p>
            <a:pPr marL="0" indent="0">
              <a:lnSpc>
                <a:spcPct val="90000"/>
              </a:lnSpc>
              <a:buNone/>
            </a:pPr>
            <a:endParaRPr lang="en-GB" sz="1500" dirty="0"/>
          </a:p>
          <a:p>
            <a:pPr>
              <a:lnSpc>
                <a:spcPct val="90000"/>
              </a:lnSpc>
            </a:pPr>
            <a:endParaRPr lang="en-GB" sz="1500" dirty="0"/>
          </a:p>
        </p:txBody>
      </p:sp>
    </p:spTree>
    <p:extLst>
      <p:ext uri="{BB962C8B-B14F-4D97-AF65-F5344CB8AC3E}">
        <p14:creationId xmlns:p14="http://schemas.microsoft.com/office/powerpoint/2010/main" val="904713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0F48AF5-F041-8395-50D6-25056AA58737}"/>
              </a:ext>
            </a:extLst>
          </p:cNvPr>
          <p:cNvPicPr>
            <a:picLocks noChangeAspect="1"/>
          </p:cNvPicPr>
          <p:nvPr/>
        </p:nvPicPr>
        <p:blipFill rotWithShape="1">
          <a:blip r:embed="rId2"/>
          <a:srcRect l="21648" r="16243"/>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84F24596-47DA-44E0-B390-FB2207BE2212}"/>
              </a:ext>
            </a:extLst>
          </p:cNvPr>
          <p:cNvSpPr>
            <a:spLocks noGrp="1"/>
          </p:cNvSpPr>
          <p:nvPr>
            <p:ph type="title"/>
          </p:nvPr>
        </p:nvSpPr>
        <p:spPr>
          <a:xfrm>
            <a:off x="1104901" y="467834"/>
            <a:ext cx="6132605" cy="1738422"/>
          </a:xfrm>
        </p:spPr>
        <p:txBody>
          <a:bodyPr vert="horz" lIns="91440" tIns="45720" rIns="91440" bIns="45720" rtlCol="0" anchor="ctr">
            <a:normAutofit/>
          </a:bodyPr>
          <a:lstStyle/>
          <a:p>
            <a:r>
              <a:rPr lang="en-US" sz="4100"/>
              <a:t>Advantages for the older generation</a:t>
            </a:r>
          </a:p>
        </p:txBody>
      </p:sp>
      <p:cxnSp>
        <p:nvCxnSpPr>
          <p:cNvPr id="12" name="Straight Connector 11">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B0A2E5D-869A-100A-2370-BAC82EB6F497}"/>
              </a:ext>
            </a:extLst>
          </p:cNvPr>
          <p:cNvSpPr txBox="1"/>
          <p:nvPr/>
        </p:nvSpPr>
        <p:spPr>
          <a:xfrm>
            <a:off x="1104902" y="2206255"/>
            <a:ext cx="5487146" cy="4118345"/>
          </a:xfrm>
          <a:prstGeom prst="rect">
            <a:avLst/>
          </a:prstGeom>
        </p:spPr>
        <p:txBody>
          <a:bodyPr vert="horz" lIns="91440" tIns="45720" rIns="91440" bIns="45720" rtlCol="0">
            <a:normAutofit/>
          </a:bodyPr>
          <a:lstStyle/>
          <a:p>
            <a:pPr indent="-228600">
              <a:spcAft>
                <a:spcPts val="600"/>
              </a:spcAft>
              <a:buSzPct val="80000"/>
              <a:buFont typeface="Arial" panose="020B0604020202020204" pitchFamily="34" charset="0"/>
              <a:buChar char="•"/>
            </a:pPr>
            <a:r>
              <a:rPr lang="en-US">
                <a:solidFill>
                  <a:schemeClr val="tx2"/>
                </a:solidFill>
              </a:rPr>
              <a:t>(tabassum, 2020) stated that online grocery shopping was very easy for some of the older generation as they might not have been able to physically go shopping.</a:t>
            </a:r>
          </a:p>
          <a:p>
            <a:pPr indent="-228600">
              <a:spcAft>
                <a:spcPts val="600"/>
              </a:spcAft>
              <a:buSzPct val="80000"/>
              <a:buFont typeface="Arial" panose="020B0604020202020204" pitchFamily="34" charset="0"/>
              <a:buChar char="•"/>
            </a:pPr>
            <a:endParaRPr lang="en-US">
              <a:solidFill>
                <a:schemeClr val="tx2"/>
              </a:solidFill>
            </a:endParaRPr>
          </a:p>
          <a:p>
            <a:pPr indent="-228600">
              <a:spcAft>
                <a:spcPts val="600"/>
              </a:spcAft>
              <a:buSzPct val="80000"/>
              <a:buFont typeface="Arial" panose="020B0604020202020204" pitchFamily="34" charset="0"/>
              <a:buChar char="•"/>
            </a:pPr>
            <a:r>
              <a:rPr lang="en-US">
                <a:solidFill>
                  <a:schemeClr val="tx2"/>
                </a:solidFill>
              </a:rPr>
              <a:t>Kamlesh Patel  (2022)  believed that social media helped grandparents stay connected and shared their love. </a:t>
            </a:r>
          </a:p>
          <a:p>
            <a:pPr indent="-228600">
              <a:spcAft>
                <a:spcPts val="600"/>
              </a:spcAft>
              <a:buSzPct val="80000"/>
              <a:buFont typeface="Arial" panose="020B0604020202020204" pitchFamily="34" charset="0"/>
              <a:buChar char="•"/>
            </a:pPr>
            <a:endParaRPr lang="en-US">
              <a:solidFill>
                <a:schemeClr val="tx2"/>
              </a:solidFill>
            </a:endParaRPr>
          </a:p>
          <a:p>
            <a:pPr indent="-228600">
              <a:spcAft>
                <a:spcPts val="600"/>
              </a:spcAft>
              <a:buSzPct val="80000"/>
              <a:buFont typeface="Arial" panose="020B0604020202020204" pitchFamily="34" charset="0"/>
              <a:buChar char="•"/>
            </a:pPr>
            <a:r>
              <a:rPr lang="en-US">
                <a:solidFill>
                  <a:schemeClr val="tx2"/>
                </a:solidFill>
              </a:rPr>
              <a:t>NHS (2020) patients received professional help from family doctors from the comfort of their own home via remote consultations so they can still receive professional care and guidance.</a:t>
            </a:r>
          </a:p>
          <a:p>
            <a:pPr indent="-228600">
              <a:spcAft>
                <a:spcPts val="600"/>
              </a:spcAft>
              <a:buSzPct val="80000"/>
              <a:buFont typeface="Arial" panose="020B0604020202020204" pitchFamily="34" charset="0"/>
              <a:buChar char="•"/>
            </a:pPr>
            <a:endParaRPr lang="en-US">
              <a:solidFill>
                <a:schemeClr val="tx2"/>
              </a:solidFill>
            </a:endParaRPr>
          </a:p>
          <a:p>
            <a:pPr indent="-228600">
              <a:spcAft>
                <a:spcPts val="600"/>
              </a:spcAft>
              <a:buSzPct val="80000"/>
              <a:buFont typeface="Arial" panose="020B0604020202020204" pitchFamily="34" charset="0"/>
              <a:buChar char="•"/>
            </a:pPr>
            <a:endParaRPr lang="en-US">
              <a:solidFill>
                <a:schemeClr val="tx2"/>
              </a:solidFill>
            </a:endParaRPr>
          </a:p>
          <a:p>
            <a:pPr indent="-228600">
              <a:spcAft>
                <a:spcPts val="600"/>
              </a:spcAft>
              <a:buSzPct val="80000"/>
              <a:buFont typeface="Arial" panose="020B0604020202020204" pitchFamily="34" charset="0"/>
              <a:buChar char="•"/>
            </a:pPr>
            <a:endParaRPr lang="en-US">
              <a:solidFill>
                <a:schemeClr val="tx2"/>
              </a:solidFill>
            </a:endParaRPr>
          </a:p>
          <a:p>
            <a:pPr indent="-228600">
              <a:spcAft>
                <a:spcPts val="600"/>
              </a:spcAft>
              <a:buSzPct val="80000"/>
              <a:buFont typeface="Arial" panose="020B0604020202020204" pitchFamily="34" charset="0"/>
              <a:buChar char="•"/>
            </a:pPr>
            <a:endParaRPr lang="en-US">
              <a:solidFill>
                <a:schemeClr val="tx2"/>
              </a:solidFill>
            </a:endParaRPr>
          </a:p>
          <a:p>
            <a:pPr indent="-228600">
              <a:spcAft>
                <a:spcPts val="600"/>
              </a:spcAft>
              <a:buSzPct val="80000"/>
              <a:buFont typeface="Arial" panose="020B0604020202020204" pitchFamily="34" charset="0"/>
              <a:buChar char="•"/>
            </a:pPr>
            <a:endParaRPr lang="en-US">
              <a:solidFill>
                <a:schemeClr val="tx2"/>
              </a:solidFill>
            </a:endParaRPr>
          </a:p>
        </p:txBody>
      </p:sp>
    </p:spTree>
    <p:extLst>
      <p:ext uri="{BB962C8B-B14F-4D97-AF65-F5344CB8AC3E}">
        <p14:creationId xmlns:p14="http://schemas.microsoft.com/office/powerpoint/2010/main" val="338564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E41E9-3A09-FFE4-EABD-0E0BBD7CD6EE}"/>
              </a:ext>
            </a:extLst>
          </p:cNvPr>
          <p:cNvSpPr>
            <a:spLocks noGrp="1"/>
          </p:cNvSpPr>
          <p:nvPr>
            <p:ph type="title"/>
          </p:nvPr>
        </p:nvSpPr>
        <p:spPr>
          <a:xfrm>
            <a:off x="1129553" y="511309"/>
            <a:ext cx="9577116" cy="1221957"/>
          </a:xfrm>
        </p:spPr>
        <p:txBody>
          <a:bodyPr anchor="ctr">
            <a:normAutofit/>
          </a:bodyPr>
          <a:lstStyle/>
          <a:p>
            <a:r>
              <a:rPr lang="en-GB" dirty="0"/>
              <a:t>Limitations of digital tools</a:t>
            </a:r>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7CB59CFA-9499-8C4C-438B-C32404CC105E}"/>
              </a:ext>
            </a:extLst>
          </p:cNvPr>
          <p:cNvGraphicFramePr>
            <a:graphicFrameLocks noGrp="1"/>
          </p:cNvGraphicFramePr>
          <p:nvPr>
            <p:ph idx="1"/>
            <p:extLst>
              <p:ext uri="{D42A27DB-BD31-4B8C-83A1-F6EECF244321}">
                <p14:modId xmlns:p14="http://schemas.microsoft.com/office/powerpoint/2010/main" val="198331436"/>
              </p:ext>
            </p:extLst>
          </p:nvPr>
        </p:nvGraphicFramePr>
        <p:xfrm>
          <a:off x="478116" y="2023989"/>
          <a:ext cx="6479731" cy="4650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93E1AB3D-D961-7FE2-1EF6-0B48B23DD160}"/>
              </a:ext>
            </a:extLst>
          </p:cNvPr>
          <p:cNvPicPr>
            <a:picLocks noChangeAspect="1"/>
          </p:cNvPicPr>
          <p:nvPr/>
        </p:nvPicPr>
        <p:blipFill rotWithShape="1">
          <a:blip r:embed="rId7"/>
          <a:srcRect l="31829"/>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905FD32-295D-1FB7-D735-5782CEADAF5E}"/>
              </a:ext>
            </a:extLst>
          </p:cNvPr>
          <p:cNvSpPr txBox="1"/>
          <p:nvPr/>
        </p:nvSpPr>
        <p:spPr>
          <a:xfrm>
            <a:off x="7437120" y="6304881"/>
            <a:ext cx="2489200" cy="369332"/>
          </a:xfrm>
          <a:prstGeom prst="rect">
            <a:avLst/>
          </a:prstGeom>
          <a:noFill/>
        </p:spPr>
        <p:txBody>
          <a:bodyPr wrap="square" rtlCol="0">
            <a:spAutoFit/>
          </a:bodyPr>
          <a:lstStyle/>
          <a:p>
            <a:r>
              <a:rPr lang="en-GB" dirty="0"/>
              <a:t>(</a:t>
            </a:r>
            <a:r>
              <a:rPr lang="en-GB" dirty="0" err="1"/>
              <a:t>Pexels</a:t>
            </a:r>
            <a:r>
              <a:rPr lang="en-GB" dirty="0"/>
              <a:t>, 2023)</a:t>
            </a:r>
          </a:p>
        </p:txBody>
      </p:sp>
      <p:sp>
        <p:nvSpPr>
          <p:cNvPr id="3" name="TextBox 2">
            <a:extLst>
              <a:ext uri="{FF2B5EF4-FFF2-40B4-BE49-F238E27FC236}">
                <a16:creationId xmlns:a16="http://schemas.microsoft.com/office/drawing/2014/main" id="{55F71C74-714D-F3E9-EEBC-3F0880E44798}"/>
              </a:ext>
            </a:extLst>
          </p:cNvPr>
          <p:cNvSpPr txBox="1"/>
          <p:nvPr/>
        </p:nvSpPr>
        <p:spPr>
          <a:xfrm>
            <a:off x="924386" y="2925357"/>
            <a:ext cx="6033461" cy="369332"/>
          </a:xfrm>
          <a:prstGeom prst="rect">
            <a:avLst/>
          </a:prstGeom>
          <a:noFill/>
        </p:spPr>
        <p:txBody>
          <a:bodyPr wrap="square" rtlCol="0">
            <a:spAutoFit/>
          </a:bodyPr>
          <a:lstStyle/>
          <a:p>
            <a:r>
              <a:rPr lang="en-GB" dirty="0"/>
              <a:t>Laptops, Smart phones, and tablets can have advantages to!</a:t>
            </a:r>
          </a:p>
        </p:txBody>
      </p:sp>
    </p:spTree>
    <p:extLst>
      <p:ext uri="{BB962C8B-B14F-4D97-AF65-F5344CB8AC3E}">
        <p14:creationId xmlns:p14="http://schemas.microsoft.com/office/powerpoint/2010/main" val="2189179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DA21DC3-B02B-ABCA-90AB-EA582C8210FB}"/>
              </a:ext>
            </a:extLst>
          </p:cNvPr>
          <p:cNvPicPr>
            <a:picLocks noChangeAspect="1"/>
          </p:cNvPicPr>
          <p:nvPr/>
        </p:nvPicPr>
        <p:blipFill rotWithShape="1">
          <a:blip r:embed="rId2"/>
          <a:srcRect l="15527" r="2670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1809745C-88E5-E8E2-39F3-A99EFDA9A6C8}"/>
              </a:ext>
            </a:extLst>
          </p:cNvPr>
          <p:cNvSpPr>
            <a:spLocks noGrp="1"/>
          </p:cNvSpPr>
          <p:nvPr>
            <p:ph type="title"/>
          </p:nvPr>
        </p:nvSpPr>
        <p:spPr>
          <a:xfrm>
            <a:off x="1104901" y="467834"/>
            <a:ext cx="6132605" cy="1738422"/>
          </a:xfrm>
        </p:spPr>
        <p:txBody>
          <a:bodyPr vert="horz" lIns="91440" tIns="45720" rIns="91440" bIns="45720" rtlCol="0" anchor="ctr">
            <a:normAutofit/>
          </a:bodyPr>
          <a:lstStyle/>
          <a:p>
            <a:r>
              <a:rPr lang="en-US" sz="3700"/>
              <a:t>Disadvantages for the older generation</a:t>
            </a:r>
          </a:p>
        </p:txBody>
      </p:sp>
      <p:cxnSp>
        <p:nvCxnSpPr>
          <p:cNvPr id="17" name="Straight Connector 16">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537FA03-7557-9E31-EBCE-217B82D28911}"/>
              </a:ext>
            </a:extLst>
          </p:cNvPr>
          <p:cNvSpPr txBox="1"/>
          <p:nvPr/>
        </p:nvSpPr>
        <p:spPr>
          <a:xfrm>
            <a:off x="746313" y="2592572"/>
            <a:ext cx="5487146" cy="4118345"/>
          </a:xfrm>
          <a:prstGeom prst="rect">
            <a:avLst/>
          </a:prstGeom>
        </p:spPr>
        <p:txBody>
          <a:bodyPr vert="horz" lIns="91440" tIns="45720" rIns="91440" bIns="45720" rtlCol="0">
            <a:normAutofit/>
          </a:bodyPr>
          <a:lstStyle/>
          <a:p>
            <a:pPr>
              <a:spcAft>
                <a:spcPts val="600"/>
              </a:spcAft>
              <a:buSzPct val="80000"/>
            </a:pPr>
            <a:r>
              <a:rPr lang="en-US" dirty="0">
                <a:solidFill>
                  <a:schemeClr val="tx2"/>
                </a:solidFill>
              </a:rPr>
              <a:t>Elderly individuals may be at a disadvantage as if they have no access to cell phones, tablets and laptops or any other digital technology during pandemic believes Kunonga et al., (2021). </a:t>
            </a:r>
          </a:p>
          <a:p>
            <a:pPr indent="-228600">
              <a:spcAft>
                <a:spcPts val="600"/>
              </a:spcAft>
              <a:buSzPct val="80000"/>
              <a:buFont typeface="Arial" panose="020B0604020202020204" pitchFamily="34" charset="0"/>
              <a:buChar char="•"/>
            </a:pPr>
            <a:endParaRPr lang="en-US" dirty="0">
              <a:solidFill>
                <a:schemeClr val="tx2"/>
              </a:solidFill>
            </a:endParaRPr>
          </a:p>
          <a:p>
            <a:pPr>
              <a:spcAft>
                <a:spcPts val="600"/>
              </a:spcAft>
              <a:buSzPct val="80000"/>
            </a:pPr>
            <a:r>
              <a:rPr lang="en-US" dirty="0">
                <a:solidFill>
                  <a:schemeClr val="tx2"/>
                </a:solidFill>
              </a:rPr>
              <a:t>Lebrasseur et al., ( 2021) agrees and stated that loneliness, ageism, and excessive concern are common experiences for older persons since the pandemic.</a:t>
            </a:r>
          </a:p>
          <a:p>
            <a:pPr indent="-228600">
              <a:spcAft>
                <a:spcPts val="600"/>
              </a:spcAft>
              <a:buSzPct val="80000"/>
              <a:buFont typeface="Arial" panose="020B0604020202020204" pitchFamily="34" charset="0"/>
              <a:buChar char="•"/>
            </a:pPr>
            <a:endParaRPr lang="en-US" dirty="0">
              <a:solidFill>
                <a:schemeClr val="tx2"/>
              </a:solidFill>
            </a:endParaRPr>
          </a:p>
          <a:p>
            <a:pPr indent="-228600">
              <a:spcAft>
                <a:spcPts val="600"/>
              </a:spcAft>
              <a:buSzPct val="80000"/>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962120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DD5413-5F8E-4B09-B990-29FDD4128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B430A1C-15A3-4AA7-ABC8-F16741F74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B148EC-3A30-6803-6115-817199AB58F0}"/>
              </a:ext>
            </a:extLst>
          </p:cNvPr>
          <p:cNvSpPr>
            <a:spLocks noGrp="1"/>
          </p:cNvSpPr>
          <p:nvPr>
            <p:ph type="title"/>
          </p:nvPr>
        </p:nvSpPr>
        <p:spPr>
          <a:xfrm>
            <a:off x="1143000" y="475526"/>
            <a:ext cx="9906000" cy="1169127"/>
          </a:xfrm>
        </p:spPr>
        <p:txBody>
          <a:bodyPr>
            <a:normAutofit/>
          </a:bodyPr>
          <a:lstStyle/>
          <a:p>
            <a:r>
              <a:rPr lang="en-GB" dirty="0"/>
              <a:t>Impact on the future</a:t>
            </a:r>
          </a:p>
        </p:txBody>
      </p:sp>
      <p:cxnSp>
        <p:nvCxnSpPr>
          <p:cNvPr id="24" name="Straight Connector 23">
            <a:extLst>
              <a:ext uri="{FF2B5EF4-FFF2-40B4-BE49-F238E27FC236}">
                <a16:creationId xmlns:a16="http://schemas.microsoft.com/office/drawing/2014/main" id="{AB4C33F9-075B-48EC-AC02-45F75240B6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D84450-8B7C-4676-9ED6-4162A982D6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3E0CD2-0A84-4AC1-AB7E-ECBF4C25D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A151C54-96A0-4453-9555-BC430F818D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C2ED542-EBDA-4FA7-9C90-E7711C43B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D440BA6-5EED-4D59-B6DC-39F739A7A4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0CFCB3-670B-B496-3764-BAC8EED34562}"/>
              </a:ext>
            </a:extLst>
          </p:cNvPr>
          <p:cNvSpPr>
            <a:spLocks noGrp="1"/>
          </p:cNvSpPr>
          <p:nvPr>
            <p:ph idx="1"/>
          </p:nvPr>
        </p:nvSpPr>
        <p:spPr>
          <a:xfrm>
            <a:off x="1143000" y="2484426"/>
            <a:ext cx="6970594" cy="3840175"/>
          </a:xfrm>
        </p:spPr>
        <p:txBody>
          <a:bodyPr anchor="ctr">
            <a:normAutofit lnSpcReduction="10000"/>
          </a:bodyPr>
          <a:lstStyle/>
          <a:p>
            <a:pPr marL="0" indent="0">
              <a:lnSpc>
                <a:spcPct val="90000"/>
              </a:lnSpc>
              <a:buNone/>
            </a:pPr>
            <a:r>
              <a:rPr lang="en-GB" sz="1800" b="1" dirty="0"/>
              <a:t>Good  </a:t>
            </a:r>
            <a:r>
              <a:rPr lang="en-GB" sz="1700" dirty="0"/>
              <a:t>     </a:t>
            </a:r>
          </a:p>
          <a:p>
            <a:pPr>
              <a:lnSpc>
                <a:spcPct val="90000"/>
              </a:lnSpc>
            </a:pPr>
            <a:r>
              <a:rPr lang="en-GB" sz="1800" b="1" dirty="0"/>
              <a:t>Improving education</a:t>
            </a:r>
          </a:p>
          <a:p>
            <a:pPr>
              <a:lnSpc>
                <a:spcPct val="90000"/>
              </a:lnSpc>
            </a:pPr>
            <a:endParaRPr lang="en-GB" sz="1800" b="1" dirty="0"/>
          </a:p>
          <a:p>
            <a:pPr>
              <a:lnSpc>
                <a:spcPct val="90000"/>
              </a:lnSpc>
            </a:pPr>
            <a:r>
              <a:rPr lang="en-GB" sz="1800" b="1" dirty="0"/>
              <a:t>Improved artificial intelligence is saving lives, expanding life expectancy, and identifying illnesses.</a:t>
            </a:r>
          </a:p>
          <a:p>
            <a:pPr marL="0" indent="0">
              <a:lnSpc>
                <a:spcPct val="90000"/>
              </a:lnSpc>
              <a:buNone/>
            </a:pPr>
            <a:r>
              <a:rPr lang="en-GB" sz="1800" b="1" dirty="0"/>
              <a:t> </a:t>
            </a:r>
          </a:p>
          <a:p>
            <a:pPr marL="0" indent="0">
              <a:lnSpc>
                <a:spcPct val="90000"/>
              </a:lnSpc>
              <a:buNone/>
            </a:pPr>
            <a:r>
              <a:rPr lang="en-GB" sz="1800" b="1" dirty="0"/>
              <a:t>Bad</a:t>
            </a:r>
          </a:p>
          <a:p>
            <a:pPr>
              <a:lnSpc>
                <a:spcPct val="90000"/>
              </a:lnSpc>
            </a:pPr>
            <a:r>
              <a:rPr lang="en-GB" sz="1800" b="1" dirty="0"/>
              <a:t>isolated locations.      </a:t>
            </a:r>
          </a:p>
          <a:p>
            <a:pPr>
              <a:lnSpc>
                <a:spcPct val="90000"/>
              </a:lnSpc>
            </a:pPr>
            <a:endParaRPr lang="en-GB" sz="1800" b="1" dirty="0"/>
          </a:p>
          <a:p>
            <a:pPr>
              <a:lnSpc>
                <a:spcPct val="90000"/>
              </a:lnSpc>
            </a:pPr>
            <a:r>
              <a:rPr lang="en-GB" sz="1800" b="1" dirty="0"/>
              <a:t>Can lead to job loss or not being hired due to lack of training                     </a:t>
            </a:r>
          </a:p>
          <a:p>
            <a:pPr marL="0" indent="0">
              <a:lnSpc>
                <a:spcPct val="90000"/>
              </a:lnSpc>
              <a:buNone/>
            </a:pPr>
            <a:r>
              <a:rPr lang="en-GB" sz="1800" b="1" dirty="0"/>
              <a:t>    (United Nations, 2020)               </a:t>
            </a:r>
          </a:p>
        </p:txBody>
      </p:sp>
      <p:pic>
        <p:nvPicPr>
          <p:cNvPr id="6" name="Picture 5" descr="A group of people in graduation gowns&#10;&#10;Description automatically generated">
            <a:extLst>
              <a:ext uri="{FF2B5EF4-FFF2-40B4-BE49-F238E27FC236}">
                <a16:creationId xmlns:a16="http://schemas.microsoft.com/office/drawing/2014/main" id="{9D20DD6D-F6E1-183C-7564-D1A21068A2CA}"/>
              </a:ext>
            </a:extLst>
          </p:cNvPr>
          <p:cNvPicPr>
            <a:picLocks noChangeAspect="1"/>
          </p:cNvPicPr>
          <p:nvPr/>
        </p:nvPicPr>
        <p:blipFill rotWithShape="1">
          <a:blip r:embed="rId2"/>
          <a:srcRect l="11413" r="-5" b="-5"/>
          <a:stretch/>
        </p:blipFill>
        <p:spPr>
          <a:xfrm>
            <a:off x="8977996" y="2009553"/>
            <a:ext cx="3217333" cy="2424223"/>
          </a:xfrm>
          <a:prstGeom prst="rect">
            <a:avLst/>
          </a:prstGeom>
        </p:spPr>
      </p:pic>
      <p:pic>
        <p:nvPicPr>
          <p:cNvPr id="4" name="Picture 3" descr="A silhouette of a person sitting on the floor&#10;&#10;Description automatically generated">
            <a:extLst>
              <a:ext uri="{FF2B5EF4-FFF2-40B4-BE49-F238E27FC236}">
                <a16:creationId xmlns:a16="http://schemas.microsoft.com/office/drawing/2014/main" id="{D680EF4D-E77C-DFF4-D58A-6B4FDFC80D5A}"/>
              </a:ext>
            </a:extLst>
          </p:cNvPr>
          <p:cNvPicPr>
            <a:picLocks noChangeAspect="1"/>
          </p:cNvPicPr>
          <p:nvPr/>
        </p:nvPicPr>
        <p:blipFill rotWithShape="1">
          <a:blip r:embed="rId3"/>
          <a:srcRect l="11260" r="488" b="4"/>
          <a:stretch/>
        </p:blipFill>
        <p:spPr>
          <a:xfrm>
            <a:off x="8977996" y="4433776"/>
            <a:ext cx="3217333" cy="2424223"/>
          </a:xfrm>
          <a:prstGeom prst="rect">
            <a:avLst/>
          </a:prstGeom>
        </p:spPr>
      </p:pic>
    </p:spTree>
    <p:extLst>
      <p:ext uri="{BB962C8B-B14F-4D97-AF65-F5344CB8AC3E}">
        <p14:creationId xmlns:p14="http://schemas.microsoft.com/office/powerpoint/2010/main" val="232316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AC6ACE-08F8-6953-A0F0-BA976A9F2E9B}"/>
              </a:ext>
            </a:extLst>
          </p:cNvPr>
          <p:cNvSpPr>
            <a:spLocks noGrp="1"/>
          </p:cNvSpPr>
          <p:nvPr>
            <p:ph type="title"/>
          </p:nvPr>
        </p:nvSpPr>
        <p:spPr>
          <a:xfrm>
            <a:off x="5146159" y="685800"/>
            <a:ext cx="6238688" cy="1382233"/>
          </a:xfrm>
        </p:spPr>
        <p:txBody>
          <a:bodyPr>
            <a:normAutofit/>
          </a:bodyPr>
          <a:lstStyle/>
          <a:p>
            <a:r>
              <a:rPr lang="en-GB" dirty="0"/>
              <a:t>Impact on the older generation</a:t>
            </a:r>
          </a:p>
        </p:txBody>
      </p:sp>
      <p:pic>
        <p:nvPicPr>
          <p:cNvPr id="4" name="Picture 3">
            <a:extLst>
              <a:ext uri="{FF2B5EF4-FFF2-40B4-BE49-F238E27FC236}">
                <a16:creationId xmlns:a16="http://schemas.microsoft.com/office/drawing/2014/main" id="{1269D8C7-0735-4D9A-5E8E-92E473FA6DE5}"/>
              </a:ext>
            </a:extLst>
          </p:cNvPr>
          <p:cNvPicPr>
            <a:picLocks noChangeAspect="1"/>
          </p:cNvPicPr>
          <p:nvPr/>
        </p:nvPicPr>
        <p:blipFill rotWithShape="1">
          <a:blip r:embed="rId2"/>
          <a:srcRect l="22705" r="33586"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12BAC4A6-4020-F9C4-4689-DBDA7EC04735}"/>
              </a:ext>
            </a:extLst>
          </p:cNvPr>
          <p:cNvSpPr>
            <a:spLocks noGrp="1"/>
          </p:cNvSpPr>
          <p:nvPr>
            <p:ph idx="1"/>
          </p:nvPr>
        </p:nvSpPr>
        <p:spPr>
          <a:xfrm>
            <a:off x="5146158" y="2301949"/>
            <a:ext cx="6238687" cy="4022650"/>
          </a:xfrm>
        </p:spPr>
        <p:txBody>
          <a:bodyPr>
            <a:normAutofit/>
          </a:bodyPr>
          <a:lstStyle/>
          <a:p>
            <a:pPr marL="0" indent="0">
              <a:buNone/>
            </a:pPr>
            <a:r>
              <a:rPr lang="en-GB" sz="2200"/>
              <a:t>Since the pandemic many elderly people are still experiencing catastrophic worry due to the virus although the restrictions have been lifted, due to a study many elderly are still afraid to leave their homes.</a:t>
            </a:r>
          </a:p>
          <a:p>
            <a:pPr marL="0" indent="0">
              <a:buNone/>
            </a:pPr>
            <a:r>
              <a:rPr lang="en-GB" sz="2200"/>
              <a:t>Being stuck at home for months have resulted in muscle weakness and deterioration and a diminished sense of balance causing many falls.</a:t>
            </a:r>
          </a:p>
          <a:p>
            <a:pPr marL="0" indent="0">
              <a:buNone/>
            </a:pPr>
            <a:r>
              <a:rPr lang="en-GB" sz="2200"/>
              <a:t>Depression and other mental health issues developed still months after pandemic was over.</a:t>
            </a:r>
          </a:p>
          <a:p>
            <a:pPr marL="0" indent="0">
              <a:buNone/>
            </a:pPr>
            <a:r>
              <a:rPr lang="en-GB" sz="2200"/>
              <a:t>(Age UK, 2020).</a:t>
            </a:r>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1923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B298-54EC-CA49-7812-3CA8EB7D5765}"/>
              </a:ext>
            </a:extLst>
          </p:cNvPr>
          <p:cNvSpPr>
            <a:spLocks noGrp="1"/>
          </p:cNvSpPr>
          <p:nvPr>
            <p:ph type="ctrTitle"/>
          </p:nvPr>
        </p:nvSpPr>
        <p:spPr>
          <a:xfrm>
            <a:off x="996593" y="1122363"/>
            <a:ext cx="9671407" cy="357116"/>
          </a:xfrm>
        </p:spPr>
        <p:txBody>
          <a:bodyPr>
            <a:normAutofit fontScale="90000"/>
          </a:bodyPr>
          <a:lstStyle/>
          <a:p>
            <a:r>
              <a:rPr lang="en-GB" dirty="0"/>
              <a:t>loneliness</a:t>
            </a:r>
          </a:p>
        </p:txBody>
      </p:sp>
      <p:pic>
        <p:nvPicPr>
          <p:cNvPr id="4" name="Picture 3">
            <a:extLst>
              <a:ext uri="{FF2B5EF4-FFF2-40B4-BE49-F238E27FC236}">
                <a16:creationId xmlns:a16="http://schemas.microsoft.com/office/drawing/2014/main" id="{F4E19D49-02F8-3E62-AEE9-942EAE63B7A6}"/>
              </a:ext>
            </a:extLst>
          </p:cNvPr>
          <p:cNvPicPr>
            <a:picLocks noChangeAspect="1"/>
          </p:cNvPicPr>
          <p:nvPr/>
        </p:nvPicPr>
        <p:blipFill>
          <a:blip r:embed="rId2"/>
          <a:stretch>
            <a:fillRect/>
          </a:stretch>
        </p:blipFill>
        <p:spPr>
          <a:xfrm>
            <a:off x="502148" y="2143125"/>
            <a:ext cx="4634218" cy="3626779"/>
          </a:xfrm>
          <a:prstGeom prst="rect">
            <a:avLst/>
          </a:prstGeom>
        </p:spPr>
      </p:pic>
      <p:sp>
        <p:nvSpPr>
          <p:cNvPr id="5" name="TextBox 4">
            <a:extLst>
              <a:ext uri="{FF2B5EF4-FFF2-40B4-BE49-F238E27FC236}">
                <a16:creationId xmlns:a16="http://schemas.microsoft.com/office/drawing/2014/main" id="{98D4FE6D-4DA6-914B-1A57-805A317E29B1}"/>
              </a:ext>
            </a:extLst>
          </p:cNvPr>
          <p:cNvSpPr txBox="1"/>
          <p:nvPr/>
        </p:nvSpPr>
        <p:spPr>
          <a:xfrm>
            <a:off x="5311739" y="2143125"/>
            <a:ext cx="5979560" cy="4247317"/>
          </a:xfrm>
          <a:prstGeom prst="rect">
            <a:avLst/>
          </a:prstGeom>
          <a:noFill/>
        </p:spPr>
        <p:txBody>
          <a:bodyPr wrap="square" rtlCol="0">
            <a:spAutoFit/>
          </a:bodyPr>
          <a:lstStyle/>
          <a:p>
            <a:r>
              <a:rPr lang="en-GB" dirty="0"/>
              <a:t> Gunter (2022) stated that during the pandemic 64% of elderly experienced loneliness and phycological reactions.</a:t>
            </a:r>
          </a:p>
          <a:p>
            <a:endParaRPr lang="en-GB" dirty="0"/>
          </a:p>
          <a:p>
            <a:endParaRPr lang="en-GB" dirty="0"/>
          </a:p>
          <a:p>
            <a:r>
              <a:rPr lang="en-GB" dirty="0"/>
              <a:t>Choi et al., (2021) agrees and stated that for older generation virtual engagement increases feelings of loneliness and is not a useful placement for face-to-face interaction.</a:t>
            </a:r>
          </a:p>
          <a:p>
            <a:endParaRPr lang="en-GB" dirty="0"/>
          </a:p>
          <a:p>
            <a:r>
              <a:rPr lang="en-GB" dirty="0"/>
              <a:t>Balki, Hayes and Holland (2023)Argued that according to a recent study phycological resilience during the pandemic predicted higher technology use and lower feelings of loneliness, it was shown that the association between psychological resilience and loneliness is mediated by technology.</a:t>
            </a:r>
          </a:p>
          <a:p>
            <a:endParaRPr lang="en-GB" dirty="0"/>
          </a:p>
          <a:p>
            <a:endParaRPr lang="en-GB" dirty="0"/>
          </a:p>
        </p:txBody>
      </p:sp>
    </p:spTree>
    <p:extLst>
      <p:ext uri="{BB962C8B-B14F-4D97-AF65-F5344CB8AC3E}">
        <p14:creationId xmlns:p14="http://schemas.microsoft.com/office/powerpoint/2010/main" val="780556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F430E9F-3B61-4A75-9A34-1EF839CC7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5A93CC3-99AA-471D-9142-5BD2235D6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5D5A1EFF-2E6F-4210-A283-AF9BE5B07C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C9A7BB-4074-4704-B5B6-B526355DFE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D5622E3-2C65-496F-9C3F-CBEE21924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4ED111D-3746-4B9C-AEE8-7AB8346701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5AE1D3C-1EF9-4A89-B613-EE7B789102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529B89B-5014-7509-8CC4-7863FE1B82A2}"/>
              </a:ext>
            </a:extLst>
          </p:cNvPr>
          <p:cNvSpPr>
            <a:spLocks noGrp="1"/>
          </p:cNvSpPr>
          <p:nvPr>
            <p:ph type="title"/>
          </p:nvPr>
        </p:nvSpPr>
        <p:spPr>
          <a:xfrm>
            <a:off x="1129553" y="497395"/>
            <a:ext cx="10064376" cy="1229756"/>
          </a:xfrm>
        </p:spPr>
        <p:txBody>
          <a:bodyPr vert="horz" lIns="91440" tIns="45720" rIns="91440" bIns="45720" rtlCol="0" anchor="ctr">
            <a:normAutofit/>
          </a:bodyPr>
          <a:lstStyle/>
          <a:p>
            <a:r>
              <a:rPr lang="en-US" sz="4100"/>
              <a:t>How the community depended on the tools</a:t>
            </a:r>
          </a:p>
        </p:txBody>
      </p:sp>
      <p:cxnSp>
        <p:nvCxnSpPr>
          <p:cNvPr id="42" name="Straight Connector 41">
            <a:extLst>
              <a:ext uri="{FF2B5EF4-FFF2-40B4-BE49-F238E27FC236}">
                <a16:creationId xmlns:a16="http://schemas.microsoft.com/office/drawing/2014/main" id="{6DE80A3F-530A-4181-887F-9AAF6DCBFC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8345673-B976-3C24-45B7-0AC1E6361740}"/>
              </a:ext>
            </a:extLst>
          </p:cNvPr>
          <p:cNvSpPr txBox="1"/>
          <p:nvPr/>
        </p:nvSpPr>
        <p:spPr>
          <a:xfrm>
            <a:off x="7177980" y="1518673"/>
            <a:ext cx="3840480" cy="1754326"/>
          </a:xfrm>
          <a:prstGeom prst="rect">
            <a:avLst/>
          </a:prstGeom>
          <a:noFill/>
        </p:spPr>
        <p:txBody>
          <a:bodyPr wrap="square" rtlCol="0">
            <a:spAutoFit/>
          </a:bodyPr>
          <a:lstStyle/>
          <a:p>
            <a:r>
              <a:rPr lang="en-GB" b="1" dirty="0"/>
              <a:t>Volunteering and community involvement are crucial to the public's response since covid-19, a significant amount of people in UK have been consistently performing volunteer work for the benefit for other people (Mao et al., 2021).</a:t>
            </a:r>
          </a:p>
        </p:txBody>
      </p:sp>
      <p:pic>
        <p:nvPicPr>
          <p:cNvPr id="4" name="Picture 3">
            <a:extLst>
              <a:ext uri="{FF2B5EF4-FFF2-40B4-BE49-F238E27FC236}">
                <a16:creationId xmlns:a16="http://schemas.microsoft.com/office/drawing/2014/main" id="{B74258C5-3206-50D6-46E9-9973D45A5DB0}"/>
              </a:ext>
            </a:extLst>
          </p:cNvPr>
          <p:cNvPicPr>
            <a:picLocks noChangeAspect="1"/>
          </p:cNvPicPr>
          <p:nvPr/>
        </p:nvPicPr>
        <p:blipFill>
          <a:blip r:embed="rId2"/>
          <a:stretch>
            <a:fillRect/>
          </a:stretch>
        </p:blipFill>
        <p:spPr>
          <a:xfrm>
            <a:off x="3621957" y="2223893"/>
            <a:ext cx="3350314" cy="3950875"/>
          </a:xfrm>
          <a:prstGeom prst="rect">
            <a:avLst/>
          </a:prstGeom>
        </p:spPr>
      </p:pic>
      <p:pic>
        <p:nvPicPr>
          <p:cNvPr id="5" name="Picture 4">
            <a:extLst>
              <a:ext uri="{FF2B5EF4-FFF2-40B4-BE49-F238E27FC236}">
                <a16:creationId xmlns:a16="http://schemas.microsoft.com/office/drawing/2014/main" id="{4A9625F5-ECC6-4E60-5BDB-875E01BC1977}"/>
              </a:ext>
            </a:extLst>
          </p:cNvPr>
          <p:cNvPicPr>
            <a:picLocks noChangeAspect="1"/>
          </p:cNvPicPr>
          <p:nvPr/>
        </p:nvPicPr>
        <p:blipFill>
          <a:blip r:embed="rId3"/>
          <a:stretch>
            <a:fillRect/>
          </a:stretch>
        </p:blipFill>
        <p:spPr>
          <a:xfrm>
            <a:off x="174661" y="2223893"/>
            <a:ext cx="3174714" cy="3950874"/>
          </a:xfrm>
          <a:prstGeom prst="rect">
            <a:avLst/>
          </a:prstGeom>
        </p:spPr>
      </p:pic>
      <p:sp>
        <p:nvSpPr>
          <p:cNvPr id="6" name="TextBox 5">
            <a:extLst>
              <a:ext uri="{FF2B5EF4-FFF2-40B4-BE49-F238E27FC236}">
                <a16:creationId xmlns:a16="http://schemas.microsoft.com/office/drawing/2014/main" id="{3FA780B0-289B-355B-B15D-A87DB80DF108}"/>
              </a:ext>
            </a:extLst>
          </p:cNvPr>
          <p:cNvSpPr txBox="1"/>
          <p:nvPr/>
        </p:nvSpPr>
        <p:spPr>
          <a:xfrm>
            <a:off x="7165857" y="3343668"/>
            <a:ext cx="3756477" cy="1754326"/>
          </a:xfrm>
          <a:prstGeom prst="rect">
            <a:avLst/>
          </a:prstGeom>
          <a:noFill/>
        </p:spPr>
        <p:txBody>
          <a:bodyPr wrap="square" rtlCol="0">
            <a:spAutoFit/>
          </a:bodyPr>
          <a:lstStyle/>
          <a:p>
            <a:r>
              <a:rPr lang="en-GB" b="1" dirty="0"/>
              <a:t>Many of the older generation was are cut off from regular social connection, which worsens anxiety levels and leaves many feeling lonely. One of the most prevalent types of anxiety disorders is social anxiety disorder  (Wen, 2020).</a:t>
            </a:r>
          </a:p>
        </p:txBody>
      </p:sp>
      <p:sp>
        <p:nvSpPr>
          <p:cNvPr id="7" name="TextBox 6">
            <a:extLst>
              <a:ext uri="{FF2B5EF4-FFF2-40B4-BE49-F238E27FC236}">
                <a16:creationId xmlns:a16="http://schemas.microsoft.com/office/drawing/2014/main" id="{90790EA8-614A-34FE-8CD5-3A3403F627C9}"/>
              </a:ext>
            </a:extLst>
          </p:cNvPr>
          <p:cNvSpPr txBox="1"/>
          <p:nvPr/>
        </p:nvSpPr>
        <p:spPr>
          <a:xfrm>
            <a:off x="7130253" y="5239333"/>
            <a:ext cx="4140497" cy="1477328"/>
          </a:xfrm>
          <a:prstGeom prst="rect">
            <a:avLst/>
          </a:prstGeom>
          <a:noFill/>
        </p:spPr>
        <p:txBody>
          <a:bodyPr wrap="square" rtlCol="0">
            <a:spAutoFit/>
          </a:bodyPr>
          <a:lstStyle/>
          <a:p>
            <a:r>
              <a:rPr lang="en-GB" b="1" dirty="0"/>
              <a:t>People could stay in touch with each other virtually and maintain and strengthen relationships with their existing network, help them educate and learn about their surroundings (Wen, 2020).</a:t>
            </a:r>
          </a:p>
        </p:txBody>
      </p:sp>
    </p:spTree>
    <p:extLst>
      <p:ext uri="{BB962C8B-B14F-4D97-AF65-F5344CB8AC3E}">
        <p14:creationId xmlns:p14="http://schemas.microsoft.com/office/powerpoint/2010/main" val="39853598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Content Placeholder 26">
            <a:extLst>
              <a:ext uri="{FF2B5EF4-FFF2-40B4-BE49-F238E27FC236}">
                <a16:creationId xmlns:a16="http://schemas.microsoft.com/office/drawing/2014/main" id="{BE25CF87-13AD-FD0D-2A7B-735D4195B109}"/>
              </a:ext>
            </a:extLst>
          </p:cNvPr>
          <p:cNvSpPr>
            <a:spLocks noGrp="1"/>
          </p:cNvSpPr>
          <p:nvPr>
            <p:ph idx="1"/>
          </p:nvPr>
        </p:nvSpPr>
        <p:spPr>
          <a:xfrm>
            <a:off x="297757" y="2725323"/>
            <a:ext cx="4632341" cy="4190331"/>
          </a:xfrm>
        </p:spPr>
        <p:txBody>
          <a:bodyPr>
            <a:normAutofit/>
          </a:bodyPr>
          <a:lstStyle/>
          <a:p>
            <a:r>
              <a:rPr lang="en-GB" b="1" dirty="0"/>
              <a:t>Concerns about mental health included feelings of loneliness and isolation, loss of employment and unstable finances, as well as illness and bereavement </a:t>
            </a:r>
            <a:r>
              <a:rPr lang="en-GB" dirty="0"/>
              <a:t>(Gov.uk, 2022).</a:t>
            </a:r>
            <a:endParaRPr lang="en-US" dirty="0"/>
          </a:p>
        </p:txBody>
      </p:sp>
      <p:cxnSp>
        <p:nvCxnSpPr>
          <p:cNvPr id="40" name="Straight Connector 3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508EA8AB-3739-8291-71D1-32B9AC29D69E}"/>
                  </a:ext>
                </a:extLst>
              </p14:cNvPr>
              <p14:cNvContentPartPr/>
              <p14:nvPr/>
            </p14:nvContentPartPr>
            <p14:xfrm>
              <a:off x="4897920" y="340880"/>
              <a:ext cx="702000" cy="726120"/>
            </p14:xfrm>
          </p:contentPart>
        </mc:Choice>
        <mc:Fallback xmlns="">
          <p:pic>
            <p:nvPicPr>
              <p:cNvPr id="7" name="Ink 6">
                <a:extLst>
                  <a:ext uri="{FF2B5EF4-FFF2-40B4-BE49-F238E27FC236}">
                    <a16:creationId xmlns:a16="http://schemas.microsoft.com/office/drawing/2014/main" id="{508EA8AB-3739-8291-71D1-32B9AC29D69E}"/>
                  </a:ext>
                </a:extLst>
              </p:cNvPr>
              <p:cNvPicPr/>
              <p:nvPr/>
            </p:nvPicPr>
            <p:blipFill>
              <a:blip r:embed="rId4"/>
              <a:stretch>
                <a:fillRect/>
              </a:stretch>
            </p:blipFill>
            <p:spPr>
              <a:xfrm>
                <a:off x="4888920" y="331880"/>
                <a:ext cx="719640" cy="7437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0FB40828-F8EB-562A-725F-4076308A80F6}"/>
                  </a:ext>
                </a:extLst>
              </p14:cNvPr>
              <p14:cNvContentPartPr/>
              <p14:nvPr/>
            </p14:nvContentPartPr>
            <p14:xfrm>
              <a:off x="5658960" y="252680"/>
              <a:ext cx="713880" cy="225000"/>
            </p14:xfrm>
          </p:contentPart>
        </mc:Choice>
        <mc:Fallback xmlns="">
          <p:pic>
            <p:nvPicPr>
              <p:cNvPr id="8" name="Ink 7">
                <a:extLst>
                  <a:ext uri="{FF2B5EF4-FFF2-40B4-BE49-F238E27FC236}">
                    <a16:creationId xmlns:a16="http://schemas.microsoft.com/office/drawing/2014/main" id="{0FB40828-F8EB-562A-725F-4076308A80F6}"/>
                  </a:ext>
                </a:extLst>
              </p:cNvPr>
              <p:cNvPicPr/>
              <p:nvPr/>
            </p:nvPicPr>
            <p:blipFill>
              <a:blip r:embed="rId6"/>
              <a:stretch>
                <a:fillRect/>
              </a:stretch>
            </p:blipFill>
            <p:spPr>
              <a:xfrm>
                <a:off x="5649960" y="243680"/>
                <a:ext cx="73152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7466BF78-05BD-60D4-B54D-B62F502501FA}"/>
                  </a:ext>
                </a:extLst>
              </p14:cNvPr>
              <p14:cNvContentPartPr/>
              <p14:nvPr/>
            </p14:nvContentPartPr>
            <p14:xfrm>
              <a:off x="5299320" y="735800"/>
              <a:ext cx="411120" cy="564120"/>
            </p14:xfrm>
          </p:contentPart>
        </mc:Choice>
        <mc:Fallback xmlns="">
          <p:pic>
            <p:nvPicPr>
              <p:cNvPr id="10" name="Ink 9">
                <a:extLst>
                  <a:ext uri="{FF2B5EF4-FFF2-40B4-BE49-F238E27FC236}">
                    <a16:creationId xmlns:a16="http://schemas.microsoft.com/office/drawing/2014/main" id="{7466BF78-05BD-60D4-B54D-B62F502501FA}"/>
                  </a:ext>
                </a:extLst>
              </p:cNvPr>
              <p:cNvPicPr/>
              <p:nvPr/>
            </p:nvPicPr>
            <p:blipFill>
              <a:blip r:embed="rId8"/>
              <a:stretch>
                <a:fillRect/>
              </a:stretch>
            </p:blipFill>
            <p:spPr>
              <a:xfrm>
                <a:off x="5290680" y="727160"/>
                <a:ext cx="428760" cy="581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712B8BC5-8056-98E2-865D-E627C49A3C47}"/>
                  </a:ext>
                </a:extLst>
              </p14:cNvPr>
              <p14:cNvContentPartPr/>
              <p14:nvPr/>
            </p14:nvContentPartPr>
            <p14:xfrm>
              <a:off x="4813320" y="858560"/>
              <a:ext cx="1019160" cy="293040"/>
            </p14:xfrm>
          </p:contentPart>
        </mc:Choice>
        <mc:Fallback xmlns="">
          <p:pic>
            <p:nvPicPr>
              <p:cNvPr id="12" name="Ink 11">
                <a:extLst>
                  <a:ext uri="{FF2B5EF4-FFF2-40B4-BE49-F238E27FC236}">
                    <a16:creationId xmlns:a16="http://schemas.microsoft.com/office/drawing/2014/main" id="{712B8BC5-8056-98E2-865D-E627C49A3C47}"/>
                  </a:ext>
                </a:extLst>
              </p:cNvPr>
              <p:cNvPicPr/>
              <p:nvPr/>
            </p:nvPicPr>
            <p:blipFill>
              <a:blip r:embed="rId10"/>
              <a:stretch>
                <a:fillRect/>
              </a:stretch>
            </p:blipFill>
            <p:spPr>
              <a:xfrm>
                <a:off x="4804680" y="849920"/>
                <a:ext cx="1036800" cy="310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20648BC5-82B2-3FB6-E7E2-EF6AFC3DE13C}"/>
                  </a:ext>
                </a:extLst>
              </p14:cNvPr>
              <p14:cNvContentPartPr/>
              <p14:nvPr/>
            </p14:nvContentPartPr>
            <p14:xfrm>
              <a:off x="4932840" y="716360"/>
              <a:ext cx="1082880" cy="423000"/>
            </p14:xfrm>
          </p:contentPart>
        </mc:Choice>
        <mc:Fallback xmlns="">
          <p:pic>
            <p:nvPicPr>
              <p:cNvPr id="14" name="Ink 13">
                <a:extLst>
                  <a:ext uri="{FF2B5EF4-FFF2-40B4-BE49-F238E27FC236}">
                    <a16:creationId xmlns:a16="http://schemas.microsoft.com/office/drawing/2014/main" id="{20648BC5-82B2-3FB6-E7E2-EF6AFC3DE13C}"/>
                  </a:ext>
                </a:extLst>
              </p:cNvPr>
              <p:cNvPicPr/>
              <p:nvPr/>
            </p:nvPicPr>
            <p:blipFill>
              <a:blip r:embed="rId12"/>
              <a:stretch>
                <a:fillRect/>
              </a:stretch>
            </p:blipFill>
            <p:spPr>
              <a:xfrm>
                <a:off x="4923840" y="707360"/>
                <a:ext cx="1100520" cy="4406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392458F3-040D-976E-1721-90C7CC7B099E}"/>
                  </a:ext>
                </a:extLst>
              </p14:cNvPr>
              <p14:cNvContentPartPr/>
              <p14:nvPr/>
            </p14:nvContentPartPr>
            <p14:xfrm>
              <a:off x="8523480" y="2444720"/>
              <a:ext cx="28800" cy="30600"/>
            </p14:xfrm>
          </p:contentPart>
        </mc:Choice>
        <mc:Fallback xmlns="">
          <p:pic>
            <p:nvPicPr>
              <p:cNvPr id="16" name="Ink 15">
                <a:extLst>
                  <a:ext uri="{FF2B5EF4-FFF2-40B4-BE49-F238E27FC236}">
                    <a16:creationId xmlns:a16="http://schemas.microsoft.com/office/drawing/2014/main" id="{392458F3-040D-976E-1721-90C7CC7B099E}"/>
                  </a:ext>
                </a:extLst>
              </p:cNvPr>
              <p:cNvPicPr/>
              <p:nvPr/>
            </p:nvPicPr>
            <p:blipFill>
              <a:blip r:embed="rId14"/>
              <a:stretch>
                <a:fillRect/>
              </a:stretch>
            </p:blipFill>
            <p:spPr>
              <a:xfrm>
                <a:off x="8514840" y="2435720"/>
                <a:ext cx="46440" cy="48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DBA1F0C2-8BC0-F74F-5B90-F52E819FF07D}"/>
                  </a:ext>
                </a:extLst>
              </p14:cNvPr>
              <p14:cNvContentPartPr/>
              <p14:nvPr/>
            </p14:nvContentPartPr>
            <p14:xfrm>
              <a:off x="4453680" y="4969040"/>
              <a:ext cx="4833720" cy="540360"/>
            </p14:xfrm>
          </p:contentPart>
        </mc:Choice>
        <mc:Fallback xmlns="">
          <p:pic>
            <p:nvPicPr>
              <p:cNvPr id="18" name="Ink 17">
                <a:extLst>
                  <a:ext uri="{FF2B5EF4-FFF2-40B4-BE49-F238E27FC236}">
                    <a16:creationId xmlns:a16="http://schemas.microsoft.com/office/drawing/2014/main" id="{DBA1F0C2-8BC0-F74F-5B90-F52E819FF07D}"/>
                  </a:ext>
                </a:extLst>
              </p:cNvPr>
              <p:cNvPicPr/>
              <p:nvPr/>
            </p:nvPicPr>
            <p:blipFill>
              <a:blip r:embed="rId16"/>
              <a:stretch>
                <a:fillRect/>
              </a:stretch>
            </p:blipFill>
            <p:spPr>
              <a:xfrm>
                <a:off x="4444680" y="4960040"/>
                <a:ext cx="4851360" cy="55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03626A9B-1703-67E7-596A-1CF3F761329E}"/>
                  </a:ext>
                </a:extLst>
              </p14:cNvPr>
              <p14:cNvContentPartPr/>
              <p14:nvPr/>
            </p14:nvContentPartPr>
            <p14:xfrm>
              <a:off x="7227120" y="5134280"/>
              <a:ext cx="1014120" cy="88920"/>
            </p14:xfrm>
          </p:contentPart>
        </mc:Choice>
        <mc:Fallback xmlns="">
          <p:pic>
            <p:nvPicPr>
              <p:cNvPr id="20" name="Ink 19">
                <a:extLst>
                  <a:ext uri="{FF2B5EF4-FFF2-40B4-BE49-F238E27FC236}">
                    <a16:creationId xmlns:a16="http://schemas.microsoft.com/office/drawing/2014/main" id="{03626A9B-1703-67E7-596A-1CF3F761329E}"/>
                  </a:ext>
                </a:extLst>
              </p:cNvPr>
              <p:cNvPicPr/>
              <p:nvPr/>
            </p:nvPicPr>
            <p:blipFill>
              <a:blip r:embed="rId18"/>
              <a:stretch>
                <a:fillRect/>
              </a:stretch>
            </p:blipFill>
            <p:spPr>
              <a:xfrm>
                <a:off x="7218120" y="5125640"/>
                <a:ext cx="103176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2" name="Ink 21">
                <a:extLst>
                  <a:ext uri="{FF2B5EF4-FFF2-40B4-BE49-F238E27FC236}">
                    <a16:creationId xmlns:a16="http://schemas.microsoft.com/office/drawing/2014/main" id="{06D99DC3-3AAE-EBE7-802D-57076E8AEEC2}"/>
                  </a:ext>
                </a:extLst>
              </p14:cNvPr>
              <p14:cNvContentPartPr/>
              <p14:nvPr/>
            </p14:nvContentPartPr>
            <p14:xfrm>
              <a:off x="5723760" y="5192600"/>
              <a:ext cx="4093560" cy="358920"/>
            </p14:xfrm>
          </p:contentPart>
        </mc:Choice>
        <mc:Fallback xmlns="">
          <p:pic>
            <p:nvPicPr>
              <p:cNvPr id="22" name="Ink 21">
                <a:extLst>
                  <a:ext uri="{FF2B5EF4-FFF2-40B4-BE49-F238E27FC236}">
                    <a16:creationId xmlns:a16="http://schemas.microsoft.com/office/drawing/2014/main" id="{06D99DC3-3AAE-EBE7-802D-57076E8AEEC2}"/>
                  </a:ext>
                </a:extLst>
              </p:cNvPr>
              <p:cNvPicPr/>
              <p:nvPr/>
            </p:nvPicPr>
            <p:blipFill>
              <a:blip r:embed="rId20"/>
              <a:stretch>
                <a:fillRect/>
              </a:stretch>
            </p:blipFill>
            <p:spPr>
              <a:xfrm>
                <a:off x="5714760" y="5183600"/>
                <a:ext cx="4111200" cy="376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B178050-27C3-1AA3-D761-B8F84A52A470}"/>
                  </a:ext>
                </a:extLst>
              </p14:cNvPr>
              <p14:cNvContentPartPr/>
              <p14:nvPr/>
            </p14:nvContentPartPr>
            <p14:xfrm>
              <a:off x="4833840" y="4845560"/>
              <a:ext cx="7035840" cy="514800"/>
            </p14:xfrm>
          </p:contentPart>
        </mc:Choice>
        <mc:Fallback xmlns="">
          <p:pic>
            <p:nvPicPr>
              <p:cNvPr id="24" name="Ink 23">
                <a:extLst>
                  <a:ext uri="{FF2B5EF4-FFF2-40B4-BE49-F238E27FC236}">
                    <a16:creationId xmlns:a16="http://schemas.microsoft.com/office/drawing/2014/main" id="{3B178050-27C3-1AA3-D761-B8F84A52A470}"/>
                  </a:ext>
                </a:extLst>
              </p:cNvPr>
              <p:cNvPicPr/>
              <p:nvPr/>
            </p:nvPicPr>
            <p:blipFill>
              <a:blip r:embed="rId22"/>
              <a:stretch>
                <a:fillRect/>
              </a:stretch>
            </p:blipFill>
            <p:spPr>
              <a:xfrm>
                <a:off x="4824840" y="4836920"/>
                <a:ext cx="7053480" cy="5324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5" name="Ink 24">
                <a:extLst>
                  <a:ext uri="{FF2B5EF4-FFF2-40B4-BE49-F238E27FC236}">
                    <a16:creationId xmlns:a16="http://schemas.microsoft.com/office/drawing/2014/main" id="{4357FBEE-5B6E-4EDE-B65B-1B12FAB9F98B}"/>
                  </a:ext>
                </a:extLst>
              </p14:cNvPr>
              <p14:cNvContentPartPr/>
              <p14:nvPr/>
            </p14:nvContentPartPr>
            <p14:xfrm>
              <a:off x="5877840" y="4534520"/>
              <a:ext cx="6297120" cy="923400"/>
            </p14:xfrm>
          </p:contentPart>
        </mc:Choice>
        <mc:Fallback xmlns="">
          <p:pic>
            <p:nvPicPr>
              <p:cNvPr id="25" name="Ink 24">
                <a:extLst>
                  <a:ext uri="{FF2B5EF4-FFF2-40B4-BE49-F238E27FC236}">
                    <a16:creationId xmlns:a16="http://schemas.microsoft.com/office/drawing/2014/main" id="{4357FBEE-5B6E-4EDE-B65B-1B12FAB9F98B}"/>
                  </a:ext>
                </a:extLst>
              </p:cNvPr>
              <p:cNvPicPr/>
              <p:nvPr/>
            </p:nvPicPr>
            <p:blipFill>
              <a:blip r:embed="rId24"/>
              <a:stretch>
                <a:fillRect/>
              </a:stretch>
            </p:blipFill>
            <p:spPr>
              <a:xfrm>
                <a:off x="5869200" y="4525880"/>
                <a:ext cx="6314760" cy="941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6" name="Ink 25">
                <a:extLst>
                  <a:ext uri="{FF2B5EF4-FFF2-40B4-BE49-F238E27FC236}">
                    <a16:creationId xmlns:a16="http://schemas.microsoft.com/office/drawing/2014/main" id="{B5ADD236-5F14-4B8A-802A-F56C30441FFA}"/>
                  </a:ext>
                </a:extLst>
              </p14:cNvPr>
              <p14:cNvContentPartPr/>
              <p14:nvPr/>
            </p14:nvContentPartPr>
            <p14:xfrm>
              <a:off x="7980960" y="4963280"/>
              <a:ext cx="1672920" cy="394920"/>
            </p14:xfrm>
          </p:contentPart>
        </mc:Choice>
        <mc:Fallback xmlns="">
          <p:pic>
            <p:nvPicPr>
              <p:cNvPr id="26" name="Ink 25">
                <a:extLst>
                  <a:ext uri="{FF2B5EF4-FFF2-40B4-BE49-F238E27FC236}">
                    <a16:creationId xmlns:a16="http://schemas.microsoft.com/office/drawing/2014/main" id="{B5ADD236-5F14-4B8A-802A-F56C30441FFA}"/>
                  </a:ext>
                </a:extLst>
              </p:cNvPr>
              <p:cNvPicPr/>
              <p:nvPr/>
            </p:nvPicPr>
            <p:blipFill>
              <a:blip r:embed="rId26"/>
              <a:stretch>
                <a:fillRect/>
              </a:stretch>
            </p:blipFill>
            <p:spPr>
              <a:xfrm>
                <a:off x="7971960" y="4954280"/>
                <a:ext cx="1690560" cy="412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8" name="Ink 27">
                <a:extLst>
                  <a:ext uri="{FF2B5EF4-FFF2-40B4-BE49-F238E27FC236}">
                    <a16:creationId xmlns:a16="http://schemas.microsoft.com/office/drawing/2014/main" id="{B9A4131A-BDEA-959F-FCF4-A8934089CBA8}"/>
                  </a:ext>
                </a:extLst>
              </p14:cNvPr>
              <p14:cNvContentPartPr/>
              <p14:nvPr/>
            </p14:nvContentPartPr>
            <p14:xfrm>
              <a:off x="4606680" y="4787240"/>
              <a:ext cx="4024440" cy="880200"/>
            </p14:xfrm>
          </p:contentPart>
        </mc:Choice>
        <mc:Fallback xmlns="">
          <p:pic>
            <p:nvPicPr>
              <p:cNvPr id="28" name="Ink 27">
                <a:extLst>
                  <a:ext uri="{FF2B5EF4-FFF2-40B4-BE49-F238E27FC236}">
                    <a16:creationId xmlns:a16="http://schemas.microsoft.com/office/drawing/2014/main" id="{B9A4131A-BDEA-959F-FCF4-A8934089CBA8}"/>
                  </a:ext>
                </a:extLst>
              </p:cNvPr>
              <p:cNvPicPr/>
              <p:nvPr/>
            </p:nvPicPr>
            <p:blipFill>
              <a:blip r:embed="rId28"/>
              <a:stretch>
                <a:fillRect/>
              </a:stretch>
            </p:blipFill>
            <p:spPr>
              <a:xfrm>
                <a:off x="4598040" y="4778600"/>
                <a:ext cx="4042080" cy="8978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 name="Ink 30">
                <a:extLst>
                  <a:ext uri="{FF2B5EF4-FFF2-40B4-BE49-F238E27FC236}">
                    <a16:creationId xmlns:a16="http://schemas.microsoft.com/office/drawing/2014/main" id="{7BAEB7DE-674D-F649-F4BA-F4874F22FE60}"/>
                  </a:ext>
                </a:extLst>
              </p14:cNvPr>
              <p14:cNvContentPartPr/>
              <p14:nvPr/>
            </p14:nvContentPartPr>
            <p14:xfrm>
              <a:off x="4669920" y="4390627"/>
              <a:ext cx="7208280" cy="1315440"/>
            </p14:xfrm>
          </p:contentPart>
        </mc:Choice>
        <mc:Fallback xmlns="">
          <p:pic>
            <p:nvPicPr>
              <p:cNvPr id="31" name="Ink 30">
                <a:extLst>
                  <a:ext uri="{FF2B5EF4-FFF2-40B4-BE49-F238E27FC236}">
                    <a16:creationId xmlns:a16="http://schemas.microsoft.com/office/drawing/2014/main" id="{7BAEB7DE-674D-F649-F4BA-F4874F22FE60}"/>
                  </a:ext>
                </a:extLst>
              </p:cNvPr>
              <p:cNvPicPr/>
              <p:nvPr/>
            </p:nvPicPr>
            <p:blipFill>
              <a:blip r:embed="rId30"/>
              <a:stretch>
                <a:fillRect/>
              </a:stretch>
            </p:blipFill>
            <p:spPr>
              <a:xfrm>
                <a:off x="4660920" y="4381627"/>
                <a:ext cx="7225920" cy="13330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7" name="Ink 36">
                <a:extLst>
                  <a:ext uri="{FF2B5EF4-FFF2-40B4-BE49-F238E27FC236}">
                    <a16:creationId xmlns:a16="http://schemas.microsoft.com/office/drawing/2014/main" id="{C90726BF-C734-6EE0-656F-B456E9561A81}"/>
                  </a:ext>
                </a:extLst>
              </p14:cNvPr>
              <p14:cNvContentPartPr/>
              <p14:nvPr/>
            </p14:nvContentPartPr>
            <p14:xfrm>
              <a:off x="8482080" y="3423560"/>
              <a:ext cx="360" cy="360"/>
            </p14:xfrm>
          </p:contentPart>
        </mc:Choice>
        <mc:Fallback xmlns="">
          <p:pic>
            <p:nvPicPr>
              <p:cNvPr id="37" name="Ink 36">
                <a:extLst>
                  <a:ext uri="{FF2B5EF4-FFF2-40B4-BE49-F238E27FC236}">
                    <a16:creationId xmlns:a16="http://schemas.microsoft.com/office/drawing/2014/main" id="{C90726BF-C734-6EE0-656F-B456E9561A81}"/>
                  </a:ext>
                </a:extLst>
              </p:cNvPr>
              <p:cNvPicPr/>
              <p:nvPr/>
            </p:nvPicPr>
            <p:blipFill>
              <a:blip r:embed="rId32"/>
              <a:stretch>
                <a:fillRect/>
              </a:stretch>
            </p:blipFill>
            <p:spPr>
              <a:xfrm>
                <a:off x="8473080" y="34149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9" name="Ink 38">
                <a:extLst>
                  <a:ext uri="{FF2B5EF4-FFF2-40B4-BE49-F238E27FC236}">
                    <a16:creationId xmlns:a16="http://schemas.microsoft.com/office/drawing/2014/main" id="{9990C4BF-96A2-8DB3-B7C8-A9830C659E7B}"/>
                  </a:ext>
                </a:extLst>
              </p14:cNvPr>
              <p14:cNvContentPartPr/>
              <p14:nvPr/>
            </p14:nvContentPartPr>
            <p14:xfrm>
              <a:off x="5343960" y="2428160"/>
              <a:ext cx="360" cy="360"/>
            </p14:xfrm>
          </p:contentPart>
        </mc:Choice>
        <mc:Fallback xmlns="">
          <p:pic>
            <p:nvPicPr>
              <p:cNvPr id="39" name="Ink 38">
                <a:extLst>
                  <a:ext uri="{FF2B5EF4-FFF2-40B4-BE49-F238E27FC236}">
                    <a16:creationId xmlns:a16="http://schemas.microsoft.com/office/drawing/2014/main" id="{9990C4BF-96A2-8DB3-B7C8-A9830C659E7B}"/>
                  </a:ext>
                </a:extLst>
              </p:cNvPr>
              <p:cNvPicPr/>
              <p:nvPr/>
            </p:nvPicPr>
            <p:blipFill>
              <a:blip r:embed="rId32"/>
              <a:stretch>
                <a:fillRect/>
              </a:stretch>
            </p:blipFill>
            <p:spPr>
              <a:xfrm>
                <a:off x="5334960" y="24195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1" name="Ink 40">
                <a:extLst>
                  <a:ext uri="{FF2B5EF4-FFF2-40B4-BE49-F238E27FC236}">
                    <a16:creationId xmlns:a16="http://schemas.microsoft.com/office/drawing/2014/main" id="{BA37B6A5-1D12-2669-40BF-F2C7DA4B8AAA}"/>
                  </a:ext>
                </a:extLst>
              </p14:cNvPr>
              <p14:cNvContentPartPr/>
              <p14:nvPr/>
            </p14:nvContentPartPr>
            <p14:xfrm>
              <a:off x="2580600" y="1401800"/>
              <a:ext cx="360" cy="360"/>
            </p14:xfrm>
          </p:contentPart>
        </mc:Choice>
        <mc:Fallback xmlns="">
          <p:pic>
            <p:nvPicPr>
              <p:cNvPr id="41" name="Ink 40">
                <a:extLst>
                  <a:ext uri="{FF2B5EF4-FFF2-40B4-BE49-F238E27FC236}">
                    <a16:creationId xmlns:a16="http://schemas.microsoft.com/office/drawing/2014/main" id="{BA37B6A5-1D12-2669-40BF-F2C7DA4B8AAA}"/>
                  </a:ext>
                </a:extLst>
              </p:cNvPr>
              <p:cNvPicPr/>
              <p:nvPr/>
            </p:nvPicPr>
            <p:blipFill>
              <a:blip r:embed="rId32"/>
              <a:stretch>
                <a:fillRect/>
              </a:stretch>
            </p:blipFill>
            <p:spPr>
              <a:xfrm>
                <a:off x="2571960" y="13931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42" name="Ink 41">
                <a:extLst>
                  <a:ext uri="{FF2B5EF4-FFF2-40B4-BE49-F238E27FC236}">
                    <a16:creationId xmlns:a16="http://schemas.microsoft.com/office/drawing/2014/main" id="{37FCF47A-A00B-C2CC-BF33-A61F5399A4B9}"/>
                  </a:ext>
                </a:extLst>
              </p14:cNvPr>
              <p14:cNvContentPartPr/>
              <p14:nvPr/>
            </p14:nvContentPartPr>
            <p14:xfrm>
              <a:off x="2824320" y="2174360"/>
              <a:ext cx="360" cy="360"/>
            </p14:xfrm>
          </p:contentPart>
        </mc:Choice>
        <mc:Fallback xmlns="">
          <p:pic>
            <p:nvPicPr>
              <p:cNvPr id="42" name="Ink 41">
                <a:extLst>
                  <a:ext uri="{FF2B5EF4-FFF2-40B4-BE49-F238E27FC236}">
                    <a16:creationId xmlns:a16="http://schemas.microsoft.com/office/drawing/2014/main" id="{37FCF47A-A00B-C2CC-BF33-A61F5399A4B9}"/>
                  </a:ext>
                </a:extLst>
              </p:cNvPr>
              <p:cNvPicPr/>
              <p:nvPr/>
            </p:nvPicPr>
            <p:blipFill>
              <a:blip r:embed="rId32"/>
              <a:stretch>
                <a:fillRect/>
              </a:stretch>
            </p:blipFill>
            <p:spPr>
              <a:xfrm>
                <a:off x="2815680" y="2165360"/>
                <a:ext cx="18000" cy="18000"/>
              </a:xfrm>
              <a:prstGeom prst="rect">
                <a:avLst/>
              </a:prstGeom>
            </p:spPr>
          </p:pic>
        </mc:Fallback>
      </mc:AlternateContent>
      <p:sp>
        <p:nvSpPr>
          <p:cNvPr id="46" name="TextBox 45">
            <a:extLst>
              <a:ext uri="{FF2B5EF4-FFF2-40B4-BE49-F238E27FC236}">
                <a16:creationId xmlns:a16="http://schemas.microsoft.com/office/drawing/2014/main" id="{AAC53E9D-CC5C-CFA7-84DD-EFC9CFD922D8}"/>
              </a:ext>
            </a:extLst>
          </p:cNvPr>
          <p:cNvSpPr txBox="1"/>
          <p:nvPr/>
        </p:nvSpPr>
        <p:spPr>
          <a:xfrm>
            <a:off x="881206" y="570730"/>
            <a:ext cx="4234514" cy="1446550"/>
          </a:xfrm>
          <a:prstGeom prst="rect">
            <a:avLst/>
          </a:prstGeom>
          <a:noFill/>
        </p:spPr>
        <p:txBody>
          <a:bodyPr wrap="square" rtlCol="0">
            <a:spAutoFit/>
          </a:bodyPr>
          <a:lstStyle/>
          <a:p>
            <a:r>
              <a:rPr lang="en-GB" sz="4400" b="1" dirty="0"/>
              <a:t>The effect on communities</a:t>
            </a:r>
          </a:p>
        </p:txBody>
      </p:sp>
      <p:grpSp>
        <p:nvGrpSpPr>
          <p:cNvPr id="49" name="Group 48">
            <a:extLst>
              <a:ext uri="{FF2B5EF4-FFF2-40B4-BE49-F238E27FC236}">
                <a16:creationId xmlns:a16="http://schemas.microsoft.com/office/drawing/2014/main" id="{A05E1FFD-BF72-2D2E-B5AC-A899D92CD232}"/>
              </a:ext>
            </a:extLst>
          </p:cNvPr>
          <p:cNvGrpSpPr/>
          <p:nvPr/>
        </p:nvGrpSpPr>
        <p:grpSpPr>
          <a:xfrm>
            <a:off x="5077200" y="4622360"/>
            <a:ext cx="6687360" cy="1238400"/>
            <a:chOff x="5077200" y="4622360"/>
            <a:chExt cx="6687360" cy="1238400"/>
          </a:xfrm>
        </p:grpSpPr>
        <mc:AlternateContent xmlns:mc="http://schemas.openxmlformats.org/markup-compatibility/2006" xmlns:p14="http://schemas.microsoft.com/office/powerpoint/2010/main">
          <mc:Choice Requires="p14">
            <p:contentPart p14:bwMode="auto" r:id="rId36">
              <p14:nvContentPartPr>
                <p14:cNvPr id="47" name="Ink 46">
                  <a:extLst>
                    <a:ext uri="{FF2B5EF4-FFF2-40B4-BE49-F238E27FC236}">
                      <a16:creationId xmlns:a16="http://schemas.microsoft.com/office/drawing/2014/main" id="{F65C4510-2B67-A71F-88A5-ED927899D5EE}"/>
                    </a:ext>
                  </a:extLst>
                </p14:cNvPr>
                <p14:cNvContentPartPr/>
                <p14:nvPr/>
              </p14:nvContentPartPr>
              <p14:xfrm>
                <a:off x="5077200" y="4622360"/>
                <a:ext cx="4492440" cy="1191240"/>
              </p14:xfrm>
            </p:contentPart>
          </mc:Choice>
          <mc:Fallback xmlns="">
            <p:pic>
              <p:nvPicPr>
                <p:cNvPr id="47" name="Ink 46">
                  <a:extLst>
                    <a:ext uri="{FF2B5EF4-FFF2-40B4-BE49-F238E27FC236}">
                      <a16:creationId xmlns:a16="http://schemas.microsoft.com/office/drawing/2014/main" id="{F65C4510-2B67-A71F-88A5-ED927899D5EE}"/>
                    </a:ext>
                  </a:extLst>
                </p:cNvPr>
                <p:cNvPicPr/>
                <p:nvPr/>
              </p:nvPicPr>
              <p:blipFill>
                <a:blip r:embed="rId37"/>
                <a:stretch>
                  <a:fillRect/>
                </a:stretch>
              </p:blipFill>
              <p:spPr>
                <a:xfrm>
                  <a:off x="5068560" y="4613720"/>
                  <a:ext cx="4510080" cy="120888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8" name="Ink 47">
                  <a:extLst>
                    <a:ext uri="{FF2B5EF4-FFF2-40B4-BE49-F238E27FC236}">
                      <a16:creationId xmlns:a16="http://schemas.microsoft.com/office/drawing/2014/main" id="{10BBA1D8-6872-B8BE-8C9C-F28A4D3B5151}"/>
                    </a:ext>
                  </a:extLst>
                </p14:cNvPr>
                <p14:cNvContentPartPr/>
                <p14:nvPr/>
              </p14:nvContentPartPr>
              <p14:xfrm>
                <a:off x="9324120" y="4656200"/>
                <a:ext cx="2440440" cy="1204560"/>
              </p14:xfrm>
            </p:contentPart>
          </mc:Choice>
          <mc:Fallback xmlns="">
            <p:pic>
              <p:nvPicPr>
                <p:cNvPr id="48" name="Ink 47">
                  <a:extLst>
                    <a:ext uri="{FF2B5EF4-FFF2-40B4-BE49-F238E27FC236}">
                      <a16:creationId xmlns:a16="http://schemas.microsoft.com/office/drawing/2014/main" id="{10BBA1D8-6872-B8BE-8C9C-F28A4D3B5151}"/>
                    </a:ext>
                  </a:extLst>
                </p:cNvPr>
                <p:cNvPicPr/>
                <p:nvPr/>
              </p:nvPicPr>
              <p:blipFill>
                <a:blip r:embed="rId39"/>
                <a:stretch>
                  <a:fillRect/>
                </a:stretch>
              </p:blipFill>
              <p:spPr>
                <a:xfrm>
                  <a:off x="9315120" y="4647200"/>
                  <a:ext cx="2458080" cy="1222200"/>
                </a:xfrm>
                <a:prstGeom prst="rect">
                  <a:avLst/>
                </a:prstGeom>
              </p:spPr>
            </p:pic>
          </mc:Fallback>
        </mc:AlternateContent>
      </p:grpSp>
      <p:pic>
        <p:nvPicPr>
          <p:cNvPr id="3" name="Picture 2">
            <a:extLst>
              <a:ext uri="{FF2B5EF4-FFF2-40B4-BE49-F238E27FC236}">
                <a16:creationId xmlns:a16="http://schemas.microsoft.com/office/drawing/2014/main" id="{331C1A69-1A96-67D8-5181-34F8B32C5669}"/>
              </a:ext>
            </a:extLst>
          </p:cNvPr>
          <p:cNvPicPr>
            <a:picLocks noChangeAspect="1"/>
          </p:cNvPicPr>
          <p:nvPr/>
        </p:nvPicPr>
        <p:blipFill>
          <a:blip r:embed="rId40"/>
          <a:stretch>
            <a:fillRect/>
          </a:stretch>
        </p:blipFill>
        <p:spPr>
          <a:xfrm>
            <a:off x="5234914" y="1067000"/>
            <a:ext cx="6212386" cy="4746600"/>
          </a:xfrm>
          <a:prstGeom prst="rect">
            <a:avLst/>
          </a:prstGeom>
        </p:spPr>
      </p:pic>
    </p:spTree>
    <p:extLst>
      <p:ext uri="{BB962C8B-B14F-4D97-AF65-F5344CB8AC3E}">
        <p14:creationId xmlns:p14="http://schemas.microsoft.com/office/powerpoint/2010/main" val="3694702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A89E1CC-27DA-1E55-4E4B-FE04A33A0C59}"/>
              </a:ext>
            </a:extLst>
          </p:cNvPr>
          <p:cNvPicPr>
            <a:picLocks noChangeAspect="1"/>
          </p:cNvPicPr>
          <p:nvPr/>
        </p:nvPicPr>
        <p:blipFill>
          <a:blip r:embed="rId2"/>
          <a:stretch>
            <a:fillRect/>
          </a:stretch>
        </p:blipFill>
        <p:spPr>
          <a:xfrm>
            <a:off x="740229" y="42944"/>
            <a:ext cx="10145486" cy="6772111"/>
          </a:xfrm>
          <a:prstGeom prst="rect">
            <a:avLst/>
          </a:prstGeom>
        </p:spPr>
      </p:pic>
      <p:cxnSp>
        <p:nvCxnSpPr>
          <p:cNvPr id="32" name="Straight Connector 31">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475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D82-B780-C2C4-AC8B-874AF156ADDE}"/>
              </a:ext>
            </a:extLst>
          </p:cNvPr>
          <p:cNvSpPr>
            <a:spLocks noGrp="1"/>
          </p:cNvSpPr>
          <p:nvPr>
            <p:ph type="title"/>
          </p:nvPr>
        </p:nvSpPr>
        <p:spPr/>
        <p:txBody>
          <a:bodyPr>
            <a:normAutofit/>
          </a:bodyPr>
          <a:lstStyle/>
          <a:p>
            <a:r>
              <a:rPr lang="en-GB" sz="4000" dirty="0"/>
              <a:t>Reference list </a:t>
            </a:r>
          </a:p>
        </p:txBody>
      </p:sp>
      <p:sp>
        <p:nvSpPr>
          <p:cNvPr id="3" name="Content Placeholder 2">
            <a:extLst>
              <a:ext uri="{FF2B5EF4-FFF2-40B4-BE49-F238E27FC236}">
                <a16:creationId xmlns:a16="http://schemas.microsoft.com/office/drawing/2014/main" id="{413274C6-6DB4-9396-474D-C4AC2FCA1AB7}"/>
              </a:ext>
            </a:extLst>
          </p:cNvPr>
          <p:cNvSpPr>
            <a:spLocks noGrp="1"/>
          </p:cNvSpPr>
          <p:nvPr>
            <p:ph idx="1"/>
          </p:nvPr>
        </p:nvSpPr>
        <p:spPr/>
        <p:txBody>
          <a:bodyPr>
            <a:normAutofit fontScale="92500" lnSpcReduction="10000"/>
          </a:bodyPr>
          <a:lstStyle/>
          <a:p>
            <a:r>
              <a:rPr lang="en-GB" dirty="0"/>
              <a:t>Apple (2019). Apple Pay. [online] Apple (United Kingdom). Available at: https://www.apple.com/uk/apple-pay/.</a:t>
            </a:r>
          </a:p>
          <a:p>
            <a:r>
              <a:rPr lang="en-GB" dirty="0"/>
              <a:t>BBC (2020) Coronavirus: Five things a Covid-19 symptom-tracking app tells us. BBC News. [online] 23 May. Available at: https://www.bbc.co.uk/news/health-52770313 [Accessed 19 Nov. 2023].</a:t>
            </a:r>
          </a:p>
          <a:p>
            <a:r>
              <a:rPr lang="en-GB" dirty="0"/>
              <a:t>BBC (2021). Advantages and disadvantages of using new technology for businesses - Technological influence on business activity - </a:t>
            </a:r>
            <a:r>
              <a:rPr lang="en-GB" dirty="0" err="1"/>
              <a:t>Eduqas</a:t>
            </a:r>
            <a:r>
              <a:rPr lang="en-GB" dirty="0"/>
              <a:t> - GCSE Business Revision - </a:t>
            </a:r>
            <a:r>
              <a:rPr lang="en-GB" dirty="0" err="1"/>
              <a:t>Eduqas</a:t>
            </a:r>
            <a:r>
              <a:rPr lang="en-GB" dirty="0"/>
              <a:t>. [online] BBC Bitesize. Available at: https://www.bbc.co.uk/bitesize/guides/z4bjjhv/revision/6.</a:t>
            </a:r>
          </a:p>
          <a:p>
            <a:r>
              <a:rPr lang="en-GB" dirty="0"/>
              <a:t>BBC Bitesize. (2023). Digital communication - Technology and business - Edexcel - GCSE Business Revision - Edexcel. [online] Available at: https://www.bbc.co.uk/bitesize/guides/zdmfpg8/revision/3.</a:t>
            </a:r>
          </a:p>
          <a:p>
            <a:pPr marL="0" indent="0">
              <a:buNone/>
            </a:pPr>
            <a:endParaRPr lang="en-GB" dirty="0"/>
          </a:p>
          <a:p>
            <a:endParaRPr lang="en-GB" dirty="0"/>
          </a:p>
        </p:txBody>
      </p:sp>
    </p:spTree>
    <p:extLst>
      <p:ext uri="{BB962C8B-B14F-4D97-AF65-F5344CB8AC3E}">
        <p14:creationId xmlns:p14="http://schemas.microsoft.com/office/powerpoint/2010/main" val="3317919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7675-744A-2FC9-9B5C-AB03E2271787}"/>
              </a:ext>
            </a:extLst>
          </p:cNvPr>
          <p:cNvSpPr>
            <a:spLocks noGrp="1"/>
          </p:cNvSpPr>
          <p:nvPr>
            <p:ph type="title"/>
          </p:nvPr>
        </p:nvSpPr>
        <p:spPr/>
        <p:txBody>
          <a:bodyPr>
            <a:normAutofit/>
          </a:bodyPr>
          <a:lstStyle/>
          <a:p>
            <a:r>
              <a:rPr lang="en-GB" sz="4000" dirty="0"/>
              <a:t>Reference list</a:t>
            </a:r>
          </a:p>
        </p:txBody>
      </p:sp>
      <p:sp>
        <p:nvSpPr>
          <p:cNvPr id="3" name="Content Placeholder 2">
            <a:extLst>
              <a:ext uri="{FF2B5EF4-FFF2-40B4-BE49-F238E27FC236}">
                <a16:creationId xmlns:a16="http://schemas.microsoft.com/office/drawing/2014/main" id="{48557028-507C-C25E-87B4-A01B57A53DE9}"/>
              </a:ext>
            </a:extLst>
          </p:cNvPr>
          <p:cNvSpPr>
            <a:spLocks noGrp="1"/>
          </p:cNvSpPr>
          <p:nvPr>
            <p:ph idx="1"/>
          </p:nvPr>
        </p:nvSpPr>
        <p:spPr/>
        <p:txBody>
          <a:bodyPr>
            <a:normAutofit fontScale="62500" lnSpcReduction="20000"/>
          </a:bodyPr>
          <a:lstStyle/>
          <a:p>
            <a:r>
              <a:rPr lang="en-GB" dirty="0"/>
              <a:t>Budd, J., Miller, B.S., Manning, E.M., </a:t>
            </a:r>
            <a:r>
              <a:rPr lang="en-GB" dirty="0" err="1"/>
              <a:t>Lampos</a:t>
            </a:r>
            <a:r>
              <a:rPr lang="en-GB" dirty="0"/>
              <a:t>, V., Zhuang, M., Edelstein, M., Rees, G., Emery, V.C., Stevens, M.M., Keegan, N., Short, M.J., Pillay, D., Manley, E., Cox, I.J., </a:t>
            </a:r>
            <a:r>
              <a:rPr lang="en-GB" dirty="0" err="1"/>
              <a:t>Heymann</a:t>
            </a:r>
            <a:r>
              <a:rPr lang="en-GB" dirty="0"/>
              <a:t>, D., Johnson, A.M. and McKendry, R.A. (2020). Digital technologies in the public-health response to COVID-19. Nature Medicine, [online] 26(8), pp.1183–1192. </a:t>
            </a:r>
            <a:r>
              <a:rPr lang="en-GB" dirty="0" err="1"/>
              <a:t>doi:https</a:t>
            </a:r>
            <a:r>
              <a:rPr lang="en-GB" dirty="0"/>
              <a:t>://doi.org/10.1038/s41591-020-1011-4.</a:t>
            </a:r>
          </a:p>
          <a:p>
            <a:r>
              <a:rPr lang="en-GB" dirty="0"/>
              <a:t>Balki, E., Hayes, N. and Holland, C. (2023). Loneliness and older adults: psychological resilience and technology use during the COVID-19 pandemic—a cross sectional study. [online] 4. </a:t>
            </a:r>
            <a:r>
              <a:rPr lang="en-GB" dirty="0" err="1"/>
              <a:t>doi:https</a:t>
            </a:r>
            <a:r>
              <a:rPr lang="en-GB" dirty="0"/>
              <a:t>://doi.org/10.3389/fragi.2023.1184386.</a:t>
            </a:r>
          </a:p>
          <a:p>
            <a:r>
              <a:rPr lang="en-GB" dirty="0" err="1"/>
              <a:t>Criddle</a:t>
            </a:r>
            <a:r>
              <a:rPr lang="en-GB" dirty="0"/>
              <a:t>, C. (2020). Coronavirus Creates Boom in Digital Fitness. BBC News. [online] 16 Dec. Available at: </a:t>
            </a:r>
            <a:r>
              <a:rPr lang="en-GB" dirty="0">
                <a:hlinkClick r:id="rId2"/>
              </a:rPr>
              <a:t>https://www.bbc.co.uk/news/technology-55318822</a:t>
            </a:r>
            <a:r>
              <a:rPr lang="en-GB" dirty="0"/>
              <a:t>.</a:t>
            </a:r>
          </a:p>
          <a:p>
            <a:r>
              <a:rPr lang="en-GB" dirty="0" err="1"/>
              <a:t>Debaleena</a:t>
            </a:r>
            <a:r>
              <a:rPr lang="en-GB" dirty="0"/>
              <a:t> (2019). Technology Can Still Involve the Older Generations. [online] Tech Entice. Available at: https://www.techentice.com/technology-can-still-involve-the-older-generations/ [Accessed 18 Apr. 2024].</a:t>
            </a:r>
          </a:p>
          <a:p>
            <a:r>
              <a:rPr lang="en-GB" dirty="0"/>
              <a:t>GOV.UK. (2020). Digital innovations tested to support vulnerable people during COVID-19 outbreak. [online] Available at: https://www.gov.uk/government/news/digital-innovations-tested-to-support-vulnerable-people-during-covid-19-outbreak.</a:t>
            </a:r>
          </a:p>
          <a:p>
            <a:r>
              <a:rPr lang="en-GB" dirty="0"/>
              <a:t>Handbook of Research on the Role of Libraries, Archives, and Museums in Achieving Civic Engagement and Social Justice in Smart Cities. (2021). United States: IGI Global.</a:t>
            </a:r>
          </a:p>
          <a:p>
            <a:r>
              <a:rPr lang="en-GB" dirty="0"/>
              <a:t>Handbook of Research on Managing and Influencing Consumer </a:t>
            </a:r>
            <a:r>
              <a:rPr lang="en-GB" dirty="0" err="1"/>
              <a:t>Behavior</a:t>
            </a:r>
            <a:r>
              <a:rPr lang="en-GB" dirty="0"/>
              <a:t>. (2014). United States: Business Science Reference.</a:t>
            </a:r>
          </a:p>
          <a:p>
            <a:endParaRPr lang="en-GB" dirty="0"/>
          </a:p>
          <a:p>
            <a:pPr marL="0" indent="0">
              <a:buNone/>
            </a:pPr>
            <a:endParaRPr lang="en-GB" dirty="0"/>
          </a:p>
        </p:txBody>
      </p:sp>
    </p:spTree>
    <p:extLst>
      <p:ext uri="{BB962C8B-B14F-4D97-AF65-F5344CB8AC3E}">
        <p14:creationId xmlns:p14="http://schemas.microsoft.com/office/powerpoint/2010/main" val="3871134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497A9-5408-03B7-18C2-3DF30862F0E5}"/>
              </a:ext>
            </a:extLst>
          </p:cNvPr>
          <p:cNvSpPr>
            <a:spLocks noGrp="1"/>
          </p:cNvSpPr>
          <p:nvPr>
            <p:ph type="title"/>
          </p:nvPr>
        </p:nvSpPr>
        <p:spPr>
          <a:xfrm>
            <a:off x="998220" y="40244"/>
            <a:ext cx="9906000" cy="1382156"/>
          </a:xfrm>
        </p:spPr>
        <p:txBody>
          <a:bodyPr/>
          <a:lstStyle/>
          <a:p>
            <a:r>
              <a:rPr lang="en-GB" dirty="0"/>
              <a:t>Reference list </a:t>
            </a:r>
          </a:p>
        </p:txBody>
      </p:sp>
      <p:sp>
        <p:nvSpPr>
          <p:cNvPr id="3" name="Content Placeholder 2">
            <a:extLst>
              <a:ext uri="{FF2B5EF4-FFF2-40B4-BE49-F238E27FC236}">
                <a16:creationId xmlns:a16="http://schemas.microsoft.com/office/drawing/2014/main" id="{D5F3D299-4622-07E5-C59C-80B9C4D99DD2}"/>
              </a:ext>
            </a:extLst>
          </p:cNvPr>
          <p:cNvSpPr>
            <a:spLocks noGrp="1"/>
          </p:cNvSpPr>
          <p:nvPr>
            <p:ph idx="1"/>
          </p:nvPr>
        </p:nvSpPr>
        <p:spPr>
          <a:xfrm>
            <a:off x="853440" y="1422400"/>
            <a:ext cx="10195560" cy="5212080"/>
          </a:xfrm>
        </p:spPr>
        <p:txBody>
          <a:bodyPr>
            <a:normAutofit fontScale="70000" lnSpcReduction="20000"/>
          </a:bodyPr>
          <a:lstStyle/>
          <a:p>
            <a:r>
              <a:rPr lang="en-GB" dirty="0"/>
              <a:t>Hutchings, R. (2020). The impact of Covid-19 on the use of digital technology in the NHS. [online] The Nuffield Trust. Available at: </a:t>
            </a:r>
            <a:r>
              <a:rPr lang="en-GB" dirty="0">
                <a:hlinkClick r:id="rId2"/>
              </a:rPr>
              <a:t>https://www.nuffieldtrust.org.uk/research/the-impact-of-covid-19-on-the-use-of-digital-technology-in-the-nhs</a:t>
            </a:r>
            <a:r>
              <a:rPr lang="en-GB" dirty="0"/>
              <a:t>.</a:t>
            </a:r>
          </a:p>
          <a:p>
            <a:r>
              <a:rPr lang="en-GB" dirty="0"/>
              <a:t>Hooper, A., </a:t>
            </a:r>
            <a:r>
              <a:rPr lang="en-GB" dirty="0" err="1"/>
              <a:t>Schweiker</a:t>
            </a:r>
            <a:r>
              <a:rPr lang="en-GB" dirty="0"/>
              <a:t>, C. and Kerch, C. (2022). Social support in a parenting Facebook group during the COVID ‐19 pandemic. Family Relations. </a:t>
            </a:r>
            <a:r>
              <a:rPr lang="en-GB" dirty="0" err="1"/>
              <a:t>doi:https</a:t>
            </a:r>
            <a:r>
              <a:rPr lang="en-GB" dirty="0"/>
              <a:t>://doi.org/10.1111/fare.12804.</a:t>
            </a:r>
          </a:p>
          <a:p>
            <a:r>
              <a:rPr lang="en-GB" dirty="0"/>
              <a:t>Kunonga, T.P., Spiers, G.F., Beyer, F.R., Hanratty, B., Boulton, E., Hall, A., Bower, P., Todd, C. and Craig, D. (2021). Effects of Digital Technologies on Older People’s Access to Health and Social Care: Umbrella Review. Journal of Medical Internet Research, 23(11), p.e25887. </a:t>
            </a:r>
            <a:r>
              <a:rPr lang="en-GB" dirty="0" err="1"/>
              <a:t>doi:https</a:t>
            </a:r>
            <a:r>
              <a:rPr lang="en-GB" dirty="0"/>
              <a:t>://doi.org/10.2196/25887.</a:t>
            </a:r>
          </a:p>
          <a:p>
            <a:r>
              <a:rPr lang="en-GB" dirty="0"/>
              <a:t>Lebrasseur, A., Fortin-Bédard, N., </a:t>
            </a:r>
            <a:r>
              <a:rPr lang="en-GB" dirty="0" err="1"/>
              <a:t>Lettre</a:t>
            </a:r>
            <a:r>
              <a:rPr lang="en-GB" dirty="0"/>
              <a:t>, J., Raymond, E., </a:t>
            </a:r>
            <a:r>
              <a:rPr lang="en-GB" dirty="0" err="1"/>
              <a:t>Bussières</a:t>
            </a:r>
            <a:r>
              <a:rPr lang="en-GB" dirty="0"/>
              <a:t>, E.-L., Lapierre, N., </a:t>
            </a:r>
            <a:r>
              <a:rPr lang="en-GB" dirty="0" err="1"/>
              <a:t>Faieta</a:t>
            </a:r>
            <a:r>
              <a:rPr lang="en-GB" dirty="0"/>
              <a:t>, J., Vincent, C., Duchesne, L., Ouellet, M.-C., Gagnon, E., </a:t>
            </a:r>
            <a:r>
              <a:rPr lang="en-GB" dirty="0" err="1"/>
              <a:t>Tourigny</a:t>
            </a:r>
            <a:r>
              <a:rPr lang="en-GB" dirty="0"/>
              <a:t>, A., Lamontagne, M.-È. and Routhier, F. (2021). Impact of the COVID-19 Pandemic on Older Adults: Rapid Review. JMIR Aging, [online] 4(2). </a:t>
            </a:r>
            <a:r>
              <a:rPr lang="en-GB" dirty="0" err="1"/>
              <a:t>doi:https</a:t>
            </a:r>
            <a:r>
              <a:rPr lang="en-GB" dirty="0"/>
              <a:t>://doi.org/10.2196/26474.</a:t>
            </a:r>
          </a:p>
          <a:p>
            <a:r>
              <a:rPr lang="en-GB" dirty="0"/>
              <a:t>NHS (2020). Increase in use of electronic prescriptions during coronavirus. [online] Available at: </a:t>
            </a:r>
            <a:r>
              <a:rPr lang="en-GB" dirty="0">
                <a:hlinkClick r:id="rId3"/>
              </a:rPr>
              <a:t>https://digital.nhs.uk/news/2020/increase-in-use-of-electronic-prescriptions-during-coronavirus</a:t>
            </a:r>
            <a:r>
              <a:rPr lang="en-GB" dirty="0"/>
              <a:t>.</a:t>
            </a:r>
          </a:p>
          <a:p>
            <a:r>
              <a:rPr lang="en-GB" dirty="0"/>
              <a:t>Norman, G., Bennett, P. and Vardy, E.R.L.C. (2023). Virtual wards: a rapid evidence synthesis and implications for the care of older people. Age and Ageing, [online] 52(1). </a:t>
            </a:r>
            <a:r>
              <a:rPr lang="en-GB" dirty="0" err="1"/>
              <a:t>doi:https</a:t>
            </a:r>
            <a:r>
              <a:rPr lang="en-GB" dirty="0"/>
              <a:t>://doi.org/10.1093/ageing/afac319.</a:t>
            </a:r>
          </a:p>
          <a:p>
            <a:r>
              <a:rPr lang="en-GB" dirty="0"/>
              <a:t>Nyadzi, R. (2022). Top 20 Disadvantages of Digital Technology. [online] </a:t>
            </a:r>
            <a:r>
              <a:rPr lang="en-GB" dirty="0" err="1"/>
              <a:t>Cegast</a:t>
            </a:r>
            <a:r>
              <a:rPr lang="en-GB" dirty="0"/>
              <a:t> Academy. Available at: https://www.cegastacademy.com/2022/03/25/top-20-disadvantages-of-digital-technology/?expand_article=1 [Accessed 19 Nov. 2023].</a:t>
            </a:r>
          </a:p>
          <a:p>
            <a:r>
              <a:rPr lang="en-GB" dirty="0"/>
              <a:t>Porumbescu, G. (2020). The digital divide leaves millions at a disadvantage during the coronavirus pandemic. [online] The Conversation. Available at: https://theconversation.com/the-digital-divide-leaves-millions-at-a-disadvantage-during-the-coronavirus-pandemic-133608.</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78517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D015-B4BF-5013-B466-07A4C669A5A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2A96B0D-77D7-4F49-BDC8-4192EB8A4BFC}"/>
              </a:ext>
            </a:extLst>
          </p:cNvPr>
          <p:cNvSpPr>
            <a:spLocks noGrp="1"/>
          </p:cNvSpPr>
          <p:nvPr>
            <p:ph idx="1"/>
          </p:nvPr>
        </p:nvSpPr>
        <p:spPr>
          <a:xfrm>
            <a:off x="1143000" y="1714913"/>
            <a:ext cx="9906000" cy="4609685"/>
          </a:xfrm>
        </p:spPr>
        <p:txBody>
          <a:bodyPr>
            <a:normAutofit fontScale="70000" lnSpcReduction="20000"/>
          </a:bodyPr>
          <a:lstStyle/>
          <a:p>
            <a:r>
              <a:rPr lang="en-GB" dirty="0"/>
              <a:t>Pratt, R. (2021). Online consultations are the solution—but to which problems? BMJ, [online] 373, p.n1515. </a:t>
            </a:r>
            <a:r>
              <a:rPr lang="en-GB" dirty="0" err="1"/>
              <a:t>doi:https</a:t>
            </a:r>
            <a:r>
              <a:rPr lang="en-GB" dirty="0"/>
              <a:t>://doi.org/10.1136/bmj.n1515.</a:t>
            </a:r>
          </a:p>
          <a:p>
            <a:r>
              <a:rPr lang="en-GB" dirty="0"/>
              <a:t>Sohail (2023). 15 Tips For Setting Up An iPad For Elderly And Seniors. [online] Technology for Seniors. Available at: https://www.techandsenior.com/setting-up-an-ipad-for-elderly-and-seniors/#:~:text=They%20use%20iPads%20to%20communicate%20with%20family%20and [Accessed 18 Apr. 2024].</a:t>
            </a:r>
          </a:p>
          <a:p>
            <a:r>
              <a:rPr lang="en-GB" dirty="0"/>
              <a:t>Timotheou, S., </a:t>
            </a:r>
            <a:r>
              <a:rPr lang="en-GB" dirty="0" err="1"/>
              <a:t>Miliou</a:t>
            </a:r>
            <a:r>
              <a:rPr lang="en-GB" dirty="0"/>
              <a:t>, O., </a:t>
            </a:r>
            <a:r>
              <a:rPr lang="en-GB" dirty="0" err="1"/>
              <a:t>Dimitriadis</a:t>
            </a:r>
            <a:r>
              <a:rPr lang="en-GB" dirty="0"/>
              <a:t>, Y., </a:t>
            </a:r>
            <a:r>
              <a:rPr lang="en-GB" dirty="0" err="1"/>
              <a:t>Sobrino</a:t>
            </a:r>
            <a:r>
              <a:rPr lang="en-GB" dirty="0"/>
              <a:t>, S.V., </a:t>
            </a:r>
            <a:r>
              <a:rPr lang="en-GB" dirty="0" err="1"/>
              <a:t>Giannoutsou</a:t>
            </a:r>
            <a:r>
              <a:rPr lang="en-GB" dirty="0"/>
              <a:t>, N., Cachia, R., </a:t>
            </a:r>
            <a:r>
              <a:rPr lang="en-GB" dirty="0" err="1"/>
              <a:t>Monés</a:t>
            </a:r>
            <a:r>
              <a:rPr lang="en-GB" dirty="0"/>
              <a:t>, A.M. and Ioannou, A. (2022). Impacts of digital technologies on education and factors influencing schools’ digital capacity and transformation: A literature review. Education and Information Technologies, 28. </a:t>
            </a:r>
            <a:r>
              <a:rPr lang="en-GB" dirty="0" err="1"/>
              <a:t>doi:https</a:t>
            </a:r>
            <a:r>
              <a:rPr lang="en-GB" dirty="0"/>
              <a:t>://doi.org/10.1007/s10639-022-11431-8.</a:t>
            </a:r>
          </a:p>
          <a:p>
            <a:r>
              <a:rPr lang="en-GB" dirty="0"/>
              <a:t>United Nations (2020). The Impact of Digital Technologies. [online] www.un.org. Available at: https://www.un.org/en/un75/impact-digital-technologies.</a:t>
            </a:r>
          </a:p>
          <a:p>
            <a:r>
              <a:rPr lang="en-GB" dirty="0"/>
              <a:t>Wen, T. (2020). How coronavirus has transformed the way we communicate. [online] www.bbc.com. Available at: https://www.bbc.com/worklife/article/20200408-coronavirus-how-lockdown-helps-those-who-fear-the-phone.</a:t>
            </a:r>
          </a:p>
          <a:p>
            <a:r>
              <a:rPr lang="en-GB" dirty="0"/>
              <a:t>What is a community? (2022). bbc.co.uk. Available at: https://www.bbc.co.uk/bitesize/topics/zpywqfr/articles/zpcqwnb. Assessed on 15th November 2023</a:t>
            </a:r>
          </a:p>
          <a:p>
            <a:pPr marL="0" indent="0">
              <a:buNone/>
            </a:pPr>
            <a:endParaRPr lang="en-GB" dirty="0"/>
          </a:p>
        </p:txBody>
      </p:sp>
    </p:spTree>
    <p:extLst>
      <p:ext uri="{BB962C8B-B14F-4D97-AF65-F5344CB8AC3E}">
        <p14:creationId xmlns:p14="http://schemas.microsoft.com/office/powerpoint/2010/main" val="28857726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A7E54-72EB-DCD8-5233-B8F2DF0BAEA0}"/>
              </a:ext>
            </a:extLst>
          </p:cNvPr>
          <p:cNvSpPr>
            <a:spLocks noGrp="1"/>
          </p:cNvSpPr>
          <p:nvPr>
            <p:ph type="ctrTitle"/>
          </p:nvPr>
        </p:nvSpPr>
        <p:spPr>
          <a:xfrm>
            <a:off x="842481" y="462337"/>
            <a:ext cx="9517294" cy="668505"/>
          </a:xfrm>
        </p:spPr>
        <p:txBody>
          <a:bodyPr>
            <a:normAutofit fontScale="90000"/>
          </a:bodyPr>
          <a:lstStyle/>
          <a:p>
            <a:r>
              <a:rPr lang="en-GB" dirty="0"/>
              <a:t>Reference list</a:t>
            </a:r>
          </a:p>
        </p:txBody>
      </p:sp>
      <p:sp>
        <p:nvSpPr>
          <p:cNvPr id="4" name="TextBox 3">
            <a:extLst>
              <a:ext uri="{FF2B5EF4-FFF2-40B4-BE49-F238E27FC236}">
                <a16:creationId xmlns:a16="http://schemas.microsoft.com/office/drawing/2014/main" id="{69C59C66-3683-CA93-D463-5452995FDFFE}"/>
              </a:ext>
            </a:extLst>
          </p:cNvPr>
          <p:cNvSpPr txBox="1"/>
          <p:nvPr/>
        </p:nvSpPr>
        <p:spPr>
          <a:xfrm>
            <a:off x="792480" y="1015086"/>
            <a:ext cx="10607040" cy="8125301"/>
          </a:xfrm>
          <a:prstGeom prst="rect">
            <a:avLst/>
          </a:prstGeom>
          <a:noFill/>
        </p:spPr>
        <p:txBody>
          <a:bodyPr wrap="square" rtlCol="0">
            <a:spAutoFit/>
          </a:bodyPr>
          <a:lstStyle/>
          <a:p>
            <a:r>
              <a:rPr lang="en-GB" dirty="0" err="1"/>
              <a:t>tabassum</a:t>
            </a:r>
            <a:r>
              <a:rPr lang="en-GB" dirty="0"/>
              <a:t>, </a:t>
            </a:r>
            <a:r>
              <a:rPr lang="en-GB" dirty="0" err="1"/>
              <a:t>nayyara</a:t>
            </a:r>
            <a:r>
              <a:rPr lang="en-GB" dirty="0"/>
              <a:t> (2020). How are older people adapting to digital technology during the COVID-19 pandemic | Centre for Ageing Better. [online] ageing-better.org.uk. Available at: </a:t>
            </a:r>
            <a:r>
              <a:rPr lang="en-GB" dirty="0">
                <a:hlinkClick r:id="rId2"/>
              </a:rPr>
              <a:t>https://ageing-better.org.uk/blogs/how-are-older-people-adapting-digital-technology-during-covid-19-pandemic</a:t>
            </a:r>
            <a:r>
              <a:rPr lang="en-GB" dirty="0"/>
              <a:t>.</a:t>
            </a:r>
          </a:p>
          <a:p>
            <a:r>
              <a:rPr lang="en-GB" dirty="0"/>
              <a:t>Patel, D. K. (2022). The Wisdom Bridge. India: Penguin Random House India Private Limited.</a:t>
            </a:r>
          </a:p>
          <a:p>
            <a:r>
              <a:rPr lang="en-GB" dirty="0"/>
              <a:t>NHS England. (2020). NHS England» Millions of patients benefiting from remote consultations as family doctors respond to COVID-19. [online] Available at: </a:t>
            </a:r>
            <a:r>
              <a:rPr lang="en-GB" dirty="0">
                <a:hlinkClick r:id="rId3"/>
              </a:rPr>
              <a:t>https://www.england.nhs.uk/2020/05/millions-of-patients-benefiting-from-remote-consultations-as-family-doctors-respond-to-covid-19/</a:t>
            </a:r>
            <a:r>
              <a:rPr lang="en-GB" dirty="0"/>
              <a:t>.</a:t>
            </a:r>
          </a:p>
          <a:p>
            <a:r>
              <a:rPr lang="en-GB" dirty="0"/>
              <a:t>Age UK (2020). Age UK Research on Impact of the Pandemic on Our Older population’s Health. [online] Age UK. Available at: </a:t>
            </a:r>
            <a:r>
              <a:rPr lang="en-GB" dirty="0">
                <a:hlinkClick r:id="rId4"/>
              </a:rPr>
              <a:t>https://www.ageuk.org.uk/latest-press/articles/2020/10/age-uk--research-into-the-effects-of-the-pandemic-on-the-older-populations-health/</a:t>
            </a:r>
            <a:r>
              <a:rPr lang="en-GB" dirty="0"/>
              <a:t>.</a:t>
            </a:r>
          </a:p>
          <a:p>
            <a:r>
              <a:rPr lang="en-GB" dirty="0"/>
              <a:t>Mao, G., Fernandes-Jesus, M., </a:t>
            </a:r>
            <a:r>
              <a:rPr lang="en-GB" dirty="0" err="1"/>
              <a:t>Ntontis</a:t>
            </a:r>
            <a:r>
              <a:rPr lang="en-GB" dirty="0"/>
              <a:t>, E. and Drury, J. (2021). What have we learned about COVID-19 volunteering in the UK? A rapid review of the literature. BMC Public Health, 21(1). </a:t>
            </a:r>
            <a:r>
              <a:rPr lang="en-GB" dirty="0" err="1"/>
              <a:t>doi:https</a:t>
            </a:r>
            <a:r>
              <a:rPr lang="en-GB" dirty="0"/>
              <a:t>://doi.org/10.1186/s12889-021-11390-8.</a:t>
            </a:r>
          </a:p>
          <a:p>
            <a:r>
              <a:rPr lang="en-GB" dirty="0"/>
              <a:t>Gunter, B. (2022). Psychological Impact of Behaviour Restrictions During the Pandemic: Lessons from COVID-19. United Kingdom: Taylor &amp; Francis.</a:t>
            </a:r>
          </a:p>
          <a:p>
            <a:r>
              <a:rPr lang="en-GB" dirty="0"/>
              <a:t>Choi, N.G., </a:t>
            </a:r>
            <a:r>
              <a:rPr lang="en-GB" dirty="0" err="1"/>
              <a:t>Hammaker</a:t>
            </a:r>
            <a:r>
              <a:rPr lang="en-GB" dirty="0"/>
              <a:t>, S., </a:t>
            </a:r>
            <a:r>
              <a:rPr lang="en-GB" dirty="0" err="1"/>
              <a:t>DiNitto</a:t>
            </a:r>
            <a:r>
              <a:rPr lang="en-GB" dirty="0"/>
              <a:t>, D.M. and Marti, C.N. (2021). COVID-19 and Loneliness among Older Adults: Associations with Mode of Family/Friend Contacts and Social Participation. Clinical Gerontologist, 45(2), pp.390–402. </a:t>
            </a:r>
            <a:r>
              <a:rPr lang="en-GB" dirty="0" err="1"/>
              <a:t>doi:https</a:t>
            </a:r>
            <a:r>
              <a:rPr lang="en-GB" dirty="0"/>
              <a:t>://doi.org/10.1080/07317115.2021.2013383.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51549379"/>
      </p:ext>
    </p:extLst>
  </p:cSld>
  <p:clrMapOvr>
    <a:masterClrMapping/>
  </p:clrMapOvr>
</p:sld>
</file>

<file path=ppt/theme/theme1.xml><?xml version="1.0" encoding="utf-8"?>
<a:theme xmlns:a="http://schemas.openxmlformats.org/drawingml/2006/main" name="AngleLines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8581</TotalTime>
  <Words>2818</Words>
  <Application>Microsoft Office PowerPoint</Application>
  <PresentationFormat>Widescreen</PresentationFormat>
  <Paragraphs>174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Univers Condensed Light</vt:lpstr>
      <vt:lpstr>Walbaum Display Light</vt:lpstr>
      <vt:lpstr>AngleLinesVTI</vt:lpstr>
      <vt:lpstr>Community care and development</vt:lpstr>
      <vt:lpstr>introduction</vt:lpstr>
      <vt:lpstr>The older generation  how they are  affected by technology</vt:lpstr>
      <vt:lpstr>What are digital tools</vt:lpstr>
      <vt:lpstr>Examples of digital tools</vt:lpstr>
      <vt:lpstr>WHAT IS A COMMUNITY</vt:lpstr>
      <vt:lpstr>How was digital tools used during the pandemic</vt:lpstr>
      <vt:lpstr>PowerPoint Presentation</vt:lpstr>
      <vt:lpstr>PowerPoint Presentation</vt:lpstr>
      <vt:lpstr>Advantages of digital tools</vt:lpstr>
      <vt:lpstr>Advantages for the older generation</vt:lpstr>
      <vt:lpstr>Limitations of digital tools</vt:lpstr>
      <vt:lpstr>Disadvantages for the older generation</vt:lpstr>
      <vt:lpstr>Impact on the future</vt:lpstr>
      <vt:lpstr>Impact on the older generation</vt:lpstr>
      <vt:lpstr>loneliness</vt:lpstr>
      <vt:lpstr>How the community depended on the tools</vt:lpstr>
      <vt:lpstr>PowerPoint Presentation</vt:lpstr>
      <vt:lpstr>PowerPoint Presentation</vt:lpstr>
      <vt:lpstr>Reference list </vt:lpstr>
      <vt:lpstr>Reference list</vt:lpstr>
      <vt:lpstr>Reference list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burman</dc:creator>
  <cp:lastModifiedBy>kayleigh burman</cp:lastModifiedBy>
  <cp:revision>7</cp:revision>
  <dcterms:created xsi:type="dcterms:W3CDTF">2023-11-15T09:23:32Z</dcterms:created>
  <dcterms:modified xsi:type="dcterms:W3CDTF">2024-04-19T08:54:22Z</dcterms:modified>
</cp:coreProperties>
</file>