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3" r:id="rId2"/>
  </p:sldMasterIdLst>
  <p:notesMasterIdLst>
    <p:notesMasterId r:id="rId17"/>
  </p:notesMasterIdLst>
  <p:handoutMasterIdLst>
    <p:handoutMasterId r:id="rId18"/>
  </p:handoutMasterIdLst>
  <p:sldIdLst>
    <p:sldId id="256" r:id="rId3"/>
    <p:sldId id="358" r:id="rId4"/>
    <p:sldId id="359" r:id="rId5"/>
    <p:sldId id="491" r:id="rId6"/>
    <p:sldId id="341" r:id="rId7"/>
    <p:sldId id="497" r:id="rId8"/>
    <p:sldId id="498" r:id="rId9"/>
    <p:sldId id="499" r:id="rId10"/>
    <p:sldId id="493" r:id="rId11"/>
    <p:sldId id="500" r:id="rId12"/>
    <p:sldId id="495" r:id="rId13"/>
    <p:sldId id="496" r:id="rId14"/>
    <p:sldId id="492" r:id="rId15"/>
    <p:sldId id="494" r:id="rId16"/>
  </p:sldIdLst>
  <p:sldSz cx="17068800" cy="9601200"/>
  <p:notesSz cx="9940925" cy="68087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032" userDrawn="1">
          <p15:clr>
            <a:srgbClr val="A4A3A4"/>
          </p15:clr>
        </p15:guide>
        <p15:guide id="2" pos="3024"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3727" autoAdjust="0"/>
  </p:normalViewPr>
  <p:slideViewPr>
    <p:cSldViewPr>
      <p:cViewPr varScale="1">
        <p:scale>
          <a:sx n="61" d="100"/>
          <a:sy n="61" d="100"/>
        </p:scale>
        <p:origin x="30" y="39"/>
      </p:cViewPr>
      <p:guideLst>
        <p:guide orient="horz" pos="4032"/>
        <p:guide pos="302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36317"/>
    </p:cViewPr>
  </p:sorterViewPr>
  <p:notesViewPr>
    <p:cSldViewPr>
      <p:cViewPr varScale="1">
        <p:scale>
          <a:sx n="117" d="100"/>
          <a:sy n="117" d="100"/>
        </p:scale>
        <p:origin x="1229" y="8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EDA6ECDA-8E4D-4334-974E-AE2001485B30}"/>
    <pc:docChg chg="modSld">
      <pc:chgData name="David Holley" userId="45123e1e-ac21-4ee3-b53e-8d97b4b34e1e" providerId="ADAL" clId="{EDA6ECDA-8E4D-4334-974E-AE2001485B30}" dt="2026-09-21T09:58:38.633" v="4" actId="20577"/>
      <pc:docMkLst>
        <pc:docMk/>
      </pc:docMkLst>
      <pc:sldChg chg="modSp mod">
        <pc:chgData name="David Holley" userId="45123e1e-ac21-4ee3-b53e-8d97b4b34e1e" providerId="ADAL" clId="{EDA6ECDA-8E4D-4334-974E-AE2001485B30}" dt="2026-09-21T09:58:38.633" v="4" actId="20577"/>
        <pc:sldMkLst>
          <pc:docMk/>
          <pc:sldMk cId="2578804461" sldId="341"/>
        </pc:sldMkLst>
        <pc:spChg chg="mod">
          <ac:chgData name="David Holley" userId="45123e1e-ac21-4ee3-b53e-8d97b4b34e1e" providerId="ADAL" clId="{EDA6ECDA-8E4D-4334-974E-AE2001485B30}" dt="2026-09-21T09:58:38.633" v="4" actId="20577"/>
          <ac:spMkLst>
            <pc:docMk/>
            <pc:sldMk cId="2578804461" sldId="341"/>
            <ac:spMk id="45"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07734" cy="342016"/>
          </a:xfrm>
          <a:prstGeom prst="rect">
            <a:avLst/>
          </a:prstGeom>
        </p:spPr>
        <p:txBody>
          <a:bodyPr vert="horz" lIns="80394" tIns="40197" rIns="80394" bIns="40197" rtlCol="0"/>
          <a:lstStyle>
            <a:lvl1pPr algn="l">
              <a:defRPr sz="1100"/>
            </a:lvl1pPr>
          </a:lstStyle>
          <a:p>
            <a:endParaRPr lang="en-GB" dirty="0"/>
          </a:p>
        </p:txBody>
      </p:sp>
      <p:sp>
        <p:nvSpPr>
          <p:cNvPr id="3" name="Date Placeholder 2"/>
          <p:cNvSpPr>
            <a:spLocks noGrp="1"/>
          </p:cNvSpPr>
          <p:nvPr>
            <p:ph type="dt" sz="quarter" idx="1"/>
          </p:nvPr>
        </p:nvSpPr>
        <p:spPr>
          <a:xfrm>
            <a:off x="5630602" y="0"/>
            <a:ext cx="4307734" cy="342016"/>
          </a:xfrm>
          <a:prstGeom prst="rect">
            <a:avLst/>
          </a:prstGeom>
        </p:spPr>
        <p:txBody>
          <a:bodyPr vert="horz" lIns="80394" tIns="40197" rIns="80394" bIns="40197" rtlCol="0"/>
          <a:lstStyle>
            <a:lvl1pPr algn="r">
              <a:defRPr sz="1100"/>
            </a:lvl1pPr>
          </a:lstStyle>
          <a:p>
            <a:fld id="{442E5BDC-FA6C-4BEF-9D77-4E3FAC62F38C}" type="datetimeFigureOut">
              <a:rPr lang="en-GB" smtClean="0"/>
              <a:t>21/09/2026</a:t>
            </a:fld>
            <a:endParaRPr lang="en-GB" dirty="0"/>
          </a:p>
        </p:txBody>
      </p:sp>
      <p:sp>
        <p:nvSpPr>
          <p:cNvPr id="4" name="Footer Placeholder 3"/>
          <p:cNvSpPr>
            <a:spLocks noGrp="1"/>
          </p:cNvSpPr>
          <p:nvPr>
            <p:ph type="ftr" sz="quarter" idx="2"/>
          </p:nvPr>
        </p:nvSpPr>
        <p:spPr>
          <a:xfrm>
            <a:off x="0" y="6466774"/>
            <a:ext cx="4307734" cy="342015"/>
          </a:xfrm>
          <a:prstGeom prst="rect">
            <a:avLst/>
          </a:prstGeom>
        </p:spPr>
        <p:txBody>
          <a:bodyPr vert="horz" lIns="80394" tIns="40197" rIns="80394" bIns="40197" rtlCol="0" anchor="b"/>
          <a:lstStyle>
            <a:lvl1pPr algn="l">
              <a:defRPr sz="1100"/>
            </a:lvl1pPr>
          </a:lstStyle>
          <a:p>
            <a:endParaRPr lang="en-GB" dirty="0"/>
          </a:p>
        </p:txBody>
      </p:sp>
      <p:sp>
        <p:nvSpPr>
          <p:cNvPr id="5" name="Slide Number Placeholder 4"/>
          <p:cNvSpPr>
            <a:spLocks noGrp="1"/>
          </p:cNvSpPr>
          <p:nvPr>
            <p:ph type="sldNum" sz="quarter" idx="3"/>
          </p:nvPr>
        </p:nvSpPr>
        <p:spPr>
          <a:xfrm>
            <a:off x="5630602" y="6466774"/>
            <a:ext cx="4307734" cy="342015"/>
          </a:xfrm>
          <a:prstGeom prst="rect">
            <a:avLst/>
          </a:prstGeom>
        </p:spPr>
        <p:txBody>
          <a:bodyPr vert="horz" lIns="80394" tIns="40197" rIns="80394" bIns="40197" rtlCol="0" anchor="b"/>
          <a:lstStyle>
            <a:lvl1pPr algn="r">
              <a:defRPr sz="1100"/>
            </a:lvl1pPr>
          </a:lstStyle>
          <a:p>
            <a:fld id="{5DE62ACB-C89D-4430-93FB-4CE10C4F1691}" type="slidenum">
              <a:rPr lang="en-GB" smtClean="0"/>
              <a:t>‹#›</a:t>
            </a:fld>
            <a:endParaRPr lang="en-GB" dirty="0"/>
          </a:p>
        </p:txBody>
      </p:sp>
      <p:sp>
        <p:nvSpPr>
          <p:cNvPr id="8" name="hcHandoutMasterHeader"/>
          <p:cNvSpPr txBox="1"/>
          <p:nvPr/>
        </p:nvSpPr>
        <p:spPr>
          <a:xfrm>
            <a:off x="0" y="0"/>
            <a:ext cx="9940925" cy="366682"/>
          </a:xfrm>
          <a:prstGeom prst="rect">
            <a:avLst/>
          </a:prstGeom>
          <a:noFill/>
        </p:spPr>
        <p:txBody>
          <a:bodyPr vert="horz" lIns="80394" tIns="40197" rIns="80394" bIns="40197" rtlCol="0">
            <a:spAutoFit/>
          </a:bodyPr>
          <a:lstStyle/>
          <a:p>
            <a:endParaRPr lang="en-GB" dirty="0"/>
          </a:p>
        </p:txBody>
      </p:sp>
      <p:sp>
        <p:nvSpPr>
          <p:cNvPr id="9" name="fcHandoutMasterFooter" descr="BAE SYSTEMS PROPRIETARY"/>
          <p:cNvSpPr txBox="1"/>
          <p:nvPr/>
        </p:nvSpPr>
        <p:spPr>
          <a:xfrm>
            <a:off x="0" y="6496368"/>
            <a:ext cx="9940925" cy="204290"/>
          </a:xfrm>
          <a:prstGeom prst="rect">
            <a:avLst/>
          </a:prstGeom>
          <a:noFill/>
        </p:spPr>
        <p:txBody>
          <a:bodyPr vert="horz" lIns="80394" tIns="40197" rIns="80394" bIns="40197" rtlCol="0">
            <a:spAutoFit/>
          </a:bodyPr>
          <a:lstStyle/>
          <a:p>
            <a:pPr algn="ctr"/>
            <a:r>
              <a:rPr lang="en-GB" sz="800" b="1">
                <a:solidFill>
                  <a:srgbClr val="000000"/>
                </a:solidFill>
                <a:latin typeface="tahoma" panose="020B0604030504040204" pitchFamily="34" charset="0"/>
                <a:cs typeface="tahoma" panose="020B0604030504040204" pitchFamily="34" charset="0"/>
              </a:rPr>
              <a:t>BAE SYSTEMS PROPRIETARY</a:t>
            </a:r>
            <a:endParaRPr lang="en-GB" sz="800" b="1"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9342906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07734" cy="342016"/>
          </a:xfrm>
          <a:prstGeom prst="rect">
            <a:avLst/>
          </a:prstGeom>
        </p:spPr>
        <p:txBody>
          <a:bodyPr vert="horz" lIns="80394" tIns="40197" rIns="80394" bIns="40197" rtlCol="0"/>
          <a:lstStyle>
            <a:lvl1pPr algn="l">
              <a:defRPr sz="1100"/>
            </a:lvl1pPr>
          </a:lstStyle>
          <a:p>
            <a:endParaRPr lang="en-GB" dirty="0"/>
          </a:p>
        </p:txBody>
      </p:sp>
      <p:sp>
        <p:nvSpPr>
          <p:cNvPr id="3" name="Date Placeholder 2"/>
          <p:cNvSpPr>
            <a:spLocks noGrp="1"/>
          </p:cNvSpPr>
          <p:nvPr>
            <p:ph type="dt" idx="1"/>
          </p:nvPr>
        </p:nvSpPr>
        <p:spPr>
          <a:xfrm>
            <a:off x="5630602" y="0"/>
            <a:ext cx="4307734" cy="342016"/>
          </a:xfrm>
          <a:prstGeom prst="rect">
            <a:avLst/>
          </a:prstGeom>
        </p:spPr>
        <p:txBody>
          <a:bodyPr vert="horz" lIns="80394" tIns="40197" rIns="80394" bIns="40197" rtlCol="0"/>
          <a:lstStyle>
            <a:lvl1pPr algn="r">
              <a:defRPr sz="1100"/>
            </a:lvl1pPr>
          </a:lstStyle>
          <a:p>
            <a:fld id="{2C57DB7F-9AE8-4CE2-BDC0-E9DE0D679708}" type="datetimeFigureOut">
              <a:rPr lang="en-GB" smtClean="0"/>
              <a:t>21/09/2026</a:t>
            </a:fld>
            <a:endParaRPr lang="en-GB" dirty="0"/>
          </a:p>
        </p:txBody>
      </p:sp>
      <p:sp>
        <p:nvSpPr>
          <p:cNvPr id="4" name="Slide Image Placeholder 3"/>
          <p:cNvSpPr>
            <a:spLocks noGrp="1" noRot="1" noChangeAspect="1"/>
          </p:cNvSpPr>
          <p:nvPr>
            <p:ph type="sldImg" idx="2"/>
          </p:nvPr>
        </p:nvSpPr>
        <p:spPr>
          <a:xfrm>
            <a:off x="2927350" y="850900"/>
            <a:ext cx="4086225" cy="2298700"/>
          </a:xfrm>
          <a:prstGeom prst="rect">
            <a:avLst/>
          </a:prstGeom>
          <a:noFill/>
          <a:ln w="12700">
            <a:solidFill>
              <a:prstClr val="black"/>
            </a:solidFill>
          </a:ln>
        </p:spPr>
        <p:txBody>
          <a:bodyPr vert="horz" lIns="80394" tIns="40197" rIns="80394" bIns="40197" rtlCol="0" anchor="ctr"/>
          <a:lstStyle/>
          <a:p>
            <a:endParaRPr lang="en-GB" dirty="0"/>
          </a:p>
        </p:txBody>
      </p:sp>
      <p:sp>
        <p:nvSpPr>
          <p:cNvPr id="5" name="Notes Placeholder 4"/>
          <p:cNvSpPr>
            <a:spLocks noGrp="1"/>
          </p:cNvSpPr>
          <p:nvPr>
            <p:ph type="body" sz="quarter" idx="3"/>
          </p:nvPr>
        </p:nvSpPr>
        <p:spPr>
          <a:xfrm>
            <a:off x="994093" y="3276731"/>
            <a:ext cx="7952740" cy="2680960"/>
          </a:xfrm>
          <a:prstGeom prst="rect">
            <a:avLst/>
          </a:prstGeom>
        </p:spPr>
        <p:txBody>
          <a:bodyPr vert="horz" lIns="80394" tIns="40197" rIns="80394" bIns="40197"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466774"/>
            <a:ext cx="4307734" cy="342015"/>
          </a:xfrm>
          <a:prstGeom prst="rect">
            <a:avLst/>
          </a:prstGeom>
        </p:spPr>
        <p:txBody>
          <a:bodyPr vert="horz" lIns="80394" tIns="40197" rIns="80394" bIns="40197" rtlCol="0" anchor="b"/>
          <a:lstStyle>
            <a:lvl1pPr algn="l">
              <a:defRPr sz="1100"/>
            </a:lvl1pPr>
          </a:lstStyle>
          <a:p>
            <a:endParaRPr lang="en-GB" dirty="0"/>
          </a:p>
        </p:txBody>
      </p:sp>
      <p:sp>
        <p:nvSpPr>
          <p:cNvPr id="7" name="Slide Number Placeholder 6"/>
          <p:cNvSpPr>
            <a:spLocks noGrp="1"/>
          </p:cNvSpPr>
          <p:nvPr>
            <p:ph type="sldNum" sz="quarter" idx="5"/>
          </p:nvPr>
        </p:nvSpPr>
        <p:spPr>
          <a:xfrm>
            <a:off x="5630602" y="6466774"/>
            <a:ext cx="4307734" cy="342015"/>
          </a:xfrm>
          <a:prstGeom prst="rect">
            <a:avLst/>
          </a:prstGeom>
        </p:spPr>
        <p:txBody>
          <a:bodyPr vert="horz" lIns="80394" tIns="40197" rIns="80394" bIns="40197" rtlCol="0" anchor="b"/>
          <a:lstStyle>
            <a:lvl1pPr algn="r">
              <a:defRPr sz="1100"/>
            </a:lvl1pPr>
          </a:lstStyle>
          <a:p>
            <a:fld id="{AC533EB0-FFED-42B2-8651-D128400BDF6D}" type="slidenum">
              <a:rPr lang="en-GB" smtClean="0"/>
              <a:t>‹#›</a:t>
            </a:fld>
            <a:endParaRPr lang="en-GB" dirty="0"/>
          </a:p>
        </p:txBody>
      </p:sp>
      <p:sp>
        <p:nvSpPr>
          <p:cNvPr id="10" name="hcNotesMasterHeader"/>
          <p:cNvSpPr txBox="1"/>
          <p:nvPr/>
        </p:nvSpPr>
        <p:spPr>
          <a:xfrm>
            <a:off x="0" y="0"/>
            <a:ext cx="9940925" cy="366682"/>
          </a:xfrm>
          <a:prstGeom prst="rect">
            <a:avLst/>
          </a:prstGeom>
          <a:noFill/>
        </p:spPr>
        <p:txBody>
          <a:bodyPr vert="horz" lIns="80394" tIns="40197" rIns="80394" bIns="40197" rtlCol="0">
            <a:spAutoFit/>
          </a:bodyPr>
          <a:lstStyle/>
          <a:p>
            <a:endParaRPr lang="en-GB" dirty="0"/>
          </a:p>
        </p:txBody>
      </p:sp>
      <p:sp>
        <p:nvSpPr>
          <p:cNvPr id="11" name="fcNotesMasterFooter" descr="BAE SYSTEMS PROPRIETARY"/>
          <p:cNvSpPr txBox="1"/>
          <p:nvPr/>
        </p:nvSpPr>
        <p:spPr>
          <a:xfrm>
            <a:off x="0" y="6496368"/>
            <a:ext cx="9940925" cy="204290"/>
          </a:xfrm>
          <a:prstGeom prst="rect">
            <a:avLst/>
          </a:prstGeom>
          <a:noFill/>
        </p:spPr>
        <p:txBody>
          <a:bodyPr vert="horz" lIns="80394" tIns="40197" rIns="80394" bIns="40197"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977950489"/>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27350" y="850900"/>
            <a:ext cx="4086225" cy="22987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C533EB0-FFED-42B2-8651-D128400BDF6D}" type="slidenum">
              <a:rPr lang="en-GB" smtClean="0"/>
              <a:t>1</a:t>
            </a:fld>
            <a:endParaRPr lang="en-GB" dirty="0"/>
          </a:p>
        </p:txBody>
      </p:sp>
    </p:spTree>
    <p:extLst>
      <p:ext uri="{BB962C8B-B14F-4D97-AF65-F5344CB8AC3E}">
        <p14:creationId xmlns:p14="http://schemas.microsoft.com/office/powerpoint/2010/main" val="15407949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27350" y="850900"/>
            <a:ext cx="4086225" cy="2298700"/>
          </a:xfrm>
        </p:spPr>
      </p:sp>
      <p:sp>
        <p:nvSpPr>
          <p:cNvPr id="4" name="Slide Number Placeholder 3"/>
          <p:cNvSpPr>
            <a:spLocks noGrp="1"/>
          </p:cNvSpPr>
          <p:nvPr>
            <p:ph type="sldNum" sz="quarter" idx="10"/>
          </p:nvPr>
        </p:nvSpPr>
        <p:spPr/>
        <p:txBody>
          <a:bodyPr/>
          <a:lstStyle/>
          <a:p>
            <a:fld id="{AC533EB0-FFED-42B2-8651-D128400BDF6D}" type="slidenum">
              <a:rPr lang="en-GB" smtClean="0"/>
              <a:t>2</a:t>
            </a:fld>
            <a:endParaRPr lang="en-GB" dirty="0"/>
          </a:p>
        </p:txBody>
      </p:sp>
      <p:sp>
        <p:nvSpPr>
          <p:cNvPr id="5" name="Notes Placeholder 4"/>
          <p:cNvSpPr>
            <a:spLocks noGrp="1"/>
          </p:cNvSpPr>
          <p:nvPr>
            <p:ph type="body" sz="quarter" idx="11"/>
          </p:nvPr>
        </p:nvSpPr>
        <p:spPr/>
        <p:txBody>
          <a:bodyPr/>
          <a:lstStyle/>
          <a:p>
            <a:endParaRPr lang="en-GB" dirty="0"/>
          </a:p>
        </p:txBody>
      </p:sp>
    </p:spTree>
    <p:extLst>
      <p:ext uri="{BB962C8B-B14F-4D97-AF65-F5344CB8AC3E}">
        <p14:creationId xmlns:p14="http://schemas.microsoft.com/office/powerpoint/2010/main" val="3327293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27350" y="850900"/>
            <a:ext cx="4086225" cy="2298700"/>
          </a:xfrm>
        </p:spPr>
      </p:sp>
      <p:sp>
        <p:nvSpPr>
          <p:cNvPr id="4" name="Slide Number Placeholder 3"/>
          <p:cNvSpPr>
            <a:spLocks noGrp="1"/>
          </p:cNvSpPr>
          <p:nvPr>
            <p:ph type="sldNum" sz="quarter" idx="10"/>
          </p:nvPr>
        </p:nvSpPr>
        <p:spPr/>
        <p:txBody>
          <a:bodyPr/>
          <a:lstStyle/>
          <a:p>
            <a:fld id="{AC533EB0-FFED-42B2-8651-D128400BDF6D}" type="slidenum">
              <a:rPr lang="en-GB" smtClean="0"/>
              <a:t>3</a:t>
            </a:fld>
            <a:endParaRPr lang="en-GB" dirty="0"/>
          </a:p>
        </p:txBody>
      </p:sp>
      <p:sp>
        <p:nvSpPr>
          <p:cNvPr id="5" name="Notes Placeholder 4"/>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12039005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27350" y="850900"/>
            <a:ext cx="4086225" cy="2298700"/>
          </a:xfrm>
        </p:spPr>
      </p:sp>
      <p:sp>
        <p:nvSpPr>
          <p:cNvPr id="4" name="Slide Number Placeholder 3"/>
          <p:cNvSpPr>
            <a:spLocks noGrp="1"/>
          </p:cNvSpPr>
          <p:nvPr>
            <p:ph type="sldNum" sz="quarter" idx="10"/>
          </p:nvPr>
        </p:nvSpPr>
        <p:spPr/>
        <p:txBody>
          <a:bodyPr/>
          <a:lstStyle/>
          <a:p>
            <a:fld id="{AC533EB0-FFED-42B2-8651-D128400BDF6D}" type="slidenum">
              <a:rPr lang="en-GB" smtClean="0"/>
              <a:t>4</a:t>
            </a:fld>
            <a:endParaRPr lang="en-GB" dirty="0"/>
          </a:p>
        </p:txBody>
      </p:sp>
      <p:sp>
        <p:nvSpPr>
          <p:cNvPr id="5" name="Notes Placeholder 4"/>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5353000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27350" y="850900"/>
            <a:ext cx="4086225" cy="2298700"/>
          </a:xfrm>
        </p:spPr>
      </p:sp>
      <p:sp>
        <p:nvSpPr>
          <p:cNvPr id="4" name="Slide Number Placeholder 3"/>
          <p:cNvSpPr>
            <a:spLocks noGrp="1"/>
          </p:cNvSpPr>
          <p:nvPr>
            <p:ph type="sldNum" sz="quarter" idx="10"/>
          </p:nvPr>
        </p:nvSpPr>
        <p:spPr/>
        <p:txBody>
          <a:bodyPr/>
          <a:lstStyle/>
          <a:p>
            <a:fld id="{AC533EB0-FFED-42B2-8651-D128400BDF6D}" type="slidenum">
              <a:rPr lang="en-GB" smtClean="0"/>
              <a:t>5</a:t>
            </a:fld>
            <a:endParaRPr lang="en-GB" dirty="0"/>
          </a:p>
        </p:txBody>
      </p:sp>
      <p:sp>
        <p:nvSpPr>
          <p:cNvPr id="5" name="Notes Placeholder 4"/>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3267867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27350" y="850900"/>
            <a:ext cx="4086225" cy="2298700"/>
          </a:xfrm>
        </p:spPr>
      </p:sp>
      <p:sp>
        <p:nvSpPr>
          <p:cNvPr id="4" name="Slide Number Placeholder 3"/>
          <p:cNvSpPr>
            <a:spLocks noGrp="1"/>
          </p:cNvSpPr>
          <p:nvPr>
            <p:ph type="sldNum" sz="quarter" idx="10"/>
          </p:nvPr>
        </p:nvSpPr>
        <p:spPr/>
        <p:txBody>
          <a:bodyPr/>
          <a:lstStyle/>
          <a:p>
            <a:fld id="{AC533EB0-FFED-42B2-8651-D128400BDF6D}" type="slidenum">
              <a:rPr lang="en-GB" smtClean="0"/>
              <a:t>9</a:t>
            </a:fld>
            <a:endParaRPr lang="en-GB" dirty="0"/>
          </a:p>
        </p:txBody>
      </p:sp>
      <p:sp>
        <p:nvSpPr>
          <p:cNvPr id="5" name="Notes Placeholder 4"/>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30886419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32317D-6DAB-4AF0-88BC-561EFB52E5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751557-21D6-807C-0D09-EB19F301C62D}"/>
              </a:ext>
            </a:extLst>
          </p:cNvPr>
          <p:cNvSpPr>
            <a:spLocks noGrp="1" noRot="1" noChangeAspect="1"/>
          </p:cNvSpPr>
          <p:nvPr>
            <p:ph type="sldImg"/>
          </p:nvPr>
        </p:nvSpPr>
        <p:spPr>
          <a:xfrm>
            <a:off x="2927350" y="850900"/>
            <a:ext cx="4086225" cy="2298700"/>
          </a:xfrm>
        </p:spPr>
      </p:sp>
      <p:sp>
        <p:nvSpPr>
          <p:cNvPr id="4" name="Slide Number Placeholder 3">
            <a:extLst>
              <a:ext uri="{FF2B5EF4-FFF2-40B4-BE49-F238E27FC236}">
                <a16:creationId xmlns:a16="http://schemas.microsoft.com/office/drawing/2014/main" id="{34D60669-DDD7-F6E6-7E8B-60F8357D267F}"/>
              </a:ext>
            </a:extLst>
          </p:cNvPr>
          <p:cNvSpPr>
            <a:spLocks noGrp="1"/>
          </p:cNvSpPr>
          <p:nvPr>
            <p:ph type="sldNum" sz="quarter" idx="10"/>
          </p:nvPr>
        </p:nvSpPr>
        <p:spPr/>
        <p:txBody>
          <a:bodyPr/>
          <a:lstStyle/>
          <a:p>
            <a:fld id="{AC533EB0-FFED-42B2-8651-D128400BDF6D}" type="slidenum">
              <a:rPr lang="en-GB" smtClean="0"/>
              <a:t>10</a:t>
            </a:fld>
            <a:endParaRPr lang="en-GB" dirty="0"/>
          </a:p>
        </p:txBody>
      </p:sp>
      <p:sp>
        <p:nvSpPr>
          <p:cNvPr id="5" name="Notes Placeholder 4">
            <a:extLst>
              <a:ext uri="{FF2B5EF4-FFF2-40B4-BE49-F238E27FC236}">
                <a16:creationId xmlns:a16="http://schemas.microsoft.com/office/drawing/2014/main" id="{D8ACB406-FCB1-EEAA-6C89-475439AEA5D6}"/>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6672523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27350" y="850900"/>
            <a:ext cx="4086225" cy="2298700"/>
          </a:xfrm>
        </p:spPr>
      </p:sp>
      <p:sp>
        <p:nvSpPr>
          <p:cNvPr id="4" name="Slide Number Placeholder 3"/>
          <p:cNvSpPr>
            <a:spLocks noGrp="1"/>
          </p:cNvSpPr>
          <p:nvPr>
            <p:ph type="sldNum" sz="quarter" idx="10"/>
          </p:nvPr>
        </p:nvSpPr>
        <p:spPr/>
        <p:txBody>
          <a:bodyPr/>
          <a:lstStyle/>
          <a:p>
            <a:fld id="{AC533EB0-FFED-42B2-8651-D128400BDF6D}" type="slidenum">
              <a:rPr lang="en-GB" smtClean="0"/>
              <a:t>11</a:t>
            </a:fld>
            <a:endParaRPr lang="en-GB" dirty="0"/>
          </a:p>
        </p:txBody>
      </p:sp>
      <p:sp>
        <p:nvSpPr>
          <p:cNvPr id="5" name="Notes Placeholder 4"/>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11121106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27350" y="850900"/>
            <a:ext cx="4086225" cy="2298700"/>
          </a:xfrm>
        </p:spPr>
      </p:sp>
      <p:sp>
        <p:nvSpPr>
          <p:cNvPr id="4" name="Slide Number Placeholder 3"/>
          <p:cNvSpPr>
            <a:spLocks noGrp="1"/>
          </p:cNvSpPr>
          <p:nvPr>
            <p:ph type="sldNum" sz="quarter" idx="10"/>
          </p:nvPr>
        </p:nvSpPr>
        <p:spPr/>
        <p:txBody>
          <a:bodyPr/>
          <a:lstStyle/>
          <a:p>
            <a:fld id="{AC533EB0-FFED-42B2-8651-D128400BDF6D}" type="slidenum">
              <a:rPr lang="en-GB" smtClean="0"/>
              <a:t>12</a:t>
            </a:fld>
            <a:endParaRPr lang="en-GB" dirty="0"/>
          </a:p>
        </p:txBody>
      </p:sp>
      <p:sp>
        <p:nvSpPr>
          <p:cNvPr id="5" name="Notes Placeholder 4"/>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15896151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27350" y="850900"/>
            <a:ext cx="4086225" cy="2298700"/>
          </a:xfrm>
        </p:spPr>
      </p:sp>
      <p:sp>
        <p:nvSpPr>
          <p:cNvPr id="4" name="Slide Number Placeholder 3"/>
          <p:cNvSpPr>
            <a:spLocks noGrp="1"/>
          </p:cNvSpPr>
          <p:nvPr>
            <p:ph type="sldNum" sz="quarter" idx="10"/>
          </p:nvPr>
        </p:nvSpPr>
        <p:spPr/>
        <p:txBody>
          <a:bodyPr/>
          <a:lstStyle/>
          <a:p>
            <a:fld id="{AC533EB0-FFED-42B2-8651-D128400BDF6D}" type="slidenum">
              <a:rPr lang="en-GB" smtClean="0"/>
              <a:t>13</a:t>
            </a:fld>
            <a:endParaRPr lang="en-GB" dirty="0"/>
          </a:p>
        </p:txBody>
      </p:sp>
      <p:sp>
        <p:nvSpPr>
          <p:cNvPr id="5" name="Notes Placeholder 4"/>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15966691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27350" y="850900"/>
            <a:ext cx="4086225" cy="2298700"/>
          </a:xfrm>
        </p:spPr>
      </p:sp>
      <p:sp>
        <p:nvSpPr>
          <p:cNvPr id="4" name="Slide Number Placeholder 3"/>
          <p:cNvSpPr>
            <a:spLocks noGrp="1"/>
          </p:cNvSpPr>
          <p:nvPr>
            <p:ph type="sldNum" sz="quarter" idx="10"/>
          </p:nvPr>
        </p:nvSpPr>
        <p:spPr/>
        <p:txBody>
          <a:bodyPr/>
          <a:lstStyle/>
          <a:p>
            <a:fld id="{AC533EB0-FFED-42B2-8651-D128400BDF6D}" type="slidenum">
              <a:rPr lang="en-GB" smtClean="0"/>
              <a:t>14</a:t>
            </a:fld>
            <a:endParaRPr lang="en-GB" dirty="0"/>
          </a:p>
        </p:txBody>
      </p:sp>
      <p:sp>
        <p:nvSpPr>
          <p:cNvPr id="5" name="Notes Placeholder 4"/>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5154866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4.xml"/></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5.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6.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7.xml"/></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8.xml"/></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9.xml"/></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0.xml"/></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1.xml"/></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2.xml"/></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3.xml"/></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4.xml"/></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5.xml"/></Relationships>
</file>

<file path=ppt/slideLayouts/_rels/slideLayout1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6.xml"/></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7.xml"/></Relationships>
</file>

<file path=ppt/slideLayouts/_rels/slideLayout1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8.xml"/></Relationships>
</file>

<file path=ppt/slideLayouts/_rels/slideLayout1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9.xml"/></Relationships>
</file>

<file path=ppt/slideLayouts/_rels/slideLayout1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20.xml"/></Relationships>
</file>

<file path=ppt/slideLayouts/_rels/slideLayout1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21.xml"/></Relationships>
</file>

<file path=ppt/slideLayouts/_rels/slideLayout1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22.xml"/></Relationships>
</file>

<file path=ppt/slideLayouts/_rels/slideLayout2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23.xml"/></Relationships>
</file>

<file path=ppt/slideLayouts/_rels/slideLayout2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24.xml"/></Relationships>
</file>

<file path=ppt/slideLayouts/_rels/slideLayout2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25.xml"/></Relationships>
</file>

<file path=ppt/slideLayouts/_rels/slideLayout2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2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Lst>
          </p:cNvPr>
          <p:cNvSpPr>
            <a:spLocks noGrp="1"/>
          </p:cNvSpPr>
          <p:nvPr>
            <p:ph type="pic" sz="quarter" idx="14"/>
          </p:nvPr>
        </p:nvSpPr>
        <p:spPr>
          <a:xfrm>
            <a:off x="0" y="630000"/>
            <a:ext cx="17068800" cy="7912800"/>
          </a:xfrm>
          <a:solidFill>
            <a:schemeClr val="bg2"/>
          </a:solidFill>
        </p:spPr>
        <p:txBody>
          <a:bodyPr lIns="504000" bIns="288000" anchor="b"/>
          <a:lstStyle>
            <a:lvl1pPr marL="0" indent="0" algn="ctr">
              <a:buNone/>
              <a:defRPr sz="2520">
                <a:solidFill>
                  <a:schemeClr val="tx1"/>
                </a:solidFill>
              </a:defRPr>
            </a:lvl1pPr>
          </a:lstStyle>
          <a:p>
            <a:r>
              <a:rPr lang="en-US" noProof="0" dirty="0"/>
              <a:t>Click icon to add picture</a:t>
            </a:r>
          </a:p>
        </p:txBody>
      </p:sp>
      <p:sp>
        <p:nvSpPr>
          <p:cNvPr id="4" name="Guides" hidden="1">
            <a:extLst>
              <a:ext uri="{FF2B5EF4-FFF2-40B4-BE49-F238E27FC236}">
                <a16:creationId xmlns:a16="http://schemas.microsoft.com/office/drawing/2014/main" id="{D1B1F5E5-FFE8-4980-A265-A8325B569B12}"/>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7" name="Text Placeholder 6">
            <a:extLst>
              <a:ext uri="{FF2B5EF4-FFF2-40B4-BE49-F238E27FC236}">
                <a16:creationId xmlns:a16="http://schemas.microsoft.com/office/drawing/2014/main" id="{4A23F6FD-53CE-4CDC-AE1B-C8DEFE54FAB0}"/>
              </a:ext>
            </a:extLst>
          </p:cNvPr>
          <p:cNvSpPr>
            <a:spLocks noGrp="1"/>
          </p:cNvSpPr>
          <p:nvPr>
            <p:ph type="body" sz="quarter" idx="15" hasCustomPrompt="1"/>
          </p:nvPr>
        </p:nvSpPr>
        <p:spPr>
          <a:xfrm>
            <a:off x="0" y="1328942"/>
            <a:ext cx="352800" cy="1764000"/>
          </a:xfrm>
          <a:solidFill>
            <a:srgbClr val="FC4C02"/>
          </a:solidFill>
        </p:spPr>
        <p:txBody>
          <a:bodyPr/>
          <a:lstStyle>
            <a:lvl1pPr marL="0" indent="0">
              <a:buNone/>
              <a:defRPr/>
            </a:lvl1pPr>
          </a:lstStyle>
          <a:p>
            <a:pPr lvl="0"/>
            <a:r>
              <a:rPr lang="en-US" noProof="0"/>
              <a:t>  </a:t>
            </a:r>
          </a:p>
        </p:txBody>
      </p:sp>
      <p:sp>
        <p:nvSpPr>
          <p:cNvPr id="8" name="Text Placeholder 6">
            <a:extLst>
              <a:ext uri="{FF2B5EF4-FFF2-40B4-BE49-F238E27FC236}">
                <a16:creationId xmlns:a16="http://schemas.microsoft.com/office/drawing/2014/main" id="{B22FDCE9-7E54-467A-AABD-251F9D2B5E3A}"/>
              </a:ext>
            </a:extLst>
          </p:cNvPr>
          <p:cNvSpPr>
            <a:spLocks noGrp="1"/>
          </p:cNvSpPr>
          <p:nvPr>
            <p:ph type="body" sz="quarter" idx="16" hasCustomPrompt="1"/>
          </p:nvPr>
        </p:nvSpPr>
        <p:spPr>
          <a:xfrm>
            <a:off x="352800" y="976475"/>
            <a:ext cx="7560000" cy="2116800"/>
          </a:xfrm>
          <a:solidFill>
            <a:srgbClr val="F18700">
              <a:alpha val="89804"/>
            </a:srgbClr>
          </a:solidFill>
        </p:spPr>
        <p:txBody>
          <a:bodyPr/>
          <a:lstStyle>
            <a:lvl1pPr marL="0" indent="0">
              <a:buNone/>
              <a:defRPr/>
            </a:lvl1pPr>
          </a:lstStyle>
          <a:p>
            <a:pPr lvl="0"/>
            <a:r>
              <a:rPr lang="en-US" noProof="0"/>
              <a:t>   </a:t>
            </a:r>
          </a:p>
        </p:txBody>
      </p:sp>
      <p:sp>
        <p:nvSpPr>
          <p:cNvPr id="10" name="Text Placeholder 9">
            <a:extLst>
              <a:ext uri="{FF2B5EF4-FFF2-40B4-BE49-F238E27FC236}">
                <a16:creationId xmlns:a16="http://schemas.microsoft.com/office/drawing/2014/main" id="{4B9E8443-BC1B-4EC5-B12A-F2C5841892B5}"/>
              </a:ext>
            </a:extLst>
          </p:cNvPr>
          <p:cNvSpPr>
            <a:spLocks noGrp="1"/>
          </p:cNvSpPr>
          <p:nvPr>
            <p:ph type="body" sz="quarter" idx="17" hasCustomPrompt="1"/>
          </p:nvPr>
        </p:nvSpPr>
        <p:spPr>
          <a:xfrm>
            <a:off x="353378" y="1328942"/>
            <a:ext cx="6804000" cy="2854037"/>
          </a:xfrm>
          <a:solidFill>
            <a:srgbClr val="E74011">
              <a:alpha val="89804"/>
            </a:srgbClr>
          </a:solidFill>
        </p:spPr>
        <p:txBody>
          <a:bodyPr lIns="252000" bIns="126000" anchor="b" anchorCtr="0"/>
          <a:lstStyle>
            <a:lvl1pPr marL="0" indent="0">
              <a:lnSpc>
                <a:spcPct val="100000"/>
              </a:lnSpc>
              <a:spcBef>
                <a:spcPts val="0"/>
              </a:spcBef>
              <a:buFont typeface="Arial" panose="020B0604020202020204" pitchFamily="34" charset="0"/>
              <a:buNone/>
              <a:defRPr sz="2520" b="0">
                <a:solidFill>
                  <a:schemeClr val="bg1"/>
                </a:solidFill>
                <a:latin typeface="+mj-lt"/>
              </a:defRPr>
            </a:lvl1pPr>
            <a:lvl2pPr marL="0" indent="0">
              <a:buNone/>
              <a:defRPr sz="2520" b="0">
                <a:solidFill>
                  <a:schemeClr val="bg1"/>
                </a:solidFill>
                <a:latin typeface="+mj-lt"/>
              </a:defRPr>
            </a:lvl2pPr>
            <a:lvl3pPr marL="0" indent="0">
              <a:buNone/>
              <a:defRPr sz="2520" b="0">
                <a:solidFill>
                  <a:schemeClr val="bg1"/>
                </a:solidFill>
                <a:latin typeface="+mj-lt"/>
              </a:defRPr>
            </a:lvl3pPr>
            <a:lvl4pPr marL="0" indent="0">
              <a:buNone/>
              <a:defRPr sz="2520" b="0">
                <a:solidFill>
                  <a:schemeClr val="bg1"/>
                </a:solidFill>
                <a:latin typeface="+mj-lt"/>
              </a:defRPr>
            </a:lvl4pPr>
            <a:lvl5pPr marL="0" indent="0">
              <a:buNone/>
              <a:defRPr sz="2520" b="0">
                <a:solidFill>
                  <a:schemeClr val="bg1"/>
                </a:solidFill>
                <a:latin typeface="+mj-lt"/>
              </a:defRPr>
            </a:lvl5pPr>
          </a:lstStyle>
          <a:p>
            <a:pPr lvl="0"/>
            <a:r>
              <a:rPr lang="en-US" noProof="0"/>
              <a:t>Click to add text if needed</a:t>
            </a:r>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352800" y="1328942"/>
            <a:ext cx="6804000" cy="1764000"/>
          </a:xfrm>
          <a:solidFill>
            <a:srgbClr val="E40521">
              <a:alpha val="89804"/>
            </a:srgbClr>
          </a:solidFill>
        </p:spPr>
        <p:txBody>
          <a:bodyPr lIns="252000" anchor="ctr" anchorCtr="0">
            <a:noAutofit/>
          </a:bodyPr>
          <a:lstStyle>
            <a:lvl1pPr>
              <a:lnSpc>
                <a:spcPct val="90000"/>
              </a:lnSpc>
              <a:defRPr sz="5040">
                <a:solidFill>
                  <a:schemeClr val="bg1"/>
                </a:solidFill>
              </a:defRPr>
            </a:lvl1pPr>
          </a:lstStyle>
          <a:p>
            <a:r>
              <a:rPr lang="en-US" noProof="0"/>
              <a:t>Click to edit Master title style</a:t>
            </a:r>
          </a:p>
        </p:txBody>
      </p:sp>
      <p:sp>
        <p:nvSpPr>
          <p:cNvPr id="3" name="Slide Number Placeholder 2">
            <a:extLst>
              <a:ext uri="{FF2B5EF4-FFF2-40B4-BE49-F238E27FC236}">
                <a16:creationId xmlns:a16="http://schemas.microsoft.com/office/drawing/2014/main" id="{05D71D17-8BBD-4480-8857-F6C1324C9DE3}"/>
              </a:ext>
            </a:extLst>
          </p:cNvPr>
          <p:cNvSpPr>
            <a:spLocks noGrp="1"/>
          </p:cNvSpPr>
          <p:nvPr>
            <p:ph type="sldNum" sz="quarter" idx="18"/>
          </p:nvPr>
        </p:nvSpPr>
        <p:spPr/>
        <p:txBody>
          <a:bodyPr/>
          <a:lstStyle/>
          <a:p>
            <a:fld id="{B6F15528-21DE-4FAA-801E-634DDDAF4B2B}" type="slidenum">
              <a:rPr lang="en-GB" smtClean="0"/>
              <a:t>‹#›</a:t>
            </a:fld>
            <a:endParaRPr lang="en-GB" dirty="0"/>
          </a:p>
        </p:txBody>
      </p:sp>
      <p:sp>
        <p:nvSpPr>
          <p:cNvPr id="6" name="hcSlideMaster.Cover Short - Lef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9" name="fcSlideMaster.Cover Short - Lef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35833340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Lst>
          </p:cNvPr>
          <p:cNvSpPr>
            <a:spLocks noGrp="1"/>
          </p:cNvSpPr>
          <p:nvPr>
            <p:ph type="pic" sz="quarter" idx="14"/>
          </p:nvPr>
        </p:nvSpPr>
        <p:spPr>
          <a:xfrm>
            <a:off x="1" y="630000"/>
            <a:ext cx="17068800" cy="7912800"/>
          </a:xfrm>
          <a:solidFill>
            <a:schemeClr val="bg2"/>
          </a:solidFill>
        </p:spPr>
        <p:txBody>
          <a:bodyPr lIns="504000" bIns="288000" anchor="b"/>
          <a:lstStyle>
            <a:lvl1pPr marL="0" indent="0" algn="ctr">
              <a:buNone/>
              <a:defRPr sz="2520">
                <a:solidFill>
                  <a:schemeClr val="tx1"/>
                </a:solidFill>
              </a:defRPr>
            </a:lvl1pPr>
          </a:lstStyle>
          <a:p>
            <a:r>
              <a:rPr lang="en-US" noProof="0" dirty="0"/>
              <a:t>Click icon to add picture</a:t>
            </a:r>
          </a:p>
        </p:txBody>
      </p:sp>
      <p:sp>
        <p:nvSpPr>
          <p:cNvPr id="4" name="Guides" hidden="1">
            <a:extLst>
              <a:ext uri="{FF2B5EF4-FFF2-40B4-BE49-F238E27FC236}">
                <a16:creationId xmlns:a16="http://schemas.microsoft.com/office/drawing/2014/main" id="{D1B1F5E5-FFE8-4980-A265-A8325B569B12}"/>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9" name="Text Placeholder 6">
            <a:extLst>
              <a:ext uri="{FF2B5EF4-FFF2-40B4-BE49-F238E27FC236}">
                <a16:creationId xmlns:a16="http://schemas.microsoft.com/office/drawing/2014/main" id="{46FCE4B3-A73D-41FF-AFA0-D478B752FA28}"/>
              </a:ext>
            </a:extLst>
          </p:cNvPr>
          <p:cNvSpPr>
            <a:spLocks noGrp="1"/>
          </p:cNvSpPr>
          <p:nvPr>
            <p:ph type="body" sz="quarter" idx="15" hasCustomPrompt="1"/>
          </p:nvPr>
        </p:nvSpPr>
        <p:spPr>
          <a:xfrm>
            <a:off x="8787065" y="1328942"/>
            <a:ext cx="352800" cy="1764000"/>
          </a:xfrm>
          <a:solidFill>
            <a:srgbClr val="FC4C02"/>
          </a:solidFill>
        </p:spPr>
        <p:txBody>
          <a:bodyPr/>
          <a:lstStyle>
            <a:lvl1pPr marL="0" indent="0">
              <a:buNone/>
              <a:defRPr/>
            </a:lvl1pPr>
          </a:lstStyle>
          <a:p>
            <a:pPr lvl="0"/>
            <a:r>
              <a:rPr lang="en-US" noProof="0"/>
              <a:t>  </a:t>
            </a:r>
          </a:p>
        </p:txBody>
      </p:sp>
      <p:sp>
        <p:nvSpPr>
          <p:cNvPr id="11" name="Text Placeholder 6">
            <a:extLst>
              <a:ext uri="{FF2B5EF4-FFF2-40B4-BE49-F238E27FC236}">
                <a16:creationId xmlns:a16="http://schemas.microsoft.com/office/drawing/2014/main" id="{66FB34FE-806A-4781-A751-FA183616E058}"/>
              </a:ext>
            </a:extLst>
          </p:cNvPr>
          <p:cNvSpPr>
            <a:spLocks noGrp="1"/>
          </p:cNvSpPr>
          <p:nvPr>
            <p:ph type="body" sz="quarter" idx="16" hasCustomPrompt="1"/>
          </p:nvPr>
        </p:nvSpPr>
        <p:spPr>
          <a:xfrm>
            <a:off x="9139865" y="976475"/>
            <a:ext cx="7560000" cy="2116800"/>
          </a:xfrm>
          <a:solidFill>
            <a:srgbClr val="F18700">
              <a:alpha val="89804"/>
            </a:srgbClr>
          </a:solidFill>
        </p:spPr>
        <p:txBody>
          <a:bodyPr/>
          <a:lstStyle>
            <a:lvl1pPr marL="0" indent="0">
              <a:buNone/>
              <a:defRPr/>
            </a:lvl1pPr>
          </a:lstStyle>
          <a:p>
            <a:pPr lvl="0"/>
            <a:r>
              <a:rPr lang="en-US" noProof="0"/>
              <a:t>   </a:t>
            </a:r>
          </a:p>
        </p:txBody>
      </p:sp>
      <p:sp>
        <p:nvSpPr>
          <p:cNvPr id="13" name="Text Placeholder 9">
            <a:extLst>
              <a:ext uri="{FF2B5EF4-FFF2-40B4-BE49-F238E27FC236}">
                <a16:creationId xmlns:a16="http://schemas.microsoft.com/office/drawing/2014/main" id="{E383995F-1F31-4E0A-95AD-3979E9E8E9F7}"/>
              </a:ext>
            </a:extLst>
          </p:cNvPr>
          <p:cNvSpPr>
            <a:spLocks noGrp="1"/>
          </p:cNvSpPr>
          <p:nvPr>
            <p:ph type="body" sz="quarter" idx="17" hasCustomPrompt="1"/>
          </p:nvPr>
        </p:nvSpPr>
        <p:spPr>
          <a:xfrm>
            <a:off x="9140443" y="1328940"/>
            <a:ext cx="6804000" cy="2797200"/>
          </a:xfrm>
          <a:solidFill>
            <a:srgbClr val="E74011">
              <a:alpha val="89804"/>
            </a:srgbClr>
          </a:solidFill>
        </p:spPr>
        <p:txBody>
          <a:bodyPr lIns="252000" bIns="126000" anchor="b" anchorCtr="0"/>
          <a:lstStyle>
            <a:lvl1pPr marL="0" indent="0">
              <a:lnSpc>
                <a:spcPct val="100000"/>
              </a:lnSpc>
              <a:spcBef>
                <a:spcPts val="0"/>
              </a:spcBef>
              <a:buFont typeface="Arial" panose="020B0604020202020204" pitchFamily="34" charset="0"/>
              <a:buNone/>
              <a:defRPr sz="2520" b="0">
                <a:solidFill>
                  <a:schemeClr val="bg1"/>
                </a:solidFill>
                <a:latin typeface="+mj-lt"/>
              </a:defRPr>
            </a:lvl1pPr>
            <a:lvl2pPr marL="0" indent="0">
              <a:buNone/>
              <a:defRPr sz="2520" b="0">
                <a:solidFill>
                  <a:schemeClr val="bg1"/>
                </a:solidFill>
                <a:latin typeface="+mj-lt"/>
              </a:defRPr>
            </a:lvl2pPr>
            <a:lvl3pPr marL="0" indent="0">
              <a:buNone/>
              <a:defRPr sz="2520" b="0">
                <a:solidFill>
                  <a:schemeClr val="bg1"/>
                </a:solidFill>
                <a:latin typeface="+mj-lt"/>
              </a:defRPr>
            </a:lvl3pPr>
            <a:lvl4pPr marL="0" indent="0">
              <a:buNone/>
              <a:defRPr sz="2520" b="0">
                <a:solidFill>
                  <a:schemeClr val="bg1"/>
                </a:solidFill>
                <a:latin typeface="+mj-lt"/>
              </a:defRPr>
            </a:lvl4pPr>
            <a:lvl5pPr marL="0" indent="0">
              <a:buNone/>
              <a:defRPr sz="2520" b="0">
                <a:solidFill>
                  <a:schemeClr val="bg1"/>
                </a:solidFill>
                <a:latin typeface="+mj-lt"/>
              </a:defRPr>
            </a:lvl5pPr>
          </a:lstStyle>
          <a:p>
            <a:pPr lvl="0"/>
            <a:r>
              <a:rPr lang="en-US" noProof="0"/>
              <a:t>Click to add text if needed</a:t>
            </a:r>
          </a:p>
        </p:txBody>
      </p:sp>
      <p:sp>
        <p:nvSpPr>
          <p:cNvPr id="12" name="Title 1">
            <a:extLst>
              <a:ext uri="{FF2B5EF4-FFF2-40B4-BE49-F238E27FC236}">
                <a16:creationId xmlns:a16="http://schemas.microsoft.com/office/drawing/2014/main" id="{49DC5C88-F6B8-4E6F-A6BF-7CFED3EF0D32}"/>
              </a:ext>
            </a:extLst>
          </p:cNvPr>
          <p:cNvSpPr>
            <a:spLocks noGrp="1"/>
          </p:cNvSpPr>
          <p:nvPr>
            <p:ph type="title"/>
          </p:nvPr>
        </p:nvSpPr>
        <p:spPr>
          <a:xfrm>
            <a:off x="9139865" y="1328942"/>
            <a:ext cx="6804000" cy="1764000"/>
          </a:xfrm>
          <a:solidFill>
            <a:srgbClr val="E40521">
              <a:alpha val="90000"/>
            </a:srgbClr>
          </a:solidFill>
        </p:spPr>
        <p:txBody>
          <a:bodyPr lIns="252000" anchor="ctr" anchorCtr="0">
            <a:noAutofit/>
          </a:bodyPr>
          <a:lstStyle>
            <a:lvl1pPr>
              <a:lnSpc>
                <a:spcPct val="90000"/>
              </a:lnSpc>
              <a:defRPr sz="5040">
                <a:solidFill>
                  <a:schemeClr val="bg1"/>
                </a:solidFill>
              </a:defRPr>
            </a:lvl1pPr>
          </a:lstStyle>
          <a:p>
            <a:r>
              <a:rPr lang="en-US" noProof="0"/>
              <a:t>Click to edit Master title style</a:t>
            </a:r>
          </a:p>
        </p:txBody>
      </p:sp>
      <p:sp>
        <p:nvSpPr>
          <p:cNvPr id="2" name="Slide Number Placeholder 1">
            <a:extLst>
              <a:ext uri="{FF2B5EF4-FFF2-40B4-BE49-F238E27FC236}">
                <a16:creationId xmlns:a16="http://schemas.microsoft.com/office/drawing/2014/main" id="{71D3B2A9-9FC5-471F-95B6-1C0E9577DFBD}"/>
              </a:ext>
            </a:extLst>
          </p:cNvPr>
          <p:cNvSpPr>
            <a:spLocks noGrp="1"/>
          </p:cNvSpPr>
          <p:nvPr>
            <p:ph type="sldNum" sz="quarter" idx="18"/>
          </p:nvPr>
        </p:nvSpPr>
        <p:spPr/>
        <p:txBody>
          <a:bodyPr/>
          <a:lstStyle/>
          <a:p>
            <a:fld id="{B6F15528-21DE-4FAA-801E-634DDDAF4B2B}" type="slidenum">
              <a:rPr lang="en-GB" smtClean="0"/>
              <a:t>‹#›</a:t>
            </a:fld>
            <a:endParaRPr lang="en-GB" dirty="0"/>
          </a:p>
        </p:txBody>
      </p:sp>
      <p:sp>
        <p:nvSpPr>
          <p:cNvPr id="3" name="hcSlideMaster.Cover Short - Righ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6" name="fcSlideMaster.Cover Short - Righ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56370502"/>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Lst>
          </p:cNvPr>
          <p:cNvSpPr>
            <a:spLocks noGrp="1"/>
          </p:cNvSpPr>
          <p:nvPr>
            <p:ph type="pic" sz="quarter" idx="14"/>
          </p:nvPr>
        </p:nvSpPr>
        <p:spPr>
          <a:xfrm>
            <a:off x="1" y="630000"/>
            <a:ext cx="17068800" cy="7912800"/>
          </a:xfrm>
          <a:solidFill>
            <a:schemeClr val="bg2"/>
          </a:solidFill>
        </p:spPr>
        <p:txBody>
          <a:bodyPr lIns="504000" bIns="288000" anchor="b"/>
          <a:lstStyle>
            <a:lvl1pPr marL="0" indent="0" algn="ctr">
              <a:buNone/>
              <a:defRPr sz="2520">
                <a:solidFill>
                  <a:schemeClr val="tx1"/>
                </a:solidFill>
              </a:defRPr>
            </a:lvl1pPr>
          </a:lstStyle>
          <a:p>
            <a:r>
              <a:rPr lang="en-US" noProof="0" dirty="0"/>
              <a:t>Click icon to add picture</a:t>
            </a:r>
          </a:p>
        </p:txBody>
      </p:sp>
      <p:sp>
        <p:nvSpPr>
          <p:cNvPr id="4" name="Guides" hidden="1">
            <a:extLst>
              <a:ext uri="{FF2B5EF4-FFF2-40B4-BE49-F238E27FC236}">
                <a16:creationId xmlns:a16="http://schemas.microsoft.com/office/drawing/2014/main" id="{D1B1F5E5-FFE8-4980-A265-A8325B569B12}"/>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7" name="Text Placeholder 6">
            <a:extLst>
              <a:ext uri="{FF2B5EF4-FFF2-40B4-BE49-F238E27FC236}">
                <a16:creationId xmlns:a16="http://schemas.microsoft.com/office/drawing/2014/main" id="{4A23F6FD-53CE-4CDC-AE1B-C8DEFE54FAB0}"/>
              </a:ext>
            </a:extLst>
          </p:cNvPr>
          <p:cNvSpPr>
            <a:spLocks noGrp="1"/>
          </p:cNvSpPr>
          <p:nvPr>
            <p:ph type="body" sz="quarter" idx="15" hasCustomPrompt="1"/>
          </p:nvPr>
        </p:nvSpPr>
        <p:spPr>
          <a:xfrm>
            <a:off x="-24154" y="1329108"/>
            <a:ext cx="352800" cy="1764000"/>
          </a:xfrm>
          <a:solidFill>
            <a:srgbClr val="FC4C02"/>
          </a:solidFill>
        </p:spPr>
        <p:txBody>
          <a:bodyPr/>
          <a:lstStyle>
            <a:lvl1pPr marL="0" indent="0">
              <a:buNone/>
              <a:defRPr/>
            </a:lvl1pPr>
          </a:lstStyle>
          <a:p>
            <a:pPr lvl="0"/>
            <a:r>
              <a:rPr lang="en-US" noProof="0"/>
              <a:t>  </a:t>
            </a:r>
          </a:p>
        </p:txBody>
      </p:sp>
      <p:sp>
        <p:nvSpPr>
          <p:cNvPr id="8" name="Text Placeholder 6">
            <a:extLst>
              <a:ext uri="{FF2B5EF4-FFF2-40B4-BE49-F238E27FC236}">
                <a16:creationId xmlns:a16="http://schemas.microsoft.com/office/drawing/2014/main" id="{B22FDCE9-7E54-467A-AABD-251F9D2B5E3A}"/>
              </a:ext>
            </a:extLst>
          </p:cNvPr>
          <p:cNvSpPr>
            <a:spLocks noGrp="1"/>
          </p:cNvSpPr>
          <p:nvPr>
            <p:ph type="body" sz="quarter" idx="16" hasCustomPrompt="1"/>
          </p:nvPr>
        </p:nvSpPr>
        <p:spPr>
          <a:xfrm>
            <a:off x="328646" y="976308"/>
            <a:ext cx="10584000" cy="2116800"/>
          </a:xfrm>
          <a:solidFill>
            <a:srgbClr val="F18700">
              <a:alpha val="89804"/>
            </a:srgbClr>
          </a:solidFill>
        </p:spPr>
        <p:txBody>
          <a:bodyPr/>
          <a:lstStyle>
            <a:lvl1pPr marL="0" indent="0">
              <a:buNone/>
              <a:defRPr/>
            </a:lvl1pPr>
          </a:lstStyle>
          <a:p>
            <a:pPr lvl="0"/>
            <a:r>
              <a:rPr lang="en-US" noProof="0"/>
              <a:t>  </a:t>
            </a:r>
          </a:p>
        </p:txBody>
      </p:sp>
      <p:sp>
        <p:nvSpPr>
          <p:cNvPr id="10" name="Text Placeholder 9">
            <a:extLst>
              <a:ext uri="{FF2B5EF4-FFF2-40B4-BE49-F238E27FC236}">
                <a16:creationId xmlns:a16="http://schemas.microsoft.com/office/drawing/2014/main" id="{4B9E8443-BC1B-4EC5-B12A-F2C5841892B5}"/>
              </a:ext>
            </a:extLst>
          </p:cNvPr>
          <p:cNvSpPr>
            <a:spLocks noGrp="1"/>
          </p:cNvSpPr>
          <p:nvPr>
            <p:ph type="body" sz="quarter" idx="17" hasCustomPrompt="1"/>
          </p:nvPr>
        </p:nvSpPr>
        <p:spPr>
          <a:xfrm>
            <a:off x="329224" y="1329107"/>
            <a:ext cx="9876790" cy="2852640"/>
          </a:xfrm>
          <a:solidFill>
            <a:srgbClr val="E74011">
              <a:alpha val="89804"/>
            </a:srgbClr>
          </a:solidFill>
        </p:spPr>
        <p:txBody>
          <a:bodyPr lIns="252000" bIns="126000" anchor="b" anchorCtr="0"/>
          <a:lstStyle>
            <a:lvl1pPr marL="0" indent="0">
              <a:lnSpc>
                <a:spcPct val="100000"/>
              </a:lnSpc>
              <a:spcBef>
                <a:spcPts val="0"/>
              </a:spcBef>
              <a:buFont typeface="Arial" panose="020B0604020202020204" pitchFamily="34" charset="0"/>
              <a:buNone/>
              <a:defRPr sz="2520" b="0">
                <a:solidFill>
                  <a:schemeClr val="bg1"/>
                </a:solidFill>
                <a:latin typeface="+mj-lt"/>
              </a:defRPr>
            </a:lvl1pPr>
            <a:lvl2pPr marL="0" indent="0">
              <a:buNone/>
              <a:defRPr sz="2520" b="0">
                <a:solidFill>
                  <a:schemeClr val="bg1"/>
                </a:solidFill>
                <a:latin typeface="+mj-lt"/>
              </a:defRPr>
            </a:lvl2pPr>
            <a:lvl3pPr marL="0" indent="0">
              <a:buNone/>
              <a:defRPr sz="2520" b="0">
                <a:solidFill>
                  <a:schemeClr val="bg1"/>
                </a:solidFill>
                <a:latin typeface="+mj-lt"/>
              </a:defRPr>
            </a:lvl3pPr>
            <a:lvl4pPr marL="0" indent="0">
              <a:buNone/>
              <a:defRPr sz="2520" b="0">
                <a:solidFill>
                  <a:schemeClr val="bg1"/>
                </a:solidFill>
                <a:latin typeface="+mj-lt"/>
              </a:defRPr>
            </a:lvl4pPr>
            <a:lvl5pPr marL="0" indent="0">
              <a:buNone/>
              <a:defRPr sz="2520" b="0">
                <a:solidFill>
                  <a:schemeClr val="bg1"/>
                </a:solidFill>
                <a:latin typeface="+mj-lt"/>
              </a:defRPr>
            </a:lvl5pPr>
          </a:lstStyle>
          <a:p>
            <a:pPr lvl="0"/>
            <a:r>
              <a:rPr lang="en-US" noProof="0"/>
              <a:t>Click to add text if needed</a:t>
            </a:r>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328646" y="1329108"/>
            <a:ext cx="9878400" cy="1764000"/>
          </a:xfrm>
          <a:solidFill>
            <a:srgbClr val="E40521">
              <a:alpha val="90000"/>
            </a:srgbClr>
          </a:solidFill>
        </p:spPr>
        <p:txBody>
          <a:bodyPr lIns="252000" anchor="ctr" anchorCtr="0">
            <a:noAutofit/>
          </a:bodyPr>
          <a:lstStyle>
            <a:lvl1pPr>
              <a:lnSpc>
                <a:spcPct val="90000"/>
              </a:lnSpc>
              <a:defRPr sz="5040">
                <a:solidFill>
                  <a:schemeClr val="bg1"/>
                </a:solidFill>
              </a:defRPr>
            </a:lvl1pPr>
          </a:lstStyle>
          <a:p>
            <a:r>
              <a:rPr lang="en-US" noProof="0"/>
              <a:t>Click to edit Master title style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B6F15528-21DE-4FAA-801E-634DDDAF4B2B}" type="slidenum">
              <a:rPr lang="en-GB" smtClean="0"/>
              <a:t>‹#›</a:t>
            </a:fld>
            <a:endParaRPr lang="en-GB" dirty="0"/>
          </a:p>
        </p:txBody>
      </p:sp>
      <p:sp>
        <p:nvSpPr>
          <p:cNvPr id="6" name="hcSlideMaster.Cover Long - Lef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9" name="fcSlideMaster.Cover Long - Lef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707656424"/>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Lst>
          </p:cNvPr>
          <p:cNvSpPr>
            <a:spLocks noGrp="1"/>
          </p:cNvSpPr>
          <p:nvPr>
            <p:ph type="pic" sz="quarter" idx="14"/>
          </p:nvPr>
        </p:nvSpPr>
        <p:spPr>
          <a:xfrm>
            <a:off x="1" y="630000"/>
            <a:ext cx="17068800" cy="7912800"/>
          </a:xfrm>
          <a:solidFill>
            <a:schemeClr val="bg2"/>
          </a:solidFill>
        </p:spPr>
        <p:txBody>
          <a:bodyPr lIns="504000" bIns="288000" anchor="b"/>
          <a:lstStyle>
            <a:lvl1pPr marL="0" indent="0" algn="ctr">
              <a:buNone/>
              <a:defRPr sz="2520">
                <a:solidFill>
                  <a:schemeClr val="tx1"/>
                </a:solidFill>
              </a:defRPr>
            </a:lvl1pPr>
          </a:lstStyle>
          <a:p>
            <a:r>
              <a:rPr lang="en-US" noProof="0" dirty="0"/>
              <a:t>Click icon to add picture</a:t>
            </a:r>
          </a:p>
        </p:txBody>
      </p:sp>
      <p:sp>
        <p:nvSpPr>
          <p:cNvPr id="4" name="Guides" hidden="1">
            <a:extLst>
              <a:ext uri="{FF2B5EF4-FFF2-40B4-BE49-F238E27FC236}">
                <a16:creationId xmlns:a16="http://schemas.microsoft.com/office/drawing/2014/main" id="{D1B1F5E5-FFE8-4980-A265-A8325B569B12}"/>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9" name="Text Placeholder 6">
            <a:extLst>
              <a:ext uri="{FF2B5EF4-FFF2-40B4-BE49-F238E27FC236}">
                <a16:creationId xmlns:a16="http://schemas.microsoft.com/office/drawing/2014/main" id="{E55E93C9-F91A-401F-A16E-FF19B5CE4F70}"/>
              </a:ext>
            </a:extLst>
          </p:cNvPr>
          <p:cNvSpPr>
            <a:spLocks noGrp="1"/>
          </p:cNvSpPr>
          <p:nvPr>
            <p:ph type="body" sz="quarter" idx="15" hasCustomPrompt="1"/>
          </p:nvPr>
        </p:nvSpPr>
        <p:spPr>
          <a:xfrm>
            <a:off x="5763065" y="1329108"/>
            <a:ext cx="352800" cy="1764000"/>
          </a:xfrm>
          <a:solidFill>
            <a:srgbClr val="FC4C02"/>
          </a:solidFill>
        </p:spPr>
        <p:txBody>
          <a:bodyPr/>
          <a:lstStyle>
            <a:lvl1pPr marL="0" indent="0">
              <a:buNone/>
              <a:defRPr/>
            </a:lvl1pPr>
          </a:lstStyle>
          <a:p>
            <a:pPr lvl="0"/>
            <a:r>
              <a:rPr lang="en-US" noProof="0"/>
              <a:t>  </a:t>
            </a:r>
          </a:p>
        </p:txBody>
      </p:sp>
      <p:sp>
        <p:nvSpPr>
          <p:cNvPr id="11" name="Text Placeholder 6">
            <a:extLst>
              <a:ext uri="{FF2B5EF4-FFF2-40B4-BE49-F238E27FC236}">
                <a16:creationId xmlns:a16="http://schemas.microsoft.com/office/drawing/2014/main" id="{66CFFB0E-B293-4FC5-A26E-7CEC82AA5691}"/>
              </a:ext>
            </a:extLst>
          </p:cNvPr>
          <p:cNvSpPr>
            <a:spLocks noGrp="1"/>
          </p:cNvSpPr>
          <p:nvPr>
            <p:ph type="body" sz="quarter" idx="16" hasCustomPrompt="1"/>
          </p:nvPr>
        </p:nvSpPr>
        <p:spPr>
          <a:xfrm>
            <a:off x="6115865" y="976308"/>
            <a:ext cx="10584000" cy="2116800"/>
          </a:xfrm>
          <a:solidFill>
            <a:srgbClr val="F18700">
              <a:alpha val="89804"/>
            </a:srgbClr>
          </a:solidFill>
        </p:spPr>
        <p:txBody>
          <a:bodyPr/>
          <a:lstStyle>
            <a:lvl1pPr marL="0" indent="0">
              <a:buNone/>
              <a:defRPr/>
            </a:lvl1pPr>
          </a:lstStyle>
          <a:p>
            <a:pPr lvl="0"/>
            <a:r>
              <a:rPr lang="en-US" noProof="0"/>
              <a:t>   </a:t>
            </a:r>
          </a:p>
        </p:txBody>
      </p:sp>
      <p:sp>
        <p:nvSpPr>
          <p:cNvPr id="13" name="Text Placeholder 9">
            <a:extLst>
              <a:ext uri="{FF2B5EF4-FFF2-40B4-BE49-F238E27FC236}">
                <a16:creationId xmlns:a16="http://schemas.microsoft.com/office/drawing/2014/main" id="{3B858534-A605-4531-8083-01BA112013CB}"/>
              </a:ext>
            </a:extLst>
          </p:cNvPr>
          <p:cNvSpPr>
            <a:spLocks noGrp="1"/>
          </p:cNvSpPr>
          <p:nvPr>
            <p:ph type="body" sz="quarter" idx="17" hasCustomPrompt="1"/>
          </p:nvPr>
        </p:nvSpPr>
        <p:spPr>
          <a:xfrm>
            <a:off x="6116443" y="1329107"/>
            <a:ext cx="9876790" cy="2852640"/>
          </a:xfrm>
          <a:solidFill>
            <a:srgbClr val="E74011">
              <a:alpha val="89804"/>
            </a:srgbClr>
          </a:solidFill>
        </p:spPr>
        <p:txBody>
          <a:bodyPr lIns="252000" bIns="126000" anchor="b" anchorCtr="0"/>
          <a:lstStyle>
            <a:lvl1pPr marL="0" indent="0">
              <a:lnSpc>
                <a:spcPct val="100000"/>
              </a:lnSpc>
              <a:spcBef>
                <a:spcPts val="0"/>
              </a:spcBef>
              <a:buFont typeface="Arial" panose="020B0604020202020204" pitchFamily="34" charset="0"/>
              <a:buNone/>
              <a:defRPr sz="2520" b="0">
                <a:solidFill>
                  <a:schemeClr val="bg1"/>
                </a:solidFill>
                <a:latin typeface="+mj-lt"/>
              </a:defRPr>
            </a:lvl1pPr>
            <a:lvl2pPr marL="0" indent="0">
              <a:buNone/>
              <a:defRPr sz="2520" b="0">
                <a:solidFill>
                  <a:schemeClr val="bg1"/>
                </a:solidFill>
                <a:latin typeface="+mj-lt"/>
              </a:defRPr>
            </a:lvl2pPr>
            <a:lvl3pPr marL="0" indent="0">
              <a:buNone/>
              <a:defRPr sz="2520" b="0">
                <a:solidFill>
                  <a:schemeClr val="bg1"/>
                </a:solidFill>
                <a:latin typeface="+mj-lt"/>
              </a:defRPr>
            </a:lvl3pPr>
            <a:lvl4pPr marL="0" indent="0">
              <a:buNone/>
              <a:defRPr sz="2520" b="0">
                <a:solidFill>
                  <a:schemeClr val="bg1"/>
                </a:solidFill>
                <a:latin typeface="+mj-lt"/>
              </a:defRPr>
            </a:lvl4pPr>
            <a:lvl5pPr marL="0" indent="0">
              <a:buNone/>
              <a:defRPr sz="2520" b="0">
                <a:solidFill>
                  <a:schemeClr val="bg1"/>
                </a:solidFill>
                <a:latin typeface="+mj-lt"/>
              </a:defRPr>
            </a:lvl5pPr>
          </a:lstStyle>
          <a:p>
            <a:pPr lvl="0"/>
            <a:r>
              <a:rPr lang="en-US" noProof="0"/>
              <a:t>Click to add text if needed</a:t>
            </a:r>
          </a:p>
        </p:txBody>
      </p:sp>
      <p:sp>
        <p:nvSpPr>
          <p:cNvPr id="12" name="Title 1">
            <a:extLst>
              <a:ext uri="{FF2B5EF4-FFF2-40B4-BE49-F238E27FC236}">
                <a16:creationId xmlns:a16="http://schemas.microsoft.com/office/drawing/2014/main" id="{EA3C8C3A-3598-4939-B59A-07D7B83C5CB6}"/>
              </a:ext>
            </a:extLst>
          </p:cNvPr>
          <p:cNvSpPr>
            <a:spLocks noGrp="1"/>
          </p:cNvSpPr>
          <p:nvPr>
            <p:ph type="title"/>
          </p:nvPr>
        </p:nvSpPr>
        <p:spPr>
          <a:xfrm>
            <a:off x="6115865" y="1329108"/>
            <a:ext cx="9878400" cy="1764000"/>
          </a:xfrm>
          <a:solidFill>
            <a:srgbClr val="E40521">
              <a:alpha val="90000"/>
            </a:srgbClr>
          </a:solidFill>
        </p:spPr>
        <p:txBody>
          <a:bodyPr lIns="252000" anchor="ctr" anchorCtr="0">
            <a:noAutofit/>
          </a:bodyPr>
          <a:lstStyle>
            <a:lvl1pPr>
              <a:lnSpc>
                <a:spcPct val="90000"/>
              </a:lnSpc>
              <a:defRPr sz="5040">
                <a:solidFill>
                  <a:schemeClr val="bg1"/>
                </a:solidFill>
              </a:defRPr>
            </a:lvl1pPr>
          </a:lstStyle>
          <a:p>
            <a:r>
              <a:rPr lang="en-US" noProof="0"/>
              <a:t>Click to edit Master title style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B6F15528-21DE-4FAA-801E-634DDDAF4B2B}" type="slidenum">
              <a:rPr lang="en-GB" smtClean="0"/>
              <a:t>‹#›</a:t>
            </a:fld>
            <a:endParaRPr lang="en-GB" dirty="0"/>
          </a:p>
        </p:txBody>
      </p:sp>
      <p:sp>
        <p:nvSpPr>
          <p:cNvPr id="3" name="hcSlideMaster.Cover Long - Righ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6" name="fcSlideMaster.Cover Long - Righ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568335845"/>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Lst>
          </p:cNvPr>
          <p:cNvSpPr>
            <a:spLocks noGrp="1"/>
          </p:cNvSpPr>
          <p:nvPr>
            <p:ph type="pic" sz="quarter" idx="14"/>
          </p:nvPr>
        </p:nvSpPr>
        <p:spPr>
          <a:xfrm>
            <a:off x="1" y="630000"/>
            <a:ext cx="17068800" cy="7912800"/>
          </a:xfrm>
          <a:solidFill>
            <a:schemeClr val="bg2"/>
          </a:solidFill>
        </p:spPr>
        <p:txBody>
          <a:bodyPr lIns="504000" bIns="288000" anchor="b"/>
          <a:lstStyle>
            <a:lvl1pPr marL="0" indent="0" algn="ctr">
              <a:buNone/>
              <a:defRPr sz="2520" b="0">
                <a:solidFill>
                  <a:schemeClr val="tx1"/>
                </a:solidFill>
              </a:defRPr>
            </a:lvl1pPr>
          </a:lstStyle>
          <a:p>
            <a:r>
              <a:rPr lang="en-US" noProof="0" dirty="0"/>
              <a:t>Click icon to add picture</a:t>
            </a:r>
          </a:p>
        </p:txBody>
      </p:sp>
      <p:sp>
        <p:nvSpPr>
          <p:cNvPr id="4" name="Guides" hidden="1">
            <a:extLst>
              <a:ext uri="{FF2B5EF4-FFF2-40B4-BE49-F238E27FC236}">
                <a16:creationId xmlns:a16="http://schemas.microsoft.com/office/drawing/2014/main" id="{D1B1F5E5-FFE8-4980-A265-A8325B569B12}"/>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8" name="Text Placeholder 6">
            <a:extLst>
              <a:ext uri="{FF2B5EF4-FFF2-40B4-BE49-F238E27FC236}">
                <a16:creationId xmlns:a16="http://schemas.microsoft.com/office/drawing/2014/main" id="{B22FDCE9-7E54-467A-AABD-251F9D2B5E3A}"/>
              </a:ext>
            </a:extLst>
          </p:cNvPr>
          <p:cNvSpPr>
            <a:spLocks noGrp="1"/>
          </p:cNvSpPr>
          <p:nvPr>
            <p:ph type="body" sz="quarter" idx="16" hasCustomPrompt="1"/>
          </p:nvPr>
        </p:nvSpPr>
        <p:spPr>
          <a:xfrm>
            <a:off x="28799" y="1857643"/>
            <a:ext cx="8748027" cy="1411200"/>
          </a:xfrm>
          <a:solidFill>
            <a:srgbClr val="86C9E8">
              <a:alpha val="80000"/>
            </a:srgbClr>
          </a:solidFill>
        </p:spPr>
        <p:txBody>
          <a:bodyPr/>
          <a:lstStyle>
            <a:lvl1pPr marL="0" indent="0">
              <a:buNone/>
              <a:defRPr/>
            </a:lvl1pPr>
          </a:lstStyle>
          <a:p>
            <a:pPr lvl="0"/>
            <a:r>
              <a:rPr lang="en-US" noProof="0"/>
              <a:t>  </a:t>
            </a:r>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0" y="975643"/>
            <a:ext cx="8424027" cy="1764000"/>
          </a:xfrm>
          <a:solidFill>
            <a:srgbClr val="00405E">
              <a:alpha val="89804"/>
            </a:srgbClr>
          </a:solidFill>
        </p:spPr>
        <p:txBody>
          <a:bodyPr lIns="252000" anchor="ctr" anchorCtr="0">
            <a:noAutofit/>
          </a:bodyPr>
          <a:lstStyle>
            <a:lvl1pPr>
              <a:lnSpc>
                <a:spcPct val="90000"/>
              </a:lnSpc>
              <a:defRPr sz="5040">
                <a:solidFill>
                  <a:schemeClr val="bg1"/>
                </a:solidFill>
              </a:defRPr>
            </a:lvl1pPr>
          </a:lstStyle>
          <a:p>
            <a:r>
              <a:rPr lang="en-US" noProof="0"/>
              <a:t>Click to edit Master title style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B6F15528-21DE-4FAA-801E-634DDDAF4B2B}" type="slidenum">
              <a:rPr lang="en-GB" smtClean="0"/>
              <a:t>‹#›</a:t>
            </a:fld>
            <a:endParaRPr lang="en-GB" dirty="0"/>
          </a:p>
        </p:txBody>
      </p:sp>
      <p:sp>
        <p:nvSpPr>
          <p:cNvPr id="6" name="hcSlideMaster.Section Divider - Shor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7" name="fcSlideMaster.Section Divider - Shor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658610100"/>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Lst>
          </p:cNvPr>
          <p:cNvSpPr>
            <a:spLocks noGrp="1"/>
          </p:cNvSpPr>
          <p:nvPr>
            <p:ph type="pic" sz="quarter" idx="14"/>
          </p:nvPr>
        </p:nvSpPr>
        <p:spPr>
          <a:xfrm>
            <a:off x="1" y="630000"/>
            <a:ext cx="17068800" cy="7912800"/>
          </a:xfrm>
          <a:solidFill>
            <a:schemeClr val="bg2"/>
          </a:solidFill>
        </p:spPr>
        <p:txBody>
          <a:bodyPr lIns="504000" bIns="288000" anchor="b"/>
          <a:lstStyle>
            <a:lvl1pPr marL="0" indent="0" algn="ctr">
              <a:buFont typeface="Arial" panose="020B0604020202020204" pitchFamily="34" charset="0"/>
              <a:buNone/>
              <a:defRPr sz="2520">
                <a:solidFill>
                  <a:schemeClr val="tx1"/>
                </a:solidFill>
              </a:defRPr>
            </a:lvl1pPr>
          </a:lstStyle>
          <a:p>
            <a:r>
              <a:rPr lang="en-US" noProof="0" dirty="0"/>
              <a:t>Click icon to add picture</a:t>
            </a:r>
          </a:p>
        </p:txBody>
      </p:sp>
      <p:sp>
        <p:nvSpPr>
          <p:cNvPr id="4" name="Guides" hidden="1">
            <a:extLst>
              <a:ext uri="{FF2B5EF4-FFF2-40B4-BE49-F238E27FC236}">
                <a16:creationId xmlns:a16="http://schemas.microsoft.com/office/drawing/2014/main" id="{D1B1F5E5-FFE8-4980-A265-A8325B569B12}"/>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8" name="Text Placeholder 6">
            <a:extLst>
              <a:ext uri="{FF2B5EF4-FFF2-40B4-BE49-F238E27FC236}">
                <a16:creationId xmlns:a16="http://schemas.microsoft.com/office/drawing/2014/main" id="{B22FDCE9-7E54-467A-AABD-251F9D2B5E3A}"/>
              </a:ext>
            </a:extLst>
          </p:cNvPr>
          <p:cNvSpPr>
            <a:spLocks noGrp="1"/>
          </p:cNvSpPr>
          <p:nvPr>
            <p:ph type="body" sz="quarter" idx="16" hasCustomPrompt="1"/>
          </p:nvPr>
        </p:nvSpPr>
        <p:spPr>
          <a:xfrm>
            <a:off x="1" y="1857643"/>
            <a:ext cx="11225243" cy="1411200"/>
          </a:xfrm>
          <a:solidFill>
            <a:srgbClr val="86C9E8">
              <a:alpha val="80000"/>
            </a:srgbClr>
          </a:solidFill>
        </p:spPr>
        <p:txBody>
          <a:bodyPr/>
          <a:lstStyle>
            <a:lvl1pPr marL="0" indent="0">
              <a:buNone/>
              <a:defRPr/>
            </a:lvl1pPr>
          </a:lstStyle>
          <a:p>
            <a:pPr lvl="0"/>
            <a:r>
              <a:rPr lang="en-US" noProof="0"/>
              <a:t>  </a:t>
            </a:r>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975643"/>
            <a:ext cx="10822043" cy="1764000"/>
          </a:xfrm>
          <a:solidFill>
            <a:srgbClr val="00405E">
              <a:alpha val="89804"/>
            </a:srgbClr>
          </a:solidFill>
        </p:spPr>
        <p:txBody>
          <a:bodyPr lIns="252000" anchor="ctr" anchorCtr="0">
            <a:noAutofit/>
          </a:bodyPr>
          <a:lstStyle>
            <a:lvl1pPr>
              <a:lnSpc>
                <a:spcPct val="90000"/>
              </a:lnSpc>
              <a:defRPr sz="5040">
                <a:solidFill>
                  <a:schemeClr val="bg1"/>
                </a:solidFill>
              </a:defRPr>
            </a:lvl1pPr>
          </a:lstStyle>
          <a:p>
            <a:r>
              <a:rPr lang="en-US" noProof="0"/>
              <a:t>Click to edit Master title style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B6F15528-21DE-4FAA-801E-634DDDAF4B2B}" type="slidenum">
              <a:rPr lang="en-GB" smtClean="0"/>
              <a:t>‹#›</a:t>
            </a:fld>
            <a:endParaRPr lang="en-GB" dirty="0"/>
          </a:p>
        </p:txBody>
      </p:sp>
      <p:sp>
        <p:nvSpPr>
          <p:cNvPr id="6" name="hcSlideMaster.Section Divider - Long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7" name="fcSlideMaster.Section Divider - Long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375617349"/>
      </p:ext>
    </p:extLst>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Lst>
          </p:cNvPr>
          <p:cNvSpPr>
            <a:spLocks noGrp="1"/>
          </p:cNvSpPr>
          <p:nvPr>
            <p:ph type="body" sz="quarter" idx="17" hasCustomPrompt="1"/>
          </p:nvPr>
        </p:nvSpPr>
        <p:spPr>
          <a:xfrm>
            <a:off x="0" y="1900080"/>
            <a:ext cx="17070480" cy="6642720"/>
          </a:xfrm>
          <a:solidFill>
            <a:schemeClr val="bg2"/>
          </a:solidFill>
        </p:spPr>
        <p:txBody>
          <a:bodyPr/>
          <a:lstStyle>
            <a:lvl1pPr marL="0" indent="0">
              <a:buNone/>
              <a:defRPr/>
            </a:lvl1pPr>
          </a:lstStyle>
          <a:p>
            <a:pPr lvl="0"/>
            <a:r>
              <a:rPr lang="en-US" noProof="0"/>
              <a:t> </a:t>
            </a:r>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1006793"/>
            <a:ext cx="8532720" cy="1764000"/>
          </a:xfrm>
          <a:solidFill>
            <a:schemeClr val="accent3">
              <a:alpha val="90000"/>
            </a:schemeClr>
          </a:solidFill>
        </p:spPr>
        <p:txBody>
          <a:bodyPr lIns="756000" anchor="ctr" anchorCtr="0">
            <a:noAutofit/>
          </a:bodyPr>
          <a:lstStyle>
            <a:lvl1pPr>
              <a:defRPr>
                <a:solidFill>
                  <a:schemeClr val="bg1"/>
                </a:solidFill>
              </a:defRPr>
            </a:lvl1pPr>
          </a:lstStyle>
          <a:p>
            <a:r>
              <a:rPr lang="en-US" noProof="0"/>
              <a:t>Click to edit Master title style</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6F15528-21DE-4FAA-801E-634DDDAF4B2B}" type="slidenum">
              <a:rPr lang="en-GB" smtClean="0"/>
              <a:t>‹#›</a:t>
            </a:fld>
            <a:endParaRPr lang="en-GB"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1058402" y="3024001"/>
            <a:ext cx="15642479" cy="4294675"/>
          </a:xfrm>
        </p:spPr>
        <p:txBody>
          <a:bodyPr tIns="0"/>
          <a:lstStyle/>
          <a:p>
            <a:pPr lvl="0"/>
            <a:r>
              <a:rPr lang="en-US" noProof="0"/>
              <a:t>Click to add text or click on icon required</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1057911" y="7683184"/>
            <a:ext cx="15641955" cy="857885"/>
          </a:xfrm>
          <a:solidFill>
            <a:srgbClr val="877E79"/>
          </a:solidFill>
        </p:spPr>
        <p:txBody>
          <a:bodyPr anchor="ctr" anchorCtr="0"/>
          <a:lstStyle>
            <a:lvl1pPr marL="0" indent="0" algn="ctr">
              <a:buNone/>
              <a:defRPr sz="2520">
                <a:solidFill>
                  <a:schemeClr val="bg1"/>
                </a:solidFill>
              </a:defRPr>
            </a:lvl1pPr>
            <a:lvl2pPr marL="0" indent="0" algn="ctr">
              <a:buNone/>
              <a:defRPr>
                <a:solidFill>
                  <a:schemeClr val="bg1"/>
                </a:solidFill>
              </a:defRPr>
            </a:lvl2pPr>
            <a:lvl3pPr marL="0" indent="0">
              <a:buNone/>
              <a:defRPr>
                <a:solidFill>
                  <a:schemeClr val="bg1"/>
                </a:solidFill>
              </a:defRPr>
            </a:lvl3pPr>
            <a:lvl4pPr marL="352800" indent="0">
              <a:buNone/>
              <a:defRPr>
                <a:solidFill>
                  <a:schemeClr val="bg1"/>
                </a:solidFill>
              </a:defRPr>
            </a:lvl4pPr>
            <a:lvl5pPr marL="705600" indent="0">
              <a:buNone/>
              <a:defRPr>
                <a:solidFill>
                  <a:schemeClr val="bg1"/>
                </a:solidFill>
              </a:defRPr>
            </a:lvl5pPr>
          </a:lstStyle>
          <a:p>
            <a:pPr lvl="0"/>
            <a:r>
              <a:rPr lang="en-US" noProof="0"/>
              <a:t>Click to add text or remove box if not needed</a:t>
            </a:r>
          </a:p>
        </p:txBody>
      </p:sp>
      <p:sp>
        <p:nvSpPr>
          <p:cNvPr id="5" name="hcSlideMaster.Box Header - One Conten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6" name="fcSlideMaster.Box Header - One Conten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286332396"/>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Lst>
          </p:cNvPr>
          <p:cNvSpPr>
            <a:spLocks noGrp="1"/>
          </p:cNvSpPr>
          <p:nvPr>
            <p:ph type="body" sz="quarter" idx="18" hasCustomPrompt="1"/>
          </p:nvPr>
        </p:nvSpPr>
        <p:spPr>
          <a:xfrm>
            <a:off x="0" y="1900080"/>
            <a:ext cx="17070480" cy="6642720"/>
          </a:xfrm>
          <a:solidFill>
            <a:schemeClr val="bg2"/>
          </a:solidFill>
        </p:spPr>
        <p:txBody>
          <a:bodyPr/>
          <a:lstStyle>
            <a:lvl1pPr marL="0" indent="0">
              <a:buNone/>
              <a:defRPr/>
            </a:lvl1pPr>
          </a:lstStyle>
          <a:p>
            <a:pPr lvl="0"/>
            <a:r>
              <a:rPr lang="en-US" noProof="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6F15528-21DE-4FAA-801E-634DDDAF4B2B}" type="slidenum">
              <a:rPr lang="en-GB" smtClean="0"/>
              <a:t>‹#›</a:t>
            </a:fld>
            <a:endParaRPr lang="en-GB"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1006793"/>
            <a:ext cx="8534400" cy="1764000"/>
          </a:xfrm>
          <a:solidFill>
            <a:schemeClr val="accent3">
              <a:alpha val="90000"/>
            </a:schemeClr>
          </a:solidFill>
        </p:spPr>
        <p:txBody>
          <a:bodyPr lIns="756000" anchor="ctr" anchorCtr="0">
            <a:noAutofit/>
          </a:bodyPr>
          <a:lstStyle>
            <a:lvl1pPr>
              <a:defRPr>
                <a:solidFill>
                  <a:schemeClr val="bg1"/>
                </a:solidFill>
              </a:defRPr>
            </a:lvl1pPr>
          </a:lstStyle>
          <a:p>
            <a:r>
              <a:rPr lang="en-US" noProof="0"/>
              <a:t>Click to edit Master title style</a:t>
            </a:r>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1057910" y="3022601"/>
            <a:ext cx="7476000" cy="4302749"/>
          </a:xfrm>
        </p:spPr>
        <p:txBody>
          <a:bodyPr tIns="0"/>
          <a:lstStyle/>
          <a:p>
            <a:pPr lvl="0"/>
            <a:r>
              <a:rPr lang="en-US" noProof="0"/>
              <a:t>Click to add text or click on icon required</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9239999" y="3024001"/>
            <a:ext cx="7476000" cy="4301350"/>
          </a:xfrm>
        </p:spPr>
        <p:txBody>
          <a:bodyPr tIns="0"/>
          <a:lstStyle/>
          <a:p>
            <a:pPr lvl="0"/>
            <a:r>
              <a:rPr lang="en-US" noProof="0"/>
              <a:t>Click to add text or click on icon required</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1057911" y="7683184"/>
            <a:ext cx="15641955" cy="857885"/>
          </a:xfrm>
          <a:solidFill>
            <a:srgbClr val="877E79"/>
          </a:solidFill>
        </p:spPr>
        <p:txBody>
          <a:bodyPr anchor="ctr" anchorCtr="0"/>
          <a:lstStyle>
            <a:lvl1pPr marL="0" indent="0" algn="ctr">
              <a:buNone/>
              <a:defRPr sz="2520">
                <a:solidFill>
                  <a:schemeClr val="bg1"/>
                </a:solidFill>
              </a:defRPr>
            </a:lvl1pPr>
            <a:lvl2pPr marL="0" indent="0" algn="ctr">
              <a:buNone/>
              <a:defRPr>
                <a:solidFill>
                  <a:schemeClr val="bg1"/>
                </a:solidFill>
              </a:defRPr>
            </a:lvl2pPr>
            <a:lvl3pPr marL="0" indent="0">
              <a:buNone/>
              <a:defRPr>
                <a:solidFill>
                  <a:schemeClr val="bg1"/>
                </a:solidFill>
              </a:defRPr>
            </a:lvl3pPr>
            <a:lvl4pPr marL="352800" indent="0">
              <a:buNone/>
              <a:defRPr>
                <a:solidFill>
                  <a:schemeClr val="bg1"/>
                </a:solidFill>
              </a:defRPr>
            </a:lvl4pPr>
            <a:lvl5pPr marL="705600" indent="0">
              <a:buNone/>
              <a:defRPr>
                <a:solidFill>
                  <a:schemeClr val="bg1"/>
                </a:solidFill>
              </a:defRPr>
            </a:lvl5pPr>
          </a:lstStyle>
          <a:p>
            <a:pPr lvl="0"/>
            <a:r>
              <a:rPr lang="en-US" noProof="0"/>
              <a:t>Click to add text or remove box if not needed</a:t>
            </a:r>
          </a:p>
        </p:txBody>
      </p:sp>
      <p:sp>
        <p:nvSpPr>
          <p:cNvPr id="5" name="hcSlideMaster.Box Header - Two Conten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6" name="fcSlideMaster.Box Header - Two Conten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031892426"/>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Lst>
          </p:cNvPr>
          <p:cNvSpPr>
            <a:spLocks noGrp="1"/>
          </p:cNvSpPr>
          <p:nvPr>
            <p:ph type="body" sz="quarter" idx="19" hasCustomPrompt="1"/>
          </p:nvPr>
        </p:nvSpPr>
        <p:spPr>
          <a:xfrm>
            <a:off x="0" y="1900080"/>
            <a:ext cx="17070480" cy="6642720"/>
          </a:xfrm>
          <a:solidFill>
            <a:schemeClr val="bg2"/>
          </a:solidFill>
        </p:spPr>
        <p:txBody>
          <a:bodyPr/>
          <a:lstStyle>
            <a:lvl1pPr marL="0" indent="0">
              <a:buNone/>
              <a:defRPr/>
            </a:lvl1pPr>
          </a:lstStyle>
          <a:p>
            <a:pPr lvl="0"/>
            <a:r>
              <a:rPr lang="en-US" noProof="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6F15528-21DE-4FAA-801E-634DDDAF4B2B}" type="slidenum">
              <a:rPr lang="en-GB" smtClean="0"/>
              <a:t>‹#›</a:t>
            </a:fld>
            <a:endParaRPr lang="en-GB"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1006793"/>
            <a:ext cx="8532720" cy="1764000"/>
          </a:xfrm>
          <a:solidFill>
            <a:schemeClr val="accent3">
              <a:alpha val="90000"/>
            </a:schemeClr>
          </a:solidFill>
        </p:spPr>
        <p:txBody>
          <a:bodyPr lIns="756000" anchor="ctr" anchorCtr="0">
            <a:noAutofit/>
          </a:bodyPr>
          <a:lstStyle>
            <a:lvl1pPr>
              <a:defRPr>
                <a:solidFill>
                  <a:schemeClr val="bg1"/>
                </a:solidFill>
              </a:defRPr>
            </a:lvl1pPr>
          </a:lstStyle>
          <a:p>
            <a:r>
              <a:rPr lang="en-US" noProof="0"/>
              <a:t>Click to edit Master title style</a:t>
            </a:r>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1058401" y="3024001"/>
            <a:ext cx="4984000" cy="4295229"/>
          </a:xfrm>
        </p:spPr>
        <p:txBody>
          <a:bodyPr tIns="0"/>
          <a:lstStyle/>
          <a:p>
            <a:pPr lvl="0"/>
            <a:r>
              <a:rPr lang="en-US" noProof="0"/>
              <a:t>Click to add text or click on icon required</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6395201" y="3024001"/>
            <a:ext cx="4984000" cy="4295229"/>
          </a:xfrm>
        </p:spPr>
        <p:txBody>
          <a:bodyPr tIns="0"/>
          <a:lstStyle/>
          <a:p>
            <a:pPr lvl="0"/>
            <a:r>
              <a:rPr lang="en-US" noProof="0"/>
              <a:t>Click to add text or click on icon required</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11732000" y="3024001"/>
            <a:ext cx="4984000" cy="4295229"/>
          </a:xfrm>
        </p:spPr>
        <p:txBody>
          <a:bodyPr tIns="0"/>
          <a:lstStyle/>
          <a:p>
            <a:pPr lvl="0"/>
            <a:r>
              <a:rPr lang="en-US" noProof="0"/>
              <a:t>Click to add text or click on icon required</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1057911" y="7683184"/>
            <a:ext cx="15641955" cy="857885"/>
          </a:xfrm>
          <a:solidFill>
            <a:srgbClr val="877E79"/>
          </a:solidFill>
        </p:spPr>
        <p:txBody>
          <a:bodyPr anchor="ctr" anchorCtr="0"/>
          <a:lstStyle>
            <a:lvl1pPr marL="0" indent="0" algn="ctr">
              <a:buNone/>
              <a:defRPr sz="2520">
                <a:solidFill>
                  <a:schemeClr val="bg1"/>
                </a:solidFill>
              </a:defRPr>
            </a:lvl1pPr>
            <a:lvl2pPr marL="0" indent="0" algn="ctr">
              <a:buNone/>
              <a:defRPr>
                <a:solidFill>
                  <a:schemeClr val="bg1"/>
                </a:solidFill>
              </a:defRPr>
            </a:lvl2pPr>
            <a:lvl3pPr marL="0" indent="0">
              <a:buNone/>
              <a:defRPr>
                <a:solidFill>
                  <a:schemeClr val="bg1"/>
                </a:solidFill>
              </a:defRPr>
            </a:lvl3pPr>
            <a:lvl4pPr marL="352800" indent="0">
              <a:buNone/>
              <a:defRPr>
                <a:solidFill>
                  <a:schemeClr val="bg1"/>
                </a:solidFill>
              </a:defRPr>
            </a:lvl4pPr>
            <a:lvl5pPr marL="705600" indent="0">
              <a:buNone/>
              <a:defRPr>
                <a:solidFill>
                  <a:schemeClr val="bg1"/>
                </a:solidFill>
              </a:defRPr>
            </a:lvl5pPr>
          </a:lstStyle>
          <a:p>
            <a:pPr lvl="0"/>
            <a:r>
              <a:rPr lang="en-US" noProof="0"/>
              <a:t>Click to add text or remove box if not needed</a:t>
            </a:r>
          </a:p>
        </p:txBody>
      </p:sp>
      <p:sp>
        <p:nvSpPr>
          <p:cNvPr id="5" name="hcSlideMaster.Box Header - Three Conten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6" name="fcSlideMaster.Box Header - Three Conten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23168972"/>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Lst>
          </p:cNvPr>
          <p:cNvSpPr>
            <a:spLocks noGrp="1"/>
          </p:cNvSpPr>
          <p:nvPr>
            <p:ph type="body" sz="quarter" idx="17" hasCustomPrompt="1"/>
          </p:nvPr>
        </p:nvSpPr>
        <p:spPr>
          <a:xfrm>
            <a:off x="0" y="1900080"/>
            <a:ext cx="17070480" cy="6642720"/>
          </a:xfrm>
          <a:solidFill>
            <a:schemeClr val="bg2"/>
          </a:solidFill>
        </p:spPr>
        <p:txBody>
          <a:bodyPr/>
          <a:lstStyle>
            <a:lvl1pPr marL="0" indent="0">
              <a:buNone/>
              <a:defRPr/>
            </a:lvl1pPr>
          </a:lstStyle>
          <a:p>
            <a:pPr lvl="0"/>
            <a:r>
              <a:rPr lang="en-US" noProof="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6F15528-21DE-4FAA-801E-634DDDAF4B2B}" type="slidenum">
              <a:rPr lang="en-GB" smtClean="0"/>
              <a:t>‹#›</a:t>
            </a:fld>
            <a:endParaRPr lang="en-GB"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1006793"/>
            <a:ext cx="8534400" cy="1764000"/>
          </a:xfrm>
          <a:solidFill>
            <a:schemeClr val="accent3">
              <a:alpha val="90000"/>
            </a:schemeClr>
          </a:solidFill>
        </p:spPr>
        <p:txBody>
          <a:bodyPr lIns="756000" anchor="ctr" anchorCtr="0">
            <a:noAutofit/>
          </a:bodyPr>
          <a:lstStyle>
            <a:lvl1pPr>
              <a:defRPr>
                <a:solidFill>
                  <a:schemeClr val="bg1"/>
                </a:solidFill>
              </a:defRPr>
            </a:lvl1pPr>
          </a:lstStyle>
          <a:p>
            <a:r>
              <a:rPr lang="en-US" noProof="0"/>
              <a:t>Click to edit Master title style</a:t>
            </a:r>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1058401" y="3024001"/>
            <a:ext cx="7476000" cy="5517068"/>
          </a:xfrm>
        </p:spPr>
        <p:txBody>
          <a:bodyPr tIns="0"/>
          <a:lstStyle>
            <a:lvl1pPr>
              <a:defRPr/>
            </a:lvl1pPr>
          </a:lstStyle>
          <a:p>
            <a:pPr lvl="0"/>
            <a:r>
              <a:rPr lang="en-US" noProof="0"/>
              <a:t>Click to add text or click on icon required</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Picture Placeholder 8">
            <a:extLst>
              <a:ext uri="{FF2B5EF4-FFF2-40B4-BE49-F238E27FC236}">
                <a16:creationId xmlns:a16="http://schemas.microsoft.com/office/drawing/2014/main" id="{E8553614-A425-4A95-AD44-0B0428BC614A}"/>
              </a:ext>
            </a:extLst>
          </p:cNvPr>
          <p:cNvSpPr>
            <a:spLocks noGrp="1"/>
          </p:cNvSpPr>
          <p:nvPr>
            <p:ph type="pic" sz="quarter" idx="20"/>
          </p:nvPr>
        </p:nvSpPr>
        <p:spPr>
          <a:xfrm>
            <a:off x="9238933" y="1900238"/>
            <a:ext cx="7476000" cy="6640830"/>
          </a:xfrm>
          <a:noFill/>
        </p:spPr>
        <p:txBody>
          <a:bodyPr tIns="144000"/>
          <a:lstStyle>
            <a:lvl1pPr marL="0" indent="0" algn="ctr">
              <a:buNone/>
              <a:defRPr sz="2520"/>
            </a:lvl1pPr>
          </a:lstStyle>
          <a:p>
            <a:r>
              <a:rPr lang="en-US" noProof="0" dirty="0"/>
              <a:t>Click icon to add picture</a:t>
            </a:r>
          </a:p>
        </p:txBody>
      </p:sp>
      <p:sp>
        <p:nvSpPr>
          <p:cNvPr id="5" name="hcSlideMaster.Box Header - Content and Pictur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6" name="fcSlideMaster.Box Header - Content and Pictur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63351083"/>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Lst>
          </p:cNvPr>
          <p:cNvSpPr>
            <a:spLocks noGrp="1"/>
          </p:cNvSpPr>
          <p:nvPr>
            <p:ph type="body" sz="quarter" idx="17" hasCustomPrompt="1"/>
          </p:nvPr>
        </p:nvSpPr>
        <p:spPr>
          <a:xfrm>
            <a:off x="0" y="1900081"/>
            <a:ext cx="17070480" cy="6640988"/>
          </a:xfrm>
          <a:solidFill>
            <a:schemeClr val="bg2"/>
          </a:solidFill>
        </p:spPr>
        <p:txBody>
          <a:bodyPr/>
          <a:lstStyle>
            <a:lvl1pPr marL="0" indent="0">
              <a:buNone/>
              <a:defRPr/>
            </a:lvl1pPr>
          </a:lstStyle>
          <a:p>
            <a:pPr lvl="0"/>
            <a:r>
              <a:rPr lang="en-US" noProof="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6F15528-21DE-4FAA-801E-634DDDAF4B2B}" type="slidenum">
              <a:rPr lang="en-GB" smtClean="0"/>
              <a:t>‹#›</a:t>
            </a:fld>
            <a:endParaRPr lang="en-GB"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1006793"/>
            <a:ext cx="8534400" cy="1764000"/>
          </a:xfrm>
          <a:solidFill>
            <a:schemeClr val="accent3">
              <a:alpha val="90000"/>
            </a:schemeClr>
          </a:solidFill>
        </p:spPr>
        <p:txBody>
          <a:bodyPr lIns="756000" anchor="ctr" anchorCtr="0">
            <a:noAutofit/>
          </a:bodyPr>
          <a:lstStyle>
            <a:lvl1pPr>
              <a:defRPr>
                <a:solidFill>
                  <a:schemeClr val="bg1"/>
                </a:solidFill>
              </a:defRPr>
            </a:lvl1pPr>
          </a:lstStyle>
          <a:p>
            <a:r>
              <a:rPr lang="en-US" noProof="0"/>
              <a:t>Click to edit Master title style</a:t>
            </a:r>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1058401" y="3024000"/>
            <a:ext cx="7476000" cy="5518800"/>
          </a:xfrm>
        </p:spPr>
        <p:txBody>
          <a:bodyPr tIns="0"/>
          <a:lstStyle/>
          <a:p>
            <a:pPr lvl="0"/>
            <a:r>
              <a:rPr lang="en-US" noProof="0"/>
              <a:t>Click to add text or click on icon required</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Picture Placeholder 8">
            <a:extLst>
              <a:ext uri="{FF2B5EF4-FFF2-40B4-BE49-F238E27FC236}">
                <a16:creationId xmlns:a16="http://schemas.microsoft.com/office/drawing/2014/main" id="{6F75C54D-2D3D-4848-9E01-6E68A2C42B26}"/>
              </a:ext>
            </a:extLst>
          </p:cNvPr>
          <p:cNvSpPr>
            <a:spLocks noGrp="1"/>
          </p:cNvSpPr>
          <p:nvPr>
            <p:ph type="pic" sz="quarter" idx="20"/>
          </p:nvPr>
        </p:nvSpPr>
        <p:spPr>
          <a:xfrm>
            <a:off x="9238933" y="5403670"/>
            <a:ext cx="7476000" cy="3137399"/>
          </a:xfrm>
          <a:noFill/>
        </p:spPr>
        <p:txBody>
          <a:bodyPr tIns="144000"/>
          <a:lstStyle>
            <a:lvl1pPr marL="0" indent="0" algn="ctr">
              <a:buNone/>
              <a:defRPr sz="2520"/>
            </a:lvl1pPr>
          </a:lstStyle>
          <a:p>
            <a:r>
              <a:rPr lang="en-US" noProof="0" dirty="0"/>
              <a:t>Click icon to add picture</a:t>
            </a:r>
          </a:p>
        </p:txBody>
      </p:sp>
      <p:sp>
        <p:nvSpPr>
          <p:cNvPr id="14" name="Picture Placeholder 8">
            <a:extLst>
              <a:ext uri="{FF2B5EF4-FFF2-40B4-BE49-F238E27FC236}">
                <a16:creationId xmlns:a16="http://schemas.microsoft.com/office/drawing/2014/main" id="{8B7E06AF-9D53-4DB7-8A04-2EAEB7558986}"/>
              </a:ext>
            </a:extLst>
          </p:cNvPr>
          <p:cNvSpPr>
            <a:spLocks noGrp="1"/>
          </p:cNvSpPr>
          <p:nvPr>
            <p:ph type="pic" sz="quarter" idx="21"/>
          </p:nvPr>
        </p:nvSpPr>
        <p:spPr>
          <a:xfrm>
            <a:off x="9238933" y="1900239"/>
            <a:ext cx="7476000" cy="3137399"/>
          </a:xfrm>
          <a:noFill/>
        </p:spPr>
        <p:txBody>
          <a:bodyPr tIns="144000"/>
          <a:lstStyle>
            <a:lvl1pPr marL="0" indent="0" algn="ctr">
              <a:buNone/>
              <a:defRPr sz="2520"/>
            </a:lvl1pPr>
          </a:lstStyle>
          <a:p>
            <a:r>
              <a:rPr lang="en-US" noProof="0" dirty="0"/>
              <a:t>Click icon to add picture</a:t>
            </a:r>
          </a:p>
        </p:txBody>
      </p:sp>
      <p:sp>
        <p:nvSpPr>
          <p:cNvPr id="5" name="hcSlideMaster.Box Header - Content and two Pictures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6" name="fcSlideMaster.Box Header - Content and two Pictures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122607372"/>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Lst>
          </p:cNvPr>
          <p:cNvSpPr>
            <a:spLocks noGrp="1"/>
          </p:cNvSpPr>
          <p:nvPr>
            <p:ph type="body" sz="quarter" idx="20" hasCustomPrompt="1"/>
          </p:nvPr>
        </p:nvSpPr>
        <p:spPr>
          <a:xfrm>
            <a:off x="0" y="1900081"/>
            <a:ext cx="17068800" cy="6640987"/>
          </a:xfrm>
          <a:solidFill>
            <a:schemeClr val="bg2"/>
          </a:solidFill>
        </p:spPr>
        <p:txBody>
          <a:bodyPr/>
          <a:lstStyle>
            <a:lvl1pPr marL="0" indent="0">
              <a:buNone/>
              <a:defRPr/>
            </a:lvl1pPr>
            <a:lvl2pPr marL="0" indent="0">
              <a:buNone/>
              <a:defRPr/>
            </a:lvl2pPr>
            <a:lvl3pPr marL="0" indent="0">
              <a:buNone/>
              <a:defRPr/>
            </a:lvl3pPr>
            <a:lvl4pPr marL="352800" indent="0">
              <a:buNone/>
              <a:defRPr/>
            </a:lvl4pPr>
            <a:lvl5pPr marL="705600" indent="0">
              <a:buNone/>
              <a:defRPr/>
            </a:lvl5pPr>
          </a:lstStyle>
          <a:p>
            <a:pPr lvl="0"/>
            <a:r>
              <a:rPr lang="en-US" noProof="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6F15528-21DE-4FAA-801E-634DDDAF4B2B}" type="slidenum">
              <a:rPr lang="en-GB" smtClean="0"/>
              <a:t>‹#›</a:t>
            </a:fld>
            <a:endParaRPr lang="en-GB"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1006793"/>
            <a:ext cx="8534400" cy="1764000"/>
          </a:xfrm>
          <a:solidFill>
            <a:schemeClr val="accent3">
              <a:alpha val="90000"/>
            </a:schemeClr>
          </a:solidFill>
        </p:spPr>
        <p:txBody>
          <a:bodyPr lIns="756000" anchor="ctr" anchorCtr="0">
            <a:noAutofit/>
          </a:bodyPr>
          <a:lstStyle>
            <a:lvl1pPr>
              <a:defRPr>
                <a:solidFill>
                  <a:schemeClr val="bg1"/>
                </a:solidFill>
              </a:defRPr>
            </a:lvl1pPr>
          </a:lstStyle>
          <a:p>
            <a:r>
              <a:rPr lang="en-US" noProof="0"/>
              <a:t>Click to edit Master title style</a:t>
            </a:r>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1060133" y="3022601"/>
            <a:ext cx="4984000" cy="982344"/>
          </a:xfrm>
          <a:solidFill>
            <a:schemeClr val="accent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224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US" noProof="0"/>
              <a:t>Edit Master text styles</a:t>
            </a:r>
          </a:p>
          <a:p>
            <a:pPr lvl="1"/>
            <a:r>
              <a:rPr lang="en-US" noProof="0"/>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1057910" y="4156075"/>
            <a:ext cx="4984000" cy="211804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1060133" y="6425248"/>
            <a:ext cx="4984000" cy="2115820"/>
          </a:xfrm>
        </p:spPr>
        <p:txBody>
          <a:bodyPr tIns="72000"/>
          <a:lstStyle>
            <a:lvl1pPr marL="0" indent="0" algn="ctr">
              <a:buNone/>
              <a:defRPr sz="2520"/>
            </a:lvl1pPr>
          </a:lstStyle>
          <a:p>
            <a:r>
              <a:rPr lang="en-US" noProof="0"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6394133" y="3027048"/>
            <a:ext cx="4984000" cy="977897"/>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224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US" noProof="0"/>
              <a:t>Edit Master text styles</a:t>
            </a:r>
          </a:p>
          <a:p>
            <a:pPr lvl="1"/>
            <a:r>
              <a:rPr lang="en-US" noProof="0"/>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6387462" y="4156075"/>
            <a:ext cx="4984000" cy="211804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6387461" y="6425248"/>
            <a:ext cx="4984000" cy="2115820"/>
          </a:xfrm>
        </p:spPr>
        <p:txBody>
          <a:bodyPr tIns="72000"/>
          <a:lstStyle>
            <a:lvl1pPr marL="0" indent="0" algn="ctr">
              <a:buNone/>
              <a:defRPr sz="2520"/>
            </a:lvl1pPr>
          </a:lstStyle>
          <a:p>
            <a:r>
              <a:rPr lang="en-US" noProof="0"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11741475" y="3022600"/>
            <a:ext cx="4984000" cy="977897"/>
          </a:xfrm>
          <a:solidFill>
            <a:schemeClr val="accent5"/>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224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US" noProof="0"/>
              <a:t>Edit Master text styles</a:t>
            </a:r>
          </a:p>
          <a:p>
            <a:pPr lvl="1"/>
            <a:r>
              <a:rPr lang="en-US" noProof="0"/>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11730356" y="4151627"/>
            <a:ext cx="4984000" cy="211804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11730355" y="6420800"/>
            <a:ext cx="4984000" cy="2115820"/>
          </a:xfrm>
        </p:spPr>
        <p:txBody>
          <a:bodyPr tIns="72000"/>
          <a:lstStyle>
            <a:lvl1pPr marL="0" indent="0" algn="ctr">
              <a:buNone/>
              <a:defRPr sz="2520"/>
            </a:lvl1pPr>
          </a:lstStyle>
          <a:p>
            <a:r>
              <a:rPr lang="en-US" noProof="0" dirty="0"/>
              <a:t>Click icon to add picture</a:t>
            </a:r>
          </a:p>
        </p:txBody>
      </p:sp>
      <p:sp>
        <p:nvSpPr>
          <p:cNvPr id="5" name="hcSlideMaster.Box Header - 3 Boxed title and Conten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6" name="fcSlideMaster.Box Header - 3 Boxed title and Conten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863104270"/>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Lst>
          </p:cNvPr>
          <p:cNvSpPr>
            <a:spLocks noGrp="1"/>
          </p:cNvSpPr>
          <p:nvPr>
            <p:ph type="body" sz="quarter" idx="26" hasCustomPrompt="1"/>
          </p:nvPr>
        </p:nvSpPr>
        <p:spPr>
          <a:xfrm>
            <a:off x="0" y="1900081"/>
            <a:ext cx="17068800" cy="6640987"/>
          </a:xfrm>
          <a:solidFill>
            <a:schemeClr val="bg2"/>
          </a:solidFill>
        </p:spPr>
        <p:txBody>
          <a:bodyPr/>
          <a:lstStyle>
            <a:lvl1pPr marL="0" indent="0">
              <a:buNone/>
              <a:defRPr/>
            </a:lvl1pPr>
            <a:lvl2pPr marL="0" indent="0">
              <a:buNone/>
              <a:defRPr/>
            </a:lvl2pPr>
            <a:lvl3pPr marL="0" indent="0">
              <a:buNone/>
              <a:defRPr/>
            </a:lvl3pPr>
            <a:lvl4pPr marL="352800" indent="0">
              <a:buNone/>
              <a:defRPr/>
            </a:lvl4pPr>
            <a:lvl5pPr marL="705600" indent="0">
              <a:buNone/>
              <a:defRPr/>
            </a:lvl5pPr>
          </a:lstStyle>
          <a:p>
            <a:pPr lvl="0"/>
            <a:r>
              <a:rPr lang="en-US" noProof="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6F15528-21DE-4FAA-801E-634DDDAF4B2B}" type="slidenum">
              <a:rPr lang="en-GB" smtClean="0"/>
              <a:t>‹#›</a:t>
            </a:fld>
            <a:endParaRPr lang="en-GB"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1006793"/>
            <a:ext cx="8534400" cy="1764000"/>
          </a:xfrm>
          <a:solidFill>
            <a:schemeClr val="accent3">
              <a:alpha val="90000"/>
            </a:schemeClr>
          </a:solidFill>
        </p:spPr>
        <p:txBody>
          <a:bodyPr lIns="756000" anchor="ctr" anchorCtr="0">
            <a:noAutofit/>
          </a:bodyPr>
          <a:lstStyle>
            <a:lvl1pPr>
              <a:defRPr>
                <a:solidFill>
                  <a:schemeClr val="bg1"/>
                </a:solidFill>
              </a:defRPr>
            </a:lvl1pPr>
          </a:lstStyle>
          <a:p>
            <a:r>
              <a:rPr lang="en-US" noProof="0"/>
              <a:t>Click to edit Master title style</a:t>
            </a:r>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1057909" y="3022600"/>
            <a:ext cx="2849280" cy="480060"/>
          </a:xfrm>
          <a:solidFill>
            <a:schemeClr val="accent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224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US" noProof="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1057909" y="3653790"/>
            <a:ext cx="2849280" cy="362712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Picture Placeholder 8">
            <a:extLst>
              <a:ext uri="{FF2B5EF4-FFF2-40B4-BE49-F238E27FC236}">
                <a16:creationId xmlns:a16="http://schemas.microsoft.com/office/drawing/2014/main" id="{A00E0D18-219C-4225-A990-84EB6045F953}"/>
              </a:ext>
            </a:extLst>
          </p:cNvPr>
          <p:cNvSpPr>
            <a:spLocks noGrp="1"/>
          </p:cNvSpPr>
          <p:nvPr>
            <p:ph type="pic" sz="quarter" idx="13"/>
          </p:nvPr>
        </p:nvSpPr>
        <p:spPr>
          <a:xfrm>
            <a:off x="1057909" y="7432041"/>
            <a:ext cx="2849280" cy="1109028"/>
          </a:xfrm>
        </p:spPr>
        <p:txBody>
          <a:bodyPr tIns="0"/>
          <a:lstStyle>
            <a:lvl1pPr marL="0" indent="0" algn="ctr">
              <a:buNone/>
              <a:defRPr sz="2240"/>
            </a:lvl1pPr>
          </a:lstStyle>
          <a:p>
            <a:r>
              <a:rPr lang="en-US" noProof="0"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4269460" y="3047827"/>
            <a:ext cx="2849280" cy="48006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224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US" noProof="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4267236" y="3653790"/>
            <a:ext cx="2849280" cy="362712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6" name="Picture Placeholder 15">
            <a:extLst>
              <a:ext uri="{FF2B5EF4-FFF2-40B4-BE49-F238E27FC236}">
                <a16:creationId xmlns:a16="http://schemas.microsoft.com/office/drawing/2014/main" id="{2C4225E5-3171-42C6-A80F-7AC7599FC112}"/>
              </a:ext>
            </a:extLst>
          </p:cNvPr>
          <p:cNvSpPr>
            <a:spLocks noGrp="1"/>
          </p:cNvSpPr>
          <p:nvPr>
            <p:ph type="pic" sz="quarter" idx="16"/>
          </p:nvPr>
        </p:nvSpPr>
        <p:spPr>
          <a:xfrm>
            <a:off x="4267236" y="7432041"/>
            <a:ext cx="2849280" cy="1109028"/>
          </a:xfrm>
        </p:spPr>
        <p:txBody>
          <a:bodyPr tIns="0"/>
          <a:lstStyle>
            <a:lvl1pPr marL="0" indent="0" algn="ctr">
              <a:buNone/>
              <a:defRPr sz="2240"/>
            </a:lvl1pPr>
          </a:lstStyle>
          <a:p>
            <a:r>
              <a:rPr lang="en-US" noProof="0"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7481011" y="3047827"/>
            <a:ext cx="2849280" cy="480060"/>
          </a:xfrm>
          <a:solidFill>
            <a:schemeClr val="accent5"/>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224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US" noProof="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7478786" y="3653790"/>
            <a:ext cx="2849280" cy="362712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Picture Placeholder 20">
            <a:extLst>
              <a:ext uri="{FF2B5EF4-FFF2-40B4-BE49-F238E27FC236}">
                <a16:creationId xmlns:a16="http://schemas.microsoft.com/office/drawing/2014/main" id="{651D0CBF-5A3C-4D3F-A148-70393C713FDF}"/>
              </a:ext>
            </a:extLst>
          </p:cNvPr>
          <p:cNvSpPr>
            <a:spLocks noGrp="1"/>
          </p:cNvSpPr>
          <p:nvPr>
            <p:ph type="pic" sz="quarter" idx="19"/>
          </p:nvPr>
        </p:nvSpPr>
        <p:spPr>
          <a:xfrm>
            <a:off x="7476564" y="7432041"/>
            <a:ext cx="2849280" cy="1109028"/>
          </a:xfrm>
        </p:spPr>
        <p:txBody>
          <a:bodyPr tIns="0"/>
          <a:lstStyle>
            <a:lvl1pPr marL="0" indent="0" algn="ctr">
              <a:buNone/>
              <a:defRPr sz="2240"/>
            </a:lvl1pPr>
          </a:lstStyle>
          <a:p>
            <a:r>
              <a:rPr lang="en-US" noProof="0"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10672446" y="3047827"/>
            <a:ext cx="2849280" cy="480060"/>
          </a:xfrm>
          <a:solidFill>
            <a:schemeClr val="accent6"/>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224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US" noProof="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10663555" y="3653790"/>
            <a:ext cx="2849280" cy="362712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6" name="Picture Placeholder 25">
            <a:extLst>
              <a:ext uri="{FF2B5EF4-FFF2-40B4-BE49-F238E27FC236}">
                <a16:creationId xmlns:a16="http://schemas.microsoft.com/office/drawing/2014/main" id="{44E6DF0B-B020-4DC3-A3E4-388A77195891}"/>
              </a:ext>
            </a:extLst>
          </p:cNvPr>
          <p:cNvSpPr>
            <a:spLocks noGrp="1"/>
          </p:cNvSpPr>
          <p:nvPr>
            <p:ph type="pic" sz="quarter" idx="22"/>
          </p:nvPr>
        </p:nvSpPr>
        <p:spPr>
          <a:xfrm>
            <a:off x="10672445" y="7432041"/>
            <a:ext cx="2849280" cy="1109028"/>
          </a:xfrm>
        </p:spPr>
        <p:txBody>
          <a:bodyPr tIns="0"/>
          <a:lstStyle>
            <a:lvl1pPr marL="0" indent="0" algn="ctr">
              <a:buNone/>
              <a:defRPr sz="2240"/>
            </a:lvl1pPr>
          </a:lstStyle>
          <a:p>
            <a:r>
              <a:rPr lang="en-US" noProof="0"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13868401" y="3022600"/>
            <a:ext cx="2849280" cy="480060"/>
          </a:xfrm>
          <a:solidFill>
            <a:schemeClr val="accent1"/>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224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US" noProof="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13879515" y="3653790"/>
            <a:ext cx="2849280" cy="362712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1" name="Picture Placeholder 30">
            <a:extLst>
              <a:ext uri="{FF2B5EF4-FFF2-40B4-BE49-F238E27FC236}">
                <a16:creationId xmlns:a16="http://schemas.microsoft.com/office/drawing/2014/main" id="{4A3E8C3E-64C8-40F2-92EE-38E33E0803CA}"/>
              </a:ext>
            </a:extLst>
          </p:cNvPr>
          <p:cNvSpPr>
            <a:spLocks noGrp="1"/>
          </p:cNvSpPr>
          <p:nvPr>
            <p:ph type="pic" sz="quarter" idx="25"/>
          </p:nvPr>
        </p:nvSpPr>
        <p:spPr>
          <a:xfrm>
            <a:off x="13868401" y="7432041"/>
            <a:ext cx="2849280" cy="1109028"/>
          </a:xfrm>
        </p:spPr>
        <p:txBody>
          <a:bodyPr tIns="0"/>
          <a:lstStyle>
            <a:lvl1pPr marL="0" indent="0" algn="ctr">
              <a:buNone/>
              <a:defRPr sz="2240"/>
            </a:lvl1pPr>
          </a:lstStyle>
          <a:p>
            <a:r>
              <a:rPr lang="en-US" noProof="0" dirty="0"/>
              <a:t>Click icon to add picture</a:t>
            </a:r>
          </a:p>
        </p:txBody>
      </p:sp>
      <p:sp>
        <p:nvSpPr>
          <p:cNvPr id="5" name="hcSlideMaster.Box Header - 5 Boxed title and Conten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7" name="fcSlideMaster.Box Header - 5 Boxed title and Conten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478003742"/>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6F15528-21DE-4FAA-801E-634DDDAF4B2B}" type="slidenum">
              <a:rPr lang="en-GB" smtClean="0"/>
              <a:t>‹#›</a:t>
            </a:fld>
            <a:endParaRPr lang="en-GB"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1006793"/>
            <a:ext cx="8534400" cy="1764000"/>
          </a:xfrm>
          <a:solidFill>
            <a:schemeClr val="accent3">
              <a:alpha val="90000"/>
            </a:schemeClr>
          </a:solidFill>
        </p:spPr>
        <p:txBody>
          <a:bodyPr lIns="756000" anchor="ctr" anchorCtr="0">
            <a:noAutofit/>
          </a:bodyPr>
          <a:lstStyle>
            <a:lvl1pPr>
              <a:defRPr>
                <a:solidFill>
                  <a:schemeClr val="bg1"/>
                </a:solidFill>
              </a:defRPr>
            </a:lvl1pPr>
          </a:lstStyle>
          <a:p>
            <a:r>
              <a:rPr lang="en-US" noProof="0"/>
              <a:t>Click to edit Master title style</a:t>
            </a:r>
          </a:p>
        </p:txBody>
      </p:sp>
      <p:sp>
        <p:nvSpPr>
          <p:cNvPr id="5" name="hcSlideMaster.Box Header Only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6" name="fcSlideMaster.Box Header Only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024866547"/>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Lst>
          </p:cNvPr>
          <p:cNvSpPr>
            <a:spLocks noGrp="1"/>
          </p:cNvSpPr>
          <p:nvPr>
            <p:ph type="body" sz="quarter" idx="19" hasCustomPrompt="1"/>
          </p:nvPr>
        </p:nvSpPr>
        <p:spPr>
          <a:xfrm>
            <a:off x="0" y="2016001"/>
            <a:ext cx="17070480" cy="6525068"/>
          </a:xfrm>
          <a:solidFill>
            <a:schemeClr val="bg2"/>
          </a:solidFill>
        </p:spPr>
        <p:txBody>
          <a:bodyPr/>
          <a:lstStyle>
            <a:lvl1pPr marL="0" indent="0">
              <a:buNone/>
              <a:defRPr/>
            </a:lvl1pPr>
          </a:lstStyle>
          <a:p>
            <a:pPr lvl="0"/>
            <a:r>
              <a:rPr lang="en-US" noProof="0"/>
              <a:t> </a:t>
            </a:r>
          </a:p>
        </p:txBody>
      </p:sp>
      <p:sp>
        <p:nvSpPr>
          <p:cNvPr id="14" name="Text Placeholder 9">
            <a:extLst>
              <a:ext uri="{FF2B5EF4-FFF2-40B4-BE49-F238E27FC236}">
                <a16:creationId xmlns:a16="http://schemas.microsoft.com/office/drawing/2014/main" id="{00C1D73B-DA24-4465-8AD7-902AD881A8FD}"/>
              </a:ext>
            </a:extLst>
          </p:cNvPr>
          <p:cNvSpPr>
            <a:spLocks noGrp="1"/>
          </p:cNvSpPr>
          <p:nvPr>
            <p:ph type="body" sz="quarter" idx="20" hasCustomPrompt="1"/>
          </p:nvPr>
        </p:nvSpPr>
        <p:spPr>
          <a:xfrm>
            <a:off x="1057911" y="7683184"/>
            <a:ext cx="15641955" cy="857885"/>
          </a:xfrm>
          <a:solidFill>
            <a:srgbClr val="877E79"/>
          </a:solidFill>
        </p:spPr>
        <p:txBody>
          <a:bodyPr anchor="ctr" anchorCtr="0"/>
          <a:lstStyle>
            <a:lvl1pPr marL="0" indent="0" algn="ctr">
              <a:buNone/>
              <a:defRPr sz="2520">
                <a:solidFill>
                  <a:schemeClr val="bg1"/>
                </a:solidFill>
              </a:defRPr>
            </a:lvl1pPr>
            <a:lvl2pPr marL="0" indent="0" algn="ctr">
              <a:buNone/>
              <a:defRPr>
                <a:solidFill>
                  <a:schemeClr val="bg1"/>
                </a:solidFill>
              </a:defRPr>
            </a:lvl2pPr>
            <a:lvl3pPr marL="0" indent="0">
              <a:buNone/>
              <a:defRPr>
                <a:solidFill>
                  <a:schemeClr val="bg1"/>
                </a:solidFill>
              </a:defRPr>
            </a:lvl3pPr>
            <a:lvl4pPr marL="352800" indent="0">
              <a:buNone/>
              <a:defRPr>
                <a:solidFill>
                  <a:schemeClr val="bg1"/>
                </a:solidFill>
              </a:defRPr>
            </a:lvl4pPr>
            <a:lvl5pPr marL="705600" indent="0">
              <a:buNone/>
              <a:defRPr>
                <a:solidFill>
                  <a:schemeClr val="bg1"/>
                </a:solidFill>
              </a:defRPr>
            </a:lvl5pPr>
          </a:lstStyle>
          <a:p>
            <a:pPr lvl="0"/>
            <a:r>
              <a:rPr lang="en-US" noProof="0"/>
              <a:t>Click to add text or remove box if not needed</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6F15528-21DE-4FAA-801E-634DDDAF4B2B}" type="slidenum">
              <a:rPr lang="en-GB" smtClean="0"/>
              <a:t>‹#›</a:t>
            </a:fld>
            <a:endParaRPr lang="en-GB"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1057909" y="2265567"/>
            <a:ext cx="15657600" cy="5053664"/>
          </a:xfrm>
        </p:spPr>
        <p:txBody>
          <a:bodyPr tIns="0"/>
          <a:lstStyle/>
          <a:p>
            <a:pPr lvl="0"/>
            <a:r>
              <a:rPr lang="en-US" noProof="0"/>
              <a:t>Click to add text or click on icon required</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US" noProof="0"/>
              <a:t>Click to edit Master title style</a:t>
            </a:r>
          </a:p>
        </p:txBody>
      </p:sp>
      <p:sp>
        <p:nvSpPr>
          <p:cNvPr id="2" name="hcSlideMaster.One Conten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5" name="fcSlideMaster.One Conten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716977007"/>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Lst>
          </p:cNvPr>
          <p:cNvSpPr>
            <a:spLocks noGrp="1"/>
          </p:cNvSpPr>
          <p:nvPr>
            <p:ph type="body" sz="quarter" idx="20" hasCustomPrompt="1"/>
          </p:nvPr>
        </p:nvSpPr>
        <p:spPr>
          <a:xfrm>
            <a:off x="0" y="2016001"/>
            <a:ext cx="17070480" cy="6525068"/>
          </a:xfrm>
          <a:solidFill>
            <a:schemeClr val="bg2"/>
          </a:solidFill>
        </p:spPr>
        <p:txBody>
          <a:bodyPr/>
          <a:lstStyle>
            <a:lvl1pPr marL="0" indent="0">
              <a:buNone/>
              <a:defRPr/>
            </a:lvl1pPr>
          </a:lstStyle>
          <a:p>
            <a:pPr lvl="0"/>
            <a:r>
              <a:rPr lang="en-US" noProof="0"/>
              <a:t> </a:t>
            </a:r>
          </a:p>
        </p:txBody>
      </p:sp>
      <p:sp>
        <p:nvSpPr>
          <p:cNvPr id="13" name="Text Placeholder 9">
            <a:extLst>
              <a:ext uri="{FF2B5EF4-FFF2-40B4-BE49-F238E27FC236}">
                <a16:creationId xmlns:a16="http://schemas.microsoft.com/office/drawing/2014/main" id="{6F883360-7F23-4C19-A522-86C528840AB0}"/>
              </a:ext>
            </a:extLst>
          </p:cNvPr>
          <p:cNvSpPr>
            <a:spLocks noGrp="1"/>
          </p:cNvSpPr>
          <p:nvPr>
            <p:ph type="body" sz="quarter" idx="21" hasCustomPrompt="1"/>
          </p:nvPr>
        </p:nvSpPr>
        <p:spPr>
          <a:xfrm>
            <a:off x="1057911" y="7683184"/>
            <a:ext cx="15641955" cy="857885"/>
          </a:xfrm>
          <a:solidFill>
            <a:srgbClr val="877E79"/>
          </a:solidFill>
        </p:spPr>
        <p:txBody>
          <a:bodyPr anchor="ctr" anchorCtr="0"/>
          <a:lstStyle>
            <a:lvl1pPr marL="0" indent="0" algn="ctr">
              <a:buNone/>
              <a:defRPr sz="2520">
                <a:solidFill>
                  <a:schemeClr val="bg1"/>
                </a:solidFill>
              </a:defRPr>
            </a:lvl1pPr>
            <a:lvl2pPr marL="0" indent="0" algn="ctr">
              <a:buNone/>
              <a:defRPr>
                <a:solidFill>
                  <a:schemeClr val="bg1"/>
                </a:solidFill>
              </a:defRPr>
            </a:lvl2pPr>
            <a:lvl3pPr marL="0" indent="0">
              <a:buNone/>
              <a:defRPr>
                <a:solidFill>
                  <a:schemeClr val="bg1"/>
                </a:solidFill>
              </a:defRPr>
            </a:lvl3pPr>
            <a:lvl4pPr marL="352800" indent="0">
              <a:buNone/>
              <a:defRPr>
                <a:solidFill>
                  <a:schemeClr val="bg1"/>
                </a:solidFill>
              </a:defRPr>
            </a:lvl4pPr>
            <a:lvl5pPr marL="705600" indent="0">
              <a:buNone/>
              <a:defRPr>
                <a:solidFill>
                  <a:schemeClr val="bg1"/>
                </a:solidFill>
              </a:defRPr>
            </a:lvl5pPr>
          </a:lstStyle>
          <a:p>
            <a:pPr lvl="0"/>
            <a:r>
              <a:rPr lang="en-US" noProof="0"/>
              <a:t>Click to add text or remove box if not needed</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6F15528-21DE-4FAA-801E-634DDDAF4B2B}" type="slidenum">
              <a:rPr lang="en-GB" smtClean="0"/>
              <a:t>‹#›</a:t>
            </a:fld>
            <a:endParaRPr lang="en-GB"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1058401" y="2268001"/>
            <a:ext cx="7476000" cy="5053664"/>
          </a:xfrm>
        </p:spPr>
        <p:txBody>
          <a:bodyPr tIns="0"/>
          <a:lstStyle/>
          <a:p>
            <a:pPr lvl="0"/>
            <a:r>
              <a:rPr lang="en-US" noProof="0"/>
              <a:t>Click to add text or click on icon required</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9239999" y="2268001"/>
            <a:ext cx="7476000" cy="5053664"/>
          </a:xfrm>
        </p:spPr>
        <p:txBody>
          <a:bodyPr tIns="0"/>
          <a:lstStyle/>
          <a:p>
            <a:pPr lvl="0"/>
            <a:r>
              <a:rPr lang="en-US" noProof="0"/>
              <a:t>Click to add text or click on icon required</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US" noProof="0"/>
              <a:t>Click to edit Master title style</a:t>
            </a:r>
          </a:p>
        </p:txBody>
      </p:sp>
      <p:sp>
        <p:nvSpPr>
          <p:cNvPr id="2" name="hcSlideMaster.Two Conten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5" name="fcSlideMaster.Two Conten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702308192"/>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Lst>
          </p:cNvPr>
          <p:cNvSpPr>
            <a:spLocks noGrp="1"/>
          </p:cNvSpPr>
          <p:nvPr>
            <p:ph type="body" sz="quarter" idx="20" hasCustomPrompt="1"/>
          </p:nvPr>
        </p:nvSpPr>
        <p:spPr>
          <a:xfrm>
            <a:off x="0" y="2016001"/>
            <a:ext cx="17070480" cy="6525068"/>
          </a:xfrm>
          <a:solidFill>
            <a:schemeClr val="bg2"/>
          </a:solidFill>
        </p:spPr>
        <p:txBody>
          <a:bodyPr/>
          <a:lstStyle>
            <a:lvl1pPr marL="0" indent="0">
              <a:buNone/>
              <a:defRPr/>
            </a:lvl1pPr>
          </a:lstStyle>
          <a:p>
            <a:pPr lvl="0"/>
            <a:r>
              <a:rPr lang="en-US" noProof="0"/>
              <a:t> </a:t>
            </a:r>
          </a:p>
        </p:txBody>
      </p:sp>
      <p:sp>
        <p:nvSpPr>
          <p:cNvPr id="15" name="Text Placeholder 9">
            <a:extLst>
              <a:ext uri="{FF2B5EF4-FFF2-40B4-BE49-F238E27FC236}">
                <a16:creationId xmlns:a16="http://schemas.microsoft.com/office/drawing/2014/main" id="{5642C8CA-3B6D-4A4D-9D11-579350D99B4A}"/>
              </a:ext>
            </a:extLst>
          </p:cNvPr>
          <p:cNvSpPr>
            <a:spLocks noGrp="1"/>
          </p:cNvSpPr>
          <p:nvPr>
            <p:ph type="body" sz="quarter" idx="21" hasCustomPrompt="1"/>
          </p:nvPr>
        </p:nvSpPr>
        <p:spPr>
          <a:xfrm>
            <a:off x="1057911" y="7683184"/>
            <a:ext cx="15641955" cy="857885"/>
          </a:xfrm>
          <a:solidFill>
            <a:srgbClr val="877E79"/>
          </a:solidFill>
        </p:spPr>
        <p:txBody>
          <a:bodyPr anchor="ctr" anchorCtr="0"/>
          <a:lstStyle>
            <a:lvl1pPr marL="0" indent="0" algn="ctr">
              <a:buNone/>
              <a:defRPr sz="2520">
                <a:solidFill>
                  <a:schemeClr val="bg1"/>
                </a:solidFill>
              </a:defRPr>
            </a:lvl1pPr>
            <a:lvl2pPr marL="0" indent="0" algn="ctr">
              <a:buNone/>
              <a:defRPr>
                <a:solidFill>
                  <a:schemeClr val="bg1"/>
                </a:solidFill>
              </a:defRPr>
            </a:lvl2pPr>
            <a:lvl3pPr marL="0" indent="0">
              <a:buNone/>
              <a:defRPr>
                <a:solidFill>
                  <a:schemeClr val="bg1"/>
                </a:solidFill>
              </a:defRPr>
            </a:lvl3pPr>
            <a:lvl4pPr marL="352800" indent="0">
              <a:buNone/>
              <a:defRPr>
                <a:solidFill>
                  <a:schemeClr val="bg1"/>
                </a:solidFill>
              </a:defRPr>
            </a:lvl4pPr>
            <a:lvl5pPr marL="705600" indent="0">
              <a:buNone/>
              <a:defRPr>
                <a:solidFill>
                  <a:schemeClr val="bg1"/>
                </a:solidFill>
              </a:defRPr>
            </a:lvl5pPr>
          </a:lstStyle>
          <a:p>
            <a:pPr lvl="0"/>
            <a:r>
              <a:rPr lang="en-US" noProof="0"/>
              <a:t>Click to add text or remove box if not needed</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6F15528-21DE-4FAA-801E-634DDDAF4B2B}" type="slidenum">
              <a:rPr lang="en-GB" smtClean="0"/>
              <a:t>‹#›</a:t>
            </a:fld>
            <a:endParaRPr lang="en-GB"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1058401" y="2268001"/>
            <a:ext cx="4984000" cy="5051228"/>
          </a:xfrm>
        </p:spPr>
        <p:txBody>
          <a:bodyPr tIns="0"/>
          <a:lstStyle/>
          <a:p>
            <a:pPr lvl="0"/>
            <a:r>
              <a:rPr lang="en-US" noProof="0"/>
              <a:t>Click to add text or click on icon required</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6395201" y="2268001"/>
            <a:ext cx="4984000" cy="5051228"/>
          </a:xfrm>
        </p:spPr>
        <p:txBody>
          <a:bodyPr tIns="0"/>
          <a:lstStyle/>
          <a:p>
            <a:pPr lvl="0"/>
            <a:r>
              <a:rPr lang="en-US" noProof="0"/>
              <a:t>Click to add text or click on icon required</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11732000" y="2268001"/>
            <a:ext cx="4984000" cy="5051228"/>
          </a:xfrm>
        </p:spPr>
        <p:txBody>
          <a:bodyPr tIns="0"/>
          <a:lstStyle/>
          <a:p>
            <a:pPr lvl="0"/>
            <a:r>
              <a:rPr lang="en-US" noProof="0"/>
              <a:t>Click to add text or click on icon required</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US" noProof="0"/>
              <a:t>Click to edit Master title style</a:t>
            </a:r>
          </a:p>
        </p:txBody>
      </p:sp>
      <p:sp>
        <p:nvSpPr>
          <p:cNvPr id="2" name="hcSlideMaster.Three Conten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5" name="fcSlideMaster.Three Conten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617205077"/>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Lst>
          </p:cNvPr>
          <p:cNvSpPr>
            <a:spLocks noGrp="1"/>
          </p:cNvSpPr>
          <p:nvPr>
            <p:ph type="body" sz="quarter" idx="19" hasCustomPrompt="1"/>
          </p:nvPr>
        </p:nvSpPr>
        <p:spPr>
          <a:xfrm>
            <a:off x="0" y="2016001"/>
            <a:ext cx="17070480" cy="6525068"/>
          </a:xfrm>
          <a:solidFill>
            <a:schemeClr val="bg2"/>
          </a:solidFill>
        </p:spPr>
        <p:txBody>
          <a:bodyPr/>
          <a:lstStyle>
            <a:lvl1pPr marL="0" indent="0">
              <a:buNone/>
              <a:defRPr/>
            </a:lvl1pPr>
          </a:lstStyle>
          <a:p>
            <a:pPr lvl="0"/>
            <a:r>
              <a:rPr lang="en-US" noProof="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6F15528-21DE-4FAA-801E-634DDDAF4B2B}" type="slidenum">
              <a:rPr lang="en-GB" smtClean="0"/>
              <a:t>‹#›</a:t>
            </a:fld>
            <a:endParaRPr lang="en-GB"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9" name="Picture Placeholder 8">
            <a:extLst>
              <a:ext uri="{FF2B5EF4-FFF2-40B4-BE49-F238E27FC236}">
                <a16:creationId xmlns:a16="http://schemas.microsoft.com/office/drawing/2014/main" id="{501BC94E-8AD5-4CF2-A4B5-B04C2B7873D3}"/>
              </a:ext>
            </a:extLst>
          </p:cNvPr>
          <p:cNvSpPr>
            <a:spLocks noGrp="1"/>
          </p:cNvSpPr>
          <p:nvPr>
            <p:ph type="pic" sz="quarter" idx="12"/>
          </p:nvPr>
        </p:nvSpPr>
        <p:spPr>
          <a:xfrm>
            <a:off x="9238933" y="2015809"/>
            <a:ext cx="7476000" cy="6525068"/>
          </a:xfrm>
          <a:noFill/>
        </p:spPr>
        <p:txBody>
          <a:bodyPr tIns="144000"/>
          <a:lstStyle>
            <a:lvl1pPr marL="0" indent="0" algn="ctr">
              <a:buNone/>
              <a:defRPr sz="2520"/>
            </a:lvl1pPr>
          </a:lstStyle>
          <a:p>
            <a:r>
              <a:rPr lang="en-US" noProof="0" dirty="0"/>
              <a:t>Click icon to add picture</a:t>
            </a:r>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1058401" y="2268001"/>
            <a:ext cx="7476000" cy="6273067"/>
          </a:xfrm>
        </p:spPr>
        <p:txBody>
          <a:bodyPr tIns="0"/>
          <a:lstStyle/>
          <a:p>
            <a:pPr marL="0" marR="0" lvl="0" indent="0" algn="l" defTabSz="1280087" rtl="0" eaLnBrk="1" fontAlgn="auto" latinLnBrk="0" hangingPunct="1">
              <a:lnSpc>
                <a:spcPct val="98000"/>
              </a:lnSpc>
              <a:spcBef>
                <a:spcPts val="1400"/>
              </a:spcBef>
              <a:spcAft>
                <a:spcPts val="0"/>
              </a:spcAft>
              <a:buClr>
                <a:schemeClr val="accent2"/>
              </a:buClr>
              <a:buSzTx/>
              <a:buFont typeface="Arial" panose="020B0604020202020204" pitchFamily="34" charset="0"/>
              <a:buNone/>
              <a:tabLst/>
              <a:defRPr/>
            </a:pPr>
            <a:r>
              <a:rPr lang="en-US" noProof="0"/>
              <a:t>Click to add text or click on icon required</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US" noProof="0"/>
              <a:t>Click to edit Master title style</a:t>
            </a:r>
          </a:p>
        </p:txBody>
      </p:sp>
      <p:sp>
        <p:nvSpPr>
          <p:cNvPr id="2" name="hcSlideMaster.Content and Pictur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6" name="fcSlideMaster.Content and Pictur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560242897"/>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Lst>
          </p:cNvPr>
          <p:cNvSpPr>
            <a:spLocks noGrp="1"/>
          </p:cNvSpPr>
          <p:nvPr>
            <p:ph type="body" sz="quarter" idx="19" hasCustomPrompt="1"/>
          </p:nvPr>
        </p:nvSpPr>
        <p:spPr>
          <a:xfrm>
            <a:off x="0" y="2016001"/>
            <a:ext cx="17070480" cy="6525068"/>
          </a:xfrm>
          <a:solidFill>
            <a:schemeClr val="bg2"/>
          </a:solidFill>
        </p:spPr>
        <p:txBody>
          <a:bodyPr/>
          <a:lstStyle>
            <a:lvl1pPr marL="0" indent="0">
              <a:buNone/>
              <a:defRPr/>
            </a:lvl1pPr>
          </a:lstStyle>
          <a:p>
            <a:pPr lvl="0"/>
            <a:r>
              <a:rPr lang="en-US" noProof="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6F15528-21DE-4FAA-801E-634DDDAF4B2B}" type="slidenum">
              <a:rPr lang="en-GB" smtClean="0"/>
              <a:t>‹#›</a:t>
            </a:fld>
            <a:endParaRPr lang="en-GB"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9" name="Picture Placeholder 8">
            <a:extLst>
              <a:ext uri="{FF2B5EF4-FFF2-40B4-BE49-F238E27FC236}">
                <a16:creationId xmlns:a16="http://schemas.microsoft.com/office/drawing/2014/main" id="{501BC94E-8AD5-4CF2-A4B5-B04C2B7873D3}"/>
              </a:ext>
            </a:extLst>
          </p:cNvPr>
          <p:cNvSpPr>
            <a:spLocks noGrp="1"/>
          </p:cNvSpPr>
          <p:nvPr>
            <p:ph type="pic" sz="quarter" idx="12"/>
          </p:nvPr>
        </p:nvSpPr>
        <p:spPr>
          <a:xfrm>
            <a:off x="9240000" y="2014078"/>
            <a:ext cx="7476000" cy="3086230"/>
          </a:xfrm>
          <a:noFill/>
        </p:spPr>
        <p:txBody>
          <a:bodyPr tIns="144000"/>
          <a:lstStyle>
            <a:lvl1pPr marL="0" indent="0" algn="ctr">
              <a:buNone/>
              <a:defRPr sz="2520"/>
            </a:lvl1pPr>
          </a:lstStyle>
          <a:p>
            <a:r>
              <a:rPr lang="en-US" noProof="0" dirty="0"/>
              <a:t>Click icon to add picture</a:t>
            </a:r>
          </a:p>
        </p:txBody>
      </p:sp>
      <p:sp>
        <p:nvSpPr>
          <p:cNvPr id="7" name="Picture Placeholder 81">
            <a:extLst>
              <a:ext uri="{FF2B5EF4-FFF2-40B4-BE49-F238E27FC236}">
                <a16:creationId xmlns:a16="http://schemas.microsoft.com/office/drawing/2014/main" id="{ACAA190F-BCAE-4717-ADF1-61A727B8FFD6}"/>
              </a:ext>
            </a:extLst>
          </p:cNvPr>
          <p:cNvSpPr>
            <a:spLocks noGrp="1"/>
          </p:cNvSpPr>
          <p:nvPr>
            <p:ph type="pic" sz="quarter" idx="13"/>
          </p:nvPr>
        </p:nvSpPr>
        <p:spPr>
          <a:xfrm>
            <a:off x="9240000" y="5454838"/>
            <a:ext cx="7476000" cy="3087095"/>
          </a:xfrm>
          <a:noFill/>
        </p:spPr>
        <p:txBody>
          <a:bodyPr tIns="144000"/>
          <a:lstStyle>
            <a:lvl1pPr marL="0" indent="0" algn="ctr">
              <a:buNone/>
              <a:defRPr sz="2520"/>
            </a:lvl1pPr>
          </a:lstStyle>
          <a:p>
            <a:r>
              <a:rPr lang="en-US" noProof="0" dirty="0"/>
              <a:t>Click icon to add picture</a:t>
            </a:r>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1058401" y="2268002"/>
            <a:ext cx="7476000" cy="6274799"/>
          </a:xfrm>
        </p:spPr>
        <p:txBody>
          <a:bodyPr tIns="0"/>
          <a:lstStyle/>
          <a:p>
            <a:pPr marL="0" marR="0" lvl="0" indent="0" algn="l" defTabSz="1280087" rtl="0" eaLnBrk="1" fontAlgn="auto" latinLnBrk="0" hangingPunct="1">
              <a:lnSpc>
                <a:spcPct val="98000"/>
              </a:lnSpc>
              <a:spcBef>
                <a:spcPts val="1400"/>
              </a:spcBef>
              <a:spcAft>
                <a:spcPts val="0"/>
              </a:spcAft>
              <a:buClr>
                <a:schemeClr val="accent2"/>
              </a:buClr>
              <a:buSzTx/>
              <a:buFont typeface="Arial" panose="020B0604020202020204" pitchFamily="34" charset="0"/>
              <a:buNone/>
              <a:tabLst/>
              <a:defRPr/>
            </a:pPr>
            <a:r>
              <a:rPr lang="en-US" noProof="0"/>
              <a:t>Click to add text or click on icon required</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US" noProof="0"/>
              <a:t>Click to edit Master title style</a:t>
            </a:r>
          </a:p>
        </p:txBody>
      </p:sp>
      <p:sp>
        <p:nvSpPr>
          <p:cNvPr id="2" name="hcSlideMaster.Content and Two Pictures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6" name="fcSlideMaster.Content and Two Pictures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926769398"/>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Lst>
          </p:cNvPr>
          <p:cNvSpPr>
            <a:spLocks noGrp="1"/>
          </p:cNvSpPr>
          <p:nvPr>
            <p:ph type="body" sz="quarter" idx="20" hasCustomPrompt="1"/>
          </p:nvPr>
        </p:nvSpPr>
        <p:spPr>
          <a:xfrm>
            <a:off x="0" y="2266951"/>
            <a:ext cx="17068800" cy="6291898"/>
          </a:xfrm>
          <a:solidFill>
            <a:schemeClr val="bg2"/>
          </a:solidFill>
        </p:spPr>
        <p:txBody>
          <a:bodyPr/>
          <a:lstStyle>
            <a:lvl1pPr marL="0" indent="0">
              <a:buNone/>
              <a:defRPr/>
            </a:lvl1pPr>
          </a:lstStyle>
          <a:p>
            <a:pPr lvl="0"/>
            <a:r>
              <a:rPr lang="en-US" noProof="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6F15528-21DE-4FAA-801E-634DDDAF4B2B}" type="slidenum">
              <a:rPr lang="en-GB" smtClean="0"/>
              <a:t>‹#›</a:t>
            </a:fld>
            <a:endParaRPr lang="en-GB"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1060133" y="2266951"/>
            <a:ext cx="4984000" cy="1133475"/>
          </a:xfrm>
          <a:solidFill>
            <a:schemeClr val="accent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224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US" noProof="0"/>
              <a:t>Edit Master text styles</a:t>
            </a:r>
          </a:p>
          <a:p>
            <a:pPr lvl="1"/>
            <a:r>
              <a:rPr lang="en-US" noProof="0"/>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1060133" y="3551557"/>
            <a:ext cx="4984000" cy="242030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211A2C9B-9638-48F7-9503-F16973D8130A}"/>
              </a:ext>
            </a:extLst>
          </p:cNvPr>
          <p:cNvSpPr>
            <a:spLocks noGrp="1"/>
          </p:cNvSpPr>
          <p:nvPr>
            <p:ph type="pic" sz="quarter" idx="13"/>
          </p:nvPr>
        </p:nvSpPr>
        <p:spPr>
          <a:xfrm>
            <a:off x="1057909" y="6138547"/>
            <a:ext cx="4984000" cy="2420303"/>
          </a:xfrm>
        </p:spPr>
        <p:txBody>
          <a:bodyPr tIns="72000"/>
          <a:lstStyle>
            <a:lvl1pPr marL="0" indent="0" algn="ctr">
              <a:buNone/>
              <a:defRPr sz="2520"/>
            </a:lvl1pPr>
          </a:lstStyle>
          <a:p>
            <a:r>
              <a:rPr lang="en-US" noProof="0"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6395200" y="2248679"/>
            <a:ext cx="4984000" cy="1151746"/>
          </a:xfrm>
          <a:solidFill>
            <a:schemeClr val="accent4"/>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US" noProof="0"/>
              <a:t>Edit Master text styles</a:t>
            </a:r>
          </a:p>
          <a:p>
            <a:pPr lvl="1"/>
            <a:r>
              <a:rPr lang="en-US" noProof="0"/>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6395200" y="3533284"/>
            <a:ext cx="4984000" cy="242030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3" name="Picture Placeholder 32">
            <a:extLst>
              <a:ext uri="{FF2B5EF4-FFF2-40B4-BE49-F238E27FC236}">
                <a16:creationId xmlns:a16="http://schemas.microsoft.com/office/drawing/2014/main" id="{E75AD695-A403-49BB-90DA-B343368715C1}"/>
              </a:ext>
            </a:extLst>
          </p:cNvPr>
          <p:cNvSpPr>
            <a:spLocks noGrp="1"/>
          </p:cNvSpPr>
          <p:nvPr>
            <p:ph type="pic" sz="quarter" idx="16"/>
          </p:nvPr>
        </p:nvSpPr>
        <p:spPr>
          <a:xfrm>
            <a:off x="6399648" y="6120274"/>
            <a:ext cx="4984000" cy="2402522"/>
          </a:xfrm>
        </p:spPr>
        <p:txBody>
          <a:bodyPr tIns="72000"/>
          <a:lstStyle>
            <a:lvl1pPr marL="0" indent="0" algn="ctr">
              <a:buNone/>
              <a:defRPr sz="2520"/>
            </a:lvl1pPr>
          </a:lstStyle>
          <a:p>
            <a:r>
              <a:rPr lang="en-US" noProof="0"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11730355" y="2248681"/>
            <a:ext cx="4984000" cy="1151745"/>
          </a:xfrm>
          <a:solidFill>
            <a:schemeClr val="accent5"/>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US" noProof="0"/>
              <a:t>Edit Master text styles</a:t>
            </a:r>
          </a:p>
          <a:p>
            <a:pPr lvl="1"/>
            <a:r>
              <a:rPr lang="en-US" noProof="0"/>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11739248" y="3533286"/>
            <a:ext cx="4984000" cy="242030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9" name="Picture Placeholder 38">
            <a:extLst>
              <a:ext uri="{FF2B5EF4-FFF2-40B4-BE49-F238E27FC236}">
                <a16:creationId xmlns:a16="http://schemas.microsoft.com/office/drawing/2014/main" id="{3699D712-AC27-4B39-9FC7-E79E726A5C04}"/>
              </a:ext>
            </a:extLst>
          </p:cNvPr>
          <p:cNvSpPr>
            <a:spLocks noGrp="1"/>
          </p:cNvSpPr>
          <p:nvPr>
            <p:ph type="pic" sz="quarter" idx="19"/>
          </p:nvPr>
        </p:nvSpPr>
        <p:spPr>
          <a:xfrm>
            <a:off x="11739248" y="6120277"/>
            <a:ext cx="4984000" cy="2402522"/>
          </a:xfrm>
        </p:spPr>
        <p:txBody>
          <a:bodyPr tIns="72000"/>
          <a:lstStyle>
            <a:lvl1pPr marL="0" indent="0" algn="ctr">
              <a:buNone/>
              <a:defRPr sz="2520"/>
            </a:lvl1pPr>
          </a:lstStyle>
          <a:p>
            <a:r>
              <a:rPr lang="en-US" noProof="0" dirty="0"/>
              <a:t>Click icon to add picture</a:t>
            </a:r>
          </a:p>
        </p:txBody>
      </p:sp>
      <p:sp>
        <p:nvSpPr>
          <p:cNvPr id="2" name="hcSlideMaster.3 Boxed title and Conten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7" name="fcSlideMaster.3 Boxed title and Conten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889031479"/>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Lst>
          </p:cNvPr>
          <p:cNvSpPr>
            <a:spLocks noGrp="1"/>
          </p:cNvSpPr>
          <p:nvPr>
            <p:ph type="body" sz="quarter" idx="26" hasCustomPrompt="1"/>
          </p:nvPr>
        </p:nvSpPr>
        <p:spPr>
          <a:xfrm>
            <a:off x="0" y="2266951"/>
            <a:ext cx="17068800" cy="6291898"/>
          </a:xfrm>
          <a:solidFill>
            <a:schemeClr val="bg2"/>
          </a:solidFill>
        </p:spPr>
        <p:txBody>
          <a:bodyPr/>
          <a:lstStyle>
            <a:lvl1pPr marL="0" indent="0">
              <a:buNone/>
              <a:defRPr/>
            </a:lvl1pPr>
            <a:lvl2pPr marL="0" indent="0">
              <a:buNone/>
              <a:defRPr/>
            </a:lvl2pPr>
            <a:lvl3pPr marL="0" indent="0">
              <a:buNone/>
              <a:defRPr/>
            </a:lvl3pPr>
            <a:lvl4pPr marL="352800" indent="0">
              <a:buNone/>
              <a:defRPr/>
            </a:lvl4pPr>
            <a:lvl5pPr marL="705600" indent="0">
              <a:buNone/>
              <a:defRPr/>
            </a:lvl5pPr>
          </a:lstStyle>
          <a:p>
            <a:pPr lvl="0"/>
            <a:r>
              <a:rPr lang="en-US" noProof="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6F15528-21DE-4FAA-801E-634DDDAF4B2B}" type="slidenum">
              <a:rPr lang="en-GB" smtClean="0"/>
              <a:t>‹#›</a:t>
            </a:fld>
            <a:endParaRPr lang="en-GB"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1060132" y="2266952"/>
            <a:ext cx="2849280" cy="562293"/>
          </a:xfrm>
          <a:solidFill>
            <a:schemeClr val="accent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224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US" noProof="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1060132" y="2980374"/>
            <a:ext cx="2849280" cy="388715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211A2C9B-9638-48F7-9503-F16973D8130A}"/>
              </a:ext>
            </a:extLst>
          </p:cNvPr>
          <p:cNvSpPr>
            <a:spLocks noGrp="1"/>
          </p:cNvSpPr>
          <p:nvPr>
            <p:ph type="pic" sz="quarter" idx="13"/>
          </p:nvPr>
        </p:nvSpPr>
        <p:spPr>
          <a:xfrm>
            <a:off x="1057909" y="7018654"/>
            <a:ext cx="2849280" cy="1540196"/>
          </a:xfrm>
        </p:spPr>
        <p:txBody>
          <a:bodyPr tIns="36000"/>
          <a:lstStyle>
            <a:lvl1pPr marL="0" indent="0" algn="ctr">
              <a:buNone/>
              <a:defRPr sz="2240"/>
            </a:lvl1pPr>
          </a:lstStyle>
          <a:p>
            <a:r>
              <a:rPr lang="en-US" noProof="0"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4258310" y="2266949"/>
            <a:ext cx="2849280" cy="562292"/>
          </a:xfrm>
          <a:solidFill>
            <a:schemeClr val="accent4"/>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US" noProof="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4258310" y="2980371"/>
            <a:ext cx="2849280" cy="38871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3" name="Picture Placeholder 32">
            <a:extLst>
              <a:ext uri="{FF2B5EF4-FFF2-40B4-BE49-F238E27FC236}">
                <a16:creationId xmlns:a16="http://schemas.microsoft.com/office/drawing/2014/main" id="{E75AD695-A403-49BB-90DA-B343368715C1}"/>
              </a:ext>
            </a:extLst>
          </p:cNvPr>
          <p:cNvSpPr>
            <a:spLocks noGrp="1"/>
          </p:cNvSpPr>
          <p:nvPr>
            <p:ph type="pic" sz="quarter" idx="16"/>
          </p:nvPr>
        </p:nvSpPr>
        <p:spPr>
          <a:xfrm>
            <a:off x="4258310" y="7000869"/>
            <a:ext cx="2849280" cy="1540196"/>
          </a:xfrm>
        </p:spPr>
        <p:txBody>
          <a:bodyPr tIns="36000"/>
          <a:lstStyle>
            <a:lvl1pPr marL="0" indent="0" algn="ctr">
              <a:buNone/>
              <a:defRPr sz="2240"/>
            </a:lvl1pPr>
          </a:lstStyle>
          <a:p>
            <a:r>
              <a:rPr lang="en-US" noProof="0"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7460933" y="2266952"/>
            <a:ext cx="2849280" cy="562293"/>
          </a:xfrm>
          <a:solidFill>
            <a:schemeClr val="accent5"/>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US" noProof="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7460933" y="2980374"/>
            <a:ext cx="2849280" cy="3887149"/>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9" name="Picture Placeholder 38">
            <a:extLst>
              <a:ext uri="{FF2B5EF4-FFF2-40B4-BE49-F238E27FC236}">
                <a16:creationId xmlns:a16="http://schemas.microsoft.com/office/drawing/2014/main" id="{3699D712-AC27-4B39-9FC7-E79E726A5C04}"/>
              </a:ext>
            </a:extLst>
          </p:cNvPr>
          <p:cNvSpPr>
            <a:spLocks noGrp="1"/>
          </p:cNvSpPr>
          <p:nvPr>
            <p:ph type="pic" sz="quarter" idx="19"/>
          </p:nvPr>
        </p:nvSpPr>
        <p:spPr>
          <a:xfrm>
            <a:off x="7465380" y="7000872"/>
            <a:ext cx="2849280" cy="1540196"/>
          </a:xfrm>
        </p:spPr>
        <p:txBody>
          <a:bodyPr tIns="36000"/>
          <a:lstStyle>
            <a:lvl1pPr marL="0" indent="0" algn="ctr">
              <a:buNone/>
              <a:defRPr sz="2240"/>
            </a:lvl1pPr>
          </a:lstStyle>
          <a:p>
            <a:r>
              <a:rPr lang="en-US" noProof="0"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10668003" y="2266952"/>
            <a:ext cx="2849280" cy="562293"/>
          </a:xfrm>
          <a:solidFill>
            <a:schemeClr val="accent6"/>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US" noProof="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10668004" y="2980374"/>
            <a:ext cx="2849280" cy="388715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Picture Placeholder 10">
            <a:extLst>
              <a:ext uri="{FF2B5EF4-FFF2-40B4-BE49-F238E27FC236}">
                <a16:creationId xmlns:a16="http://schemas.microsoft.com/office/drawing/2014/main" id="{BC0CBFB2-E9B0-4E3F-A865-B4CE5F4AB463}"/>
              </a:ext>
            </a:extLst>
          </p:cNvPr>
          <p:cNvSpPr>
            <a:spLocks noGrp="1"/>
          </p:cNvSpPr>
          <p:nvPr>
            <p:ph type="pic" sz="quarter" idx="22"/>
          </p:nvPr>
        </p:nvSpPr>
        <p:spPr>
          <a:xfrm>
            <a:off x="10670225" y="7000872"/>
            <a:ext cx="2849280" cy="1557976"/>
          </a:xfrm>
        </p:spPr>
        <p:txBody>
          <a:bodyPr tIns="36000"/>
          <a:lstStyle>
            <a:lvl1pPr marL="0" indent="0" algn="ctr">
              <a:buNone/>
              <a:defRPr sz="2240"/>
            </a:lvl1pPr>
          </a:lstStyle>
          <a:p>
            <a:r>
              <a:rPr lang="en-US" noProof="0"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13870626" y="2266952"/>
            <a:ext cx="2849280" cy="562293"/>
          </a:xfrm>
          <a:solidFill>
            <a:schemeClr val="accent3"/>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US" noProof="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13877296" y="2980374"/>
            <a:ext cx="2849280" cy="388715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6" name="Picture Placeholder 15">
            <a:extLst>
              <a:ext uri="{FF2B5EF4-FFF2-40B4-BE49-F238E27FC236}">
                <a16:creationId xmlns:a16="http://schemas.microsoft.com/office/drawing/2014/main" id="{AF4F7BF8-816A-4762-BD96-85C36C4C58FB}"/>
              </a:ext>
            </a:extLst>
          </p:cNvPr>
          <p:cNvSpPr>
            <a:spLocks noGrp="1"/>
          </p:cNvSpPr>
          <p:nvPr>
            <p:ph type="pic" sz="quarter" idx="25"/>
          </p:nvPr>
        </p:nvSpPr>
        <p:spPr>
          <a:xfrm>
            <a:off x="13870629" y="7000872"/>
            <a:ext cx="2849280" cy="1540196"/>
          </a:xfrm>
        </p:spPr>
        <p:txBody>
          <a:bodyPr tIns="36000"/>
          <a:lstStyle>
            <a:lvl1pPr marL="0" indent="0" algn="ctr">
              <a:buNone/>
              <a:defRPr sz="2240"/>
            </a:lvl1pPr>
          </a:lstStyle>
          <a:p>
            <a:r>
              <a:rPr lang="en-US" noProof="0" dirty="0"/>
              <a:t>Click icon to add picture</a:t>
            </a:r>
          </a:p>
        </p:txBody>
      </p:sp>
      <p:sp>
        <p:nvSpPr>
          <p:cNvPr id="2" name="hcSlideMaster.5 Boxed title and Conten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9" name="fcSlideMaster.5 Boxed title and Conten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330427374"/>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6F15528-21DE-4FAA-801E-634DDDAF4B2B}" type="slidenum">
              <a:rPr lang="en-GB" smtClean="0"/>
              <a:t>‹#›</a:t>
            </a:fld>
            <a:endParaRPr lang="en-GB"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8" name="Picture Placeholder 8">
            <a:extLst>
              <a:ext uri="{FF2B5EF4-FFF2-40B4-BE49-F238E27FC236}">
                <a16:creationId xmlns:a16="http://schemas.microsoft.com/office/drawing/2014/main" id="{C98FB7C0-AB81-400B-93D2-786E05B9ECD1}"/>
              </a:ext>
            </a:extLst>
          </p:cNvPr>
          <p:cNvSpPr>
            <a:spLocks noGrp="1"/>
          </p:cNvSpPr>
          <p:nvPr>
            <p:ph type="pic" sz="quarter" idx="14"/>
          </p:nvPr>
        </p:nvSpPr>
        <p:spPr>
          <a:xfrm>
            <a:off x="0" y="1006794"/>
            <a:ext cx="17068800" cy="7536005"/>
          </a:xfrm>
          <a:solidFill>
            <a:schemeClr val="bg2"/>
          </a:solidFill>
        </p:spPr>
        <p:txBody>
          <a:bodyPr tIns="144000"/>
          <a:lstStyle>
            <a:lvl1pPr marL="0" indent="0" algn="ctr">
              <a:buNone/>
              <a:defRPr sz="2520"/>
            </a:lvl1pPr>
          </a:lstStyle>
          <a:p>
            <a:r>
              <a:rPr lang="en-US" noProof="0" dirty="0"/>
              <a:t>Click icon to add picture</a:t>
            </a:r>
          </a:p>
        </p:txBody>
      </p:sp>
      <p:sp>
        <p:nvSpPr>
          <p:cNvPr id="2" name="hcSlideMaster.Image Only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5" name="fcSlideMaster.Image Only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037103596"/>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B1CACAEA-3AF9-484F-9EB6-3BE22A6A28DB}" type="slidenum">
              <a:rPr lang="en-GB" altLang="en-US" smtClean="0"/>
              <a:pPr/>
              <a:t>‹#›</a:t>
            </a:fld>
            <a:endParaRPr lang="en-GB" altLang="en-US" dirty="0"/>
          </a:p>
        </p:txBody>
      </p:sp>
      <p:sp>
        <p:nvSpPr>
          <p:cNvPr id="4" name="Guides" hidden="1">
            <a:extLst>
              <a:ext uri="{FF2B5EF4-FFF2-40B4-BE49-F238E27FC236}">
                <a16:creationId xmlns:a16="http://schemas.microsoft.com/office/drawing/2014/main" id="{84D31DE4-3D79-4537-827A-488910F153E9}"/>
              </a:ext>
            </a:extLst>
          </p:cNvPr>
          <p:cNvSpPr/>
          <p:nvPr>
            <p:custDataLst>
              <p:tags r:id="rId1"/>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US" noProof="0"/>
              <a:t>Click to edit Master title style</a:t>
            </a:r>
          </a:p>
        </p:txBody>
      </p:sp>
      <p:sp>
        <p:nvSpPr>
          <p:cNvPr id="2" name="hcSlideMaster.Title Only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6" name="fcSlideMaster.Title Only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492517580"/>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CE029A-649A-4E56-A051-CCAA97E0FE7A}" type="datetimeFigureOut">
              <a:rPr lang="en-GB" smtClean="0"/>
              <a:t>21/09/2026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375AD64-750F-4F68-B1B7-75972F27F639}" type="slidenum">
              <a:rPr lang="en-AU" smtClean="0"/>
              <a:pPr/>
              <a:t>‹#›</a:t>
            </a:fld>
            <a:endParaRPr lang="en-AU" dirty="0"/>
          </a:p>
        </p:txBody>
      </p:sp>
      <p:sp>
        <p:nvSpPr>
          <p:cNvPr id="5" name="hcSlideMaster.Blank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6" name="fcSlideMaster.Blank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75955825"/>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1 column content">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7FAF0786-D8FD-437B-A74C-BDE67186DF59}"/>
              </a:ext>
            </a:extLst>
          </p:cNvPr>
          <p:cNvSpPr>
            <a:spLocks noGrp="1"/>
          </p:cNvSpPr>
          <p:nvPr>
            <p:ph sz="quarter" idx="11"/>
          </p:nvPr>
        </p:nvSpPr>
        <p:spPr>
          <a:xfrm>
            <a:off x="710639" y="2595600"/>
            <a:ext cx="16002000" cy="594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3" name="Title 2">
            <a:extLst>
              <a:ext uri="{FF2B5EF4-FFF2-40B4-BE49-F238E27FC236}">
                <a16:creationId xmlns:a16="http://schemas.microsoft.com/office/drawing/2014/main" id="{B428728F-D5DE-4AE6-9269-8A19BC463C28}"/>
              </a:ext>
            </a:extLst>
          </p:cNvPr>
          <p:cNvSpPr>
            <a:spLocks noGrp="1"/>
          </p:cNvSpPr>
          <p:nvPr>
            <p:ph type="title"/>
          </p:nvPr>
        </p:nvSpPr>
        <p:spPr/>
        <p:txBody>
          <a:bodyPr/>
          <a:lstStyle/>
          <a:p>
            <a:r>
              <a:rPr lang="en-US"/>
              <a:t>Click to edit Master title style</a:t>
            </a:r>
            <a:endParaRPr lang="en-GB"/>
          </a:p>
        </p:txBody>
      </p:sp>
      <p:sp>
        <p:nvSpPr>
          <p:cNvPr id="2" name="Slide Number Placeholder 1">
            <a:extLst>
              <a:ext uri="{FF2B5EF4-FFF2-40B4-BE49-F238E27FC236}">
                <a16:creationId xmlns:a16="http://schemas.microsoft.com/office/drawing/2014/main" id="{6C526EC7-996D-4226-8F79-0B6AAFA83A5F}"/>
              </a:ext>
            </a:extLst>
          </p:cNvPr>
          <p:cNvSpPr>
            <a:spLocks noGrp="1"/>
          </p:cNvSpPr>
          <p:nvPr>
            <p:ph type="sldNum" sz="quarter" idx="12"/>
          </p:nvPr>
        </p:nvSpPr>
        <p:spPr/>
        <p:txBody>
          <a:bodyPr/>
          <a:lstStyle/>
          <a:p>
            <a:fld id="{9091399C-B5EF-49C7-B81A-539AE2F27BD0}" type="slidenum">
              <a:rPr lang="en-GB" smtClean="0"/>
              <a:pPr/>
              <a:t>‹#›</a:t>
            </a:fld>
            <a:endParaRPr lang="en-GB" dirty="0"/>
          </a:p>
        </p:txBody>
      </p:sp>
      <p:sp>
        <p:nvSpPr>
          <p:cNvPr id="4" name="hcSlideMaster.1_1 column conten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5" name="fcSlideMaster.1_1 column conten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863128198"/>
      </p:ext>
    </p:extLst>
  </p:cSld>
  <p:clrMapOvr>
    <a:masterClrMapping/>
  </p:clrMapOvr>
  <p:extLst>
    <p:ext uri="{DCECCB84-F9BA-43D5-87BE-67443E8EF086}">
      <p15:sldGuideLst xmlns:p15="http://schemas.microsoft.com/office/powerpoint/2012/main">
        <p15:guide id="1" pos="447">
          <p15:clr>
            <a:srgbClr val="FBAE40"/>
          </p15:clr>
        </p15:guide>
        <p15:guide id="2" pos="10528">
          <p15:clr>
            <a:srgbClr val="FBAE40"/>
          </p15:clr>
        </p15:guide>
        <p15:guide id="3" orient="horz" pos="651">
          <p15:clr>
            <a:srgbClr val="FBAE40"/>
          </p15:clr>
        </p15:guide>
        <p15:guide id="4" orient="horz" pos="1637">
          <p15:clr>
            <a:srgbClr val="FBAE40"/>
          </p15:clr>
        </p15:guide>
        <p15:guide id="5" orient="horz" pos="5383">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boxed, 3 line">
    <p:bg bwMode="auto">
      <p:bgPr>
        <a:solidFill>
          <a:schemeClr val="bg1"/>
        </a:solid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762362"/>
            <a:ext cx="9710400" cy="35028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grpSp>
      <p:sp>
        <p:nvSpPr>
          <p:cNvPr id="8" name="Text Placeholder 7"/>
          <p:cNvSpPr>
            <a:spLocks noGrp="1"/>
          </p:cNvSpPr>
          <p:nvPr>
            <p:ph type="body" sz="quarter" idx="13" hasCustomPrompt="1"/>
          </p:nvPr>
        </p:nvSpPr>
        <p:spPr bwMode="auto">
          <a:xfrm>
            <a:off x="806400" y="2871039"/>
            <a:ext cx="8097600" cy="775597"/>
          </a:xfrm>
        </p:spPr>
        <p:txBody>
          <a:bodyPr lIns="0" tIns="0" rIns="0" bIns="0">
            <a:spAutoFit/>
          </a:bodyPr>
          <a:lstStyle>
            <a:lvl1pPr marL="0" indent="0">
              <a:lnSpc>
                <a:spcPct val="100000"/>
              </a:lnSpc>
              <a:spcBef>
                <a:spcPts val="0"/>
              </a:spcBef>
              <a:buNone/>
              <a:defRPr sz="168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806400" y="1115625"/>
            <a:ext cx="8097600" cy="1296184"/>
          </a:xfrm>
          <a:prstGeom prst="rect">
            <a:avLst/>
          </a:prstGeom>
        </p:spPr>
        <p:txBody>
          <a:bodyPr lIns="0" tIns="0" rIns="0" bIns="0" anchor="t" anchorCtr="0">
            <a:noAutofit/>
          </a:bodyPr>
          <a:lstStyle>
            <a:lvl1pPr>
              <a:lnSpc>
                <a:spcPct val="90000"/>
              </a:lnSpc>
              <a:defRPr sz="336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3" name="hcSlideMaster.Master title, left, boxed, 3 lin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4" name="fcSlideMaster.Master title, left, boxed, 3 lin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422693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ster title, left, boxed, 2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762362"/>
            <a:ext cx="9710400" cy="35028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grpSp>
      <p:sp>
        <p:nvSpPr>
          <p:cNvPr id="8" name="Text Placeholder 7"/>
          <p:cNvSpPr>
            <a:spLocks noGrp="1"/>
          </p:cNvSpPr>
          <p:nvPr>
            <p:ph type="body" sz="quarter" idx="13" hasCustomPrompt="1"/>
          </p:nvPr>
        </p:nvSpPr>
        <p:spPr>
          <a:xfrm>
            <a:off x="806400" y="2871039"/>
            <a:ext cx="8097600" cy="775597"/>
          </a:xfrm>
        </p:spPr>
        <p:txBody>
          <a:bodyPr lIns="0" tIns="0" rIns="0" bIns="0">
            <a:spAutoFit/>
          </a:bodyPr>
          <a:lstStyle>
            <a:lvl1pPr marL="0" indent="0">
              <a:lnSpc>
                <a:spcPct val="100000"/>
              </a:lnSpc>
              <a:spcBef>
                <a:spcPts val="0"/>
              </a:spcBef>
              <a:buNone/>
              <a:defRPr sz="168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806400" y="1102562"/>
            <a:ext cx="8097600" cy="937440"/>
          </a:xfrm>
          <a:prstGeom prst="rect">
            <a:avLst/>
          </a:prstGeom>
        </p:spPr>
        <p:txBody>
          <a:bodyPr lIns="0" tIns="0" rIns="0" bIns="0" anchor="t" anchorCtr="0">
            <a:noAutofit/>
          </a:bodyPr>
          <a:lstStyle>
            <a:lvl1pPr>
              <a:defRPr sz="3360" baseline="0"/>
            </a:lvl1pPr>
          </a:lstStyle>
          <a:p>
            <a:r>
              <a:rPr lang="en-US" dirty="0"/>
              <a:t>Title line 1</a:t>
            </a:r>
            <a:br>
              <a:rPr lang="en-US" dirty="0"/>
            </a:br>
            <a:r>
              <a:rPr lang="en-US" dirty="0"/>
              <a:t>Title line 2</a:t>
            </a:r>
            <a:br>
              <a:rPr lang="en-US" dirty="0"/>
            </a:br>
            <a:endParaRPr lang="en-AU" dirty="0"/>
          </a:p>
        </p:txBody>
      </p:sp>
      <p:sp>
        <p:nvSpPr>
          <p:cNvPr id="3" name="hcSlideMaster.Master title, left, boxed, 2 lin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4" name="fcSlideMaster.Master title, left, boxed, 2 lin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660263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boxed, 1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762362"/>
            <a:ext cx="9710400" cy="35028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grpSp>
      <p:sp>
        <p:nvSpPr>
          <p:cNvPr id="8" name="Text Placeholder 7"/>
          <p:cNvSpPr>
            <a:spLocks noGrp="1"/>
          </p:cNvSpPr>
          <p:nvPr>
            <p:ph type="body" sz="quarter" idx="13" hasCustomPrompt="1"/>
          </p:nvPr>
        </p:nvSpPr>
        <p:spPr>
          <a:xfrm>
            <a:off x="806400" y="2871039"/>
            <a:ext cx="8097600" cy="775597"/>
          </a:xfrm>
        </p:spPr>
        <p:txBody>
          <a:bodyPr lIns="0" tIns="0" rIns="0" bIns="0">
            <a:spAutoFit/>
          </a:bodyPr>
          <a:lstStyle>
            <a:lvl1pPr marL="0" indent="0">
              <a:lnSpc>
                <a:spcPct val="100000"/>
              </a:lnSpc>
              <a:spcBef>
                <a:spcPts val="0"/>
              </a:spcBef>
              <a:buNone/>
              <a:defRPr sz="168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806400" y="1102562"/>
            <a:ext cx="8097600" cy="468720"/>
          </a:xfrm>
          <a:prstGeom prst="rect">
            <a:avLst/>
          </a:prstGeom>
        </p:spPr>
        <p:txBody>
          <a:bodyPr lIns="0" tIns="0" rIns="0" bIns="0" anchor="t" anchorCtr="0">
            <a:noAutofit/>
          </a:bodyPr>
          <a:lstStyle>
            <a:lvl1pPr>
              <a:defRPr sz="3360" baseline="0"/>
            </a:lvl1pPr>
          </a:lstStyle>
          <a:p>
            <a:r>
              <a:rPr lang="en-US" dirty="0"/>
              <a:t>Title line 1</a:t>
            </a:r>
            <a:br>
              <a:rPr lang="en-US" dirty="0"/>
            </a:br>
            <a:endParaRPr lang="en-AU" dirty="0"/>
          </a:p>
        </p:txBody>
      </p:sp>
      <p:sp>
        <p:nvSpPr>
          <p:cNvPr id="3" name="hcSlideMaster.Master title, left, boxed, 1 lin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4" name="fcSlideMaster.Master title, left, boxed, 1 lin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20448707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left, 3 line">
    <p:bg bwMode="auto">
      <p:bgPr>
        <a:solidFill>
          <a:schemeClr val="tx2"/>
        </a:solid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1164240"/>
            <a:ext cx="403200" cy="122976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8" name="Text Placeholder 7"/>
          <p:cNvSpPr>
            <a:spLocks noGrp="1"/>
          </p:cNvSpPr>
          <p:nvPr userDrawn="1">
            <p:ph type="body" sz="quarter" idx="13" hasCustomPrompt="1"/>
          </p:nvPr>
        </p:nvSpPr>
        <p:spPr>
          <a:xfrm>
            <a:off x="806400" y="2871042"/>
            <a:ext cx="8097600" cy="775597"/>
          </a:xfrm>
          <a:noFill/>
        </p:spPr>
        <p:txBody>
          <a:bodyPr lIns="0" tIns="0" rIns="0" bIns="0">
            <a:noAutofit/>
          </a:bodyPr>
          <a:lstStyle>
            <a:lvl1pPr marL="0" indent="0">
              <a:lnSpc>
                <a:spcPct val="100000"/>
              </a:lnSpc>
              <a:spcBef>
                <a:spcPts val="0"/>
              </a:spcBef>
              <a:buNone/>
              <a:defRPr sz="168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806400" y="1102563"/>
            <a:ext cx="8097600" cy="1406160"/>
          </a:xfrm>
          <a:prstGeom prst="rect">
            <a:avLst/>
          </a:prstGeom>
        </p:spPr>
        <p:txBody>
          <a:bodyPr lIns="0" tIns="0" rIns="0" bIns="0" anchor="t" anchorCtr="0">
            <a:noAutofit/>
          </a:bodyPr>
          <a:lstStyle>
            <a:lvl1pPr>
              <a:defRPr sz="336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3" name="hcSlideMaster.Master title, left, 3 lin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4" name="fcSlideMaster.Master title, left, 3 lin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7705474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left, 2 line">
    <p:bg bwMode="auto">
      <p:bgPr>
        <a:solidFill>
          <a:schemeClr val="tx2"/>
        </a:solid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1164240"/>
            <a:ext cx="403200" cy="77112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8" name="Text Placeholder 7"/>
          <p:cNvSpPr>
            <a:spLocks noGrp="1"/>
          </p:cNvSpPr>
          <p:nvPr userDrawn="1">
            <p:ph type="body" sz="quarter" idx="13" hasCustomPrompt="1"/>
          </p:nvPr>
        </p:nvSpPr>
        <p:spPr>
          <a:xfrm>
            <a:off x="806400" y="2871042"/>
            <a:ext cx="8097600" cy="775597"/>
          </a:xfrm>
          <a:noFill/>
        </p:spPr>
        <p:txBody>
          <a:bodyPr lIns="0" tIns="0" rIns="0" bIns="0">
            <a:noAutofit/>
          </a:bodyPr>
          <a:lstStyle>
            <a:lvl1pPr marL="0" indent="0">
              <a:lnSpc>
                <a:spcPct val="100000"/>
              </a:lnSpc>
              <a:spcBef>
                <a:spcPts val="0"/>
              </a:spcBef>
              <a:buNone/>
              <a:defRPr sz="168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806400" y="1102563"/>
            <a:ext cx="8097600" cy="937440"/>
          </a:xfrm>
          <a:prstGeom prst="rect">
            <a:avLst/>
          </a:prstGeom>
        </p:spPr>
        <p:txBody>
          <a:bodyPr lIns="0" tIns="0" rIns="0" bIns="0" anchor="t" anchorCtr="0">
            <a:noAutofit/>
          </a:bodyPr>
          <a:lstStyle>
            <a:lvl1pPr>
              <a:defRPr sz="3360" baseline="0">
                <a:solidFill>
                  <a:schemeClr val="bg2"/>
                </a:solidFill>
              </a:defRPr>
            </a:lvl1pPr>
          </a:lstStyle>
          <a:p>
            <a:r>
              <a:rPr lang="en-US" dirty="0"/>
              <a:t>Title line 1</a:t>
            </a:r>
            <a:br>
              <a:rPr lang="en-US" dirty="0"/>
            </a:br>
            <a:r>
              <a:rPr lang="en-US" dirty="0"/>
              <a:t>Title line 2</a:t>
            </a:r>
            <a:br>
              <a:rPr lang="en-US" dirty="0"/>
            </a:br>
            <a:endParaRPr lang="en-AU" dirty="0"/>
          </a:p>
        </p:txBody>
      </p:sp>
      <p:sp>
        <p:nvSpPr>
          <p:cNvPr id="3" name="hcSlideMaster.Master title, left, 2 lin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4" name="fcSlideMaster.Master title, left, 2 lin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2938938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left, 1 line">
    <p:bg bwMode="auto">
      <p:bgPr>
        <a:solidFill>
          <a:schemeClr val="tx2"/>
        </a:solid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1164240"/>
            <a:ext cx="403200" cy="30744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8" name="Text Placeholder 7"/>
          <p:cNvSpPr>
            <a:spLocks noGrp="1"/>
          </p:cNvSpPr>
          <p:nvPr userDrawn="1">
            <p:ph type="body" sz="quarter" idx="13" hasCustomPrompt="1"/>
          </p:nvPr>
        </p:nvSpPr>
        <p:spPr>
          <a:xfrm>
            <a:off x="806400" y="2871042"/>
            <a:ext cx="8097600" cy="775597"/>
          </a:xfrm>
          <a:noFill/>
        </p:spPr>
        <p:txBody>
          <a:bodyPr lIns="0" tIns="0" rIns="0" bIns="0">
            <a:noAutofit/>
          </a:bodyPr>
          <a:lstStyle>
            <a:lvl1pPr marL="0" indent="0">
              <a:lnSpc>
                <a:spcPct val="100000"/>
              </a:lnSpc>
              <a:spcBef>
                <a:spcPts val="0"/>
              </a:spcBef>
              <a:buNone/>
              <a:defRPr sz="168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806400" y="1102563"/>
            <a:ext cx="8097600" cy="468720"/>
          </a:xfrm>
          <a:prstGeom prst="rect">
            <a:avLst/>
          </a:prstGeom>
        </p:spPr>
        <p:txBody>
          <a:bodyPr lIns="0" tIns="0" rIns="0" bIns="0" anchor="t" anchorCtr="0">
            <a:noAutofit/>
          </a:bodyPr>
          <a:lstStyle>
            <a:lvl1pPr>
              <a:defRPr sz="3360" baseline="0">
                <a:solidFill>
                  <a:schemeClr val="bg2"/>
                </a:solidFill>
              </a:defRPr>
            </a:lvl1pPr>
          </a:lstStyle>
          <a:p>
            <a:r>
              <a:rPr lang="en-US" dirty="0"/>
              <a:t>Title line 1</a:t>
            </a:r>
            <a:endParaRPr lang="en-AU" dirty="0"/>
          </a:p>
        </p:txBody>
      </p:sp>
      <p:sp>
        <p:nvSpPr>
          <p:cNvPr id="3" name="hcSlideMaster.Master title, left, 1 lin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4" name="fcSlideMaster.Master title, left, 1 lin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5802099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bg bwMode="auto">
      <p:bgRef idx="1001">
        <a:schemeClr val="bg1"/>
      </p:bgRef>
    </p:bg>
    <p:spTree>
      <p:nvGrpSpPr>
        <p:cNvPr id="1" name=""/>
        <p:cNvGrpSpPr/>
        <p:nvPr/>
      </p:nvGrpSpPr>
      <p:grpSpPr>
        <a:xfrm>
          <a:off x="0" y="0"/>
          <a:ext cx="0" cy="0"/>
          <a:chOff x="0" y="0"/>
          <a:chExt cx="0" cy="0"/>
        </a:xfrm>
      </p:grpSpPr>
      <p:sp>
        <p:nvSpPr>
          <p:cNvPr id="14" name="Rectangle 13"/>
          <p:cNvSpPr/>
          <p:nvPr userDrawn="1"/>
        </p:nvSpPr>
        <p:spPr>
          <a:xfrm>
            <a:off x="7358400" y="756000"/>
            <a:ext cx="9710400" cy="3502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8164800" y="1103760"/>
            <a:ext cx="8097600" cy="1406160"/>
          </a:xfrm>
          <a:prstGeom prst="rect">
            <a:avLst/>
          </a:prstGeom>
        </p:spPr>
        <p:txBody>
          <a:bodyPr lIns="0" tIns="0" rIns="0" bIns="0" anchor="t" anchorCtr="0">
            <a:noAutofit/>
          </a:bodyPr>
          <a:lstStyle>
            <a:lvl1pPr>
              <a:defRPr sz="336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8164801" y="2872803"/>
            <a:ext cx="8097600" cy="775597"/>
          </a:xfrm>
        </p:spPr>
        <p:txBody>
          <a:bodyPr lIns="0" tIns="0" rIns="0" bIns="0">
            <a:noAutofit/>
          </a:bodyPr>
          <a:lstStyle>
            <a:lvl1pPr marL="0" indent="0">
              <a:lnSpc>
                <a:spcPct val="100000"/>
              </a:lnSpc>
              <a:spcBef>
                <a:spcPts val="0"/>
              </a:spcBef>
              <a:buNone/>
              <a:defRPr sz="168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7358401" y="1164240"/>
            <a:ext cx="403200" cy="122976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2" name="hcSlideMaster.Master title, right, boxed, 3 lin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Master title, right, boxed, 3 lin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97115713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bg bwMode="auto">
      <p:bgRef idx="1001">
        <a:schemeClr val="bg1"/>
      </p:bgRef>
    </p:bg>
    <p:spTree>
      <p:nvGrpSpPr>
        <p:cNvPr id="1" name=""/>
        <p:cNvGrpSpPr/>
        <p:nvPr/>
      </p:nvGrpSpPr>
      <p:grpSpPr>
        <a:xfrm>
          <a:off x="0" y="0"/>
          <a:ext cx="0" cy="0"/>
          <a:chOff x="0" y="0"/>
          <a:chExt cx="0" cy="0"/>
        </a:xfrm>
      </p:grpSpPr>
      <p:sp>
        <p:nvSpPr>
          <p:cNvPr id="14" name="Rectangle 13"/>
          <p:cNvSpPr/>
          <p:nvPr userDrawn="1"/>
        </p:nvSpPr>
        <p:spPr>
          <a:xfrm>
            <a:off x="7358400" y="756000"/>
            <a:ext cx="9710400" cy="3502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8164800" y="1103760"/>
            <a:ext cx="8097600" cy="937440"/>
          </a:xfrm>
          <a:prstGeom prst="rect">
            <a:avLst/>
          </a:prstGeom>
        </p:spPr>
        <p:txBody>
          <a:bodyPr lIns="0" tIns="0" rIns="0" bIns="0" anchor="t" anchorCtr="0">
            <a:noAutofit/>
          </a:bodyPr>
          <a:lstStyle>
            <a:lvl1pPr>
              <a:defRPr sz="336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8164801" y="2872803"/>
            <a:ext cx="8097600" cy="775597"/>
          </a:xfrm>
        </p:spPr>
        <p:txBody>
          <a:bodyPr lIns="0" tIns="0" rIns="0" bIns="0">
            <a:noAutofit/>
          </a:bodyPr>
          <a:lstStyle>
            <a:lvl1pPr marL="0" indent="0">
              <a:lnSpc>
                <a:spcPct val="100000"/>
              </a:lnSpc>
              <a:spcBef>
                <a:spcPts val="0"/>
              </a:spcBef>
              <a:buNone/>
              <a:defRPr sz="168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7358401" y="1164240"/>
            <a:ext cx="403200" cy="77112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2" name="hcSlideMaster.Master title, right, boxed, 2 lin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Master title, right, boxed, 2 lin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11950795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bg bwMode="auto">
      <p:bgRef idx="1001">
        <a:schemeClr val="bg1"/>
      </p:bgRef>
    </p:bg>
    <p:spTree>
      <p:nvGrpSpPr>
        <p:cNvPr id="1" name=""/>
        <p:cNvGrpSpPr/>
        <p:nvPr/>
      </p:nvGrpSpPr>
      <p:grpSpPr>
        <a:xfrm>
          <a:off x="0" y="0"/>
          <a:ext cx="0" cy="0"/>
          <a:chOff x="0" y="0"/>
          <a:chExt cx="0" cy="0"/>
        </a:xfrm>
      </p:grpSpPr>
      <p:sp>
        <p:nvSpPr>
          <p:cNvPr id="14" name="Rectangle 13"/>
          <p:cNvSpPr/>
          <p:nvPr userDrawn="1"/>
        </p:nvSpPr>
        <p:spPr>
          <a:xfrm>
            <a:off x="7358400" y="756000"/>
            <a:ext cx="9710400" cy="3502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8164800" y="1103760"/>
            <a:ext cx="8097600" cy="468720"/>
          </a:xfrm>
          <a:prstGeom prst="rect">
            <a:avLst/>
          </a:prstGeom>
        </p:spPr>
        <p:txBody>
          <a:bodyPr lIns="0" tIns="0" rIns="0" bIns="0" anchor="t" anchorCtr="0">
            <a:noAutofit/>
          </a:bodyPr>
          <a:lstStyle>
            <a:lvl1pPr>
              <a:defRPr sz="336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8164801" y="2872803"/>
            <a:ext cx="8097600" cy="775597"/>
          </a:xfrm>
        </p:spPr>
        <p:txBody>
          <a:bodyPr lIns="0" tIns="0" rIns="0" bIns="0">
            <a:noAutofit/>
          </a:bodyPr>
          <a:lstStyle>
            <a:lvl1pPr marL="0" indent="0">
              <a:lnSpc>
                <a:spcPct val="100000"/>
              </a:lnSpc>
              <a:spcBef>
                <a:spcPts val="0"/>
              </a:spcBef>
              <a:buNone/>
              <a:defRPr sz="168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7358401" y="1164240"/>
            <a:ext cx="403200" cy="30744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2" name="hcSlideMaster.Master title, right, boxed, 1 lin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Master title, right, boxed, 1 lin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66945381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Master title, right, 3 line">
    <p:bg bwMode="auto">
      <p:bgPr>
        <a:solidFill>
          <a:schemeClr val="tx2"/>
        </a:solid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8164800" y="1103760"/>
            <a:ext cx="8097600" cy="1406160"/>
          </a:xfrm>
          <a:prstGeom prst="rect">
            <a:avLst/>
          </a:prstGeom>
        </p:spPr>
        <p:txBody>
          <a:bodyPr lIns="0" tIns="0" rIns="0" bIns="0" anchor="t" anchorCtr="0">
            <a:noAutofit/>
          </a:bodyPr>
          <a:lstStyle>
            <a:lvl1pPr>
              <a:defRPr sz="336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8164801" y="2872803"/>
            <a:ext cx="8097600" cy="775597"/>
          </a:xfrm>
          <a:noFill/>
        </p:spPr>
        <p:txBody>
          <a:bodyPr lIns="0" tIns="0" rIns="0" bIns="0">
            <a:noAutofit/>
          </a:bodyPr>
          <a:lstStyle>
            <a:lvl1pPr marL="0" indent="0">
              <a:lnSpc>
                <a:spcPct val="100000"/>
              </a:lnSpc>
              <a:spcBef>
                <a:spcPts val="0"/>
              </a:spcBef>
              <a:buNone/>
              <a:defRPr sz="168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7358401" y="1164240"/>
            <a:ext cx="403200" cy="122976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2" name="hcSlideMaster.Master title, right, 3 lin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Master title, right, 3 lin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46689427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Master title, right, 2 line">
    <p:bg bwMode="auto">
      <p:bgPr>
        <a:solidFill>
          <a:schemeClr val="tx2"/>
        </a:solid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8164800" y="1103760"/>
            <a:ext cx="8097600" cy="937440"/>
          </a:xfrm>
          <a:prstGeom prst="rect">
            <a:avLst/>
          </a:prstGeom>
        </p:spPr>
        <p:txBody>
          <a:bodyPr lIns="0" tIns="0" rIns="0" bIns="0" anchor="t" anchorCtr="0">
            <a:noAutofit/>
          </a:bodyPr>
          <a:lstStyle>
            <a:lvl1pPr>
              <a:defRPr sz="336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8164801" y="2872803"/>
            <a:ext cx="8097600" cy="775597"/>
          </a:xfrm>
          <a:noFill/>
        </p:spPr>
        <p:txBody>
          <a:bodyPr lIns="0" tIns="0" rIns="0" bIns="0">
            <a:noAutofit/>
          </a:bodyPr>
          <a:lstStyle>
            <a:lvl1pPr marL="0" indent="0">
              <a:lnSpc>
                <a:spcPct val="100000"/>
              </a:lnSpc>
              <a:spcBef>
                <a:spcPts val="0"/>
              </a:spcBef>
              <a:buNone/>
              <a:defRPr sz="168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7358401" y="1164240"/>
            <a:ext cx="403200" cy="77112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2" name="hcSlideMaster.Master title, right, 2 lin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Master title, right, 2 lin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71781195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ster title, right, 1 line">
    <p:bg bwMode="auto">
      <p:bgPr>
        <a:solidFill>
          <a:schemeClr val="tx2"/>
        </a:solid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8164800" y="1103760"/>
            <a:ext cx="8097600" cy="468720"/>
          </a:xfrm>
          <a:prstGeom prst="rect">
            <a:avLst/>
          </a:prstGeom>
        </p:spPr>
        <p:txBody>
          <a:bodyPr lIns="0" tIns="0" rIns="0" bIns="0" anchor="t" anchorCtr="0">
            <a:noAutofit/>
          </a:bodyPr>
          <a:lstStyle>
            <a:lvl1pPr>
              <a:defRPr sz="336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8164801" y="2872803"/>
            <a:ext cx="8097600" cy="775597"/>
          </a:xfrm>
          <a:noFill/>
        </p:spPr>
        <p:txBody>
          <a:bodyPr lIns="0" tIns="0" rIns="0" bIns="0">
            <a:noAutofit/>
          </a:bodyPr>
          <a:lstStyle>
            <a:lvl1pPr marL="0" indent="0">
              <a:lnSpc>
                <a:spcPct val="100000"/>
              </a:lnSpc>
              <a:spcBef>
                <a:spcPts val="0"/>
              </a:spcBef>
              <a:buNone/>
              <a:defRPr sz="168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7358401" y="1164240"/>
            <a:ext cx="403200" cy="30744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2" name="hcSlideMaster.Master title, right, 1 lin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Master title, right, 1 lin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4059654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One image, two column">
    <p:bg bwMode="auto">
      <p:bgRef idx="1001">
        <a:schemeClr val="bg1"/>
      </p:bgRef>
    </p:bg>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3906004"/>
            <a:ext cx="17068800" cy="310239"/>
          </a:xfr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806403" y="1864800"/>
            <a:ext cx="6223341" cy="937440"/>
          </a:xfrm>
          <a:prstGeom prst="rect">
            <a:avLst/>
          </a:prstGeom>
        </p:spPr>
        <p:txBody>
          <a:bodyPr lIns="0" tIns="0" rIns="0" bIns="0" anchor="t" anchorCtr="0">
            <a:noAutofit/>
          </a:bodyPr>
          <a:lstStyle>
            <a:lvl1pPr>
              <a:defRPr sz="336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925280"/>
            <a:ext cx="403200" cy="77112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13" name="Text Placeholder 7"/>
          <p:cNvSpPr>
            <a:spLocks noGrp="1"/>
          </p:cNvSpPr>
          <p:nvPr>
            <p:ph type="body" sz="quarter" idx="13"/>
          </p:nvPr>
        </p:nvSpPr>
        <p:spPr>
          <a:xfrm>
            <a:off x="10080000" y="1790757"/>
            <a:ext cx="6186840" cy="1764000"/>
          </a:xfrm>
        </p:spPr>
        <p:txBody>
          <a:bodyPr lIns="0" tIns="0" rIns="0" bIns="0">
            <a:noAutofit/>
          </a:bodyPr>
          <a:lstStyle>
            <a:lvl1pPr marL="248914" indent="-248914">
              <a:lnSpc>
                <a:spcPct val="100000"/>
              </a:lnSpc>
              <a:spcBef>
                <a:spcPts val="0"/>
              </a:spcBef>
              <a:buClr>
                <a:schemeClr val="accent2"/>
              </a:buClr>
              <a:buFont typeface="Arial" panose="020B0604020202020204" pitchFamily="34" charset="0"/>
              <a:buChar char="•"/>
              <a:defRPr sz="2240"/>
            </a:lvl1pPr>
            <a:lvl2pPr marL="1151181" indent="-400041">
              <a:buFont typeface="Arial" panose="020B0604020202020204" pitchFamily="34" charset="0"/>
              <a:buChar char="•"/>
              <a:defRPr sz="224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hcSlideMaster.One image, two column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4" name="fcSlideMaster.One image, two column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8047153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Plain, with bullets">
    <p:bg bwMode="auto">
      <p:bgRef idx="1001">
        <a:schemeClr val="bg1"/>
      </p:bgRef>
    </p:bg>
    <p:spTree>
      <p:nvGrpSpPr>
        <p:cNvPr id="1" name=""/>
        <p:cNvGrpSpPr/>
        <p:nvPr/>
      </p:nvGrpSpPr>
      <p:grpSpPr>
        <a:xfrm>
          <a:off x="0" y="0"/>
          <a:ext cx="0" cy="0"/>
          <a:chOff x="0" y="0"/>
          <a:chExt cx="0" cy="0"/>
        </a:xfrm>
      </p:grpSpPr>
      <p:sp>
        <p:nvSpPr>
          <p:cNvPr id="6" name="Rectangle 5"/>
          <p:cNvSpPr/>
          <p:nvPr userDrawn="1"/>
        </p:nvSpPr>
        <p:spPr>
          <a:xfrm>
            <a:off x="6" y="453600"/>
            <a:ext cx="17068799" cy="8064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806405" y="1102563"/>
            <a:ext cx="8508751" cy="1406160"/>
          </a:xfrm>
          <a:prstGeom prst="rect">
            <a:avLst/>
          </a:prstGeom>
        </p:spPr>
        <p:txBody>
          <a:bodyPr lIns="0" tIns="0" rIns="0" bIns="0" anchor="t" anchorCtr="0">
            <a:noAutofit/>
          </a:bodyPr>
          <a:lstStyle>
            <a:lvl1pPr>
              <a:defRPr sz="336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1164240"/>
            <a:ext cx="403200" cy="122976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15" name="Text Placeholder 7"/>
          <p:cNvSpPr>
            <a:spLocks noGrp="1"/>
          </p:cNvSpPr>
          <p:nvPr>
            <p:ph type="body" sz="quarter" idx="13"/>
          </p:nvPr>
        </p:nvSpPr>
        <p:spPr>
          <a:xfrm>
            <a:off x="10080001" y="6148803"/>
            <a:ext cx="6182400" cy="2874633"/>
          </a:xfrm>
        </p:spPr>
        <p:txBody>
          <a:bodyPr lIns="0" tIns="0" rIns="0" bIns="0">
            <a:spAutoFit/>
          </a:bodyPr>
          <a:lstStyle>
            <a:lvl1pPr marL="248914" indent="-248914">
              <a:lnSpc>
                <a:spcPct val="100000"/>
              </a:lnSpc>
              <a:spcBef>
                <a:spcPts val="0"/>
              </a:spcBef>
              <a:buClr>
                <a:schemeClr val="accent2"/>
              </a:buClr>
              <a:buFont typeface="Arial" panose="020B0604020202020204" pitchFamily="34" charset="0"/>
              <a:buChar char="•"/>
              <a:defRPr sz="224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hcSlideMaster.Plain, with bullets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Plain, with bullets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99760515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06400" y="845157"/>
            <a:ext cx="15414840" cy="930716"/>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6403" y="2419205"/>
            <a:ext cx="7267704" cy="344709"/>
          </a:xfrm>
        </p:spPr>
        <p:txBody>
          <a:bodyPr lIns="0" tIns="0" rIns="0" bIns="0" anchor="t" anchorCtr="0">
            <a:noAutofit/>
          </a:bodyPr>
          <a:lstStyle>
            <a:lvl1pPr marL="0" indent="0">
              <a:lnSpc>
                <a:spcPct val="100000"/>
              </a:lnSpc>
              <a:spcBef>
                <a:spcPts val="0"/>
              </a:spcBef>
              <a:buFont typeface="+mj-lt"/>
              <a:buNone/>
              <a:defRPr sz="224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8951040" y="2419197"/>
            <a:ext cx="7271040" cy="342720"/>
          </a:xfrm>
        </p:spPr>
        <p:txBody>
          <a:bodyPr lIns="0" tIns="0" rIns="0" bIns="0">
            <a:noAutofit/>
          </a:bodyPr>
          <a:lstStyle>
            <a:lvl1pPr marL="0" indent="0">
              <a:lnSpc>
                <a:spcPct val="100000"/>
              </a:lnSpc>
              <a:buNone/>
              <a:defRPr sz="224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8951040" y="3166612"/>
            <a:ext cx="7270200" cy="5307120"/>
          </a:xfrm>
        </p:spPr>
        <p:txBody>
          <a:bodyPr wrap="square" lIns="0" tIns="0" rIns="0" bIns="0">
            <a:noAutofit/>
          </a:bodyPr>
          <a:lstStyle>
            <a:lvl1pPr marL="400041" indent="-400041">
              <a:lnSpc>
                <a:spcPct val="100000"/>
              </a:lnSpc>
              <a:spcBef>
                <a:spcPts val="0"/>
              </a:spcBef>
              <a:buClr>
                <a:schemeClr val="accent2"/>
              </a:buClr>
              <a:buFont typeface="Arial" panose="020B0604020202020204" pitchFamily="34" charset="0"/>
              <a:buChar char="•"/>
              <a:defRPr sz="224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806400" y="3166612"/>
            <a:ext cx="7270200" cy="5307120"/>
          </a:xfrm>
        </p:spPr>
        <p:txBody>
          <a:bodyPr wrap="square" lIns="0" tIns="0" rIns="0" bIns="0">
            <a:noAutofit/>
          </a:bodyPr>
          <a:lstStyle>
            <a:lvl1pPr marL="400041" indent="-400041">
              <a:lnSpc>
                <a:spcPct val="100000"/>
              </a:lnSpc>
              <a:spcBef>
                <a:spcPts val="0"/>
              </a:spcBef>
              <a:buClr>
                <a:schemeClr val="accent2"/>
              </a:buClr>
              <a:buFont typeface="Arial" panose="020B0604020202020204" pitchFamily="34" charset="0"/>
              <a:buChar char="•"/>
              <a:defRPr sz="224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hcSlideMaster.Two column tex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4" name="fcSlideMaster.Two column tex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15128798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One column text">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6400" y="2419205"/>
            <a:ext cx="15414840" cy="344709"/>
          </a:xfrm>
        </p:spPr>
        <p:txBody>
          <a:bodyPr lIns="0" tIns="0" rIns="0" bIns="0">
            <a:noAutofit/>
          </a:bodyPr>
          <a:lstStyle>
            <a:lvl1pPr marL="0" indent="0">
              <a:lnSpc>
                <a:spcPct val="100000"/>
              </a:lnSpc>
              <a:spcBef>
                <a:spcPts val="0"/>
              </a:spcBef>
              <a:buFont typeface="+mj-lt"/>
              <a:buNone/>
              <a:defRPr sz="2240"/>
            </a:lvl1pPr>
          </a:lstStyle>
          <a:p>
            <a:pPr lvl="0"/>
            <a:r>
              <a:rPr lang="en-US" dirty="0"/>
              <a:t>Enter text here</a:t>
            </a:r>
          </a:p>
        </p:txBody>
      </p:sp>
      <p:sp>
        <p:nvSpPr>
          <p:cNvPr id="12" name="Text Placeholder 7"/>
          <p:cNvSpPr>
            <a:spLocks noGrp="1"/>
          </p:cNvSpPr>
          <p:nvPr>
            <p:ph type="body" sz="quarter" idx="15"/>
          </p:nvPr>
        </p:nvSpPr>
        <p:spPr>
          <a:xfrm>
            <a:off x="806400" y="3166612"/>
            <a:ext cx="15414840" cy="5307120"/>
          </a:xfrm>
        </p:spPr>
        <p:txBody>
          <a:bodyPr lIns="0" tIns="0" rIns="0" bIns="0">
            <a:noAutofit/>
          </a:bodyPr>
          <a:lstStyle>
            <a:lvl1pPr marL="400041" indent="-400041">
              <a:lnSpc>
                <a:spcPct val="100000"/>
              </a:lnSpc>
              <a:spcBef>
                <a:spcPts val="0"/>
              </a:spcBef>
              <a:buFont typeface="Arial" panose="020B0604020202020204" pitchFamily="34" charset="0"/>
              <a:buChar char="•"/>
              <a:defRPr sz="224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806400" y="845157"/>
            <a:ext cx="15414840" cy="930716"/>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2" name="hcSlideMaster.One column tex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One column tex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23347026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ab pull out text">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4173120"/>
            <a:ext cx="403200" cy="122976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2" name="Title 1"/>
          <p:cNvSpPr>
            <a:spLocks noGrp="1"/>
          </p:cNvSpPr>
          <p:nvPr>
            <p:ph type="title" hasCustomPrompt="1"/>
          </p:nvPr>
        </p:nvSpPr>
        <p:spPr>
          <a:xfrm>
            <a:off x="806401" y="4108131"/>
            <a:ext cx="15525648" cy="1295280"/>
          </a:xfrm>
          <a:prstGeom prst="rect">
            <a:avLst/>
          </a:prstGeom>
        </p:spPr>
        <p:txBody>
          <a:bodyPr lIns="0" tIns="0" rIns="0" bIns="0" anchor="t" anchorCtr="0">
            <a:noAutofit/>
          </a:bodyPr>
          <a:lstStyle>
            <a:lvl1pPr marL="0">
              <a:defRPr sz="336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806400" y="846721"/>
            <a:ext cx="15415680" cy="930716"/>
          </a:xfrm>
        </p:spPr>
        <p:txBody>
          <a:bodyPr>
            <a:noAutofit/>
          </a:bodyPr>
          <a:lstStyle>
            <a:lvl1pPr marL="0" indent="0">
              <a:spcBef>
                <a:spcPts val="0"/>
              </a:spcBef>
              <a:buNone/>
              <a:defRPr sz="3360"/>
            </a:lvl1pPr>
          </a:lstStyle>
          <a:p>
            <a:r>
              <a:rPr lang="en-US" dirty="0"/>
              <a:t>Title line 1</a:t>
            </a:r>
            <a:br>
              <a:rPr lang="en-US" dirty="0"/>
            </a:br>
            <a:r>
              <a:rPr lang="en-US" dirty="0"/>
              <a:t>Title line 2</a:t>
            </a:r>
            <a:endParaRPr lang="en-AU" dirty="0"/>
          </a:p>
        </p:txBody>
      </p:sp>
      <p:sp>
        <p:nvSpPr>
          <p:cNvPr id="3" name="hcSlideMaster.Tab pull out tex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4" name="fcSlideMaster.Tab pull out tex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41472924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one image, portrait">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6401" y="2419205"/>
            <a:ext cx="8400000" cy="344709"/>
          </a:xfrm>
        </p:spPr>
        <p:txBody>
          <a:bodyPr lIns="0" tIns="0" rIns="0" bIns="0">
            <a:noAutofit/>
          </a:bodyPr>
          <a:lstStyle>
            <a:lvl1pPr marL="0" indent="0">
              <a:lnSpc>
                <a:spcPct val="100000"/>
              </a:lnSpc>
              <a:spcBef>
                <a:spcPts val="0"/>
              </a:spcBef>
              <a:buFont typeface="+mj-lt"/>
              <a:buNone/>
              <a:defRPr sz="2240"/>
            </a:lvl1pPr>
          </a:lstStyle>
          <a:p>
            <a:pPr lvl="0"/>
            <a:r>
              <a:rPr lang="en-US" dirty="0"/>
              <a:t>Enter text here</a:t>
            </a:r>
          </a:p>
        </p:txBody>
      </p:sp>
      <p:sp>
        <p:nvSpPr>
          <p:cNvPr id="12" name="Text Placeholder 7"/>
          <p:cNvSpPr>
            <a:spLocks noGrp="1"/>
          </p:cNvSpPr>
          <p:nvPr>
            <p:ph type="body" sz="quarter" idx="15"/>
          </p:nvPr>
        </p:nvSpPr>
        <p:spPr>
          <a:xfrm>
            <a:off x="806401" y="3166612"/>
            <a:ext cx="8400000" cy="5307120"/>
          </a:xfrm>
        </p:spPr>
        <p:txBody>
          <a:bodyPr lIns="0" tIns="0" rIns="0" bIns="0">
            <a:noAutofit/>
          </a:bodyPr>
          <a:lstStyle>
            <a:lvl1pPr marL="400041" indent="-400041">
              <a:lnSpc>
                <a:spcPct val="100000"/>
              </a:lnSpc>
              <a:spcBef>
                <a:spcPts val="0"/>
              </a:spcBef>
              <a:buClr>
                <a:schemeClr val="accent2"/>
              </a:buClr>
              <a:buFont typeface="Arial" panose="020B0604020202020204" pitchFamily="34" charset="0"/>
              <a:buChar char="•"/>
              <a:defRPr sz="224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806401" y="845157"/>
            <a:ext cx="8400000" cy="930716"/>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10012800" y="488884"/>
            <a:ext cx="7029120" cy="310239"/>
          </a:xfrm>
        </p:spPr>
        <p:txBody>
          <a:bodyPr/>
          <a:lstStyle>
            <a:lvl1pPr marL="0" indent="0">
              <a:buNone/>
              <a:defRPr baseline="0"/>
            </a:lvl1pPr>
          </a:lstStyle>
          <a:p>
            <a:r>
              <a:rPr lang="en-AU" dirty="0"/>
              <a:t>Select a picture to add</a:t>
            </a:r>
          </a:p>
        </p:txBody>
      </p:sp>
      <p:sp>
        <p:nvSpPr>
          <p:cNvPr id="2" name="hcSlideMaster.Text with one image, portrait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Text with one image, portrait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26643391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one image, landscape">
    <p:bg bwMode="auto">
      <p:bgRef idx="1001">
        <a:schemeClr val="bg1"/>
      </p:bgRef>
    </p:bg>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4967241"/>
            <a:ext cx="17068800" cy="310239"/>
          </a:xfr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6400" y="2419205"/>
            <a:ext cx="15414840" cy="344709"/>
          </a:xfrm>
        </p:spPr>
        <p:txBody>
          <a:bodyPr lIns="0" tIns="0" rIns="0" bIns="0">
            <a:noAutofit/>
          </a:bodyPr>
          <a:lstStyle>
            <a:lvl1pPr marL="0" indent="0">
              <a:lnSpc>
                <a:spcPct val="100000"/>
              </a:lnSpc>
              <a:spcBef>
                <a:spcPts val="0"/>
              </a:spcBef>
              <a:buFont typeface="+mj-lt"/>
              <a:buNone/>
              <a:defRPr sz="2240"/>
            </a:lvl1pPr>
          </a:lstStyle>
          <a:p>
            <a:pPr lvl="0"/>
            <a:r>
              <a:rPr lang="en-US" dirty="0"/>
              <a:t>Enter text here</a:t>
            </a:r>
          </a:p>
        </p:txBody>
      </p:sp>
      <p:sp>
        <p:nvSpPr>
          <p:cNvPr id="12" name="Text Placeholder 7"/>
          <p:cNvSpPr>
            <a:spLocks noGrp="1"/>
          </p:cNvSpPr>
          <p:nvPr>
            <p:ph type="body" sz="quarter" idx="15"/>
          </p:nvPr>
        </p:nvSpPr>
        <p:spPr>
          <a:xfrm>
            <a:off x="806400" y="3166612"/>
            <a:ext cx="15414840" cy="1512000"/>
          </a:xfrm>
        </p:spPr>
        <p:txBody>
          <a:bodyPr lIns="0" tIns="0" rIns="0" bIns="0">
            <a:noAutofit/>
          </a:bodyPr>
          <a:lstStyle>
            <a:lvl1pPr marL="400041" indent="-400041">
              <a:lnSpc>
                <a:spcPct val="100000"/>
              </a:lnSpc>
              <a:spcBef>
                <a:spcPts val="0"/>
              </a:spcBef>
              <a:buClr>
                <a:schemeClr val="accent2"/>
              </a:buClr>
              <a:buFont typeface="Arial" panose="020B0604020202020204" pitchFamily="34" charset="0"/>
              <a:buChar char="•"/>
              <a:defRPr sz="2240"/>
            </a:lvl1pPr>
            <a:lvl5pPr marL="3404599" indent="-400041">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806400" y="845157"/>
            <a:ext cx="15414840" cy="930716"/>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2" name="hcSlideMaster.Text with one image, landscap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Text with one image, landscap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27400476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with one image, wide">
    <p:bg bwMode="auto">
      <p:bgRef idx="1001">
        <a:schemeClr val="bg1"/>
      </p:bgRef>
    </p:bg>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13020" y="2419204"/>
            <a:ext cx="10819200" cy="310239"/>
          </a:xfr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11312831" y="2419197"/>
            <a:ext cx="4949572" cy="3528000"/>
          </a:xfrm>
        </p:spPr>
        <p:txBody>
          <a:bodyPr lIns="0" tIns="0" rIns="0" bIns="0">
            <a:noAutofit/>
          </a:bodyPr>
          <a:lstStyle>
            <a:lvl1pPr marL="0" indent="0">
              <a:lnSpc>
                <a:spcPct val="100000"/>
              </a:lnSpc>
              <a:spcBef>
                <a:spcPts val="0"/>
              </a:spcBef>
              <a:buFont typeface="+mj-lt"/>
              <a:buNone/>
              <a:defRPr sz="2240"/>
            </a:lvl1pPr>
          </a:lstStyle>
          <a:p>
            <a:pPr lvl="0"/>
            <a:r>
              <a:rPr lang="en-US" dirty="0"/>
              <a:t>Enter text here</a:t>
            </a:r>
          </a:p>
        </p:txBody>
      </p:sp>
      <p:sp>
        <p:nvSpPr>
          <p:cNvPr id="10" name="Title 1"/>
          <p:cNvSpPr>
            <a:spLocks noGrp="1"/>
          </p:cNvSpPr>
          <p:nvPr>
            <p:ph type="title" hasCustomPrompt="1"/>
          </p:nvPr>
        </p:nvSpPr>
        <p:spPr>
          <a:xfrm>
            <a:off x="806400" y="845157"/>
            <a:ext cx="15414840" cy="930716"/>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11312828" y="6511680"/>
            <a:ext cx="403200" cy="122976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6" name="Text Placeholder 5"/>
          <p:cNvSpPr>
            <a:spLocks noGrp="1"/>
          </p:cNvSpPr>
          <p:nvPr>
            <p:ph type="body" sz="quarter" idx="15" hasCustomPrompt="1"/>
          </p:nvPr>
        </p:nvSpPr>
        <p:spPr>
          <a:xfrm>
            <a:off x="12122880" y="6420959"/>
            <a:ext cx="4146240" cy="604800"/>
          </a:xfrm>
        </p:spPr>
        <p:txBody>
          <a:bodyPr>
            <a:noAutofit/>
          </a:bodyPr>
          <a:lstStyle>
            <a:lvl1pPr marL="0" indent="0">
              <a:spcBef>
                <a:spcPts val="0"/>
              </a:spcBef>
              <a:buNone/>
              <a:defRPr sz="4480" baseline="0"/>
            </a:lvl1pPr>
          </a:lstStyle>
          <a:p>
            <a:r>
              <a:rPr lang="en-US" sz="4900" dirty="0"/>
              <a:t>Title line 1</a:t>
            </a:r>
            <a:endParaRPr lang="en-AU" sz="2240" dirty="0"/>
          </a:p>
        </p:txBody>
      </p:sp>
      <p:sp>
        <p:nvSpPr>
          <p:cNvPr id="4" name="Text Placeholder 3"/>
          <p:cNvSpPr>
            <a:spLocks noGrp="1"/>
          </p:cNvSpPr>
          <p:nvPr>
            <p:ph type="body" sz="quarter" idx="16" hasCustomPrompt="1"/>
          </p:nvPr>
        </p:nvSpPr>
        <p:spPr>
          <a:xfrm>
            <a:off x="12122880" y="7106405"/>
            <a:ext cx="4146240" cy="344709"/>
          </a:xfrm>
        </p:spPr>
        <p:txBody>
          <a:bodyPr>
            <a:noAutofit/>
          </a:bodyPr>
          <a:lstStyle>
            <a:lvl1pPr marL="0" indent="0">
              <a:lnSpc>
                <a:spcPct val="100000"/>
              </a:lnSpc>
              <a:spcBef>
                <a:spcPts val="0"/>
              </a:spcBef>
              <a:buNone/>
              <a:defRPr sz="2240" baseline="0"/>
            </a:lvl1pPr>
          </a:lstStyle>
          <a:p>
            <a:pPr lvl="0"/>
            <a:r>
              <a:rPr lang="en-AU" dirty="0"/>
              <a:t>Title Line 2</a:t>
            </a:r>
          </a:p>
        </p:txBody>
      </p:sp>
      <p:sp>
        <p:nvSpPr>
          <p:cNvPr id="2" name="hcSlideMaster.Text with one image, wid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Text with one image, wid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20116365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with two images">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6401" y="2419205"/>
            <a:ext cx="8400000" cy="344709"/>
          </a:xfrm>
        </p:spPr>
        <p:txBody>
          <a:bodyPr lIns="0" tIns="0" rIns="0" bIns="0">
            <a:noAutofit/>
          </a:bodyPr>
          <a:lstStyle>
            <a:lvl1pPr marL="0" indent="0">
              <a:lnSpc>
                <a:spcPct val="100000"/>
              </a:lnSpc>
              <a:spcBef>
                <a:spcPts val="0"/>
              </a:spcBef>
              <a:buFont typeface="+mj-lt"/>
              <a:buNone/>
              <a:defRPr sz="2240"/>
            </a:lvl1pPr>
          </a:lstStyle>
          <a:p>
            <a:pPr lvl="0"/>
            <a:r>
              <a:rPr lang="en-US" dirty="0"/>
              <a:t>Enter text here</a:t>
            </a:r>
          </a:p>
        </p:txBody>
      </p:sp>
      <p:sp>
        <p:nvSpPr>
          <p:cNvPr id="12" name="Text Placeholder 7"/>
          <p:cNvSpPr>
            <a:spLocks noGrp="1"/>
          </p:cNvSpPr>
          <p:nvPr>
            <p:ph type="body" sz="quarter" idx="15"/>
          </p:nvPr>
        </p:nvSpPr>
        <p:spPr>
          <a:xfrm>
            <a:off x="806401" y="3166612"/>
            <a:ext cx="8400000" cy="5352480"/>
          </a:xfrm>
        </p:spPr>
        <p:txBody>
          <a:bodyPr lIns="0" tIns="0" rIns="0" bIns="0">
            <a:noAutofit/>
          </a:bodyPr>
          <a:lstStyle>
            <a:lvl1pPr marL="400041" indent="-400041">
              <a:lnSpc>
                <a:spcPct val="100000"/>
              </a:lnSpc>
              <a:spcBef>
                <a:spcPts val="0"/>
              </a:spcBef>
              <a:buClr>
                <a:schemeClr val="accent2"/>
              </a:buClr>
              <a:buFont typeface="Arial" panose="020B0604020202020204" pitchFamily="34" charset="0"/>
              <a:buChar char="•"/>
              <a:defRPr sz="224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806401" y="845157"/>
            <a:ext cx="8400000" cy="930716"/>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9979200" y="453394"/>
            <a:ext cx="7089600" cy="310239"/>
          </a:xfr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9979200" y="4636804"/>
            <a:ext cx="7089600" cy="310239"/>
          </a:xfrm>
        </p:spPr>
        <p:txBody>
          <a:bodyPr/>
          <a:lstStyle>
            <a:lvl1pPr marL="0" indent="0">
              <a:buNone/>
              <a:defRPr baseline="0"/>
            </a:lvl1pPr>
          </a:lstStyle>
          <a:p>
            <a:r>
              <a:rPr lang="en-AU" dirty="0"/>
              <a:t>Select a picture to add</a:t>
            </a:r>
          </a:p>
        </p:txBody>
      </p:sp>
      <p:sp>
        <p:nvSpPr>
          <p:cNvPr id="2" name="hcSlideMaster.Text with two images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Text with two images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75513348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ext with three images">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6401" y="2419205"/>
            <a:ext cx="9744000" cy="344709"/>
          </a:xfrm>
        </p:spPr>
        <p:txBody>
          <a:bodyPr lIns="0" tIns="0" rIns="0" bIns="0">
            <a:noAutofit/>
          </a:bodyPr>
          <a:lstStyle>
            <a:lvl1pPr marL="0" indent="0">
              <a:lnSpc>
                <a:spcPct val="100000"/>
              </a:lnSpc>
              <a:spcBef>
                <a:spcPts val="0"/>
              </a:spcBef>
              <a:buFont typeface="+mj-lt"/>
              <a:buNone/>
              <a:defRPr sz="2240"/>
            </a:lvl1pPr>
          </a:lstStyle>
          <a:p>
            <a:pPr lvl="0"/>
            <a:r>
              <a:rPr lang="en-US" dirty="0"/>
              <a:t>Enter text here</a:t>
            </a:r>
          </a:p>
        </p:txBody>
      </p:sp>
      <p:sp>
        <p:nvSpPr>
          <p:cNvPr id="12" name="Text Placeholder 7"/>
          <p:cNvSpPr>
            <a:spLocks noGrp="1"/>
          </p:cNvSpPr>
          <p:nvPr>
            <p:ph type="body" sz="quarter" idx="15"/>
          </p:nvPr>
        </p:nvSpPr>
        <p:spPr>
          <a:xfrm>
            <a:off x="806400" y="3166612"/>
            <a:ext cx="9744000" cy="5302080"/>
          </a:xfrm>
        </p:spPr>
        <p:txBody>
          <a:bodyPr lIns="0" tIns="0" rIns="0" bIns="0">
            <a:noAutofit/>
          </a:bodyPr>
          <a:lstStyle>
            <a:lvl1pPr marL="400041" indent="-400041">
              <a:lnSpc>
                <a:spcPct val="100000"/>
              </a:lnSpc>
              <a:spcBef>
                <a:spcPts val="0"/>
              </a:spcBef>
              <a:buClr>
                <a:schemeClr val="accent2"/>
              </a:buClr>
              <a:buFont typeface="Arial" panose="020B0604020202020204" pitchFamily="34" charset="0"/>
              <a:buChar char="•"/>
              <a:defRPr sz="224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806401" y="845157"/>
            <a:ext cx="9744000" cy="930716"/>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11289600" y="453394"/>
            <a:ext cx="5779200" cy="310239"/>
          </a:xfr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11289600" y="3276004"/>
            <a:ext cx="5779200" cy="310239"/>
          </a:xfr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11289600" y="6098401"/>
            <a:ext cx="5779200" cy="310239"/>
          </a:xfrm>
        </p:spPr>
        <p:txBody>
          <a:bodyPr/>
          <a:lstStyle>
            <a:lvl1pPr marL="0" indent="0">
              <a:buNone/>
              <a:defRPr baseline="0"/>
            </a:lvl1pPr>
          </a:lstStyle>
          <a:p>
            <a:r>
              <a:rPr lang="en-AU" dirty="0"/>
              <a:t>Select a picture to add</a:t>
            </a:r>
          </a:p>
        </p:txBody>
      </p:sp>
      <p:sp>
        <p:nvSpPr>
          <p:cNvPr id="2" name="hcSlideMaster.Text with three images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Text with three images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57433342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ext with landscap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6400" y="2419202"/>
            <a:ext cx="15414840" cy="236988"/>
          </a:xfrm>
        </p:spPr>
        <p:txBody>
          <a:bodyPr lIns="0" tIns="0" rIns="0" bIns="0">
            <a:noAutofit/>
          </a:bodyPr>
          <a:lstStyle>
            <a:lvl1pPr marL="0" indent="0">
              <a:lnSpc>
                <a:spcPct val="100000"/>
              </a:lnSpc>
              <a:spcBef>
                <a:spcPts val="0"/>
              </a:spcBef>
              <a:buFont typeface="+mj-lt"/>
              <a:buNone/>
              <a:defRPr sz="1540"/>
            </a:lvl1pPr>
          </a:lstStyle>
          <a:p>
            <a:pPr lvl="0"/>
            <a:r>
              <a:rPr lang="en-US" dirty="0"/>
              <a:t>Enter text here</a:t>
            </a:r>
          </a:p>
        </p:txBody>
      </p:sp>
      <p:sp>
        <p:nvSpPr>
          <p:cNvPr id="10" name="Title 1"/>
          <p:cNvSpPr>
            <a:spLocks noGrp="1"/>
          </p:cNvSpPr>
          <p:nvPr>
            <p:ph type="title" hasCustomPrompt="1"/>
          </p:nvPr>
        </p:nvSpPr>
        <p:spPr>
          <a:xfrm>
            <a:off x="806400" y="845157"/>
            <a:ext cx="15414840" cy="930716"/>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3518223"/>
            <a:ext cx="17068800" cy="310239"/>
          </a:xfrm>
        </p:spPr>
        <p:txBody>
          <a:bodyPr/>
          <a:lstStyle>
            <a:lvl1pPr marL="0" indent="0">
              <a:buNone/>
              <a:defRPr/>
            </a:lvl1pPr>
          </a:lstStyle>
          <a:p>
            <a:r>
              <a:rPr lang="en-AU" dirty="0"/>
              <a:t>Insert Chart here</a:t>
            </a:r>
          </a:p>
        </p:txBody>
      </p:sp>
      <p:sp>
        <p:nvSpPr>
          <p:cNvPr id="2" name="hcSlideMaster.Text with landscap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Text with landscap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00683609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ext with Table Landscap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6400" y="2419202"/>
            <a:ext cx="15414840" cy="236988"/>
          </a:xfrm>
        </p:spPr>
        <p:txBody>
          <a:bodyPr lIns="0" tIns="0" rIns="0" bIns="0">
            <a:noAutofit/>
          </a:bodyPr>
          <a:lstStyle>
            <a:lvl1pPr marL="0" indent="0">
              <a:lnSpc>
                <a:spcPct val="100000"/>
              </a:lnSpc>
              <a:spcBef>
                <a:spcPts val="0"/>
              </a:spcBef>
              <a:buFont typeface="+mj-lt"/>
              <a:buNone/>
              <a:defRPr sz="1540"/>
            </a:lvl1pPr>
          </a:lstStyle>
          <a:p>
            <a:pPr lvl="0"/>
            <a:r>
              <a:rPr lang="en-US" dirty="0"/>
              <a:t>Enter text here</a:t>
            </a:r>
          </a:p>
        </p:txBody>
      </p:sp>
      <p:sp>
        <p:nvSpPr>
          <p:cNvPr id="10" name="Title 1"/>
          <p:cNvSpPr>
            <a:spLocks noGrp="1"/>
          </p:cNvSpPr>
          <p:nvPr>
            <p:ph type="title" hasCustomPrompt="1"/>
          </p:nvPr>
        </p:nvSpPr>
        <p:spPr>
          <a:xfrm>
            <a:off x="806400" y="845157"/>
            <a:ext cx="15414840" cy="930716"/>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3517922"/>
            <a:ext cx="17068800" cy="310239"/>
          </a:xfrm>
        </p:spPr>
        <p:txBody>
          <a:bodyPr/>
          <a:lstStyle>
            <a:lvl1pPr marL="0" indent="0">
              <a:buFontTx/>
              <a:buNone/>
              <a:defRPr/>
            </a:lvl1pPr>
          </a:lstStyle>
          <a:p>
            <a:r>
              <a:rPr lang="en-AU" dirty="0"/>
              <a:t>Insert Table here</a:t>
            </a:r>
          </a:p>
        </p:txBody>
      </p:sp>
      <p:sp>
        <p:nvSpPr>
          <p:cNvPr id="2" name="hcSlideMaster.Text with Table Landscap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Text with Table Landscap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7449127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tle and image only">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806400" y="845157"/>
            <a:ext cx="15414840" cy="930716"/>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2444400"/>
            <a:ext cx="17068800" cy="310239"/>
          </a:xfrm>
        </p:spPr>
        <p:txBody>
          <a:bodyPr/>
          <a:lstStyle>
            <a:lvl1pPr marL="0" indent="0">
              <a:buNone/>
              <a:defRPr baseline="0"/>
            </a:lvl1pPr>
          </a:lstStyle>
          <a:p>
            <a:r>
              <a:rPr lang="en-AU" dirty="0"/>
              <a:t>Select Picture here</a:t>
            </a:r>
          </a:p>
        </p:txBody>
      </p:sp>
      <p:sp>
        <p:nvSpPr>
          <p:cNvPr id="2" name="hcSlideMaster.Title and image only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Title and image only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57238410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6" y="453600"/>
            <a:ext cx="17068799" cy="8064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806405" y="2419197"/>
            <a:ext cx="8508751" cy="468720"/>
          </a:xfrm>
          <a:prstGeom prst="rect">
            <a:avLst/>
          </a:prstGeom>
        </p:spPr>
        <p:txBody>
          <a:bodyPr lIns="0" tIns="0" rIns="0" bIns="0" anchor="t" anchorCtr="0">
            <a:noAutofit/>
          </a:bodyPr>
          <a:lstStyle>
            <a:lvl1pPr>
              <a:defRPr sz="3360" b="1" baseline="0">
                <a:solidFill>
                  <a:schemeClr val="accent2"/>
                </a:solidFill>
              </a:defRPr>
            </a:lvl1pPr>
          </a:lstStyle>
          <a:p>
            <a:r>
              <a:rPr lang="en-US" dirty="0"/>
              <a:t>Title line 1</a:t>
            </a:r>
            <a:endParaRPr lang="en-AU" dirty="0"/>
          </a:p>
        </p:txBody>
      </p:sp>
      <p:sp>
        <p:nvSpPr>
          <p:cNvPr id="14" name="Rectangle 13"/>
          <p:cNvSpPr/>
          <p:nvPr userDrawn="1"/>
        </p:nvSpPr>
        <p:spPr>
          <a:xfrm>
            <a:off x="1" y="2484720"/>
            <a:ext cx="403200" cy="30744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7" name="Text Placeholder 6"/>
          <p:cNvSpPr>
            <a:spLocks noGrp="1"/>
          </p:cNvSpPr>
          <p:nvPr>
            <p:ph type="body" sz="quarter" idx="14" hasCustomPrompt="1"/>
          </p:nvPr>
        </p:nvSpPr>
        <p:spPr>
          <a:xfrm>
            <a:off x="11424005" y="4233602"/>
            <a:ext cx="4823279" cy="312274"/>
          </a:xfrm>
        </p:spPr>
        <p:txBody>
          <a:bodyPr>
            <a:noAutofit/>
          </a:bodyPr>
          <a:lstStyle>
            <a:lvl1pPr marL="0" indent="0">
              <a:buNone/>
              <a:defRPr sz="224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11424000" y="4838399"/>
            <a:ext cx="4838400" cy="2227680"/>
          </a:xfrm>
        </p:spPr>
        <p:txBody>
          <a:bodyPr>
            <a:noAutofit/>
          </a:bodyPr>
          <a:lstStyle>
            <a:lvl1pPr marL="0" indent="0">
              <a:spcBef>
                <a:spcPts val="0"/>
              </a:spcBef>
              <a:buNone/>
              <a:defRPr sz="1680">
                <a:solidFill>
                  <a:schemeClr val="bg1"/>
                </a:solidFill>
              </a:defRPr>
            </a:lvl1pPr>
          </a:lstStyle>
          <a:p>
            <a:pPr lvl="0"/>
            <a:r>
              <a:rPr lang="en-AU" dirty="0"/>
              <a:t>Enter text here</a:t>
            </a:r>
          </a:p>
        </p:txBody>
      </p:sp>
      <p:sp>
        <p:nvSpPr>
          <p:cNvPr id="2" name="hcSlideMaster.Plain end slid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Plain end slid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00153737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White end slid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806405" y="2419200"/>
            <a:ext cx="8508751" cy="468720"/>
          </a:xfrm>
          <a:prstGeom prst="rect">
            <a:avLst/>
          </a:prstGeom>
        </p:spPr>
        <p:txBody>
          <a:bodyPr lIns="0" tIns="0" rIns="0" bIns="0" anchor="t" anchorCtr="0">
            <a:noAutofit/>
          </a:bodyPr>
          <a:lstStyle>
            <a:lvl1pPr>
              <a:defRPr sz="3360" b="1" baseline="0">
                <a:solidFill>
                  <a:schemeClr val="accent2"/>
                </a:solidFill>
              </a:defRPr>
            </a:lvl1pPr>
          </a:lstStyle>
          <a:p>
            <a:r>
              <a:rPr lang="en-US" dirty="0"/>
              <a:t>Title line 1</a:t>
            </a:r>
            <a:endParaRPr lang="en-AU" dirty="0"/>
          </a:p>
        </p:txBody>
      </p:sp>
      <p:sp>
        <p:nvSpPr>
          <p:cNvPr id="14" name="Rectangle 13"/>
          <p:cNvSpPr/>
          <p:nvPr userDrawn="1"/>
        </p:nvSpPr>
        <p:spPr>
          <a:xfrm>
            <a:off x="1" y="2484720"/>
            <a:ext cx="403200" cy="30744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2520" dirty="0"/>
          </a:p>
        </p:txBody>
      </p:sp>
      <p:sp>
        <p:nvSpPr>
          <p:cNvPr id="7" name="Text Placeholder 6"/>
          <p:cNvSpPr>
            <a:spLocks noGrp="1"/>
          </p:cNvSpPr>
          <p:nvPr>
            <p:ph type="body" sz="quarter" idx="14" hasCustomPrompt="1"/>
          </p:nvPr>
        </p:nvSpPr>
        <p:spPr>
          <a:xfrm>
            <a:off x="11424005" y="4233602"/>
            <a:ext cx="4823279" cy="312274"/>
          </a:xfrm>
        </p:spPr>
        <p:txBody>
          <a:bodyPr>
            <a:noAutofit/>
          </a:bodyPr>
          <a:lstStyle>
            <a:lvl1pPr marL="0" indent="0">
              <a:buNone/>
              <a:defRPr sz="224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11424000" y="4838399"/>
            <a:ext cx="4838400" cy="2227680"/>
          </a:xfrm>
        </p:spPr>
        <p:txBody>
          <a:bodyPr>
            <a:noAutofit/>
          </a:bodyPr>
          <a:lstStyle>
            <a:lvl1pPr marL="0" indent="0">
              <a:spcBef>
                <a:spcPts val="0"/>
              </a:spcBef>
              <a:buNone/>
              <a:defRPr sz="1680">
                <a:solidFill>
                  <a:schemeClr val="tx2"/>
                </a:solidFill>
              </a:defRPr>
            </a:lvl1pPr>
          </a:lstStyle>
          <a:p>
            <a:pPr lvl="0"/>
            <a:r>
              <a:rPr lang="en-AU" dirty="0"/>
              <a:t>Enter text here</a:t>
            </a:r>
          </a:p>
        </p:txBody>
      </p:sp>
      <p:sp>
        <p:nvSpPr>
          <p:cNvPr id="2" name="hcSlideMaster.White end slid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3" name="fcSlideMaster.White end slid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95638121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lour &amp; Tab">
    <p:bg bwMode="auto">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173480" y="511180"/>
            <a:ext cx="14721840" cy="594983"/>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1173480" y="2575444"/>
            <a:ext cx="13459288" cy="5730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1173480" y="1428010"/>
            <a:ext cx="14721840" cy="1028160"/>
          </a:xfrm>
        </p:spPr>
        <p:txBody>
          <a:bodyPr>
            <a:noAutofit/>
          </a:bodyPr>
          <a:lstStyle>
            <a:lvl1pPr>
              <a:lnSpc>
                <a:spcPct val="100000"/>
              </a:lnSpc>
              <a:defRPr/>
            </a:lvl1pPr>
          </a:lstStyle>
          <a:p>
            <a:pPr lvl="0"/>
            <a:r>
              <a:rPr lang="en-US"/>
              <a:t>Click to edit Master text styles</a:t>
            </a:r>
          </a:p>
        </p:txBody>
      </p:sp>
      <p:sp>
        <p:nvSpPr>
          <p:cNvPr id="3" name="hcSlideMaster.Colour &amp; Tab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4" name="fcSlideMaster.Colour &amp; Tab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82630427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ab Device">
    <p:bg bwMode="auto">
      <p:bgRef idx="1001">
        <a:schemeClr val="bg1"/>
      </p:bgRef>
    </p:bg>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806400" y="2802243"/>
            <a:ext cx="403200" cy="310239"/>
          </a:xfr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806400" y="3699364"/>
            <a:ext cx="403200" cy="310239"/>
          </a:xfr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806400" y="5070243"/>
            <a:ext cx="403200" cy="310239"/>
          </a:xfr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806400" y="846720"/>
            <a:ext cx="15415680" cy="9324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612800" y="2751845"/>
            <a:ext cx="13950720" cy="349019"/>
          </a:xfrm>
        </p:spPr>
        <p:txBody>
          <a:bodyPr/>
          <a:lstStyle>
            <a:lvl1pPr marL="0" indent="0">
              <a:spcBef>
                <a:spcPts val="0"/>
              </a:spcBef>
              <a:buFontTx/>
              <a:buNone/>
              <a:defRPr sz="2520" baseline="0"/>
            </a:lvl1pPr>
            <a:lvl2pPr marL="751140" indent="0">
              <a:buFontTx/>
              <a:buNone/>
              <a:defRPr/>
            </a:lvl2pPr>
            <a:lvl3pPr marL="1502280" indent="0">
              <a:buFontTx/>
              <a:buNone/>
              <a:defRPr/>
            </a:lvl3pPr>
            <a:lvl4pPr marL="2253420" indent="0">
              <a:buFontTx/>
              <a:buNone/>
              <a:defRPr/>
            </a:lvl4pPr>
            <a:lvl5pPr marL="3004558"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612800" y="3654002"/>
            <a:ext cx="13950720" cy="349019"/>
          </a:xfrm>
        </p:spPr>
        <p:txBody>
          <a:bodyPr/>
          <a:lstStyle>
            <a:lvl1pPr marL="0" indent="0">
              <a:spcBef>
                <a:spcPts val="0"/>
              </a:spcBef>
              <a:buFont typeface="Arial" panose="020B0604020202020204" pitchFamily="34" charset="0"/>
              <a:buNone/>
              <a:defRPr sz="2520" baseline="0"/>
            </a:lvl1pPr>
            <a:lvl2pPr marL="751140" indent="0">
              <a:buFontTx/>
              <a:buNone/>
              <a:defRPr/>
            </a:lvl2pPr>
            <a:lvl3pPr marL="1502280" indent="0">
              <a:buFontTx/>
              <a:buNone/>
              <a:defRPr/>
            </a:lvl3pPr>
            <a:lvl4pPr marL="2253420" indent="0">
              <a:buFontTx/>
              <a:buNone/>
              <a:defRPr/>
            </a:lvl4pPr>
            <a:lvl5pPr marL="3004558"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612800" y="5024882"/>
            <a:ext cx="13950720" cy="349019"/>
          </a:xfrm>
        </p:spPr>
        <p:txBody>
          <a:bodyPr/>
          <a:lstStyle>
            <a:lvl1pPr marL="0" indent="0">
              <a:spcBef>
                <a:spcPts val="0"/>
              </a:spcBef>
              <a:buFontTx/>
              <a:buNone/>
              <a:defRPr sz="2520" baseline="0"/>
            </a:lvl1pPr>
            <a:lvl2pPr marL="751140" indent="0">
              <a:buFontTx/>
              <a:buNone/>
              <a:defRPr/>
            </a:lvl2pPr>
            <a:lvl3pPr marL="1502280" indent="0">
              <a:buFontTx/>
              <a:buNone/>
              <a:defRPr/>
            </a:lvl3pPr>
            <a:lvl4pPr marL="2253420" indent="0">
              <a:buFontTx/>
              <a:buNone/>
              <a:defRPr/>
            </a:lvl4pPr>
            <a:lvl5pPr marL="3004558" indent="0">
              <a:buFontTx/>
              <a:buNone/>
              <a:defRPr/>
            </a:lvl5pPr>
          </a:lstStyle>
          <a:p>
            <a:pPr lvl="0"/>
            <a:r>
              <a:rPr lang="en-US" dirty="0"/>
              <a:t>Enter text here</a:t>
            </a:r>
          </a:p>
        </p:txBody>
      </p:sp>
      <p:sp>
        <p:nvSpPr>
          <p:cNvPr id="2" name="hcSlideMaster.Tab DeviceHeader"/>
          <p:cNvSpPr txBox="1"/>
          <p:nvPr userDrawn="1"/>
        </p:nvSpPr>
        <p:spPr>
          <a:xfrm>
            <a:off x="0" y="0"/>
            <a:ext cx="17068800" cy="246221"/>
          </a:xfrm>
          <a:prstGeom prst="rect">
            <a:avLst/>
          </a:prstGeom>
          <a:noFill/>
        </p:spPr>
        <p:txBody>
          <a:bodyPr vert="horz" wrap="square" lIns="0" tIns="0" rIns="0" bIns="0" rtlCol="0">
            <a:spAutoFit/>
          </a:bodyPr>
          <a:lstStyle/>
          <a:p>
            <a:pPr algn="l"/>
            <a:endParaRPr lang="en-GB" sz="1600" dirty="0"/>
          </a:p>
        </p:txBody>
      </p:sp>
      <p:sp>
        <p:nvSpPr>
          <p:cNvPr id="5" name="fcSlideMaster.Tab DeviceFooter" descr="BAE SYSTEMS PROPRIETARY"/>
          <p:cNvSpPr txBox="1"/>
          <p:nvPr userDrawn="1"/>
        </p:nvSpPr>
        <p:spPr>
          <a:xfrm>
            <a:off x="0" y="9288780"/>
            <a:ext cx="17068800" cy="123111"/>
          </a:xfrm>
          <a:prstGeom prst="rect">
            <a:avLst/>
          </a:prstGeom>
          <a:noFill/>
        </p:spPr>
        <p:txBody>
          <a:bodyPr vert="horz" wrap="square" lIns="0" tIns="0" rIns="0" bIns="0" rtlCol="0">
            <a:spAutoFit/>
          </a:bodyPr>
          <a:lstStyle/>
          <a:p>
            <a:pPr algn="ctr"/>
            <a:r>
              <a:rPr lang="en-GB" sz="800" b="1" i="0" u="none" strike="noStrike" baseline="0">
                <a:solidFill>
                  <a:srgbClr val="000000"/>
                </a:solidFill>
                <a:latin typeface="tahoma" panose="020B0604030504040204" pitchFamily="34" charset="0"/>
                <a:cs typeface="tahoma" panose="020B0604030504040204" pitchFamily="34" charset="0"/>
              </a:rPr>
              <a:t>BAE SYSTEMS PROPRIETARY</a:t>
            </a:r>
            <a:endParaRPr lang="en-GB" sz="800" b="1" i="0" u="none" strike="noStrike" baseline="0" dirty="0">
              <a:solidFill>
                <a:srgbClr val="000000"/>
              </a:solidFill>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83715125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ags" Target="../tags/tag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tags" Target="../tags/tag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image" Target="../media/image1.emf"/><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ags" Target="../tags/tag2.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C38DC09-DB0A-4DF0-970E-9BB0F473E6CB}"/>
              </a:ext>
            </a:extLst>
          </p:cNvPr>
          <p:cNvPicPr>
            <a:picLocks noChangeAspect="1"/>
          </p:cNvPicPr>
          <p:nvPr/>
        </p:nvPicPr>
        <p:blipFill>
          <a:blip r:embed="rId59">
            <a:extLst>
              <a:ext uri="{28A0092B-C50C-407E-A947-70E740481C1C}">
                <a14:useLocalDpi xmlns:a14="http://schemas.microsoft.com/office/drawing/2010/main" val="0"/>
              </a:ext>
            </a:extLst>
          </a:blip>
          <a:stretch>
            <a:fillRect/>
          </a:stretch>
        </p:blipFill>
        <p:spPr>
          <a:xfrm>
            <a:off x="14463425" y="8890981"/>
            <a:ext cx="2254255" cy="352800"/>
          </a:xfrm>
          <a:prstGeom prst="rect">
            <a:avLst/>
          </a:prstGeom>
        </p:spPr>
      </p:pic>
      <p:sp>
        <p:nvSpPr>
          <p:cNvPr id="3" name="Text Placeholder 2">
            <a:extLst>
              <a:ext uri="{FF2B5EF4-FFF2-40B4-BE49-F238E27FC236}">
                <a16:creationId xmlns:a16="http://schemas.microsoft.com/office/drawing/2014/main" id="{C9533DEE-4640-4FAB-964F-91FD6C20D7CC}"/>
              </a:ext>
            </a:extLst>
          </p:cNvPr>
          <p:cNvSpPr>
            <a:spLocks noGrp="1"/>
          </p:cNvSpPr>
          <p:nvPr>
            <p:ph type="body" idx="1"/>
            <p:custDataLst>
              <p:tags r:id="rId56"/>
            </p:custDataLst>
          </p:nvPr>
        </p:nvSpPr>
        <p:spPr>
          <a:xfrm>
            <a:off x="1063552" y="2266950"/>
            <a:ext cx="15654129" cy="6275850"/>
          </a:xfrm>
          <a:prstGeom prst="rect">
            <a:avLst/>
          </a:prstGeom>
        </p:spPr>
        <p:txBody>
          <a:bodyPr vert="horz" lIns="0" tIns="0" rIns="0" bIns="0" rtlCol="0">
            <a:no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16207778" y="350881"/>
            <a:ext cx="509904" cy="176400"/>
          </a:xfrm>
          <a:prstGeom prst="rect">
            <a:avLst/>
          </a:prstGeom>
        </p:spPr>
        <p:txBody>
          <a:bodyPr vert="horz" lIns="0" tIns="0" rIns="0" bIns="0" rtlCol="0" anchor="ctr"/>
          <a:lstStyle>
            <a:lvl1pPr algn="r">
              <a:defRPr sz="1680">
                <a:solidFill>
                  <a:schemeClr val="tx1"/>
                </a:solidFill>
              </a:defRPr>
            </a:lvl1pPr>
          </a:lstStyle>
          <a:p>
            <a:fld id="{B6F15528-21DE-4FAA-801E-634DDDAF4B2B}" type="slidenum">
              <a:rPr lang="en-GB" smtClean="0"/>
              <a:t>‹#›</a:t>
            </a:fld>
            <a:endParaRPr lang="en-GB" dirty="0"/>
          </a:p>
        </p:txBody>
      </p:sp>
      <p:sp>
        <p:nvSpPr>
          <p:cNvPr id="24" name="Rectangle 23">
            <a:extLst>
              <a:ext uri="{FF2B5EF4-FFF2-40B4-BE49-F238E27FC236}">
                <a16:creationId xmlns:a16="http://schemas.microsoft.com/office/drawing/2014/main" id="{86763DBB-2D5C-462E-8FA3-DD827D3FAD36}"/>
              </a:ext>
            </a:extLst>
          </p:cNvPr>
          <p:cNvSpPr/>
          <p:nvPr/>
        </p:nvSpPr>
        <p:spPr>
          <a:xfrm>
            <a:off x="351120" y="8866604"/>
            <a:ext cx="2293200" cy="405752"/>
          </a:xfrm>
          <a:prstGeom prst="rect">
            <a:avLst/>
          </a:prstGeom>
        </p:spPr>
        <p:txBody>
          <a:bodyPr wrap="square" lIns="0" tIns="0" rIns="0" bIns="0" anchor="ctr">
            <a:noAutofit/>
          </a:bodyPr>
          <a:lstStyle/>
          <a:p>
            <a:pPr>
              <a:spcAft>
                <a:spcPts val="0"/>
              </a:spcAft>
              <a:tabLst>
                <a:tab pos="377825" algn="l"/>
              </a:tabLst>
            </a:pPr>
            <a:r>
              <a:rPr lang="en-US" sz="840" noProof="0" dirty="0">
                <a:solidFill>
                  <a:schemeClr val="tx1"/>
                </a:solidFill>
              </a:rPr>
              <a:t>BAE SYSTEMS </a:t>
            </a:r>
            <a:r>
              <a:rPr lang="en-US" sz="840" noProof="0" dirty="0">
                <a:solidFill>
                  <a:srgbClr val="FC4C02"/>
                </a:solidFill>
              </a:rPr>
              <a:t>PROPRIETARY</a:t>
            </a:r>
          </a:p>
          <a:p>
            <a:pPr>
              <a:spcAft>
                <a:spcPts val="0"/>
              </a:spcAft>
              <a:tabLst>
                <a:tab pos="377825" algn="l"/>
              </a:tabLst>
            </a:pPr>
            <a:r>
              <a:rPr lang="en-US" sz="840" noProof="0" dirty="0">
                <a:solidFill>
                  <a:schemeClr val="tx1"/>
                </a:solidFill>
              </a:rPr>
              <a:t>© BAE Systems</a:t>
            </a:r>
          </a:p>
        </p:txBody>
      </p:sp>
      <p:sp>
        <p:nvSpPr>
          <p:cNvPr id="4" name="Title Placeholder 3">
            <a:extLst>
              <a:ext uri="{FF2B5EF4-FFF2-40B4-BE49-F238E27FC236}">
                <a16:creationId xmlns:a16="http://schemas.microsoft.com/office/drawing/2014/main" id="{72126F2A-66DE-4F4C-BEA1-92E09399A08C}"/>
              </a:ext>
            </a:extLst>
          </p:cNvPr>
          <p:cNvSpPr>
            <a:spLocks noGrp="1"/>
          </p:cNvSpPr>
          <p:nvPr>
            <p:ph type="title"/>
            <p:custDataLst>
              <p:tags r:id="rId57"/>
            </p:custDataLst>
          </p:nvPr>
        </p:nvSpPr>
        <p:spPr>
          <a:xfrm>
            <a:off x="1060976" y="616082"/>
            <a:ext cx="15654447" cy="1151748"/>
          </a:xfrm>
          <a:prstGeom prst="rect">
            <a:avLst/>
          </a:prstGeom>
        </p:spPr>
        <p:txBody>
          <a:bodyPr vert="horz" lIns="0" tIns="0" rIns="0" bIns="0" rtlCol="0" anchor="b" anchorCtr="0">
            <a:noAutofit/>
          </a:bodyPr>
          <a:lstStyle/>
          <a:p>
            <a:r>
              <a:rPr lang="en-US" noProof="0"/>
              <a:t>Click to edit Master title style</a:t>
            </a:r>
          </a:p>
        </p:txBody>
      </p:sp>
      <p:sp>
        <p:nvSpPr>
          <p:cNvPr id="7" name="Guides" hidden="1">
            <a:extLst>
              <a:ext uri="{FF2B5EF4-FFF2-40B4-BE49-F238E27FC236}">
                <a16:creationId xmlns:a16="http://schemas.microsoft.com/office/drawing/2014/main" id="{4B2636E2-FB6C-49C7-B073-D3D2F1B1C8EF}"/>
              </a:ext>
            </a:extLst>
          </p:cNvPr>
          <p:cNvSpPr/>
          <p:nvPr>
            <p:custDataLst>
              <p:tags r:id="rId58"/>
            </p:custDataLst>
          </p:nvPr>
        </p:nvSpPr>
        <p:spPr>
          <a:xfrm>
            <a:off x="0" y="0"/>
            <a:ext cx="889000" cy="35560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80" dirty="0">
              <a:solidFill>
                <a:srgbClr val="FFFFFF"/>
              </a:solidFill>
            </a:endParaRPr>
          </a:p>
        </p:txBody>
      </p:sp>
    </p:spTree>
    <p:extLst>
      <p:ext uri="{BB962C8B-B14F-4D97-AF65-F5344CB8AC3E}">
        <p14:creationId xmlns:p14="http://schemas.microsoft.com/office/powerpoint/2010/main" val="254555358"/>
      </p:ext>
    </p:extLst>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 id="2147483855" r:id="rId12"/>
    <p:sldLayoutId id="2147483856" r:id="rId13"/>
    <p:sldLayoutId id="2147483857" r:id="rId14"/>
    <p:sldLayoutId id="2147483858" r:id="rId15"/>
    <p:sldLayoutId id="2147483859" r:id="rId16"/>
    <p:sldLayoutId id="2147483860" r:id="rId17"/>
    <p:sldLayoutId id="2147483861" r:id="rId18"/>
    <p:sldLayoutId id="2147483862" r:id="rId19"/>
    <p:sldLayoutId id="2147483863" r:id="rId20"/>
    <p:sldLayoutId id="2147483864" r:id="rId21"/>
    <p:sldLayoutId id="2147483865" r:id="rId22"/>
    <p:sldLayoutId id="2147483866" r:id="rId23"/>
    <p:sldLayoutId id="2147483868" r:id="rId24"/>
    <p:sldLayoutId id="2147483842" r:id="rId25"/>
    <p:sldLayoutId id="2147483699" r:id="rId26"/>
    <p:sldLayoutId id="2147483700" r:id="rId27"/>
    <p:sldLayoutId id="2147483701" r:id="rId28"/>
    <p:sldLayoutId id="2147483703" r:id="rId29"/>
    <p:sldLayoutId id="2147483704" r:id="rId30"/>
    <p:sldLayoutId id="2147483705" r:id="rId31"/>
    <p:sldLayoutId id="2147483706" r:id="rId32"/>
    <p:sldLayoutId id="2147483707" r:id="rId33"/>
    <p:sldLayoutId id="2147483708" r:id="rId34"/>
    <p:sldLayoutId id="2147483709" r:id="rId35"/>
    <p:sldLayoutId id="2147483710" r:id="rId36"/>
    <p:sldLayoutId id="2147483711" r:id="rId37"/>
    <p:sldLayoutId id="2147483712" r:id="rId38"/>
    <p:sldLayoutId id="2147483713" r:id="rId39"/>
    <p:sldLayoutId id="2147483714" r:id="rId40"/>
    <p:sldLayoutId id="2147483715" r:id="rId41"/>
    <p:sldLayoutId id="2147483716" r:id="rId42"/>
    <p:sldLayoutId id="2147483717" r:id="rId43"/>
    <p:sldLayoutId id="2147483718" r:id="rId44"/>
    <p:sldLayoutId id="2147483719" r:id="rId45"/>
    <p:sldLayoutId id="2147483720" r:id="rId46"/>
    <p:sldLayoutId id="2147483721" r:id="rId47"/>
    <p:sldLayoutId id="2147483722" r:id="rId48"/>
    <p:sldLayoutId id="2147483723" r:id="rId49"/>
    <p:sldLayoutId id="2147483724" r:id="rId50"/>
    <p:sldLayoutId id="2147483725" r:id="rId51"/>
    <p:sldLayoutId id="2147483726" r:id="rId52"/>
    <p:sldLayoutId id="2147483727" r:id="rId53"/>
    <p:sldLayoutId id="2147483728" r:id="rId54"/>
  </p:sldLayoutIdLst>
  <p:txStyles>
    <p:titleStyle>
      <a:lvl1pPr algn="l" defTabSz="1280087" rtl="0" eaLnBrk="1" latinLnBrk="0" hangingPunct="1">
        <a:lnSpc>
          <a:spcPct val="90000"/>
        </a:lnSpc>
        <a:spcBef>
          <a:spcPct val="0"/>
        </a:spcBef>
        <a:buNone/>
        <a:defRPr sz="3920" kern="1200">
          <a:solidFill>
            <a:schemeClr val="tx2"/>
          </a:solidFill>
          <a:latin typeface="+mj-lt"/>
          <a:ea typeface="+mj-ea"/>
          <a:cs typeface="+mj-cs"/>
        </a:defRPr>
      </a:lvl1pPr>
    </p:titleStyle>
    <p:bodyStyle>
      <a:lvl1pPr marL="352800" indent="-352800" algn="l" defTabSz="1280087" rtl="0" eaLnBrk="1" latinLnBrk="0" hangingPunct="1">
        <a:lnSpc>
          <a:spcPct val="98000"/>
        </a:lnSpc>
        <a:spcBef>
          <a:spcPts val="1400"/>
        </a:spcBef>
        <a:buClr>
          <a:schemeClr val="tx2"/>
        </a:buClr>
        <a:buFont typeface="Arial" panose="020B0604020202020204" pitchFamily="34" charset="0"/>
        <a:buChar char="•"/>
        <a:defRPr sz="2800" b="0" kern="1200">
          <a:solidFill>
            <a:schemeClr val="tx1"/>
          </a:solidFill>
          <a:latin typeface="+mn-lt"/>
          <a:ea typeface="+mn-ea"/>
          <a:cs typeface="+mn-cs"/>
        </a:defRPr>
      </a:lvl1pPr>
      <a:lvl2pPr marL="352800" indent="-352800" algn="l" defTabSz="1280087" rtl="0" eaLnBrk="1" latinLnBrk="0" hangingPunct="1">
        <a:lnSpc>
          <a:spcPct val="98000"/>
        </a:lnSpc>
        <a:spcBef>
          <a:spcPts val="1400"/>
        </a:spcBef>
        <a:buClr>
          <a:schemeClr val="tx2"/>
        </a:buClr>
        <a:buFont typeface="Arial" panose="020B0604020202020204" pitchFamily="34" charset="0"/>
        <a:buChar char="•"/>
        <a:defRPr sz="2520" kern="1200">
          <a:solidFill>
            <a:schemeClr val="tx1"/>
          </a:solidFill>
          <a:latin typeface="+mn-lt"/>
          <a:ea typeface="+mn-ea"/>
          <a:cs typeface="+mn-cs"/>
        </a:defRPr>
      </a:lvl2pPr>
      <a:lvl3pPr marL="352800" indent="-352800" algn="l" defTabSz="1280087" rtl="0" eaLnBrk="1" latinLnBrk="0" hangingPunct="1">
        <a:lnSpc>
          <a:spcPct val="98000"/>
        </a:lnSpc>
        <a:spcBef>
          <a:spcPts val="840"/>
        </a:spcBef>
        <a:buClr>
          <a:schemeClr val="tx2"/>
        </a:buClr>
        <a:buFont typeface="Arial" panose="020B0604020202020204" pitchFamily="34" charset="0"/>
        <a:buChar char="•"/>
        <a:defRPr sz="2240" kern="1200">
          <a:solidFill>
            <a:schemeClr val="tx1"/>
          </a:solidFill>
          <a:latin typeface="+mn-lt"/>
          <a:ea typeface="+mn-ea"/>
          <a:cs typeface="+mn-cs"/>
        </a:defRPr>
      </a:lvl3pPr>
      <a:lvl4pPr marL="705600" indent="-352800" algn="l" defTabSz="1280087" rtl="0" eaLnBrk="1" latinLnBrk="0" hangingPunct="1">
        <a:lnSpc>
          <a:spcPct val="98000"/>
        </a:lnSpc>
        <a:spcBef>
          <a:spcPts val="840"/>
        </a:spcBef>
        <a:buClr>
          <a:schemeClr val="tx2"/>
        </a:buClr>
        <a:buFont typeface="Arial" panose="020B0604020202020204" pitchFamily="34" charset="0"/>
        <a:buChar char="•"/>
        <a:defRPr sz="2240" kern="1200">
          <a:solidFill>
            <a:schemeClr val="tx1"/>
          </a:solidFill>
          <a:latin typeface="+mn-lt"/>
          <a:ea typeface="+mn-ea"/>
          <a:cs typeface="+mn-cs"/>
        </a:defRPr>
      </a:lvl4pPr>
      <a:lvl5pPr marL="1058400" indent="-352800" algn="l" defTabSz="1280087" rtl="0" eaLnBrk="1" latinLnBrk="0" hangingPunct="1">
        <a:lnSpc>
          <a:spcPct val="98000"/>
        </a:lnSpc>
        <a:spcBef>
          <a:spcPts val="840"/>
        </a:spcBef>
        <a:buClr>
          <a:schemeClr val="tx2"/>
        </a:buClr>
        <a:buFont typeface="Arial" panose="020B0604020202020204" pitchFamily="34" charset="0"/>
        <a:buChar char="•"/>
        <a:defRPr sz="1960" kern="1200">
          <a:solidFill>
            <a:schemeClr val="tx1"/>
          </a:solidFill>
          <a:latin typeface="+mn-lt"/>
          <a:ea typeface="+mn-ea"/>
          <a:cs typeface="+mn-cs"/>
        </a:defRPr>
      </a:lvl5pPr>
      <a:lvl6pPr marL="1058400" indent="-352800" algn="l" defTabSz="1280087" rtl="0" eaLnBrk="1" latinLnBrk="0" hangingPunct="1">
        <a:lnSpc>
          <a:spcPct val="98000"/>
        </a:lnSpc>
        <a:spcBef>
          <a:spcPts val="840"/>
        </a:spcBef>
        <a:buClr>
          <a:schemeClr val="tx2"/>
        </a:buClr>
        <a:buFont typeface="Arial" panose="020B0604020202020204" pitchFamily="34" charset="0"/>
        <a:buChar char="•"/>
        <a:defRPr sz="1960" kern="1200">
          <a:solidFill>
            <a:schemeClr val="tx1"/>
          </a:solidFill>
          <a:latin typeface="+mn-lt"/>
          <a:ea typeface="+mn-ea"/>
          <a:cs typeface="+mn-cs"/>
        </a:defRPr>
      </a:lvl6pPr>
      <a:lvl7pPr marL="1058400" indent="-352800" algn="l" defTabSz="1280087" rtl="0" eaLnBrk="1" latinLnBrk="0" hangingPunct="1">
        <a:lnSpc>
          <a:spcPct val="98000"/>
        </a:lnSpc>
        <a:spcBef>
          <a:spcPts val="840"/>
        </a:spcBef>
        <a:buClr>
          <a:schemeClr val="tx2"/>
        </a:buClr>
        <a:buFont typeface="Arial" panose="020B0604020202020204" pitchFamily="34" charset="0"/>
        <a:buChar char="•"/>
        <a:defRPr sz="1960" kern="1200">
          <a:solidFill>
            <a:schemeClr val="tx1"/>
          </a:solidFill>
          <a:latin typeface="+mn-lt"/>
          <a:ea typeface="+mn-ea"/>
          <a:cs typeface="+mn-cs"/>
        </a:defRPr>
      </a:lvl7pPr>
      <a:lvl8pPr marL="1058400" indent="-352800" algn="l" defTabSz="1280087" rtl="0" eaLnBrk="1" latinLnBrk="0" hangingPunct="1">
        <a:lnSpc>
          <a:spcPct val="98000"/>
        </a:lnSpc>
        <a:spcBef>
          <a:spcPts val="840"/>
        </a:spcBef>
        <a:buClr>
          <a:schemeClr val="tx2"/>
        </a:buClr>
        <a:buFont typeface="Arial" panose="020B0604020202020204" pitchFamily="34" charset="0"/>
        <a:buChar char="•"/>
        <a:defRPr sz="1960" kern="1200">
          <a:solidFill>
            <a:schemeClr val="tx1"/>
          </a:solidFill>
          <a:latin typeface="+mn-lt"/>
          <a:ea typeface="+mn-ea"/>
          <a:cs typeface="+mn-cs"/>
        </a:defRPr>
      </a:lvl8pPr>
      <a:lvl9pPr marL="1058400" indent="-352800" algn="l" defTabSz="1280087" rtl="0" eaLnBrk="1" latinLnBrk="0" hangingPunct="1">
        <a:lnSpc>
          <a:spcPct val="98000"/>
        </a:lnSpc>
        <a:spcBef>
          <a:spcPts val="840"/>
        </a:spcBef>
        <a:buClr>
          <a:schemeClr val="tx2"/>
        </a:buClr>
        <a:buFont typeface="Arial" panose="020B0604020202020204" pitchFamily="34" charset="0"/>
        <a:buChar char="•"/>
        <a:defRPr sz="1960" kern="1200">
          <a:solidFill>
            <a:schemeClr val="tx1"/>
          </a:solidFill>
          <a:latin typeface="+mn-lt"/>
          <a:ea typeface="+mn-ea"/>
          <a:cs typeface="+mn-cs"/>
        </a:defRPr>
      </a:lvl9pPr>
    </p:bodyStyle>
    <p:otherStyle>
      <a:defPPr>
        <a:defRPr lang="en-US"/>
      </a:defPPr>
      <a:lvl1pPr marL="0" algn="l" defTabSz="1280087" rtl="0" eaLnBrk="1" latinLnBrk="0" hangingPunct="1">
        <a:defRPr sz="2520" kern="1200">
          <a:solidFill>
            <a:schemeClr val="tx1"/>
          </a:solidFill>
          <a:latin typeface="+mn-lt"/>
          <a:ea typeface="+mn-ea"/>
          <a:cs typeface="+mn-cs"/>
        </a:defRPr>
      </a:lvl1pPr>
      <a:lvl2pPr marL="640044" algn="l" defTabSz="1280087" rtl="0" eaLnBrk="1" latinLnBrk="0" hangingPunct="1">
        <a:defRPr sz="2520" kern="1200">
          <a:solidFill>
            <a:schemeClr val="tx1"/>
          </a:solidFill>
          <a:latin typeface="+mn-lt"/>
          <a:ea typeface="+mn-ea"/>
          <a:cs typeface="+mn-cs"/>
        </a:defRPr>
      </a:lvl2pPr>
      <a:lvl3pPr marL="1280087" algn="l" defTabSz="1280087" rtl="0" eaLnBrk="1" latinLnBrk="0" hangingPunct="1">
        <a:defRPr sz="2520" kern="1200">
          <a:solidFill>
            <a:schemeClr val="tx1"/>
          </a:solidFill>
          <a:latin typeface="+mn-lt"/>
          <a:ea typeface="+mn-ea"/>
          <a:cs typeface="+mn-cs"/>
        </a:defRPr>
      </a:lvl3pPr>
      <a:lvl4pPr marL="1920129" algn="l" defTabSz="1280087" rtl="0" eaLnBrk="1" latinLnBrk="0" hangingPunct="1">
        <a:defRPr sz="2520" kern="1200">
          <a:solidFill>
            <a:schemeClr val="tx1"/>
          </a:solidFill>
          <a:latin typeface="+mn-lt"/>
          <a:ea typeface="+mn-ea"/>
          <a:cs typeface="+mn-cs"/>
        </a:defRPr>
      </a:lvl4pPr>
      <a:lvl5pPr marL="2560173" algn="l" defTabSz="1280087" rtl="0" eaLnBrk="1" latinLnBrk="0" hangingPunct="1">
        <a:defRPr sz="2520" kern="1200">
          <a:solidFill>
            <a:schemeClr val="tx1"/>
          </a:solidFill>
          <a:latin typeface="+mn-lt"/>
          <a:ea typeface="+mn-ea"/>
          <a:cs typeface="+mn-cs"/>
        </a:defRPr>
      </a:lvl5pPr>
      <a:lvl6pPr marL="3200217" algn="l" defTabSz="1280087" rtl="0" eaLnBrk="1" latinLnBrk="0" hangingPunct="1">
        <a:defRPr sz="2520" kern="1200">
          <a:solidFill>
            <a:schemeClr val="tx1"/>
          </a:solidFill>
          <a:latin typeface="+mn-lt"/>
          <a:ea typeface="+mn-ea"/>
          <a:cs typeface="+mn-cs"/>
        </a:defRPr>
      </a:lvl6pPr>
      <a:lvl7pPr marL="3840260" algn="l" defTabSz="1280087" rtl="0" eaLnBrk="1" latinLnBrk="0" hangingPunct="1">
        <a:defRPr sz="2520" kern="1200">
          <a:solidFill>
            <a:schemeClr val="tx1"/>
          </a:solidFill>
          <a:latin typeface="+mn-lt"/>
          <a:ea typeface="+mn-ea"/>
          <a:cs typeface="+mn-cs"/>
        </a:defRPr>
      </a:lvl7pPr>
      <a:lvl8pPr marL="4480304" algn="l" defTabSz="1280087" rtl="0" eaLnBrk="1" latinLnBrk="0" hangingPunct="1">
        <a:defRPr sz="2520" kern="1200">
          <a:solidFill>
            <a:schemeClr val="tx1"/>
          </a:solidFill>
          <a:latin typeface="+mn-lt"/>
          <a:ea typeface="+mn-ea"/>
          <a:cs typeface="+mn-cs"/>
        </a:defRPr>
      </a:lvl8pPr>
      <a:lvl9pPr marL="5120346" algn="l" defTabSz="1280087" rtl="0" eaLnBrk="1" latinLnBrk="0" hangingPunct="1">
        <a:defRPr sz="252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microsoft.com/office/2007/relationships/hdphoto" Target="../media/hdphoto1.wdp"/><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23.png"/><Relationship Id="rId4" Type="http://schemas.openxmlformats.org/officeDocument/2006/relationships/image" Target="../media/image2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497130"/>
            <a:ext cx="17068800" cy="8020559"/>
          </a:xfrm>
          <a:custGeom>
            <a:avLst/>
            <a:gdLst/>
            <a:ahLst/>
            <a:cxnLst/>
            <a:rect l="l" t="t" r="r" b="b"/>
            <a:pathLst>
              <a:path w="12192000" h="5728970">
                <a:moveTo>
                  <a:pt x="0" y="5728716"/>
                </a:moveTo>
                <a:lnTo>
                  <a:pt x="12192000" y="5728716"/>
                </a:lnTo>
                <a:lnTo>
                  <a:pt x="12192000" y="0"/>
                </a:lnTo>
                <a:lnTo>
                  <a:pt x="0" y="0"/>
                </a:lnTo>
                <a:lnTo>
                  <a:pt x="0" y="5728716"/>
                </a:lnTo>
                <a:close/>
              </a:path>
            </a:pathLst>
          </a:custGeom>
          <a:ln w="6096">
            <a:solidFill>
              <a:srgbClr val="D0D2D3"/>
            </a:solidFill>
          </a:ln>
        </p:spPr>
        <p:txBody>
          <a:bodyPr wrap="square" lIns="0" tIns="0" rIns="0" bIns="0" rtlCol="0"/>
          <a:lstStyle/>
          <a:p>
            <a:endParaRPr sz="2964" dirty="0"/>
          </a:p>
        </p:txBody>
      </p:sp>
      <p:sp>
        <p:nvSpPr>
          <p:cNvPr id="3" name="object 3"/>
          <p:cNvSpPr/>
          <p:nvPr/>
        </p:nvSpPr>
        <p:spPr>
          <a:xfrm>
            <a:off x="3" y="3097991"/>
            <a:ext cx="14118031" cy="6503207"/>
          </a:xfrm>
          <a:prstGeom prst="rect">
            <a:avLst/>
          </a:prstGeom>
          <a:blipFill>
            <a:blip r:embed="rId3" cstate="print"/>
            <a:stretch>
              <a:fillRect/>
            </a:stretch>
          </a:blipFill>
        </p:spPr>
        <p:txBody>
          <a:bodyPr wrap="square" lIns="0" tIns="0" rIns="0" bIns="0" rtlCol="0"/>
          <a:lstStyle/>
          <a:p>
            <a:endParaRPr sz="2964" dirty="0"/>
          </a:p>
        </p:txBody>
      </p:sp>
      <p:sp>
        <p:nvSpPr>
          <p:cNvPr id="4" name="object 4"/>
          <p:cNvSpPr/>
          <p:nvPr/>
        </p:nvSpPr>
        <p:spPr>
          <a:xfrm>
            <a:off x="10294621" y="4"/>
            <a:ext cx="6774179" cy="7466889"/>
          </a:xfrm>
          <a:prstGeom prst="rect">
            <a:avLst/>
          </a:prstGeom>
          <a:blipFill>
            <a:blip r:embed="rId4" cstate="print"/>
            <a:stretch>
              <a:fillRect/>
            </a:stretch>
          </a:blipFill>
        </p:spPr>
        <p:txBody>
          <a:bodyPr wrap="square" lIns="0" tIns="0" rIns="0" bIns="0" rtlCol="0"/>
          <a:lstStyle/>
          <a:p>
            <a:endParaRPr sz="2964" dirty="0"/>
          </a:p>
        </p:txBody>
      </p:sp>
      <p:sp>
        <p:nvSpPr>
          <p:cNvPr id="7" name="object 7"/>
          <p:cNvSpPr txBox="1"/>
          <p:nvPr/>
        </p:nvSpPr>
        <p:spPr>
          <a:xfrm>
            <a:off x="7652157" y="187509"/>
            <a:ext cx="1638427" cy="167866"/>
          </a:xfrm>
          <a:prstGeom prst="rect">
            <a:avLst/>
          </a:prstGeom>
        </p:spPr>
        <p:txBody>
          <a:bodyPr vert="horz" wrap="square" lIns="0" tIns="16891" rIns="0" bIns="0" rtlCol="0">
            <a:spAutoFit/>
          </a:bodyPr>
          <a:lstStyle/>
          <a:p>
            <a:pPr marL="17780">
              <a:spcBef>
                <a:spcPts val="133"/>
              </a:spcBef>
            </a:pPr>
            <a:r>
              <a:rPr sz="980" spc="-7" dirty="0">
                <a:solidFill>
                  <a:srgbClr val="666666"/>
                </a:solidFill>
                <a:latin typeface="Tahoma"/>
                <a:cs typeface="Tahoma"/>
              </a:rPr>
              <a:t>BAE SYSTEMS</a:t>
            </a:r>
            <a:r>
              <a:rPr sz="980" spc="-43" dirty="0">
                <a:solidFill>
                  <a:srgbClr val="666666"/>
                </a:solidFill>
                <a:latin typeface="Tahoma"/>
                <a:cs typeface="Tahoma"/>
              </a:rPr>
              <a:t> </a:t>
            </a:r>
            <a:r>
              <a:rPr sz="980" spc="-7" dirty="0">
                <a:solidFill>
                  <a:srgbClr val="666666"/>
                </a:solidFill>
                <a:latin typeface="Tahoma"/>
                <a:cs typeface="Tahoma"/>
              </a:rPr>
              <a:t>PROPRIETARY</a:t>
            </a:r>
            <a:endParaRPr sz="980" dirty="0">
              <a:latin typeface="Tahoma"/>
              <a:cs typeface="Tahoma"/>
            </a:endParaRPr>
          </a:p>
        </p:txBody>
      </p:sp>
      <p:sp>
        <p:nvSpPr>
          <p:cNvPr id="8" name="object 8"/>
          <p:cNvSpPr txBox="1"/>
          <p:nvPr/>
        </p:nvSpPr>
        <p:spPr>
          <a:xfrm>
            <a:off x="16585543" y="207140"/>
            <a:ext cx="127127" cy="190309"/>
          </a:xfrm>
          <a:prstGeom prst="rect">
            <a:avLst/>
          </a:prstGeom>
        </p:spPr>
        <p:txBody>
          <a:bodyPr vert="horz" wrap="square" lIns="0" tIns="17780" rIns="0" bIns="0" rtlCol="0">
            <a:spAutoFit/>
          </a:bodyPr>
          <a:lstStyle/>
          <a:p>
            <a:pPr marL="17780">
              <a:spcBef>
                <a:spcPts val="140"/>
              </a:spcBef>
            </a:pPr>
            <a:r>
              <a:rPr sz="1120" b="1" dirty="0">
                <a:latin typeface="Tahoma"/>
                <a:cs typeface="Tahoma"/>
              </a:rPr>
              <a:t>1</a:t>
            </a:r>
            <a:endParaRPr sz="1120" dirty="0">
              <a:latin typeface="Tahoma"/>
              <a:cs typeface="Tahoma"/>
            </a:endParaRPr>
          </a:p>
        </p:txBody>
      </p:sp>
      <p:sp>
        <p:nvSpPr>
          <p:cNvPr id="10" name="object 10"/>
          <p:cNvSpPr/>
          <p:nvPr/>
        </p:nvSpPr>
        <p:spPr>
          <a:xfrm>
            <a:off x="0" y="497130"/>
            <a:ext cx="17068800" cy="8020559"/>
          </a:xfrm>
          <a:custGeom>
            <a:avLst/>
            <a:gdLst/>
            <a:ahLst/>
            <a:cxnLst/>
            <a:rect l="l" t="t" r="r" b="b"/>
            <a:pathLst>
              <a:path w="12192000" h="5728970">
                <a:moveTo>
                  <a:pt x="0" y="5728716"/>
                </a:moveTo>
                <a:lnTo>
                  <a:pt x="12192000" y="5728716"/>
                </a:lnTo>
                <a:lnTo>
                  <a:pt x="12192000" y="0"/>
                </a:lnTo>
                <a:lnTo>
                  <a:pt x="0" y="0"/>
                </a:lnTo>
                <a:lnTo>
                  <a:pt x="0" y="5728716"/>
                </a:lnTo>
                <a:close/>
              </a:path>
            </a:pathLst>
          </a:custGeom>
          <a:ln w="6096">
            <a:solidFill>
              <a:srgbClr val="D0D2D3"/>
            </a:solidFill>
          </a:ln>
        </p:spPr>
        <p:txBody>
          <a:bodyPr wrap="square" lIns="0" tIns="0" rIns="0" bIns="0" rtlCol="0"/>
          <a:lstStyle/>
          <a:p>
            <a:endParaRPr sz="2964" dirty="0"/>
          </a:p>
        </p:txBody>
      </p:sp>
      <p:sp>
        <p:nvSpPr>
          <p:cNvPr id="13" name="object 13"/>
          <p:cNvSpPr/>
          <p:nvPr/>
        </p:nvSpPr>
        <p:spPr>
          <a:xfrm>
            <a:off x="0" y="1111610"/>
            <a:ext cx="284480" cy="1272159"/>
          </a:xfrm>
          <a:custGeom>
            <a:avLst/>
            <a:gdLst/>
            <a:ahLst/>
            <a:cxnLst/>
            <a:rect l="l" t="t" r="r" b="b"/>
            <a:pathLst>
              <a:path w="203200" h="908685">
                <a:moveTo>
                  <a:pt x="0" y="908303"/>
                </a:moveTo>
                <a:lnTo>
                  <a:pt x="202692" y="908303"/>
                </a:lnTo>
                <a:lnTo>
                  <a:pt x="202692" y="0"/>
                </a:lnTo>
                <a:lnTo>
                  <a:pt x="0" y="0"/>
                </a:lnTo>
                <a:lnTo>
                  <a:pt x="0" y="908303"/>
                </a:lnTo>
                <a:close/>
              </a:path>
            </a:pathLst>
          </a:custGeom>
          <a:solidFill>
            <a:srgbClr val="FB4B01"/>
          </a:solidFill>
        </p:spPr>
        <p:txBody>
          <a:bodyPr wrap="square" lIns="0" tIns="0" rIns="0" bIns="0" rtlCol="0"/>
          <a:lstStyle/>
          <a:p>
            <a:endParaRPr sz="2964" dirty="0"/>
          </a:p>
        </p:txBody>
      </p:sp>
      <p:sp>
        <p:nvSpPr>
          <p:cNvPr id="18" name="TextBox 17"/>
          <p:cNvSpPr txBox="1"/>
          <p:nvPr/>
        </p:nvSpPr>
        <p:spPr>
          <a:xfrm flipH="1">
            <a:off x="664665" y="1047398"/>
            <a:ext cx="9249777" cy="2728183"/>
          </a:xfrm>
          <a:prstGeom prst="rect">
            <a:avLst/>
          </a:prstGeom>
          <a:noFill/>
        </p:spPr>
        <p:txBody>
          <a:bodyPr wrap="square" rtlCol="0">
            <a:spAutoFit/>
          </a:bodyPr>
          <a:lstStyle/>
          <a:p>
            <a:r>
              <a:rPr lang="en-GB" sz="2964" b="1" dirty="0">
                <a:solidFill>
                  <a:schemeClr val="bg1"/>
                </a:solidFill>
              </a:rPr>
              <a:t>WSTC 0174 Novel Explosive Filling Project</a:t>
            </a:r>
          </a:p>
          <a:p>
            <a:r>
              <a:rPr lang="en-GB" sz="2964" b="1" dirty="0">
                <a:solidFill>
                  <a:schemeClr val="bg1"/>
                </a:solidFill>
              </a:rPr>
              <a:t>A Systems Approach</a:t>
            </a:r>
          </a:p>
          <a:p>
            <a:endParaRPr lang="en-GB" sz="2240" b="1" dirty="0">
              <a:solidFill>
                <a:schemeClr val="bg1"/>
              </a:solidFill>
            </a:endParaRPr>
          </a:p>
          <a:p>
            <a:endParaRPr lang="en-GB" sz="2240" b="1" dirty="0">
              <a:solidFill>
                <a:schemeClr val="bg1"/>
              </a:solidFill>
            </a:endParaRPr>
          </a:p>
          <a:p>
            <a:endParaRPr lang="en-GB" sz="2240" b="1" dirty="0">
              <a:solidFill>
                <a:schemeClr val="bg1"/>
              </a:solidFill>
            </a:endParaRPr>
          </a:p>
          <a:p>
            <a:r>
              <a:rPr lang="en-GB" sz="2240" b="1" dirty="0">
                <a:solidFill>
                  <a:schemeClr val="bg1"/>
                </a:solidFill>
              </a:rPr>
              <a:t>Rhys Jobbins</a:t>
            </a:r>
          </a:p>
          <a:p>
            <a:r>
              <a:rPr lang="en-GB" sz="2240" b="1" dirty="0">
                <a:solidFill>
                  <a:schemeClr val="bg1"/>
                </a:solidFill>
              </a:rPr>
              <a:t>Principal Engineer – Product Safety</a:t>
            </a:r>
          </a:p>
        </p:txBody>
      </p:sp>
      <p:pic>
        <p:nvPicPr>
          <p:cNvPr id="19" name="Picture Placeholder 18"/>
          <p:cNvPicPr>
            <a:picLocks noGrp="1" noChangeAspect="1"/>
          </p:cNvPicPr>
          <p:nvPr>
            <p:ph type="pic" sz="quarter" idx="14"/>
          </p:nvPr>
        </p:nvPicPr>
        <p:blipFill>
          <a:blip r:embed="rId5">
            <a:extLst>
              <a:ext uri="{28A0092B-C50C-407E-A947-70E740481C1C}">
                <a14:useLocalDpi xmlns:a14="http://schemas.microsoft.com/office/drawing/2010/main" val="0"/>
              </a:ext>
            </a:extLst>
          </a:blip>
          <a:srcRect t="14020" b="14020"/>
          <a:stretch>
            <a:fillRect/>
          </a:stretch>
        </p:blipFill>
        <p:spPr/>
      </p:pic>
      <p:sp>
        <p:nvSpPr>
          <p:cNvPr id="27" name="Text Placeholder 26"/>
          <p:cNvSpPr>
            <a:spLocks noGrp="1"/>
          </p:cNvSpPr>
          <p:nvPr>
            <p:ph type="body" sz="quarter" idx="15"/>
          </p:nvPr>
        </p:nvSpPr>
        <p:spPr/>
        <p:txBody>
          <a:bodyPr/>
          <a:lstStyle/>
          <a:p>
            <a:endParaRPr lang="en-GB" dirty="0"/>
          </a:p>
        </p:txBody>
      </p:sp>
      <p:sp>
        <p:nvSpPr>
          <p:cNvPr id="28" name="Text Placeholder 27"/>
          <p:cNvSpPr>
            <a:spLocks noGrp="1"/>
          </p:cNvSpPr>
          <p:nvPr>
            <p:ph type="body" sz="quarter" idx="16"/>
          </p:nvPr>
        </p:nvSpPr>
        <p:spPr/>
        <p:txBody>
          <a:bodyPr/>
          <a:lstStyle/>
          <a:p>
            <a:endParaRPr lang="en-GB" dirty="0"/>
          </a:p>
        </p:txBody>
      </p:sp>
      <p:sp>
        <p:nvSpPr>
          <p:cNvPr id="17" name="Text Placeholder 16"/>
          <p:cNvSpPr>
            <a:spLocks noGrp="1"/>
          </p:cNvSpPr>
          <p:nvPr>
            <p:ph type="body" sz="quarter" idx="17"/>
          </p:nvPr>
        </p:nvSpPr>
        <p:spPr/>
        <p:txBody>
          <a:bodyPr/>
          <a:lstStyle/>
          <a:p>
            <a:endParaRPr lang="en-GB" dirty="0"/>
          </a:p>
          <a:p>
            <a:endParaRPr lang="en-GB" dirty="0"/>
          </a:p>
          <a:p>
            <a:endParaRPr lang="en-GB" dirty="0"/>
          </a:p>
          <a:p>
            <a:r>
              <a:rPr lang="en-GB" dirty="0"/>
              <a:t>Rhys Jobbins </a:t>
            </a:r>
            <a:r>
              <a:rPr lang="en-GB" sz="2000" dirty="0" err="1"/>
              <a:t>B.Eng</a:t>
            </a:r>
            <a:r>
              <a:rPr lang="en-GB" sz="2000" dirty="0"/>
              <a:t> (Hons), MSc</a:t>
            </a:r>
          </a:p>
          <a:p>
            <a:r>
              <a:rPr lang="en-GB" sz="2000" dirty="0"/>
              <a:t>Head of Product Integrity  </a:t>
            </a:r>
          </a:p>
        </p:txBody>
      </p:sp>
      <p:sp>
        <p:nvSpPr>
          <p:cNvPr id="26" name="Title 25"/>
          <p:cNvSpPr>
            <a:spLocks noGrp="1"/>
          </p:cNvSpPr>
          <p:nvPr>
            <p:ph type="title"/>
          </p:nvPr>
        </p:nvSpPr>
        <p:spPr/>
        <p:txBody>
          <a:bodyPr/>
          <a:lstStyle/>
          <a:p>
            <a:r>
              <a:rPr lang="en-GB" sz="4000" dirty="0"/>
              <a:t>Systems Engineering Approaches</a:t>
            </a:r>
          </a:p>
        </p:txBody>
      </p:sp>
      <p:sp>
        <p:nvSpPr>
          <p:cNvPr id="5" name="object 5"/>
          <p:cNvSpPr txBox="1"/>
          <p:nvPr/>
        </p:nvSpPr>
        <p:spPr>
          <a:xfrm>
            <a:off x="182620" y="8829508"/>
            <a:ext cx="2529205" cy="402674"/>
          </a:xfrm>
          <a:prstGeom prst="rect">
            <a:avLst/>
          </a:prstGeom>
          <a:solidFill>
            <a:schemeClr val="bg1"/>
          </a:solidFill>
        </p:spPr>
        <p:txBody>
          <a:bodyPr vert="horz" wrap="square" lIns="0" tIns="17780" rIns="0" bIns="0" rtlCol="0">
            <a:spAutoFit/>
          </a:bodyPr>
          <a:lstStyle/>
          <a:p>
            <a:pPr marL="17780">
              <a:lnSpc>
                <a:spcPts val="995"/>
              </a:lnSpc>
              <a:spcBef>
                <a:spcPts val="140"/>
              </a:spcBef>
            </a:pPr>
            <a:r>
              <a:rPr sz="840" spc="-7" dirty="0">
                <a:solidFill>
                  <a:srgbClr val="666666"/>
                </a:solidFill>
                <a:latin typeface="Tahoma"/>
                <a:cs typeface="Tahoma"/>
              </a:rPr>
              <a:t>BAE SYSTEMS</a:t>
            </a:r>
            <a:r>
              <a:rPr sz="840" dirty="0">
                <a:solidFill>
                  <a:srgbClr val="666666"/>
                </a:solidFill>
                <a:latin typeface="Tahoma"/>
                <a:cs typeface="Tahoma"/>
              </a:rPr>
              <a:t> </a:t>
            </a:r>
            <a:r>
              <a:rPr sz="840" spc="-7" dirty="0">
                <a:solidFill>
                  <a:srgbClr val="666666"/>
                </a:solidFill>
                <a:latin typeface="Tahoma"/>
                <a:cs typeface="Tahoma"/>
              </a:rPr>
              <a:t>PROPRIETARY</a:t>
            </a:r>
            <a:endParaRPr sz="840" dirty="0">
              <a:latin typeface="Tahoma"/>
              <a:cs typeface="Tahoma"/>
            </a:endParaRPr>
          </a:p>
          <a:p>
            <a:pPr marL="17780">
              <a:lnSpc>
                <a:spcPts val="980"/>
              </a:lnSpc>
            </a:pPr>
            <a:r>
              <a:rPr sz="840" spc="-7" dirty="0">
                <a:solidFill>
                  <a:srgbClr val="666666"/>
                </a:solidFill>
                <a:latin typeface="Tahoma"/>
                <a:cs typeface="Tahoma"/>
              </a:rPr>
              <a:t>Unpublished</a:t>
            </a:r>
            <a:r>
              <a:rPr sz="840" dirty="0">
                <a:solidFill>
                  <a:srgbClr val="666666"/>
                </a:solidFill>
                <a:latin typeface="Tahoma"/>
                <a:cs typeface="Tahoma"/>
              </a:rPr>
              <a:t> </a:t>
            </a:r>
            <a:r>
              <a:rPr sz="840" spc="-7" dirty="0">
                <a:solidFill>
                  <a:srgbClr val="666666"/>
                </a:solidFill>
                <a:latin typeface="Tahoma"/>
                <a:cs typeface="Tahoma"/>
              </a:rPr>
              <a:t>Work.</a:t>
            </a:r>
            <a:endParaRPr sz="840" dirty="0">
              <a:latin typeface="Tahoma"/>
              <a:cs typeface="Tahoma"/>
            </a:endParaRPr>
          </a:p>
          <a:p>
            <a:pPr marL="17780" marR="7112">
              <a:lnSpc>
                <a:spcPts val="980"/>
              </a:lnSpc>
              <a:spcBef>
                <a:spcPts val="43"/>
              </a:spcBef>
            </a:pPr>
            <a:r>
              <a:rPr sz="840" spc="-7" dirty="0">
                <a:solidFill>
                  <a:srgbClr val="666666"/>
                </a:solidFill>
                <a:latin typeface="Tahoma"/>
                <a:cs typeface="Tahoma"/>
              </a:rPr>
              <a:t>Copyright </a:t>
            </a:r>
            <a:r>
              <a:rPr sz="840" dirty="0">
                <a:solidFill>
                  <a:srgbClr val="666666"/>
                </a:solidFill>
                <a:latin typeface="Tahoma"/>
                <a:cs typeface="Tahoma"/>
              </a:rPr>
              <a:t>© </a:t>
            </a:r>
            <a:r>
              <a:rPr sz="840" spc="-7" dirty="0">
                <a:solidFill>
                  <a:srgbClr val="666666"/>
                </a:solidFill>
                <a:latin typeface="Tahoma"/>
                <a:cs typeface="Tahoma"/>
              </a:rPr>
              <a:t>20</a:t>
            </a:r>
            <a:r>
              <a:rPr lang="en-GB" sz="840" spc="-7" dirty="0">
                <a:solidFill>
                  <a:srgbClr val="666666"/>
                </a:solidFill>
                <a:latin typeface="Tahoma"/>
                <a:cs typeface="Tahoma"/>
              </a:rPr>
              <a:t>22</a:t>
            </a:r>
            <a:r>
              <a:rPr sz="840" spc="-7" dirty="0">
                <a:solidFill>
                  <a:srgbClr val="666666"/>
                </a:solidFill>
                <a:latin typeface="Tahoma"/>
                <a:cs typeface="Tahoma"/>
              </a:rPr>
              <a:t> BAE Systems. All Rights Reserved.  </a:t>
            </a:r>
            <a:endParaRPr sz="840" dirty="0">
              <a:latin typeface="Tahoma"/>
              <a:cs typeface="Tahom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814387" y="8003209"/>
            <a:ext cx="15744826" cy="609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Title 2"/>
          <p:cNvSpPr>
            <a:spLocks noGrp="1"/>
          </p:cNvSpPr>
          <p:nvPr>
            <p:ph type="title"/>
          </p:nvPr>
        </p:nvSpPr>
        <p:spPr/>
        <p:txBody>
          <a:bodyPr>
            <a:normAutofit/>
          </a:bodyPr>
          <a:lstStyle/>
          <a:p>
            <a:r>
              <a:rPr lang="en-GB" sz="3920" b="1" dirty="0"/>
              <a:t>Systems Engineering – what is it?</a:t>
            </a:r>
          </a:p>
        </p:txBody>
      </p:sp>
      <p:sp>
        <p:nvSpPr>
          <p:cNvPr id="4" name="Slide Number Placeholder 3">
            <a:extLst>
              <a:ext uri="{FF2B5EF4-FFF2-40B4-BE49-F238E27FC236}">
                <a16:creationId xmlns:a16="http://schemas.microsoft.com/office/drawing/2014/main" id="{CF709472-A08A-4225-95CF-CF74B6385F53}"/>
              </a:ext>
            </a:extLst>
          </p:cNvPr>
          <p:cNvSpPr>
            <a:spLocks noGrp="1"/>
          </p:cNvSpPr>
          <p:nvPr>
            <p:ph type="sldNum" sz="quarter" idx="4294967295"/>
          </p:nvPr>
        </p:nvSpPr>
        <p:spPr>
          <a:xfrm>
            <a:off x="16559213" y="350838"/>
            <a:ext cx="509587" cy="176212"/>
          </a:xfrm>
        </p:spPr>
        <p:txBody>
          <a:bodyPr/>
          <a:lstStyle/>
          <a:p>
            <a:fld id="{9091399C-B5EF-49C7-B81A-539AE2F27BD0}" type="slidenum">
              <a:rPr lang="en-GB" smtClean="0"/>
              <a:pPr/>
              <a:t>2</a:t>
            </a:fld>
            <a:endParaRPr lang="en-GB" dirty="0"/>
          </a:p>
        </p:txBody>
      </p:sp>
      <p:sp>
        <p:nvSpPr>
          <p:cNvPr id="44" name="Text Placeholder 3"/>
          <p:cNvSpPr txBox="1">
            <a:spLocks/>
          </p:cNvSpPr>
          <p:nvPr/>
        </p:nvSpPr>
        <p:spPr>
          <a:xfrm>
            <a:off x="685800" y="2743200"/>
            <a:ext cx="7620000" cy="19812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2520" dirty="0"/>
              <a:t>Systems Engineering (SE) can simply be defined as “understanding complexity” within the context of the modern world.</a:t>
            </a:r>
          </a:p>
          <a:p>
            <a:pPr>
              <a:lnSpc>
                <a:spcPct val="150000"/>
              </a:lnSpc>
            </a:pPr>
            <a:r>
              <a:rPr lang="en-GB" sz="2520" dirty="0"/>
              <a:t>Modern SE encompasses two disciplines:</a:t>
            </a:r>
          </a:p>
        </p:txBody>
      </p:sp>
      <p:sp>
        <p:nvSpPr>
          <p:cNvPr id="3" name="Rectangle 2"/>
          <p:cNvSpPr/>
          <p:nvPr/>
        </p:nvSpPr>
        <p:spPr>
          <a:xfrm>
            <a:off x="814387" y="5351246"/>
            <a:ext cx="15744826" cy="3259354"/>
          </a:xfrm>
          <a:prstGeom prst="rect">
            <a:avLst/>
          </a:prstGeom>
        </p:spPr>
        <p:txBody>
          <a:bodyPr wrap="square">
            <a:spAutoFit/>
          </a:bodyPr>
          <a:lstStyle/>
          <a:p>
            <a:pPr lvl="1">
              <a:lnSpc>
                <a:spcPct val="150000"/>
              </a:lnSpc>
            </a:pPr>
            <a:r>
              <a:rPr lang="en-GB" sz="2240" b="1" dirty="0"/>
              <a:t>Traditional “Hard” Mathematical Systems Engineering </a:t>
            </a:r>
            <a:r>
              <a:rPr lang="en-GB" sz="2240" dirty="0"/>
              <a:t>which assumes that we know much about what is required for the system across multiple perspectives and has a clear vision of what will be required. – </a:t>
            </a:r>
            <a:r>
              <a:rPr lang="en-GB" sz="2240" b="1" i="1" dirty="0"/>
              <a:t>e.g. QFD, Function Means Analysis, Pugh (Design Book).</a:t>
            </a:r>
          </a:p>
          <a:p>
            <a:pPr lvl="1">
              <a:lnSpc>
                <a:spcPct val="150000"/>
              </a:lnSpc>
            </a:pPr>
            <a:r>
              <a:rPr lang="en-GB" sz="2240" b="1" dirty="0"/>
              <a:t>Newer Investigative “Soft” Systems Engineering </a:t>
            </a:r>
            <a:r>
              <a:rPr lang="en-GB" sz="2240" dirty="0"/>
              <a:t>which encompass a journey of exploration in order to learn the problems associated with the current energetic materials, processing, testing and application to products. – e.g. </a:t>
            </a:r>
            <a:r>
              <a:rPr lang="en-GB" sz="2240" b="1" i="1" dirty="0"/>
              <a:t>Soft System Analysis, Root Definitions Logical Functional Architecture, Physical Architecture.</a:t>
            </a:r>
            <a:endParaRPr lang="en-GB" sz="2240" dirty="0"/>
          </a:p>
          <a:p>
            <a:pPr algn="ctr">
              <a:lnSpc>
                <a:spcPct val="150000"/>
              </a:lnSpc>
            </a:pPr>
            <a:r>
              <a:rPr lang="en-GB" sz="2520" dirty="0">
                <a:solidFill>
                  <a:schemeClr val="bg1"/>
                </a:solidFill>
              </a:rPr>
              <a:t>All of the above tools are models, and therefore form the backbone of Model Based Systems Engineering </a:t>
            </a:r>
          </a:p>
        </p:txBody>
      </p:sp>
      <p:pic>
        <p:nvPicPr>
          <p:cNvPr id="6" name="Picture 5"/>
          <p:cNvPicPr>
            <a:picLocks noChangeAspect="1"/>
          </p:cNvPicPr>
          <p:nvPr/>
        </p:nvPicPr>
        <p:blipFill>
          <a:blip r:embed="rId3"/>
          <a:stretch>
            <a:fillRect/>
          </a:stretch>
        </p:blipFill>
        <p:spPr>
          <a:xfrm>
            <a:off x="8757594" y="0"/>
            <a:ext cx="8315325" cy="3810000"/>
          </a:xfrm>
          <a:prstGeom prst="rect">
            <a:avLst/>
          </a:prstGeom>
        </p:spPr>
      </p:pic>
    </p:spTree>
    <p:extLst>
      <p:ext uri="{BB962C8B-B14F-4D97-AF65-F5344CB8AC3E}">
        <p14:creationId xmlns:p14="http://schemas.microsoft.com/office/powerpoint/2010/main" val="2765933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09"/>
            <a:ext cx="8534400" cy="1764000"/>
          </a:xfrm>
        </p:spPr>
        <p:txBody>
          <a:bodyPr/>
          <a:lstStyle/>
          <a:p>
            <a:r>
              <a:rPr lang="en-GB" sz="4000" dirty="0"/>
              <a:t>Categorising Problems  </a:t>
            </a:r>
            <a:br>
              <a:rPr lang="en-GB" sz="4000" b="1" dirty="0"/>
            </a:br>
            <a:r>
              <a:rPr lang="en-GB" sz="4000" b="1" dirty="0"/>
              <a:t>Understanding the What and How</a:t>
            </a:r>
            <a:endParaRPr lang="en-GB" dirty="0"/>
          </a:p>
        </p:txBody>
      </p:sp>
      <p:sp>
        <p:nvSpPr>
          <p:cNvPr id="4" name="Slide Number Placeholder 3">
            <a:extLst>
              <a:ext uri="{FF2B5EF4-FFF2-40B4-BE49-F238E27FC236}">
                <a16:creationId xmlns:a16="http://schemas.microsoft.com/office/drawing/2014/main" id="{CF709472-A08A-4225-95CF-CF74B6385F53}"/>
              </a:ext>
            </a:extLst>
          </p:cNvPr>
          <p:cNvSpPr>
            <a:spLocks noGrp="1"/>
          </p:cNvSpPr>
          <p:nvPr>
            <p:ph type="sldNum" sz="quarter" idx="4294967295"/>
          </p:nvPr>
        </p:nvSpPr>
        <p:spPr>
          <a:xfrm>
            <a:off x="16559213" y="350838"/>
            <a:ext cx="509587" cy="176212"/>
          </a:xfrm>
        </p:spPr>
        <p:txBody>
          <a:bodyPr/>
          <a:lstStyle/>
          <a:p>
            <a:fld id="{9091399C-B5EF-49C7-B81A-539AE2F27BD0}" type="slidenum">
              <a:rPr lang="en-GB" smtClean="0"/>
              <a:pPr/>
              <a:t>3</a:t>
            </a:fld>
            <a:endParaRPr lang="en-GB" dirty="0"/>
          </a:p>
        </p:txBody>
      </p:sp>
      <p:sp>
        <p:nvSpPr>
          <p:cNvPr id="6" name="TextBox 5"/>
          <p:cNvSpPr txBox="1"/>
          <p:nvPr/>
        </p:nvSpPr>
        <p:spPr>
          <a:xfrm>
            <a:off x="957913" y="1872088"/>
            <a:ext cx="7207199" cy="461665"/>
          </a:xfrm>
          <a:prstGeom prst="rect">
            <a:avLst/>
          </a:prstGeom>
          <a:noFill/>
        </p:spPr>
        <p:txBody>
          <a:bodyPr wrap="square" rtlCol="0">
            <a:spAutoFit/>
          </a:bodyPr>
          <a:lstStyle/>
          <a:p>
            <a:r>
              <a:rPr lang="en-GB" sz="2400" dirty="0"/>
              <a:t>Types of Problem</a:t>
            </a:r>
            <a:endParaRPr lang="en-GB" sz="1333" dirty="0"/>
          </a:p>
        </p:txBody>
      </p:sp>
      <p:grpSp>
        <p:nvGrpSpPr>
          <p:cNvPr id="7" name="Group 6"/>
          <p:cNvGrpSpPr/>
          <p:nvPr/>
        </p:nvGrpSpPr>
        <p:grpSpPr>
          <a:xfrm>
            <a:off x="1325197" y="1744151"/>
            <a:ext cx="14737499" cy="7018849"/>
            <a:chOff x="1587628" y="1186099"/>
            <a:chExt cx="7334303" cy="3425090"/>
          </a:xfrm>
        </p:grpSpPr>
        <p:sp>
          <p:nvSpPr>
            <p:cNvPr id="8" name="Rectangle 7"/>
            <p:cNvSpPr/>
            <p:nvPr/>
          </p:nvSpPr>
          <p:spPr>
            <a:xfrm>
              <a:off x="2704011" y="1449977"/>
              <a:ext cx="3108960" cy="1580606"/>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9" name="Rectangle 8"/>
            <p:cNvSpPr/>
            <p:nvPr/>
          </p:nvSpPr>
          <p:spPr>
            <a:xfrm>
              <a:off x="5812971" y="1449977"/>
              <a:ext cx="3108960" cy="1580606"/>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10" name="Rectangle 9"/>
            <p:cNvSpPr/>
            <p:nvPr/>
          </p:nvSpPr>
          <p:spPr>
            <a:xfrm>
              <a:off x="2704011" y="3030583"/>
              <a:ext cx="3108960" cy="1580606"/>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11" name="Rectangle 10"/>
            <p:cNvSpPr/>
            <p:nvPr/>
          </p:nvSpPr>
          <p:spPr>
            <a:xfrm>
              <a:off x="5812971" y="3030583"/>
              <a:ext cx="3108960" cy="1580606"/>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12" name="TextBox 11"/>
            <p:cNvSpPr txBox="1"/>
            <p:nvPr/>
          </p:nvSpPr>
          <p:spPr>
            <a:xfrm>
              <a:off x="1613782" y="2155871"/>
              <a:ext cx="953561" cy="225285"/>
            </a:xfrm>
            <a:prstGeom prst="rect">
              <a:avLst/>
            </a:prstGeom>
            <a:noFill/>
          </p:spPr>
          <p:txBody>
            <a:bodyPr wrap="square" rtlCol="0">
              <a:spAutoFit/>
            </a:bodyPr>
            <a:lstStyle/>
            <a:p>
              <a:r>
                <a:rPr lang="en-GB" sz="2400" dirty="0">
                  <a:solidFill>
                    <a:schemeClr val="tx2"/>
                  </a:solidFill>
                </a:rPr>
                <a:t>Know What</a:t>
              </a:r>
            </a:p>
          </p:txBody>
        </p:sp>
        <p:sp>
          <p:nvSpPr>
            <p:cNvPr id="13" name="TextBox 12"/>
            <p:cNvSpPr txBox="1"/>
            <p:nvPr/>
          </p:nvSpPr>
          <p:spPr>
            <a:xfrm>
              <a:off x="1587628" y="3585359"/>
              <a:ext cx="909028" cy="405514"/>
            </a:xfrm>
            <a:prstGeom prst="rect">
              <a:avLst/>
            </a:prstGeom>
            <a:noFill/>
          </p:spPr>
          <p:txBody>
            <a:bodyPr wrap="square" rtlCol="0">
              <a:spAutoFit/>
            </a:bodyPr>
            <a:lstStyle/>
            <a:p>
              <a:r>
                <a:rPr lang="en-GB" sz="2400" dirty="0">
                  <a:solidFill>
                    <a:schemeClr val="accent4"/>
                  </a:solidFill>
                </a:rPr>
                <a:t>Don’t Know What</a:t>
              </a:r>
            </a:p>
          </p:txBody>
        </p:sp>
        <p:sp>
          <p:nvSpPr>
            <p:cNvPr id="14" name="TextBox 13"/>
            <p:cNvSpPr txBox="1"/>
            <p:nvPr/>
          </p:nvSpPr>
          <p:spPr>
            <a:xfrm>
              <a:off x="3483716" y="1188388"/>
              <a:ext cx="2120538" cy="225285"/>
            </a:xfrm>
            <a:prstGeom prst="rect">
              <a:avLst/>
            </a:prstGeom>
            <a:noFill/>
          </p:spPr>
          <p:txBody>
            <a:bodyPr wrap="square" rtlCol="0">
              <a:spAutoFit/>
            </a:bodyPr>
            <a:lstStyle/>
            <a:p>
              <a:r>
                <a:rPr lang="en-GB" sz="2400" dirty="0">
                  <a:solidFill>
                    <a:schemeClr val="accent4"/>
                  </a:solidFill>
                </a:rPr>
                <a:t>Don’t Know How</a:t>
              </a:r>
            </a:p>
          </p:txBody>
        </p:sp>
        <p:sp>
          <p:nvSpPr>
            <p:cNvPr id="15" name="TextBox 14"/>
            <p:cNvSpPr txBox="1"/>
            <p:nvPr/>
          </p:nvSpPr>
          <p:spPr>
            <a:xfrm>
              <a:off x="7023750" y="1186099"/>
              <a:ext cx="1258390" cy="225285"/>
            </a:xfrm>
            <a:prstGeom prst="rect">
              <a:avLst/>
            </a:prstGeom>
            <a:noFill/>
          </p:spPr>
          <p:txBody>
            <a:bodyPr wrap="square" rtlCol="0">
              <a:spAutoFit/>
            </a:bodyPr>
            <a:lstStyle/>
            <a:p>
              <a:r>
                <a:rPr lang="en-GB" sz="2400" dirty="0">
                  <a:solidFill>
                    <a:schemeClr val="tx2"/>
                  </a:solidFill>
                </a:rPr>
                <a:t>Know How</a:t>
              </a:r>
            </a:p>
          </p:txBody>
        </p:sp>
        <p:sp>
          <p:nvSpPr>
            <p:cNvPr id="17" name="TextBox 16"/>
            <p:cNvSpPr txBox="1"/>
            <p:nvPr/>
          </p:nvSpPr>
          <p:spPr>
            <a:xfrm>
              <a:off x="2827447" y="1449977"/>
              <a:ext cx="1133728" cy="705894"/>
            </a:xfrm>
            <a:prstGeom prst="rect">
              <a:avLst/>
            </a:prstGeom>
            <a:noFill/>
          </p:spPr>
          <p:txBody>
            <a:bodyPr wrap="square" rtlCol="0">
              <a:spAutoFit/>
            </a:bodyPr>
            <a:lstStyle/>
            <a:p>
              <a:r>
                <a:rPr lang="en-GB" sz="2400" b="1" dirty="0"/>
                <a:t>Quest</a:t>
              </a:r>
            </a:p>
            <a:p>
              <a:r>
                <a:rPr lang="en-GB" sz="1600" dirty="0"/>
                <a:t>Stakeholders are very sure of </a:t>
              </a:r>
              <a:r>
                <a:rPr lang="en-GB" sz="1600" i="1" dirty="0"/>
                <a:t>what</a:t>
              </a:r>
              <a:r>
                <a:rPr lang="en-GB" sz="1600" dirty="0"/>
                <a:t> is to be done but unsure of </a:t>
              </a:r>
              <a:r>
                <a:rPr lang="en-GB" sz="1600" i="1" dirty="0"/>
                <a:t>how</a:t>
              </a:r>
              <a:r>
                <a:rPr lang="en-GB" sz="1600" dirty="0"/>
                <a:t> to achieve it</a:t>
              </a:r>
            </a:p>
          </p:txBody>
        </p:sp>
        <p:sp>
          <p:nvSpPr>
            <p:cNvPr id="18" name="TextBox 17"/>
            <p:cNvSpPr txBox="1"/>
            <p:nvPr/>
          </p:nvSpPr>
          <p:spPr>
            <a:xfrm>
              <a:off x="2827447" y="3080377"/>
              <a:ext cx="1133728" cy="585742"/>
            </a:xfrm>
            <a:prstGeom prst="rect">
              <a:avLst/>
            </a:prstGeom>
            <a:noFill/>
          </p:spPr>
          <p:txBody>
            <a:bodyPr wrap="square" rtlCol="0">
              <a:spAutoFit/>
            </a:bodyPr>
            <a:lstStyle/>
            <a:p>
              <a:r>
                <a:rPr lang="en-GB" sz="2400" b="1" dirty="0"/>
                <a:t>Foggy</a:t>
              </a:r>
            </a:p>
            <a:p>
              <a:r>
                <a:rPr lang="en-GB" sz="1600" dirty="0"/>
                <a:t>Stakeholders are unsure of </a:t>
              </a:r>
              <a:r>
                <a:rPr lang="en-GB" sz="1600" i="1" dirty="0"/>
                <a:t>what</a:t>
              </a:r>
              <a:r>
                <a:rPr lang="en-GB" sz="1600" dirty="0"/>
                <a:t> and unsure of </a:t>
              </a:r>
              <a:r>
                <a:rPr lang="en-GB" sz="1600" i="1" dirty="0"/>
                <a:t>how</a:t>
              </a:r>
              <a:r>
                <a:rPr lang="en-GB" sz="1600" dirty="0"/>
                <a:t> to achieve it</a:t>
              </a:r>
            </a:p>
          </p:txBody>
        </p:sp>
        <p:sp>
          <p:nvSpPr>
            <p:cNvPr id="20" name="TextBox 19"/>
            <p:cNvSpPr txBox="1"/>
            <p:nvPr/>
          </p:nvSpPr>
          <p:spPr>
            <a:xfrm>
              <a:off x="5855950" y="3082222"/>
              <a:ext cx="1311302" cy="705894"/>
            </a:xfrm>
            <a:prstGeom prst="rect">
              <a:avLst/>
            </a:prstGeom>
            <a:noFill/>
          </p:spPr>
          <p:txBody>
            <a:bodyPr wrap="square" rtlCol="0">
              <a:spAutoFit/>
            </a:bodyPr>
            <a:lstStyle/>
            <a:p>
              <a:r>
                <a:rPr lang="en-GB" sz="2400" b="1" dirty="0"/>
                <a:t>Movie</a:t>
              </a:r>
            </a:p>
            <a:p>
              <a:r>
                <a:rPr lang="en-GB" sz="1600" dirty="0"/>
                <a:t>Stakeholders are very sure of </a:t>
              </a:r>
              <a:r>
                <a:rPr lang="en-GB" sz="1600" i="1" dirty="0"/>
                <a:t>how </a:t>
              </a:r>
              <a:r>
                <a:rPr lang="en-GB" sz="1600" dirty="0"/>
                <a:t>the change should be made but not</a:t>
              </a:r>
              <a:r>
                <a:rPr lang="en-GB" sz="1600" i="1" dirty="0"/>
                <a:t> what </a:t>
              </a:r>
              <a:r>
                <a:rPr lang="en-GB" sz="1600" dirty="0"/>
                <a:t>should be done</a:t>
              </a:r>
            </a:p>
          </p:txBody>
        </p:sp>
        <p:sp>
          <p:nvSpPr>
            <p:cNvPr id="22" name="TextBox 21"/>
            <p:cNvSpPr txBox="1"/>
            <p:nvPr/>
          </p:nvSpPr>
          <p:spPr>
            <a:xfrm>
              <a:off x="5856707" y="1501616"/>
              <a:ext cx="1311302" cy="765970"/>
            </a:xfrm>
            <a:prstGeom prst="rect">
              <a:avLst/>
            </a:prstGeom>
            <a:noFill/>
          </p:spPr>
          <p:txBody>
            <a:bodyPr wrap="square" rtlCol="0">
              <a:spAutoFit/>
            </a:bodyPr>
            <a:lstStyle/>
            <a:p>
              <a:r>
                <a:rPr lang="en-GB" sz="2400" b="1" dirty="0"/>
                <a:t>Painting by Numbers</a:t>
              </a:r>
            </a:p>
            <a:p>
              <a:r>
                <a:rPr lang="en-GB" sz="1600" dirty="0"/>
                <a:t>Stakeholders are very sure of </a:t>
              </a:r>
              <a:r>
                <a:rPr lang="en-GB" sz="1600" i="1" dirty="0"/>
                <a:t>what </a:t>
              </a:r>
              <a:r>
                <a:rPr lang="en-GB" sz="1600" dirty="0"/>
                <a:t>to do and </a:t>
              </a:r>
              <a:r>
                <a:rPr lang="en-GB" sz="1600" i="1" dirty="0"/>
                <a:t>how </a:t>
              </a:r>
              <a:r>
                <a:rPr lang="en-GB" sz="1600" dirty="0"/>
                <a:t>it is to be done</a:t>
              </a:r>
            </a:p>
          </p:txBody>
        </p:sp>
      </p:grpSp>
      <p:sp>
        <p:nvSpPr>
          <p:cNvPr id="5" name="TextBox 4"/>
          <p:cNvSpPr txBox="1"/>
          <p:nvPr/>
        </p:nvSpPr>
        <p:spPr>
          <a:xfrm>
            <a:off x="13512803" y="9290527"/>
            <a:ext cx="2583208" cy="666786"/>
          </a:xfrm>
          <a:prstGeom prst="rect">
            <a:avLst/>
          </a:prstGeom>
          <a:noFill/>
        </p:spPr>
        <p:txBody>
          <a:bodyPr wrap="none" rtlCol="0">
            <a:spAutoFit/>
          </a:bodyPr>
          <a:lstStyle/>
          <a:p>
            <a:r>
              <a:rPr lang="en-GB" sz="1333" dirty="0"/>
              <a:t>(adapted from Eddie Obeng, 1995)</a:t>
            </a:r>
          </a:p>
          <a:p>
            <a:endParaRPr lang="en-GB" sz="2400" dirty="0"/>
          </a:p>
        </p:txBody>
      </p:sp>
      <p:pic>
        <p:nvPicPr>
          <p:cNvPr id="24" name="Picture 23"/>
          <p:cNvPicPr>
            <a:picLocks noChangeAspect="1"/>
          </p:cNvPicPr>
          <p:nvPr/>
        </p:nvPicPr>
        <p:blipFill>
          <a:blip r:embed="rId3"/>
          <a:stretch>
            <a:fillRect/>
          </a:stretch>
        </p:blipFill>
        <p:spPr>
          <a:xfrm>
            <a:off x="6182469" y="2438400"/>
            <a:ext cx="3535150" cy="2938684"/>
          </a:xfrm>
          <a:prstGeom prst="rect">
            <a:avLst/>
          </a:prstGeom>
        </p:spPr>
      </p:pic>
      <p:pic>
        <p:nvPicPr>
          <p:cNvPr id="25" name="Picture 24"/>
          <p:cNvPicPr>
            <a:picLocks noChangeAspect="1"/>
          </p:cNvPicPr>
          <p:nvPr/>
        </p:nvPicPr>
        <p:blipFill>
          <a:blip r:embed="rId4"/>
          <a:stretch>
            <a:fillRect/>
          </a:stretch>
        </p:blipFill>
        <p:spPr>
          <a:xfrm>
            <a:off x="6180946" y="5724052"/>
            <a:ext cx="3514323" cy="2834363"/>
          </a:xfrm>
          <a:prstGeom prst="rect">
            <a:avLst/>
          </a:prstGeom>
        </p:spPr>
      </p:pic>
      <p:pic>
        <p:nvPicPr>
          <p:cNvPr id="26" name="Picture 25"/>
          <p:cNvPicPr>
            <a:picLocks noChangeAspect="1"/>
          </p:cNvPicPr>
          <p:nvPr/>
        </p:nvPicPr>
        <p:blipFill>
          <a:blip r:embed="rId5"/>
          <a:stretch>
            <a:fillRect/>
          </a:stretch>
        </p:blipFill>
        <p:spPr>
          <a:xfrm>
            <a:off x="12568230" y="2445066"/>
            <a:ext cx="3383554" cy="2888934"/>
          </a:xfrm>
          <a:prstGeom prst="rect">
            <a:avLst/>
          </a:prstGeom>
        </p:spPr>
      </p:pic>
      <p:pic>
        <p:nvPicPr>
          <p:cNvPr id="27" name="Picture 26"/>
          <p:cNvPicPr>
            <a:picLocks noChangeAspect="1"/>
          </p:cNvPicPr>
          <p:nvPr/>
        </p:nvPicPr>
        <p:blipFill>
          <a:blip r:embed="rId6"/>
          <a:stretch>
            <a:fillRect/>
          </a:stretch>
        </p:blipFill>
        <p:spPr>
          <a:xfrm>
            <a:off x="13106400" y="5778484"/>
            <a:ext cx="2845384" cy="2768293"/>
          </a:xfrm>
          <a:prstGeom prst="rect">
            <a:avLst/>
          </a:prstGeom>
        </p:spPr>
      </p:pic>
    </p:spTree>
    <p:extLst>
      <p:ext uri="{BB962C8B-B14F-4D97-AF65-F5344CB8AC3E}">
        <p14:creationId xmlns:p14="http://schemas.microsoft.com/office/powerpoint/2010/main" val="686858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09"/>
            <a:ext cx="8534400" cy="1764000"/>
          </a:xfrm>
        </p:spPr>
        <p:txBody>
          <a:bodyPr/>
          <a:lstStyle/>
          <a:p>
            <a:r>
              <a:rPr lang="en-GB" sz="4000" dirty="0"/>
              <a:t>System Development Lifecycles  </a:t>
            </a:r>
            <a:br>
              <a:rPr lang="en-GB" sz="4000" b="1" dirty="0"/>
            </a:br>
            <a:r>
              <a:rPr lang="en-GB" sz="4000" b="1" dirty="0"/>
              <a:t>The Vee and Spiral </a:t>
            </a:r>
            <a:endParaRPr lang="en-GB" dirty="0"/>
          </a:p>
        </p:txBody>
      </p:sp>
      <p:sp>
        <p:nvSpPr>
          <p:cNvPr id="4" name="Slide Number Placeholder 3">
            <a:extLst>
              <a:ext uri="{FF2B5EF4-FFF2-40B4-BE49-F238E27FC236}">
                <a16:creationId xmlns:a16="http://schemas.microsoft.com/office/drawing/2014/main" id="{CF709472-A08A-4225-95CF-CF74B6385F53}"/>
              </a:ext>
            </a:extLst>
          </p:cNvPr>
          <p:cNvSpPr>
            <a:spLocks noGrp="1"/>
          </p:cNvSpPr>
          <p:nvPr>
            <p:ph type="sldNum" sz="quarter" idx="4294967295"/>
          </p:nvPr>
        </p:nvSpPr>
        <p:spPr>
          <a:xfrm>
            <a:off x="16559213" y="350838"/>
            <a:ext cx="509587" cy="176212"/>
          </a:xfrm>
        </p:spPr>
        <p:txBody>
          <a:bodyPr/>
          <a:lstStyle/>
          <a:p>
            <a:fld id="{9091399C-B5EF-49C7-B81A-539AE2F27BD0}" type="slidenum">
              <a:rPr lang="en-GB" smtClean="0"/>
              <a:pPr/>
              <a:t>4</a:t>
            </a:fld>
            <a:endParaRPr lang="en-GB" dirty="0"/>
          </a:p>
        </p:txBody>
      </p:sp>
      <p:pic>
        <p:nvPicPr>
          <p:cNvPr id="28" name="Picture 27"/>
          <p:cNvPicPr>
            <a:picLocks noChangeAspect="1"/>
          </p:cNvPicPr>
          <p:nvPr/>
        </p:nvPicPr>
        <p:blipFill>
          <a:blip r:embed="rId3"/>
          <a:stretch>
            <a:fillRect/>
          </a:stretch>
        </p:blipFill>
        <p:spPr>
          <a:xfrm>
            <a:off x="228600" y="3124200"/>
            <a:ext cx="8295709" cy="3870226"/>
          </a:xfrm>
          <a:prstGeom prst="rect">
            <a:avLst/>
          </a:prstGeom>
        </p:spPr>
      </p:pic>
      <p:pic>
        <p:nvPicPr>
          <p:cNvPr id="19" name="Picture 18"/>
          <p:cNvPicPr>
            <a:picLocks noChangeAspect="1"/>
          </p:cNvPicPr>
          <p:nvPr/>
        </p:nvPicPr>
        <p:blipFill>
          <a:blip r:embed="rId4"/>
          <a:stretch>
            <a:fillRect/>
          </a:stretch>
        </p:blipFill>
        <p:spPr>
          <a:xfrm>
            <a:off x="8686366" y="2438400"/>
            <a:ext cx="7191375" cy="4514850"/>
          </a:xfrm>
          <a:prstGeom prst="rect">
            <a:avLst/>
          </a:prstGeom>
        </p:spPr>
      </p:pic>
      <p:sp>
        <p:nvSpPr>
          <p:cNvPr id="21" name="TextBox 20"/>
          <p:cNvSpPr txBox="1"/>
          <p:nvPr/>
        </p:nvSpPr>
        <p:spPr>
          <a:xfrm>
            <a:off x="152400" y="1905000"/>
            <a:ext cx="5181600" cy="246221"/>
          </a:xfrm>
          <a:prstGeom prst="rect">
            <a:avLst/>
          </a:prstGeom>
          <a:noFill/>
        </p:spPr>
        <p:txBody>
          <a:bodyPr wrap="square" lIns="0" tIns="0" rIns="0" bIns="0" rtlCol="0">
            <a:spAutoFit/>
          </a:bodyPr>
          <a:lstStyle/>
          <a:p>
            <a:pPr algn="l"/>
            <a:endParaRPr lang="en-GB" sz="1600" dirty="0" err="1"/>
          </a:p>
        </p:txBody>
      </p:sp>
      <p:sp>
        <p:nvSpPr>
          <p:cNvPr id="23" name="TextBox 22"/>
          <p:cNvSpPr txBox="1"/>
          <p:nvPr/>
        </p:nvSpPr>
        <p:spPr>
          <a:xfrm>
            <a:off x="228600" y="1835779"/>
            <a:ext cx="5029200" cy="1231106"/>
          </a:xfrm>
          <a:prstGeom prst="rect">
            <a:avLst/>
          </a:prstGeom>
          <a:noFill/>
        </p:spPr>
        <p:txBody>
          <a:bodyPr wrap="square" lIns="0" tIns="0" rIns="0" bIns="0" rtlCol="0">
            <a:spAutoFit/>
          </a:bodyPr>
          <a:lstStyle/>
          <a:p>
            <a:pPr algn="l"/>
            <a:r>
              <a:rPr lang="en-GB" sz="2000" b="1" dirty="0"/>
              <a:t>Two Lifecycles:</a:t>
            </a:r>
          </a:p>
          <a:p>
            <a:pPr marL="342900" indent="-342900" algn="l">
              <a:buFont typeface="Arial" panose="020B0604020202020204" pitchFamily="34" charset="0"/>
              <a:buChar char="•"/>
            </a:pPr>
            <a:r>
              <a:rPr lang="en-GB" sz="2000" dirty="0"/>
              <a:t>The Vee (typically used in Defence)</a:t>
            </a:r>
          </a:p>
          <a:p>
            <a:pPr marL="342900" indent="-342900" algn="l">
              <a:buFont typeface="Arial" panose="020B0604020202020204" pitchFamily="34" charset="0"/>
              <a:buChar char="•"/>
            </a:pPr>
            <a:r>
              <a:rPr lang="en-GB" sz="2000" dirty="0"/>
              <a:t>The Spiral (typically used in Software Development)</a:t>
            </a:r>
          </a:p>
        </p:txBody>
      </p:sp>
      <p:sp>
        <p:nvSpPr>
          <p:cNvPr id="31" name="TextBox 30"/>
          <p:cNvSpPr txBox="1"/>
          <p:nvPr/>
        </p:nvSpPr>
        <p:spPr>
          <a:xfrm>
            <a:off x="228600" y="7010400"/>
            <a:ext cx="8457766" cy="2462213"/>
          </a:xfrm>
          <a:prstGeom prst="rect">
            <a:avLst/>
          </a:prstGeom>
          <a:noFill/>
        </p:spPr>
        <p:txBody>
          <a:bodyPr wrap="square" lIns="0" tIns="0" rIns="0" bIns="0" rtlCol="0">
            <a:spAutoFit/>
          </a:bodyPr>
          <a:lstStyle/>
          <a:p>
            <a:pPr algn="l"/>
            <a:r>
              <a:rPr lang="en-GB" sz="2000" b="1" dirty="0"/>
              <a:t>Both approaches have advantages and disadvantages:</a:t>
            </a:r>
          </a:p>
          <a:p>
            <a:pPr algn="l"/>
            <a:r>
              <a:rPr lang="en-GB" sz="2000" dirty="0"/>
              <a:t>Vee:</a:t>
            </a:r>
          </a:p>
          <a:p>
            <a:pPr marL="342900" indent="-342900" algn="l">
              <a:buFont typeface="Arial" panose="020B0604020202020204" pitchFamily="34" charset="0"/>
              <a:buChar char="•"/>
            </a:pPr>
            <a:r>
              <a:rPr lang="en-GB" sz="2000" dirty="0"/>
              <a:t> + Rigorous, provides traceability between Requirements, Design Architecture, Features and Verification &amp; Validation (Product Type Qual)</a:t>
            </a:r>
          </a:p>
          <a:p>
            <a:pPr marL="342900" indent="-342900" algn="l">
              <a:buFont typeface="Arial" panose="020B0604020202020204" pitchFamily="34" charset="0"/>
              <a:buChar char="•"/>
            </a:pPr>
            <a:r>
              <a:rPr lang="en-GB" sz="2000" dirty="0"/>
              <a:t>- Slow suggests non recursion (waterfall), hinders ability to fail fast, slow to market </a:t>
            </a:r>
          </a:p>
          <a:p>
            <a:pPr algn="l"/>
            <a:endParaRPr lang="en-GB" sz="2000" b="1" dirty="0"/>
          </a:p>
          <a:p>
            <a:pPr algn="l"/>
            <a:endParaRPr lang="en-GB" sz="2000" b="1" dirty="0"/>
          </a:p>
        </p:txBody>
      </p:sp>
      <p:sp>
        <p:nvSpPr>
          <p:cNvPr id="32" name="TextBox 31"/>
          <p:cNvSpPr txBox="1"/>
          <p:nvPr/>
        </p:nvSpPr>
        <p:spPr>
          <a:xfrm>
            <a:off x="8763434" y="7010400"/>
            <a:ext cx="8457766" cy="1846659"/>
          </a:xfrm>
          <a:prstGeom prst="rect">
            <a:avLst/>
          </a:prstGeom>
          <a:noFill/>
        </p:spPr>
        <p:txBody>
          <a:bodyPr wrap="square" lIns="0" tIns="0" rIns="0" bIns="0" rtlCol="0">
            <a:spAutoFit/>
          </a:bodyPr>
          <a:lstStyle/>
          <a:p>
            <a:pPr algn="l"/>
            <a:endParaRPr lang="en-GB" sz="2000" dirty="0"/>
          </a:p>
          <a:p>
            <a:pPr algn="l"/>
            <a:r>
              <a:rPr lang="en-GB" sz="2000" dirty="0"/>
              <a:t>Spiral:</a:t>
            </a:r>
          </a:p>
          <a:p>
            <a:pPr marL="342900" indent="-342900" algn="l">
              <a:buFont typeface="Arial" panose="020B0604020202020204" pitchFamily="34" charset="0"/>
              <a:buChar char="•"/>
            </a:pPr>
            <a:r>
              <a:rPr lang="en-GB" sz="2000" dirty="0"/>
              <a:t> + Fast recursion and iteration, rapid development</a:t>
            </a:r>
          </a:p>
          <a:p>
            <a:pPr marL="342900" indent="-342900" algn="l">
              <a:buFont typeface="Arial" panose="020B0604020202020204" pitchFamily="34" charset="0"/>
              <a:buChar char="•"/>
            </a:pPr>
            <a:r>
              <a:rPr lang="en-GB" sz="2000" dirty="0"/>
              <a:t>- Lacks rigour and traceability to V&amp;V, product confidence is generally lower</a:t>
            </a:r>
          </a:p>
          <a:p>
            <a:pPr algn="l"/>
            <a:endParaRPr lang="en-GB" sz="2000" b="1" dirty="0"/>
          </a:p>
          <a:p>
            <a:pPr algn="l"/>
            <a:endParaRPr lang="en-GB" sz="2000" b="1" dirty="0"/>
          </a:p>
        </p:txBody>
      </p:sp>
    </p:spTree>
    <p:extLst>
      <p:ext uri="{BB962C8B-B14F-4D97-AF65-F5344CB8AC3E}">
        <p14:creationId xmlns:p14="http://schemas.microsoft.com/office/powerpoint/2010/main" val="1589470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091399C-B5EF-49C7-B81A-539AE2F27BD0}" type="slidenum">
              <a:rPr lang="en-GB" smtClean="0"/>
              <a:pPr/>
              <a:t>5</a:t>
            </a:fld>
            <a:endParaRPr lang="en-GB" dirty="0"/>
          </a:p>
        </p:txBody>
      </p:sp>
      <p:sp>
        <p:nvSpPr>
          <p:cNvPr id="14" name="Title 2"/>
          <p:cNvSpPr>
            <a:spLocks noGrp="1"/>
          </p:cNvSpPr>
          <p:nvPr>
            <p:ph type="title"/>
          </p:nvPr>
        </p:nvSpPr>
        <p:spPr>
          <a:xfrm>
            <a:off x="0" y="175551"/>
            <a:ext cx="8534400" cy="1764000"/>
          </a:xfrm>
        </p:spPr>
        <p:txBody>
          <a:bodyPr>
            <a:normAutofit/>
          </a:bodyPr>
          <a:lstStyle/>
          <a:p>
            <a:r>
              <a:rPr lang="en-GB" sz="4000" b="1" dirty="0"/>
              <a:t>Soft Systems Analysis</a:t>
            </a:r>
            <a:endParaRPr lang="en-GB" sz="3920" dirty="0"/>
          </a:p>
        </p:txBody>
      </p:sp>
      <p:sp>
        <p:nvSpPr>
          <p:cNvPr id="16" name="TextBox 15"/>
          <p:cNvSpPr txBox="1"/>
          <p:nvPr/>
        </p:nvSpPr>
        <p:spPr>
          <a:xfrm>
            <a:off x="8641003" y="8465546"/>
            <a:ext cx="7551003" cy="297454"/>
          </a:xfrm>
          <a:prstGeom prst="rect">
            <a:avLst/>
          </a:prstGeom>
          <a:noFill/>
        </p:spPr>
        <p:txBody>
          <a:bodyPr wrap="square" rtlCol="0">
            <a:spAutoFit/>
          </a:bodyPr>
          <a:lstStyle/>
          <a:p>
            <a:r>
              <a:rPr lang="en-GB" sz="1333" dirty="0"/>
              <a:t>(Adapted from Checkland, Systems Thinking Systems Practice 1999)</a:t>
            </a:r>
          </a:p>
        </p:txBody>
      </p:sp>
      <p:grpSp>
        <p:nvGrpSpPr>
          <p:cNvPr id="20" name="Group 19"/>
          <p:cNvGrpSpPr/>
          <p:nvPr/>
        </p:nvGrpSpPr>
        <p:grpSpPr>
          <a:xfrm>
            <a:off x="5486400" y="2412785"/>
            <a:ext cx="10047348" cy="5748056"/>
            <a:chOff x="1933303" y="914792"/>
            <a:chExt cx="8469505" cy="4845377"/>
          </a:xfrm>
        </p:grpSpPr>
        <p:sp>
          <p:nvSpPr>
            <p:cNvPr id="21" name="Freeform 20"/>
            <p:cNvSpPr/>
            <p:nvPr/>
          </p:nvSpPr>
          <p:spPr>
            <a:xfrm>
              <a:off x="2117905" y="914792"/>
              <a:ext cx="1619222" cy="766728"/>
            </a:xfrm>
            <a:custGeom>
              <a:avLst/>
              <a:gdLst>
                <a:gd name="connsiteX0" fmla="*/ 1043306 w 1619222"/>
                <a:gd name="connsiteY0" fmla="*/ 12671 h 766728"/>
                <a:gd name="connsiteX1" fmla="*/ 370569 w 1619222"/>
                <a:gd name="connsiteY1" fmla="*/ 32265 h 766728"/>
                <a:gd name="connsiteX2" fmla="*/ 96249 w 1619222"/>
                <a:gd name="connsiteY2" fmla="*/ 300054 h 766728"/>
                <a:gd name="connsiteX3" fmla="*/ 96249 w 1619222"/>
                <a:gd name="connsiteY3" fmla="*/ 711534 h 766728"/>
                <a:gd name="connsiteX4" fmla="*/ 1245781 w 1619222"/>
                <a:gd name="connsiteY4" fmla="*/ 750722 h 766728"/>
                <a:gd name="connsiteX5" fmla="*/ 1611541 w 1619222"/>
                <a:gd name="connsiteY5" fmla="*/ 600499 h 766728"/>
                <a:gd name="connsiteX6" fmla="*/ 1487444 w 1619222"/>
                <a:gd name="connsiteY6" fmla="*/ 398025 h 766728"/>
                <a:gd name="connsiteX7" fmla="*/ 1402535 w 1619222"/>
                <a:gd name="connsiteY7" fmla="*/ 273928 h 766728"/>
                <a:gd name="connsiteX8" fmla="*/ 1507038 w 1619222"/>
                <a:gd name="connsiteY8" fmla="*/ 104111 h 766728"/>
                <a:gd name="connsiteX9" fmla="*/ 1043306 w 1619222"/>
                <a:gd name="connsiteY9" fmla="*/ 12671 h 766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19222" h="766728">
                  <a:moveTo>
                    <a:pt x="1043306" y="12671"/>
                  </a:moveTo>
                  <a:cubicBezTo>
                    <a:pt x="853895" y="697"/>
                    <a:pt x="528412" y="-15632"/>
                    <a:pt x="370569" y="32265"/>
                  </a:cubicBezTo>
                  <a:cubicBezTo>
                    <a:pt x="212726" y="80162"/>
                    <a:pt x="141969" y="186843"/>
                    <a:pt x="96249" y="300054"/>
                  </a:cubicBezTo>
                  <a:cubicBezTo>
                    <a:pt x="50529" y="413265"/>
                    <a:pt x="-95339" y="636423"/>
                    <a:pt x="96249" y="711534"/>
                  </a:cubicBezTo>
                  <a:cubicBezTo>
                    <a:pt x="287837" y="786645"/>
                    <a:pt x="993232" y="769228"/>
                    <a:pt x="1245781" y="750722"/>
                  </a:cubicBezTo>
                  <a:cubicBezTo>
                    <a:pt x="1498330" y="732216"/>
                    <a:pt x="1571264" y="659282"/>
                    <a:pt x="1611541" y="600499"/>
                  </a:cubicBezTo>
                  <a:cubicBezTo>
                    <a:pt x="1651818" y="541716"/>
                    <a:pt x="1522278" y="452453"/>
                    <a:pt x="1487444" y="398025"/>
                  </a:cubicBezTo>
                  <a:cubicBezTo>
                    <a:pt x="1452610" y="343597"/>
                    <a:pt x="1399269" y="322914"/>
                    <a:pt x="1402535" y="273928"/>
                  </a:cubicBezTo>
                  <a:cubicBezTo>
                    <a:pt x="1405801" y="224942"/>
                    <a:pt x="1563644" y="148742"/>
                    <a:pt x="1507038" y="104111"/>
                  </a:cubicBezTo>
                  <a:cubicBezTo>
                    <a:pt x="1450432" y="59480"/>
                    <a:pt x="1232717" y="24645"/>
                    <a:pt x="1043306" y="12671"/>
                  </a:cubicBezTo>
                  <a:close/>
                </a:path>
              </a:pathLst>
            </a:cu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600" dirty="0">
                  <a:solidFill>
                    <a:schemeClr val="tx1"/>
                  </a:solidFill>
                </a:rPr>
                <a:t>1. The problem situation </a:t>
              </a:r>
            </a:p>
            <a:p>
              <a:pPr algn="ctr"/>
              <a:r>
                <a:rPr lang="en-GB" sz="1600" dirty="0">
                  <a:solidFill>
                    <a:schemeClr val="tx1"/>
                  </a:solidFill>
                </a:rPr>
                <a:t>unstructured</a:t>
              </a:r>
            </a:p>
          </p:txBody>
        </p:sp>
        <p:sp>
          <p:nvSpPr>
            <p:cNvPr id="22" name="Freeform 21"/>
            <p:cNvSpPr/>
            <p:nvPr/>
          </p:nvSpPr>
          <p:spPr>
            <a:xfrm>
              <a:off x="3670626" y="925598"/>
              <a:ext cx="1797047" cy="822676"/>
            </a:xfrm>
            <a:custGeom>
              <a:avLst/>
              <a:gdLst>
                <a:gd name="connsiteX0" fmla="*/ 195980 w 1797047"/>
                <a:gd name="connsiteY0" fmla="*/ 465596 h 822676"/>
                <a:gd name="connsiteX1" fmla="*/ 104540 w 1797047"/>
                <a:gd name="connsiteY1" fmla="*/ 400282 h 822676"/>
                <a:gd name="connsiteX2" fmla="*/ 39225 w 1797047"/>
                <a:gd name="connsiteY2" fmla="*/ 334968 h 822676"/>
                <a:gd name="connsiteX3" fmla="*/ 37 w 1797047"/>
                <a:gd name="connsiteY3" fmla="*/ 289248 h 822676"/>
                <a:gd name="connsiteX4" fmla="*/ 45757 w 1797047"/>
                <a:gd name="connsiteY4" fmla="*/ 204339 h 822676"/>
                <a:gd name="connsiteX5" fmla="*/ 111071 w 1797047"/>
                <a:gd name="connsiteY5" fmla="*/ 132493 h 822676"/>
                <a:gd name="connsiteX6" fmla="*/ 176385 w 1797047"/>
                <a:gd name="connsiteY6" fmla="*/ 80242 h 822676"/>
                <a:gd name="connsiteX7" fmla="*/ 320077 w 1797047"/>
                <a:gd name="connsiteY7" fmla="*/ 60648 h 822676"/>
                <a:gd name="connsiteX8" fmla="*/ 561740 w 1797047"/>
                <a:gd name="connsiteY8" fmla="*/ 73711 h 822676"/>
                <a:gd name="connsiteX9" fmla="*/ 875248 w 1797047"/>
                <a:gd name="connsiteY9" fmla="*/ 14928 h 822676"/>
                <a:gd name="connsiteX10" fmla="*/ 1489203 w 1797047"/>
                <a:gd name="connsiteY10" fmla="*/ 34522 h 822676"/>
                <a:gd name="connsiteX11" fmla="*/ 1737397 w 1797047"/>
                <a:gd name="connsiteY11" fmla="*/ 367625 h 822676"/>
                <a:gd name="connsiteX12" fmla="*/ 1750460 w 1797047"/>
                <a:gd name="connsiteY12" fmla="*/ 609288 h 822676"/>
                <a:gd name="connsiteX13" fmla="*/ 1201820 w 1797047"/>
                <a:gd name="connsiteY13" fmla="*/ 818293 h 822676"/>
                <a:gd name="connsiteX14" fmla="*/ 1012408 w 1797047"/>
                <a:gd name="connsiteY14" fmla="*/ 746448 h 822676"/>
                <a:gd name="connsiteX15" fmla="*/ 581334 w 1797047"/>
                <a:gd name="connsiteY15" fmla="*/ 687665 h 822676"/>
                <a:gd name="connsiteX16" fmla="*/ 228637 w 1797047"/>
                <a:gd name="connsiteY16" fmla="*/ 739916 h 822676"/>
                <a:gd name="connsiteX17" fmla="*/ 163323 w 1797047"/>
                <a:gd name="connsiteY17" fmla="*/ 615819 h 822676"/>
                <a:gd name="connsiteX18" fmla="*/ 195980 w 1797047"/>
                <a:gd name="connsiteY18" fmla="*/ 465596 h 82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97047" h="822676">
                  <a:moveTo>
                    <a:pt x="195980" y="465596"/>
                  </a:moveTo>
                  <a:cubicBezTo>
                    <a:pt x="186183" y="429673"/>
                    <a:pt x="130666" y="422053"/>
                    <a:pt x="104540" y="400282"/>
                  </a:cubicBezTo>
                  <a:cubicBezTo>
                    <a:pt x="78414" y="378511"/>
                    <a:pt x="56642" y="353474"/>
                    <a:pt x="39225" y="334968"/>
                  </a:cubicBezTo>
                  <a:cubicBezTo>
                    <a:pt x="21808" y="316462"/>
                    <a:pt x="-1052" y="311019"/>
                    <a:pt x="37" y="289248"/>
                  </a:cubicBezTo>
                  <a:cubicBezTo>
                    <a:pt x="1126" y="267477"/>
                    <a:pt x="27251" y="230465"/>
                    <a:pt x="45757" y="204339"/>
                  </a:cubicBezTo>
                  <a:cubicBezTo>
                    <a:pt x="64263" y="178213"/>
                    <a:pt x="89300" y="153176"/>
                    <a:pt x="111071" y="132493"/>
                  </a:cubicBezTo>
                  <a:cubicBezTo>
                    <a:pt x="132842" y="111810"/>
                    <a:pt x="141551" y="92216"/>
                    <a:pt x="176385" y="80242"/>
                  </a:cubicBezTo>
                  <a:cubicBezTo>
                    <a:pt x="211219" y="68268"/>
                    <a:pt x="255851" y="61736"/>
                    <a:pt x="320077" y="60648"/>
                  </a:cubicBezTo>
                  <a:cubicBezTo>
                    <a:pt x="384303" y="59560"/>
                    <a:pt x="469212" y="81331"/>
                    <a:pt x="561740" y="73711"/>
                  </a:cubicBezTo>
                  <a:cubicBezTo>
                    <a:pt x="654269" y="66091"/>
                    <a:pt x="720671" y="21459"/>
                    <a:pt x="875248" y="14928"/>
                  </a:cubicBezTo>
                  <a:cubicBezTo>
                    <a:pt x="1029825" y="8396"/>
                    <a:pt x="1345512" y="-24261"/>
                    <a:pt x="1489203" y="34522"/>
                  </a:cubicBezTo>
                  <a:cubicBezTo>
                    <a:pt x="1632895" y="93305"/>
                    <a:pt x="1693854" y="271831"/>
                    <a:pt x="1737397" y="367625"/>
                  </a:cubicBezTo>
                  <a:cubicBezTo>
                    <a:pt x="1780940" y="463419"/>
                    <a:pt x="1839723" y="534177"/>
                    <a:pt x="1750460" y="609288"/>
                  </a:cubicBezTo>
                  <a:cubicBezTo>
                    <a:pt x="1661197" y="684399"/>
                    <a:pt x="1324828" y="795433"/>
                    <a:pt x="1201820" y="818293"/>
                  </a:cubicBezTo>
                  <a:cubicBezTo>
                    <a:pt x="1078812" y="841153"/>
                    <a:pt x="1115822" y="768219"/>
                    <a:pt x="1012408" y="746448"/>
                  </a:cubicBezTo>
                  <a:cubicBezTo>
                    <a:pt x="908994" y="724677"/>
                    <a:pt x="711962" y="688754"/>
                    <a:pt x="581334" y="687665"/>
                  </a:cubicBezTo>
                  <a:cubicBezTo>
                    <a:pt x="450706" y="686576"/>
                    <a:pt x="298305" y="751890"/>
                    <a:pt x="228637" y="739916"/>
                  </a:cubicBezTo>
                  <a:cubicBezTo>
                    <a:pt x="158969" y="727942"/>
                    <a:pt x="167677" y="658273"/>
                    <a:pt x="163323" y="615819"/>
                  </a:cubicBezTo>
                  <a:cubicBezTo>
                    <a:pt x="158969" y="573365"/>
                    <a:pt x="205777" y="501519"/>
                    <a:pt x="195980" y="465596"/>
                  </a:cubicBezTo>
                  <a:close/>
                </a:path>
              </a:pathLst>
            </a:cu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600" dirty="0">
                  <a:solidFill>
                    <a:schemeClr val="tx1"/>
                  </a:solidFill>
                </a:rPr>
                <a:t>7. Action to improve the </a:t>
              </a:r>
            </a:p>
            <a:p>
              <a:pPr algn="ctr"/>
              <a:r>
                <a:rPr lang="en-GB" sz="1600" dirty="0">
                  <a:solidFill>
                    <a:schemeClr val="tx1"/>
                  </a:solidFill>
                </a:rPr>
                <a:t>problem situation</a:t>
              </a:r>
            </a:p>
          </p:txBody>
        </p:sp>
        <p:sp>
          <p:nvSpPr>
            <p:cNvPr id="23" name="Freeform 22"/>
            <p:cNvSpPr/>
            <p:nvPr/>
          </p:nvSpPr>
          <p:spPr>
            <a:xfrm>
              <a:off x="2436223" y="2101526"/>
              <a:ext cx="2201092" cy="909463"/>
            </a:xfrm>
            <a:custGeom>
              <a:avLst/>
              <a:gdLst>
                <a:gd name="connsiteX0" fmla="*/ 1997094 w 2715400"/>
                <a:gd name="connsiteY0" fmla="*/ 14050 h 1112329"/>
                <a:gd name="connsiteX1" fmla="*/ 1311294 w 2715400"/>
                <a:gd name="connsiteY1" fmla="*/ 46707 h 1112329"/>
                <a:gd name="connsiteX2" fmla="*/ 834500 w 2715400"/>
                <a:gd name="connsiteY2" fmla="*/ 20581 h 1112329"/>
                <a:gd name="connsiteX3" fmla="*/ 579774 w 2715400"/>
                <a:gd name="connsiteY3" fmla="*/ 138147 h 1112329"/>
                <a:gd name="connsiteX4" fmla="*/ 266265 w 2715400"/>
                <a:gd name="connsiteY4" fmla="*/ 164272 h 1112329"/>
                <a:gd name="connsiteX5" fmla="*/ 31134 w 2715400"/>
                <a:gd name="connsiteY5" fmla="*/ 236118 h 1112329"/>
                <a:gd name="connsiteX6" fmla="*/ 18071 w 2715400"/>
                <a:gd name="connsiteY6" fmla="*/ 392872 h 1112329"/>
                <a:gd name="connsiteX7" fmla="*/ 174825 w 2715400"/>
                <a:gd name="connsiteY7" fmla="*/ 536564 h 1112329"/>
                <a:gd name="connsiteX8" fmla="*/ 383831 w 2715400"/>
                <a:gd name="connsiteY8" fmla="*/ 582284 h 1112329"/>
                <a:gd name="connsiteX9" fmla="*/ 494865 w 2715400"/>
                <a:gd name="connsiteY9" fmla="*/ 810884 h 1112329"/>
                <a:gd name="connsiteX10" fmla="*/ 344642 w 2715400"/>
                <a:gd name="connsiteY10" fmla="*/ 1006827 h 1112329"/>
                <a:gd name="connsiteX11" fmla="*/ 449145 w 2715400"/>
                <a:gd name="connsiteY11" fmla="*/ 1111330 h 1112329"/>
                <a:gd name="connsiteX12" fmla="*/ 1435391 w 2715400"/>
                <a:gd name="connsiteY12" fmla="*/ 948044 h 1112329"/>
                <a:gd name="connsiteX13" fmla="*/ 1957905 w 2715400"/>
                <a:gd name="connsiteY13" fmla="*/ 967638 h 1112329"/>
                <a:gd name="connsiteX14" fmla="*/ 2304071 w 2715400"/>
                <a:gd name="connsiteY14" fmla="*/ 1006827 h 1112329"/>
                <a:gd name="connsiteX15" fmla="*/ 2441231 w 2715400"/>
                <a:gd name="connsiteY15" fmla="*/ 791290 h 1112329"/>
                <a:gd name="connsiteX16" fmla="*/ 2709020 w 2715400"/>
                <a:gd name="connsiteY16" fmla="*/ 647598 h 1112329"/>
                <a:gd name="connsiteX17" fmla="*/ 2611048 w 2715400"/>
                <a:gd name="connsiteY17" fmla="*/ 516970 h 1112329"/>
                <a:gd name="connsiteX18" fmla="*/ 2382448 w 2715400"/>
                <a:gd name="connsiteY18" fmla="*/ 451655 h 1112329"/>
                <a:gd name="connsiteX19" fmla="*/ 2238757 w 2715400"/>
                <a:gd name="connsiteY19" fmla="*/ 288370 h 1112329"/>
                <a:gd name="connsiteX20" fmla="*/ 2186505 w 2715400"/>
                <a:gd name="connsiteY20" fmla="*/ 131615 h 1112329"/>
                <a:gd name="connsiteX21" fmla="*/ 2049345 w 2715400"/>
                <a:gd name="connsiteY21" fmla="*/ 7518 h 1112329"/>
                <a:gd name="connsiteX22" fmla="*/ 1997094 w 2715400"/>
                <a:gd name="connsiteY22" fmla="*/ 14050 h 1112329"/>
                <a:gd name="connsiteX0" fmla="*/ 1561986 w 2715400"/>
                <a:gd name="connsiteY0" fmla="*/ 55716 h 1106323"/>
                <a:gd name="connsiteX1" fmla="*/ 1311294 w 2715400"/>
                <a:gd name="connsiteY1" fmla="*/ 40701 h 1106323"/>
                <a:gd name="connsiteX2" fmla="*/ 834500 w 2715400"/>
                <a:gd name="connsiteY2" fmla="*/ 14575 h 1106323"/>
                <a:gd name="connsiteX3" fmla="*/ 579774 w 2715400"/>
                <a:gd name="connsiteY3" fmla="*/ 132141 h 1106323"/>
                <a:gd name="connsiteX4" fmla="*/ 266265 w 2715400"/>
                <a:gd name="connsiteY4" fmla="*/ 158266 h 1106323"/>
                <a:gd name="connsiteX5" fmla="*/ 31134 w 2715400"/>
                <a:gd name="connsiteY5" fmla="*/ 230112 h 1106323"/>
                <a:gd name="connsiteX6" fmla="*/ 18071 w 2715400"/>
                <a:gd name="connsiteY6" fmla="*/ 386866 h 1106323"/>
                <a:gd name="connsiteX7" fmla="*/ 174825 w 2715400"/>
                <a:gd name="connsiteY7" fmla="*/ 530558 h 1106323"/>
                <a:gd name="connsiteX8" fmla="*/ 383831 w 2715400"/>
                <a:gd name="connsiteY8" fmla="*/ 576278 h 1106323"/>
                <a:gd name="connsiteX9" fmla="*/ 494865 w 2715400"/>
                <a:gd name="connsiteY9" fmla="*/ 804878 h 1106323"/>
                <a:gd name="connsiteX10" fmla="*/ 344642 w 2715400"/>
                <a:gd name="connsiteY10" fmla="*/ 1000821 h 1106323"/>
                <a:gd name="connsiteX11" fmla="*/ 449145 w 2715400"/>
                <a:gd name="connsiteY11" fmla="*/ 1105324 h 1106323"/>
                <a:gd name="connsiteX12" fmla="*/ 1435391 w 2715400"/>
                <a:gd name="connsiteY12" fmla="*/ 942038 h 1106323"/>
                <a:gd name="connsiteX13" fmla="*/ 1957905 w 2715400"/>
                <a:gd name="connsiteY13" fmla="*/ 961632 h 1106323"/>
                <a:gd name="connsiteX14" fmla="*/ 2304071 w 2715400"/>
                <a:gd name="connsiteY14" fmla="*/ 1000821 h 1106323"/>
                <a:gd name="connsiteX15" fmla="*/ 2441231 w 2715400"/>
                <a:gd name="connsiteY15" fmla="*/ 785284 h 1106323"/>
                <a:gd name="connsiteX16" fmla="*/ 2709020 w 2715400"/>
                <a:gd name="connsiteY16" fmla="*/ 641592 h 1106323"/>
                <a:gd name="connsiteX17" fmla="*/ 2611048 w 2715400"/>
                <a:gd name="connsiteY17" fmla="*/ 510964 h 1106323"/>
                <a:gd name="connsiteX18" fmla="*/ 2382448 w 2715400"/>
                <a:gd name="connsiteY18" fmla="*/ 445649 h 1106323"/>
                <a:gd name="connsiteX19" fmla="*/ 2238757 w 2715400"/>
                <a:gd name="connsiteY19" fmla="*/ 282364 h 1106323"/>
                <a:gd name="connsiteX20" fmla="*/ 2186505 w 2715400"/>
                <a:gd name="connsiteY20" fmla="*/ 125609 h 1106323"/>
                <a:gd name="connsiteX21" fmla="*/ 2049345 w 2715400"/>
                <a:gd name="connsiteY21" fmla="*/ 1512 h 1106323"/>
                <a:gd name="connsiteX22" fmla="*/ 1561986 w 2715400"/>
                <a:gd name="connsiteY22" fmla="*/ 55716 h 1106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715400" h="1106323">
                  <a:moveTo>
                    <a:pt x="1561986" y="55716"/>
                  </a:moveTo>
                  <a:lnTo>
                    <a:pt x="1311294" y="40701"/>
                  </a:lnTo>
                  <a:cubicBezTo>
                    <a:pt x="1190047" y="33844"/>
                    <a:pt x="956420" y="-665"/>
                    <a:pt x="834500" y="14575"/>
                  </a:cubicBezTo>
                  <a:cubicBezTo>
                    <a:pt x="712580" y="29815"/>
                    <a:pt x="674480" y="108193"/>
                    <a:pt x="579774" y="132141"/>
                  </a:cubicBezTo>
                  <a:cubicBezTo>
                    <a:pt x="485068" y="156090"/>
                    <a:pt x="357705" y="141938"/>
                    <a:pt x="266265" y="158266"/>
                  </a:cubicBezTo>
                  <a:cubicBezTo>
                    <a:pt x="174825" y="174594"/>
                    <a:pt x="72500" y="192012"/>
                    <a:pt x="31134" y="230112"/>
                  </a:cubicBezTo>
                  <a:cubicBezTo>
                    <a:pt x="-10232" y="268212"/>
                    <a:pt x="-5877" y="336792"/>
                    <a:pt x="18071" y="386866"/>
                  </a:cubicBezTo>
                  <a:cubicBezTo>
                    <a:pt x="42019" y="436940"/>
                    <a:pt x="113865" y="498989"/>
                    <a:pt x="174825" y="530558"/>
                  </a:cubicBezTo>
                  <a:cubicBezTo>
                    <a:pt x="235785" y="562127"/>
                    <a:pt x="330491" y="530558"/>
                    <a:pt x="383831" y="576278"/>
                  </a:cubicBezTo>
                  <a:cubicBezTo>
                    <a:pt x="437171" y="621998"/>
                    <a:pt x="501397" y="734121"/>
                    <a:pt x="494865" y="804878"/>
                  </a:cubicBezTo>
                  <a:cubicBezTo>
                    <a:pt x="488333" y="875635"/>
                    <a:pt x="352262" y="950747"/>
                    <a:pt x="344642" y="1000821"/>
                  </a:cubicBezTo>
                  <a:cubicBezTo>
                    <a:pt x="337022" y="1050895"/>
                    <a:pt x="267354" y="1115121"/>
                    <a:pt x="449145" y="1105324"/>
                  </a:cubicBezTo>
                  <a:cubicBezTo>
                    <a:pt x="630936" y="1095527"/>
                    <a:pt x="1183931" y="965987"/>
                    <a:pt x="1435391" y="942038"/>
                  </a:cubicBezTo>
                  <a:cubicBezTo>
                    <a:pt x="1686851" y="918089"/>
                    <a:pt x="1813125" y="951835"/>
                    <a:pt x="1957905" y="961632"/>
                  </a:cubicBezTo>
                  <a:cubicBezTo>
                    <a:pt x="2102685" y="971429"/>
                    <a:pt x="2223517" y="1030212"/>
                    <a:pt x="2304071" y="1000821"/>
                  </a:cubicBezTo>
                  <a:cubicBezTo>
                    <a:pt x="2384625" y="971430"/>
                    <a:pt x="2373740" y="845155"/>
                    <a:pt x="2441231" y="785284"/>
                  </a:cubicBezTo>
                  <a:cubicBezTo>
                    <a:pt x="2508722" y="725413"/>
                    <a:pt x="2680717" y="687312"/>
                    <a:pt x="2709020" y="641592"/>
                  </a:cubicBezTo>
                  <a:cubicBezTo>
                    <a:pt x="2737323" y="595872"/>
                    <a:pt x="2665477" y="543621"/>
                    <a:pt x="2611048" y="510964"/>
                  </a:cubicBezTo>
                  <a:cubicBezTo>
                    <a:pt x="2556619" y="478307"/>
                    <a:pt x="2444497" y="483749"/>
                    <a:pt x="2382448" y="445649"/>
                  </a:cubicBezTo>
                  <a:cubicBezTo>
                    <a:pt x="2320400" y="407549"/>
                    <a:pt x="2271414" y="335704"/>
                    <a:pt x="2238757" y="282364"/>
                  </a:cubicBezTo>
                  <a:cubicBezTo>
                    <a:pt x="2206100" y="229024"/>
                    <a:pt x="2218074" y="172418"/>
                    <a:pt x="2186505" y="125609"/>
                  </a:cubicBezTo>
                  <a:cubicBezTo>
                    <a:pt x="2154936" y="78800"/>
                    <a:pt x="2153431" y="13161"/>
                    <a:pt x="2049345" y="1512"/>
                  </a:cubicBezTo>
                  <a:cubicBezTo>
                    <a:pt x="1945259" y="-10137"/>
                    <a:pt x="1684994" y="49185"/>
                    <a:pt x="1561986" y="55716"/>
                  </a:cubicBezTo>
                  <a:close/>
                </a:path>
              </a:pathLst>
            </a:cu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600" dirty="0">
                  <a:solidFill>
                    <a:schemeClr val="tx1"/>
                  </a:solidFill>
                </a:rPr>
                <a:t>2. The problem </a:t>
              </a:r>
            </a:p>
            <a:p>
              <a:pPr algn="ctr"/>
              <a:r>
                <a:rPr lang="en-GB" sz="1600" dirty="0">
                  <a:solidFill>
                    <a:schemeClr val="tx1"/>
                  </a:solidFill>
                </a:rPr>
                <a:t>situation expressed</a:t>
              </a:r>
            </a:p>
          </p:txBody>
        </p:sp>
        <p:sp>
          <p:nvSpPr>
            <p:cNvPr id="24" name="Freeform 23"/>
            <p:cNvSpPr/>
            <p:nvPr/>
          </p:nvSpPr>
          <p:spPr>
            <a:xfrm>
              <a:off x="6477419" y="1495697"/>
              <a:ext cx="2059158" cy="1058092"/>
            </a:xfrm>
            <a:custGeom>
              <a:avLst/>
              <a:gdLst>
                <a:gd name="connsiteX0" fmla="*/ 183031 w 2271208"/>
                <a:gd name="connsiteY0" fmla="*/ 139358 h 1034861"/>
                <a:gd name="connsiteX1" fmla="*/ 581448 w 2271208"/>
                <a:gd name="connsiteY1" fmla="*/ 28323 h 1034861"/>
                <a:gd name="connsiteX2" fmla="*/ 986397 w 2271208"/>
                <a:gd name="connsiteY2" fmla="*/ 8729 h 1034861"/>
                <a:gd name="connsiteX3" fmla="*/ 1247654 w 2271208"/>
                <a:gd name="connsiteY3" fmla="*/ 93638 h 1034861"/>
                <a:gd name="connsiteX4" fmla="*/ 1593820 w 2271208"/>
                <a:gd name="connsiteY4" fmla="*/ 54449 h 1034861"/>
                <a:gd name="connsiteX5" fmla="*/ 1907328 w 2271208"/>
                <a:gd name="connsiteY5" fmla="*/ 8729 h 1034861"/>
                <a:gd name="connsiteX6" fmla="*/ 2266557 w 2271208"/>
                <a:gd name="connsiteY6" fmla="*/ 243860 h 1034861"/>
                <a:gd name="connsiteX7" fmla="*/ 2090208 w 2271208"/>
                <a:gd name="connsiteY7" fmla="*/ 818626 h 1034861"/>
                <a:gd name="connsiteX8" fmla="*/ 1783231 w 2271208"/>
                <a:gd name="connsiteY8" fmla="*/ 1034163 h 1034861"/>
                <a:gd name="connsiteX9" fmla="*/ 1175808 w 2271208"/>
                <a:gd name="connsiteY9" fmla="*/ 890472 h 1034861"/>
                <a:gd name="connsiteX10" fmla="*/ 718608 w 2271208"/>
                <a:gd name="connsiteY10" fmla="*/ 975380 h 1034861"/>
                <a:gd name="connsiteX11" fmla="*/ 372443 w 2271208"/>
                <a:gd name="connsiteY11" fmla="*/ 720655 h 1034861"/>
                <a:gd name="connsiteX12" fmla="*/ 215688 w 2271208"/>
                <a:gd name="connsiteY12" fmla="*/ 452866 h 1034861"/>
                <a:gd name="connsiteX13" fmla="*/ 151 w 2271208"/>
                <a:gd name="connsiteY13" fmla="*/ 289580 h 1034861"/>
                <a:gd name="connsiteX14" fmla="*/ 183031 w 2271208"/>
                <a:gd name="connsiteY14" fmla="*/ 139358 h 1034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71208" h="1034861">
                  <a:moveTo>
                    <a:pt x="183031" y="139358"/>
                  </a:moveTo>
                  <a:cubicBezTo>
                    <a:pt x="279914" y="95815"/>
                    <a:pt x="447554" y="50094"/>
                    <a:pt x="581448" y="28323"/>
                  </a:cubicBezTo>
                  <a:cubicBezTo>
                    <a:pt x="715342" y="6552"/>
                    <a:pt x="875363" y="-2157"/>
                    <a:pt x="986397" y="8729"/>
                  </a:cubicBezTo>
                  <a:cubicBezTo>
                    <a:pt x="1097431" y="19615"/>
                    <a:pt x="1146417" y="86018"/>
                    <a:pt x="1247654" y="93638"/>
                  </a:cubicBezTo>
                  <a:cubicBezTo>
                    <a:pt x="1348891" y="101258"/>
                    <a:pt x="1483874" y="68600"/>
                    <a:pt x="1593820" y="54449"/>
                  </a:cubicBezTo>
                  <a:cubicBezTo>
                    <a:pt x="1703766" y="40298"/>
                    <a:pt x="1795205" y="-22840"/>
                    <a:pt x="1907328" y="8729"/>
                  </a:cubicBezTo>
                  <a:cubicBezTo>
                    <a:pt x="2019451" y="40297"/>
                    <a:pt x="2236077" y="108877"/>
                    <a:pt x="2266557" y="243860"/>
                  </a:cubicBezTo>
                  <a:cubicBezTo>
                    <a:pt x="2297037" y="378843"/>
                    <a:pt x="2170762" y="686909"/>
                    <a:pt x="2090208" y="818626"/>
                  </a:cubicBezTo>
                  <a:cubicBezTo>
                    <a:pt x="2009654" y="950343"/>
                    <a:pt x="1935631" y="1022189"/>
                    <a:pt x="1783231" y="1034163"/>
                  </a:cubicBezTo>
                  <a:cubicBezTo>
                    <a:pt x="1630831" y="1046137"/>
                    <a:pt x="1353245" y="900269"/>
                    <a:pt x="1175808" y="890472"/>
                  </a:cubicBezTo>
                  <a:cubicBezTo>
                    <a:pt x="998371" y="880675"/>
                    <a:pt x="852502" y="1003683"/>
                    <a:pt x="718608" y="975380"/>
                  </a:cubicBezTo>
                  <a:cubicBezTo>
                    <a:pt x="584714" y="947077"/>
                    <a:pt x="456263" y="807741"/>
                    <a:pt x="372443" y="720655"/>
                  </a:cubicBezTo>
                  <a:cubicBezTo>
                    <a:pt x="288623" y="633569"/>
                    <a:pt x="277737" y="524712"/>
                    <a:pt x="215688" y="452866"/>
                  </a:cubicBezTo>
                  <a:cubicBezTo>
                    <a:pt x="153639" y="381020"/>
                    <a:pt x="4505" y="340743"/>
                    <a:pt x="151" y="289580"/>
                  </a:cubicBezTo>
                  <a:cubicBezTo>
                    <a:pt x="-4203" y="238417"/>
                    <a:pt x="86148" y="182901"/>
                    <a:pt x="183031" y="139358"/>
                  </a:cubicBezTo>
                  <a:close/>
                </a:path>
              </a:pathLst>
            </a:cu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600" dirty="0">
                  <a:solidFill>
                    <a:schemeClr val="tx1"/>
                  </a:solidFill>
                </a:rPr>
                <a:t>6. Feasible desirable</a:t>
              </a:r>
            </a:p>
            <a:p>
              <a:pPr algn="ctr"/>
              <a:r>
                <a:rPr lang="en-GB" sz="1600" dirty="0">
                  <a:solidFill>
                    <a:schemeClr val="tx1"/>
                  </a:solidFill>
                </a:rPr>
                <a:t>changes</a:t>
              </a:r>
            </a:p>
            <a:p>
              <a:pPr algn="ctr"/>
              <a:r>
                <a:rPr lang="en-GB" sz="1600" dirty="0">
                  <a:solidFill>
                    <a:schemeClr val="tx1"/>
                  </a:solidFill>
                </a:rPr>
                <a:t>………….</a:t>
              </a:r>
            </a:p>
            <a:p>
              <a:pPr algn="ctr"/>
              <a:r>
                <a:rPr lang="en-GB" sz="1600" dirty="0">
                  <a:solidFill>
                    <a:schemeClr val="tx1"/>
                  </a:solidFill>
                </a:rPr>
                <a:t>………….</a:t>
              </a:r>
            </a:p>
          </p:txBody>
        </p:sp>
        <p:sp>
          <p:nvSpPr>
            <p:cNvPr id="25" name="Freeform 24"/>
            <p:cNvSpPr/>
            <p:nvPr/>
          </p:nvSpPr>
          <p:spPr>
            <a:xfrm>
              <a:off x="4329891" y="2096590"/>
              <a:ext cx="1946812" cy="888742"/>
            </a:xfrm>
            <a:custGeom>
              <a:avLst/>
              <a:gdLst>
                <a:gd name="connsiteX0" fmla="*/ 150669 w 1805054"/>
                <a:gd name="connsiteY0" fmla="*/ 760125 h 852033"/>
                <a:gd name="connsiteX1" fmla="*/ 189858 w 1805054"/>
                <a:gd name="connsiteY1" fmla="*/ 662153 h 852033"/>
                <a:gd name="connsiteX2" fmla="*/ 313955 w 1805054"/>
                <a:gd name="connsiteY2" fmla="*/ 609902 h 852033"/>
                <a:gd name="connsiteX3" fmla="*/ 366206 w 1805054"/>
                <a:gd name="connsiteY3" fmla="*/ 564182 h 852033"/>
                <a:gd name="connsiteX4" fmla="*/ 372738 w 1805054"/>
                <a:gd name="connsiteY4" fmla="*/ 420491 h 852033"/>
                <a:gd name="connsiteX5" fmla="*/ 255172 w 1805054"/>
                <a:gd name="connsiteY5" fmla="*/ 329051 h 852033"/>
                <a:gd name="connsiteX6" fmla="*/ 85355 w 1805054"/>
                <a:gd name="connsiteY6" fmla="*/ 270268 h 852033"/>
                <a:gd name="connsiteX7" fmla="*/ 26572 w 1805054"/>
                <a:gd name="connsiteY7" fmla="*/ 172296 h 852033"/>
                <a:gd name="connsiteX8" fmla="*/ 446 w 1805054"/>
                <a:gd name="connsiteY8" fmla="*/ 87388 h 852033"/>
                <a:gd name="connsiteX9" fmla="*/ 46166 w 1805054"/>
                <a:gd name="connsiteY9" fmla="*/ 22073 h 852033"/>
                <a:gd name="connsiteX10" fmla="*/ 235578 w 1805054"/>
                <a:gd name="connsiteY10" fmla="*/ 9011 h 852033"/>
                <a:gd name="connsiteX11" fmla="*/ 718903 w 1805054"/>
                <a:gd name="connsiteY11" fmla="*/ 41668 h 852033"/>
                <a:gd name="connsiteX12" fmla="*/ 1058538 w 1805054"/>
                <a:gd name="connsiteY12" fmla="*/ 15542 h 852033"/>
                <a:gd name="connsiteX13" fmla="*/ 1528800 w 1805054"/>
                <a:gd name="connsiteY13" fmla="*/ 22073 h 852033"/>
                <a:gd name="connsiteX14" fmla="*/ 1783526 w 1805054"/>
                <a:gd name="connsiteY14" fmla="*/ 276799 h 852033"/>
                <a:gd name="connsiteX15" fmla="*/ 1783526 w 1805054"/>
                <a:gd name="connsiteY15" fmla="*/ 622965 h 852033"/>
                <a:gd name="connsiteX16" fmla="*/ 1718212 w 1805054"/>
                <a:gd name="connsiteY16" fmla="*/ 766656 h 852033"/>
                <a:gd name="connsiteX17" fmla="*/ 1528800 w 1805054"/>
                <a:gd name="connsiteY17" fmla="*/ 851565 h 852033"/>
                <a:gd name="connsiteX18" fmla="*/ 973629 w 1805054"/>
                <a:gd name="connsiteY18" fmla="*/ 799313 h 852033"/>
                <a:gd name="connsiteX19" fmla="*/ 451115 w 1805054"/>
                <a:gd name="connsiteY19" fmla="*/ 766656 h 852033"/>
                <a:gd name="connsiteX20" fmla="*/ 150669 w 1805054"/>
                <a:gd name="connsiteY20" fmla="*/ 760125 h 85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05054" h="852033">
                  <a:moveTo>
                    <a:pt x="150669" y="760125"/>
                  </a:moveTo>
                  <a:cubicBezTo>
                    <a:pt x="107126" y="742708"/>
                    <a:pt x="162644" y="687190"/>
                    <a:pt x="189858" y="662153"/>
                  </a:cubicBezTo>
                  <a:cubicBezTo>
                    <a:pt x="217072" y="637116"/>
                    <a:pt x="284564" y="626230"/>
                    <a:pt x="313955" y="609902"/>
                  </a:cubicBezTo>
                  <a:cubicBezTo>
                    <a:pt x="343346" y="593573"/>
                    <a:pt x="356409" y="595750"/>
                    <a:pt x="366206" y="564182"/>
                  </a:cubicBezTo>
                  <a:cubicBezTo>
                    <a:pt x="376003" y="532614"/>
                    <a:pt x="391244" y="459679"/>
                    <a:pt x="372738" y="420491"/>
                  </a:cubicBezTo>
                  <a:cubicBezTo>
                    <a:pt x="354232" y="381303"/>
                    <a:pt x="303069" y="354088"/>
                    <a:pt x="255172" y="329051"/>
                  </a:cubicBezTo>
                  <a:cubicBezTo>
                    <a:pt x="207275" y="304014"/>
                    <a:pt x="123455" y="296394"/>
                    <a:pt x="85355" y="270268"/>
                  </a:cubicBezTo>
                  <a:cubicBezTo>
                    <a:pt x="47255" y="244142"/>
                    <a:pt x="40723" y="202776"/>
                    <a:pt x="26572" y="172296"/>
                  </a:cubicBezTo>
                  <a:cubicBezTo>
                    <a:pt x="12421" y="141816"/>
                    <a:pt x="-2820" y="112425"/>
                    <a:pt x="446" y="87388"/>
                  </a:cubicBezTo>
                  <a:cubicBezTo>
                    <a:pt x="3712" y="62351"/>
                    <a:pt x="6977" y="35136"/>
                    <a:pt x="46166" y="22073"/>
                  </a:cubicBezTo>
                  <a:cubicBezTo>
                    <a:pt x="85355" y="9010"/>
                    <a:pt x="123455" y="5745"/>
                    <a:pt x="235578" y="9011"/>
                  </a:cubicBezTo>
                  <a:cubicBezTo>
                    <a:pt x="347701" y="12277"/>
                    <a:pt x="581743" y="40579"/>
                    <a:pt x="718903" y="41668"/>
                  </a:cubicBezTo>
                  <a:cubicBezTo>
                    <a:pt x="856063" y="42756"/>
                    <a:pt x="923555" y="18808"/>
                    <a:pt x="1058538" y="15542"/>
                  </a:cubicBezTo>
                  <a:cubicBezTo>
                    <a:pt x="1193521" y="12276"/>
                    <a:pt x="1407969" y="-21470"/>
                    <a:pt x="1528800" y="22073"/>
                  </a:cubicBezTo>
                  <a:cubicBezTo>
                    <a:pt x="1649631" y="65616"/>
                    <a:pt x="1741072" y="176650"/>
                    <a:pt x="1783526" y="276799"/>
                  </a:cubicBezTo>
                  <a:cubicBezTo>
                    <a:pt x="1825980" y="376948"/>
                    <a:pt x="1794412" y="541322"/>
                    <a:pt x="1783526" y="622965"/>
                  </a:cubicBezTo>
                  <a:cubicBezTo>
                    <a:pt x="1772640" y="704608"/>
                    <a:pt x="1760666" y="728556"/>
                    <a:pt x="1718212" y="766656"/>
                  </a:cubicBezTo>
                  <a:cubicBezTo>
                    <a:pt x="1675758" y="804756"/>
                    <a:pt x="1652897" y="846122"/>
                    <a:pt x="1528800" y="851565"/>
                  </a:cubicBezTo>
                  <a:cubicBezTo>
                    <a:pt x="1404703" y="857008"/>
                    <a:pt x="1153243" y="813464"/>
                    <a:pt x="973629" y="799313"/>
                  </a:cubicBezTo>
                  <a:cubicBezTo>
                    <a:pt x="794015" y="785162"/>
                    <a:pt x="591541" y="768833"/>
                    <a:pt x="451115" y="766656"/>
                  </a:cubicBezTo>
                  <a:cubicBezTo>
                    <a:pt x="310689" y="764479"/>
                    <a:pt x="194212" y="777542"/>
                    <a:pt x="150669" y="760125"/>
                  </a:cubicBezTo>
                  <a:close/>
                </a:path>
              </a:pathLst>
            </a:cu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600" dirty="0">
                  <a:solidFill>
                    <a:schemeClr val="tx1"/>
                  </a:solidFill>
                </a:rPr>
                <a:t>5. Comparison of 4</a:t>
              </a:r>
            </a:p>
            <a:p>
              <a:pPr algn="ctr"/>
              <a:r>
                <a:rPr lang="en-GB" sz="1600" dirty="0">
                  <a:solidFill>
                    <a:schemeClr val="tx1"/>
                  </a:solidFill>
                </a:rPr>
                <a:t> with 2</a:t>
              </a:r>
            </a:p>
          </p:txBody>
        </p:sp>
        <p:grpSp>
          <p:nvGrpSpPr>
            <p:cNvPr id="26" name="Group 25"/>
            <p:cNvGrpSpPr/>
            <p:nvPr/>
          </p:nvGrpSpPr>
          <p:grpSpPr>
            <a:xfrm>
              <a:off x="2135490" y="3705775"/>
              <a:ext cx="3178188" cy="1238164"/>
              <a:chOff x="2135490" y="3705775"/>
              <a:chExt cx="3178188" cy="1238164"/>
            </a:xfrm>
          </p:grpSpPr>
          <p:sp>
            <p:nvSpPr>
              <p:cNvPr id="45" name="Freeform 44"/>
              <p:cNvSpPr/>
              <p:nvPr/>
            </p:nvSpPr>
            <p:spPr>
              <a:xfrm>
                <a:off x="2135490" y="3705775"/>
                <a:ext cx="3178188" cy="1238164"/>
              </a:xfrm>
              <a:custGeom>
                <a:avLst/>
                <a:gdLst>
                  <a:gd name="connsiteX0" fmla="*/ 993064 w 3178188"/>
                  <a:gd name="connsiteY0" fmla="*/ 206551 h 1238164"/>
                  <a:gd name="connsiteX1" fmla="*/ 450956 w 3178188"/>
                  <a:gd name="connsiteY1" fmla="*/ 213082 h 1238164"/>
                  <a:gd name="connsiteX2" fmla="*/ 137447 w 3178188"/>
                  <a:gd name="connsiteY2" fmla="*/ 356774 h 1238164"/>
                  <a:gd name="connsiteX3" fmla="*/ 39476 w 3178188"/>
                  <a:gd name="connsiteY3" fmla="*/ 585374 h 1238164"/>
                  <a:gd name="connsiteX4" fmla="*/ 19881 w 3178188"/>
                  <a:gd name="connsiteY4" fmla="*/ 807442 h 1238164"/>
                  <a:gd name="connsiteX5" fmla="*/ 13350 w 3178188"/>
                  <a:gd name="connsiteY5" fmla="*/ 1016448 h 1238164"/>
                  <a:gd name="connsiteX6" fmla="*/ 209293 w 3178188"/>
                  <a:gd name="connsiteY6" fmla="*/ 1140545 h 1238164"/>
                  <a:gd name="connsiteX7" fmla="*/ 509739 w 3178188"/>
                  <a:gd name="connsiteY7" fmla="*/ 1192796 h 1238164"/>
                  <a:gd name="connsiteX8" fmla="*/ 1404544 w 3178188"/>
                  <a:gd name="connsiteY8" fmla="*/ 1231985 h 1238164"/>
                  <a:gd name="connsiteX9" fmla="*/ 2593264 w 3178188"/>
                  <a:gd name="connsiteY9" fmla="*/ 1055636 h 1238164"/>
                  <a:gd name="connsiteX10" fmla="*/ 3168030 w 3178188"/>
                  <a:gd name="connsiteY10" fmla="*/ 631094 h 1238164"/>
                  <a:gd name="connsiteX11" fmla="*/ 2952493 w 3178188"/>
                  <a:gd name="connsiteY11" fmla="*/ 369836 h 1238164"/>
                  <a:gd name="connsiteX12" fmla="*/ 2847990 w 3178188"/>
                  <a:gd name="connsiteY12" fmla="*/ 147768 h 1238164"/>
                  <a:gd name="connsiteX13" fmla="*/ 2880647 w 3178188"/>
                  <a:gd name="connsiteY13" fmla="*/ 23671 h 1238164"/>
                  <a:gd name="connsiteX14" fmla="*/ 2658579 w 3178188"/>
                  <a:gd name="connsiteY14" fmla="*/ 17139 h 1238164"/>
                  <a:gd name="connsiteX15" fmla="*/ 1985841 w 3178188"/>
                  <a:gd name="connsiteY15" fmla="*/ 206551 h 1238164"/>
                  <a:gd name="connsiteX16" fmla="*/ 993064 w 3178188"/>
                  <a:gd name="connsiteY16" fmla="*/ 206551 h 1238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78188" h="1238164">
                    <a:moveTo>
                      <a:pt x="993064" y="206551"/>
                    </a:moveTo>
                    <a:cubicBezTo>
                      <a:pt x="737250" y="207639"/>
                      <a:pt x="593559" y="188045"/>
                      <a:pt x="450956" y="213082"/>
                    </a:cubicBezTo>
                    <a:cubicBezTo>
                      <a:pt x="308353" y="238119"/>
                      <a:pt x="206027" y="294725"/>
                      <a:pt x="137447" y="356774"/>
                    </a:cubicBezTo>
                    <a:cubicBezTo>
                      <a:pt x="68867" y="418823"/>
                      <a:pt x="59070" y="510263"/>
                      <a:pt x="39476" y="585374"/>
                    </a:cubicBezTo>
                    <a:cubicBezTo>
                      <a:pt x="19882" y="660485"/>
                      <a:pt x="24235" y="735596"/>
                      <a:pt x="19881" y="807442"/>
                    </a:cubicBezTo>
                    <a:cubicBezTo>
                      <a:pt x="15527" y="879288"/>
                      <a:pt x="-18219" y="960931"/>
                      <a:pt x="13350" y="1016448"/>
                    </a:cubicBezTo>
                    <a:cubicBezTo>
                      <a:pt x="44919" y="1071965"/>
                      <a:pt x="126562" y="1111154"/>
                      <a:pt x="209293" y="1140545"/>
                    </a:cubicBezTo>
                    <a:cubicBezTo>
                      <a:pt x="292024" y="1169936"/>
                      <a:pt x="310531" y="1177556"/>
                      <a:pt x="509739" y="1192796"/>
                    </a:cubicBezTo>
                    <a:cubicBezTo>
                      <a:pt x="708947" y="1208036"/>
                      <a:pt x="1057290" y="1254845"/>
                      <a:pt x="1404544" y="1231985"/>
                    </a:cubicBezTo>
                    <a:cubicBezTo>
                      <a:pt x="1751798" y="1209125"/>
                      <a:pt x="2299350" y="1155784"/>
                      <a:pt x="2593264" y="1055636"/>
                    </a:cubicBezTo>
                    <a:cubicBezTo>
                      <a:pt x="2887178" y="955488"/>
                      <a:pt x="3108158" y="745394"/>
                      <a:pt x="3168030" y="631094"/>
                    </a:cubicBezTo>
                    <a:cubicBezTo>
                      <a:pt x="3227902" y="516794"/>
                      <a:pt x="3005833" y="450390"/>
                      <a:pt x="2952493" y="369836"/>
                    </a:cubicBezTo>
                    <a:cubicBezTo>
                      <a:pt x="2899153" y="289282"/>
                      <a:pt x="2859964" y="205462"/>
                      <a:pt x="2847990" y="147768"/>
                    </a:cubicBezTo>
                    <a:cubicBezTo>
                      <a:pt x="2836016" y="90074"/>
                      <a:pt x="2912216" y="45443"/>
                      <a:pt x="2880647" y="23671"/>
                    </a:cubicBezTo>
                    <a:cubicBezTo>
                      <a:pt x="2849078" y="1899"/>
                      <a:pt x="2807713" y="-13341"/>
                      <a:pt x="2658579" y="17139"/>
                    </a:cubicBezTo>
                    <a:cubicBezTo>
                      <a:pt x="2509445" y="47619"/>
                      <a:pt x="2265604" y="174982"/>
                      <a:pt x="1985841" y="206551"/>
                    </a:cubicBezTo>
                    <a:cubicBezTo>
                      <a:pt x="1706078" y="238120"/>
                      <a:pt x="1248878" y="205463"/>
                      <a:pt x="993064" y="206551"/>
                    </a:cubicBezTo>
                    <a:close/>
                  </a:path>
                </a:pathLst>
              </a:cu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1600" dirty="0">
                  <a:solidFill>
                    <a:schemeClr val="tx1"/>
                  </a:solidFill>
                </a:endParaRPr>
              </a:p>
              <a:p>
                <a:pPr algn="ctr"/>
                <a:endParaRPr lang="en-GB" sz="1600" dirty="0">
                  <a:solidFill>
                    <a:schemeClr val="tx1"/>
                  </a:solidFill>
                </a:endParaRPr>
              </a:p>
              <a:p>
                <a:pPr algn="ctr"/>
                <a:endParaRPr lang="en-GB" sz="1600" dirty="0">
                  <a:solidFill>
                    <a:schemeClr val="tx1"/>
                  </a:solidFill>
                </a:endParaRPr>
              </a:p>
              <a:p>
                <a:pPr algn="ctr"/>
                <a:r>
                  <a:rPr lang="en-GB" sz="1600">
                    <a:solidFill>
                      <a:schemeClr val="tx1"/>
                    </a:solidFill>
                  </a:rPr>
                  <a:t>3.  </a:t>
                </a:r>
                <a:r>
                  <a:rPr lang="en-GB" sz="1600" dirty="0">
                    <a:solidFill>
                      <a:schemeClr val="tx1"/>
                    </a:solidFill>
                  </a:rPr>
                  <a:t>Root definitions of relevant systems</a:t>
                </a:r>
              </a:p>
            </p:txBody>
          </p:sp>
          <p:sp>
            <p:nvSpPr>
              <p:cNvPr id="46" name="Freeform 45"/>
              <p:cNvSpPr/>
              <p:nvPr/>
            </p:nvSpPr>
            <p:spPr>
              <a:xfrm>
                <a:off x="2803697" y="4106666"/>
                <a:ext cx="504143" cy="278443"/>
              </a:xfrm>
              <a:custGeom>
                <a:avLst/>
                <a:gdLst>
                  <a:gd name="connsiteX0" fmla="*/ 226886 w 504143"/>
                  <a:gd name="connsiteY0" fmla="*/ 1603 h 278443"/>
                  <a:gd name="connsiteX1" fmla="*/ 37474 w 504143"/>
                  <a:gd name="connsiteY1" fmla="*/ 47323 h 278443"/>
                  <a:gd name="connsiteX2" fmla="*/ 24412 w 504143"/>
                  <a:gd name="connsiteY2" fmla="*/ 236734 h 278443"/>
                  <a:gd name="connsiteX3" fmla="*/ 305263 w 504143"/>
                  <a:gd name="connsiteY3" fmla="*/ 275923 h 278443"/>
                  <a:gd name="connsiteX4" fmla="*/ 462017 w 504143"/>
                  <a:gd name="connsiteY4" fmla="*/ 191014 h 278443"/>
                  <a:gd name="connsiteX5" fmla="*/ 488143 w 504143"/>
                  <a:gd name="connsiteY5" fmla="*/ 86511 h 278443"/>
                  <a:gd name="connsiteX6" fmla="*/ 226886 w 504143"/>
                  <a:gd name="connsiteY6" fmla="*/ 1603 h 278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4143" h="278443">
                    <a:moveTo>
                      <a:pt x="226886" y="1603"/>
                    </a:moveTo>
                    <a:cubicBezTo>
                      <a:pt x="151775" y="-4928"/>
                      <a:pt x="71220" y="8135"/>
                      <a:pt x="37474" y="47323"/>
                    </a:cubicBezTo>
                    <a:cubicBezTo>
                      <a:pt x="3728" y="86511"/>
                      <a:pt x="-20219" y="198634"/>
                      <a:pt x="24412" y="236734"/>
                    </a:cubicBezTo>
                    <a:cubicBezTo>
                      <a:pt x="69043" y="274834"/>
                      <a:pt x="232329" y="283543"/>
                      <a:pt x="305263" y="275923"/>
                    </a:cubicBezTo>
                    <a:cubicBezTo>
                      <a:pt x="378197" y="268303"/>
                      <a:pt x="431537" y="222583"/>
                      <a:pt x="462017" y="191014"/>
                    </a:cubicBezTo>
                    <a:cubicBezTo>
                      <a:pt x="492497" y="159445"/>
                      <a:pt x="524066" y="118080"/>
                      <a:pt x="488143" y="86511"/>
                    </a:cubicBezTo>
                    <a:cubicBezTo>
                      <a:pt x="452220" y="54942"/>
                      <a:pt x="301997" y="8134"/>
                      <a:pt x="226886" y="1603"/>
                    </a:cubicBezTo>
                    <a:close/>
                  </a:path>
                </a:pathLst>
              </a:custGeom>
              <a:solidFill>
                <a:schemeClr val="bg1">
                  <a:lumMod val="50000"/>
                </a:schemeClr>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47" name="Freeform 46"/>
              <p:cNvSpPr/>
              <p:nvPr/>
            </p:nvSpPr>
            <p:spPr>
              <a:xfrm>
                <a:off x="3461409" y="4111024"/>
                <a:ext cx="523036" cy="274165"/>
              </a:xfrm>
              <a:custGeom>
                <a:avLst/>
                <a:gdLst>
                  <a:gd name="connsiteX0" fmla="*/ 398665 w 523036"/>
                  <a:gd name="connsiteY0" fmla="*/ 3776 h 274165"/>
                  <a:gd name="connsiteX1" fmla="*/ 143940 w 523036"/>
                  <a:gd name="connsiteY1" fmla="*/ 82153 h 274165"/>
                  <a:gd name="connsiteX2" fmla="*/ 248 w 523036"/>
                  <a:gd name="connsiteY2" fmla="*/ 180125 h 274165"/>
                  <a:gd name="connsiteX3" fmla="*/ 117814 w 523036"/>
                  <a:gd name="connsiteY3" fmla="*/ 271565 h 274165"/>
                  <a:gd name="connsiteX4" fmla="*/ 411728 w 523036"/>
                  <a:gd name="connsiteY4" fmla="*/ 245439 h 274165"/>
                  <a:gd name="connsiteX5" fmla="*/ 522762 w 523036"/>
                  <a:gd name="connsiteY5" fmla="*/ 206250 h 274165"/>
                  <a:gd name="connsiteX6" fmla="*/ 398665 w 523036"/>
                  <a:gd name="connsiteY6" fmla="*/ 3776 h 274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036" h="274165">
                    <a:moveTo>
                      <a:pt x="398665" y="3776"/>
                    </a:moveTo>
                    <a:cubicBezTo>
                      <a:pt x="335528" y="-16907"/>
                      <a:pt x="210343" y="52762"/>
                      <a:pt x="143940" y="82153"/>
                    </a:cubicBezTo>
                    <a:cubicBezTo>
                      <a:pt x="77537" y="111545"/>
                      <a:pt x="4602" y="148556"/>
                      <a:pt x="248" y="180125"/>
                    </a:cubicBezTo>
                    <a:cubicBezTo>
                      <a:pt x="-4106" y="211694"/>
                      <a:pt x="49234" y="260679"/>
                      <a:pt x="117814" y="271565"/>
                    </a:cubicBezTo>
                    <a:cubicBezTo>
                      <a:pt x="186394" y="282451"/>
                      <a:pt x="344237" y="256325"/>
                      <a:pt x="411728" y="245439"/>
                    </a:cubicBezTo>
                    <a:cubicBezTo>
                      <a:pt x="479219" y="234553"/>
                      <a:pt x="527116" y="248704"/>
                      <a:pt x="522762" y="206250"/>
                    </a:cubicBezTo>
                    <a:cubicBezTo>
                      <a:pt x="518408" y="163796"/>
                      <a:pt x="461802" y="24459"/>
                      <a:pt x="398665" y="3776"/>
                    </a:cubicBezTo>
                    <a:close/>
                  </a:path>
                </a:pathLst>
              </a:custGeom>
              <a:solidFill>
                <a:schemeClr val="bg1">
                  <a:lumMod val="50000"/>
                </a:schemeClr>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48" name="Freeform 47"/>
              <p:cNvSpPr/>
              <p:nvPr/>
            </p:nvSpPr>
            <p:spPr>
              <a:xfrm>
                <a:off x="4144099" y="4022099"/>
                <a:ext cx="579540" cy="302758"/>
              </a:xfrm>
              <a:custGeom>
                <a:avLst/>
                <a:gdLst>
                  <a:gd name="connsiteX0" fmla="*/ 467933 w 579540"/>
                  <a:gd name="connsiteY0" fmla="*/ 4269 h 302758"/>
                  <a:gd name="connsiteX1" fmla="*/ 174019 w 579540"/>
                  <a:gd name="connsiteY1" fmla="*/ 17332 h 302758"/>
                  <a:gd name="connsiteX2" fmla="*/ 4202 w 579540"/>
                  <a:gd name="connsiteY2" fmla="*/ 76115 h 302758"/>
                  <a:gd name="connsiteX3" fmla="*/ 62985 w 579540"/>
                  <a:gd name="connsiteY3" fmla="*/ 219807 h 302758"/>
                  <a:gd name="connsiteX4" fmla="*/ 187082 w 579540"/>
                  <a:gd name="connsiteY4" fmla="*/ 265527 h 302758"/>
                  <a:gd name="connsiteX5" fmla="*/ 337305 w 579540"/>
                  <a:gd name="connsiteY5" fmla="*/ 298184 h 302758"/>
                  <a:gd name="connsiteX6" fmla="*/ 441808 w 579540"/>
                  <a:gd name="connsiteY6" fmla="*/ 161024 h 302758"/>
                  <a:gd name="connsiteX7" fmla="*/ 578968 w 579540"/>
                  <a:gd name="connsiteY7" fmla="*/ 82647 h 302758"/>
                  <a:gd name="connsiteX8" fmla="*/ 467933 w 579540"/>
                  <a:gd name="connsiteY8" fmla="*/ 4269 h 30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9540" h="302758">
                    <a:moveTo>
                      <a:pt x="467933" y="4269"/>
                    </a:moveTo>
                    <a:cubicBezTo>
                      <a:pt x="400441" y="-6617"/>
                      <a:pt x="251307" y="5358"/>
                      <a:pt x="174019" y="17332"/>
                    </a:cubicBezTo>
                    <a:cubicBezTo>
                      <a:pt x="96731" y="29306"/>
                      <a:pt x="22708" y="42369"/>
                      <a:pt x="4202" y="76115"/>
                    </a:cubicBezTo>
                    <a:cubicBezTo>
                      <a:pt x="-14304" y="109861"/>
                      <a:pt x="32505" y="188238"/>
                      <a:pt x="62985" y="219807"/>
                    </a:cubicBezTo>
                    <a:cubicBezTo>
                      <a:pt x="93465" y="251376"/>
                      <a:pt x="141362" y="252464"/>
                      <a:pt x="187082" y="265527"/>
                    </a:cubicBezTo>
                    <a:cubicBezTo>
                      <a:pt x="232802" y="278590"/>
                      <a:pt x="294851" y="315601"/>
                      <a:pt x="337305" y="298184"/>
                    </a:cubicBezTo>
                    <a:cubicBezTo>
                      <a:pt x="379759" y="280767"/>
                      <a:pt x="401531" y="196947"/>
                      <a:pt x="441808" y="161024"/>
                    </a:cubicBezTo>
                    <a:cubicBezTo>
                      <a:pt x="482085" y="125101"/>
                      <a:pt x="572437" y="108773"/>
                      <a:pt x="578968" y="82647"/>
                    </a:cubicBezTo>
                    <a:cubicBezTo>
                      <a:pt x="585499" y="56521"/>
                      <a:pt x="535425" y="15155"/>
                      <a:pt x="467933" y="4269"/>
                    </a:cubicBezTo>
                    <a:close/>
                  </a:path>
                </a:pathLst>
              </a:custGeom>
              <a:solidFill>
                <a:schemeClr val="bg1">
                  <a:lumMod val="50000"/>
                </a:schemeClr>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grpSp>
        <p:grpSp>
          <p:nvGrpSpPr>
            <p:cNvPr id="27" name="Group 26"/>
            <p:cNvGrpSpPr/>
            <p:nvPr/>
          </p:nvGrpSpPr>
          <p:grpSpPr>
            <a:xfrm>
              <a:off x="6060232" y="3656840"/>
              <a:ext cx="2656974" cy="1275204"/>
              <a:chOff x="6060232" y="3656840"/>
              <a:chExt cx="2656974" cy="1275204"/>
            </a:xfrm>
          </p:grpSpPr>
          <p:sp>
            <p:nvSpPr>
              <p:cNvPr id="41" name="Freeform 40"/>
              <p:cNvSpPr/>
              <p:nvPr/>
            </p:nvSpPr>
            <p:spPr>
              <a:xfrm>
                <a:off x="6060232" y="3656840"/>
                <a:ext cx="2656974" cy="1275204"/>
              </a:xfrm>
              <a:custGeom>
                <a:avLst/>
                <a:gdLst>
                  <a:gd name="connsiteX0" fmla="*/ 934 w 2656974"/>
                  <a:gd name="connsiteY0" fmla="*/ 621246 h 1275204"/>
                  <a:gd name="connsiteX1" fmla="*/ 79311 w 2656974"/>
                  <a:gd name="connsiteY1" fmla="*/ 248954 h 1275204"/>
                  <a:gd name="connsiteX2" fmla="*/ 314442 w 2656974"/>
                  <a:gd name="connsiteY2" fmla="*/ 85669 h 1275204"/>
                  <a:gd name="connsiteX3" fmla="*/ 1333345 w 2656974"/>
                  <a:gd name="connsiteY3" fmla="*/ 760 h 1275204"/>
                  <a:gd name="connsiteX4" fmla="*/ 2162837 w 2656974"/>
                  <a:gd name="connsiteY4" fmla="*/ 131389 h 1275204"/>
                  <a:gd name="connsiteX5" fmla="*/ 2626568 w 2656974"/>
                  <a:gd name="connsiteY5" fmla="*/ 464491 h 1275204"/>
                  <a:gd name="connsiteX6" fmla="*/ 2593911 w 2656974"/>
                  <a:gd name="connsiteY6" fmla="*/ 771469 h 1275204"/>
                  <a:gd name="connsiteX7" fmla="*/ 2443688 w 2656974"/>
                  <a:gd name="connsiteY7" fmla="*/ 1052320 h 1275204"/>
                  <a:gd name="connsiteX8" fmla="*/ 2424094 w 2656974"/>
                  <a:gd name="connsiteY8" fmla="*/ 1098040 h 1275204"/>
                  <a:gd name="connsiteX9" fmla="*/ 2332654 w 2656974"/>
                  <a:gd name="connsiteY9" fmla="*/ 1254794 h 1275204"/>
                  <a:gd name="connsiteX10" fmla="*/ 2025677 w 2656974"/>
                  <a:gd name="connsiteY10" fmla="*/ 1248263 h 1275204"/>
                  <a:gd name="connsiteX11" fmla="*/ 1757888 w 2656974"/>
                  <a:gd name="connsiteY11" fmla="*/ 1137229 h 1275204"/>
                  <a:gd name="connsiteX12" fmla="*/ 1450911 w 2656974"/>
                  <a:gd name="connsiteY12" fmla="*/ 1084977 h 1275204"/>
                  <a:gd name="connsiteX13" fmla="*/ 1098214 w 2656974"/>
                  <a:gd name="connsiteY13" fmla="*/ 1169886 h 1275204"/>
                  <a:gd name="connsiteX14" fmla="*/ 549574 w 2656974"/>
                  <a:gd name="connsiteY14" fmla="*/ 1261326 h 1275204"/>
                  <a:gd name="connsiteX15" fmla="*/ 275254 w 2656974"/>
                  <a:gd name="connsiteY15" fmla="*/ 1241731 h 1275204"/>
                  <a:gd name="connsiteX16" fmla="*/ 53185 w 2656974"/>
                  <a:gd name="connsiteY16" fmla="*/ 954349 h 1275204"/>
                  <a:gd name="connsiteX17" fmla="*/ 934 w 2656974"/>
                  <a:gd name="connsiteY17" fmla="*/ 621246 h 1275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656974" h="1275204">
                    <a:moveTo>
                      <a:pt x="934" y="621246"/>
                    </a:moveTo>
                    <a:cubicBezTo>
                      <a:pt x="5288" y="503680"/>
                      <a:pt x="27060" y="338217"/>
                      <a:pt x="79311" y="248954"/>
                    </a:cubicBezTo>
                    <a:cubicBezTo>
                      <a:pt x="131562" y="159691"/>
                      <a:pt x="105436" y="127035"/>
                      <a:pt x="314442" y="85669"/>
                    </a:cubicBezTo>
                    <a:cubicBezTo>
                      <a:pt x="523448" y="44303"/>
                      <a:pt x="1025279" y="-6860"/>
                      <a:pt x="1333345" y="760"/>
                    </a:cubicBezTo>
                    <a:cubicBezTo>
                      <a:pt x="1641411" y="8380"/>
                      <a:pt x="1947300" y="54101"/>
                      <a:pt x="2162837" y="131389"/>
                    </a:cubicBezTo>
                    <a:cubicBezTo>
                      <a:pt x="2378374" y="208677"/>
                      <a:pt x="2554722" y="357811"/>
                      <a:pt x="2626568" y="464491"/>
                    </a:cubicBezTo>
                    <a:cubicBezTo>
                      <a:pt x="2698414" y="571171"/>
                      <a:pt x="2624391" y="673498"/>
                      <a:pt x="2593911" y="771469"/>
                    </a:cubicBezTo>
                    <a:cubicBezTo>
                      <a:pt x="2563431" y="869441"/>
                      <a:pt x="2471991" y="997892"/>
                      <a:pt x="2443688" y="1052320"/>
                    </a:cubicBezTo>
                    <a:cubicBezTo>
                      <a:pt x="2415385" y="1106749"/>
                      <a:pt x="2442600" y="1064294"/>
                      <a:pt x="2424094" y="1098040"/>
                    </a:cubicBezTo>
                    <a:cubicBezTo>
                      <a:pt x="2405588" y="1131786"/>
                      <a:pt x="2399057" y="1229757"/>
                      <a:pt x="2332654" y="1254794"/>
                    </a:cubicBezTo>
                    <a:cubicBezTo>
                      <a:pt x="2266251" y="1279831"/>
                      <a:pt x="2121471" y="1267857"/>
                      <a:pt x="2025677" y="1248263"/>
                    </a:cubicBezTo>
                    <a:cubicBezTo>
                      <a:pt x="1929883" y="1228669"/>
                      <a:pt x="1853682" y="1164443"/>
                      <a:pt x="1757888" y="1137229"/>
                    </a:cubicBezTo>
                    <a:cubicBezTo>
                      <a:pt x="1662094" y="1110015"/>
                      <a:pt x="1560857" y="1079534"/>
                      <a:pt x="1450911" y="1084977"/>
                    </a:cubicBezTo>
                    <a:cubicBezTo>
                      <a:pt x="1340965" y="1090420"/>
                      <a:pt x="1248437" y="1140495"/>
                      <a:pt x="1098214" y="1169886"/>
                    </a:cubicBezTo>
                    <a:cubicBezTo>
                      <a:pt x="947991" y="1199277"/>
                      <a:pt x="686734" y="1249352"/>
                      <a:pt x="549574" y="1261326"/>
                    </a:cubicBezTo>
                    <a:cubicBezTo>
                      <a:pt x="412414" y="1273300"/>
                      <a:pt x="357986" y="1292894"/>
                      <a:pt x="275254" y="1241731"/>
                    </a:cubicBezTo>
                    <a:cubicBezTo>
                      <a:pt x="192523" y="1190568"/>
                      <a:pt x="99994" y="1052320"/>
                      <a:pt x="53185" y="954349"/>
                    </a:cubicBezTo>
                    <a:cubicBezTo>
                      <a:pt x="6376" y="856378"/>
                      <a:pt x="-3420" y="738812"/>
                      <a:pt x="934" y="621246"/>
                    </a:cubicBezTo>
                    <a:close/>
                  </a:path>
                </a:pathLst>
              </a:cu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1600" dirty="0">
                  <a:solidFill>
                    <a:schemeClr val="tx1"/>
                  </a:solidFill>
                </a:endParaRPr>
              </a:p>
              <a:p>
                <a:pPr algn="ctr"/>
                <a:endParaRPr lang="en-GB" sz="1600" dirty="0">
                  <a:solidFill>
                    <a:schemeClr val="tx1"/>
                  </a:solidFill>
                </a:endParaRPr>
              </a:p>
              <a:p>
                <a:pPr algn="ctr"/>
                <a:r>
                  <a:rPr lang="en-GB" sz="1600" dirty="0">
                    <a:solidFill>
                      <a:schemeClr val="tx1"/>
                    </a:solidFill>
                  </a:rPr>
                  <a:t>4. Conceptual models</a:t>
                </a:r>
              </a:p>
            </p:txBody>
          </p:sp>
          <p:sp>
            <p:nvSpPr>
              <p:cNvPr id="42" name="Freeform 41"/>
              <p:cNvSpPr/>
              <p:nvPr/>
            </p:nvSpPr>
            <p:spPr>
              <a:xfrm>
                <a:off x="6732248" y="3806358"/>
                <a:ext cx="411076" cy="336620"/>
              </a:xfrm>
              <a:custGeom>
                <a:avLst/>
                <a:gdLst>
                  <a:gd name="connsiteX0" fmla="*/ 84445 w 411076"/>
                  <a:gd name="connsiteY0" fmla="*/ 20124 h 336620"/>
                  <a:gd name="connsiteX1" fmla="*/ 71382 w 411076"/>
                  <a:gd name="connsiteY1" fmla="*/ 163816 h 336620"/>
                  <a:gd name="connsiteX2" fmla="*/ 6068 w 411076"/>
                  <a:gd name="connsiteY2" fmla="*/ 196473 h 336620"/>
                  <a:gd name="connsiteX3" fmla="*/ 19130 w 411076"/>
                  <a:gd name="connsiteY3" fmla="*/ 300976 h 336620"/>
                  <a:gd name="connsiteX4" fmla="*/ 149759 w 411076"/>
                  <a:gd name="connsiteY4" fmla="*/ 333633 h 336620"/>
                  <a:gd name="connsiteX5" fmla="*/ 313045 w 411076"/>
                  <a:gd name="connsiteY5" fmla="*/ 235661 h 336620"/>
                  <a:gd name="connsiteX6" fmla="*/ 411016 w 411076"/>
                  <a:gd name="connsiteY6" fmla="*/ 111564 h 336620"/>
                  <a:gd name="connsiteX7" fmla="*/ 299982 w 411076"/>
                  <a:gd name="connsiteY7" fmla="*/ 13593 h 336620"/>
                  <a:gd name="connsiteX8" fmla="*/ 84445 w 411076"/>
                  <a:gd name="connsiteY8" fmla="*/ 20124 h 336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6" h="336620">
                    <a:moveTo>
                      <a:pt x="84445" y="20124"/>
                    </a:moveTo>
                    <a:cubicBezTo>
                      <a:pt x="46345" y="45161"/>
                      <a:pt x="84445" y="134425"/>
                      <a:pt x="71382" y="163816"/>
                    </a:cubicBezTo>
                    <a:cubicBezTo>
                      <a:pt x="58319" y="193207"/>
                      <a:pt x="14777" y="173613"/>
                      <a:pt x="6068" y="196473"/>
                    </a:cubicBezTo>
                    <a:cubicBezTo>
                      <a:pt x="-2641" y="219333"/>
                      <a:pt x="-4819" y="278116"/>
                      <a:pt x="19130" y="300976"/>
                    </a:cubicBezTo>
                    <a:cubicBezTo>
                      <a:pt x="43078" y="323836"/>
                      <a:pt x="100773" y="344519"/>
                      <a:pt x="149759" y="333633"/>
                    </a:cubicBezTo>
                    <a:cubicBezTo>
                      <a:pt x="198745" y="322747"/>
                      <a:pt x="269502" y="272672"/>
                      <a:pt x="313045" y="235661"/>
                    </a:cubicBezTo>
                    <a:cubicBezTo>
                      <a:pt x="356588" y="198650"/>
                      <a:pt x="413193" y="148575"/>
                      <a:pt x="411016" y="111564"/>
                    </a:cubicBezTo>
                    <a:cubicBezTo>
                      <a:pt x="408839" y="74553"/>
                      <a:pt x="354411" y="33187"/>
                      <a:pt x="299982" y="13593"/>
                    </a:cubicBezTo>
                    <a:cubicBezTo>
                      <a:pt x="245554" y="-6001"/>
                      <a:pt x="122545" y="-4913"/>
                      <a:pt x="84445" y="20124"/>
                    </a:cubicBezTo>
                    <a:close/>
                  </a:path>
                </a:pathLst>
              </a:custGeom>
              <a:solidFill>
                <a:schemeClr val="bg1">
                  <a:lumMod val="50000"/>
                </a:schemeClr>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43" name="Freeform 42"/>
              <p:cNvSpPr/>
              <p:nvPr/>
            </p:nvSpPr>
            <p:spPr>
              <a:xfrm>
                <a:off x="7175320" y="3899833"/>
                <a:ext cx="426798" cy="384574"/>
              </a:xfrm>
              <a:custGeom>
                <a:avLst/>
                <a:gdLst>
                  <a:gd name="connsiteX0" fmla="*/ 307755 w 426798"/>
                  <a:gd name="connsiteY0" fmla="*/ 11048 h 384574"/>
                  <a:gd name="connsiteX1" fmla="*/ 190190 w 426798"/>
                  <a:gd name="connsiteY1" fmla="*/ 102488 h 384574"/>
                  <a:gd name="connsiteX2" fmla="*/ 13841 w 426798"/>
                  <a:gd name="connsiteY2" fmla="*/ 141676 h 384574"/>
                  <a:gd name="connsiteX3" fmla="*/ 20372 w 426798"/>
                  <a:gd name="connsiteY3" fmla="*/ 213522 h 384574"/>
                  <a:gd name="connsiteX4" fmla="*/ 92218 w 426798"/>
                  <a:gd name="connsiteY4" fmla="*/ 324556 h 384574"/>
                  <a:gd name="connsiteX5" fmla="*/ 294692 w 426798"/>
                  <a:gd name="connsiteY5" fmla="*/ 383339 h 384574"/>
                  <a:gd name="connsiteX6" fmla="*/ 399195 w 426798"/>
                  <a:gd name="connsiteY6" fmla="*/ 272305 h 384574"/>
                  <a:gd name="connsiteX7" fmla="*/ 425321 w 426798"/>
                  <a:gd name="connsiteY7" fmla="*/ 154739 h 384574"/>
                  <a:gd name="connsiteX8" fmla="*/ 366538 w 426798"/>
                  <a:gd name="connsiteY8" fmla="*/ 17579 h 384574"/>
                  <a:gd name="connsiteX9" fmla="*/ 307755 w 426798"/>
                  <a:gd name="connsiteY9" fmla="*/ 11048 h 384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6798" h="384574">
                    <a:moveTo>
                      <a:pt x="307755" y="11048"/>
                    </a:moveTo>
                    <a:cubicBezTo>
                      <a:pt x="278364" y="25199"/>
                      <a:pt x="239176" y="80717"/>
                      <a:pt x="190190" y="102488"/>
                    </a:cubicBezTo>
                    <a:cubicBezTo>
                      <a:pt x="141204" y="124259"/>
                      <a:pt x="42144" y="123170"/>
                      <a:pt x="13841" y="141676"/>
                    </a:cubicBezTo>
                    <a:cubicBezTo>
                      <a:pt x="-14462" y="160182"/>
                      <a:pt x="7309" y="183042"/>
                      <a:pt x="20372" y="213522"/>
                    </a:cubicBezTo>
                    <a:cubicBezTo>
                      <a:pt x="33435" y="244002"/>
                      <a:pt x="46498" y="296253"/>
                      <a:pt x="92218" y="324556"/>
                    </a:cubicBezTo>
                    <a:cubicBezTo>
                      <a:pt x="137938" y="352859"/>
                      <a:pt x="243529" y="392047"/>
                      <a:pt x="294692" y="383339"/>
                    </a:cubicBezTo>
                    <a:cubicBezTo>
                      <a:pt x="345855" y="374631"/>
                      <a:pt x="377424" y="310405"/>
                      <a:pt x="399195" y="272305"/>
                    </a:cubicBezTo>
                    <a:cubicBezTo>
                      <a:pt x="420966" y="234205"/>
                      <a:pt x="430764" y="197193"/>
                      <a:pt x="425321" y="154739"/>
                    </a:cubicBezTo>
                    <a:cubicBezTo>
                      <a:pt x="419878" y="112285"/>
                      <a:pt x="390486" y="41527"/>
                      <a:pt x="366538" y="17579"/>
                    </a:cubicBezTo>
                    <a:cubicBezTo>
                      <a:pt x="342590" y="-6369"/>
                      <a:pt x="337146" y="-3103"/>
                      <a:pt x="307755" y="11048"/>
                    </a:cubicBezTo>
                    <a:close/>
                  </a:path>
                </a:pathLst>
              </a:custGeom>
              <a:solidFill>
                <a:schemeClr val="bg1">
                  <a:lumMod val="50000"/>
                </a:schemeClr>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44" name="Freeform 43"/>
              <p:cNvSpPr/>
              <p:nvPr/>
            </p:nvSpPr>
            <p:spPr>
              <a:xfrm>
                <a:off x="7716741" y="3812563"/>
                <a:ext cx="323651" cy="324210"/>
              </a:xfrm>
              <a:custGeom>
                <a:avLst/>
                <a:gdLst>
                  <a:gd name="connsiteX0" fmla="*/ 263236 w 323651"/>
                  <a:gd name="connsiteY0" fmla="*/ 27910 h 324210"/>
                  <a:gd name="connsiteX1" fmla="*/ 132607 w 323651"/>
                  <a:gd name="connsiteY1" fmla="*/ 1785 h 324210"/>
                  <a:gd name="connsiteX2" fmla="*/ 21573 w 323651"/>
                  <a:gd name="connsiteY2" fmla="*/ 60568 h 324210"/>
                  <a:gd name="connsiteX3" fmla="*/ 8510 w 323651"/>
                  <a:gd name="connsiteY3" fmla="*/ 210790 h 324210"/>
                  <a:gd name="connsiteX4" fmla="*/ 119544 w 323651"/>
                  <a:gd name="connsiteY4" fmla="*/ 321825 h 324210"/>
                  <a:gd name="connsiteX5" fmla="*/ 302424 w 323651"/>
                  <a:gd name="connsiteY5" fmla="*/ 276105 h 324210"/>
                  <a:gd name="connsiteX6" fmla="*/ 315487 w 323651"/>
                  <a:gd name="connsiteY6" fmla="*/ 152008 h 324210"/>
                  <a:gd name="connsiteX7" fmla="*/ 263236 w 323651"/>
                  <a:gd name="connsiteY7" fmla="*/ 27910 h 324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651" h="324210">
                    <a:moveTo>
                      <a:pt x="263236" y="27910"/>
                    </a:moveTo>
                    <a:cubicBezTo>
                      <a:pt x="232756" y="2873"/>
                      <a:pt x="172884" y="-3658"/>
                      <a:pt x="132607" y="1785"/>
                    </a:cubicBezTo>
                    <a:cubicBezTo>
                      <a:pt x="92330" y="7228"/>
                      <a:pt x="42256" y="25734"/>
                      <a:pt x="21573" y="60568"/>
                    </a:cubicBezTo>
                    <a:cubicBezTo>
                      <a:pt x="890" y="95402"/>
                      <a:pt x="-7819" y="167247"/>
                      <a:pt x="8510" y="210790"/>
                    </a:cubicBezTo>
                    <a:cubicBezTo>
                      <a:pt x="24839" y="254333"/>
                      <a:pt x="70558" y="310939"/>
                      <a:pt x="119544" y="321825"/>
                    </a:cubicBezTo>
                    <a:cubicBezTo>
                      <a:pt x="168530" y="332711"/>
                      <a:pt x="269767" y="304408"/>
                      <a:pt x="302424" y="276105"/>
                    </a:cubicBezTo>
                    <a:cubicBezTo>
                      <a:pt x="335081" y="247802"/>
                      <a:pt x="322018" y="190108"/>
                      <a:pt x="315487" y="152008"/>
                    </a:cubicBezTo>
                    <a:cubicBezTo>
                      <a:pt x="308956" y="113908"/>
                      <a:pt x="293716" y="52947"/>
                      <a:pt x="263236" y="27910"/>
                    </a:cubicBezTo>
                    <a:close/>
                  </a:path>
                </a:pathLst>
              </a:custGeom>
              <a:solidFill>
                <a:schemeClr val="bg1">
                  <a:lumMod val="50000"/>
                </a:schemeClr>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grpSp>
        <p:sp>
          <p:nvSpPr>
            <p:cNvPr id="28" name="Freeform 27"/>
            <p:cNvSpPr/>
            <p:nvPr/>
          </p:nvSpPr>
          <p:spPr>
            <a:xfrm>
              <a:off x="6117920" y="5079714"/>
              <a:ext cx="1458833" cy="680455"/>
            </a:xfrm>
            <a:custGeom>
              <a:avLst/>
              <a:gdLst>
                <a:gd name="connsiteX0" fmla="*/ 668234 w 1458833"/>
                <a:gd name="connsiteY0" fmla="*/ 21332 h 680455"/>
                <a:gd name="connsiteX1" fmla="*/ 341663 w 1458833"/>
                <a:gd name="connsiteY1" fmla="*/ 1737 h 680455"/>
                <a:gd name="connsiteX2" fmla="*/ 113063 w 1458833"/>
                <a:gd name="connsiteY2" fmla="*/ 60520 h 680455"/>
                <a:gd name="connsiteX3" fmla="*/ 2029 w 1458833"/>
                <a:gd name="connsiteY3" fmla="*/ 223806 h 680455"/>
                <a:gd name="connsiteX4" fmla="*/ 41217 w 1458833"/>
                <a:gd name="connsiteY4" fmla="*/ 360966 h 680455"/>
                <a:gd name="connsiteX5" fmla="*/ 41217 w 1458833"/>
                <a:gd name="connsiteY5" fmla="*/ 491595 h 680455"/>
                <a:gd name="connsiteX6" fmla="*/ 8560 w 1458833"/>
                <a:gd name="connsiteY6" fmla="*/ 609160 h 680455"/>
                <a:gd name="connsiteX7" fmla="*/ 132657 w 1458833"/>
                <a:gd name="connsiteY7" fmla="*/ 661412 h 680455"/>
                <a:gd name="connsiteX8" fmla="*/ 406977 w 1458833"/>
                <a:gd name="connsiteY8" fmla="*/ 674475 h 680455"/>
                <a:gd name="connsiteX9" fmla="*/ 772737 w 1458833"/>
                <a:gd name="connsiteY9" fmla="*/ 569972 h 680455"/>
                <a:gd name="connsiteX10" fmla="*/ 955617 w 1458833"/>
                <a:gd name="connsiteY10" fmla="*/ 524252 h 680455"/>
                <a:gd name="connsiteX11" fmla="*/ 1229937 w 1458833"/>
                <a:gd name="connsiteY11" fmla="*/ 524252 h 680455"/>
                <a:gd name="connsiteX12" fmla="*/ 1399754 w 1458833"/>
                <a:gd name="connsiteY12" fmla="*/ 511189 h 680455"/>
                <a:gd name="connsiteX13" fmla="*/ 1458537 w 1458833"/>
                <a:gd name="connsiteY13" fmla="*/ 334840 h 680455"/>
                <a:gd name="connsiteX14" fmla="*/ 1380160 w 1458833"/>
                <a:gd name="connsiteY14" fmla="*/ 282589 h 680455"/>
                <a:gd name="connsiteX15" fmla="*/ 1125434 w 1458833"/>
                <a:gd name="connsiteY15" fmla="*/ 210743 h 680455"/>
                <a:gd name="connsiteX16" fmla="*/ 975211 w 1458833"/>
                <a:gd name="connsiteY16" fmla="*/ 151960 h 680455"/>
                <a:gd name="connsiteX17" fmla="*/ 668234 w 1458833"/>
                <a:gd name="connsiteY17" fmla="*/ 21332 h 68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58833" h="680455">
                  <a:moveTo>
                    <a:pt x="668234" y="21332"/>
                  </a:moveTo>
                  <a:cubicBezTo>
                    <a:pt x="551212" y="8269"/>
                    <a:pt x="434191" y="-4794"/>
                    <a:pt x="341663" y="1737"/>
                  </a:cubicBezTo>
                  <a:cubicBezTo>
                    <a:pt x="249135" y="8268"/>
                    <a:pt x="169669" y="23509"/>
                    <a:pt x="113063" y="60520"/>
                  </a:cubicBezTo>
                  <a:cubicBezTo>
                    <a:pt x="56457" y="97531"/>
                    <a:pt x="14003" y="173732"/>
                    <a:pt x="2029" y="223806"/>
                  </a:cubicBezTo>
                  <a:cubicBezTo>
                    <a:pt x="-9945" y="273880"/>
                    <a:pt x="34686" y="316335"/>
                    <a:pt x="41217" y="360966"/>
                  </a:cubicBezTo>
                  <a:cubicBezTo>
                    <a:pt x="47748" y="405597"/>
                    <a:pt x="46660" y="450229"/>
                    <a:pt x="41217" y="491595"/>
                  </a:cubicBezTo>
                  <a:cubicBezTo>
                    <a:pt x="35774" y="532961"/>
                    <a:pt x="-6680" y="580857"/>
                    <a:pt x="8560" y="609160"/>
                  </a:cubicBezTo>
                  <a:cubicBezTo>
                    <a:pt x="23800" y="637463"/>
                    <a:pt x="66254" y="650526"/>
                    <a:pt x="132657" y="661412"/>
                  </a:cubicBezTo>
                  <a:cubicBezTo>
                    <a:pt x="199060" y="672298"/>
                    <a:pt x="300297" y="689715"/>
                    <a:pt x="406977" y="674475"/>
                  </a:cubicBezTo>
                  <a:cubicBezTo>
                    <a:pt x="513657" y="659235"/>
                    <a:pt x="681297" y="595009"/>
                    <a:pt x="772737" y="569972"/>
                  </a:cubicBezTo>
                  <a:cubicBezTo>
                    <a:pt x="864177" y="544935"/>
                    <a:pt x="879417" y="531872"/>
                    <a:pt x="955617" y="524252"/>
                  </a:cubicBezTo>
                  <a:cubicBezTo>
                    <a:pt x="1031817" y="516632"/>
                    <a:pt x="1155914" y="526429"/>
                    <a:pt x="1229937" y="524252"/>
                  </a:cubicBezTo>
                  <a:cubicBezTo>
                    <a:pt x="1303960" y="522075"/>
                    <a:pt x="1361654" y="542758"/>
                    <a:pt x="1399754" y="511189"/>
                  </a:cubicBezTo>
                  <a:cubicBezTo>
                    <a:pt x="1437854" y="479620"/>
                    <a:pt x="1461803" y="372940"/>
                    <a:pt x="1458537" y="334840"/>
                  </a:cubicBezTo>
                  <a:cubicBezTo>
                    <a:pt x="1455271" y="296740"/>
                    <a:pt x="1435677" y="303272"/>
                    <a:pt x="1380160" y="282589"/>
                  </a:cubicBezTo>
                  <a:cubicBezTo>
                    <a:pt x="1324643" y="261906"/>
                    <a:pt x="1192925" y="232514"/>
                    <a:pt x="1125434" y="210743"/>
                  </a:cubicBezTo>
                  <a:cubicBezTo>
                    <a:pt x="1057943" y="188972"/>
                    <a:pt x="975211" y="151960"/>
                    <a:pt x="975211" y="151960"/>
                  </a:cubicBezTo>
                  <a:lnTo>
                    <a:pt x="668234" y="21332"/>
                  </a:lnTo>
                  <a:close/>
                </a:path>
              </a:pathLst>
            </a:cu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600" dirty="0">
                  <a:solidFill>
                    <a:schemeClr val="tx1"/>
                  </a:solidFill>
                </a:rPr>
                <a:t>4a. Formal </a:t>
              </a:r>
            </a:p>
            <a:p>
              <a:pPr algn="ctr"/>
              <a:r>
                <a:rPr lang="en-GB" sz="1600" dirty="0">
                  <a:solidFill>
                    <a:schemeClr val="tx1"/>
                  </a:solidFill>
                </a:rPr>
                <a:t>system concept</a:t>
              </a:r>
            </a:p>
          </p:txBody>
        </p:sp>
        <p:sp>
          <p:nvSpPr>
            <p:cNvPr id="29" name="Freeform 28"/>
            <p:cNvSpPr/>
            <p:nvPr/>
          </p:nvSpPr>
          <p:spPr>
            <a:xfrm>
              <a:off x="7814985" y="5109196"/>
              <a:ext cx="1601486" cy="529824"/>
            </a:xfrm>
            <a:custGeom>
              <a:avLst/>
              <a:gdLst>
                <a:gd name="connsiteX0" fmla="*/ 48545 w 1601176"/>
                <a:gd name="connsiteY0" fmla="*/ 523692 h 526089"/>
                <a:gd name="connsiteX1" fmla="*/ 22419 w 1601176"/>
                <a:gd name="connsiteY1" fmla="*/ 340812 h 526089"/>
                <a:gd name="connsiteX2" fmla="*/ 15888 w 1601176"/>
                <a:gd name="connsiteY2" fmla="*/ 151400 h 526089"/>
                <a:gd name="connsiteX3" fmla="*/ 48545 w 1601176"/>
                <a:gd name="connsiteY3" fmla="*/ 79555 h 526089"/>
                <a:gd name="connsiteX4" fmla="*/ 100796 w 1601176"/>
                <a:gd name="connsiteY4" fmla="*/ 14240 h 526089"/>
                <a:gd name="connsiteX5" fmla="*/ 270614 w 1601176"/>
                <a:gd name="connsiteY5" fmla="*/ 1178 h 526089"/>
                <a:gd name="connsiteX6" fmla="*/ 564528 w 1601176"/>
                <a:gd name="connsiteY6" fmla="*/ 33835 h 526089"/>
                <a:gd name="connsiteX7" fmla="*/ 1106636 w 1601176"/>
                <a:gd name="connsiteY7" fmla="*/ 99149 h 526089"/>
                <a:gd name="connsiteX8" fmla="*/ 1524648 w 1601176"/>
                <a:gd name="connsiteY8" fmla="*/ 151400 h 526089"/>
                <a:gd name="connsiteX9" fmla="*/ 1544242 w 1601176"/>
                <a:gd name="connsiteY9" fmla="*/ 464909 h 526089"/>
                <a:gd name="connsiteX10" fmla="*/ 930288 w 1601176"/>
                <a:gd name="connsiteY10" fmla="*/ 491035 h 526089"/>
                <a:gd name="connsiteX11" fmla="*/ 590654 w 1601176"/>
                <a:gd name="connsiteY11" fmla="*/ 445315 h 526089"/>
                <a:gd name="connsiteX12" fmla="*/ 48545 w 1601176"/>
                <a:gd name="connsiteY12" fmla="*/ 523692 h 526089"/>
                <a:gd name="connsiteX0" fmla="*/ 48855 w 1601486"/>
                <a:gd name="connsiteY0" fmla="*/ 523692 h 526089"/>
                <a:gd name="connsiteX1" fmla="*/ 22729 w 1601486"/>
                <a:gd name="connsiteY1" fmla="*/ 340812 h 526089"/>
                <a:gd name="connsiteX2" fmla="*/ 22729 w 1601486"/>
                <a:gd name="connsiteY2" fmla="*/ 262435 h 526089"/>
                <a:gd name="connsiteX3" fmla="*/ 48855 w 1601486"/>
                <a:gd name="connsiteY3" fmla="*/ 79555 h 526089"/>
                <a:gd name="connsiteX4" fmla="*/ 101106 w 1601486"/>
                <a:gd name="connsiteY4" fmla="*/ 14240 h 526089"/>
                <a:gd name="connsiteX5" fmla="*/ 270924 w 1601486"/>
                <a:gd name="connsiteY5" fmla="*/ 1178 h 526089"/>
                <a:gd name="connsiteX6" fmla="*/ 564838 w 1601486"/>
                <a:gd name="connsiteY6" fmla="*/ 33835 h 526089"/>
                <a:gd name="connsiteX7" fmla="*/ 1106946 w 1601486"/>
                <a:gd name="connsiteY7" fmla="*/ 99149 h 526089"/>
                <a:gd name="connsiteX8" fmla="*/ 1524958 w 1601486"/>
                <a:gd name="connsiteY8" fmla="*/ 151400 h 526089"/>
                <a:gd name="connsiteX9" fmla="*/ 1544552 w 1601486"/>
                <a:gd name="connsiteY9" fmla="*/ 464909 h 526089"/>
                <a:gd name="connsiteX10" fmla="*/ 930598 w 1601486"/>
                <a:gd name="connsiteY10" fmla="*/ 491035 h 526089"/>
                <a:gd name="connsiteX11" fmla="*/ 590964 w 1601486"/>
                <a:gd name="connsiteY11" fmla="*/ 445315 h 526089"/>
                <a:gd name="connsiteX12" fmla="*/ 48855 w 1601486"/>
                <a:gd name="connsiteY12" fmla="*/ 523692 h 526089"/>
                <a:gd name="connsiteX0" fmla="*/ 48855 w 1601486"/>
                <a:gd name="connsiteY0" fmla="*/ 527427 h 529824"/>
                <a:gd name="connsiteX1" fmla="*/ 22729 w 1601486"/>
                <a:gd name="connsiteY1" fmla="*/ 344547 h 529824"/>
                <a:gd name="connsiteX2" fmla="*/ 22729 w 1601486"/>
                <a:gd name="connsiteY2" fmla="*/ 266170 h 529824"/>
                <a:gd name="connsiteX3" fmla="*/ 22730 w 1601486"/>
                <a:gd name="connsiteY3" fmla="*/ 168198 h 529824"/>
                <a:gd name="connsiteX4" fmla="*/ 101106 w 1601486"/>
                <a:gd name="connsiteY4" fmla="*/ 17975 h 529824"/>
                <a:gd name="connsiteX5" fmla="*/ 270924 w 1601486"/>
                <a:gd name="connsiteY5" fmla="*/ 4913 h 529824"/>
                <a:gd name="connsiteX6" fmla="*/ 564838 w 1601486"/>
                <a:gd name="connsiteY6" fmla="*/ 37570 h 529824"/>
                <a:gd name="connsiteX7" fmla="*/ 1106946 w 1601486"/>
                <a:gd name="connsiteY7" fmla="*/ 102884 h 529824"/>
                <a:gd name="connsiteX8" fmla="*/ 1524958 w 1601486"/>
                <a:gd name="connsiteY8" fmla="*/ 155135 h 529824"/>
                <a:gd name="connsiteX9" fmla="*/ 1544552 w 1601486"/>
                <a:gd name="connsiteY9" fmla="*/ 468644 h 529824"/>
                <a:gd name="connsiteX10" fmla="*/ 930598 w 1601486"/>
                <a:gd name="connsiteY10" fmla="*/ 494770 h 529824"/>
                <a:gd name="connsiteX11" fmla="*/ 590964 w 1601486"/>
                <a:gd name="connsiteY11" fmla="*/ 449050 h 529824"/>
                <a:gd name="connsiteX12" fmla="*/ 48855 w 1601486"/>
                <a:gd name="connsiteY12" fmla="*/ 527427 h 529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01486" h="529824">
                  <a:moveTo>
                    <a:pt x="48855" y="527427"/>
                  </a:moveTo>
                  <a:cubicBezTo>
                    <a:pt x="-45851" y="510010"/>
                    <a:pt x="27083" y="388090"/>
                    <a:pt x="22729" y="344547"/>
                  </a:cubicBezTo>
                  <a:cubicBezTo>
                    <a:pt x="18375" y="301004"/>
                    <a:pt x="22729" y="295561"/>
                    <a:pt x="22729" y="266170"/>
                  </a:cubicBezTo>
                  <a:cubicBezTo>
                    <a:pt x="22729" y="236779"/>
                    <a:pt x="9667" y="209564"/>
                    <a:pt x="22730" y="168198"/>
                  </a:cubicBezTo>
                  <a:cubicBezTo>
                    <a:pt x="35793" y="126832"/>
                    <a:pt x="59740" y="45189"/>
                    <a:pt x="101106" y="17975"/>
                  </a:cubicBezTo>
                  <a:cubicBezTo>
                    <a:pt x="142472" y="-9239"/>
                    <a:pt x="193635" y="1647"/>
                    <a:pt x="270924" y="4913"/>
                  </a:cubicBezTo>
                  <a:cubicBezTo>
                    <a:pt x="348213" y="8179"/>
                    <a:pt x="564838" y="37570"/>
                    <a:pt x="564838" y="37570"/>
                  </a:cubicBezTo>
                  <a:lnTo>
                    <a:pt x="1106946" y="102884"/>
                  </a:lnTo>
                  <a:cubicBezTo>
                    <a:pt x="1266966" y="122478"/>
                    <a:pt x="1452024" y="94175"/>
                    <a:pt x="1524958" y="155135"/>
                  </a:cubicBezTo>
                  <a:cubicBezTo>
                    <a:pt x="1597892" y="216095"/>
                    <a:pt x="1643612" y="412038"/>
                    <a:pt x="1544552" y="468644"/>
                  </a:cubicBezTo>
                  <a:cubicBezTo>
                    <a:pt x="1445492" y="525250"/>
                    <a:pt x="1089529" y="498036"/>
                    <a:pt x="930598" y="494770"/>
                  </a:cubicBezTo>
                  <a:cubicBezTo>
                    <a:pt x="771667" y="491504"/>
                    <a:pt x="737921" y="435987"/>
                    <a:pt x="590964" y="449050"/>
                  </a:cubicBezTo>
                  <a:cubicBezTo>
                    <a:pt x="444007" y="462113"/>
                    <a:pt x="143561" y="544844"/>
                    <a:pt x="48855" y="527427"/>
                  </a:cubicBezTo>
                  <a:close/>
                </a:path>
              </a:pathLst>
            </a:cu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600" dirty="0">
                  <a:solidFill>
                    <a:schemeClr val="tx1"/>
                  </a:solidFill>
                </a:rPr>
                <a:t>4b. Other systems</a:t>
              </a:r>
            </a:p>
            <a:p>
              <a:pPr algn="ctr"/>
              <a:r>
                <a:rPr lang="en-GB" sz="1600" dirty="0">
                  <a:solidFill>
                    <a:schemeClr val="tx1"/>
                  </a:solidFill>
                </a:rPr>
                <a:t>thinking</a:t>
              </a:r>
            </a:p>
          </p:txBody>
        </p:sp>
        <p:sp>
          <p:nvSpPr>
            <p:cNvPr id="30" name="Freeform 29"/>
            <p:cNvSpPr/>
            <p:nvPr/>
          </p:nvSpPr>
          <p:spPr>
            <a:xfrm>
              <a:off x="1933303" y="2540726"/>
              <a:ext cx="8255726" cy="999308"/>
            </a:xfrm>
            <a:custGeom>
              <a:avLst/>
              <a:gdLst>
                <a:gd name="connsiteX0" fmla="*/ 0 w 8255726"/>
                <a:gd name="connsiteY0" fmla="*/ 999308 h 999308"/>
                <a:gd name="connsiteX1" fmla="*/ 411480 w 8255726"/>
                <a:gd name="connsiteY1" fmla="*/ 947057 h 999308"/>
                <a:gd name="connsiteX2" fmla="*/ 1064623 w 8255726"/>
                <a:gd name="connsiteY2" fmla="*/ 881743 h 999308"/>
                <a:gd name="connsiteX3" fmla="*/ 1802674 w 8255726"/>
                <a:gd name="connsiteY3" fmla="*/ 888274 h 999308"/>
                <a:gd name="connsiteX4" fmla="*/ 2462348 w 8255726"/>
                <a:gd name="connsiteY4" fmla="*/ 888274 h 999308"/>
                <a:gd name="connsiteX5" fmla="*/ 3239588 w 8255726"/>
                <a:gd name="connsiteY5" fmla="*/ 953588 h 999308"/>
                <a:gd name="connsiteX6" fmla="*/ 4284617 w 8255726"/>
                <a:gd name="connsiteY6" fmla="*/ 875211 h 999308"/>
                <a:gd name="connsiteX7" fmla="*/ 5453743 w 8255726"/>
                <a:gd name="connsiteY7" fmla="*/ 476794 h 999308"/>
                <a:gd name="connsiteX8" fmla="*/ 6296297 w 8255726"/>
                <a:gd name="connsiteY8" fmla="*/ 333103 h 999308"/>
                <a:gd name="connsiteX9" fmla="*/ 7027817 w 8255726"/>
                <a:gd name="connsiteY9" fmla="*/ 71845 h 999308"/>
                <a:gd name="connsiteX10" fmla="*/ 8255726 w 8255726"/>
                <a:gd name="connsiteY10" fmla="*/ 0 h 99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255726" h="999308">
                  <a:moveTo>
                    <a:pt x="0" y="999308"/>
                  </a:moveTo>
                  <a:cubicBezTo>
                    <a:pt x="117021" y="982979"/>
                    <a:pt x="234043" y="966651"/>
                    <a:pt x="411480" y="947057"/>
                  </a:cubicBezTo>
                  <a:cubicBezTo>
                    <a:pt x="588917" y="927463"/>
                    <a:pt x="832757" y="891540"/>
                    <a:pt x="1064623" y="881743"/>
                  </a:cubicBezTo>
                  <a:cubicBezTo>
                    <a:pt x="1296489" y="871946"/>
                    <a:pt x="1802674" y="888274"/>
                    <a:pt x="1802674" y="888274"/>
                  </a:cubicBezTo>
                  <a:cubicBezTo>
                    <a:pt x="2035628" y="889362"/>
                    <a:pt x="2222862" y="877388"/>
                    <a:pt x="2462348" y="888274"/>
                  </a:cubicBezTo>
                  <a:cubicBezTo>
                    <a:pt x="2701834" y="899160"/>
                    <a:pt x="2935877" y="955765"/>
                    <a:pt x="3239588" y="953588"/>
                  </a:cubicBezTo>
                  <a:cubicBezTo>
                    <a:pt x="3543300" y="951411"/>
                    <a:pt x="3915591" y="954677"/>
                    <a:pt x="4284617" y="875211"/>
                  </a:cubicBezTo>
                  <a:cubicBezTo>
                    <a:pt x="4653643" y="795745"/>
                    <a:pt x="5118463" y="567145"/>
                    <a:pt x="5453743" y="476794"/>
                  </a:cubicBezTo>
                  <a:cubicBezTo>
                    <a:pt x="5789023" y="386443"/>
                    <a:pt x="6033951" y="400594"/>
                    <a:pt x="6296297" y="333103"/>
                  </a:cubicBezTo>
                  <a:cubicBezTo>
                    <a:pt x="6558643" y="265612"/>
                    <a:pt x="6701246" y="127362"/>
                    <a:pt x="7027817" y="71845"/>
                  </a:cubicBezTo>
                  <a:cubicBezTo>
                    <a:pt x="7354388" y="16328"/>
                    <a:pt x="8043455" y="7620"/>
                    <a:pt x="8255726" y="0"/>
                  </a:cubicBezTo>
                </a:path>
              </a:pathLst>
            </a:cu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sz="2400" dirty="0"/>
            </a:p>
          </p:txBody>
        </p:sp>
        <p:sp>
          <p:nvSpPr>
            <p:cNvPr id="31" name="TextBox 30"/>
            <p:cNvSpPr txBox="1"/>
            <p:nvPr/>
          </p:nvSpPr>
          <p:spPr>
            <a:xfrm>
              <a:off x="9033384" y="2313651"/>
              <a:ext cx="1286830" cy="285387"/>
            </a:xfrm>
            <a:prstGeom prst="rect">
              <a:avLst/>
            </a:prstGeom>
            <a:noFill/>
          </p:spPr>
          <p:txBody>
            <a:bodyPr wrap="square" rtlCol="0">
              <a:spAutoFit/>
            </a:bodyPr>
            <a:lstStyle/>
            <a:p>
              <a:r>
                <a:rPr lang="en-GB" sz="1600" i="1" dirty="0">
                  <a:solidFill>
                    <a:schemeClr val="tx2"/>
                  </a:solidFill>
                </a:rPr>
                <a:t>Real world</a:t>
              </a:r>
            </a:p>
          </p:txBody>
        </p:sp>
        <p:sp>
          <p:nvSpPr>
            <p:cNvPr id="32" name="TextBox 31"/>
            <p:cNvSpPr txBox="1"/>
            <p:nvPr/>
          </p:nvSpPr>
          <p:spPr>
            <a:xfrm>
              <a:off x="9033384" y="2540726"/>
              <a:ext cx="1369424" cy="285387"/>
            </a:xfrm>
            <a:prstGeom prst="rect">
              <a:avLst/>
            </a:prstGeom>
            <a:noFill/>
          </p:spPr>
          <p:txBody>
            <a:bodyPr wrap="square" rtlCol="0">
              <a:spAutoFit/>
            </a:bodyPr>
            <a:lstStyle/>
            <a:p>
              <a:r>
                <a:rPr lang="en-GB" sz="1600" i="1" dirty="0">
                  <a:solidFill>
                    <a:schemeClr val="tx2"/>
                  </a:solidFill>
                </a:rPr>
                <a:t>Systems thinking</a:t>
              </a:r>
            </a:p>
          </p:txBody>
        </p:sp>
        <p:cxnSp>
          <p:nvCxnSpPr>
            <p:cNvPr id="33" name="Straight Arrow Connector 32"/>
            <p:cNvCxnSpPr>
              <a:endCxn id="23" idx="2"/>
            </p:cNvCxnSpPr>
            <p:nvPr/>
          </p:nvCxnSpPr>
          <p:spPr>
            <a:xfrm>
              <a:off x="2860766" y="1681520"/>
              <a:ext cx="251899" cy="43198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flipH="1">
              <a:off x="3128554" y="2877378"/>
              <a:ext cx="894739" cy="102028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a:stCxn id="45" idx="11"/>
              <a:endCxn id="41" idx="0"/>
            </p:cNvCxnSpPr>
            <p:nvPr/>
          </p:nvCxnSpPr>
          <p:spPr>
            <a:xfrm>
              <a:off x="5087983" y="4075611"/>
              <a:ext cx="973183" cy="20247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a:stCxn id="28" idx="0"/>
              <a:endCxn id="41" idx="13"/>
            </p:cNvCxnSpPr>
            <p:nvPr/>
          </p:nvCxnSpPr>
          <p:spPr>
            <a:xfrm flipV="1">
              <a:off x="6786154" y="4826726"/>
              <a:ext cx="372292" cy="27432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a:stCxn id="29" idx="4"/>
              <a:endCxn id="41" idx="12"/>
            </p:cNvCxnSpPr>
            <p:nvPr/>
          </p:nvCxnSpPr>
          <p:spPr>
            <a:xfrm flipH="1" flipV="1">
              <a:off x="7511143" y="4741817"/>
              <a:ext cx="404948" cy="38535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a:stCxn id="41" idx="3"/>
              <a:endCxn id="25" idx="15"/>
            </p:cNvCxnSpPr>
            <p:nvPr/>
          </p:nvCxnSpPr>
          <p:spPr>
            <a:xfrm flipH="1" flipV="1">
              <a:off x="6253484" y="2746395"/>
              <a:ext cx="1140093" cy="91120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a:stCxn id="25" idx="14"/>
              <a:endCxn id="24" idx="12"/>
            </p:cNvCxnSpPr>
            <p:nvPr/>
          </p:nvCxnSpPr>
          <p:spPr>
            <a:xfrm flipV="1">
              <a:off x="6253484" y="1958729"/>
              <a:ext cx="419485" cy="42658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a:stCxn id="24" idx="13"/>
              <a:endCxn id="22" idx="12"/>
            </p:cNvCxnSpPr>
            <p:nvPr/>
          </p:nvCxnSpPr>
          <p:spPr>
            <a:xfrm flipH="1" flipV="1">
              <a:off x="5421086" y="1534886"/>
              <a:ext cx="1056470" cy="25689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5" name="Rectangle 4"/>
          <p:cNvSpPr/>
          <p:nvPr/>
        </p:nvSpPr>
        <p:spPr>
          <a:xfrm>
            <a:off x="682130" y="2213910"/>
            <a:ext cx="4382225" cy="461665"/>
          </a:xfrm>
          <a:prstGeom prst="rect">
            <a:avLst/>
          </a:prstGeom>
        </p:spPr>
        <p:txBody>
          <a:bodyPr wrap="none">
            <a:spAutoFit/>
          </a:bodyPr>
          <a:lstStyle/>
          <a:p>
            <a:r>
              <a:rPr lang="en-GB" sz="2400" dirty="0">
                <a:solidFill>
                  <a:schemeClr val="tx2"/>
                </a:solidFill>
              </a:rPr>
              <a:t>Soft Systems Methodology (SSM) </a:t>
            </a:r>
          </a:p>
        </p:txBody>
      </p:sp>
    </p:spTree>
    <p:extLst>
      <p:ext uri="{BB962C8B-B14F-4D97-AF65-F5344CB8AC3E}">
        <p14:creationId xmlns:p14="http://schemas.microsoft.com/office/powerpoint/2010/main" val="2578804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A36E0-917D-179B-E5C6-CFDCA481C365}"/>
              </a:ext>
            </a:extLst>
          </p:cNvPr>
          <p:cNvSpPr>
            <a:spLocks noGrp="1"/>
          </p:cNvSpPr>
          <p:nvPr>
            <p:ph type="title"/>
          </p:nvPr>
        </p:nvSpPr>
        <p:spPr/>
        <p:txBody>
          <a:bodyPr/>
          <a:lstStyle/>
          <a:p>
            <a:r>
              <a:rPr lang="en-GB" dirty="0"/>
              <a:t>Root Definitions - PQR</a:t>
            </a:r>
          </a:p>
        </p:txBody>
      </p:sp>
      <p:sp>
        <p:nvSpPr>
          <p:cNvPr id="5" name="Text Placeholder 3">
            <a:extLst>
              <a:ext uri="{FF2B5EF4-FFF2-40B4-BE49-F238E27FC236}">
                <a16:creationId xmlns:a16="http://schemas.microsoft.com/office/drawing/2014/main" id="{4BF6F80C-2E94-9590-E533-837E3F7D7A2B}"/>
              </a:ext>
            </a:extLst>
          </p:cNvPr>
          <p:cNvSpPr txBox="1">
            <a:spLocks/>
          </p:cNvSpPr>
          <p:nvPr/>
        </p:nvSpPr>
        <p:spPr>
          <a:xfrm>
            <a:off x="685800" y="2743200"/>
            <a:ext cx="7620000" cy="53340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2520" dirty="0"/>
              <a:t>A Root Definition is a way of capturing an individuals world view of a situation. </a:t>
            </a:r>
          </a:p>
          <a:p>
            <a:pPr>
              <a:lnSpc>
                <a:spcPct val="150000"/>
              </a:lnSpc>
            </a:pPr>
            <a:r>
              <a:rPr lang="en-GB" sz="2520" dirty="0"/>
              <a:t>The Root Definition is a statement of purpose that captures the essence of the particular situation of a situation (system) of interest. Key to understanding a situation or system of interest is the recognition that all systems do something, they transform inputs into outputs.</a:t>
            </a:r>
          </a:p>
          <a:p>
            <a:pPr>
              <a:lnSpc>
                <a:spcPct val="150000"/>
              </a:lnSpc>
            </a:pPr>
            <a:endParaRPr lang="en-GB" sz="2520" dirty="0"/>
          </a:p>
        </p:txBody>
      </p:sp>
      <p:sp>
        <p:nvSpPr>
          <p:cNvPr id="7" name="Text Placeholder 3">
            <a:extLst>
              <a:ext uri="{FF2B5EF4-FFF2-40B4-BE49-F238E27FC236}">
                <a16:creationId xmlns:a16="http://schemas.microsoft.com/office/drawing/2014/main" id="{ED462A8E-6D26-01C1-DA94-9E8EE19532CD}"/>
              </a:ext>
            </a:extLst>
          </p:cNvPr>
          <p:cNvSpPr txBox="1">
            <a:spLocks/>
          </p:cNvSpPr>
          <p:nvPr/>
        </p:nvSpPr>
        <p:spPr>
          <a:xfrm>
            <a:off x="8610600" y="2719137"/>
            <a:ext cx="7620000" cy="238626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2520" dirty="0"/>
              <a:t>P = What?</a:t>
            </a:r>
          </a:p>
          <a:p>
            <a:pPr>
              <a:lnSpc>
                <a:spcPct val="150000"/>
              </a:lnSpc>
            </a:pPr>
            <a:r>
              <a:rPr lang="en-GB" sz="2520" dirty="0"/>
              <a:t>Q = How?</a:t>
            </a:r>
          </a:p>
          <a:p>
            <a:pPr>
              <a:lnSpc>
                <a:spcPct val="150000"/>
              </a:lnSpc>
            </a:pPr>
            <a:r>
              <a:rPr lang="en-GB" sz="2520" dirty="0"/>
              <a:t>R = Why?</a:t>
            </a:r>
          </a:p>
          <a:p>
            <a:pPr>
              <a:lnSpc>
                <a:spcPct val="150000"/>
              </a:lnSpc>
            </a:pPr>
            <a:endParaRPr lang="en-GB" sz="2520" dirty="0"/>
          </a:p>
        </p:txBody>
      </p:sp>
    </p:spTree>
    <p:extLst>
      <p:ext uri="{BB962C8B-B14F-4D97-AF65-F5344CB8AC3E}">
        <p14:creationId xmlns:p14="http://schemas.microsoft.com/office/powerpoint/2010/main" val="1121076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8AA6A8-ABFB-ADBF-C90D-76EE020D6E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C46895-1D37-F564-A4A2-7E1BC85F8A65}"/>
              </a:ext>
            </a:extLst>
          </p:cNvPr>
          <p:cNvSpPr>
            <a:spLocks noGrp="1"/>
          </p:cNvSpPr>
          <p:nvPr>
            <p:ph type="title"/>
          </p:nvPr>
        </p:nvSpPr>
        <p:spPr/>
        <p:txBody>
          <a:bodyPr/>
          <a:lstStyle/>
          <a:p>
            <a:r>
              <a:rPr lang="en-GB" dirty="0"/>
              <a:t>Richer Root Definition - CATWOE</a:t>
            </a:r>
          </a:p>
        </p:txBody>
      </p:sp>
      <p:sp>
        <p:nvSpPr>
          <p:cNvPr id="5" name="Text Placeholder 3">
            <a:extLst>
              <a:ext uri="{FF2B5EF4-FFF2-40B4-BE49-F238E27FC236}">
                <a16:creationId xmlns:a16="http://schemas.microsoft.com/office/drawing/2014/main" id="{155CABA4-9860-F906-C53E-723D32C963B4}"/>
              </a:ext>
            </a:extLst>
          </p:cNvPr>
          <p:cNvSpPr txBox="1">
            <a:spLocks/>
          </p:cNvSpPr>
          <p:nvPr/>
        </p:nvSpPr>
        <p:spPr>
          <a:xfrm>
            <a:off x="685800" y="2743199"/>
            <a:ext cx="15697200" cy="585120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520" dirty="0"/>
              <a:t>A more detailed way of ensuring a Root Definition (a concise description of a human activity system) is rigorously formulated, well-structured, and comprehensive is to use a Richer Root Definition (CATWOE). </a:t>
            </a:r>
          </a:p>
          <a:p>
            <a:r>
              <a:rPr lang="en-GB" sz="2520" dirty="0"/>
              <a:t>The mnemonic stands for the following six elements:</a:t>
            </a:r>
          </a:p>
          <a:p>
            <a:endParaRPr lang="en-GB" sz="2520" dirty="0"/>
          </a:p>
          <a:p>
            <a:pPr lvl="0" fontAlgn="base"/>
            <a:r>
              <a:rPr lang="en-GB" sz="2520" dirty="0"/>
              <a:t>C – Customers: These are the individuals or groups who are the victims or beneficiaries of the system’s activities. They are the people affected by the transformation process.</a:t>
            </a:r>
          </a:p>
          <a:p>
            <a:pPr lvl="0" fontAlgn="base"/>
            <a:endParaRPr lang="en-GB" sz="2520" dirty="0"/>
          </a:p>
          <a:p>
            <a:pPr lvl="0" fontAlgn="base"/>
            <a:r>
              <a:rPr lang="en-GB" sz="2520" dirty="0"/>
              <a:t>A – Actors: These are the agents (people or groups) who carry out the activities involved in the transformation process. They are the ones who would “do” the work if the system were made real.</a:t>
            </a:r>
          </a:p>
          <a:p>
            <a:pPr lvl="0" fontAlgn="base"/>
            <a:endParaRPr lang="en-GB" sz="2520" dirty="0"/>
          </a:p>
          <a:p>
            <a:pPr lvl="0" fontAlgn="base"/>
            <a:r>
              <a:rPr lang="en-GB" sz="2520" dirty="0"/>
              <a:t>T – Transformation: This is the core process of the system that converts a specific input into an output. Ideally, the input must be present in the output but in a changed state (e.g., “unpainted fence” to “painted fence”). It describes what the system does.</a:t>
            </a:r>
          </a:p>
          <a:p>
            <a:endParaRPr lang="en-GB" sz="2520" dirty="0"/>
          </a:p>
          <a:p>
            <a:pPr>
              <a:lnSpc>
                <a:spcPct val="150000"/>
              </a:lnSpc>
            </a:pPr>
            <a:endParaRPr lang="en-GB" sz="2520" dirty="0"/>
          </a:p>
        </p:txBody>
      </p:sp>
      <p:sp>
        <p:nvSpPr>
          <p:cNvPr id="4" name="TextBox 3">
            <a:extLst>
              <a:ext uri="{FF2B5EF4-FFF2-40B4-BE49-F238E27FC236}">
                <a16:creationId xmlns:a16="http://schemas.microsoft.com/office/drawing/2014/main" id="{E7EABBFE-FD0A-63C0-0A9E-A3C5702F8931}"/>
              </a:ext>
            </a:extLst>
          </p:cNvPr>
          <p:cNvSpPr txBox="1"/>
          <p:nvPr/>
        </p:nvSpPr>
        <p:spPr>
          <a:xfrm>
            <a:off x="8001000" y="8594406"/>
            <a:ext cx="7551003" cy="502573"/>
          </a:xfrm>
          <a:prstGeom prst="rect">
            <a:avLst/>
          </a:prstGeom>
          <a:noFill/>
        </p:spPr>
        <p:txBody>
          <a:bodyPr wrap="square" rtlCol="0">
            <a:spAutoFit/>
          </a:bodyPr>
          <a:lstStyle/>
          <a:p>
            <a:r>
              <a:rPr lang="en-GB" sz="1333" dirty="0" err="1"/>
              <a:t>Checkland</a:t>
            </a:r>
            <a:r>
              <a:rPr lang="en-GB" sz="1333" dirty="0"/>
              <a:t>, P., &amp; Poulter, J. (2007). Learning for action: A short definitive account of soft systems methodology, and its use for practitioners, teachers and students. Wiley Global Education UK.</a:t>
            </a:r>
          </a:p>
        </p:txBody>
      </p:sp>
    </p:spTree>
    <p:extLst>
      <p:ext uri="{BB962C8B-B14F-4D97-AF65-F5344CB8AC3E}">
        <p14:creationId xmlns:p14="http://schemas.microsoft.com/office/powerpoint/2010/main" val="2678947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FACDB4-6468-A0B5-19A8-A9FB8939A0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557A4E-4390-CB89-9570-D7773B00E47F}"/>
              </a:ext>
            </a:extLst>
          </p:cNvPr>
          <p:cNvSpPr>
            <a:spLocks noGrp="1"/>
          </p:cNvSpPr>
          <p:nvPr>
            <p:ph type="title"/>
          </p:nvPr>
        </p:nvSpPr>
        <p:spPr/>
        <p:txBody>
          <a:bodyPr/>
          <a:lstStyle/>
          <a:p>
            <a:r>
              <a:rPr lang="en-GB" dirty="0"/>
              <a:t>Richer Root Definition – CATWOE (</a:t>
            </a:r>
            <a:r>
              <a:rPr lang="en-GB" dirty="0" err="1"/>
              <a:t>cont</a:t>
            </a:r>
            <a:r>
              <a:rPr lang="en-GB" dirty="0"/>
              <a:t>)</a:t>
            </a:r>
          </a:p>
        </p:txBody>
      </p:sp>
      <p:sp>
        <p:nvSpPr>
          <p:cNvPr id="5" name="Text Placeholder 3">
            <a:extLst>
              <a:ext uri="{FF2B5EF4-FFF2-40B4-BE49-F238E27FC236}">
                <a16:creationId xmlns:a16="http://schemas.microsoft.com/office/drawing/2014/main" id="{423514D6-2145-387C-D847-69AEE3D18A1A}"/>
              </a:ext>
            </a:extLst>
          </p:cNvPr>
          <p:cNvSpPr txBox="1">
            <a:spLocks/>
          </p:cNvSpPr>
          <p:nvPr/>
        </p:nvSpPr>
        <p:spPr>
          <a:xfrm>
            <a:off x="685800" y="2743199"/>
            <a:ext cx="15697200" cy="585120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fontAlgn="base"/>
            <a:r>
              <a:rPr lang="en-GB" sz="2520" dirty="0"/>
              <a:t>W – Weltanschauung (Worldview): This German term refers to the specific view of the world or set of beliefs that makes the definition of the system meaningful. It explains why this particular transformation is being done and provides the context for the system’s purpose.</a:t>
            </a:r>
          </a:p>
          <a:p>
            <a:pPr marL="0" lvl="0" indent="0" fontAlgn="base">
              <a:buNone/>
            </a:pPr>
            <a:endParaRPr lang="en-GB" sz="2520" dirty="0"/>
          </a:p>
          <a:p>
            <a:pPr lvl="0" fontAlgn="base"/>
            <a:r>
              <a:rPr lang="en-GB" sz="2520" dirty="0"/>
              <a:t>O – Owner: This refers to the person, group, or agency with the power to modify, stop, or abolish the system. They are the decision-takers with ultimate authority over the system.</a:t>
            </a:r>
          </a:p>
          <a:p>
            <a:pPr marL="0" lvl="0" indent="0" fontAlgn="base">
              <a:buNone/>
            </a:pPr>
            <a:endParaRPr lang="en-GB" sz="2520" dirty="0"/>
          </a:p>
          <a:p>
            <a:pPr lvl="0" fontAlgn="base"/>
            <a:r>
              <a:rPr lang="en-GB" sz="2520" dirty="0"/>
              <a:t>E – Environmental Constraints: These are elements outside the system boundaries that the system must take as given. They are factors the system cannot control but which act as constraints or enablers (e.g., laws, budgets, ethical standards).</a:t>
            </a:r>
          </a:p>
          <a:p>
            <a:endParaRPr lang="en-GB" sz="2520" dirty="0"/>
          </a:p>
          <a:p>
            <a:pPr>
              <a:lnSpc>
                <a:spcPct val="150000"/>
              </a:lnSpc>
            </a:pPr>
            <a:endParaRPr lang="en-GB" sz="2520" dirty="0"/>
          </a:p>
        </p:txBody>
      </p:sp>
      <p:sp>
        <p:nvSpPr>
          <p:cNvPr id="4" name="TextBox 3">
            <a:extLst>
              <a:ext uri="{FF2B5EF4-FFF2-40B4-BE49-F238E27FC236}">
                <a16:creationId xmlns:a16="http://schemas.microsoft.com/office/drawing/2014/main" id="{B4A39EE4-DE96-4CF8-0C31-30076C395802}"/>
              </a:ext>
            </a:extLst>
          </p:cNvPr>
          <p:cNvSpPr txBox="1"/>
          <p:nvPr/>
        </p:nvSpPr>
        <p:spPr>
          <a:xfrm>
            <a:off x="8001000" y="8594406"/>
            <a:ext cx="7551003" cy="502573"/>
          </a:xfrm>
          <a:prstGeom prst="rect">
            <a:avLst/>
          </a:prstGeom>
          <a:noFill/>
        </p:spPr>
        <p:txBody>
          <a:bodyPr wrap="square" rtlCol="0">
            <a:spAutoFit/>
          </a:bodyPr>
          <a:lstStyle/>
          <a:p>
            <a:r>
              <a:rPr lang="en-GB" sz="1333" dirty="0" err="1"/>
              <a:t>Checkland</a:t>
            </a:r>
            <a:r>
              <a:rPr lang="en-GB" sz="1333" dirty="0"/>
              <a:t>, P., &amp; Poulter, J. (2007). Learning for action: A short definitive account of soft systems methodology, and its use for practitioners, teachers and students. Wiley Global Education UK.</a:t>
            </a:r>
          </a:p>
        </p:txBody>
      </p:sp>
    </p:spTree>
    <p:extLst>
      <p:ext uri="{BB962C8B-B14F-4D97-AF65-F5344CB8AC3E}">
        <p14:creationId xmlns:p14="http://schemas.microsoft.com/office/powerpoint/2010/main" val="1680644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091399C-B5EF-49C7-B81A-539AE2F27BD0}" type="slidenum">
              <a:rPr lang="en-GB" smtClean="0"/>
              <a:pPr/>
              <a:t>9</a:t>
            </a:fld>
            <a:endParaRPr lang="en-GB" dirty="0"/>
          </a:p>
        </p:txBody>
      </p:sp>
      <p:sp>
        <p:nvSpPr>
          <p:cNvPr id="14" name="Title 2"/>
          <p:cNvSpPr>
            <a:spLocks noGrp="1"/>
          </p:cNvSpPr>
          <p:nvPr>
            <p:ph type="title"/>
          </p:nvPr>
        </p:nvSpPr>
        <p:spPr>
          <a:xfrm>
            <a:off x="0" y="175551"/>
            <a:ext cx="8534400" cy="1764000"/>
          </a:xfrm>
        </p:spPr>
        <p:txBody>
          <a:bodyPr>
            <a:normAutofit/>
          </a:bodyPr>
          <a:lstStyle/>
          <a:p>
            <a:r>
              <a:rPr lang="en-GB" sz="4000" b="1" dirty="0"/>
              <a:t>Soft Systems Analysis – Rich Picture</a:t>
            </a:r>
            <a:endParaRPr lang="en-GB" sz="3920" dirty="0"/>
          </a:p>
        </p:txBody>
      </p:sp>
      <p:sp>
        <p:nvSpPr>
          <p:cNvPr id="16" name="TextBox 15"/>
          <p:cNvSpPr txBox="1"/>
          <p:nvPr/>
        </p:nvSpPr>
        <p:spPr>
          <a:xfrm>
            <a:off x="7772400" y="8886890"/>
            <a:ext cx="7551003" cy="307777"/>
          </a:xfrm>
          <a:prstGeom prst="rect">
            <a:avLst/>
          </a:prstGeom>
          <a:noFill/>
        </p:spPr>
        <p:txBody>
          <a:bodyPr wrap="square" rtlCol="0">
            <a:spAutoFit/>
          </a:bodyPr>
          <a:lstStyle/>
          <a:p>
            <a:r>
              <a:rPr lang="en-GB" sz="1330" dirty="0"/>
              <a:t>(An example of rich picture diagram. | Download Scientific Diagram (researchgate.net))</a:t>
            </a:r>
          </a:p>
        </p:txBody>
      </p:sp>
      <p:sp>
        <p:nvSpPr>
          <p:cNvPr id="5" name="Rectangle 4"/>
          <p:cNvSpPr/>
          <p:nvPr/>
        </p:nvSpPr>
        <p:spPr>
          <a:xfrm>
            <a:off x="682130" y="2213910"/>
            <a:ext cx="3541675" cy="830997"/>
          </a:xfrm>
          <a:prstGeom prst="rect">
            <a:avLst/>
          </a:prstGeom>
        </p:spPr>
        <p:txBody>
          <a:bodyPr wrap="none">
            <a:spAutoFit/>
          </a:bodyPr>
          <a:lstStyle/>
          <a:p>
            <a:r>
              <a:rPr lang="en-GB" sz="2400" dirty="0">
                <a:solidFill>
                  <a:schemeClr val="tx2"/>
                </a:solidFill>
              </a:rPr>
              <a:t>Rich Picture Example</a:t>
            </a:r>
          </a:p>
          <a:p>
            <a:r>
              <a:rPr lang="en-GB" sz="2400" dirty="0">
                <a:solidFill>
                  <a:schemeClr val="tx2"/>
                </a:solidFill>
              </a:rPr>
              <a:t>(Do I attend a conference?)</a:t>
            </a:r>
          </a:p>
        </p:txBody>
      </p:sp>
      <p:pic>
        <p:nvPicPr>
          <p:cNvPr id="2" name="Picture 1"/>
          <p:cNvPicPr>
            <a:picLocks noChangeAspect="1"/>
          </p:cNvPicPr>
          <p:nvPr/>
        </p:nvPicPr>
        <p:blipFill>
          <a:blip r:embed="rId3"/>
          <a:stretch>
            <a:fillRect/>
          </a:stretch>
        </p:blipFill>
        <p:spPr>
          <a:xfrm>
            <a:off x="5181600" y="2100384"/>
            <a:ext cx="9867514" cy="6779562"/>
          </a:xfrm>
          <a:prstGeom prst="rect">
            <a:avLst/>
          </a:prstGeom>
        </p:spPr>
      </p:pic>
    </p:spTree>
    <p:extLst>
      <p:ext uri="{BB962C8B-B14F-4D97-AF65-F5344CB8AC3E}">
        <p14:creationId xmlns:p14="http://schemas.microsoft.com/office/powerpoint/2010/main" val="3994406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53B1A0-644E-A3A9-BFB5-AC50695DE1B4}"/>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730FDBB-EE3E-70BA-C973-1B4875D0CDB1}"/>
              </a:ext>
            </a:extLst>
          </p:cNvPr>
          <p:cNvSpPr>
            <a:spLocks noGrp="1"/>
          </p:cNvSpPr>
          <p:nvPr>
            <p:ph type="sldNum" sz="quarter" idx="10"/>
          </p:nvPr>
        </p:nvSpPr>
        <p:spPr/>
        <p:txBody>
          <a:bodyPr/>
          <a:lstStyle/>
          <a:p>
            <a:fld id="{9091399C-B5EF-49C7-B81A-539AE2F27BD0}" type="slidenum">
              <a:rPr lang="en-GB" smtClean="0"/>
              <a:pPr/>
              <a:t>10</a:t>
            </a:fld>
            <a:endParaRPr lang="en-GB" dirty="0"/>
          </a:p>
        </p:txBody>
      </p:sp>
      <p:sp>
        <p:nvSpPr>
          <p:cNvPr id="14" name="Title 2">
            <a:extLst>
              <a:ext uri="{FF2B5EF4-FFF2-40B4-BE49-F238E27FC236}">
                <a16:creationId xmlns:a16="http://schemas.microsoft.com/office/drawing/2014/main" id="{A5F2CC48-BCF2-85EA-5FD1-9ED8B14C490E}"/>
              </a:ext>
            </a:extLst>
          </p:cNvPr>
          <p:cNvSpPr>
            <a:spLocks noGrp="1"/>
          </p:cNvSpPr>
          <p:nvPr>
            <p:ph type="title"/>
          </p:nvPr>
        </p:nvSpPr>
        <p:spPr>
          <a:xfrm>
            <a:off x="0" y="175551"/>
            <a:ext cx="8534400" cy="1764000"/>
          </a:xfrm>
        </p:spPr>
        <p:txBody>
          <a:bodyPr>
            <a:normAutofit/>
          </a:bodyPr>
          <a:lstStyle/>
          <a:p>
            <a:r>
              <a:rPr lang="en-GB" sz="4000" b="1" dirty="0"/>
              <a:t>Soft Systems Analysis – Rich Picture</a:t>
            </a:r>
            <a:endParaRPr lang="en-GB" sz="3920" dirty="0"/>
          </a:p>
        </p:txBody>
      </p:sp>
      <p:sp>
        <p:nvSpPr>
          <p:cNvPr id="5" name="Rectangle 4">
            <a:extLst>
              <a:ext uri="{FF2B5EF4-FFF2-40B4-BE49-F238E27FC236}">
                <a16:creationId xmlns:a16="http://schemas.microsoft.com/office/drawing/2014/main" id="{DEBB1EF6-EFD8-F474-B8D5-A749B17E1BE3}"/>
              </a:ext>
            </a:extLst>
          </p:cNvPr>
          <p:cNvSpPr/>
          <p:nvPr/>
        </p:nvSpPr>
        <p:spPr>
          <a:xfrm>
            <a:off x="682130" y="2213910"/>
            <a:ext cx="2152384" cy="461665"/>
          </a:xfrm>
          <a:prstGeom prst="rect">
            <a:avLst/>
          </a:prstGeom>
        </p:spPr>
        <p:txBody>
          <a:bodyPr wrap="none">
            <a:spAutoFit/>
          </a:bodyPr>
          <a:lstStyle/>
          <a:p>
            <a:r>
              <a:rPr lang="en-GB" sz="2400" dirty="0">
                <a:solidFill>
                  <a:schemeClr val="tx2"/>
                </a:solidFill>
              </a:rPr>
              <a:t>Rich Picture Key</a:t>
            </a:r>
          </a:p>
        </p:txBody>
      </p:sp>
      <p:grpSp>
        <p:nvGrpSpPr>
          <p:cNvPr id="4" name="Group 3">
            <a:extLst>
              <a:ext uri="{FF2B5EF4-FFF2-40B4-BE49-F238E27FC236}">
                <a16:creationId xmlns:a16="http://schemas.microsoft.com/office/drawing/2014/main" id="{C1C391E6-2519-E1D4-F83F-FC99B8A807ED}"/>
              </a:ext>
            </a:extLst>
          </p:cNvPr>
          <p:cNvGrpSpPr/>
          <p:nvPr/>
        </p:nvGrpSpPr>
        <p:grpSpPr>
          <a:xfrm>
            <a:off x="2845539" y="2819399"/>
            <a:ext cx="3860061" cy="5648047"/>
            <a:chOff x="179187" y="620688"/>
            <a:chExt cx="2397566" cy="3508122"/>
          </a:xfrm>
        </p:grpSpPr>
        <p:pic>
          <p:nvPicPr>
            <p:cNvPr id="6" name="Picture 37" descr="C:\Users\rhys.jobbins\AppData\Local\Microsoft\Windows\Temporary Internet Files\Content.IE5\A0ZU3GRT\999px-Battle_icon_(crossed_swords).svg[1].png">
              <a:extLst>
                <a:ext uri="{FF2B5EF4-FFF2-40B4-BE49-F238E27FC236}">
                  <a16:creationId xmlns:a16="http://schemas.microsoft.com/office/drawing/2014/main" id="{91443F40-82D9-2742-5E52-46692E14818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8912" y="1856681"/>
              <a:ext cx="278309" cy="21395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0" descr="C:\Users\rhys.jobbins\AppData\Local\Microsoft\Windows\Temporary Internet Files\Content.IE5\KSVJ5AZO\150px-Pound_Sign.svg[1].png">
              <a:extLst>
                <a:ext uri="{FF2B5EF4-FFF2-40B4-BE49-F238E27FC236}">
                  <a16:creationId xmlns:a16="http://schemas.microsoft.com/office/drawing/2014/main" id="{CAD286CF-E81A-D9DB-03F2-30CDC1CE719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1750" y="1574758"/>
              <a:ext cx="192634" cy="19263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1" descr="C:\Users\rhys.jobbins\AppData\Local\Microsoft\Windows\Temporary Internet Files\Content.IE5\TI2AP3G9\eye-side[1].png">
              <a:extLst>
                <a:ext uri="{FF2B5EF4-FFF2-40B4-BE49-F238E27FC236}">
                  <a16:creationId xmlns:a16="http://schemas.microsoft.com/office/drawing/2014/main" id="{32F58D9E-A722-1113-31D3-B086B4D8F267}"/>
                </a:ext>
              </a:extLst>
            </p:cNvPr>
            <p:cNvPicPr>
              <a:picLocks noChangeAspect="1" noChangeArrowheads="1"/>
            </p:cNvPicPr>
            <p:nvPr/>
          </p:nvPicPr>
          <p:blipFill>
            <a:blip r:embed="rId5" cstate="print">
              <a:extLst>
                <a:ext uri="{BEBA8EAE-BF5A-486C-A8C5-ECC9F3942E4B}">
                  <a14:imgProps xmlns:a14="http://schemas.microsoft.com/office/drawing/2010/main">
                    <a14:imgLayer r:embed="rId6">
                      <a14:imgEffect>
                        <a14:brightnessContrast bright="-32000" contrast="52000"/>
                      </a14:imgEffect>
                    </a14:imgLayer>
                  </a14:imgProps>
                </a:ext>
                <a:ext uri="{28A0092B-C50C-407E-A947-70E740481C1C}">
                  <a14:useLocalDpi xmlns:a14="http://schemas.microsoft.com/office/drawing/2010/main" val="0"/>
                </a:ext>
              </a:extLst>
            </a:blip>
            <a:srcRect/>
            <a:stretch>
              <a:fillRect/>
            </a:stretch>
          </p:blipFill>
          <p:spPr bwMode="auto">
            <a:xfrm flipH="1">
              <a:off x="248639" y="3267101"/>
              <a:ext cx="181120" cy="231465"/>
            </a:xfrm>
            <a:prstGeom prst="rect">
              <a:avLst/>
            </a:prstGeom>
            <a:noFill/>
            <a:ln>
              <a:solidFill>
                <a:schemeClr val="bg1"/>
              </a:solidFill>
            </a:ln>
            <a:effectLst/>
            <a:extLst>
              <a:ext uri="{909E8E84-426E-40DD-AFC4-6F175D3DCCD1}">
                <a14:hiddenFill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5F8A1211-85F3-0584-E963-4C74DB1522AA}"/>
                </a:ext>
              </a:extLst>
            </p:cNvPr>
            <p:cNvGrpSpPr/>
            <p:nvPr/>
          </p:nvGrpSpPr>
          <p:grpSpPr>
            <a:xfrm>
              <a:off x="277413" y="1250750"/>
              <a:ext cx="162864" cy="240885"/>
              <a:chOff x="8344271" y="3068960"/>
              <a:chExt cx="162864" cy="240885"/>
            </a:xfrm>
          </p:grpSpPr>
          <p:cxnSp>
            <p:nvCxnSpPr>
              <p:cNvPr id="41" name="Straight Connector 40">
                <a:extLst>
                  <a:ext uri="{FF2B5EF4-FFF2-40B4-BE49-F238E27FC236}">
                    <a16:creationId xmlns:a16="http://schemas.microsoft.com/office/drawing/2014/main" id="{7BFDB4A9-F265-B555-340D-A446DE357663}"/>
                  </a:ext>
                </a:extLst>
              </p:cNvPr>
              <p:cNvCxnSpPr/>
              <p:nvPr/>
            </p:nvCxnSpPr>
            <p:spPr>
              <a:xfrm flipH="1">
                <a:off x="8344271" y="3068960"/>
                <a:ext cx="83166" cy="144016"/>
              </a:xfrm>
              <a:prstGeom prst="line">
                <a:avLst/>
              </a:prstGeom>
              <a:ln w="12700"/>
            </p:spPr>
            <p:style>
              <a:lnRef idx="1">
                <a:schemeClr val="dk1"/>
              </a:lnRef>
              <a:fillRef idx="0">
                <a:schemeClr val="dk1"/>
              </a:fillRef>
              <a:effectRef idx="0">
                <a:schemeClr val="dk1"/>
              </a:effectRef>
              <a:fontRef idx="minor">
                <a:schemeClr val="tx1"/>
              </a:fontRef>
            </p:style>
          </p:cxnSp>
          <p:cxnSp>
            <p:nvCxnSpPr>
              <p:cNvPr id="42" name="Straight Connector 41">
                <a:extLst>
                  <a:ext uri="{FF2B5EF4-FFF2-40B4-BE49-F238E27FC236}">
                    <a16:creationId xmlns:a16="http://schemas.microsoft.com/office/drawing/2014/main" id="{3AF90928-B33A-0DB0-4C8F-E3E8B5FAC9B3}"/>
                  </a:ext>
                </a:extLst>
              </p:cNvPr>
              <p:cNvCxnSpPr/>
              <p:nvPr/>
            </p:nvCxnSpPr>
            <p:spPr>
              <a:xfrm>
                <a:off x="8422972" y="3068960"/>
                <a:ext cx="84162" cy="144016"/>
              </a:xfrm>
              <a:prstGeom prst="line">
                <a:avLst/>
              </a:prstGeom>
              <a:ln w="12700"/>
            </p:spPr>
            <p:style>
              <a:lnRef idx="1">
                <a:schemeClr val="dk1"/>
              </a:lnRef>
              <a:fillRef idx="0">
                <a:schemeClr val="dk1"/>
              </a:fillRef>
              <a:effectRef idx="0">
                <a:schemeClr val="dk1"/>
              </a:effectRef>
              <a:fontRef idx="minor">
                <a:schemeClr val="tx1"/>
              </a:fontRef>
            </p:style>
          </p:cxnSp>
          <p:cxnSp>
            <p:nvCxnSpPr>
              <p:cNvPr id="43" name="Straight Connector 42">
                <a:extLst>
                  <a:ext uri="{FF2B5EF4-FFF2-40B4-BE49-F238E27FC236}">
                    <a16:creationId xmlns:a16="http://schemas.microsoft.com/office/drawing/2014/main" id="{1EC40771-DD01-61B4-E2F4-DAEEAFD80690}"/>
                  </a:ext>
                </a:extLst>
              </p:cNvPr>
              <p:cNvCxnSpPr/>
              <p:nvPr/>
            </p:nvCxnSpPr>
            <p:spPr>
              <a:xfrm>
                <a:off x="8344271" y="3212976"/>
                <a:ext cx="62705" cy="36004"/>
              </a:xfrm>
              <a:prstGeom prst="line">
                <a:avLst/>
              </a:prstGeom>
              <a:ln w="12700"/>
            </p:spPr>
            <p:style>
              <a:lnRef idx="1">
                <a:schemeClr val="dk1"/>
              </a:lnRef>
              <a:fillRef idx="0">
                <a:schemeClr val="dk1"/>
              </a:fillRef>
              <a:effectRef idx="0">
                <a:schemeClr val="dk1"/>
              </a:effectRef>
              <a:fontRef idx="minor">
                <a:schemeClr val="tx1"/>
              </a:fontRef>
            </p:style>
          </p:cxnSp>
          <p:cxnSp>
            <p:nvCxnSpPr>
              <p:cNvPr id="44" name="Straight Connector 43">
                <a:extLst>
                  <a:ext uri="{FF2B5EF4-FFF2-40B4-BE49-F238E27FC236}">
                    <a16:creationId xmlns:a16="http://schemas.microsoft.com/office/drawing/2014/main" id="{A725AC2E-2639-DFB8-D1DB-8C894CE8F5F4}"/>
                  </a:ext>
                </a:extLst>
              </p:cNvPr>
              <p:cNvCxnSpPr/>
              <p:nvPr/>
            </p:nvCxnSpPr>
            <p:spPr>
              <a:xfrm flipH="1">
                <a:off x="8436123" y="3212976"/>
                <a:ext cx="71012" cy="36004"/>
              </a:xfrm>
              <a:prstGeom prst="line">
                <a:avLst/>
              </a:prstGeom>
              <a:ln w="12700"/>
            </p:spPr>
            <p:style>
              <a:lnRef idx="1">
                <a:schemeClr val="dk1"/>
              </a:lnRef>
              <a:fillRef idx="0">
                <a:schemeClr val="dk1"/>
              </a:fillRef>
              <a:effectRef idx="0">
                <a:schemeClr val="dk1"/>
              </a:effectRef>
              <a:fontRef idx="minor">
                <a:schemeClr val="tx1"/>
              </a:fontRef>
            </p:style>
          </p:cxnSp>
          <p:cxnSp>
            <p:nvCxnSpPr>
              <p:cNvPr id="45" name="Straight Connector 44">
                <a:extLst>
                  <a:ext uri="{FF2B5EF4-FFF2-40B4-BE49-F238E27FC236}">
                    <a16:creationId xmlns:a16="http://schemas.microsoft.com/office/drawing/2014/main" id="{E79EFF01-2037-D142-DCBF-652A04184F7F}"/>
                  </a:ext>
                </a:extLst>
              </p:cNvPr>
              <p:cNvCxnSpPr/>
              <p:nvPr/>
            </p:nvCxnSpPr>
            <p:spPr>
              <a:xfrm flipH="1">
                <a:off x="8385854" y="3248980"/>
                <a:ext cx="21122" cy="60865"/>
              </a:xfrm>
              <a:prstGeom prst="line">
                <a:avLst/>
              </a:prstGeom>
              <a:ln w="12700"/>
            </p:spPr>
            <p:style>
              <a:lnRef idx="1">
                <a:schemeClr val="dk1"/>
              </a:lnRef>
              <a:fillRef idx="0">
                <a:schemeClr val="dk1"/>
              </a:fillRef>
              <a:effectRef idx="0">
                <a:schemeClr val="dk1"/>
              </a:effectRef>
              <a:fontRef idx="minor">
                <a:schemeClr val="tx1"/>
              </a:fontRef>
            </p:style>
          </p:cxnSp>
          <p:cxnSp>
            <p:nvCxnSpPr>
              <p:cNvPr id="46" name="Straight Connector 45">
                <a:extLst>
                  <a:ext uri="{FF2B5EF4-FFF2-40B4-BE49-F238E27FC236}">
                    <a16:creationId xmlns:a16="http://schemas.microsoft.com/office/drawing/2014/main" id="{A3DA0B8D-3722-2B9F-5E96-02112791BD8E}"/>
                  </a:ext>
                </a:extLst>
              </p:cNvPr>
              <p:cNvCxnSpPr/>
              <p:nvPr/>
            </p:nvCxnSpPr>
            <p:spPr>
              <a:xfrm>
                <a:off x="8436123" y="3248980"/>
                <a:ext cx="28930" cy="60865"/>
              </a:xfrm>
              <a:prstGeom prst="line">
                <a:avLst/>
              </a:prstGeom>
              <a:ln w="12700"/>
            </p:spPr>
            <p:style>
              <a:lnRef idx="1">
                <a:schemeClr val="dk1"/>
              </a:lnRef>
              <a:fillRef idx="0">
                <a:schemeClr val="dk1"/>
              </a:fillRef>
              <a:effectRef idx="0">
                <a:schemeClr val="dk1"/>
              </a:effectRef>
              <a:fontRef idx="minor">
                <a:schemeClr val="tx1"/>
              </a:fontRef>
            </p:style>
          </p:cxnSp>
        </p:grpSp>
        <p:pic>
          <p:nvPicPr>
            <p:cNvPr id="10" name="Picture 45" descr="C:\Users\rhys.jobbins\AppData\Local\Microsoft\Windows\Temporary Internet Files\Content.IE5\MT0EENJE\Question_mark_2.svg[1].png">
              <a:extLst>
                <a:ext uri="{FF2B5EF4-FFF2-40B4-BE49-F238E27FC236}">
                  <a16:creationId xmlns:a16="http://schemas.microsoft.com/office/drawing/2014/main" id="{81183B25-14B6-DF0E-BE43-288BC5071845}"/>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99687" y="3817929"/>
              <a:ext cx="310881" cy="310881"/>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Curved Connector 14">
              <a:extLst>
                <a:ext uri="{FF2B5EF4-FFF2-40B4-BE49-F238E27FC236}">
                  <a16:creationId xmlns:a16="http://schemas.microsoft.com/office/drawing/2014/main" id="{3110A91D-1C7B-E1A2-C865-F85D7B791ECD}"/>
                </a:ext>
              </a:extLst>
            </p:cNvPr>
            <p:cNvCxnSpPr/>
            <p:nvPr/>
          </p:nvCxnSpPr>
          <p:spPr>
            <a:xfrm flipV="1">
              <a:off x="283073" y="2195193"/>
              <a:ext cx="302043" cy="253823"/>
            </a:xfrm>
            <a:prstGeom prst="curvedConnector3">
              <a:avLst>
                <a:gd name="adj1" fmla="val -4661"/>
              </a:avLst>
            </a:prstGeom>
            <a:ln>
              <a:solidFill>
                <a:schemeClr val="accent1"/>
              </a:solidFill>
              <a:tailEnd type="stealth"/>
            </a:ln>
          </p:spPr>
          <p:style>
            <a:lnRef idx="1">
              <a:schemeClr val="dk1"/>
            </a:lnRef>
            <a:fillRef idx="0">
              <a:schemeClr val="dk1"/>
            </a:fillRef>
            <a:effectRef idx="0">
              <a:schemeClr val="dk1"/>
            </a:effectRef>
            <a:fontRef idx="minor">
              <a:schemeClr val="tx1"/>
            </a:fontRef>
          </p:style>
        </p:cxnSp>
        <p:cxnSp>
          <p:nvCxnSpPr>
            <p:cNvPr id="12" name="Curved Connector 15">
              <a:extLst>
                <a:ext uri="{FF2B5EF4-FFF2-40B4-BE49-F238E27FC236}">
                  <a16:creationId xmlns:a16="http://schemas.microsoft.com/office/drawing/2014/main" id="{2D55724B-35E3-F76D-168E-25E072A175C8}"/>
                </a:ext>
              </a:extLst>
            </p:cNvPr>
            <p:cNvCxnSpPr/>
            <p:nvPr/>
          </p:nvCxnSpPr>
          <p:spPr>
            <a:xfrm>
              <a:off x="233333" y="2573573"/>
              <a:ext cx="445550" cy="231956"/>
            </a:xfrm>
            <a:prstGeom prst="curvedConnector3">
              <a:avLst/>
            </a:prstGeom>
            <a:ln>
              <a:solidFill>
                <a:schemeClr val="accent1"/>
              </a:solidFill>
              <a:headEnd type="stealth"/>
              <a:tailEnd type="stealth"/>
            </a:ln>
          </p:spPr>
          <p:style>
            <a:lnRef idx="1">
              <a:schemeClr val="dk1"/>
            </a:lnRef>
            <a:fillRef idx="0">
              <a:schemeClr val="dk1"/>
            </a:fillRef>
            <a:effectRef idx="0">
              <a:schemeClr val="dk1"/>
            </a:effectRef>
            <a:fontRef idx="minor">
              <a:schemeClr val="tx1"/>
            </a:fontRef>
          </p:style>
        </p:cxnSp>
        <p:cxnSp>
          <p:nvCxnSpPr>
            <p:cNvPr id="13" name="Curved Connector 16">
              <a:extLst>
                <a:ext uri="{FF2B5EF4-FFF2-40B4-BE49-F238E27FC236}">
                  <a16:creationId xmlns:a16="http://schemas.microsoft.com/office/drawing/2014/main" id="{301DEF4A-A663-7BA3-B549-B1D3744ADA3D}"/>
                </a:ext>
              </a:extLst>
            </p:cNvPr>
            <p:cNvCxnSpPr/>
            <p:nvPr/>
          </p:nvCxnSpPr>
          <p:spPr>
            <a:xfrm>
              <a:off x="238710" y="2930086"/>
              <a:ext cx="543236" cy="253826"/>
            </a:xfrm>
            <a:prstGeom prst="curvedConnector3">
              <a:avLst/>
            </a:prstGeom>
            <a:ln>
              <a:solidFill>
                <a:schemeClr val="accent1"/>
              </a:solidFill>
              <a:prstDash val="sysDash"/>
              <a:tailEnd type="stealth"/>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id="{4B96D48A-46BF-ADCD-B2B8-6333815D316A}"/>
                </a:ext>
              </a:extLst>
            </p:cNvPr>
            <p:cNvGrpSpPr/>
            <p:nvPr/>
          </p:nvGrpSpPr>
          <p:grpSpPr>
            <a:xfrm>
              <a:off x="179187" y="3593816"/>
              <a:ext cx="501144" cy="129801"/>
              <a:chOff x="8286500" y="2651127"/>
              <a:chExt cx="501144" cy="129801"/>
            </a:xfrm>
          </p:grpSpPr>
          <p:sp>
            <p:nvSpPr>
              <p:cNvPr id="36" name="Rectangle 35">
                <a:extLst>
                  <a:ext uri="{FF2B5EF4-FFF2-40B4-BE49-F238E27FC236}">
                    <a16:creationId xmlns:a16="http://schemas.microsoft.com/office/drawing/2014/main" id="{38266A24-4424-3153-3FE7-AFC39FDC0B38}"/>
                  </a:ext>
                </a:extLst>
              </p:cNvPr>
              <p:cNvSpPr/>
              <p:nvPr/>
            </p:nvSpPr>
            <p:spPr>
              <a:xfrm>
                <a:off x="8397688" y="2651127"/>
                <a:ext cx="110443" cy="129801"/>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Rectangle 36">
                <a:extLst>
                  <a:ext uri="{FF2B5EF4-FFF2-40B4-BE49-F238E27FC236}">
                    <a16:creationId xmlns:a16="http://schemas.microsoft.com/office/drawing/2014/main" id="{163BE204-F51D-89EA-370D-86F3F6EDEB9F}"/>
                  </a:ext>
                </a:extLst>
              </p:cNvPr>
              <p:cNvSpPr/>
              <p:nvPr/>
            </p:nvSpPr>
            <p:spPr>
              <a:xfrm>
                <a:off x="8566013" y="2651127"/>
                <a:ext cx="110443" cy="129801"/>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38" name="Straight Connector 37">
                <a:extLst>
                  <a:ext uri="{FF2B5EF4-FFF2-40B4-BE49-F238E27FC236}">
                    <a16:creationId xmlns:a16="http://schemas.microsoft.com/office/drawing/2014/main" id="{2053C351-F774-B3D1-E543-F5251D4AA6CC}"/>
                  </a:ext>
                </a:extLst>
              </p:cNvPr>
              <p:cNvCxnSpPr/>
              <p:nvPr/>
            </p:nvCxnSpPr>
            <p:spPr>
              <a:xfrm flipV="1">
                <a:off x="8676456" y="2716027"/>
                <a:ext cx="111188" cy="1"/>
              </a:xfrm>
              <a:prstGeom prst="line">
                <a:avLst/>
              </a:prstGeom>
            </p:spPr>
            <p:style>
              <a:lnRef idx="1">
                <a:schemeClr val="dk1"/>
              </a:lnRef>
              <a:fillRef idx="0">
                <a:schemeClr val="dk1"/>
              </a:fillRef>
              <a:effectRef idx="0">
                <a:schemeClr val="dk1"/>
              </a:effectRef>
              <a:fontRef idx="minor">
                <a:schemeClr val="tx1"/>
              </a:fontRef>
            </p:style>
          </p:cxnSp>
          <p:cxnSp>
            <p:nvCxnSpPr>
              <p:cNvPr id="39" name="Straight Connector 38">
                <a:extLst>
                  <a:ext uri="{FF2B5EF4-FFF2-40B4-BE49-F238E27FC236}">
                    <a16:creationId xmlns:a16="http://schemas.microsoft.com/office/drawing/2014/main" id="{EB47EECC-7F25-3022-D92E-FBA1B1B1FFDB}"/>
                  </a:ext>
                </a:extLst>
              </p:cNvPr>
              <p:cNvCxnSpPr/>
              <p:nvPr/>
            </p:nvCxnSpPr>
            <p:spPr>
              <a:xfrm flipV="1">
                <a:off x="8286500" y="2716026"/>
                <a:ext cx="111188" cy="1"/>
              </a:xfrm>
              <a:prstGeom prst="line">
                <a:avLst/>
              </a:prstGeom>
            </p:spPr>
            <p:style>
              <a:lnRef idx="1">
                <a:schemeClr val="dk1"/>
              </a:lnRef>
              <a:fillRef idx="0">
                <a:schemeClr val="dk1"/>
              </a:fillRef>
              <a:effectRef idx="0">
                <a:schemeClr val="dk1"/>
              </a:effectRef>
              <a:fontRef idx="minor">
                <a:schemeClr val="tx1"/>
              </a:fontRef>
            </p:style>
          </p:cxnSp>
          <p:cxnSp>
            <p:nvCxnSpPr>
              <p:cNvPr id="40" name="Straight Connector 39">
                <a:extLst>
                  <a:ext uri="{FF2B5EF4-FFF2-40B4-BE49-F238E27FC236}">
                    <a16:creationId xmlns:a16="http://schemas.microsoft.com/office/drawing/2014/main" id="{7C3C443B-170A-0BD4-01E7-F2A6D2AF2FC2}"/>
                  </a:ext>
                </a:extLst>
              </p:cNvPr>
              <p:cNvCxnSpPr/>
              <p:nvPr/>
            </p:nvCxnSpPr>
            <p:spPr>
              <a:xfrm>
                <a:off x="8508131" y="2716028"/>
                <a:ext cx="57882" cy="0"/>
              </a:xfrm>
              <a:prstGeom prst="line">
                <a:avLst/>
              </a:prstGeom>
            </p:spPr>
            <p:style>
              <a:lnRef idx="1">
                <a:schemeClr val="dk1"/>
              </a:lnRef>
              <a:fillRef idx="0">
                <a:schemeClr val="dk1"/>
              </a:fillRef>
              <a:effectRef idx="0">
                <a:schemeClr val="dk1"/>
              </a:effectRef>
              <a:fontRef idx="minor">
                <a:schemeClr val="tx1"/>
              </a:fontRef>
            </p:style>
          </p:cxnSp>
        </p:grpSp>
        <p:grpSp>
          <p:nvGrpSpPr>
            <p:cNvPr id="17" name="Group 16">
              <a:extLst>
                <a:ext uri="{FF2B5EF4-FFF2-40B4-BE49-F238E27FC236}">
                  <a16:creationId xmlns:a16="http://schemas.microsoft.com/office/drawing/2014/main" id="{78F1078D-7D3B-1701-A202-4906030DD85B}"/>
                </a:ext>
              </a:extLst>
            </p:cNvPr>
            <p:cNvGrpSpPr/>
            <p:nvPr/>
          </p:nvGrpSpPr>
          <p:grpSpPr>
            <a:xfrm>
              <a:off x="289832" y="991135"/>
              <a:ext cx="152400" cy="187607"/>
              <a:chOff x="8455570" y="2132856"/>
              <a:chExt cx="152400" cy="187607"/>
            </a:xfrm>
          </p:grpSpPr>
          <p:sp>
            <p:nvSpPr>
              <p:cNvPr id="34" name="Rectangle 33">
                <a:extLst>
                  <a:ext uri="{FF2B5EF4-FFF2-40B4-BE49-F238E27FC236}">
                    <a16:creationId xmlns:a16="http://schemas.microsoft.com/office/drawing/2014/main" id="{2E979EEA-C62C-B7AE-5004-62F26709E347}"/>
                  </a:ext>
                </a:extLst>
              </p:cNvPr>
              <p:cNvSpPr/>
              <p:nvPr/>
            </p:nvSpPr>
            <p:spPr>
              <a:xfrm>
                <a:off x="8497527" y="2190662"/>
                <a:ext cx="110443" cy="129801"/>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Rectangle 34">
                <a:extLst>
                  <a:ext uri="{FF2B5EF4-FFF2-40B4-BE49-F238E27FC236}">
                    <a16:creationId xmlns:a16="http://schemas.microsoft.com/office/drawing/2014/main" id="{1F8AEEA1-4E97-198A-DD12-7AB70D362F3A}"/>
                  </a:ext>
                </a:extLst>
              </p:cNvPr>
              <p:cNvSpPr/>
              <p:nvPr/>
            </p:nvSpPr>
            <p:spPr>
              <a:xfrm>
                <a:off x="8455570" y="2132856"/>
                <a:ext cx="110443" cy="129801"/>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8" name="Group 17">
              <a:extLst>
                <a:ext uri="{FF2B5EF4-FFF2-40B4-BE49-F238E27FC236}">
                  <a16:creationId xmlns:a16="http://schemas.microsoft.com/office/drawing/2014/main" id="{A4088616-A437-611A-257B-FB09E710B9F5}"/>
                </a:ext>
              </a:extLst>
            </p:cNvPr>
            <p:cNvGrpSpPr/>
            <p:nvPr/>
          </p:nvGrpSpPr>
          <p:grpSpPr>
            <a:xfrm>
              <a:off x="200489" y="621093"/>
              <a:ext cx="411587" cy="282772"/>
              <a:chOff x="4130859" y="5742138"/>
              <a:chExt cx="411587" cy="282772"/>
            </a:xfrm>
          </p:grpSpPr>
          <p:grpSp>
            <p:nvGrpSpPr>
              <p:cNvPr id="30" name="Group 29">
                <a:extLst>
                  <a:ext uri="{FF2B5EF4-FFF2-40B4-BE49-F238E27FC236}">
                    <a16:creationId xmlns:a16="http://schemas.microsoft.com/office/drawing/2014/main" id="{5719C34B-D106-0349-90D7-E0808C694A09}"/>
                  </a:ext>
                </a:extLst>
              </p:cNvPr>
              <p:cNvGrpSpPr/>
              <p:nvPr/>
            </p:nvGrpSpPr>
            <p:grpSpPr>
              <a:xfrm>
                <a:off x="4227612" y="5742138"/>
                <a:ext cx="152400" cy="187607"/>
                <a:chOff x="8455570" y="2132856"/>
                <a:chExt cx="152400" cy="187607"/>
              </a:xfrm>
            </p:grpSpPr>
            <p:sp>
              <p:nvSpPr>
                <p:cNvPr id="32" name="Rectangle 31">
                  <a:extLst>
                    <a:ext uri="{FF2B5EF4-FFF2-40B4-BE49-F238E27FC236}">
                      <a16:creationId xmlns:a16="http://schemas.microsoft.com/office/drawing/2014/main" id="{912F2908-CE59-52B3-275C-5FEE601CECFA}"/>
                    </a:ext>
                  </a:extLst>
                </p:cNvPr>
                <p:cNvSpPr/>
                <p:nvPr/>
              </p:nvSpPr>
              <p:spPr>
                <a:xfrm>
                  <a:off x="8497527" y="2190662"/>
                  <a:ext cx="110443" cy="129801"/>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Rectangle 32">
                  <a:extLst>
                    <a:ext uri="{FF2B5EF4-FFF2-40B4-BE49-F238E27FC236}">
                      <a16:creationId xmlns:a16="http://schemas.microsoft.com/office/drawing/2014/main" id="{ED276F70-A88E-E31A-08F2-5F3A66E56F2A}"/>
                    </a:ext>
                  </a:extLst>
                </p:cNvPr>
                <p:cNvSpPr/>
                <p:nvPr/>
              </p:nvSpPr>
              <p:spPr>
                <a:xfrm>
                  <a:off x="8455570" y="2132856"/>
                  <a:ext cx="110443" cy="129801"/>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1" name="TextBox 30">
                <a:extLst>
                  <a:ext uri="{FF2B5EF4-FFF2-40B4-BE49-F238E27FC236}">
                    <a16:creationId xmlns:a16="http://schemas.microsoft.com/office/drawing/2014/main" id="{88721E7E-1835-2ABC-A6E0-E59D3DED05E5}"/>
                  </a:ext>
                </a:extLst>
              </p:cNvPr>
              <p:cNvSpPr txBox="1"/>
              <p:nvPr/>
            </p:nvSpPr>
            <p:spPr>
              <a:xfrm>
                <a:off x="4130859" y="5891093"/>
                <a:ext cx="411587" cy="133817"/>
              </a:xfrm>
              <a:prstGeom prst="rect">
                <a:avLst/>
              </a:prstGeom>
              <a:noFill/>
            </p:spPr>
            <p:txBody>
              <a:bodyPr wrap="square" rtlCol="0">
                <a:spAutoFit/>
              </a:bodyPr>
              <a:lstStyle/>
              <a:p>
                <a:r>
                  <a:rPr lang="en-US" sz="800" dirty="0"/>
                  <a:t>T.D.</a:t>
                </a:r>
              </a:p>
            </p:txBody>
          </p:sp>
        </p:grpSp>
        <p:sp>
          <p:nvSpPr>
            <p:cNvPr id="19" name="TextBox 18">
              <a:extLst>
                <a:ext uri="{FF2B5EF4-FFF2-40B4-BE49-F238E27FC236}">
                  <a16:creationId xmlns:a16="http://schemas.microsoft.com/office/drawing/2014/main" id="{2FB70B1E-92A0-EFD7-DC8C-18FD60ADC2BC}"/>
                </a:ext>
              </a:extLst>
            </p:cNvPr>
            <p:cNvSpPr txBox="1"/>
            <p:nvPr/>
          </p:nvSpPr>
          <p:spPr>
            <a:xfrm>
              <a:off x="781945" y="3894789"/>
              <a:ext cx="493050" cy="152933"/>
            </a:xfrm>
            <a:prstGeom prst="rect">
              <a:avLst/>
            </a:prstGeom>
            <a:noFill/>
          </p:spPr>
          <p:txBody>
            <a:bodyPr wrap="none" rtlCol="0">
              <a:spAutoFit/>
            </a:bodyPr>
            <a:lstStyle/>
            <a:p>
              <a:r>
                <a:rPr lang="en-US" sz="1000" dirty="0"/>
                <a:t>Uncertainty</a:t>
              </a:r>
            </a:p>
          </p:txBody>
        </p:sp>
        <p:sp>
          <p:nvSpPr>
            <p:cNvPr id="20" name="TextBox 19">
              <a:extLst>
                <a:ext uri="{FF2B5EF4-FFF2-40B4-BE49-F238E27FC236}">
                  <a16:creationId xmlns:a16="http://schemas.microsoft.com/office/drawing/2014/main" id="{B5CB75FA-717D-CB22-D082-71142FF6545F}"/>
                </a:ext>
              </a:extLst>
            </p:cNvPr>
            <p:cNvSpPr txBox="1"/>
            <p:nvPr/>
          </p:nvSpPr>
          <p:spPr>
            <a:xfrm>
              <a:off x="781945" y="620688"/>
              <a:ext cx="1794808" cy="152933"/>
            </a:xfrm>
            <a:prstGeom prst="rect">
              <a:avLst/>
            </a:prstGeom>
            <a:noFill/>
          </p:spPr>
          <p:txBody>
            <a:bodyPr wrap="square" rtlCol="0">
              <a:spAutoFit/>
            </a:bodyPr>
            <a:lstStyle/>
            <a:p>
              <a:r>
                <a:rPr lang="en-US" sz="1000" dirty="0"/>
                <a:t>Technical Data / Information</a:t>
              </a:r>
            </a:p>
          </p:txBody>
        </p:sp>
        <p:sp>
          <p:nvSpPr>
            <p:cNvPr id="21" name="TextBox 20">
              <a:extLst>
                <a:ext uri="{FF2B5EF4-FFF2-40B4-BE49-F238E27FC236}">
                  <a16:creationId xmlns:a16="http://schemas.microsoft.com/office/drawing/2014/main" id="{5A372C70-A559-E319-0A9E-1C9393046AB3}"/>
                </a:ext>
              </a:extLst>
            </p:cNvPr>
            <p:cNvSpPr txBox="1"/>
            <p:nvPr/>
          </p:nvSpPr>
          <p:spPr>
            <a:xfrm>
              <a:off x="777617" y="942250"/>
              <a:ext cx="498029" cy="152933"/>
            </a:xfrm>
            <a:prstGeom prst="rect">
              <a:avLst/>
            </a:prstGeom>
            <a:noFill/>
          </p:spPr>
          <p:txBody>
            <a:bodyPr wrap="none" rtlCol="0">
              <a:spAutoFit/>
            </a:bodyPr>
            <a:lstStyle/>
            <a:p>
              <a:r>
                <a:rPr lang="en-US" sz="1000" dirty="0"/>
                <a:t>Information</a:t>
              </a:r>
            </a:p>
          </p:txBody>
        </p:sp>
        <p:sp>
          <p:nvSpPr>
            <p:cNvPr id="22" name="TextBox 21">
              <a:extLst>
                <a:ext uri="{FF2B5EF4-FFF2-40B4-BE49-F238E27FC236}">
                  <a16:creationId xmlns:a16="http://schemas.microsoft.com/office/drawing/2014/main" id="{8F50C44F-480C-A46C-32E7-6C5220961D4E}"/>
                </a:ext>
              </a:extLst>
            </p:cNvPr>
            <p:cNvSpPr txBox="1"/>
            <p:nvPr/>
          </p:nvSpPr>
          <p:spPr>
            <a:xfrm>
              <a:off x="777617" y="1250750"/>
              <a:ext cx="371580" cy="152933"/>
            </a:xfrm>
            <a:prstGeom prst="rect">
              <a:avLst/>
            </a:prstGeom>
            <a:noFill/>
          </p:spPr>
          <p:txBody>
            <a:bodyPr wrap="none" rtlCol="0">
              <a:spAutoFit/>
            </a:bodyPr>
            <a:lstStyle/>
            <a:p>
              <a:r>
                <a:rPr lang="en-US" sz="1000" dirty="0"/>
                <a:t>Support</a:t>
              </a:r>
            </a:p>
          </p:txBody>
        </p:sp>
        <p:sp>
          <p:nvSpPr>
            <p:cNvPr id="23" name="TextBox 22">
              <a:extLst>
                <a:ext uri="{FF2B5EF4-FFF2-40B4-BE49-F238E27FC236}">
                  <a16:creationId xmlns:a16="http://schemas.microsoft.com/office/drawing/2014/main" id="{3AF2C46F-B7C6-E8B0-9501-B87660A5F307}"/>
                </a:ext>
              </a:extLst>
            </p:cNvPr>
            <p:cNvSpPr txBox="1"/>
            <p:nvPr/>
          </p:nvSpPr>
          <p:spPr>
            <a:xfrm>
              <a:off x="774616" y="1849877"/>
              <a:ext cx="625972" cy="152933"/>
            </a:xfrm>
            <a:prstGeom prst="rect">
              <a:avLst/>
            </a:prstGeom>
            <a:noFill/>
          </p:spPr>
          <p:txBody>
            <a:bodyPr wrap="square" rtlCol="0">
              <a:spAutoFit/>
            </a:bodyPr>
            <a:lstStyle/>
            <a:p>
              <a:r>
                <a:rPr lang="en-US" sz="1000"/>
                <a:t>Conflict</a:t>
              </a:r>
              <a:endParaRPr lang="en-US" sz="1000" dirty="0"/>
            </a:p>
          </p:txBody>
        </p:sp>
        <p:sp>
          <p:nvSpPr>
            <p:cNvPr id="24" name="TextBox 23">
              <a:extLst>
                <a:ext uri="{FF2B5EF4-FFF2-40B4-BE49-F238E27FC236}">
                  <a16:creationId xmlns:a16="http://schemas.microsoft.com/office/drawing/2014/main" id="{6839B90E-7FC4-B010-06D0-6BD8F8AB20A2}"/>
                </a:ext>
              </a:extLst>
            </p:cNvPr>
            <p:cNvSpPr txBox="1"/>
            <p:nvPr/>
          </p:nvSpPr>
          <p:spPr>
            <a:xfrm>
              <a:off x="777617" y="1574758"/>
              <a:ext cx="1223072" cy="152933"/>
            </a:xfrm>
            <a:prstGeom prst="rect">
              <a:avLst/>
            </a:prstGeom>
            <a:noFill/>
          </p:spPr>
          <p:txBody>
            <a:bodyPr wrap="square" rtlCol="0">
              <a:spAutoFit/>
            </a:bodyPr>
            <a:lstStyle/>
            <a:p>
              <a:r>
                <a:rPr lang="en-US" sz="1000" dirty="0"/>
                <a:t>Financial Support</a:t>
              </a:r>
            </a:p>
          </p:txBody>
        </p:sp>
        <p:sp>
          <p:nvSpPr>
            <p:cNvPr id="25" name="TextBox 24">
              <a:extLst>
                <a:ext uri="{FF2B5EF4-FFF2-40B4-BE49-F238E27FC236}">
                  <a16:creationId xmlns:a16="http://schemas.microsoft.com/office/drawing/2014/main" id="{748E6831-B642-609F-B24B-FC047CF969E2}"/>
                </a:ext>
              </a:extLst>
            </p:cNvPr>
            <p:cNvSpPr txBox="1"/>
            <p:nvPr/>
          </p:nvSpPr>
          <p:spPr>
            <a:xfrm>
              <a:off x="787694" y="2178771"/>
              <a:ext cx="1212995" cy="152933"/>
            </a:xfrm>
            <a:prstGeom prst="rect">
              <a:avLst/>
            </a:prstGeom>
            <a:noFill/>
          </p:spPr>
          <p:txBody>
            <a:bodyPr wrap="square" rtlCol="0">
              <a:spAutoFit/>
            </a:bodyPr>
            <a:lstStyle/>
            <a:p>
              <a:r>
                <a:rPr lang="en-US" sz="1000" dirty="0"/>
                <a:t>Directional Link</a:t>
              </a:r>
            </a:p>
          </p:txBody>
        </p:sp>
        <p:sp>
          <p:nvSpPr>
            <p:cNvPr id="26" name="TextBox 25">
              <a:extLst>
                <a:ext uri="{FF2B5EF4-FFF2-40B4-BE49-F238E27FC236}">
                  <a16:creationId xmlns:a16="http://schemas.microsoft.com/office/drawing/2014/main" id="{529FE163-4236-61E9-30DB-EF739F66013D}"/>
                </a:ext>
              </a:extLst>
            </p:cNvPr>
            <p:cNvSpPr txBox="1"/>
            <p:nvPr/>
          </p:nvSpPr>
          <p:spPr>
            <a:xfrm>
              <a:off x="784114" y="2503466"/>
              <a:ext cx="1144567" cy="152933"/>
            </a:xfrm>
            <a:prstGeom prst="rect">
              <a:avLst/>
            </a:prstGeom>
            <a:noFill/>
          </p:spPr>
          <p:txBody>
            <a:bodyPr wrap="square" rtlCol="0">
              <a:spAutoFit/>
            </a:bodyPr>
            <a:lstStyle/>
            <a:p>
              <a:r>
                <a:rPr lang="en-US" sz="1000"/>
                <a:t>Bidirectional Link</a:t>
              </a:r>
              <a:endParaRPr lang="en-US" sz="1000" dirty="0"/>
            </a:p>
          </p:txBody>
        </p:sp>
        <p:sp>
          <p:nvSpPr>
            <p:cNvPr id="27" name="TextBox 26">
              <a:extLst>
                <a:ext uri="{FF2B5EF4-FFF2-40B4-BE49-F238E27FC236}">
                  <a16:creationId xmlns:a16="http://schemas.microsoft.com/office/drawing/2014/main" id="{6866E6FD-CE59-7732-E716-09A7EE27AE02}"/>
                </a:ext>
              </a:extLst>
            </p:cNvPr>
            <p:cNvSpPr txBox="1"/>
            <p:nvPr/>
          </p:nvSpPr>
          <p:spPr>
            <a:xfrm>
              <a:off x="781946" y="3252344"/>
              <a:ext cx="272014" cy="152933"/>
            </a:xfrm>
            <a:prstGeom prst="rect">
              <a:avLst/>
            </a:prstGeom>
            <a:noFill/>
          </p:spPr>
          <p:txBody>
            <a:bodyPr wrap="none" rtlCol="0">
              <a:spAutoFit/>
            </a:bodyPr>
            <a:lstStyle/>
            <a:p>
              <a:r>
                <a:rPr lang="en-US" sz="1000" dirty="0"/>
                <a:t>View</a:t>
              </a:r>
            </a:p>
          </p:txBody>
        </p:sp>
        <p:sp>
          <p:nvSpPr>
            <p:cNvPr id="28" name="TextBox 27">
              <a:extLst>
                <a:ext uri="{FF2B5EF4-FFF2-40B4-BE49-F238E27FC236}">
                  <a16:creationId xmlns:a16="http://schemas.microsoft.com/office/drawing/2014/main" id="{1BCEFC75-58C8-09FE-583E-9EBC68DB7AAA}"/>
                </a:ext>
              </a:extLst>
            </p:cNvPr>
            <p:cNvSpPr txBox="1"/>
            <p:nvPr/>
          </p:nvSpPr>
          <p:spPr>
            <a:xfrm>
              <a:off x="781946" y="2863291"/>
              <a:ext cx="1146735" cy="152933"/>
            </a:xfrm>
            <a:prstGeom prst="rect">
              <a:avLst/>
            </a:prstGeom>
            <a:noFill/>
          </p:spPr>
          <p:txBody>
            <a:bodyPr wrap="square" rtlCol="0">
              <a:spAutoFit/>
            </a:bodyPr>
            <a:lstStyle/>
            <a:p>
              <a:r>
                <a:rPr lang="en-US" sz="1000" dirty="0"/>
                <a:t>Intermittent Link</a:t>
              </a:r>
            </a:p>
          </p:txBody>
        </p:sp>
        <p:sp>
          <p:nvSpPr>
            <p:cNvPr id="29" name="TextBox 28">
              <a:extLst>
                <a:ext uri="{FF2B5EF4-FFF2-40B4-BE49-F238E27FC236}">
                  <a16:creationId xmlns:a16="http://schemas.microsoft.com/office/drawing/2014/main" id="{77537143-CD71-BF6C-F528-59E3FEFDB431}"/>
                </a:ext>
              </a:extLst>
            </p:cNvPr>
            <p:cNvSpPr txBox="1"/>
            <p:nvPr/>
          </p:nvSpPr>
          <p:spPr>
            <a:xfrm>
              <a:off x="790774" y="3575356"/>
              <a:ext cx="360628" cy="152933"/>
            </a:xfrm>
            <a:prstGeom prst="rect">
              <a:avLst/>
            </a:prstGeom>
            <a:noFill/>
          </p:spPr>
          <p:txBody>
            <a:bodyPr wrap="none" rtlCol="0">
              <a:spAutoFit/>
            </a:bodyPr>
            <a:lstStyle/>
            <a:p>
              <a:r>
                <a:rPr lang="en-US" sz="1000" dirty="0"/>
                <a:t>Process</a:t>
              </a:r>
            </a:p>
          </p:txBody>
        </p:sp>
      </p:grpSp>
    </p:spTree>
    <p:extLst>
      <p:ext uri="{BB962C8B-B14F-4D97-AF65-F5344CB8AC3E}">
        <p14:creationId xmlns:p14="http://schemas.microsoft.com/office/powerpoint/2010/main" val="10081749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091399C-B5EF-49C7-B81A-539AE2F27BD0}" type="slidenum">
              <a:rPr lang="en-GB" smtClean="0"/>
              <a:pPr/>
              <a:t>11</a:t>
            </a:fld>
            <a:endParaRPr lang="en-GB" dirty="0"/>
          </a:p>
        </p:txBody>
      </p:sp>
      <p:sp>
        <p:nvSpPr>
          <p:cNvPr id="14" name="Title 2"/>
          <p:cNvSpPr>
            <a:spLocks noGrp="1"/>
          </p:cNvSpPr>
          <p:nvPr>
            <p:ph type="title"/>
          </p:nvPr>
        </p:nvSpPr>
        <p:spPr>
          <a:xfrm>
            <a:off x="0" y="175551"/>
            <a:ext cx="8534400" cy="1764000"/>
          </a:xfrm>
        </p:spPr>
        <p:txBody>
          <a:bodyPr>
            <a:normAutofit/>
          </a:bodyPr>
          <a:lstStyle/>
          <a:p>
            <a:r>
              <a:rPr lang="en-GB" sz="4000" b="1" dirty="0"/>
              <a:t>Soft Systems Analysis</a:t>
            </a:r>
            <a:endParaRPr lang="en-GB" sz="3920" dirty="0"/>
          </a:p>
        </p:txBody>
      </p:sp>
      <p:sp>
        <p:nvSpPr>
          <p:cNvPr id="16" name="TextBox 15"/>
          <p:cNvSpPr txBox="1"/>
          <p:nvPr/>
        </p:nvSpPr>
        <p:spPr>
          <a:xfrm>
            <a:off x="13411200" y="8278993"/>
            <a:ext cx="2445603" cy="307777"/>
          </a:xfrm>
          <a:prstGeom prst="rect">
            <a:avLst/>
          </a:prstGeom>
          <a:noFill/>
        </p:spPr>
        <p:txBody>
          <a:bodyPr wrap="square" rtlCol="0">
            <a:spAutoFit/>
          </a:bodyPr>
          <a:lstStyle/>
          <a:p>
            <a:r>
              <a:rPr lang="en-GB" sz="1400" dirty="0"/>
              <a:t>(https://www.lucidchart.com/)</a:t>
            </a:r>
            <a:endParaRPr lang="en-GB" sz="1333" dirty="0"/>
          </a:p>
        </p:txBody>
      </p:sp>
      <p:sp>
        <p:nvSpPr>
          <p:cNvPr id="5" name="Rectangle 4"/>
          <p:cNvSpPr/>
          <p:nvPr/>
        </p:nvSpPr>
        <p:spPr>
          <a:xfrm>
            <a:off x="682130" y="2213910"/>
            <a:ext cx="3917098" cy="461665"/>
          </a:xfrm>
          <a:prstGeom prst="rect">
            <a:avLst/>
          </a:prstGeom>
        </p:spPr>
        <p:txBody>
          <a:bodyPr wrap="none">
            <a:spAutoFit/>
          </a:bodyPr>
          <a:lstStyle/>
          <a:p>
            <a:r>
              <a:rPr lang="en-GB" sz="2400" dirty="0">
                <a:solidFill>
                  <a:schemeClr val="tx2"/>
                </a:solidFill>
              </a:rPr>
              <a:t>Functional Architecture Model</a:t>
            </a:r>
          </a:p>
        </p:txBody>
      </p:sp>
      <p:pic>
        <p:nvPicPr>
          <p:cNvPr id="2050" name="Picture 2" descr="iHeat - Model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9723" y="1944867"/>
            <a:ext cx="8258175" cy="6334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07513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091399C-B5EF-49C7-B81A-539AE2F27BD0}" type="slidenum">
              <a:rPr lang="en-GB" smtClean="0"/>
              <a:pPr/>
              <a:t>12</a:t>
            </a:fld>
            <a:endParaRPr lang="en-GB" dirty="0"/>
          </a:p>
        </p:txBody>
      </p:sp>
      <p:sp>
        <p:nvSpPr>
          <p:cNvPr id="14" name="Title 2"/>
          <p:cNvSpPr>
            <a:spLocks noGrp="1"/>
          </p:cNvSpPr>
          <p:nvPr>
            <p:ph type="title"/>
          </p:nvPr>
        </p:nvSpPr>
        <p:spPr>
          <a:xfrm>
            <a:off x="0" y="175551"/>
            <a:ext cx="8534400" cy="1764000"/>
          </a:xfrm>
        </p:spPr>
        <p:txBody>
          <a:bodyPr>
            <a:normAutofit/>
          </a:bodyPr>
          <a:lstStyle/>
          <a:p>
            <a:r>
              <a:rPr lang="en-GB" sz="4000" b="1" dirty="0"/>
              <a:t>Soft Systems Analysis</a:t>
            </a:r>
            <a:endParaRPr lang="en-GB" sz="3920" dirty="0"/>
          </a:p>
        </p:txBody>
      </p:sp>
      <p:sp>
        <p:nvSpPr>
          <p:cNvPr id="16" name="TextBox 15"/>
          <p:cNvSpPr txBox="1"/>
          <p:nvPr/>
        </p:nvSpPr>
        <p:spPr>
          <a:xfrm>
            <a:off x="13411200" y="8278993"/>
            <a:ext cx="2445603" cy="523220"/>
          </a:xfrm>
          <a:prstGeom prst="rect">
            <a:avLst/>
          </a:prstGeom>
          <a:noFill/>
        </p:spPr>
        <p:txBody>
          <a:bodyPr wrap="square" rtlCol="0">
            <a:spAutoFit/>
          </a:bodyPr>
          <a:lstStyle/>
          <a:p>
            <a:r>
              <a:rPr lang="en-GB" sz="1400" dirty="0"/>
              <a:t>(Physical Architecture - </a:t>
            </a:r>
            <a:r>
              <a:rPr lang="en-GB" sz="1400" dirty="0" err="1"/>
              <a:t>SEBoK</a:t>
            </a:r>
            <a:r>
              <a:rPr lang="en-GB" sz="1400" dirty="0"/>
              <a:t> (sebokwiki.org))</a:t>
            </a:r>
            <a:endParaRPr lang="en-GB" sz="1333" dirty="0"/>
          </a:p>
        </p:txBody>
      </p:sp>
      <p:sp>
        <p:nvSpPr>
          <p:cNvPr id="5" name="Rectangle 4"/>
          <p:cNvSpPr/>
          <p:nvPr/>
        </p:nvSpPr>
        <p:spPr>
          <a:xfrm>
            <a:off x="682130" y="2213910"/>
            <a:ext cx="3622338" cy="461665"/>
          </a:xfrm>
          <a:prstGeom prst="rect">
            <a:avLst/>
          </a:prstGeom>
        </p:spPr>
        <p:txBody>
          <a:bodyPr wrap="none">
            <a:spAutoFit/>
          </a:bodyPr>
          <a:lstStyle/>
          <a:p>
            <a:r>
              <a:rPr lang="en-GB" sz="2400" dirty="0">
                <a:solidFill>
                  <a:schemeClr val="tx2"/>
                </a:solidFill>
              </a:rPr>
              <a:t>Physical Architecture Model</a:t>
            </a:r>
          </a:p>
        </p:txBody>
      </p:sp>
      <p:pic>
        <p:nvPicPr>
          <p:cNvPr id="4098" name="Picture 2" descr="Physical Architecture - SEBo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1974992"/>
            <a:ext cx="10210800" cy="6085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2610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091399C-B5EF-49C7-B81A-539AE2F27BD0}" type="slidenum">
              <a:rPr lang="en-GB" smtClean="0"/>
              <a:pPr/>
              <a:t>13</a:t>
            </a:fld>
            <a:endParaRPr lang="en-GB" dirty="0"/>
          </a:p>
        </p:txBody>
      </p:sp>
      <p:sp>
        <p:nvSpPr>
          <p:cNvPr id="14" name="Title 2"/>
          <p:cNvSpPr>
            <a:spLocks noGrp="1"/>
          </p:cNvSpPr>
          <p:nvPr>
            <p:ph type="title"/>
          </p:nvPr>
        </p:nvSpPr>
        <p:spPr>
          <a:xfrm>
            <a:off x="0" y="175551"/>
            <a:ext cx="8534400" cy="1764000"/>
          </a:xfrm>
        </p:spPr>
        <p:txBody>
          <a:bodyPr>
            <a:normAutofit/>
          </a:bodyPr>
          <a:lstStyle/>
          <a:p>
            <a:r>
              <a:rPr lang="en-GB" sz="4000" b="1" dirty="0"/>
              <a:t>Hard Systems Analysis</a:t>
            </a:r>
            <a:endParaRPr lang="en-GB" sz="3920" dirty="0"/>
          </a:p>
        </p:txBody>
      </p:sp>
      <p:sp>
        <p:nvSpPr>
          <p:cNvPr id="16" name="TextBox 15"/>
          <p:cNvSpPr txBox="1"/>
          <p:nvPr/>
        </p:nvSpPr>
        <p:spPr>
          <a:xfrm>
            <a:off x="8641003" y="8465546"/>
            <a:ext cx="7551003" cy="297454"/>
          </a:xfrm>
          <a:prstGeom prst="rect">
            <a:avLst/>
          </a:prstGeom>
          <a:noFill/>
        </p:spPr>
        <p:txBody>
          <a:bodyPr wrap="square" rtlCol="0">
            <a:spAutoFit/>
          </a:bodyPr>
          <a:lstStyle/>
          <a:p>
            <a:r>
              <a:rPr lang="en-GB" sz="1333" dirty="0"/>
              <a:t>(Adapted https://modelbaba.com/mbse/sysml/87.html)</a:t>
            </a:r>
          </a:p>
        </p:txBody>
      </p:sp>
      <p:sp>
        <p:nvSpPr>
          <p:cNvPr id="5" name="Rectangle 4"/>
          <p:cNvSpPr/>
          <p:nvPr/>
        </p:nvSpPr>
        <p:spPr>
          <a:xfrm>
            <a:off x="682130" y="2213910"/>
            <a:ext cx="2291781" cy="461665"/>
          </a:xfrm>
          <a:prstGeom prst="rect">
            <a:avLst/>
          </a:prstGeom>
        </p:spPr>
        <p:txBody>
          <a:bodyPr wrap="none">
            <a:spAutoFit/>
          </a:bodyPr>
          <a:lstStyle/>
          <a:p>
            <a:r>
              <a:rPr lang="en-GB" sz="2400" dirty="0">
                <a:solidFill>
                  <a:schemeClr val="tx2"/>
                </a:solidFill>
              </a:rPr>
              <a:t>9 Views of </a:t>
            </a:r>
            <a:r>
              <a:rPr lang="en-GB" sz="2400" dirty="0" err="1">
                <a:solidFill>
                  <a:schemeClr val="tx2"/>
                </a:solidFill>
              </a:rPr>
              <a:t>SysML</a:t>
            </a:r>
            <a:endParaRPr lang="en-GB" sz="2400" dirty="0">
              <a:solidFill>
                <a:schemeClr val="tx2"/>
              </a:solidFill>
            </a:endParaRPr>
          </a:p>
        </p:txBody>
      </p:sp>
      <p:pic>
        <p:nvPicPr>
          <p:cNvPr id="1026" name="Picture 2" descr="SysML介绍 | SysML - 模型巴巴"/>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1196" y="2437654"/>
            <a:ext cx="10791603" cy="5896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4858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9091399C-B5EF-49C7-B81A-539AE2F27BD0}" type="slidenum">
              <a:rPr lang="en-GB" smtClean="0"/>
              <a:pPr/>
              <a:t>14</a:t>
            </a:fld>
            <a:endParaRPr lang="en-GB" dirty="0"/>
          </a:p>
        </p:txBody>
      </p:sp>
      <p:sp>
        <p:nvSpPr>
          <p:cNvPr id="14" name="Title 2"/>
          <p:cNvSpPr>
            <a:spLocks noGrp="1"/>
          </p:cNvSpPr>
          <p:nvPr>
            <p:ph type="title"/>
          </p:nvPr>
        </p:nvSpPr>
        <p:spPr>
          <a:xfrm>
            <a:off x="0" y="175551"/>
            <a:ext cx="8534400" cy="1764000"/>
          </a:xfrm>
        </p:spPr>
        <p:txBody>
          <a:bodyPr>
            <a:normAutofit/>
          </a:bodyPr>
          <a:lstStyle/>
          <a:p>
            <a:r>
              <a:rPr lang="en-GB" sz="4000" b="1" dirty="0"/>
              <a:t>Hard Systems Analysis</a:t>
            </a:r>
            <a:endParaRPr lang="en-GB" sz="3920" dirty="0"/>
          </a:p>
        </p:txBody>
      </p:sp>
      <p:sp>
        <p:nvSpPr>
          <p:cNvPr id="16" name="TextBox 15"/>
          <p:cNvSpPr txBox="1"/>
          <p:nvPr/>
        </p:nvSpPr>
        <p:spPr>
          <a:xfrm>
            <a:off x="13792200" y="8534400"/>
            <a:ext cx="3093797" cy="297454"/>
          </a:xfrm>
          <a:prstGeom prst="rect">
            <a:avLst/>
          </a:prstGeom>
          <a:noFill/>
        </p:spPr>
        <p:txBody>
          <a:bodyPr wrap="square" rtlCol="0">
            <a:spAutoFit/>
          </a:bodyPr>
          <a:lstStyle/>
          <a:p>
            <a:r>
              <a:rPr lang="en-GB" sz="1333" dirty="0"/>
              <a:t>(source: www.burgehugheswalsh.co.uk)</a:t>
            </a:r>
          </a:p>
        </p:txBody>
      </p:sp>
      <p:sp>
        <p:nvSpPr>
          <p:cNvPr id="5" name="Rectangle 4"/>
          <p:cNvSpPr/>
          <p:nvPr/>
        </p:nvSpPr>
        <p:spPr>
          <a:xfrm>
            <a:off x="682130" y="2213910"/>
            <a:ext cx="4880470" cy="1569660"/>
          </a:xfrm>
          <a:prstGeom prst="rect">
            <a:avLst/>
          </a:prstGeom>
        </p:spPr>
        <p:txBody>
          <a:bodyPr wrap="square">
            <a:spAutoFit/>
          </a:bodyPr>
          <a:lstStyle/>
          <a:p>
            <a:r>
              <a:rPr lang="en-GB" sz="2400" dirty="0">
                <a:solidFill>
                  <a:schemeClr val="tx2"/>
                </a:solidFill>
              </a:rPr>
              <a:t>Currently taught Hard Systems Tools</a:t>
            </a:r>
          </a:p>
          <a:p>
            <a:pPr marL="342900" indent="-342900">
              <a:buFont typeface="Arial" panose="020B0604020202020204" pitchFamily="34" charset="0"/>
              <a:buChar char="•"/>
            </a:pPr>
            <a:r>
              <a:rPr lang="en-GB" sz="2400" dirty="0">
                <a:solidFill>
                  <a:schemeClr val="tx2"/>
                </a:solidFill>
              </a:rPr>
              <a:t>QFD</a:t>
            </a:r>
          </a:p>
          <a:p>
            <a:pPr marL="342900" indent="-342900">
              <a:buFont typeface="Arial" panose="020B0604020202020204" pitchFamily="34" charset="0"/>
              <a:buChar char="•"/>
            </a:pPr>
            <a:r>
              <a:rPr lang="en-GB" sz="2400" dirty="0">
                <a:solidFill>
                  <a:schemeClr val="tx2"/>
                </a:solidFill>
              </a:rPr>
              <a:t>Function Means Analysis</a:t>
            </a:r>
          </a:p>
          <a:p>
            <a:pPr marL="342900" indent="-342900">
              <a:buFont typeface="Arial" panose="020B0604020202020204" pitchFamily="34" charset="0"/>
              <a:buChar char="•"/>
            </a:pPr>
            <a:r>
              <a:rPr lang="en-GB" sz="2400" dirty="0">
                <a:solidFill>
                  <a:schemeClr val="tx2"/>
                </a:solidFill>
              </a:rPr>
              <a:t>Pugh Matrix</a:t>
            </a: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95400" y="4235401"/>
            <a:ext cx="4648200" cy="4276345"/>
          </a:xfrm>
          <a:prstGeom prst="rect">
            <a:avLst/>
          </a:prstGeom>
        </p:spPr>
      </p:pic>
      <p:pic>
        <p:nvPicPr>
          <p:cNvPr id="2" name="Picture 1"/>
          <p:cNvPicPr>
            <a:picLocks noChangeAspect="1"/>
          </p:cNvPicPr>
          <p:nvPr/>
        </p:nvPicPr>
        <p:blipFill>
          <a:blip r:embed="rId4"/>
          <a:stretch>
            <a:fillRect/>
          </a:stretch>
        </p:blipFill>
        <p:spPr>
          <a:xfrm>
            <a:off x="6722943" y="4644527"/>
            <a:ext cx="5705475" cy="4038600"/>
          </a:xfrm>
          <a:prstGeom prst="rect">
            <a:avLst/>
          </a:prstGeom>
        </p:spPr>
      </p:pic>
      <p:pic>
        <p:nvPicPr>
          <p:cNvPr id="4" name="Picture 3"/>
          <p:cNvPicPr>
            <a:picLocks noChangeAspect="1"/>
          </p:cNvPicPr>
          <p:nvPr/>
        </p:nvPicPr>
        <p:blipFill>
          <a:blip r:embed="rId5"/>
          <a:stretch>
            <a:fillRect/>
          </a:stretch>
        </p:blipFill>
        <p:spPr>
          <a:xfrm>
            <a:off x="12655136" y="1219200"/>
            <a:ext cx="3778762" cy="4910688"/>
          </a:xfrm>
          <a:prstGeom prst="rect">
            <a:avLst/>
          </a:prstGeom>
        </p:spPr>
      </p:pic>
    </p:spTree>
    <p:extLst>
      <p:ext uri="{BB962C8B-B14F-4D97-AF65-F5344CB8AC3E}">
        <p14:creationId xmlns:p14="http://schemas.microsoft.com/office/powerpoint/2010/main" val="136762060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GUIDESMEASURMENT" val="True"/>
</p:tagLst>
</file>

<file path=ppt/tags/tag2.xml><?xml version="1.0" encoding="utf-8"?>
<p:tagLst xmlns:a="http://schemas.openxmlformats.org/drawingml/2006/main" xmlns:r="http://schemas.openxmlformats.org/officeDocument/2006/relationships" xmlns:p="http://schemas.openxmlformats.org/presentationml/2006/main">
  <p:tag name="GUIDESTITLESHAPE" val="True"/>
</p:tagLst>
</file>

<file path=ppt/tags/tag3.xml><?xml version="1.0" encoding="utf-8"?>
<p:tagLst xmlns:a="http://schemas.openxmlformats.org/drawingml/2006/main" xmlns:r="http://schemas.openxmlformats.org/officeDocument/2006/relationships" xmlns:p="http://schemas.openxmlformats.org/presentationml/2006/main">
  <p:tag name="CUSTMASTERTOPMARGIN" val="113.3858"/>
  <p:tag name="CUSTMASTERLEFTMARGIN" val="56.6929"/>
  <p:tag name="CUSTMASTERRIGHTMARGIN" val="42.5197"/>
  <p:tag name="CUSTMASTERBOTTOMMARGIN" val="59.5276"/>
  <p:tag name="GUIDECOLS" val="1"/>
  <p:tag name="GUIDEROWS" val="1"/>
  <p:tag name="GUTTERCOL" val="1.7 cm"/>
  <p:tag name="GUTTERROW" val="0.7 cm"/>
  <p:tag name="GUIDESAPPLIEDTO" val="2"/>
  <p:tag name="MASTERLEFTMARGIN" val="59.8173"/>
  <p:tag name="MASTERRIGHTMARGIN" val="59.6724"/>
  <p:tag name="MASTERTOPMARGIN" val="113.3858"/>
  <p:tag name="MASTERBOTTOMMARGIN" val="59.5276"/>
</p:tagLst>
</file>

<file path=ppt/tags/tag4.xml><?xml version="1.0" encoding="utf-8"?>
<p:tagLst xmlns:a="http://schemas.openxmlformats.org/drawingml/2006/main" xmlns:r="http://schemas.openxmlformats.org/officeDocument/2006/relationships" xmlns:p="http://schemas.openxmlformats.org/presentationml/2006/main">
  <p:tag name="GUIDECOLS" val="1"/>
  <p:tag name="GUIDEROWS" val="1"/>
  <p:tag name="GUTTERCOL" val="1.5 cm"/>
  <p:tag name="GUTTERROW" val="0.5 cm"/>
  <p:tag name="GUIDESAPPLIEDTO" val="2"/>
  <p:tag name="MASTERLEFTMARGIN" val="36.36"/>
  <p:tag name="MASTERRIGHTMARGIN" val="36.36"/>
  <p:tag name="MASTERTOPMARGIN" val="122"/>
  <p:tag name="MASTERBOTTOMMARGIN" val="122"/>
</p:tagLst>
</file>

<file path=ppt/tags/tag5.xml><?xml version="1.0" encoding="utf-8"?>
<p:tagLst xmlns:a="http://schemas.openxmlformats.org/drawingml/2006/main" xmlns:r="http://schemas.openxmlformats.org/officeDocument/2006/relationships" xmlns:p="http://schemas.openxmlformats.org/presentationml/2006/main">
  <p:tag name="GUIDECOLS" val="1"/>
  <p:tag name="GUIDEROWS" val="1"/>
  <p:tag name="GUTTERCOL" val="1.5 cm"/>
  <p:tag name="GUTTERROW" val="0.5 cm"/>
  <p:tag name="GUIDESAPPLIEDTO" val="2"/>
  <p:tag name="MASTERLEFTMARGIN" val="36.36"/>
  <p:tag name="MASTERRIGHTMARGIN" val="36.36"/>
  <p:tag name="MASTERTOPMARGIN" val="122"/>
  <p:tag name="MASTERBOTTOMMARGIN" val="122"/>
</p:tagLst>
</file>

<file path=ppt/tags/tag6.xml><?xml version="1.0" encoding="utf-8"?>
<p:tagLst xmlns:a="http://schemas.openxmlformats.org/drawingml/2006/main" xmlns:r="http://schemas.openxmlformats.org/officeDocument/2006/relationships" xmlns:p="http://schemas.openxmlformats.org/presentationml/2006/main">
  <p:tag name="GUIDECOLS" val="1"/>
  <p:tag name="GUIDEROWS" val="1"/>
  <p:tag name="GUTTERCOL" val="1.5 cm"/>
  <p:tag name="GUTTERROW" val="0.5 cm"/>
  <p:tag name="GUIDESAPPLIEDTO" val="2"/>
  <p:tag name="MASTERLEFTMARGIN" val="36.36"/>
  <p:tag name="MASTERRIGHTMARGIN" val="36.36"/>
  <p:tag name="MASTERTOPMARGIN" val="122"/>
  <p:tag name="MASTERBOTTOMMARGIN" val="122"/>
</p:tagLst>
</file>

<file path=ppt/tags/tag7.xml><?xml version="1.0" encoding="utf-8"?>
<p:tagLst xmlns:a="http://schemas.openxmlformats.org/drawingml/2006/main" xmlns:r="http://schemas.openxmlformats.org/officeDocument/2006/relationships" xmlns:p="http://schemas.openxmlformats.org/presentationml/2006/main">
  <p:tag name="GUIDECOLS" val="1"/>
  <p:tag name="GUIDEROWS" val="1"/>
  <p:tag name="GUTTERCOL" val="1.5 cm"/>
  <p:tag name="GUTTERROW" val="0.5 cm"/>
  <p:tag name="GUIDESAPPLIEDTO" val="2"/>
  <p:tag name="MASTERLEFTMARGIN" val="36.36"/>
  <p:tag name="MASTERRIGHTMARGIN" val="36.36"/>
  <p:tag name="MASTERTOPMARGIN" val="122"/>
  <p:tag name="MASTERBOTTOMMARGIN" val="122"/>
</p:tagLst>
</file>

<file path=ppt/tags/tag8.xml><?xml version="1.0" encoding="utf-8"?>
<p:tagLst xmlns:a="http://schemas.openxmlformats.org/drawingml/2006/main" xmlns:r="http://schemas.openxmlformats.org/officeDocument/2006/relationships" xmlns:p="http://schemas.openxmlformats.org/presentationml/2006/main">
  <p:tag name="GUIDECOLS" val="1"/>
  <p:tag name="GUIDEROWS" val="1"/>
  <p:tag name="GUTTERCOL" val="1.5 cm"/>
  <p:tag name="GUTTERROW" val="0.5 cm"/>
  <p:tag name="GUIDESAPPLIEDTO" val="2"/>
  <p:tag name="MASTERLEFTMARGIN" val="36.36"/>
  <p:tag name="MASTERRIGHTMARGIN" val="36.36"/>
  <p:tag name="MASTERTOPMARGIN" val="122"/>
  <p:tag name="MASTERBOTTOMMARGIN" val="122"/>
</p:tagLst>
</file>

<file path=ppt/tags/tag9.xml><?xml version="1.0" encoding="utf-8"?>
<p:tagLst xmlns:a="http://schemas.openxmlformats.org/drawingml/2006/main" xmlns:r="http://schemas.openxmlformats.org/officeDocument/2006/relationships" xmlns:p="http://schemas.openxmlformats.org/presentationml/2006/main">
  <p:tag name="GUIDECOLS" val="1"/>
  <p:tag name="GUIDEROWS" val="1"/>
  <p:tag name="GUTTERCOL" val="1.5 cm"/>
  <p:tag name="GUTTERROW" val="0.5 cm"/>
  <p:tag name="GUIDESAPPLIEDTO" val="2"/>
  <p:tag name="MASTERLEFTMARGIN" val="36.36"/>
  <p:tag name="MASTERRIGHTMARGIN" val="36.36"/>
  <p:tag name="MASTERTOPMARGIN" val="122"/>
  <p:tag name="MASTERBOTTOMMARGIN" val="122"/>
</p:tagLst>
</file>

<file path=ppt/tags/tag10.xml><?xml version="1.0" encoding="utf-8"?>
<p:tagLst xmlns:a="http://schemas.openxmlformats.org/drawingml/2006/main" xmlns:r="http://schemas.openxmlformats.org/officeDocument/2006/relationships" xmlns:p="http://schemas.openxmlformats.org/presentationml/2006/main">
  <p:tag name="MASTERTOPMARGIN" val="170.0787"/>
  <p:tag name="MASTERLEFTMARGIN" val="59.5276"/>
  <p:tag name="MASTERRIGHTMARGIN" val="20.6929"/>
  <p:tag name="MASTERBOTTOMMARGIN" val="59.5276"/>
  <p:tag name="CUSTMASTERTOPMARGIN" val="113.3858"/>
  <p:tag name="CUSTMASTERLEFTMARGIN" val="56.6929"/>
  <p:tag name="CUSTMASTERRIGHTMARGIN" val="19.8425"/>
  <p:tag name="CUSTMASTERBOTTOMMARGIN" val="59.5276"/>
  <p:tag name="GUIDECOLS" val="1"/>
  <p:tag name="GUIDEROWS" val="1"/>
  <p:tag name="GUTTERCOL" val="1.4 cm"/>
  <p:tag name="GUTTERROW" val="0.7 cm"/>
  <p:tag name="GUIDESAPPLIEDTO" val="2"/>
</p:tagLst>
</file>

<file path=ppt/tags/tag11.xml><?xml version="1.0" encoding="utf-8"?>
<p:tagLst xmlns:a="http://schemas.openxmlformats.org/drawingml/2006/main" xmlns:r="http://schemas.openxmlformats.org/officeDocument/2006/relationships" xmlns:p="http://schemas.openxmlformats.org/presentationml/2006/main">
  <p:tag name="MASTERTOPMARGIN" val="170.0787"/>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2"/>
  <p:tag name="GUIDEROWS" val="1"/>
  <p:tag name="GUTTERCOL" val="1.4 cm"/>
  <p:tag name="GUTTERROW" val=".7 cm"/>
  <p:tag name="GUIDESAPPLIEDTO" val="2"/>
</p:tagLst>
</file>

<file path=ppt/tags/tag12.xml><?xml version="1.0" encoding="utf-8"?>
<p:tagLst xmlns:a="http://schemas.openxmlformats.org/drawingml/2006/main" xmlns:r="http://schemas.openxmlformats.org/officeDocument/2006/relationships" xmlns:p="http://schemas.openxmlformats.org/presentationml/2006/main">
  <p:tag name="MASTERTOPMARGIN" val="170.0787"/>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3"/>
  <p:tag name="GUIDEROWS" val="1"/>
  <p:tag name="GUTTERCOL" val="0.7 cm"/>
  <p:tag name="GUTTERROW" val="0.7 cm"/>
  <p:tag name="GUIDESAPPLIEDTO" val="2"/>
</p:tagLst>
</file>

<file path=ppt/tags/tag13.xml><?xml version="1.0" encoding="utf-8"?>
<p:tagLst xmlns:a="http://schemas.openxmlformats.org/drawingml/2006/main" xmlns:r="http://schemas.openxmlformats.org/officeDocument/2006/relationships" xmlns:p="http://schemas.openxmlformats.org/presentationml/2006/main">
  <p:tag name="MASTERTOPMARGIN" val="170.0787"/>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2"/>
  <p:tag name="GUIDEROWS" val="1"/>
  <p:tag name="GUTTERCOL" val="1.4 cm"/>
  <p:tag name="GUTTERROW" val=".7 cm"/>
  <p:tag name="GUIDESAPPLIEDTO" val="2"/>
</p:tagLst>
</file>

<file path=ppt/tags/tag14.xml><?xml version="1.0" encoding="utf-8"?>
<p:tagLst xmlns:a="http://schemas.openxmlformats.org/drawingml/2006/main" xmlns:r="http://schemas.openxmlformats.org/officeDocument/2006/relationships" xmlns:p="http://schemas.openxmlformats.org/presentationml/2006/main">
  <p:tag name="MASTERTOPMARGIN" val="170.0787"/>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2"/>
  <p:tag name="GUIDEROWS" val="2"/>
  <p:tag name="GUTTERCOL" val="1.4 cm"/>
  <p:tag name="GUTTERROW" val="0.7 cm"/>
  <p:tag name="GUIDESAPPLIEDTO" val="2"/>
</p:tagLst>
</file>

<file path=ppt/tags/tag15.xml><?xml version="1.0" encoding="utf-8"?>
<p:tagLst xmlns:a="http://schemas.openxmlformats.org/drawingml/2006/main" xmlns:r="http://schemas.openxmlformats.org/officeDocument/2006/relationships" xmlns:p="http://schemas.openxmlformats.org/presentationml/2006/main">
  <p:tag name="MASTERTOPMARGIN" val="170.0787"/>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3"/>
  <p:tag name="GUIDEROWS" val="1"/>
  <p:tag name="GUTTERCOL" val="0.7 cm"/>
  <p:tag name="GUTTERROW" val="0.3 cm"/>
  <p:tag name="GUIDESAPPLIEDTO" val="2"/>
</p:tagLst>
</file>

<file path=ppt/tags/tag16.xml><?xml version="1.0" encoding="utf-8"?>
<p:tagLst xmlns:a="http://schemas.openxmlformats.org/drawingml/2006/main" xmlns:r="http://schemas.openxmlformats.org/officeDocument/2006/relationships" xmlns:p="http://schemas.openxmlformats.org/presentationml/2006/main">
  <p:tag name="MASTERTOPMARGIN" val="170.0787"/>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5"/>
  <p:tag name="GUIDEROWS" val="1"/>
  <p:tag name="GUTTERCOL" val="0.7 cm"/>
  <p:tag name="GUTTERROW" val="0.3 cm"/>
  <p:tag name="GUIDESAPPLIEDTO" val="2"/>
</p:tagLst>
</file>

<file path=ppt/tags/tag17.xml><?xml version="1.0" encoding="utf-8"?>
<p:tagLst xmlns:a="http://schemas.openxmlformats.org/drawingml/2006/main" xmlns:r="http://schemas.openxmlformats.org/officeDocument/2006/relationships" xmlns:p="http://schemas.openxmlformats.org/presentationml/2006/main">
  <p:tag name="MASTERTOPMARGIN" val="170.0787"/>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2"/>
  <p:tag name="GUIDEROWS" val="2"/>
  <p:tag name="GUTTERCOL" val="1.4 cm"/>
  <p:tag name="GUTTERROW" val="0.7 cm"/>
  <p:tag name="GUIDESAPPLIEDTO" val="2"/>
</p:tagLst>
</file>

<file path=ppt/tags/tag18.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1"/>
  <p:tag name="GUIDEROWS" val="1"/>
  <p:tag name="GUTTERCOL" val="1.4 cm"/>
  <p:tag name="GUTTERROW" val="0.7 cm"/>
  <p:tag name="GUIDESAPPLIEDTO" val="2"/>
</p:tagLst>
</file>

<file path=ppt/tags/tag19.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2"/>
  <p:tag name="GUIDEROWS" val="1"/>
  <p:tag name="GUTTERCOL" val="1.4 cm"/>
  <p:tag name="GUTTERROW" val="0.7 cm"/>
  <p:tag name="GUIDESAPPLIEDTO" val="2"/>
</p:tagLst>
</file>

<file path=ppt/tags/tag20.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3"/>
  <p:tag name="GUIDEROWS" val="1"/>
  <p:tag name="GUTTERCOL" val="0.7 cm"/>
  <p:tag name="GUTTERROW" val="0.7 cm"/>
  <p:tag name="GUIDESAPPLIEDTO" val="2"/>
</p:tagLst>
</file>

<file path=ppt/tags/tag21.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2"/>
  <p:tag name="GUIDEROWS" val="1"/>
  <p:tag name="GUTTERCOL" val="1.4 cm"/>
  <p:tag name="GUTTERROW" val="0.7 cm"/>
  <p:tag name="GUIDESAPPLIEDTO" val="2"/>
</p:tagLst>
</file>

<file path=ppt/tags/tag22.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2"/>
  <p:tag name="GUIDEROWS" val="2"/>
  <p:tag name="GUTTERCOL" val="1.4 cm"/>
  <p:tag name="GUTTERROW" val="0.7 cm"/>
  <p:tag name="GUIDESAPPLIEDTO" val="2"/>
</p:tagLst>
</file>

<file path=ppt/tags/tag23.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3"/>
  <p:tag name="GUIDEROWS" val="1"/>
  <p:tag name="GUTTERCOL" val="0.7 cm"/>
  <p:tag name="GUTTERROW" val=".3 cm"/>
  <p:tag name="GUIDESAPPLIEDTO" val="2"/>
</p:tagLst>
</file>

<file path=ppt/tags/tag24.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5"/>
  <p:tag name="GUIDEROWS" val="1"/>
  <p:tag name="GUTTERCOL" val="0.7 cm"/>
  <p:tag name="GUTTERROW" val=".3 cm"/>
  <p:tag name="GUIDESAPPLIEDTO" val="2"/>
</p:tagLst>
</file>

<file path=ppt/tags/tag25.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1"/>
  <p:tag name="GUIDEROWS" val="1"/>
  <p:tag name="GUTTERCOL" val="1.4 cm"/>
  <p:tag name="GUTTERROW" val="0.7 cm"/>
  <p:tag name="GUIDESAPPLIEDTO" val="2"/>
</p:tagLst>
</file>

<file path=ppt/tags/tag26.xml><?xml version="1.0" encoding="utf-8"?>
<p:tagLst xmlns:a="http://schemas.openxmlformats.org/drawingml/2006/main" xmlns:r="http://schemas.openxmlformats.org/officeDocument/2006/relationships" xmlns:p="http://schemas.openxmlformats.org/presentationml/2006/main">
  <p:tag name="MASTERTOPMARGIN" val="127.5591"/>
  <p:tag name="MASTERLEFTMARGIN" val="59.5276"/>
  <p:tag name="MASTERRIGHTMARGIN" val="19.8425"/>
  <p:tag name="MASTERBOTTOMMARGIN" val="59.5276"/>
  <p:tag name="CUSTMASTERTOPMARGIN" val="113.3858"/>
  <p:tag name="CUSTMASTERLEFTMARGIN" val="56.6929"/>
  <p:tag name="CUSTMASTERRIGHTMARGIN" val="19.8425"/>
  <p:tag name="CUSTMASTERBOTTOMMARGIN" val="59.5276"/>
  <p:tag name="GUIDECOLS" val="2"/>
  <p:tag name="GUIDEROWS" val="2"/>
  <p:tag name="GUTTERCOL" val="1.4 cm"/>
  <p:tag name="GUTTERROW" val="0.7 cm"/>
  <p:tag name="GUIDESAPPLIEDTO" val="2"/>
</p:tagLst>
</file>

<file path=ppt/theme/theme1.xml><?xml version="1.0" encoding="utf-8"?>
<a:theme xmlns:a="http://schemas.openxmlformats.org/drawingml/2006/main" name="BAE Systems">
  <a:themeElements>
    <a:clrScheme name="BAE Systems">
      <a:dk1>
        <a:srgbClr val="2D3033"/>
      </a:dk1>
      <a:lt1>
        <a:srgbClr val="FFFFFF"/>
      </a:lt1>
      <a:dk2>
        <a:srgbClr val="FC4C02"/>
      </a:dk2>
      <a:lt2>
        <a:srgbClr val="E9E4E1"/>
      </a:lt2>
      <a:accent1>
        <a:srgbClr val="6C6460"/>
      </a:accent1>
      <a:accent2>
        <a:srgbClr val="DCA366"/>
      </a:accent2>
      <a:accent3>
        <a:srgbClr val="007383"/>
      </a:accent3>
      <a:accent4>
        <a:srgbClr val="00405E"/>
      </a:accent4>
      <a:accent5>
        <a:srgbClr val="4D394F"/>
      </a:accent5>
      <a:accent6>
        <a:srgbClr val="F0B323"/>
      </a:accent6>
      <a:hlink>
        <a:srgbClr val="3D4146"/>
      </a:hlink>
      <a:folHlink>
        <a:srgbClr val="3D4146"/>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extLst>
    <a:ext uri="{05A4C25C-085E-4340-85A3-A5531E510DB2}">
      <thm15:themeFamily xmlns:thm15="http://schemas.microsoft.com/office/thememl/2012/main" name="16X9 Proprietary Inc. U.S. 2021 PPT Template" id="{890F7D02-407C-463F-8ACF-0D25751FD0C0}" vid="{5213204D-3F65-4F7A-B916-A854DFCD5C6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titus xmlns="http://schemas.titus.com/TitusProperties/">
  <TitusGUID xmlns="">aed9fc52-d2bc-41f4-a010-99f57f6c7dc2</TitusGUID>
  <TitusMetadata xmlns="">eyJucyI6Ind3dy5iYWVzeXN0ZW1zLmNvbSIsInByb3BzIjpbeyJuIjoiT3JpZ2luYXRvciIsInZhbHMiOlt7InZhbHVlIjoiQkFFIFN5c3RlbXMifV19LHsibiI6IkRvY3VtZW50U3VidHlwZSIsInZhbHMiOltdfSx7Im4iOiJ1cm5iYWlsc0NvbXBNYXJraW5nUDEiLCJ2YWxzIjpbeyJ2YWx1ZSI6IkJBRSBTWVNURU1TIFBST1BSSUVUQVJZIn1dfSx7Im4iOiJ1cm5iYWlsc05BVFNFQ01hcmtpbmdQMSIsInZhbHMiOlt7InZhbHVlIjoiTk9UIEFQUExJQ0FCTEUifV19LHsibiI6InVybmJhaWxzTkFUU0VDTWFya2luZ1AzIiwidmFscyI6W119LHsibiI6InVybmJhaWxzTkFUU0VDTWFya2luZ1AyIiwidmFscyI6W119LHsibiI6InVybmJhaWxzRXhwb3J0Q29udHJvbE1hcmtpbmdQMSIsInZhbHMiOlt7InZhbHVlIjoiTk8ifV19LHsibiI6InVybmJhaWxzRXhwb3J0Q29udHJvbE1hcmtpbmdQMiIsInZhbHMiOlt7InZhbHVlIjoiTk9UIEVYUE9SVCBDT05UUk9MTEVEIC0gVUsgXC8gVVMgXC8gT1RIRVIgTE9DQUwifV19LHsibiI6InVybmJhaWxzRXhwb3J0Q29udHJvbEJVIiwidmFscyI6W119LHsibiI6InVybmJhaWxzRXhwb3J0Q29udHJvbE1TQXJlYSIsInZhbHMiOltdfSx7Im4iOiJ1cm5iYWlsc0V4cG9ydENvbnRyb2xNU0xpY2VuY2VzIiwidmFscyI6W119LHsibiI6IlRoaXJkUGFydHlTd2l0Y2hvZmZFeHBvcnRDb250cm9sTWFya2luZyIsInZhbHMiOltdfSx7Im4iOiJCYWVzQ2xhc3NpZmljYXRpb25Db21tZW50cyIsInZhbHMiOltdfSx7Im4iOiJiYWVzeXN0ZW1zbXZtTkFUU0VDcmVnaW9uIiwidmFscyI6W3sidmFsdWUiOiJVSyJ9XX1dfQ==</TitusMetadata>
</titus>
</file>

<file path=customXml/itemProps1.xml><?xml version="1.0" encoding="utf-8"?>
<ds:datastoreItem xmlns:ds="http://schemas.openxmlformats.org/officeDocument/2006/customXml" ds:itemID="{B9E7DC5B-CB38-46AB-8574-FB685D0FD17C}">
  <ds:schemaRefs>
    <ds:schemaRef ds:uri="http://schemas.titus.com/TitusProperties/"/>
    <ds:schemaRef ds:uri=""/>
  </ds:schemaRefs>
</ds:datastoreItem>
</file>

<file path=docProps/app.xml><?xml version="1.0" encoding="utf-8"?>
<Properties xmlns="http://schemas.openxmlformats.org/officeDocument/2006/extended-properties" xmlns:vt="http://schemas.openxmlformats.org/officeDocument/2006/docPropsVTypes">
  <Template>Tab Presentation</Template>
  <TotalTime>35610</TotalTime>
  <Words>1132</Words>
  <Application>Microsoft Office PowerPoint</Application>
  <PresentationFormat>Custom</PresentationFormat>
  <Paragraphs>156</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tahoma</vt:lpstr>
      <vt:lpstr>tahoma</vt:lpstr>
      <vt:lpstr>BAE Systems</vt:lpstr>
      <vt:lpstr>Systems Engineering Approaches</vt:lpstr>
      <vt:lpstr>Systems Engineering – what is it?</vt:lpstr>
      <vt:lpstr>Categorising Problems   Understanding the What and How</vt:lpstr>
      <vt:lpstr>System Development Lifecycles   The Vee and Spiral </vt:lpstr>
      <vt:lpstr>Soft Systems Analysis</vt:lpstr>
      <vt:lpstr>Root Definitions - PQR</vt:lpstr>
      <vt:lpstr>Richer Root Definition - CATWOE</vt:lpstr>
      <vt:lpstr>Richer Root Definition – CATWOE (cont)</vt:lpstr>
      <vt:lpstr>Soft Systems Analysis – Rich Picture</vt:lpstr>
      <vt:lpstr>Soft Systems Analysis – Rich Picture</vt:lpstr>
      <vt:lpstr>Soft Systems Analysis</vt:lpstr>
      <vt:lpstr>Soft Systems Analysis</vt:lpstr>
      <vt:lpstr>Hard Systems Analysis</vt:lpstr>
      <vt:lpstr>Hard Systems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 UK general presentation template (widescreen)</dc:title>
  <dc:creator>rhys. jobbins</dc:creator>
  <cp:lastModifiedBy>David Holley</cp:lastModifiedBy>
  <cp:revision>554</cp:revision>
  <cp:lastPrinted>2026-09-17T15:01:19Z</cp:lastPrinted>
  <dcterms:created xsi:type="dcterms:W3CDTF">2019-12-18T12:31:32Z</dcterms:created>
  <dcterms:modified xsi:type="dcterms:W3CDTF">2026-09-21T09:58:45Z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2019-12-09T00:00:00Z</vt:filetime>
  </property>
  <property fmtid="{D5CDD505-2E9C-101B-9397-08002B2CF9AE}" pid="3" name="Creator">
    <vt:lpwstr>Microsoft® PowerPoint® 2016</vt:lpwstr>
  </property>
  <property fmtid="{D5CDD505-2E9C-101B-9397-08002B2CF9AE}" pid="4" name="LastSaved">
    <vt:filetime>2019-12-18T00:00:00Z</vt:filetime>
  </property>
  <property fmtid="{D5CDD505-2E9C-101B-9397-08002B2CF9AE}" pid="5" name="TitusGUID">
    <vt:lpwstr>aed9fc52-d2bc-41f4-a010-99f57f6c7dc2</vt:lpwstr>
  </property>
  <property fmtid="{D5CDD505-2E9C-101B-9397-08002B2CF9AE}" pid="6" name="Originator">
    <vt:lpwstr>BAE Systems</vt:lpwstr>
  </property>
  <property fmtid="{D5CDD505-2E9C-101B-9397-08002B2CF9AE}" pid="7" name="urnbailsCompMarkingP1">
    <vt:lpwstr>BAE SYSTEMS PROPRIETARY</vt:lpwstr>
  </property>
  <property fmtid="{D5CDD505-2E9C-101B-9397-08002B2CF9AE}" pid="8" name="urnbailsNATSECMarkingP1">
    <vt:lpwstr>NOT APPLICABLE</vt:lpwstr>
  </property>
  <property fmtid="{D5CDD505-2E9C-101B-9397-08002B2CF9AE}" pid="9" name="urnbailsExportControlMarkingP1">
    <vt:lpwstr>NO</vt:lpwstr>
  </property>
  <property fmtid="{D5CDD505-2E9C-101B-9397-08002B2CF9AE}" pid="10" name="urnbailsExportControlMarkingP2">
    <vt:lpwstr>NOT EXPORT CONTROLLED - UK / US / OTHER LOCAL</vt:lpwstr>
  </property>
  <property fmtid="{D5CDD505-2E9C-101B-9397-08002B2CF9AE}" pid="11" name="BaesClassificationComments">
    <vt:lpwstr/>
  </property>
  <property fmtid="{D5CDD505-2E9C-101B-9397-08002B2CF9AE}" pid="12" name="baesystemsmvmNATSECregion">
    <vt:lpwstr>UK</vt:lpwstr>
  </property>
</Properties>
</file>