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059832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Blwyddyn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6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teimlo’n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gobeithio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Gobeithio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bydd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yfory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108012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cytuno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/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anghytuno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raglen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deledu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94421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950" i="1" dirty="0" smtClean="0">
                <a:solidFill>
                  <a:schemeClr val="tx1"/>
                </a:solidFill>
                <a:latin typeface="Comic Sans MS" pitchFamily="66" charset="0"/>
              </a:rPr>
              <a:t>In my opinion</a:t>
            </a:r>
          </a:p>
          <a:p>
            <a:pPr algn="ctr"/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...-</a:t>
            </a:r>
          </a:p>
          <a:p>
            <a:pPr algn="ctr"/>
            <a:r>
              <a:rPr lang="en-GB" sz="950" i="1" dirty="0" smtClean="0">
                <a:solidFill>
                  <a:schemeClr val="tx1"/>
                </a:solidFill>
                <a:latin typeface="Comic Sans MS" pitchFamily="66" charset="0"/>
              </a:rPr>
              <a:t>I think that ... is ...</a:t>
            </a:r>
          </a:p>
          <a:p>
            <a:pPr algn="ctr"/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anffodus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950" i="1" dirty="0" smtClean="0">
                <a:solidFill>
                  <a:schemeClr val="tx1"/>
                </a:solidFill>
                <a:latin typeface="Comic Sans MS" pitchFamily="66" charset="0"/>
              </a:rPr>
              <a:t>unfortunately</a:t>
            </a:r>
          </a:p>
          <a:p>
            <a:pPr algn="ctr"/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gwaetha’r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modd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950" i="1" dirty="0" smtClean="0">
                <a:solidFill>
                  <a:schemeClr val="tx1"/>
                </a:solidFill>
                <a:latin typeface="Comic Sans MS" pitchFamily="66" charset="0"/>
              </a:rPr>
              <a:t>worse luck</a:t>
            </a:r>
          </a:p>
          <a:p>
            <a:pPr algn="ctr"/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950" i="1" dirty="0" smtClean="0">
                <a:solidFill>
                  <a:schemeClr val="tx1"/>
                </a:solidFill>
                <a:latin typeface="Comic Sans MS" pitchFamily="66" charset="0"/>
              </a:rPr>
              <a:t>– It was 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wastraff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amser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950" i="1" dirty="0" smtClean="0">
                <a:solidFill>
                  <a:schemeClr val="tx1"/>
                </a:solidFill>
                <a:latin typeface="Comic Sans MS" pitchFamily="66" charset="0"/>
              </a:rPr>
              <a:t>a waste of time</a:t>
            </a:r>
          </a:p>
          <a:p>
            <a:pPr algn="ctr"/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lawer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950" i="1" dirty="0" smtClean="0">
                <a:solidFill>
                  <a:schemeClr val="tx1"/>
                </a:solidFill>
                <a:latin typeface="Comic Sans MS" pitchFamily="66" charset="0"/>
              </a:rPr>
              <a:t>lots of fun</a:t>
            </a:r>
          </a:p>
          <a:p>
            <a:pPr algn="ctr"/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gyffrous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5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95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950" i="1" dirty="0" smtClean="0">
                <a:solidFill>
                  <a:schemeClr val="tx1"/>
                </a:solidFill>
                <a:latin typeface="Comic Sans MS" pitchFamily="66" charset="0"/>
              </a:rPr>
              <a:t>very exciting</a:t>
            </a:r>
          </a:p>
          <a:p>
            <a:pPr algn="ctr"/>
            <a:endParaRPr lang="en-GB" sz="1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221088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221088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teimlo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yfory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5940152" y="2636912"/>
            <a:ext cx="1224136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933056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raglen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deledu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hoffet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o ‘One Direction’?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cytuno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948264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445224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812360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daviee5\AppData\Local\Microsoft\Windows\Temporary Internet Files\Content.IE5\EIMT1X4O\MP900422721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763688" cy="76470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VLPGA22F\MP900442505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2492896"/>
            <a:ext cx="899592" cy="1584176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VLPGA22F\MP90043078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0" y="2636912"/>
            <a:ext cx="751781" cy="1330428"/>
          </a:xfrm>
          <a:prstGeom prst="rect">
            <a:avLst/>
          </a:prstGeom>
          <a:noFill/>
        </p:spPr>
      </p:pic>
      <p:pic>
        <p:nvPicPr>
          <p:cNvPr id="1031" name="Picture 7" descr="C:\Users\daviee5\AppData\Local\Microsoft\Windows\Temporary Internet Files\Content.IE5\EIMT1X4O\MP900431165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19872" y="6093296"/>
            <a:ext cx="2376264" cy="764704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EIMT1X4O\MP900403252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3275856" y="0"/>
            <a:ext cx="2664296" cy="692695"/>
          </a:xfrm>
          <a:prstGeom prst="rect">
            <a:avLst/>
          </a:prstGeom>
          <a:noFill/>
        </p:spPr>
      </p:pic>
      <p:pic>
        <p:nvPicPr>
          <p:cNvPr id="1037" name="Picture 13" descr="C:\Users\daviee5\AppData\Local\Microsoft\Windows\Temporary Internet Files\Content.IE5\Q3FF0LC0\MP900439314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7164288" y="0"/>
            <a:ext cx="1979712" cy="692695"/>
          </a:xfrm>
          <a:prstGeom prst="rect">
            <a:avLst/>
          </a:prstGeom>
          <a:noFill/>
        </p:spPr>
      </p:pic>
      <p:pic>
        <p:nvPicPr>
          <p:cNvPr id="1038" name="Picture 14" descr="C:\Users\daviee5\AppData\Local\Microsoft\Windows\Temporary Internet Files\Content.IE5\CWPSFPZ7\MP900442393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0"/>
            <a:ext cx="1907704" cy="6926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2116</TotalTime>
  <Words>218</Words>
  <Application>Microsoft Office PowerPoint</Application>
  <PresentationFormat>On-screen Show (4:3)</PresentationFormat>
  <Paragraphs>30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143</cp:revision>
  <dcterms:created xsi:type="dcterms:W3CDTF">2013-08-31T15:45:17Z</dcterms:created>
  <dcterms:modified xsi:type="dcterms:W3CDTF">2014-04-15T23:16:00Z</dcterms:modified>
</cp:coreProperties>
</file>