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E6D79E-0EFB-417F-983D-E76496ABC755}" v="10" dt="2026-10-18T15:21:17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931" y="144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sa mir" userId="7c717310a89a2189" providerId="LiveId" clId="{B4307659-961A-435A-8086-A31A12A5E1D3}"/>
    <pc:docChg chg="modSld">
      <pc:chgData name="shamsa mir" userId="7c717310a89a2189" providerId="LiveId" clId="{B4307659-961A-435A-8086-A31A12A5E1D3}" dt="2026-10-18T14:25:51.843" v="1" actId="20578"/>
      <pc:docMkLst>
        <pc:docMk/>
      </pc:docMkLst>
      <pc:sldChg chg="modSp">
        <pc:chgData name="shamsa mir" userId="7c717310a89a2189" providerId="LiveId" clId="{B4307659-961A-435A-8086-A31A12A5E1D3}" dt="2026-10-18T14:25:51.843" v="1" actId="20578"/>
        <pc:sldMkLst>
          <pc:docMk/>
          <pc:sldMk cId="4239200537" sldId="259"/>
        </pc:sldMkLst>
        <pc:spChg chg="mod">
          <ac:chgData name="shamsa mir" userId="7c717310a89a2189" providerId="LiveId" clId="{B4307659-961A-435A-8086-A31A12A5E1D3}" dt="2026-10-18T14:25:51.843" v="1" actId="20578"/>
          <ac:spMkLst>
            <pc:docMk/>
            <pc:sldMk cId="4239200537" sldId="259"/>
            <ac:spMk id="2" creationId="{5ABCEF4A-0E0B-A700-6E69-397AD5A94B73}"/>
          </ac:spMkLst>
        </pc:spChg>
      </pc:sldChg>
      <pc:sldChg chg="addSp modSp">
        <pc:chgData name="shamsa mir" userId="7c717310a89a2189" providerId="LiveId" clId="{B4307659-961A-435A-8086-A31A12A5E1D3}" dt="2026-10-18T09:15:58.379" v="0" actId="767"/>
        <pc:sldMkLst>
          <pc:docMk/>
          <pc:sldMk cId="1900545167" sldId="261"/>
        </pc:sldMkLst>
        <pc:spChg chg="add mod">
          <ac:chgData name="shamsa mir" userId="7c717310a89a2189" providerId="LiveId" clId="{B4307659-961A-435A-8086-A31A12A5E1D3}" dt="2026-10-18T09:15:58.379" v="0" actId="767"/>
          <ac:spMkLst>
            <pc:docMk/>
            <pc:sldMk cId="1900545167" sldId="261"/>
            <ac:spMk id="2" creationId="{3F6A3843-D375-7A0E-5EBB-004DFB66F8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6881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526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844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648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4439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6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883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50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248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615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70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92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861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521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49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27545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21888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764391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627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840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797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736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3369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5052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816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15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38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60226032-8FB9-4368-8A17-A8DA5C8207B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7193A855-1B6F-40FE-9DB3-818E5F48874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568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  <p:sldLayoutId id="2147483805" r:id="rId19"/>
    <p:sldLayoutId id="2147483806" r:id="rId20"/>
    <p:sldLayoutId id="2147483807" r:id="rId21"/>
    <p:sldLayoutId id="2147483808" r:id="rId22"/>
    <p:sldLayoutId id="2147483809" r:id="rId23"/>
    <p:sldLayoutId id="2147483810" r:id="rId24"/>
    <p:sldLayoutId id="2147483811" r:id="rId25"/>
    <p:sldLayoutId id="2147483812" r:id="rId26"/>
    <p:sldLayoutId id="2147483813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grad.com/topics/jobs-careers-healthcar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choices.co.uk/" TargetMode="Externa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choices.co.uk/" TargetMode="Externa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cityandguilds.com/qualifications/health-and-social-care" TargetMode="External"/><Relationship Id="rId1" Type="http://schemas.openxmlformats.org/officeDocument/2006/relationships/slideLayout" Target="../slideLayouts/slideLayout25.xml"/><Relationship Id="rId5" Type="http://schemas.openxmlformats.org/officeDocument/2006/relationships/hyperlink" Target="https://uk.indeed.com/" TargetMode="External"/><Relationship Id="rId4" Type="http://schemas.openxmlformats.org/officeDocument/2006/relationships/hyperlink" Target="https://www.nhsempolyer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AFCBDF-800A-AA21-0E74-420C9C225FE2}"/>
              </a:ext>
            </a:extLst>
          </p:cNvPr>
          <p:cNvSpPr txBox="1"/>
          <p:nvPr/>
        </p:nvSpPr>
        <p:spPr>
          <a:xfrm>
            <a:off x="643467" y="2108200"/>
            <a:ext cx="79163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Name: Shamsa Mir</a:t>
            </a:r>
          </a:p>
          <a:p>
            <a:r>
              <a:rPr lang="en-GB" sz="3200" b="1" dirty="0"/>
              <a:t>Student ID: 2525306</a:t>
            </a:r>
          </a:p>
          <a:p>
            <a:r>
              <a:rPr lang="en-GB" sz="3200" b="1" dirty="0"/>
              <a:t>Module code: LCHS4009</a:t>
            </a:r>
          </a:p>
          <a:p>
            <a:r>
              <a:rPr lang="en-GB" sz="3200" b="1" dirty="0"/>
              <a:t>Lecturer: Khaled </a:t>
            </a:r>
            <a:r>
              <a:rPr lang="en-GB" sz="3200" b="1" dirty="0" err="1"/>
              <a:t>Alnababta</a:t>
            </a:r>
            <a:endParaRPr lang="en-GB" sz="3200" b="1" dirty="0"/>
          </a:p>
          <a:p>
            <a:r>
              <a:rPr lang="en-GB" sz="3200" b="1" dirty="0"/>
              <a:t>Module- Professional Development within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1454324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1D48F2-4CF9-8BB3-2E58-6DA660E30DBC}"/>
              </a:ext>
            </a:extLst>
          </p:cNvPr>
          <p:cNvSpPr txBox="1"/>
          <p:nvPr/>
        </p:nvSpPr>
        <p:spPr>
          <a:xfrm>
            <a:off x="589280" y="141204"/>
            <a:ext cx="6790267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Chosen senior career.</a:t>
            </a:r>
          </a:p>
          <a:p>
            <a:endParaRPr lang="en-GB" sz="3600" b="1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chose to become a senior care worker in a care home, and I found this job offer at (Birmingham City Council Jobs).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have always enjoyed supporting people and making a positive difference to someone’s day.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want a career that is meaningful, helping vulnerable people maintain their dignity and independence through assisted care.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have personal experiences whilst caring for my family members. Which inspired me to pursue this as career choice professionally.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/>
              <a:t>(Skills for Care,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b="1" dirty="0"/>
          </a:p>
          <a:p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E77C69-E043-C969-565F-F6B5523FD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64880" y="1920240"/>
            <a:ext cx="3037840" cy="247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3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C0D569-C085-B584-EF3F-166E34332F08}"/>
              </a:ext>
            </a:extLst>
          </p:cNvPr>
          <p:cNvSpPr txBox="1"/>
          <p:nvPr/>
        </p:nvSpPr>
        <p:spPr>
          <a:xfrm>
            <a:off x="721360" y="711200"/>
            <a:ext cx="7691120" cy="7402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               My Strengths </a:t>
            </a:r>
            <a:r>
              <a:rPr lang="en-GB" dirty="0"/>
              <a:t>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Compassionate and patient – I listen very carefully and treat people with respect, kindness and show  empathy.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communicator – I can talk clearly and explain things in a simplified way, so that people with different needs can understand what I am saying to them.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Reliable and punctual – I am very punctual and reliable by arriving at my destination early or where I am needed and can be trusted to complete my tasks early 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Calm under pressure – I stay composed in difficult or busy situations.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experience – I have cared for family members, so I understand the basic needs of vulnerable people. </a:t>
            </a:r>
          </a:p>
          <a:p>
            <a:endParaRPr lang="en-GB" sz="2400" dirty="0"/>
          </a:p>
          <a:p>
            <a:r>
              <a:rPr lang="en-GB" sz="2400" dirty="0"/>
              <a:t>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en-GB" sz="2400" dirty="0"/>
              <a:t> 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hoices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https://www.carechoices.co.uk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   (ND)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19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BCEF4A-0E0B-A700-6E69-397AD5A94B73}"/>
              </a:ext>
            </a:extLst>
          </p:cNvPr>
          <p:cNvSpPr txBox="1"/>
          <p:nvPr/>
        </p:nvSpPr>
        <p:spPr>
          <a:xfrm>
            <a:off x="1005839" y="558800"/>
            <a:ext cx="10110893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           My Weaknesses:</a:t>
            </a:r>
            <a:endParaRPr lang="en-GB" b="1" dirty="0"/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/>
              <a:t>Limited professional experience </a:t>
            </a:r>
            <a:r>
              <a:rPr lang="en-GB" sz="2400" dirty="0"/>
              <a:t>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have not yet worked in a paid care setting.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/>
              <a:t>Confidence speaking to large groups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I feel nervous presenting, although I am comfortable talking on a one-to-one basis.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/>
              <a:t>Need more knowledge on medication procedures </a:t>
            </a:r>
            <a:r>
              <a:rPr lang="en-GB" sz="2400" dirty="0"/>
              <a:t>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haven’t yet completed formal training in administering medication.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/>
              <a:t>Time management during busy shifts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sometimes need support prioritising tasks when things get busy.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 Choices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https://www.carechoices.co.uk/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(ND)</a:t>
            </a:r>
          </a:p>
        </p:txBody>
      </p:sp>
    </p:spTree>
    <p:extLst>
      <p:ext uri="{BB962C8B-B14F-4D97-AF65-F5344CB8AC3E}">
        <p14:creationId xmlns:p14="http://schemas.microsoft.com/office/powerpoint/2010/main" val="4239200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909997-CEFD-B590-BC20-704BC5BC25E3}"/>
              </a:ext>
            </a:extLst>
          </p:cNvPr>
          <p:cNvSpPr txBox="1"/>
          <p:nvPr/>
        </p:nvSpPr>
        <p:spPr>
          <a:xfrm>
            <a:off x="1410546" y="751344"/>
            <a:ext cx="1004485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Opportunities: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Apprenticeships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can complete a level 2 or 3 Diploma in Health and Social Care while I work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(City &amp; Guilds, 2026).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Free training available </a:t>
            </a:r>
            <a:r>
              <a:rPr lang="en-GB" dirty="0"/>
              <a:t>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many employers provide training in moving and handling, safeguarding, and medication awareness.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Growing sector </a:t>
            </a:r>
            <a:r>
              <a:rPr lang="en-GB" dirty="0"/>
              <a:t>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Demand for care worker is rising; more jobs are becoming available locally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(Skills for Care, 2024)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Volunteering</a:t>
            </a:r>
            <a:r>
              <a:rPr lang="en-GB" dirty="0"/>
              <a:t> 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can volunteer at a local care home to build professional experience.</a:t>
            </a:r>
          </a:p>
          <a:p>
            <a:endParaRPr lang="en-GB" dirty="0"/>
          </a:p>
          <a:p>
            <a:r>
              <a:rPr lang="en-GB" sz="3200" b="1" dirty="0"/>
              <a:t>Threats: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Emotional challenges </a:t>
            </a:r>
            <a:r>
              <a:rPr lang="en-GB" dirty="0"/>
              <a:t>– The role can be emotionally difficult;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Physical demands </a:t>
            </a:r>
            <a:r>
              <a:rPr lang="en-GB" dirty="0"/>
              <a:t>– the work involves being on your feet all day and can be physically tiring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Irregular shift patterns </a:t>
            </a:r>
            <a:r>
              <a:rPr lang="en-GB" dirty="0"/>
              <a:t>– may need to work weekend , # nights ,weekdays and bank holidays.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Recruitment standards </a:t>
            </a:r>
            <a:r>
              <a:rPr lang="en-GB" dirty="0"/>
              <a:t>– Enhanced DBS , references.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0056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6A3843-D375-7A0E-5EBB-004DFB66F8D6}"/>
              </a:ext>
            </a:extLst>
          </p:cNvPr>
          <p:cNvSpPr txBox="1"/>
          <p:nvPr/>
        </p:nvSpPr>
        <p:spPr>
          <a:xfrm>
            <a:off x="575735" y="668866"/>
            <a:ext cx="9237132" cy="10125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How I Will Use My Strengths &amp; References</a:t>
            </a:r>
          </a:p>
          <a:p>
            <a:endParaRPr lang="en-GB" sz="32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 my weaknesses through training - provide training.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 my compassion and patience - When dealing with sensitive situations.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Manage threats with self-care - Establish good routines and boundaries to protect my own mental health.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Turn weakness into opportunities - I can be trained to fill in the gaps to help me enhance in my required my job role. 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/>
          </a:p>
          <a:p>
            <a:r>
              <a:rPr lang="en-GB" sz="3200" b="1" dirty="0"/>
              <a:t>References 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City &amp; Guilds (2026)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Qualifications. Available at 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https://www.cityandguilds.com/qualifications/health-and-social-care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10 October 2026)</a:t>
            </a:r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state of the Adult Social Care Workforce in England. Leeds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for Care. Available at</a:t>
            </a:r>
            <a:r>
              <a:rPr lang="en-GB" b="1" dirty="0"/>
              <a:t>: </a:t>
            </a:r>
            <a:r>
              <a:rPr lang="en-GB" b="1" dirty="0">
                <a:hlinkClick r:id="rId3"/>
              </a:rPr>
              <a:t>https://www.skillsforcare.org.uk</a:t>
            </a:r>
            <a:r>
              <a:rPr lang="en-GB" b="1" dirty="0"/>
              <a:t>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10 October 2026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Employers (2025)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Career Pathways in Health and Social Care. Available at: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https://www.nhsempolyers.org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 Accessed: 10 October 2026)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Indeed ( Senior Care Assistant jobs in Birmingham)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https://uk.indeed.com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00545167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8699</TotalTime>
  <Words>675</Words>
  <Application>Microsoft Office PowerPoint</Application>
  <PresentationFormat>Widescreen</PresentationFormat>
  <Paragraphs>83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Felix Titling</vt:lpstr>
      <vt:lpstr>Goudy Old Style</vt:lpstr>
      <vt:lpstr>Wingdings</vt:lpstr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shamsa mir</dc:creator>
  <cp:lastModifiedBy>shamsa mir</cp:lastModifiedBy>
  <cp:revision>1</cp:revision>
  <dcterms:created xsi:type="dcterms:W3CDTF">2026-10-12T14:22:44Z</dcterms:created>
  <dcterms:modified xsi:type="dcterms:W3CDTF">2026-10-18T15:22:07Z</dcterms:modified>
</cp:coreProperties>
</file>