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1" r:id="rId4"/>
  </p:sldMasterIdLst>
  <p:notesMasterIdLst>
    <p:notesMasterId r:id="rId15"/>
  </p:notesMasterIdLst>
  <p:sldIdLst>
    <p:sldId id="256" r:id="rId5"/>
    <p:sldId id="257" r:id="rId6"/>
    <p:sldId id="258" r:id="rId7"/>
    <p:sldId id="276" r:id="rId8"/>
    <p:sldId id="277" r:id="rId9"/>
    <p:sldId id="278" r:id="rId10"/>
    <p:sldId id="279" r:id="rId11"/>
    <p:sldId id="280" r:id="rId12"/>
    <p:sldId id="281"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417A46-AA41-4867-AF3A-76505F70A53A}" v="30" dt="2022-03-12T11:26:44.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86" autoAdjust="0"/>
  </p:normalViewPr>
  <p:slideViewPr>
    <p:cSldViewPr snapToGrid="0">
      <p:cViewPr varScale="1">
        <p:scale>
          <a:sx n="78" d="100"/>
          <a:sy n="78" d="100"/>
        </p:scale>
        <p:origin x="878" y="53"/>
      </p:cViewPr>
      <p:guideLst>
        <p:guide orient="horz" pos="2160"/>
        <p:guide pos="3840"/>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Ioan" userId="369492a61593c36e" providerId="LiveId" clId="{4D417A46-AA41-4867-AF3A-76505F70A53A}"/>
    <pc:docChg chg="undo custSel addSld delSld modSld modMainMaster">
      <pc:chgData name="Alice Ioan" userId="369492a61593c36e" providerId="LiveId" clId="{4D417A46-AA41-4867-AF3A-76505F70A53A}" dt="2022-03-13T09:26:09.540" v="370" actId="1076"/>
      <pc:docMkLst>
        <pc:docMk/>
      </pc:docMkLst>
      <pc:sldChg chg="addSp delSp modSp mod modTransition setBg setClrOvrMap delDesignElem">
        <pc:chgData name="Alice Ioan" userId="369492a61593c36e" providerId="LiveId" clId="{4D417A46-AA41-4867-AF3A-76505F70A53A}" dt="2022-03-13T09:26:09.540" v="370" actId="1076"/>
        <pc:sldMkLst>
          <pc:docMk/>
          <pc:sldMk cId="2259308896" sldId="256"/>
        </pc:sldMkLst>
        <pc:spChg chg="mod">
          <ac:chgData name="Alice Ioan" userId="369492a61593c36e" providerId="LiveId" clId="{4D417A46-AA41-4867-AF3A-76505F70A53A}" dt="2022-03-13T09:25:48.592" v="369" actId="255"/>
          <ac:spMkLst>
            <pc:docMk/>
            <pc:sldMk cId="2259308896" sldId="256"/>
            <ac:spMk id="2" creationId="{51DF3D98-3C30-4CFC-8643-C81E829C8C25}"/>
          </ac:spMkLst>
        </pc:spChg>
        <pc:spChg chg="mod ord">
          <ac:chgData name="Alice Ioan" userId="369492a61593c36e" providerId="LiveId" clId="{4D417A46-AA41-4867-AF3A-76505F70A53A}" dt="2022-03-12T12:56:39.931" v="357" actId="2711"/>
          <ac:spMkLst>
            <pc:docMk/>
            <pc:sldMk cId="2259308896" sldId="256"/>
            <ac:spMk id="3" creationId="{A068D447-28D3-4F5F-B2DC-FD67E9015868}"/>
          </ac:spMkLst>
        </pc:spChg>
        <pc:spChg chg="add del">
          <ac:chgData name="Alice Ioan" userId="369492a61593c36e" providerId="LiveId" clId="{4D417A46-AA41-4867-AF3A-76505F70A53A}" dt="2022-03-12T11:24:05.198" v="305"/>
          <ac:spMkLst>
            <pc:docMk/>
            <pc:sldMk cId="2259308896" sldId="256"/>
            <ac:spMk id="9" creationId="{C6A81905-F480-46A4-BC10-215D24EA1AE6}"/>
          </ac:spMkLst>
        </pc:spChg>
        <pc:spChg chg="add del">
          <ac:chgData name="Alice Ioan" userId="369492a61593c36e" providerId="LiveId" clId="{4D417A46-AA41-4867-AF3A-76505F70A53A}" dt="2022-03-12T11:06:38.821" v="126"/>
          <ac:spMkLst>
            <pc:docMk/>
            <pc:sldMk cId="2259308896" sldId="256"/>
            <ac:spMk id="10" creationId="{C6A81905-F480-46A4-BC10-215D24EA1AE6}"/>
          </ac:spMkLst>
        </pc:spChg>
        <pc:spChg chg="add del">
          <ac:chgData name="Alice Ioan" userId="369492a61593c36e" providerId="LiveId" clId="{4D417A46-AA41-4867-AF3A-76505F70A53A}" dt="2022-03-12T11:24:05.198" v="305"/>
          <ac:spMkLst>
            <pc:docMk/>
            <pc:sldMk cId="2259308896" sldId="256"/>
            <ac:spMk id="11" creationId="{36FD4D9D-3784-41E8-8405-A42B72F51331}"/>
          </ac:spMkLst>
        </pc:spChg>
        <pc:spChg chg="add del">
          <ac:chgData name="Alice Ioan" userId="369492a61593c36e" providerId="LiveId" clId="{4D417A46-AA41-4867-AF3A-76505F70A53A}" dt="2022-03-12T11:06:38.821" v="126"/>
          <ac:spMkLst>
            <pc:docMk/>
            <pc:sldMk cId="2259308896" sldId="256"/>
            <ac:spMk id="12" creationId="{36FD4D9D-3784-41E8-8405-A42B72F51331}"/>
          </ac:spMkLst>
        </pc:spChg>
        <pc:spChg chg="add del">
          <ac:chgData name="Alice Ioan" userId="369492a61593c36e" providerId="LiveId" clId="{4D417A46-AA41-4867-AF3A-76505F70A53A}" dt="2022-03-12T11:24:05.198" v="305"/>
          <ac:spMkLst>
            <pc:docMk/>
            <pc:sldMk cId="2259308896" sldId="256"/>
            <ac:spMk id="13" creationId="{09811DF6-66E4-43D5-B564-3151796531ED}"/>
          </ac:spMkLst>
        </pc:spChg>
        <pc:spChg chg="add del">
          <ac:chgData name="Alice Ioan" userId="369492a61593c36e" providerId="LiveId" clId="{4D417A46-AA41-4867-AF3A-76505F70A53A}" dt="2022-03-12T11:06:38.821" v="126"/>
          <ac:spMkLst>
            <pc:docMk/>
            <pc:sldMk cId="2259308896" sldId="256"/>
            <ac:spMk id="14" creationId="{09811DF6-66E4-43D5-B564-3151796531ED}"/>
          </ac:spMkLst>
        </pc:spChg>
        <pc:spChg chg="add del">
          <ac:chgData name="Alice Ioan" userId="369492a61593c36e" providerId="LiveId" clId="{4D417A46-AA41-4867-AF3A-76505F70A53A}" dt="2022-03-12T11:26:34.894" v="338" actId="26606"/>
          <ac:spMkLst>
            <pc:docMk/>
            <pc:sldMk cId="2259308896" sldId="256"/>
            <ac:spMk id="15" creationId="{C6A81905-F480-46A4-BC10-215D24EA1AE6}"/>
          </ac:spMkLst>
        </pc:spChg>
        <pc:spChg chg="add del">
          <ac:chgData name="Alice Ioan" userId="369492a61593c36e" providerId="LiveId" clId="{4D417A46-AA41-4867-AF3A-76505F70A53A}" dt="2022-03-12T11:06:38.821" v="126"/>
          <ac:spMkLst>
            <pc:docMk/>
            <pc:sldMk cId="2259308896" sldId="256"/>
            <ac:spMk id="16" creationId="{60817A52-B891-4228-A61E-0C0A57632DDA}"/>
          </ac:spMkLst>
        </pc:spChg>
        <pc:spChg chg="add del">
          <ac:chgData name="Alice Ioan" userId="369492a61593c36e" providerId="LiveId" clId="{4D417A46-AA41-4867-AF3A-76505F70A53A}" dt="2022-03-12T11:26:34.894" v="338" actId="26606"/>
          <ac:spMkLst>
            <pc:docMk/>
            <pc:sldMk cId="2259308896" sldId="256"/>
            <ac:spMk id="17" creationId="{36FD4D9D-3784-41E8-8405-A42B72F51331}"/>
          </ac:spMkLst>
        </pc:spChg>
        <pc:spChg chg="add del">
          <ac:chgData name="Alice Ioan" userId="369492a61593c36e" providerId="LiveId" clId="{4D417A46-AA41-4867-AF3A-76505F70A53A}" dt="2022-03-12T11:24:05.198" v="305"/>
          <ac:spMkLst>
            <pc:docMk/>
            <pc:sldMk cId="2259308896" sldId="256"/>
            <ac:spMk id="18" creationId="{60817A52-B891-4228-A61E-0C0A57632DDA}"/>
          </ac:spMkLst>
        </pc:spChg>
        <pc:spChg chg="add del">
          <ac:chgData name="Alice Ioan" userId="369492a61593c36e" providerId="LiveId" clId="{4D417A46-AA41-4867-AF3A-76505F70A53A}" dt="2022-03-12T11:26:34.894" v="338" actId="26606"/>
          <ac:spMkLst>
            <pc:docMk/>
            <pc:sldMk cId="2259308896" sldId="256"/>
            <ac:spMk id="19" creationId="{09811DF6-66E4-43D5-B564-3151796531ED}"/>
          </ac:spMkLst>
        </pc:spChg>
        <pc:spChg chg="add del">
          <ac:chgData name="Alice Ioan" userId="369492a61593c36e" providerId="LiveId" clId="{4D417A46-AA41-4867-AF3A-76505F70A53A}" dt="2022-03-12T11:26:34.894" v="338" actId="26606"/>
          <ac:spMkLst>
            <pc:docMk/>
            <pc:sldMk cId="2259308896" sldId="256"/>
            <ac:spMk id="20" creationId="{60817A52-B891-4228-A61E-0C0A57632DDA}"/>
          </ac:spMkLst>
        </pc:spChg>
        <pc:spChg chg="add del">
          <ac:chgData name="Alice Ioan" userId="369492a61593c36e" providerId="LiveId" clId="{4D417A46-AA41-4867-AF3A-76505F70A53A}" dt="2022-03-12T11:26:38.968" v="340" actId="26606"/>
          <ac:spMkLst>
            <pc:docMk/>
            <pc:sldMk cId="2259308896" sldId="256"/>
            <ac:spMk id="22" creationId="{DE4D62F9-188E-4530-84C2-24BDEE4BEB82}"/>
          </ac:spMkLst>
        </pc:spChg>
        <pc:spChg chg="add del">
          <ac:chgData name="Alice Ioan" userId="369492a61593c36e" providerId="LiveId" clId="{4D417A46-AA41-4867-AF3A-76505F70A53A}" dt="2022-03-12T11:26:38.968" v="340" actId="26606"/>
          <ac:spMkLst>
            <pc:docMk/>
            <pc:sldMk cId="2259308896" sldId="256"/>
            <ac:spMk id="25" creationId="{4AC0CD9D-7610-4620-93B4-798CCD9AB581}"/>
          </ac:spMkLst>
        </pc:spChg>
        <pc:spChg chg="add del">
          <ac:chgData name="Alice Ioan" userId="369492a61593c36e" providerId="LiveId" clId="{4D417A46-AA41-4867-AF3A-76505F70A53A}" dt="2022-03-12T11:26:44.850" v="346"/>
          <ac:spMkLst>
            <pc:docMk/>
            <pc:sldMk cId="2259308896" sldId="256"/>
            <ac:spMk id="29" creationId="{4AC0CD9D-7610-4620-93B4-798CCD9AB581}"/>
          </ac:spMkLst>
        </pc:spChg>
        <pc:spChg chg="add del">
          <ac:chgData name="Alice Ioan" userId="369492a61593c36e" providerId="LiveId" clId="{4D417A46-AA41-4867-AF3A-76505F70A53A}" dt="2022-03-12T11:26:44.850" v="346"/>
          <ac:spMkLst>
            <pc:docMk/>
            <pc:sldMk cId="2259308896" sldId="256"/>
            <ac:spMk id="32" creationId="{DE4D62F9-188E-4530-84C2-24BDEE4BEB82}"/>
          </ac:spMkLst>
        </pc:spChg>
        <pc:spChg chg="add">
          <ac:chgData name="Alice Ioan" userId="369492a61593c36e" providerId="LiveId" clId="{4D417A46-AA41-4867-AF3A-76505F70A53A}" dt="2022-03-12T11:26:48.369" v="349" actId="26606"/>
          <ac:spMkLst>
            <pc:docMk/>
            <pc:sldMk cId="2259308896" sldId="256"/>
            <ac:spMk id="35" creationId="{4AC0CD9D-7610-4620-93B4-798CCD9AB581}"/>
          </ac:spMkLst>
        </pc:spChg>
        <pc:spChg chg="add">
          <ac:chgData name="Alice Ioan" userId="369492a61593c36e" providerId="LiveId" clId="{4D417A46-AA41-4867-AF3A-76505F70A53A}" dt="2022-03-12T11:26:48.369" v="349" actId="26606"/>
          <ac:spMkLst>
            <pc:docMk/>
            <pc:sldMk cId="2259308896" sldId="256"/>
            <ac:spMk id="38" creationId="{DE4D62F9-188E-4530-84C2-24BDEE4BEB82}"/>
          </ac:spMkLst>
        </pc:spChg>
        <pc:picChg chg="add mod">
          <ac:chgData name="Alice Ioan" userId="369492a61593c36e" providerId="LiveId" clId="{4D417A46-AA41-4867-AF3A-76505F70A53A}" dt="2022-03-13T09:26:09.540" v="370" actId="1076"/>
          <ac:picMkLst>
            <pc:docMk/>
            <pc:sldMk cId="2259308896" sldId="256"/>
            <ac:picMk id="7" creationId="{3C3CB0FF-D0C1-1474-91A9-8324FB4AC1A1}"/>
          </ac:picMkLst>
        </pc:picChg>
        <pc:picChg chg="add del">
          <ac:chgData name="Alice Ioan" userId="369492a61593c36e" providerId="LiveId" clId="{4D417A46-AA41-4867-AF3A-76505F70A53A}" dt="2022-03-12T11:26:44.850" v="346"/>
          <ac:picMkLst>
            <pc:docMk/>
            <pc:sldMk cId="2259308896" sldId="256"/>
            <ac:picMk id="21" creationId="{41B68C77-138E-4BF7-A276-BD0C78A4219F}"/>
          </ac:picMkLst>
        </pc:picChg>
        <pc:picChg chg="add del">
          <ac:chgData name="Alice Ioan" userId="369492a61593c36e" providerId="LiveId" clId="{4D417A46-AA41-4867-AF3A-76505F70A53A}" dt="2022-03-12T11:26:38.968" v="340" actId="26606"/>
          <ac:picMkLst>
            <pc:docMk/>
            <pc:sldMk cId="2259308896" sldId="256"/>
            <ac:picMk id="23" creationId="{41B68C77-138E-4BF7-A276-BD0C78A4219F}"/>
          </ac:picMkLst>
        </pc:picChg>
        <pc:picChg chg="add del">
          <ac:chgData name="Alice Ioan" userId="369492a61593c36e" providerId="LiveId" clId="{4D417A46-AA41-4867-AF3A-76505F70A53A}" dt="2022-03-12T11:26:38.968" v="340" actId="26606"/>
          <ac:picMkLst>
            <pc:docMk/>
            <pc:sldMk cId="2259308896" sldId="256"/>
            <ac:picMk id="24" creationId="{7C268552-D473-46ED-B1B8-422042C4DEF1}"/>
          </ac:picMkLst>
        </pc:picChg>
        <pc:picChg chg="add del">
          <ac:chgData name="Alice Ioan" userId="369492a61593c36e" providerId="LiveId" clId="{4D417A46-AA41-4867-AF3A-76505F70A53A}" dt="2022-03-12T11:26:38.968" v="340" actId="26606"/>
          <ac:picMkLst>
            <pc:docMk/>
            <pc:sldMk cId="2259308896" sldId="256"/>
            <ac:picMk id="26" creationId="{B9238B3E-24AA-439A-B527-6C5DF6D72145}"/>
          </ac:picMkLst>
        </pc:picChg>
        <pc:picChg chg="add del">
          <ac:chgData name="Alice Ioan" userId="369492a61593c36e" providerId="LiveId" clId="{4D417A46-AA41-4867-AF3A-76505F70A53A}" dt="2022-03-12T11:26:38.968" v="340" actId="26606"/>
          <ac:picMkLst>
            <pc:docMk/>
            <pc:sldMk cId="2259308896" sldId="256"/>
            <ac:picMk id="27" creationId="{69F01145-BEA3-4CBF-AA21-10077B948CA8}"/>
          </ac:picMkLst>
        </pc:picChg>
        <pc:picChg chg="add del">
          <ac:chgData name="Alice Ioan" userId="369492a61593c36e" providerId="LiveId" clId="{4D417A46-AA41-4867-AF3A-76505F70A53A}" dt="2022-03-12T11:26:44.850" v="346"/>
          <ac:picMkLst>
            <pc:docMk/>
            <pc:sldMk cId="2259308896" sldId="256"/>
            <ac:picMk id="28" creationId="{7C268552-D473-46ED-B1B8-422042C4DEF1}"/>
          </ac:picMkLst>
        </pc:picChg>
        <pc:picChg chg="add del">
          <ac:chgData name="Alice Ioan" userId="369492a61593c36e" providerId="LiveId" clId="{4D417A46-AA41-4867-AF3A-76505F70A53A}" dt="2022-03-12T11:26:44.850" v="346"/>
          <ac:picMkLst>
            <pc:docMk/>
            <pc:sldMk cId="2259308896" sldId="256"/>
            <ac:picMk id="30" creationId="{B9238B3E-24AA-439A-B527-6C5DF6D72145}"/>
          </ac:picMkLst>
        </pc:picChg>
        <pc:picChg chg="add del">
          <ac:chgData name="Alice Ioan" userId="369492a61593c36e" providerId="LiveId" clId="{4D417A46-AA41-4867-AF3A-76505F70A53A}" dt="2022-03-12T11:26:44.850" v="346"/>
          <ac:picMkLst>
            <pc:docMk/>
            <pc:sldMk cId="2259308896" sldId="256"/>
            <ac:picMk id="31" creationId="{69F01145-BEA3-4CBF-AA21-10077B948CA8}"/>
          </ac:picMkLst>
        </pc:picChg>
        <pc:picChg chg="add">
          <ac:chgData name="Alice Ioan" userId="369492a61593c36e" providerId="LiveId" clId="{4D417A46-AA41-4867-AF3A-76505F70A53A}" dt="2022-03-12T11:26:48.369" v="349" actId="26606"/>
          <ac:picMkLst>
            <pc:docMk/>
            <pc:sldMk cId="2259308896" sldId="256"/>
            <ac:picMk id="33" creationId="{41B68C77-138E-4BF7-A276-BD0C78A4219F}"/>
          </ac:picMkLst>
        </pc:picChg>
        <pc:picChg chg="add">
          <ac:chgData name="Alice Ioan" userId="369492a61593c36e" providerId="LiveId" clId="{4D417A46-AA41-4867-AF3A-76505F70A53A}" dt="2022-03-12T11:26:48.369" v="349" actId="26606"/>
          <ac:picMkLst>
            <pc:docMk/>
            <pc:sldMk cId="2259308896" sldId="256"/>
            <ac:picMk id="34" creationId="{7C268552-D473-46ED-B1B8-422042C4DEF1}"/>
          </ac:picMkLst>
        </pc:picChg>
        <pc:picChg chg="add">
          <ac:chgData name="Alice Ioan" userId="369492a61593c36e" providerId="LiveId" clId="{4D417A46-AA41-4867-AF3A-76505F70A53A}" dt="2022-03-12T11:26:48.369" v="349" actId="26606"/>
          <ac:picMkLst>
            <pc:docMk/>
            <pc:sldMk cId="2259308896" sldId="256"/>
            <ac:picMk id="36" creationId="{B9238B3E-24AA-439A-B527-6C5DF6D72145}"/>
          </ac:picMkLst>
        </pc:picChg>
        <pc:picChg chg="add">
          <ac:chgData name="Alice Ioan" userId="369492a61593c36e" providerId="LiveId" clId="{4D417A46-AA41-4867-AF3A-76505F70A53A}" dt="2022-03-12T11:26:48.369" v="349" actId="26606"/>
          <ac:picMkLst>
            <pc:docMk/>
            <pc:sldMk cId="2259308896" sldId="256"/>
            <ac:picMk id="37" creationId="{69F01145-BEA3-4CBF-AA21-10077B948CA8}"/>
          </ac:picMkLst>
        </pc:picChg>
      </pc:sldChg>
      <pc:sldChg chg="modSp modTransition">
        <pc:chgData name="Alice Ioan" userId="369492a61593c36e" providerId="LiveId" clId="{4D417A46-AA41-4867-AF3A-76505F70A53A}" dt="2022-03-12T11:26:44.850" v="346"/>
        <pc:sldMkLst>
          <pc:docMk/>
          <pc:sldMk cId="1325608595" sldId="257"/>
        </pc:sldMkLst>
        <pc:spChg chg="mod">
          <ac:chgData name="Alice Ioan" userId="369492a61593c36e" providerId="LiveId" clId="{4D417A46-AA41-4867-AF3A-76505F70A53A}" dt="2022-03-12T11:26:44.850" v="346"/>
          <ac:spMkLst>
            <pc:docMk/>
            <pc:sldMk cId="1325608595" sldId="257"/>
            <ac:spMk id="2" creationId="{912DF434-28DB-4621-A497-D62C41CE0419}"/>
          </ac:spMkLst>
        </pc:spChg>
        <pc:spChg chg="mod">
          <ac:chgData name="Alice Ioan" userId="369492a61593c36e" providerId="LiveId" clId="{4D417A46-AA41-4867-AF3A-76505F70A53A}" dt="2022-03-12T11:26:44.850" v="346"/>
          <ac:spMkLst>
            <pc:docMk/>
            <pc:sldMk cId="1325608595" sldId="257"/>
            <ac:spMk id="3" creationId="{22788C46-D0BC-4307-AE55-7601A139E7CB}"/>
          </ac:spMkLst>
        </pc:spChg>
        <pc:spChg chg="mod">
          <ac:chgData name="Alice Ioan" userId="369492a61593c36e" providerId="LiveId" clId="{4D417A46-AA41-4867-AF3A-76505F70A53A}" dt="2022-03-12T11:26:44.850" v="346"/>
          <ac:spMkLst>
            <pc:docMk/>
            <pc:sldMk cId="1325608595" sldId="257"/>
            <ac:spMk id="4" creationId="{5739303D-13C0-6A41-947A-F998CC47B32E}"/>
          </ac:spMkLst>
        </pc:spChg>
        <pc:spChg chg="mod">
          <ac:chgData name="Alice Ioan" userId="369492a61593c36e" providerId="LiveId" clId="{4D417A46-AA41-4867-AF3A-76505F70A53A}" dt="2022-03-12T11:26:44.850" v="346"/>
          <ac:spMkLst>
            <pc:docMk/>
            <pc:sldMk cId="1325608595" sldId="257"/>
            <ac:spMk id="6" creationId="{60D470D0-6D64-5E42-9515-048F8779CD5E}"/>
          </ac:spMkLst>
        </pc:spChg>
      </pc:sldChg>
      <pc:sldChg chg="addSp delSp modSp mod modTransition setBg setClrOvrMap delDesignElem">
        <pc:chgData name="Alice Ioan" userId="369492a61593c36e" providerId="LiveId" clId="{4D417A46-AA41-4867-AF3A-76505F70A53A}" dt="2022-03-12T12:57:20.934" v="359" actId="2711"/>
        <pc:sldMkLst>
          <pc:docMk/>
          <pc:sldMk cId="1639799154" sldId="258"/>
        </pc:sldMkLst>
        <pc:spChg chg="mod ord">
          <ac:chgData name="Alice Ioan" userId="369492a61593c36e" providerId="LiveId" clId="{4D417A46-AA41-4867-AF3A-76505F70A53A}" dt="2022-03-12T12:57:20.934" v="359" actId="2711"/>
          <ac:spMkLst>
            <pc:docMk/>
            <pc:sldMk cId="1639799154" sldId="258"/>
            <ac:spMk id="2" creationId="{8C543F67-9C70-4748-8C0C-3A7863422F99}"/>
          </ac:spMkLst>
        </pc:spChg>
        <pc:spChg chg="mod ord">
          <ac:chgData name="Alice Ioan" userId="369492a61593c36e" providerId="LiveId" clId="{4D417A46-AA41-4867-AF3A-76505F70A53A}" dt="2022-03-12T12:57:12.395" v="358" actId="2711"/>
          <ac:spMkLst>
            <pc:docMk/>
            <pc:sldMk cId="1639799154" sldId="258"/>
            <ac:spMk id="3" creationId="{95B371F2-DBA5-415A-82C8-651F587B857A}"/>
          </ac:spMkLst>
        </pc:spChg>
        <pc:spChg chg="mod ord">
          <ac:chgData name="Alice Ioan" userId="369492a61593c36e" providerId="LiveId" clId="{4D417A46-AA41-4867-AF3A-76505F70A53A}" dt="2022-03-12T11:26:25.782" v="336" actId="26606"/>
          <ac:spMkLst>
            <pc:docMk/>
            <pc:sldMk cId="1639799154" sldId="258"/>
            <ac:spMk id="4" creationId="{DB056174-CBC5-7B48-9681-7DDAC423337E}"/>
          </ac:spMkLst>
        </pc:spChg>
        <pc:spChg chg="mod">
          <ac:chgData name="Alice Ioan" userId="369492a61593c36e" providerId="LiveId" clId="{4D417A46-AA41-4867-AF3A-76505F70A53A}" dt="2022-03-12T11:06:42.839" v="127" actId="26606"/>
          <ac:spMkLst>
            <pc:docMk/>
            <pc:sldMk cId="1639799154" sldId="258"/>
            <ac:spMk id="6" creationId="{134C72D2-EFDF-844A-8472-CB49A59B127B}"/>
          </ac:spMkLst>
        </pc:spChg>
        <pc:spChg chg="add del">
          <ac:chgData name="Alice Ioan" userId="369492a61593c36e" providerId="LiveId" clId="{4D417A46-AA41-4867-AF3A-76505F70A53A}" dt="2022-03-12T11:24:05.198" v="305"/>
          <ac:spMkLst>
            <pc:docMk/>
            <pc:sldMk cId="1639799154" sldId="258"/>
            <ac:spMk id="10" creationId="{4FA533C5-33E3-4611-AF9F-72811D8B26A6}"/>
          </ac:spMkLst>
        </pc:spChg>
        <pc:spChg chg="add del">
          <ac:chgData name="Alice Ioan" userId="369492a61593c36e" providerId="LiveId" clId="{4D417A46-AA41-4867-AF3A-76505F70A53A}" dt="2022-03-12T11:02:17.714" v="107" actId="26606"/>
          <ac:spMkLst>
            <pc:docMk/>
            <pc:sldMk cId="1639799154" sldId="258"/>
            <ac:spMk id="15" creationId="{4FA533C5-33E3-4611-AF9F-72811D8B26A6}"/>
          </ac:spMkLst>
        </pc:spChg>
        <pc:spChg chg="add del">
          <ac:chgData name="Alice Ioan" userId="369492a61593c36e" providerId="LiveId" clId="{4D417A46-AA41-4867-AF3A-76505F70A53A}" dt="2022-03-12T11:24:05.198" v="305"/>
          <ac:spMkLst>
            <pc:docMk/>
            <pc:sldMk cId="1639799154" sldId="258"/>
            <ac:spMk id="16" creationId="{87F0FDC4-AD8C-47D9-9131-623C98ADB0AE}"/>
          </ac:spMkLst>
        </pc:spChg>
        <pc:spChg chg="add del">
          <ac:chgData name="Alice Ioan" userId="369492a61593c36e" providerId="LiveId" clId="{4D417A46-AA41-4867-AF3A-76505F70A53A}" dt="2022-03-12T11:24:05.198" v="305"/>
          <ac:spMkLst>
            <pc:docMk/>
            <pc:sldMk cId="1639799154" sldId="258"/>
            <ac:spMk id="18" creationId="{59EC6FFF-3949-4638-A265-B1515909B9FA}"/>
          </ac:spMkLst>
        </pc:spChg>
        <pc:spChg chg="add del">
          <ac:chgData name="Alice Ioan" userId="369492a61593c36e" providerId="LiveId" clId="{4D417A46-AA41-4867-AF3A-76505F70A53A}" dt="2022-03-12T11:24:05.198" v="305"/>
          <ac:spMkLst>
            <pc:docMk/>
            <pc:sldMk cId="1639799154" sldId="258"/>
            <ac:spMk id="20" creationId="{8C05BC5F-3118-49D0-B18C-5D9CC922C23D}"/>
          </ac:spMkLst>
        </pc:spChg>
        <pc:spChg chg="add del">
          <ac:chgData name="Alice Ioan" userId="369492a61593c36e" providerId="LiveId" clId="{4D417A46-AA41-4867-AF3A-76505F70A53A}" dt="2022-03-12T11:02:17.714" v="107" actId="26606"/>
          <ac:spMkLst>
            <pc:docMk/>
            <pc:sldMk cId="1639799154" sldId="258"/>
            <ac:spMk id="21" creationId="{87F0FDC4-AD8C-47D9-9131-623C98ADB0AE}"/>
          </ac:spMkLst>
        </pc:spChg>
        <pc:spChg chg="add del">
          <ac:chgData name="Alice Ioan" userId="369492a61593c36e" providerId="LiveId" clId="{4D417A46-AA41-4867-AF3A-76505F70A53A}" dt="2022-03-12T11:24:05.198" v="305"/>
          <ac:spMkLst>
            <pc:docMk/>
            <pc:sldMk cId="1639799154" sldId="258"/>
            <ac:spMk id="22" creationId="{9A4B1E59-3C8A-453C-B841-6AB3B0CF7069}"/>
          </ac:spMkLst>
        </pc:spChg>
        <pc:spChg chg="add del">
          <ac:chgData name="Alice Ioan" userId="369492a61593c36e" providerId="LiveId" clId="{4D417A46-AA41-4867-AF3A-76505F70A53A}" dt="2022-03-12T11:02:17.714" v="107" actId="26606"/>
          <ac:spMkLst>
            <pc:docMk/>
            <pc:sldMk cId="1639799154" sldId="258"/>
            <ac:spMk id="23" creationId="{F21B5EDC-5485-4264-891C-5B291E5397A5}"/>
          </ac:spMkLst>
        </pc:spChg>
        <pc:spChg chg="add del">
          <ac:chgData name="Alice Ioan" userId="369492a61593c36e" providerId="LiveId" clId="{4D417A46-AA41-4867-AF3A-76505F70A53A}" dt="2022-03-12T11:02:17.714" v="107" actId="26606"/>
          <ac:spMkLst>
            <pc:docMk/>
            <pc:sldMk cId="1639799154" sldId="258"/>
            <ac:spMk id="25" creationId="{E7ADA758-6D6A-4E4E-88F7-1B5038A0EF3E}"/>
          </ac:spMkLst>
        </pc:spChg>
        <pc:spChg chg="add del">
          <ac:chgData name="Alice Ioan" userId="369492a61593c36e" providerId="LiveId" clId="{4D417A46-AA41-4867-AF3A-76505F70A53A}" dt="2022-03-12T11:02:17.714" v="107" actId="26606"/>
          <ac:spMkLst>
            <pc:docMk/>
            <pc:sldMk cId="1639799154" sldId="258"/>
            <ac:spMk id="27" creationId="{96D7C53C-B0E3-427C-B58C-BBF279079FA4}"/>
          </ac:spMkLst>
        </pc:spChg>
        <pc:spChg chg="add del">
          <ac:chgData name="Alice Ioan" userId="369492a61593c36e" providerId="LiveId" clId="{4D417A46-AA41-4867-AF3A-76505F70A53A}" dt="2022-03-12T11:26:20.385" v="335"/>
          <ac:spMkLst>
            <pc:docMk/>
            <pc:sldMk cId="1639799154" sldId="258"/>
            <ac:spMk id="28" creationId="{4FA533C5-33E3-4611-AF9F-72811D8B26A6}"/>
          </ac:spMkLst>
        </pc:spChg>
        <pc:spChg chg="add del">
          <ac:chgData name="Alice Ioan" userId="369492a61593c36e" providerId="LiveId" clId="{4D417A46-AA41-4867-AF3A-76505F70A53A}" dt="2022-03-12T11:26:20.385" v="335"/>
          <ac:spMkLst>
            <pc:docMk/>
            <pc:sldMk cId="1639799154" sldId="258"/>
            <ac:spMk id="31" creationId="{87F0FDC4-AD8C-47D9-9131-623C98ADB0AE}"/>
          </ac:spMkLst>
        </pc:spChg>
        <pc:spChg chg="add del">
          <ac:chgData name="Alice Ioan" userId="369492a61593c36e" providerId="LiveId" clId="{4D417A46-AA41-4867-AF3A-76505F70A53A}" dt="2022-03-12T11:26:20.385" v="335"/>
          <ac:spMkLst>
            <pc:docMk/>
            <pc:sldMk cId="1639799154" sldId="258"/>
            <ac:spMk id="33" creationId="{59EC6FFF-3949-4638-A265-B1515909B9FA}"/>
          </ac:spMkLst>
        </pc:spChg>
        <pc:spChg chg="add del">
          <ac:chgData name="Alice Ioan" userId="369492a61593c36e" providerId="LiveId" clId="{4D417A46-AA41-4867-AF3A-76505F70A53A}" dt="2022-03-12T11:26:20.385" v="335"/>
          <ac:spMkLst>
            <pc:docMk/>
            <pc:sldMk cId="1639799154" sldId="258"/>
            <ac:spMk id="35" creationId="{8C05BC5F-3118-49D0-B18C-5D9CC922C23D}"/>
          </ac:spMkLst>
        </pc:spChg>
        <pc:spChg chg="add del">
          <ac:chgData name="Alice Ioan" userId="369492a61593c36e" providerId="LiveId" clId="{4D417A46-AA41-4867-AF3A-76505F70A53A}" dt="2022-03-12T11:02:42.055" v="109" actId="26606"/>
          <ac:spMkLst>
            <pc:docMk/>
            <pc:sldMk cId="1639799154" sldId="258"/>
            <ac:spMk id="36" creationId="{4FA533C5-33E3-4611-AF9F-72811D8B26A6}"/>
          </ac:spMkLst>
        </pc:spChg>
        <pc:spChg chg="add del">
          <ac:chgData name="Alice Ioan" userId="369492a61593c36e" providerId="LiveId" clId="{4D417A46-AA41-4867-AF3A-76505F70A53A}" dt="2022-03-12T11:26:20.385" v="335"/>
          <ac:spMkLst>
            <pc:docMk/>
            <pc:sldMk cId="1639799154" sldId="258"/>
            <ac:spMk id="37" creationId="{9A4B1E59-3C8A-453C-B841-6AB3B0CF7069}"/>
          </ac:spMkLst>
        </pc:spChg>
        <pc:spChg chg="add del">
          <ac:chgData name="Alice Ioan" userId="369492a61593c36e" providerId="LiveId" clId="{4D417A46-AA41-4867-AF3A-76505F70A53A}" dt="2022-03-12T11:02:42.055" v="109" actId="26606"/>
          <ac:spMkLst>
            <pc:docMk/>
            <pc:sldMk cId="1639799154" sldId="258"/>
            <ac:spMk id="42" creationId="{87F0FDC4-AD8C-47D9-9131-623C98ADB0AE}"/>
          </ac:spMkLst>
        </pc:spChg>
        <pc:spChg chg="add del">
          <ac:chgData name="Alice Ioan" userId="369492a61593c36e" providerId="LiveId" clId="{4D417A46-AA41-4867-AF3A-76505F70A53A}" dt="2022-03-12T11:26:44.850" v="346"/>
          <ac:spMkLst>
            <pc:docMk/>
            <pc:sldMk cId="1639799154" sldId="258"/>
            <ac:spMk id="43" creationId="{4FA533C5-33E3-4611-AF9F-72811D8B26A6}"/>
          </ac:spMkLst>
        </pc:spChg>
        <pc:spChg chg="add del">
          <ac:chgData name="Alice Ioan" userId="369492a61593c36e" providerId="LiveId" clId="{4D417A46-AA41-4867-AF3A-76505F70A53A}" dt="2022-03-12T11:02:42.055" v="109" actId="26606"/>
          <ac:spMkLst>
            <pc:docMk/>
            <pc:sldMk cId="1639799154" sldId="258"/>
            <ac:spMk id="44" creationId="{59EC6FFF-3949-4638-A265-B1515909B9FA}"/>
          </ac:spMkLst>
        </pc:spChg>
        <pc:spChg chg="add del">
          <ac:chgData name="Alice Ioan" userId="369492a61593c36e" providerId="LiveId" clId="{4D417A46-AA41-4867-AF3A-76505F70A53A}" dt="2022-03-12T11:02:42.055" v="109" actId="26606"/>
          <ac:spMkLst>
            <pc:docMk/>
            <pc:sldMk cId="1639799154" sldId="258"/>
            <ac:spMk id="46" creationId="{8C05BC5F-3118-49D0-B18C-5D9CC922C23D}"/>
          </ac:spMkLst>
        </pc:spChg>
        <pc:spChg chg="add del">
          <ac:chgData name="Alice Ioan" userId="369492a61593c36e" providerId="LiveId" clId="{4D417A46-AA41-4867-AF3A-76505F70A53A}" dt="2022-03-12T11:02:42.055" v="109" actId="26606"/>
          <ac:spMkLst>
            <pc:docMk/>
            <pc:sldMk cId="1639799154" sldId="258"/>
            <ac:spMk id="48" creationId="{9A4B1E59-3C8A-453C-B841-6AB3B0CF7069}"/>
          </ac:spMkLst>
        </pc:spChg>
        <pc:spChg chg="add del">
          <ac:chgData name="Alice Ioan" userId="369492a61593c36e" providerId="LiveId" clId="{4D417A46-AA41-4867-AF3A-76505F70A53A}" dt="2022-03-12T11:26:44.850" v="346"/>
          <ac:spMkLst>
            <pc:docMk/>
            <pc:sldMk cId="1639799154" sldId="258"/>
            <ac:spMk id="49" creationId="{87F0FDC4-AD8C-47D9-9131-623C98ADB0AE}"/>
          </ac:spMkLst>
        </pc:spChg>
        <pc:spChg chg="add del">
          <ac:chgData name="Alice Ioan" userId="369492a61593c36e" providerId="LiveId" clId="{4D417A46-AA41-4867-AF3A-76505F70A53A}" dt="2022-03-12T11:26:44.850" v="346"/>
          <ac:spMkLst>
            <pc:docMk/>
            <pc:sldMk cId="1639799154" sldId="258"/>
            <ac:spMk id="50" creationId="{59EC6FFF-3949-4638-A265-B1515909B9FA}"/>
          </ac:spMkLst>
        </pc:spChg>
        <pc:spChg chg="add del">
          <ac:chgData name="Alice Ioan" userId="369492a61593c36e" providerId="LiveId" clId="{4D417A46-AA41-4867-AF3A-76505F70A53A}" dt="2022-03-12T11:26:44.850" v="346"/>
          <ac:spMkLst>
            <pc:docMk/>
            <pc:sldMk cId="1639799154" sldId="258"/>
            <ac:spMk id="51" creationId="{8C05BC5F-3118-49D0-B18C-5D9CC922C23D}"/>
          </ac:spMkLst>
        </pc:spChg>
        <pc:spChg chg="add del">
          <ac:chgData name="Alice Ioan" userId="369492a61593c36e" providerId="LiveId" clId="{4D417A46-AA41-4867-AF3A-76505F70A53A}" dt="2022-03-12T11:26:44.850" v="346"/>
          <ac:spMkLst>
            <pc:docMk/>
            <pc:sldMk cId="1639799154" sldId="258"/>
            <ac:spMk id="52" creationId="{9A4B1E59-3C8A-453C-B841-6AB3B0CF7069}"/>
          </ac:spMkLst>
        </pc:spChg>
        <pc:spChg chg="add del">
          <ac:chgData name="Alice Ioan" userId="369492a61593c36e" providerId="LiveId" clId="{4D417A46-AA41-4867-AF3A-76505F70A53A}" dt="2022-03-12T11:04:34.728" v="118"/>
          <ac:spMkLst>
            <pc:docMk/>
            <pc:sldMk cId="1639799154" sldId="258"/>
            <ac:spMk id="57" creationId="{4FA533C5-33E3-4611-AF9F-72811D8B26A6}"/>
          </ac:spMkLst>
        </pc:spChg>
        <pc:spChg chg="add del">
          <ac:chgData name="Alice Ioan" userId="369492a61593c36e" providerId="LiveId" clId="{4D417A46-AA41-4867-AF3A-76505F70A53A}" dt="2022-03-12T11:04:34.728" v="118"/>
          <ac:spMkLst>
            <pc:docMk/>
            <pc:sldMk cId="1639799154" sldId="258"/>
            <ac:spMk id="63" creationId="{87F0FDC4-AD8C-47D9-9131-623C98ADB0AE}"/>
          </ac:spMkLst>
        </pc:spChg>
        <pc:spChg chg="add del">
          <ac:chgData name="Alice Ioan" userId="369492a61593c36e" providerId="LiveId" clId="{4D417A46-AA41-4867-AF3A-76505F70A53A}" dt="2022-03-12T11:04:34.728" v="118"/>
          <ac:spMkLst>
            <pc:docMk/>
            <pc:sldMk cId="1639799154" sldId="258"/>
            <ac:spMk id="65" creationId="{F21B5EDC-5485-4264-891C-5B291E5397A5}"/>
          </ac:spMkLst>
        </pc:spChg>
        <pc:spChg chg="add del">
          <ac:chgData name="Alice Ioan" userId="369492a61593c36e" providerId="LiveId" clId="{4D417A46-AA41-4867-AF3A-76505F70A53A}" dt="2022-03-12T11:04:34.728" v="118"/>
          <ac:spMkLst>
            <pc:docMk/>
            <pc:sldMk cId="1639799154" sldId="258"/>
            <ac:spMk id="67" creationId="{E7ADA758-6D6A-4E4E-88F7-1B5038A0EF3E}"/>
          </ac:spMkLst>
        </pc:spChg>
        <pc:spChg chg="add del">
          <ac:chgData name="Alice Ioan" userId="369492a61593c36e" providerId="LiveId" clId="{4D417A46-AA41-4867-AF3A-76505F70A53A}" dt="2022-03-12T11:04:34.728" v="118"/>
          <ac:spMkLst>
            <pc:docMk/>
            <pc:sldMk cId="1639799154" sldId="258"/>
            <ac:spMk id="69" creationId="{96D7C53C-B0E3-427C-B58C-BBF279079FA4}"/>
          </ac:spMkLst>
        </pc:spChg>
        <pc:picChg chg="add del">
          <ac:chgData name="Alice Ioan" userId="369492a61593c36e" providerId="LiveId" clId="{4D417A46-AA41-4867-AF3A-76505F70A53A}" dt="2022-03-12T11:24:05.198" v="305"/>
          <ac:picMkLst>
            <pc:docMk/>
            <pc:sldMk cId="1639799154" sldId="258"/>
            <ac:picMk id="8" creationId="{91B28F63-CF00-448F-B141-FE33C33B1891}"/>
          </ac:picMkLst>
        </pc:picChg>
        <pc:picChg chg="add del">
          <ac:chgData name="Alice Ioan" userId="369492a61593c36e" providerId="LiveId" clId="{4D417A46-AA41-4867-AF3A-76505F70A53A}" dt="2022-03-12T11:24:05.198" v="305"/>
          <ac:picMkLst>
            <pc:docMk/>
            <pc:sldMk cId="1639799154" sldId="258"/>
            <ac:picMk id="9" creationId="{2AE609E2-8522-44E4-9077-980E5BCF3E14}"/>
          </ac:picMkLst>
        </pc:picChg>
        <pc:picChg chg="add del">
          <ac:chgData name="Alice Ioan" userId="369492a61593c36e" providerId="LiveId" clId="{4D417A46-AA41-4867-AF3A-76505F70A53A}" dt="2022-03-12T11:02:17.714" v="107" actId="26606"/>
          <ac:picMkLst>
            <pc:docMk/>
            <pc:sldMk cId="1639799154" sldId="258"/>
            <ac:picMk id="11" creationId="{91B28F63-CF00-448F-B141-FE33C33B1891}"/>
          </ac:picMkLst>
        </pc:picChg>
        <pc:picChg chg="add del">
          <ac:chgData name="Alice Ioan" userId="369492a61593c36e" providerId="LiveId" clId="{4D417A46-AA41-4867-AF3A-76505F70A53A}" dt="2022-03-12T11:24:05.198" v="305"/>
          <ac:picMkLst>
            <pc:docMk/>
            <pc:sldMk cId="1639799154" sldId="258"/>
            <ac:picMk id="12" creationId="{8949AD42-25FD-4C3D-9EEE-B7FEC5809988}"/>
          </ac:picMkLst>
        </pc:picChg>
        <pc:picChg chg="add del">
          <ac:chgData name="Alice Ioan" userId="369492a61593c36e" providerId="LiveId" clId="{4D417A46-AA41-4867-AF3A-76505F70A53A}" dt="2022-03-12T11:02:17.714" v="107" actId="26606"/>
          <ac:picMkLst>
            <pc:docMk/>
            <pc:sldMk cId="1639799154" sldId="258"/>
            <ac:picMk id="13" creationId="{2AE609E2-8522-44E4-9077-980E5BCF3E14}"/>
          </ac:picMkLst>
        </pc:picChg>
        <pc:picChg chg="add del">
          <ac:chgData name="Alice Ioan" userId="369492a61593c36e" providerId="LiveId" clId="{4D417A46-AA41-4867-AF3A-76505F70A53A}" dt="2022-03-12T11:24:05.198" v="305"/>
          <ac:picMkLst>
            <pc:docMk/>
            <pc:sldMk cId="1639799154" sldId="258"/>
            <ac:picMk id="14" creationId="{6AC7D913-60B7-4603-881B-831DA5D3A940}"/>
          </ac:picMkLst>
        </pc:picChg>
        <pc:picChg chg="add del">
          <ac:chgData name="Alice Ioan" userId="369492a61593c36e" providerId="LiveId" clId="{4D417A46-AA41-4867-AF3A-76505F70A53A}" dt="2022-03-12T11:02:17.714" v="107" actId="26606"/>
          <ac:picMkLst>
            <pc:docMk/>
            <pc:sldMk cId="1639799154" sldId="258"/>
            <ac:picMk id="17" creationId="{8949AD42-25FD-4C3D-9EEE-B7FEC5809988}"/>
          </ac:picMkLst>
        </pc:picChg>
        <pc:picChg chg="add del">
          <ac:chgData name="Alice Ioan" userId="369492a61593c36e" providerId="LiveId" clId="{4D417A46-AA41-4867-AF3A-76505F70A53A}" dt="2022-03-12T11:02:17.714" v="107" actId="26606"/>
          <ac:picMkLst>
            <pc:docMk/>
            <pc:sldMk cId="1639799154" sldId="258"/>
            <ac:picMk id="19" creationId="{6AC7D913-60B7-4603-881B-831DA5D3A940}"/>
          </ac:picMkLst>
        </pc:picChg>
        <pc:picChg chg="add del">
          <ac:chgData name="Alice Ioan" userId="369492a61593c36e" providerId="LiveId" clId="{4D417A46-AA41-4867-AF3A-76505F70A53A}" dt="2022-03-12T11:26:20.385" v="335"/>
          <ac:picMkLst>
            <pc:docMk/>
            <pc:sldMk cId="1639799154" sldId="258"/>
            <ac:picMk id="24" creationId="{91B28F63-CF00-448F-B141-FE33C33B1891}"/>
          </ac:picMkLst>
        </pc:picChg>
        <pc:picChg chg="add del">
          <ac:chgData name="Alice Ioan" userId="369492a61593c36e" providerId="LiveId" clId="{4D417A46-AA41-4867-AF3A-76505F70A53A}" dt="2022-03-12T11:26:20.385" v="335"/>
          <ac:picMkLst>
            <pc:docMk/>
            <pc:sldMk cId="1639799154" sldId="258"/>
            <ac:picMk id="26" creationId="{2AE609E2-8522-44E4-9077-980E5BCF3E14}"/>
          </ac:picMkLst>
        </pc:picChg>
        <pc:picChg chg="add del">
          <ac:chgData name="Alice Ioan" userId="369492a61593c36e" providerId="LiveId" clId="{4D417A46-AA41-4867-AF3A-76505F70A53A}" dt="2022-03-12T11:26:20.385" v="335"/>
          <ac:picMkLst>
            <pc:docMk/>
            <pc:sldMk cId="1639799154" sldId="258"/>
            <ac:picMk id="29" creationId="{8949AD42-25FD-4C3D-9EEE-B7FEC5809988}"/>
          </ac:picMkLst>
        </pc:picChg>
        <pc:picChg chg="add del">
          <ac:chgData name="Alice Ioan" userId="369492a61593c36e" providerId="LiveId" clId="{4D417A46-AA41-4867-AF3A-76505F70A53A}" dt="2022-03-12T11:26:20.385" v="335"/>
          <ac:picMkLst>
            <pc:docMk/>
            <pc:sldMk cId="1639799154" sldId="258"/>
            <ac:picMk id="30" creationId="{6AC7D913-60B7-4603-881B-831DA5D3A940}"/>
          </ac:picMkLst>
        </pc:picChg>
        <pc:picChg chg="add del">
          <ac:chgData name="Alice Ioan" userId="369492a61593c36e" providerId="LiveId" clId="{4D417A46-AA41-4867-AF3A-76505F70A53A}" dt="2022-03-12T11:02:42.055" v="109" actId="26606"/>
          <ac:picMkLst>
            <pc:docMk/>
            <pc:sldMk cId="1639799154" sldId="258"/>
            <ac:picMk id="32" creationId="{91B28F63-CF00-448F-B141-FE33C33B1891}"/>
          </ac:picMkLst>
        </pc:picChg>
        <pc:picChg chg="add del">
          <ac:chgData name="Alice Ioan" userId="369492a61593c36e" providerId="LiveId" clId="{4D417A46-AA41-4867-AF3A-76505F70A53A}" dt="2022-03-12T11:02:42.055" v="109" actId="26606"/>
          <ac:picMkLst>
            <pc:docMk/>
            <pc:sldMk cId="1639799154" sldId="258"/>
            <ac:picMk id="34" creationId="{2AE609E2-8522-44E4-9077-980E5BCF3E14}"/>
          </ac:picMkLst>
        </pc:picChg>
        <pc:picChg chg="add del">
          <ac:chgData name="Alice Ioan" userId="369492a61593c36e" providerId="LiveId" clId="{4D417A46-AA41-4867-AF3A-76505F70A53A}" dt="2022-03-12T11:02:42.055" v="109" actId="26606"/>
          <ac:picMkLst>
            <pc:docMk/>
            <pc:sldMk cId="1639799154" sldId="258"/>
            <ac:picMk id="38" creationId="{8949AD42-25FD-4C3D-9EEE-B7FEC5809988}"/>
          </ac:picMkLst>
        </pc:picChg>
        <pc:picChg chg="add del">
          <ac:chgData name="Alice Ioan" userId="369492a61593c36e" providerId="LiveId" clId="{4D417A46-AA41-4867-AF3A-76505F70A53A}" dt="2022-03-12T11:26:44.850" v="346"/>
          <ac:picMkLst>
            <pc:docMk/>
            <pc:sldMk cId="1639799154" sldId="258"/>
            <ac:picMk id="39" creationId="{91B28F63-CF00-448F-B141-FE33C33B1891}"/>
          </ac:picMkLst>
        </pc:picChg>
        <pc:picChg chg="add del">
          <ac:chgData name="Alice Ioan" userId="369492a61593c36e" providerId="LiveId" clId="{4D417A46-AA41-4867-AF3A-76505F70A53A}" dt="2022-03-12T11:02:42.055" v="109" actId="26606"/>
          <ac:picMkLst>
            <pc:docMk/>
            <pc:sldMk cId="1639799154" sldId="258"/>
            <ac:picMk id="40" creationId="{6AC7D913-60B7-4603-881B-831DA5D3A940}"/>
          </ac:picMkLst>
        </pc:picChg>
        <pc:picChg chg="add del">
          <ac:chgData name="Alice Ioan" userId="369492a61593c36e" providerId="LiveId" clId="{4D417A46-AA41-4867-AF3A-76505F70A53A}" dt="2022-03-12T11:26:44.850" v="346"/>
          <ac:picMkLst>
            <pc:docMk/>
            <pc:sldMk cId="1639799154" sldId="258"/>
            <ac:picMk id="41" creationId="{2AE609E2-8522-44E4-9077-980E5BCF3E14}"/>
          </ac:picMkLst>
        </pc:picChg>
        <pc:picChg chg="add del">
          <ac:chgData name="Alice Ioan" userId="369492a61593c36e" providerId="LiveId" clId="{4D417A46-AA41-4867-AF3A-76505F70A53A}" dt="2022-03-12T11:26:44.850" v="346"/>
          <ac:picMkLst>
            <pc:docMk/>
            <pc:sldMk cId="1639799154" sldId="258"/>
            <ac:picMk id="45" creationId="{8949AD42-25FD-4C3D-9EEE-B7FEC5809988}"/>
          </ac:picMkLst>
        </pc:picChg>
        <pc:picChg chg="add del">
          <ac:chgData name="Alice Ioan" userId="369492a61593c36e" providerId="LiveId" clId="{4D417A46-AA41-4867-AF3A-76505F70A53A}" dt="2022-03-12T11:26:44.850" v="346"/>
          <ac:picMkLst>
            <pc:docMk/>
            <pc:sldMk cId="1639799154" sldId="258"/>
            <ac:picMk id="47" creationId="{6AC7D913-60B7-4603-881B-831DA5D3A940}"/>
          </ac:picMkLst>
        </pc:picChg>
        <pc:picChg chg="add del">
          <ac:chgData name="Alice Ioan" userId="369492a61593c36e" providerId="LiveId" clId="{4D417A46-AA41-4867-AF3A-76505F70A53A}" dt="2022-03-12T11:04:34.728" v="118"/>
          <ac:picMkLst>
            <pc:docMk/>
            <pc:sldMk cId="1639799154" sldId="258"/>
            <ac:picMk id="53" creationId="{91B28F63-CF00-448F-B141-FE33C33B1891}"/>
          </ac:picMkLst>
        </pc:picChg>
        <pc:picChg chg="add del">
          <ac:chgData name="Alice Ioan" userId="369492a61593c36e" providerId="LiveId" clId="{4D417A46-AA41-4867-AF3A-76505F70A53A}" dt="2022-03-12T11:04:34.728" v="118"/>
          <ac:picMkLst>
            <pc:docMk/>
            <pc:sldMk cId="1639799154" sldId="258"/>
            <ac:picMk id="55" creationId="{2AE609E2-8522-44E4-9077-980E5BCF3E14}"/>
          </ac:picMkLst>
        </pc:picChg>
        <pc:picChg chg="add del">
          <ac:chgData name="Alice Ioan" userId="369492a61593c36e" providerId="LiveId" clId="{4D417A46-AA41-4867-AF3A-76505F70A53A}" dt="2022-03-12T11:04:34.728" v="118"/>
          <ac:picMkLst>
            <pc:docMk/>
            <pc:sldMk cId="1639799154" sldId="258"/>
            <ac:picMk id="59" creationId="{8949AD42-25FD-4C3D-9EEE-B7FEC5809988}"/>
          </ac:picMkLst>
        </pc:picChg>
        <pc:picChg chg="add del">
          <ac:chgData name="Alice Ioan" userId="369492a61593c36e" providerId="LiveId" clId="{4D417A46-AA41-4867-AF3A-76505F70A53A}" dt="2022-03-12T11:04:34.728" v="118"/>
          <ac:picMkLst>
            <pc:docMk/>
            <pc:sldMk cId="1639799154" sldId="258"/>
            <ac:picMk id="61" creationId="{6AC7D913-60B7-4603-881B-831DA5D3A940}"/>
          </ac:picMkLst>
        </pc:picChg>
      </pc:sldChg>
      <pc:sldChg chg="addSp delSp modSp mod modTransition setBg setClrOvrMap delDesignElem">
        <pc:chgData name="Alice Ioan" userId="369492a61593c36e" providerId="LiveId" clId="{4D417A46-AA41-4867-AF3A-76505F70A53A}" dt="2022-03-12T11:25:55.551" v="331" actId="20577"/>
        <pc:sldMkLst>
          <pc:docMk/>
          <pc:sldMk cId="926184573" sldId="275"/>
        </pc:sldMkLst>
        <pc:spChg chg="mod">
          <ac:chgData name="Alice Ioan" userId="369492a61593c36e" providerId="LiveId" clId="{4D417A46-AA41-4867-AF3A-76505F70A53A}" dt="2022-03-12T11:25:55.551" v="331" actId="20577"/>
          <ac:spMkLst>
            <pc:docMk/>
            <pc:sldMk cId="926184573" sldId="275"/>
            <ac:spMk id="2" creationId="{69FAE308-3076-43DB-B834-DA0B0AE19AF9}"/>
          </ac:spMkLst>
        </pc:spChg>
        <pc:spChg chg="add del">
          <ac:chgData name="Alice Ioan" userId="369492a61593c36e" providerId="LiveId" clId="{4D417A46-AA41-4867-AF3A-76505F70A53A}" dt="2022-03-12T11:25:40.796" v="325" actId="26606"/>
          <ac:spMkLst>
            <pc:docMk/>
            <pc:sldMk cId="926184573" sldId="275"/>
            <ac:spMk id="8" creationId="{C72330AA-E11E-458E-8798-12C7F77383B8}"/>
          </ac:spMkLst>
        </pc:spChg>
        <pc:spChg chg="add del">
          <ac:chgData name="Alice Ioan" userId="369492a61593c36e" providerId="LiveId" clId="{4D417A46-AA41-4867-AF3A-76505F70A53A}" dt="2022-03-12T11:25:28.730" v="323"/>
          <ac:spMkLst>
            <pc:docMk/>
            <pc:sldMk cId="926184573" sldId="275"/>
            <ac:spMk id="9" creationId="{C6A81905-F480-46A4-BC10-215D24EA1AE6}"/>
          </ac:spMkLst>
        </pc:spChg>
        <pc:spChg chg="add del">
          <ac:chgData name="Alice Ioan" userId="369492a61593c36e" providerId="LiveId" clId="{4D417A46-AA41-4867-AF3A-76505F70A53A}" dt="2022-03-12T11:25:40.796" v="325" actId="26606"/>
          <ac:spMkLst>
            <pc:docMk/>
            <pc:sldMk cId="926184573" sldId="275"/>
            <ac:spMk id="10" creationId="{A6BDC1B0-0C91-4230-BFEB-9C8ED19B9A3A}"/>
          </ac:spMkLst>
        </pc:spChg>
        <pc:spChg chg="add del">
          <ac:chgData name="Alice Ioan" userId="369492a61593c36e" providerId="LiveId" clId="{4D417A46-AA41-4867-AF3A-76505F70A53A}" dt="2022-03-12T11:25:28.730" v="323"/>
          <ac:spMkLst>
            <pc:docMk/>
            <pc:sldMk cId="926184573" sldId="275"/>
            <ac:spMk id="11" creationId="{36FD4D9D-3784-41E8-8405-A42B72F51331}"/>
          </ac:spMkLst>
        </pc:spChg>
        <pc:spChg chg="add del">
          <ac:chgData name="Alice Ioan" userId="369492a61593c36e" providerId="LiveId" clId="{4D417A46-AA41-4867-AF3A-76505F70A53A}" dt="2022-03-12T11:25:40.796" v="325" actId="26606"/>
          <ac:spMkLst>
            <pc:docMk/>
            <pc:sldMk cId="926184573" sldId="275"/>
            <ac:spMk id="12" creationId="{68E0A26E-4EA8-4E6C-97A2-7B6C1C13F8CF}"/>
          </ac:spMkLst>
        </pc:spChg>
        <pc:spChg chg="add del">
          <ac:chgData name="Alice Ioan" userId="369492a61593c36e" providerId="LiveId" clId="{4D417A46-AA41-4867-AF3A-76505F70A53A}" dt="2022-03-12T11:25:28.730" v="323"/>
          <ac:spMkLst>
            <pc:docMk/>
            <pc:sldMk cId="926184573" sldId="275"/>
            <ac:spMk id="13" creationId="{09811DF6-66E4-43D5-B564-3151796531ED}"/>
          </ac:spMkLst>
        </pc:spChg>
        <pc:spChg chg="add del">
          <ac:chgData name="Alice Ioan" userId="369492a61593c36e" providerId="LiveId" clId="{4D417A46-AA41-4867-AF3A-76505F70A53A}" dt="2022-03-12T11:25:28.730" v="323"/>
          <ac:spMkLst>
            <pc:docMk/>
            <pc:sldMk cId="926184573" sldId="275"/>
            <ac:spMk id="15" creationId="{60817A52-B891-4228-A61E-0C0A57632DDA}"/>
          </ac:spMkLst>
        </pc:spChg>
        <pc:spChg chg="add del">
          <ac:chgData name="Alice Ioan" userId="369492a61593c36e" providerId="LiveId" clId="{4D417A46-AA41-4867-AF3A-76505F70A53A}" dt="2022-03-12T11:25:40.796" v="325" actId="26606"/>
          <ac:spMkLst>
            <pc:docMk/>
            <pc:sldMk cId="926184573" sldId="275"/>
            <ac:spMk id="17" creationId="{C1841CC0-B7A9-4828-B82F-9C6B433BDCAE}"/>
          </ac:spMkLst>
        </pc:spChg>
        <pc:spChg chg="add del">
          <ac:chgData name="Alice Ioan" userId="369492a61593c36e" providerId="LiveId" clId="{4D417A46-AA41-4867-AF3A-76505F70A53A}" dt="2022-03-12T11:25:43.036" v="327" actId="26606"/>
          <ac:spMkLst>
            <pc:docMk/>
            <pc:sldMk cId="926184573" sldId="275"/>
            <ac:spMk id="26" creationId="{0E6056D0-E108-4E19-B8E1-EDAA5D5ABF54}"/>
          </ac:spMkLst>
        </pc:spChg>
        <pc:spChg chg="add del">
          <ac:chgData name="Alice Ioan" userId="369492a61593c36e" providerId="LiveId" clId="{4D417A46-AA41-4867-AF3A-76505F70A53A}" dt="2022-03-12T11:25:43.036" v="327" actId="26606"/>
          <ac:spMkLst>
            <pc:docMk/>
            <pc:sldMk cId="926184573" sldId="275"/>
            <ac:spMk id="27" creationId="{2A89C280-86C2-464A-954C-30642A2DDE5B}"/>
          </ac:spMkLst>
        </pc:spChg>
        <pc:spChg chg="add del">
          <ac:chgData name="Alice Ioan" userId="369492a61593c36e" providerId="LiveId" clId="{4D417A46-AA41-4867-AF3A-76505F70A53A}" dt="2022-03-12T11:25:43.036" v="327" actId="26606"/>
          <ac:spMkLst>
            <pc:docMk/>
            <pc:sldMk cId="926184573" sldId="275"/>
            <ac:spMk id="28" creationId="{7DD8A999-7B8E-4120-8AEF-70855B6AD805}"/>
          </ac:spMkLst>
        </pc:spChg>
        <pc:spChg chg="add del">
          <ac:chgData name="Alice Ioan" userId="369492a61593c36e" providerId="LiveId" clId="{4D417A46-AA41-4867-AF3A-76505F70A53A}" dt="2022-03-12T11:25:48.332" v="329" actId="26606"/>
          <ac:spMkLst>
            <pc:docMk/>
            <pc:sldMk cId="926184573" sldId="275"/>
            <ac:spMk id="30" creationId="{C6A81905-F480-46A4-BC10-215D24EA1AE6}"/>
          </ac:spMkLst>
        </pc:spChg>
        <pc:spChg chg="add del">
          <ac:chgData name="Alice Ioan" userId="369492a61593c36e" providerId="LiveId" clId="{4D417A46-AA41-4867-AF3A-76505F70A53A}" dt="2022-03-12T11:25:48.332" v="329" actId="26606"/>
          <ac:spMkLst>
            <pc:docMk/>
            <pc:sldMk cId="926184573" sldId="275"/>
            <ac:spMk id="31" creationId="{36FD4D9D-3784-41E8-8405-A42B72F51331}"/>
          </ac:spMkLst>
        </pc:spChg>
        <pc:spChg chg="add del">
          <ac:chgData name="Alice Ioan" userId="369492a61593c36e" providerId="LiveId" clId="{4D417A46-AA41-4867-AF3A-76505F70A53A}" dt="2022-03-12T11:25:48.332" v="329" actId="26606"/>
          <ac:spMkLst>
            <pc:docMk/>
            <pc:sldMk cId="926184573" sldId="275"/>
            <ac:spMk id="32" creationId="{09811DF6-66E4-43D5-B564-3151796531ED}"/>
          </ac:spMkLst>
        </pc:spChg>
        <pc:spChg chg="add del">
          <ac:chgData name="Alice Ioan" userId="369492a61593c36e" providerId="LiveId" clId="{4D417A46-AA41-4867-AF3A-76505F70A53A}" dt="2022-03-12T11:25:48.332" v="329" actId="26606"/>
          <ac:spMkLst>
            <pc:docMk/>
            <pc:sldMk cId="926184573" sldId="275"/>
            <ac:spMk id="33" creationId="{60817A52-B891-4228-A61E-0C0A57632DDA}"/>
          </ac:spMkLst>
        </pc:spChg>
        <pc:grpChg chg="add del">
          <ac:chgData name="Alice Ioan" userId="369492a61593c36e" providerId="LiveId" clId="{4D417A46-AA41-4867-AF3A-76505F70A53A}" dt="2022-03-12T11:25:40.796" v="325" actId="26606"/>
          <ac:grpSpMkLst>
            <pc:docMk/>
            <pc:sldMk cId="926184573" sldId="275"/>
            <ac:grpSpMk id="19" creationId="{08E05919-D800-40FD-A3BD-4B9CC4078E7A}"/>
          </ac:grpSpMkLst>
        </pc:grpChg>
        <pc:picChg chg="add mod">
          <ac:chgData name="Alice Ioan" userId="369492a61593c36e" providerId="LiveId" clId="{4D417A46-AA41-4867-AF3A-76505F70A53A}" dt="2022-03-12T11:25:48.369" v="330" actId="26606"/>
          <ac:picMkLst>
            <pc:docMk/>
            <pc:sldMk cId="926184573" sldId="275"/>
            <ac:picMk id="6" creationId="{585B4CEA-8D9C-5A4A-CDBA-4E89D8488C87}"/>
          </ac:picMkLst>
        </pc:picChg>
      </pc:sldChg>
      <pc:sldChg chg="modSp mod modTransition">
        <pc:chgData name="Alice Ioan" userId="369492a61593c36e" providerId="LiveId" clId="{4D417A46-AA41-4867-AF3A-76505F70A53A}" dt="2022-03-12T11:26:44.850" v="346"/>
        <pc:sldMkLst>
          <pc:docMk/>
          <pc:sldMk cId="402269837" sldId="276"/>
        </pc:sldMkLst>
        <pc:spChg chg="mod">
          <ac:chgData name="Alice Ioan" userId="369492a61593c36e" providerId="LiveId" clId="{4D417A46-AA41-4867-AF3A-76505F70A53A}" dt="2022-03-12T11:17:34.522" v="272" actId="16037"/>
          <ac:spMkLst>
            <pc:docMk/>
            <pc:sldMk cId="402269837" sldId="276"/>
            <ac:spMk id="2" creationId="{912DF434-28DB-4621-A497-D62C41CE0419}"/>
          </ac:spMkLst>
        </pc:spChg>
        <pc:spChg chg="mod">
          <ac:chgData name="Alice Ioan" userId="369492a61593c36e" providerId="LiveId" clId="{4D417A46-AA41-4867-AF3A-76505F70A53A}" dt="2022-03-12T10:52:26.802" v="83" actId="2711"/>
          <ac:spMkLst>
            <pc:docMk/>
            <pc:sldMk cId="402269837" sldId="276"/>
            <ac:spMk id="3" creationId="{22788C46-D0BC-4307-AE55-7601A139E7CB}"/>
          </ac:spMkLst>
        </pc:spChg>
        <pc:spChg chg="mod">
          <ac:chgData name="Alice Ioan" userId="369492a61593c36e" providerId="LiveId" clId="{4D417A46-AA41-4867-AF3A-76505F70A53A}" dt="2022-03-12T11:26:44.850" v="346"/>
          <ac:spMkLst>
            <pc:docMk/>
            <pc:sldMk cId="402269837" sldId="276"/>
            <ac:spMk id="4" creationId="{5739303D-13C0-6A41-947A-F998CC47B32E}"/>
          </ac:spMkLst>
        </pc:spChg>
        <pc:spChg chg="mod">
          <ac:chgData name="Alice Ioan" userId="369492a61593c36e" providerId="LiveId" clId="{4D417A46-AA41-4867-AF3A-76505F70A53A}" dt="2022-03-12T11:26:44.850" v="346"/>
          <ac:spMkLst>
            <pc:docMk/>
            <pc:sldMk cId="402269837" sldId="276"/>
            <ac:spMk id="6" creationId="{60D470D0-6D64-5E42-9515-048F8779CD5E}"/>
          </ac:spMkLst>
        </pc:spChg>
      </pc:sldChg>
      <pc:sldChg chg="modSp mod modTransition">
        <pc:chgData name="Alice Ioan" userId="369492a61593c36e" providerId="LiveId" clId="{4D417A46-AA41-4867-AF3A-76505F70A53A}" dt="2022-03-12T11:26:44.850" v="346"/>
        <pc:sldMkLst>
          <pc:docMk/>
          <pc:sldMk cId="170881348" sldId="277"/>
        </pc:sldMkLst>
        <pc:spChg chg="mod">
          <ac:chgData name="Alice Ioan" userId="369492a61593c36e" providerId="LiveId" clId="{4D417A46-AA41-4867-AF3A-76505F70A53A}" dt="2022-03-12T11:21:11.429" v="284" actId="2711"/>
          <ac:spMkLst>
            <pc:docMk/>
            <pc:sldMk cId="170881348" sldId="277"/>
            <ac:spMk id="2" creationId="{912DF434-28DB-4621-A497-D62C41CE0419}"/>
          </ac:spMkLst>
        </pc:spChg>
        <pc:spChg chg="mod">
          <ac:chgData name="Alice Ioan" userId="369492a61593c36e" providerId="LiveId" clId="{4D417A46-AA41-4867-AF3A-76505F70A53A}" dt="2022-03-12T11:26:44.850" v="346"/>
          <ac:spMkLst>
            <pc:docMk/>
            <pc:sldMk cId="170881348" sldId="277"/>
            <ac:spMk id="4" creationId="{5739303D-13C0-6A41-947A-F998CC47B32E}"/>
          </ac:spMkLst>
        </pc:spChg>
        <pc:spChg chg="mod">
          <ac:chgData name="Alice Ioan" userId="369492a61593c36e" providerId="LiveId" clId="{4D417A46-AA41-4867-AF3A-76505F70A53A}" dt="2022-03-12T11:26:44.850" v="346"/>
          <ac:spMkLst>
            <pc:docMk/>
            <pc:sldMk cId="170881348" sldId="277"/>
            <ac:spMk id="6" creationId="{60D470D0-6D64-5E42-9515-048F8779CD5E}"/>
          </ac:spMkLst>
        </pc:spChg>
      </pc:sldChg>
      <pc:sldChg chg="modSp mod modTransition">
        <pc:chgData name="Alice Ioan" userId="369492a61593c36e" providerId="LiveId" clId="{4D417A46-AA41-4867-AF3A-76505F70A53A}" dt="2022-03-12T11:26:44.850" v="346"/>
        <pc:sldMkLst>
          <pc:docMk/>
          <pc:sldMk cId="3748725201" sldId="278"/>
        </pc:sldMkLst>
        <pc:spChg chg="mod">
          <ac:chgData name="Alice Ioan" userId="369492a61593c36e" providerId="LiveId" clId="{4D417A46-AA41-4867-AF3A-76505F70A53A}" dt="2022-03-12T10:52:54.938" v="86" actId="2711"/>
          <ac:spMkLst>
            <pc:docMk/>
            <pc:sldMk cId="3748725201" sldId="278"/>
            <ac:spMk id="2" creationId="{912DF434-28DB-4621-A497-D62C41CE0419}"/>
          </ac:spMkLst>
        </pc:spChg>
        <pc:spChg chg="mod">
          <ac:chgData name="Alice Ioan" userId="369492a61593c36e" providerId="LiveId" clId="{4D417A46-AA41-4867-AF3A-76505F70A53A}" dt="2022-03-12T11:26:44.850" v="346"/>
          <ac:spMkLst>
            <pc:docMk/>
            <pc:sldMk cId="3748725201" sldId="278"/>
            <ac:spMk id="4" creationId="{5739303D-13C0-6A41-947A-F998CC47B32E}"/>
          </ac:spMkLst>
        </pc:spChg>
        <pc:spChg chg="mod">
          <ac:chgData name="Alice Ioan" userId="369492a61593c36e" providerId="LiveId" clId="{4D417A46-AA41-4867-AF3A-76505F70A53A}" dt="2022-03-12T11:26:44.850" v="346"/>
          <ac:spMkLst>
            <pc:docMk/>
            <pc:sldMk cId="3748725201" sldId="278"/>
            <ac:spMk id="6" creationId="{60D470D0-6D64-5E42-9515-048F8779CD5E}"/>
          </ac:spMkLst>
        </pc:spChg>
        <pc:picChg chg="mod">
          <ac:chgData name="Alice Ioan" userId="369492a61593c36e" providerId="LiveId" clId="{4D417A46-AA41-4867-AF3A-76505F70A53A}" dt="2022-03-12T10:53:04.113" v="90" actId="1076"/>
          <ac:picMkLst>
            <pc:docMk/>
            <pc:sldMk cId="3748725201" sldId="278"/>
            <ac:picMk id="8" creationId="{A45662AB-C045-40C3-86C3-8C06B64BD772}"/>
          </ac:picMkLst>
        </pc:picChg>
      </pc:sldChg>
      <pc:sldChg chg="modSp mod modTransition">
        <pc:chgData name="Alice Ioan" userId="369492a61593c36e" providerId="LiveId" clId="{4D417A46-AA41-4867-AF3A-76505F70A53A}" dt="2022-03-12T12:58:10.419" v="360" actId="2711"/>
        <pc:sldMkLst>
          <pc:docMk/>
          <pc:sldMk cId="3215199019" sldId="279"/>
        </pc:sldMkLst>
        <pc:spChg chg="mod">
          <ac:chgData name="Alice Ioan" userId="369492a61593c36e" providerId="LiveId" clId="{4D417A46-AA41-4867-AF3A-76505F70A53A}" dt="2022-03-12T12:58:10.419" v="360" actId="2711"/>
          <ac:spMkLst>
            <pc:docMk/>
            <pc:sldMk cId="3215199019" sldId="279"/>
            <ac:spMk id="2" creationId="{912DF434-28DB-4621-A497-D62C41CE0419}"/>
          </ac:spMkLst>
        </pc:spChg>
        <pc:spChg chg="mod">
          <ac:chgData name="Alice Ioan" userId="369492a61593c36e" providerId="LiveId" clId="{4D417A46-AA41-4867-AF3A-76505F70A53A}" dt="2022-03-12T10:53:15.710" v="91" actId="2711"/>
          <ac:spMkLst>
            <pc:docMk/>
            <pc:sldMk cId="3215199019" sldId="279"/>
            <ac:spMk id="3" creationId="{22788C46-D0BC-4307-AE55-7601A139E7CB}"/>
          </ac:spMkLst>
        </pc:spChg>
        <pc:spChg chg="mod">
          <ac:chgData name="Alice Ioan" userId="369492a61593c36e" providerId="LiveId" clId="{4D417A46-AA41-4867-AF3A-76505F70A53A}" dt="2022-03-12T11:26:44.850" v="346"/>
          <ac:spMkLst>
            <pc:docMk/>
            <pc:sldMk cId="3215199019" sldId="279"/>
            <ac:spMk id="4" creationId="{5739303D-13C0-6A41-947A-F998CC47B32E}"/>
          </ac:spMkLst>
        </pc:spChg>
        <pc:spChg chg="mod">
          <ac:chgData name="Alice Ioan" userId="369492a61593c36e" providerId="LiveId" clId="{4D417A46-AA41-4867-AF3A-76505F70A53A}" dt="2022-03-12T11:26:44.850" v="346"/>
          <ac:spMkLst>
            <pc:docMk/>
            <pc:sldMk cId="3215199019" sldId="279"/>
            <ac:spMk id="6" creationId="{60D470D0-6D64-5E42-9515-048F8779CD5E}"/>
          </ac:spMkLst>
        </pc:spChg>
        <pc:picChg chg="mod">
          <ac:chgData name="Alice Ioan" userId="369492a61593c36e" providerId="LiveId" clId="{4D417A46-AA41-4867-AF3A-76505F70A53A}" dt="2022-03-12T10:53:19.206" v="92" actId="1076"/>
          <ac:picMkLst>
            <pc:docMk/>
            <pc:sldMk cId="3215199019" sldId="279"/>
            <ac:picMk id="3074" creationId="{2091E8A8-D808-4DEF-AA02-744E3F4AE0E6}"/>
          </ac:picMkLst>
        </pc:picChg>
      </pc:sldChg>
      <pc:sldChg chg="modSp mod modTransition">
        <pc:chgData name="Alice Ioan" userId="369492a61593c36e" providerId="LiveId" clId="{4D417A46-AA41-4867-AF3A-76505F70A53A}" dt="2022-03-12T11:26:44.850" v="346"/>
        <pc:sldMkLst>
          <pc:docMk/>
          <pc:sldMk cId="2152687920" sldId="280"/>
        </pc:sldMkLst>
        <pc:spChg chg="mod">
          <ac:chgData name="Alice Ioan" userId="369492a61593c36e" providerId="LiveId" clId="{4D417A46-AA41-4867-AF3A-76505F70A53A}" dt="2022-03-12T11:26:44.850" v="346"/>
          <ac:spMkLst>
            <pc:docMk/>
            <pc:sldMk cId="2152687920" sldId="280"/>
            <ac:spMk id="2" creationId="{912DF434-28DB-4621-A497-D62C41CE0419}"/>
          </ac:spMkLst>
        </pc:spChg>
        <pc:spChg chg="mod">
          <ac:chgData name="Alice Ioan" userId="369492a61593c36e" providerId="LiveId" clId="{4D417A46-AA41-4867-AF3A-76505F70A53A}" dt="2022-03-12T11:26:44.850" v="346"/>
          <ac:spMkLst>
            <pc:docMk/>
            <pc:sldMk cId="2152687920" sldId="280"/>
            <ac:spMk id="4" creationId="{5739303D-13C0-6A41-947A-F998CC47B32E}"/>
          </ac:spMkLst>
        </pc:spChg>
        <pc:spChg chg="mod">
          <ac:chgData name="Alice Ioan" userId="369492a61593c36e" providerId="LiveId" clId="{4D417A46-AA41-4867-AF3A-76505F70A53A}" dt="2022-03-12T11:26:44.850" v="346"/>
          <ac:spMkLst>
            <pc:docMk/>
            <pc:sldMk cId="2152687920" sldId="280"/>
            <ac:spMk id="6" creationId="{60D470D0-6D64-5E42-9515-048F8779CD5E}"/>
          </ac:spMkLst>
        </pc:spChg>
      </pc:sldChg>
      <pc:sldChg chg="addSp delSp modSp mod modTransition setBg setClrOvrMap delDesignElem modShow">
        <pc:chgData name="Alice Ioan" userId="369492a61593c36e" providerId="LiveId" clId="{4D417A46-AA41-4867-AF3A-76505F70A53A}" dt="2022-03-12T12:58:41.355" v="362" actId="27636"/>
        <pc:sldMkLst>
          <pc:docMk/>
          <pc:sldMk cId="269072943" sldId="281"/>
        </pc:sldMkLst>
        <pc:spChg chg="mod">
          <ac:chgData name="Alice Ioan" userId="369492a61593c36e" providerId="LiveId" clId="{4D417A46-AA41-4867-AF3A-76505F70A53A}" dt="2022-03-12T11:24:43.304" v="318" actId="26606"/>
          <ac:spMkLst>
            <pc:docMk/>
            <pc:sldMk cId="269072943" sldId="281"/>
            <ac:spMk id="2" creationId="{912DF434-28DB-4621-A497-D62C41CE0419}"/>
          </ac:spMkLst>
        </pc:spChg>
        <pc:spChg chg="mod ord">
          <ac:chgData name="Alice Ioan" userId="369492a61593c36e" providerId="LiveId" clId="{4D417A46-AA41-4867-AF3A-76505F70A53A}" dt="2022-03-12T12:58:41.355" v="362" actId="27636"/>
          <ac:spMkLst>
            <pc:docMk/>
            <pc:sldMk cId="269072943" sldId="281"/>
            <ac:spMk id="3" creationId="{22788C46-D0BC-4307-AE55-7601A139E7CB}"/>
          </ac:spMkLst>
        </pc:spChg>
        <pc:spChg chg="mod ord">
          <ac:chgData name="Alice Ioan" userId="369492a61593c36e" providerId="LiveId" clId="{4D417A46-AA41-4867-AF3A-76505F70A53A}" dt="2022-03-12T11:24:43.304" v="318" actId="26606"/>
          <ac:spMkLst>
            <pc:docMk/>
            <pc:sldMk cId="269072943" sldId="281"/>
            <ac:spMk id="4" creationId="{5739303D-13C0-6A41-947A-F998CC47B32E}"/>
          </ac:spMkLst>
        </pc:spChg>
        <pc:spChg chg="mod ord">
          <ac:chgData name="Alice Ioan" userId="369492a61593c36e" providerId="LiveId" clId="{4D417A46-AA41-4867-AF3A-76505F70A53A}" dt="2022-03-12T11:26:44.850" v="346"/>
          <ac:spMkLst>
            <pc:docMk/>
            <pc:sldMk cId="269072943" sldId="281"/>
            <ac:spMk id="6" creationId="{60D470D0-6D64-5E42-9515-048F8779CD5E}"/>
          </ac:spMkLst>
        </pc:spChg>
        <pc:spChg chg="add del">
          <ac:chgData name="Alice Ioan" userId="369492a61593c36e" providerId="LiveId" clId="{4D417A46-AA41-4867-AF3A-76505F70A53A}" dt="2022-03-12T11:23:53.603" v="292" actId="26606"/>
          <ac:spMkLst>
            <pc:docMk/>
            <pc:sldMk cId="269072943" sldId="281"/>
            <ac:spMk id="8" creationId="{0D9B8FD4-CDEB-4EB4-B4DE-C89E11938958}"/>
          </ac:spMkLst>
        </pc:spChg>
        <pc:spChg chg="add del">
          <ac:chgData name="Alice Ioan" userId="369492a61593c36e" providerId="LiveId" clId="{4D417A46-AA41-4867-AF3A-76505F70A53A}" dt="2022-03-12T11:23:53.603" v="292" actId="26606"/>
          <ac:spMkLst>
            <pc:docMk/>
            <pc:sldMk cId="269072943" sldId="281"/>
            <ac:spMk id="9" creationId="{5A2E3D1D-9E9F-4739-BA14-D4D7FA9FBDD1}"/>
          </ac:spMkLst>
        </pc:spChg>
        <pc:spChg chg="add del">
          <ac:chgData name="Alice Ioan" userId="369492a61593c36e" providerId="LiveId" clId="{4D417A46-AA41-4867-AF3A-76505F70A53A}" dt="2022-03-12T11:23:53.603" v="292" actId="26606"/>
          <ac:spMkLst>
            <pc:docMk/>
            <pc:sldMk cId="269072943" sldId="281"/>
            <ac:spMk id="10" creationId="{1FFB365B-E9DC-4859-B8AB-CB83EEBE4E28}"/>
          </ac:spMkLst>
        </pc:spChg>
        <pc:spChg chg="add del">
          <ac:chgData name="Alice Ioan" userId="369492a61593c36e" providerId="LiveId" clId="{4D417A46-AA41-4867-AF3A-76505F70A53A}" dt="2022-03-12T11:04:34.728" v="118"/>
          <ac:spMkLst>
            <pc:docMk/>
            <pc:sldMk cId="269072943" sldId="281"/>
            <ac:spMk id="11" creationId="{923E8915-D2AA-4327-A45A-972C3CA9574B}"/>
          </ac:spMkLst>
        </pc:spChg>
        <pc:spChg chg="add del">
          <ac:chgData name="Alice Ioan" userId="369492a61593c36e" providerId="LiveId" clId="{4D417A46-AA41-4867-AF3A-76505F70A53A}" dt="2022-03-12T11:23:53.603" v="292" actId="26606"/>
          <ac:spMkLst>
            <pc:docMk/>
            <pc:sldMk cId="269072943" sldId="281"/>
            <ac:spMk id="12" creationId="{8ADAB9C8-EB37-4914-A699-C716FC8FE4FE}"/>
          </ac:spMkLst>
        </pc:spChg>
        <pc:spChg chg="add del">
          <ac:chgData name="Alice Ioan" userId="369492a61593c36e" providerId="LiveId" clId="{4D417A46-AA41-4867-AF3A-76505F70A53A}" dt="2022-03-12T11:04:34.728" v="118"/>
          <ac:spMkLst>
            <pc:docMk/>
            <pc:sldMk cId="269072943" sldId="281"/>
            <ac:spMk id="13" creationId="{8302FC3C-9804-4950-B721-5FD704BA6065}"/>
          </ac:spMkLst>
        </pc:spChg>
        <pc:spChg chg="add del">
          <ac:chgData name="Alice Ioan" userId="369492a61593c36e" providerId="LiveId" clId="{4D417A46-AA41-4867-AF3A-76505F70A53A}" dt="2022-03-12T11:23:55.187" v="294" actId="26606"/>
          <ac:spMkLst>
            <pc:docMk/>
            <pc:sldMk cId="269072943" sldId="281"/>
            <ac:spMk id="14" creationId="{923E8915-D2AA-4327-A45A-972C3CA9574B}"/>
          </ac:spMkLst>
        </pc:spChg>
        <pc:spChg chg="add del">
          <ac:chgData name="Alice Ioan" userId="369492a61593c36e" providerId="LiveId" clId="{4D417A46-AA41-4867-AF3A-76505F70A53A}" dt="2022-03-12T11:23:55.187" v="294" actId="26606"/>
          <ac:spMkLst>
            <pc:docMk/>
            <pc:sldMk cId="269072943" sldId="281"/>
            <ac:spMk id="16" creationId="{8302FC3C-9804-4950-B721-5FD704BA6065}"/>
          </ac:spMkLst>
        </pc:spChg>
        <pc:spChg chg="add del">
          <ac:chgData name="Alice Ioan" userId="369492a61593c36e" providerId="LiveId" clId="{4D417A46-AA41-4867-AF3A-76505F70A53A}" dt="2022-03-12T11:04:34.728" v="118"/>
          <ac:spMkLst>
            <pc:docMk/>
            <pc:sldMk cId="269072943" sldId="281"/>
            <ac:spMk id="19" creationId="{F3798573-F27B-47EB-8EA4-7EE34954C2D6}"/>
          </ac:spMkLst>
        </pc:spChg>
        <pc:spChg chg="add del">
          <ac:chgData name="Alice Ioan" userId="369492a61593c36e" providerId="LiveId" clId="{4D417A46-AA41-4867-AF3A-76505F70A53A}" dt="2022-03-12T11:23:55.187" v="294" actId="26606"/>
          <ac:spMkLst>
            <pc:docMk/>
            <pc:sldMk cId="269072943" sldId="281"/>
            <ac:spMk id="21" creationId="{F3798573-F27B-47EB-8EA4-7EE34954C2D6}"/>
          </ac:spMkLst>
        </pc:spChg>
        <pc:spChg chg="add del">
          <ac:chgData name="Alice Ioan" userId="369492a61593c36e" providerId="LiveId" clId="{4D417A46-AA41-4867-AF3A-76505F70A53A}" dt="2022-03-12T11:24:14.592" v="307" actId="26606"/>
          <ac:spMkLst>
            <pc:docMk/>
            <pc:sldMk cId="269072943" sldId="281"/>
            <ac:spMk id="22" creationId="{923E8915-D2AA-4327-A45A-972C3CA9574B}"/>
          </ac:spMkLst>
        </pc:spChg>
        <pc:spChg chg="add del">
          <ac:chgData name="Alice Ioan" userId="369492a61593c36e" providerId="LiveId" clId="{4D417A46-AA41-4867-AF3A-76505F70A53A}" dt="2022-03-12T11:23:57.974" v="296" actId="26606"/>
          <ac:spMkLst>
            <pc:docMk/>
            <pc:sldMk cId="269072943" sldId="281"/>
            <ac:spMk id="23" creationId="{052BEFF1-896C-45B1-B02C-96A6A1BC389A}"/>
          </ac:spMkLst>
        </pc:spChg>
        <pc:spChg chg="add del">
          <ac:chgData name="Alice Ioan" userId="369492a61593c36e" providerId="LiveId" clId="{4D417A46-AA41-4867-AF3A-76505F70A53A}" dt="2022-03-12T11:23:57.974" v="296" actId="26606"/>
          <ac:spMkLst>
            <pc:docMk/>
            <pc:sldMk cId="269072943" sldId="281"/>
            <ac:spMk id="24" creationId="{BB237A14-61B1-4C00-A670-5D8D68A8668E}"/>
          </ac:spMkLst>
        </pc:spChg>
        <pc:spChg chg="add del">
          <ac:chgData name="Alice Ioan" userId="369492a61593c36e" providerId="LiveId" clId="{4D417A46-AA41-4867-AF3A-76505F70A53A}" dt="2022-03-12T11:23:57.974" v="296" actId="26606"/>
          <ac:spMkLst>
            <pc:docMk/>
            <pc:sldMk cId="269072943" sldId="281"/>
            <ac:spMk id="25" creationId="{8598F259-6F54-47A3-8D13-1603D786A328}"/>
          </ac:spMkLst>
        </pc:spChg>
        <pc:spChg chg="add del">
          <ac:chgData name="Alice Ioan" userId="369492a61593c36e" providerId="LiveId" clId="{4D417A46-AA41-4867-AF3A-76505F70A53A}" dt="2022-03-12T11:23:57.974" v="296" actId="26606"/>
          <ac:spMkLst>
            <pc:docMk/>
            <pc:sldMk cId="269072943" sldId="281"/>
            <ac:spMk id="26" creationId="{0BA768A8-4FED-4ED8-9E46-6BE72188ECD2}"/>
          </ac:spMkLst>
        </pc:spChg>
        <pc:spChg chg="add del">
          <ac:chgData name="Alice Ioan" userId="369492a61593c36e" providerId="LiveId" clId="{4D417A46-AA41-4867-AF3A-76505F70A53A}" dt="2022-03-12T11:24:14.592" v="307" actId="26606"/>
          <ac:spMkLst>
            <pc:docMk/>
            <pc:sldMk cId="269072943" sldId="281"/>
            <ac:spMk id="27" creationId="{8302FC3C-9804-4950-B721-5FD704BA6065}"/>
          </ac:spMkLst>
        </pc:spChg>
        <pc:spChg chg="add del">
          <ac:chgData name="Alice Ioan" userId="369492a61593c36e" providerId="LiveId" clId="{4D417A46-AA41-4867-AF3A-76505F70A53A}" dt="2022-03-12T11:24:00.153" v="298" actId="26606"/>
          <ac:spMkLst>
            <pc:docMk/>
            <pc:sldMk cId="269072943" sldId="281"/>
            <ac:spMk id="28" creationId="{74CD14DB-BB81-479F-A1FC-1C75640E9F84}"/>
          </ac:spMkLst>
        </pc:spChg>
        <pc:spChg chg="add del">
          <ac:chgData name="Alice Ioan" userId="369492a61593c36e" providerId="LiveId" clId="{4D417A46-AA41-4867-AF3A-76505F70A53A}" dt="2022-03-12T11:24:00.153" v="298" actId="26606"/>
          <ac:spMkLst>
            <pc:docMk/>
            <pc:sldMk cId="269072943" sldId="281"/>
            <ac:spMk id="29" creationId="{C943A91B-7CA7-4592-A975-73B1BF8C4C74}"/>
          </ac:spMkLst>
        </pc:spChg>
        <pc:spChg chg="add del">
          <ac:chgData name="Alice Ioan" userId="369492a61593c36e" providerId="LiveId" clId="{4D417A46-AA41-4867-AF3A-76505F70A53A}" dt="2022-03-12T11:24:00.153" v="298" actId="26606"/>
          <ac:spMkLst>
            <pc:docMk/>
            <pc:sldMk cId="269072943" sldId="281"/>
            <ac:spMk id="30" creationId="{EC471314-E46A-414B-8D91-74880E84F187}"/>
          </ac:spMkLst>
        </pc:spChg>
        <pc:spChg chg="add del">
          <ac:chgData name="Alice Ioan" userId="369492a61593c36e" providerId="LiveId" clId="{4D417A46-AA41-4867-AF3A-76505F70A53A}" dt="2022-03-12T11:24:00.153" v="298" actId="26606"/>
          <ac:spMkLst>
            <pc:docMk/>
            <pc:sldMk cId="269072943" sldId="281"/>
            <ac:spMk id="31" creationId="{6A681326-1C9D-44A3-A627-3871BDAE4127}"/>
          </ac:spMkLst>
        </pc:spChg>
        <pc:spChg chg="add del">
          <ac:chgData name="Alice Ioan" userId="369492a61593c36e" providerId="LiveId" clId="{4D417A46-AA41-4867-AF3A-76505F70A53A}" dt="2022-03-12T11:24:02.203" v="300" actId="26606"/>
          <ac:spMkLst>
            <pc:docMk/>
            <pc:sldMk cId="269072943" sldId="281"/>
            <ac:spMk id="33" creationId="{0D9B8FD4-CDEB-4EB4-B4DE-C89E11938958}"/>
          </ac:spMkLst>
        </pc:spChg>
        <pc:spChg chg="add del">
          <ac:chgData name="Alice Ioan" userId="369492a61593c36e" providerId="LiveId" clId="{4D417A46-AA41-4867-AF3A-76505F70A53A}" dt="2022-03-12T11:24:02.203" v="300" actId="26606"/>
          <ac:spMkLst>
            <pc:docMk/>
            <pc:sldMk cId="269072943" sldId="281"/>
            <ac:spMk id="34" creationId="{5A2E3D1D-9E9F-4739-BA14-D4D7FA9FBDD1}"/>
          </ac:spMkLst>
        </pc:spChg>
        <pc:spChg chg="add del">
          <ac:chgData name="Alice Ioan" userId="369492a61593c36e" providerId="LiveId" clId="{4D417A46-AA41-4867-AF3A-76505F70A53A}" dt="2022-03-12T11:24:02.203" v="300" actId="26606"/>
          <ac:spMkLst>
            <pc:docMk/>
            <pc:sldMk cId="269072943" sldId="281"/>
            <ac:spMk id="35" creationId="{1FFB365B-E9DC-4859-B8AB-CB83EEBE4E28}"/>
          </ac:spMkLst>
        </pc:spChg>
        <pc:spChg chg="add del">
          <ac:chgData name="Alice Ioan" userId="369492a61593c36e" providerId="LiveId" clId="{4D417A46-AA41-4867-AF3A-76505F70A53A}" dt="2022-03-12T11:24:02.203" v="300" actId="26606"/>
          <ac:spMkLst>
            <pc:docMk/>
            <pc:sldMk cId="269072943" sldId="281"/>
            <ac:spMk id="36" creationId="{8ADAB9C8-EB37-4914-A699-C716FC8FE4FE}"/>
          </ac:spMkLst>
        </pc:spChg>
        <pc:spChg chg="add del">
          <ac:chgData name="Alice Ioan" userId="369492a61593c36e" providerId="LiveId" clId="{4D417A46-AA41-4867-AF3A-76505F70A53A}" dt="2022-03-12T11:24:05.198" v="305"/>
          <ac:spMkLst>
            <pc:docMk/>
            <pc:sldMk cId="269072943" sldId="281"/>
            <ac:spMk id="38" creationId="{052BEFF1-896C-45B1-B02C-96A6A1BC389A}"/>
          </ac:spMkLst>
        </pc:spChg>
        <pc:spChg chg="add del">
          <ac:chgData name="Alice Ioan" userId="369492a61593c36e" providerId="LiveId" clId="{4D417A46-AA41-4867-AF3A-76505F70A53A}" dt="2022-03-12T11:24:05.198" v="305"/>
          <ac:spMkLst>
            <pc:docMk/>
            <pc:sldMk cId="269072943" sldId="281"/>
            <ac:spMk id="39" creationId="{BB237A14-61B1-4C00-A670-5D8D68A8668E}"/>
          </ac:spMkLst>
        </pc:spChg>
        <pc:spChg chg="add del">
          <ac:chgData name="Alice Ioan" userId="369492a61593c36e" providerId="LiveId" clId="{4D417A46-AA41-4867-AF3A-76505F70A53A}" dt="2022-03-12T11:24:05.198" v="305"/>
          <ac:spMkLst>
            <pc:docMk/>
            <pc:sldMk cId="269072943" sldId="281"/>
            <ac:spMk id="40" creationId="{8598F259-6F54-47A3-8D13-1603D786A328}"/>
          </ac:spMkLst>
        </pc:spChg>
        <pc:spChg chg="add del">
          <ac:chgData name="Alice Ioan" userId="369492a61593c36e" providerId="LiveId" clId="{4D417A46-AA41-4867-AF3A-76505F70A53A}" dt="2022-03-12T11:24:05.198" v="305"/>
          <ac:spMkLst>
            <pc:docMk/>
            <pc:sldMk cId="269072943" sldId="281"/>
            <ac:spMk id="41" creationId="{0BA768A8-4FED-4ED8-9E46-6BE72188ECD2}"/>
          </ac:spMkLst>
        </pc:spChg>
        <pc:spChg chg="add del">
          <ac:chgData name="Alice Ioan" userId="369492a61593c36e" providerId="LiveId" clId="{4D417A46-AA41-4867-AF3A-76505F70A53A}" dt="2022-03-12T11:24:14.592" v="307" actId="26606"/>
          <ac:spMkLst>
            <pc:docMk/>
            <pc:sldMk cId="269072943" sldId="281"/>
            <ac:spMk id="42" creationId="{F3798573-F27B-47EB-8EA4-7EE34954C2D6}"/>
          </ac:spMkLst>
        </pc:spChg>
        <pc:spChg chg="add del">
          <ac:chgData name="Alice Ioan" userId="369492a61593c36e" providerId="LiveId" clId="{4D417A46-AA41-4867-AF3A-76505F70A53A}" dt="2022-03-12T11:24:38.138" v="313" actId="26606"/>
          <ac:spMkLst>
            <pc:docMk/>
            <pc:sldMk cId="269072943" sldId="281"/>
            <ac:spMk id="43" creationId="{052BEFF1-896C-45B1-B02C-96A6A1BC389A}"/>
          </ac:spMkLst>
        </pc:spChg>
        <pc:spChg chg="add del">
          <ac:chgData name="Alice Ioan" userId="369492a61593c36e" providerId="LiveId" clId="{4D417A46-AA41-4867-AF3A-76505F70A53A}" dt="2022-03-12T11:24:18.492" v="310"/>
          <ac:spMkLst>
            <pc:docMk/>
            <pc:sldMk cId="269072943" sldId="281"/>
            <ac:spMk id="44" creationId="{052BEFF1-896C-45B1-B02C-96A6A1BC389A}"/>
          </ac:spMkLst>
        </pc:spChg>
        <pc:spChg chg="add del">
          <ac:chgData name="Alice Ioan" userId="369492a61593c36e" providerId="LiveId" clId="{4D417A46-AA41-4867-AF3A-76505F70A53A}" dt="2022-03-12T11:24:18.492" v="310"/>
          <ac:spMkLst>
            <pc:docMk/>
            <pc:sldMk cId="269072943" sldId="281"/>
            <ac:spMk id="45" creationId="{BB237A14-61B1-4C00-A670-5D8D68A8668E}"/>
          </ac:spMkLst>
        </pc:spChg>
        <pc:spChg chg="add del">
          <ac:chgData name="Alice Ioan" userId="369492a61593c36e" providerId="LiveId" clId="{4D417A46-AA41-4867-AF3A-76505F70A53A}" dt="2022-03-12T11:24:18.492" v="310"/>
          <ac:spMkLst>
            <pc:docMk/>
            <pc:sldMk cId="269072943" sldId="281"/>
            <ac:spMk id="46" creationId="{8598F259-6F54-47A3-8D13-1603D786A328}"/>
          </ac:spMkLst>
        </pc:spChg>
        <pc:spChg chg="add del">
          <ac:chgData name="Alice Ioan" userId="369492a61593c36e" providerId="LiveId" clId="{4D417A46-AA41-4867-AF3A-76505F70A53A}" dt="2022-03-12T11:24:18.492" v="310"/>
          <ac:spMkLst>
            <pc:docMk/>
            <pc:sldMk cId="269072943" sldId="281"/>
            <ac:spMk id="47" creationId="{0BA768A8-4FED-4ED8-9E46-6BE72188ECD2}"/>
          </ac:spMkLst>
        </pc:spChg>
        <pc:spChg chg="add del">
          <ac:chgData name="Alice Ioan" userId="369492a61593c36e" providerId="LiveId" clId="{4D417A46-AA41-4867-AF3A-76505F70A53A}" dt="2022-03-12T11:24:38.138" v="313" actId="26606"/>
          <ac:spMkLst>
            <pc:docMk/>
            <pc:sldMk cId="269072943" sldId="281"/>
            <ac:spMk id="48" creationId="{BB237A14-61B1-4C00-A670-5D8D68A8668E}"/>
          </ac:spMkLst>
        </pc:spChg>
        <pc:spChg chg="add del">
          <ac:chgData name="Alice Ioan" userId="369492a61593c36e" providerId="LiveId" clId="{4D417A46-AA41-4867-AF3A-76505F70A53A}" dt="2022-03-12T11:24:38.138" v="313" actId="26606"/>
          <ac:spMkLst>
            <pc:docMk/>
            <pc:sldMk cId="269072943" sldId="281"/>
            <ac:spMk id="49" creationId="{8598F259-6F54-47A3-8D13-1603D786A328}"/>
          </ac:spMkLst>
        </pc:spChg>
        <pc:spChg chg="add del">
          <ac:chgData name="Alice Ioan" userId="369492a61593c36e" providerId="LiveId" clId="{4D417A46-AA41-4867-AF3A-76505F70A53A}" dt="2022-03-12T11:24:38.138" v="313" actId="26606"/>
          <ac:spMkLst>
            <pc:docMk/>
            <pc:sldMk cId="269072943" sldId="281"/>
            <ac:spMk id="50" creationId="{0BA768A8-4FED-4ED8-9E46-6BE72188ECD2}"/>
          </ac:spMkLst>
        </pc:spChg>
        <pc:spChg chg="add del">
          <ac:chgData name="Alice Ioan" userId="369492a61593c36e" providerId="LiveId" clId="{4D417A46-AA41-4867-AF3A-76505F70A53A}" dt="2022-03-12T11:24:40.714" v="315" actId="26606"/>
          <ac:spMkLst>
            <pc:docMk/>
            <pc:sldMk cId="269072943" sldId="281"/>
            <ac:spMk id="52" creationId="{923E8915-D2AA-4327-A45A-972C3CA9574B}"/>
          </ac:spMkLst>
        </pc:spChg>
        <pc:spChg chg="add del">
          <ac:chgData name="Alice Ioan" userId="369492a61593c36e" providerId="LiveId" clId="{4D417A46-AA41-4867-AF3A-76505F70A53A}" dt="2022-03-12T11:24:40.714" v="315" actId="26606"/>
          <ac:spMkLst>
            <pc:docMk/>
            <pc:sldMk cId="269072943" sldId="281"/>
            <ac:spMk id="53" creationId="{8302FC3C-9804-4950-B721-5FD704BA6065}"/>
          </ac:spMkLst>
        </pc:spChg>
        <pc:spChg chg="add del">
          <ac:chgData name="Alice Ioan" userId="369492a61593c36e" providerId="LiveId" clId="{4D417A46-AA41-4867-AF3A-76505F70A53A}" dt="2022-03-12T11:24:40.714" v="315" actId="26606"/>
          <ac:spMkLst>
            <pc:docMk/>
            <pc:sldMk cId="269072943" sldId="281"/>
            <ac:spMk id="56" creationId="{F3798573-F27B-47EB-8EA4-7EE34954C2D6}"/>
          </ac:spMkLst>
        </pc:spChg>
        <pc:spChg chg="add del">
          <ac:chgData name="Alice Ioan" userId="369492a61593c36e" providerId="LiveId" clId="{4D417A46-AA41-4867-AF3A-76505F70A53A}" dt="2022-03-12T11:24:43.236" v="317" actId="26606"/>
          <ac:spMkLst>
            <pc:docMk/>
            <pc:sldMk cId="269072943" sldId="281"/>
            <ac:spMk id="58" creationId="{0D9B8FD4-CDEB-4EB4-B4DE-C89E11938958}"/>
          </ac:spMkLst>
        </pc:spChg>
        <pc:spChg chg="add del">
          <ac:chgData name="Alice Ioan" userId="369492a61593c36e" providerId="LiveId" clId="{4D417A46-AA41-4867-AF3A-76505F70A53A}" dt="2022-03-12T11:24:43.236" v="317" actId="26606"/>
          <ac:spMkLst>
            <pc:docMk/>
            <pc:sldMk cId="269072943" sldId="281"/>
            <ac:spMk id="59" creationId="{5A2E3D1D-9E9F-4739-BA14-D4D7FA9FBDD1}"/>
          </ac:spMkLst>
        </pc:spChg>
        <pc:spChg chg="add del">
          <ac:chgData name="Alice Ioan" userId="369492a61593c36e" providerId="LiveId" clId="{4D417A46-AA41-4867-AF3A-76505F70A53A}" dt="2022-03-12T11:24:43.236" v="317" actId="26606"/>
          <ac:spMkLst>
            <pc:docMk/>
            <pc:sldMk cId="269072943" sldId="281"/>
            <ac:spMk id="60" creationId="{1FFB365B-E9DC-4859-B8AB-CB83EEBE4E28}"/>
          </ac:spMkLst>
        </pc:spChg>
        <pc:spChg chg="add del">
          <ac:chgData name="Alice Ioan" userId="369492a61593c36e" providerId="LiveId" clId="{4D417A46-AA41-4867-AF3A-76505F70A53A}" dt="2022-03-12T11:24:43.236" v="317" actId="26606"/>
          <ac:spMkLst>
            <pc:docMk/>
            <pc:sldMk cId="269072943" sldId="281"/>
            <ac:spMk id="61" creationId="{8ADAB9C8-EB37-4914-A699-C716FC8FE4FE}"/>
          </ac:spMkLst>
        </pc:spChg>
        <pc:spChg chg="add del">
          <ac:chgData name="Alice Ioan" userId="369492a61593c36e" providerId="LiveId" clId="{4D417A46-AA41-4867-AF3A-76505F70A53A}" dt="2022-03-12T11:25:16.081" v="320"/>
          <ac:spMkLst>
            <pc:docMk/>
            <pc:sldMk cId="269072943" sldId="281"/>
            <ac:spMk id="63" creationId="{DDBA86CC-34C3-43C1-B328-62490FE69046}"/>
          </ac:spMkLst>
        </pc:spChg>
        <pc:spChg chg="add del">
          <ac:chgData name="Alice Ioan" userId="369492a61593c36e" providerId="LiveId" clId="{4D417A46-AA41-4867-AF3A-76505F70A53A}" dt="2022-03-12T11:25:16.081" v="320"/>
          <ac:spMkLst>
            <pc:docMk/>
            <pc:sldMk cId="269072943" sldId="281"/>
            <ac:spMk id="64" creationId="{9CF4C9D6-90BC-48A0-91E8-0F0373CA11B5}"/>
          </ac:spMkLst>
        </pc:spChg>
        <pc:picChg chg="add del">
          <ac:chgData name="Alice Ioan" userId="369492a61593c36e" providerId="LiveId" clId="{4D417A46-AA41-4867-AF3A-76505F70A53A}" dt="2022-03-12T11:04:34.728" v="118"/>
          <ac:picMkLst>
            <pc:docMk/>
            <pc:sldMk cId="269072943" sldId="281"/>
            <ac:picMk id="17" creationId="{3BC6EBB2-9BDC-4075-BA6B-43A9FBF9C86C}"/>
          </ac:picMkLst>
        </pc:picChg>
        <pc:picChg chg="add del">
          <ac:chgData name="Alice Ioan" userId="369492a61593c36e" providerId="LiveId" clId="{4D417A46-AA41-4867-AF3A-76505F70A53A}" dt="2022-03-12T11:23:55.187" v="294" actId="26606"/>
          <ac:picMkLst>
            <pc:docMk/>
            <pc:sldMk cId="269072943" sldId="281"/>
            <ac:picMk id="20" creationId="{3BC6EBB2-9BDC-4075-BA6B-43A9FBF9C86C}"/>
          </ac:picMkLst>
        </pc:picChg>
        <pc:picChg chg="add del">
          <ac:chgData name="Alice Ioan" userId="369492a61593c36e" providerId="LiveId" clId="{4D417A46-AA41-4867-AF3A-76505F70A53A}" dt="2022-03-12T11:24:14.592" v="307" actId="26606"/>
          <ac:picMkLst>
            <pc:docMk/>
            <pc:sldMk cId="269072943" sldId="281"/>
            <ac:picMk id="37" creationId="{3BC6EBB2-9BDC-4075-BA6B-43A9FBF9C86C}"/>
          </ac:picMkLst>
        </pc:picChg>
        <pc:picChg chg="add del">
          <ac:chgData name="Alice Ioan" userId="369492a61593c36e" providerId="LiveId" clId="{4D417A46-AA41-4867-AF3A-76505F70A53A}" dt="2022-03-12T11:24:40.714" v="315" actId="26606"/>
          <ac:picMkLst>
            <pc:docMk/>
            <pc:sldMk cId="269072943" sldId="281"/>
            <ac:picMk id="55" creationId="{3BC6EBB2-9BDC-4075-BA6B-43A9FBF9C86C}"/>
          </ac:picMkLst>
        </pc:picChg>
        <pc:cxnChg chg="add del">
          <ac:chgData name="Alice Ioan" userId="369492a61593c36e" providerId="LiveId" clId="{4D417A46-AA41-4867-AF3A-76505F70A53A}" dt="2022-03-12T11:04:34.728" v="118"/>
          <ac:cxnSpMkLst>
            <pc:docMk/>
            <pc:sldMk cId="269072943" sldId="281"/>
            <ac:cxnSpMk id="15" creationId="{6B9695BD-ECF6-49CA-8877-8C493193C65D}"/>
          </ac:cxnSpMkLst>
        </pc:cxnChg>
        <pc:cxnChg chg="add del">
          <ac:chgData name="Alice Ioan" userId="369492a61593c36e" providerId="LiveId" clId="{4D417A46-AA41-4867-AF3A-76505F70A53A}" dt="2022-03-12T11:23:55.187" v="294" actId="26606"/>
          <ac:cxnSpMkLst>
            <pc:docMk/>
            <pc:sldMk cId="269072943" sldId="281"/>
            <ac:cxnSpMk id="18" creationId="{6B9695BD-ECF6-49CA-8877-8C493193C65D}"/>
          </ac:cxnSpMkLst>
        </pc:cxnChg>
        <pc:cxnChg chg="add del">
          <ac:chgData name="Alice Ioan" userId="369492a61593c36e" providerId="LiveId" clId="{4D417A46-AA41-4867-AF3A-76505F70A53A}" dt="2022-03-12T11:24:14.592" v="307" actId="26606"/>
          <ac:cxnSpMkLst>
            <pc:docMk/>
            <pc:sldMk cId="269072943" sldId="281"/>
            <ac:cxnSpMk id="32" creationId="{6B9695BD-ECF6-49CA-8877-8C493193C65D}"/>
          </ac:cxnSpMkLst>
        </pc:cxnChg>
        <pc:cxnChg chg="add del">
          <ac:chgData name="Alice Ioan" userId="369492a61593c36e" providerId="LiveId" clId="{4D417A46-AA41-4867-AF3A-76505F70A53A}" dt="2022-03-12T11:24:40.714" v="315" actId="26606"/>
          <ac:cxnSpMkLst>
            <pc:docMk/>
            <pc:sldMk cId="269072943" sldId="281"/>
            <ac:cxnSpMk id="54" creationId="{6B9695BD-ECF6-49CA-8877-8C493193C65D}"/>
          </ac:cxnSpMkLst>
        </pc:cxnChg>
      </pc:sldChg>
      <pc:sldChg chg="new del">
        <pc:chgData name="Alice Ioan" userId="369492a61593c36e" providerId="LiveId" clId="{4D417A46-AA41-4867-AF3A-76505F70A53A}" dt="2022-03-12T11:00:05.097" v="104" actId="680"/>
        <pc:sldMkLst>
          <pc:docMk/>
          <pc:sldMk cId="2816845257" sldId="282"/>
        </pc:sldMkLst>
      </pc:sldChg>
      <pc:sldChg chg="new del">
        <pc:chgData name="Alice Ioan" userId="369492a61593c36e" providerId="LiveId" clId="{4D417A46-AA41-4867-AF3A-76505F70A53A}" dt="2022-03-12T11:27:14.266" v="353" actId="680"/>
        <pc:sldMkLst>
          <pc:docMk/>
          <pc:sldMk cId="3830675385" sldId="282"/>
        </pc:sldMkLst>
      </pc:sldChg>
      <pc:sldMasterChg chg="modSldLayout">
        <pc:chgData name="Alice Ioan" userId="369492a61593c36e" providerId="LiveId" clId="{4D417A46-AA41-4867-AF3A-76505F70A53A}" dt="2022-03-12T10:58:28.136" v="94"/>
        <pc:sldMasterMkLst>
          <pc:docMk/>
          <pc:sldMasterMk cId="2413931091" sldId="2147483667"/>
        </pc:sldMasterMkLst>
        <pc:sldLayoutChg chg="addSp">
          <pc:chgData name="Alice Ioan" userId="369492a61593c36e" providerId="LiveId" clId="{4D417A46-AA41-4867-AF3A-76505F70A53A}" dt="2022-03-12T10:58:28.136" v="94"/>
          <pc:sldLayoutMkLst>
            <pc:docMk/>
            <pc:sldMasterMk cId="2413931091" sldId="2147483667"/>
            <pc:sldLayoutMk cId="1886208631" sldId="2147483668"/>
          </pc:sldLayoutMkLst>
          <pc:spChg chg="add">
            <ac:chgData name="Alice Ioan" userId="369492a61593c36e" providerId="LiveId" clId="{4D417A46-AA41-4867-AF3A-76505F70A53A}" dt="2022-03-12T10:58:28.136" v="94"/>
            <ac:spMkLst>
              <pc:docMk/>
              <pc:sldMasterMk cId="2413931091" sldId="2147483667"/>
              <pc:sldLayoutMk cId="1886208631" sldId="2147483668"/>
              <ac:spMk id="7" creationId="{27BA8C5C-7CF8-4062-8E29-A02E38B307FB}"/>
            </ac:spMkLst>
          </pc:spChg>
          <pc:spChg chg="add">
            <ac:chgData name="Alice Ioan" userId="369492a61593c36e" providerId="LiveId" clId="{4D417A46-AA41-4867-AF3A-76505F70A53A}" dt="2022-03-12T10:58:28.136" v="94"/>
            <ac:spMkLst>
              <pc:docMk/>
              <pc:sldMasterMk cId="2413931091" sldId="2147483667"/>
              <pc:sldLayoutMk cId="1886208631" sldId="2147483668"/>
              <ac:spMk id="8" creationId="{3295BF56-F4F2-46F4-8BB7-6A5EC43B0466}"/>
            </ac:spMkLst>
          </pc:spChg>
          <pc:spChg chg="add">
            <ac:chgData name="Alice Ioan" userId="369492a61593c36e" providerId="LiveId" clId="{4D417A46-AA41-4867-AF3A-76505F70A53A}" dt="2022-03-12T10:58:28.136" v="94"/>
            <ac:spMkLst>
              <pc:docMk/>
              <pc:sldMasterMk cId="2413931091" sldId="2147483667"/>
              <pc:sldLayoutMk cId="1886208631" sldId="2147483668"/>
              <ac:spMk id="9" creationId="{9F40F834-0288-4CC6-9293-767FBE9AAD1D}"/>
            </ac:spMkLst>
          </pc:spChg>
          <pc:spChg chg="add">
            <ac:chgData name="Alice Ioan" userId="369492a61593c36e" providerId="LiveId" clId="{4D417A46-AA41-4867-AF3A-76505F70A53A}" dt="2022-03-12T10:58:28.136" v="94"/>
            <ac:spMkLst>
              <pc:docMk/>
              <pc:sldMasterMk cId="2413931091" sldId="2147483667"/>
              <pc:sldLayoutMk cId="1886208631" sldId="2147483668"/>
              <ac:spMk id="10" creationId="{405041E0-8FBD-493F-A99F-771A16324571}"/>
            </ac:spMkLst>
          </pc:spChg>
          <pc:spChg chg="add">
            <ac:chgData name="Alice Ioan" userId="369492a61593c36e" providerId="LiveId" clId="{4D417A46-AA41-4867-AF3A-76505F70A53A}" dt="2022-03-12T10:58:28.136" v="94"/>
            <ac:spMkLst>
              <pc:docMk/>
              <pc:sldMasterMk cId="2413931091" sldId="2147483667"/>
              <pc:sldLayoutMk cId="1886208631" sldId="2147483668"/>
              <ac:spMk id="14" creationId="{40759870-1FB4-4410-B508-44156052F296}"/>
            </ac:spMkLst>
          </pc:spChg>
          <pc:spChg chg="add">
            <ac:chgData name="Alice Ioan" userId="369492a61593c36e" providerId="LiveId" clId="{4D417A46-AA41-4867-AF3A-76505F70A53A}" dt="2022-03-12T10:58:28.136" v="94"/>
            <ac:spMkLst>
              <pc:docMk/>
              <pc:sldMasterMk cId="2413931091" sldId="2147483667"/>
              <pc:sldLayoutMk cId="1886208631" sldId="2147483668"/>
              <ac:spMk id="15" creationId="{74028E22-0DDB-4986-98EF-EC5422861B20}"/>
            </ac:spMkLst>
          </pc:spChg>
          <pc:grpChg chg="add">
            <ac:chgData name="Alice Ioan" userId="369492a61593c36e" providerId="LiveId" clId="{4D417A46-AA41-4867-AF3A-76505F70A53A}" dt="2022-03-12T10:58:28.136" v="94"/>
            <ac:grpSpMkLst>
              <pc:docMk/>
              <pc:sldMasterMk cId="2413931091" sldId="2147483667"/>
              <pc:sldLayoutMk cId="1886208631" sldId="2147483668"/>
              <ac:grpSpMk id="11" creationId="{E0585560-FD14-476C-AB25-51DDB93F7C8C}"/>
            </ac:grpSpMkLst>
          </pc:grpChg>
        </pc:sldLayoutChg>
        <pc:sldLayoutChg chg="addSp">
          <pc:chgData name="Alice Ioan" userId="369492a61593c36e" providerId="LiveId" clId="{4D417A46-AA41-4867-AF3A-76505F70A53A}" dt="2022-03-12T10:58:28.136" v="94"/>
          <pc:sldLayoutMkLst>
            <pc:docMk/>
            <pc:sldMasterMk cId="2413931091" sldId="2147483667"/>
            <pc:sldLayoutMk cId="984964268" sldId="2147483669"/>
          </pc:sldLayoutMkLst>
          <pc:spChg chg="add">
            <ac:chgData name="Alice Ioan" userId="369492a61593c36e" providerId="LiveId" clId="{4D417A46-AA41-4867-AF3A-76505F70A53A}" dt="2022-03-12T10:58:28.136" v="94"/>
            <ac:spMkLst>
              <pc:docMk/>
              <pc:sldMasterMk cId="2413931091" sldId="2147483667"/>
              <pc:sldLayoutMk cId="984964268" sldId="2147483669"/>
              <ac:spMk id="8" creationId="{F22BB355-D59A-484C-A1FA-2F155734FA15}"/>
            </ac:spMkLst>
          </pc:spChg>
          <pc:spChg chg="add">
            <ac:chgData name="Alice Ioan" userId="369492a61593c36e" providerId="LiveId" clId="{4D417A46-AA41-4867-AF3A-76505F70A53A}" dt="2022-03-12T10:58:28.136" v="94"/>
            <ac:spMkLst>
              <pc:docMk/>
              <pc:sldMasterMk cId="2413931091" sldId="2147483667"/>
              <pc:sldLayoutMk cId="984964268" sldId="2147483669"/>
              <ac:spMk id="9" creationId="{C00980E5-F78A-4D2F-8108-23EE52A0DC0B}"/>
            </ac:spMkLst>
          </pc:spChg>
          <pc:spChg chg="add">
            <ac:chgData name="Alice Ioan" userId="369492a61593c36e" providerId="LiveId" clId="{4D417A46-AA41-4867-AF3A-76505F70A53A}" dt="2022-03-12T10:58:28.136" v="94"/>
            <ac:spMkLst>
              <pc:docMk/>
              <pc:sldMasterMk cId="2413931091" sldId="2147483667"/>
              <pc:sldLayoutMk cId="984964268" sldId="2147483669"/>
              <ac:spMk id="10" creationId="{488F6641-AB13-478A-AC3F-C06BD7E672A0}"/>
            </ac:spMkLst>
          </pc:spChg>
          <pc:grpChg chg="add">
            <ac:chgData name="Alice Ioan" userId="369492a61593c36e" providerId="LiveId" clId="{4D417A46-AA41-4867-AF3A-76505F70A53A}" dt="2022-03-12T10:58:28.136" v="94"/>
            <ac:grpSpMkLst>
              <pc:docMk/>
              <pc:sldMasterMk cId="2413931091" sldId="2147483667"/>
              <pc:sldLayoutMk cId="984964268" sldId="2147483669"/>
              <ac:grpSpMk id="11" creationId="{214C8835-765C-4B73-A565-C7371A5F7472}"/>
            </ac:grpSpMkLst>
          </pc:grpChg>
        </pc:sldLayoutChg>
        <pc:sldLayoutChg chg="addSp">
          <pc:chgData name="Alice Ioan" userId="369492a61593c36e" providerId="LiveId" clId="{4D417A46-AA41-4867-AF3A-76505F70A53A}" dt="2022-03-12T10:58:28.136" v="94"/>
          <pc:sldLayoutMkLst>
            <pc:docMk/>
            <pc:sldMasterMk cId="2413931091" sldId="2147483667"/>
            <pc:sldLayoutMk cId="3513611844" sldId="2147483670"/>
          </pc:sldLayoutMkLst>
          <pc:spChg chg="add">
            <ac:chgData name="Alice Ioan" userId="369492a61593c36e" providerId="LiveId" clId="{4D417A46-AA41-4867-AF3A-76505F70A53A}" dt="2022-03-12T10:58:28.136" v="94"/>
            <ac:spMkLst>
              <pc:docMk/>
              <pc:sldMasterMk cId="2413931091" sldId="2147483667"/>
              <pc:sldLayoutMk cId="3513611844" sldId="2147483670"/>
              <ac:spMk id="7" creationId="{B3E45396-53AD-419B-B5F2-18E426BE196C}"/>
            </ac:spMkLst>
          </pc:spChg>
          <pc:spChg chg="add">
            <ac:chgData name="Alice Ioan" userId="369492a61593c36e" providerId="LiveId" clId="{4D417A46-AA41-4867-AF3A-76505F70A53A}" dt="2022-03-12T10:58:28.136" v="94"/>
            <ac:spMkLst>
              <pc:docMk/>
              <pc:sldMasterMk cId="2413931091" sldId="2147483667"/>
              <pc:sldLayoutMk cId="3513611844" sldId="2147483670"/>
              <ac:spMk id="8" creationId="{EC8E609D-DF00-46AD-B599-E0C10FA89CEC}"/>
            </ac:spMkLst>
          </pc:spChg>
          <pc:spChg chg="add">
            <ac:chgData name="Alice Ioan" userId="369492a61593c36e" providerId="LiveId" clId="{4D417A46-AA41-4867-AF3A-76505F70A53A}" dt="2022-03-12T10:58:28.136" v="94"/>
            <ac:spMkLst>
              <pc:docMk/>
              <pc:sldMasterMk cId="2413931091" sldId="2147483667"/>
              <pc:sldLayoutMk cId="3513611844" sldId="2147483670"/>
              <ac:spMk id="9" creationId="{D85E84C6-8EA7-4166-90B4-7DC05DF86904}"/>
            </ac:spMkLst>
          </pc:spChg>
          <pc:spChg chg="add">
            <ac:chgData name="Alice Ioan" userId="369492a61593c36e" providerId="LiveId" clId="{4D417A46-AA41-4867-AF3A-76505F70A53A}" dt="2022-03-12T10:58:28.136" v="94"/>
            <ac:spMkLst>
              <pc:docMk/>
              <pc:sldMasterMk cId="2413931091" sldId="2147483667"/>
              <pc:sldLayoutMk cId="3513611844" sldId="2147483670"/>
              <ac:spMk id="10" creationId="{C2E6C3C8-2FC3-43CF-B14B-2D584B70531B}"/>
            </ac:spMkLst>
          </pc:spChg>
        </pc:sldLayoutChg>
      </pc:sldMasterChg>
      <pc:sldMasterChg chg="modSldLayout">
        <pc:chgData name="Alice Ioan" userId="369492a61593c36e" providerId="LiveId" clId="{4D417A46-AA41-4867-AF3A-76505F70A53A}" dt="2022-03-12T10:59:15.669" v="96"/>
        <pc:sldMasterMkLst>
          <pc:docMk/>
          <pc:sldMasterMk cId="1917253230" sldId="2147483685"/>
        </pc:sldMasterMkLst>
        <pc:sldLayoutChg chg="addSp">
          <pc:chgData name="Alice Ioan" userId="369492a61593c36e" providerId="LiveId" clId="{4D417A46-AA41-4867-AF3A-76505F70A53A}" dt="2022-03-12T10:59:15.669" v="96"/>
          <pc:sldLayoutMkLst>
            <pc:docMk/>
            <pc:sldMasterMk cId="1917253230" sldId="2147483685"/>
            <pc:sldLayoutMk cId="628826589" sldId="2147483686"/>
          </pc:sldLayoutMkLst>
          <pc:spChg chg="add">
            <ac:chgData name="Alice Ioan" userId="369492a61593c36e" providerId="LiveId" clId="{4D417A46-AA41-4867-AF3A-76505F70A53A}" dt="2022-03-12T10:59:15.669" v="96"/>
            <ac:spMkLst>
              <pc:docMk/>
              <pc:sldMasterMk cId="1917253230" sldId="2147483685"/>
              <pc:sldLayoutMk cId="628826589" sldId="2147483686"/>
              <ac:spMk id="7" creationId="{B16F594E-EF25-4652-AF46-D8CF359DD05F}"/>
            </ac:spMkLst>
          </pc:spChg>
          <pc:spChg chg="add">
            <ac:chgData name="Alice Ioan" userId="369492a61593c36e" providerId="LiveId" clId="{4D417A46-AA41-4867-AF3A-76505F70A53A}" dt="2022-03-12T10:59:15.669" v="96"/>
            <ac:spMkLst>
              <pc:docMk/>
              <pc:sldMasterMk cId="1917253230" sldId="2147483685"/>
              <pc:sldLayoutMk cId="628826589" sldId="2147483686"/>
              <ac:spMk id="8" creationId="{99C8A945-6065-4259-A0DD-E8E79BEBE252}"/>
            </ac:spMkLst>
          </pc:spChg>
          <pc:spChg chg="add">
            <ac:chgData name="Alice Ioan" userId="369492a61593c36e" providerId="LiveId" clId="{4D417A46-AA41-4867-AF3A-76505F70A53A}" dt="2022-03-12T10:59:15.669" v="96"/>
            <ac:spMkLst>
              <pc:docMk/>
              <pc:sldMasterMk cId="1917253230" sldId="2147483685"/>
              <pc:sldLayoutMk cId="628826589" sldId="2147483686"/>
              <ac:spMk id="9" creationId="{E36224D6-A543-454A-A49A-4CF25F2A6405}"/>
            </ac:spMkLst>
          </pc:spChg>
          <pc:spChg chg="add">
            <ac:chgData name="Alice Ioan" userId="369492a61593c36e" providerId="LiveId" clId="{4D417A46-AA41-4867-AF3A-76505F70A53A}" dt="2022-03-12T10:59:15.669" v="96"/>
            <ac:spMkLst>
              <pc:docMk/>
              <pc:sldMasterMk cId="1917253230" sldId="2147483685"/>
              <pc:sldLayoutMk cId="628826589" sldId="2147483686"/>
              <ac:spMk id="10" creationId="{1CC1DAFD-A25B-44D8-9931-A09E6857E798}"/>
            </ac:spMkLst>
          </pc:spChg>
          <pc:spChg chg="add">
            <ac:chgData name="Alice Ioan" userId="369492a61593c36e" providerId="LiveId" clId="{4D417A46-AA41-4867-AF3A-76505F70A53A}" dt="2022-03-12T10:59:15.669" v="96"/>
            <ac:spMkLst>
              <pc:docMk/>
              <pc:sldMasterMk cId="1917253230" sldId="2147483685"/>
              <pc:sldLayoutMk cId="628826589" sldId="2147483686"/>
              <ac:spMk id="14" creationId="{357B1DFC-27C7-495B-BC53-CF4FBB09C024}"/>
            </ac:spMkLst>
          </pc:spChg>
          <pc:spChg chg="add">
            <ac:chgData name="Alice Ioan" userId="369492a61593c36e" providerId="LiveId" clId="{4D417A46-AA41-4867-AF3A-76505F70A53A}" dt="2022-03-12T10:59:15.669" v="96"/>
            <ac:spMkLst>
              <pc:docMk/>
              <pc:sldMasterMk cId="1917253230" sldId="2147483685"/>
              <pc:sldLayoutMk cId="628826589" sldId="2147483686"/>
              <ac:spMk id="15" creationId="{7EDD2507-CE70-4619-A8CD-3E14D3692FC3}"/>
            </ac:spMkLst>
          </pc:spChg>
          <pc:grpChg chg="add">
            <ac:chgData name="Alice Ioan" userId="369492a61593c36e" providerId="LiveId" clId="{4D417A46-AA41-4867-AF3A-76505F70A53A}" dt="2022-03-12T10:59:15.669" v="96"/>
            <ac:grpSpMkLst>
              <pc:docMk/>
              <pc:sldMasterMk cId="1917253230" sldId="2147483685"/>
              <pc:sldLayoutMk cId="628826589" sldId="2147483686"/>
              <ac:grpSpMk id="11" creationId="{05EEEBD1-29B1-4CCB-8906-9D6474F5D608}"/>
            </ac:grpSpMkLst>
          </pc:grpChg>
        </pc:sldLayoutChg>
        <pc:sldLayoutChg chg="addSp">
          <pc:chgData name="Alice Ioan" userId="369492a61593c36e" providerId="LiveId" clId="{4D417A46-AA41-4867-AF3A-76505F70A53A}" dt="2022-03-12T10:59:15.669" v="96"/>
          <pc:sldLayoutMkLst>
            <pc:docMk/>
            <pc:sldMasterMk cId="1917253230" sldId="2147483685"/>
            <pc:sldLayoutMk cId="565122093" sldId="2147483687"/>
          </pc:sldLayoutMkLst>
          <pc:spChg chg="add">
            <ac:chgData name="Alice Ioan" userId="369492a61593c36e" providerId="LiveId" clId="{4D417A46-AA41-4867-AF3A-76505F70A53A}" dt="2022-03-12T10:59:15.669" v="96"/>
            <ac:spMkLst>
              <pc:docMk/>
              <pc:sldMasterMk cId="1917253230" sldId="2147483685"/>
              <pc:sldLayoutMk cId="565122093" sldId="2147483687"/>
              <ac:spMk id="8" creationId="{702E095B-23F9-405C-A554-8F8B3186EC70}"/>
            </ac:spMkLst>
          </pc:spChg>
          <pc:spChg chg="add">
            <ac:chgData name="Alice Ioan" userId="369492a61593c36e" providerId="LiveId" clId="{4D417A46-AA41-4867-AF3A-76505F70A53A}" dt="2022-03-12T10:59:15.669" v="96"/>
            <ac:spMkLst>
              <pc:docMk/>
              <pc:sldMasterMk cId="1917253230" sldId="2147483685"/>
              <pc:sldLayoutMk cId="565122093" sldId="2147483687"/>
              <ac:spMk id="9" creationId="{C38551B2-CAEF-431B-85B8-6F332B582D87}"/>
            </ac:spMkLst>
          </pc:spChg>
          <pc:spChg chg="add">
            <ac:chgData name="Alice Ioan" userId="369492a61593c36e" providerId="LiveId" clId="{4D417A46-AA41-4867-AF3A-76505F70A53A}" dt="2022-03-12T10:59:15.669" v="96"/>
            <ac:spMkLst>
              <pc:docMk/>
              <pc:sldMasterMk cId="1917253230" sldId="2147483685"/>
              <pc:sldLayoutMk cId="565122093" sldId="2147483687"/>
              <ac:spMk id="10" creationId="{725C94DB-3399-45E7-9B1D-90AC184437D6}"/>
            </ac:spMkLst>
          </pc:spChg>
          <pc:grpChg chg="add">
            <ac:chgData name="Alice Ioan" userId="369492a61593c36e" providerId="LiveId" clId="{4D417A46-AA41-4867-AF3A-76505F70A53A}" dt="2022-03-12T10:59:15.669" v="96"/>
            <ac:grpSpMkLst>
              <pc:docMk/>
              <pc:sldMasterMk cId="1917253230" sldId="2147483685"/>
              <pc:sldLayoutMk cId="565122093" sldId="2147483687"/>
              <ac:grpSpMk id="11" creationId="{86588B2D-CC5D-4127-8FDC-24493B35F848}"/>
            </ac:grpSpMkLst>
          </pc:grpChg>
        </pc:sldLayoutChg>
        <pc:sldLayoutChg chg="addSp">
          <pc:chgData name="Alice Ioan" userId="369492a61593c36e" providerId="LiveId" clId="{4D417A46-AA41-4867-AF3A-76505F70A53A}" dt="2022-03-12T10:59:15.669" v="96"/>
          <pc:sldLayoutMkLst>
            <pc:docMk/>
            <pc:sldMasterMk cId="1917253230" sldId="2147483685"/>
            <pc:sldLayoutMk cId="2447478346" sldId="2147483688"/>
          </pc:sldLayoutMkLst>
          <pc:spChg chg="add">
            <ac:chgData name="Alice Ioan" userId="369492a61593c36e" providerId="LiveId" clId="{4D417A46-AA41-4867-AF3A-76505F70A53A}" dt="2022-03-12T10:59:15.669" v="96"/>
            <ac:spMkLst>
              <pc:docMk/>
              <pc:sldMasterMk cId="1917253230" sldId="2147483685"/>
              <pc:sldLayoutMk cId="2447478346" sldId="2147483688"/>
              <ac:spMk id="7" creationId="{8A857B97-5A8F-44EB-963B-6CDE68EAA929}"/>
            </ac:spMkLst>
          </pc:spChg>
          <pc:spChg chg="add">
            <ac:chgData name="Alice Ioan" userId="369492a61593c36e" providerId="LiveId" clId="{4D417A46-AA41-4867-AF3A-76505F70A53A}" dt="2022-03-12T10:59:15.669" v="96"/>
            <ac:spMkLst>
              <pc:docMk/>
              <pc:sldMasterMk cId="1917253230" sldId="2147483685"/>
              <pc:sldLayoutMk cId="2447478346" sldId="2147483688"/>
              <ac:spMk id="8" creationId="{83F6824D-8326-47F0-9819-706512930C48}"/>
            </ac:spMkLst>
          </pc:spChg>
          <pc:spChg chg="add">
            <ac:chgData name="Alice Ioan" userId="369492a61593c36e" providerId="LiveId" clId="{4D417A46-AA41-4867-AF3A-76505F70A53A}" dt="2022-03-12T10:59:15.669" v="96"/>
            <ac:spMkLst>
              <pc:docMk/>
              <pc:sldMasterMk cId="1917253230" sldId="2147483685"/>
              <pc:sldLayoutMk cId="2447478346" sldId="2147483688"/>
              <ac:spMk id="9" creationId="{1D722F1D-4866-4681-9B75-365349D81A64}"/>
            </ac:spMkLst>
          </pc:spChg>
          <pc:spChg chg="add">
            <ac:chgData name="Alice Ioan" userId="369492a61593c36e" providerId="LiveId" clId="{4D417A46-AA41-4867-AF3A-76505F70A53A}" dt="2022-03-12T10:59:15.669" v="96"/>
            <ac:spMkLst>
              <pc:docMk/>
              <pc:sldMasterMk cId="1917253230" sldId="2147483685"/>
              <pc:sldLayoutMk cId="2447478346" sldId="2147483688"/>
              <ac:spMk id="10" creationId="{7FE53C33-C514-4C70-A900-89C9EC756A7C}"/>
            </ac:spMkLst>
          </pc:spChg>
        </pc:sldLayoutChg>
      </pc:sldMasterChg>
      <pc:sldMasterChg chg="modSldLayout">
        <pc:chgData name="Alice Ioan" userId="369492a61593c36e" providerId="LiveId" clId="{4D417A46-AA41-4867-AF3A-76505F70A53A}" dt="2022-03-12T10:59:16.882" v="97"/>
        <pc:sldMasterMkLst>
          <pc:docMk/>
          <pc:sldMasterMk cId="1772998295" sldId="2147483703"/>
        </pc:sldMasterMkLst>
        <pc:sldLayoutChg chg="addSp">
          <pc:chgData name="Alice Ioan" userId="369492a61593c36e" providerId="LiveId" clId="{4D417A46-AA41-4867-AF3A-76505F70A53A}" dt="2022-03-12T10:59:16.882" v="97"/>
          <pc:sldLayoutMkLst>
            <pc:docMk/>
            <pc:sldMasterMk cId="1772998295" sldId="2147483703"/>
            <pc:sldLayoutMk cId="1398836625" sldId="2147483704"/>
          </pc:sldLayoutMkLst>
          <pc:spChg chg="add">
            <ac:chgData name="Alice Ioan" userId="369492a61593c36e" providerId="LiveId" clId="{4D417A46-AA41-4867-AF3A-76505F70A53A}" dt="2022-03-12T10:59:16.882" v="97"/>
            <ac:spMkLst>
              <pc:docMk/>
              <pc:sldMasterMk cId="1772998295" sldId="2147483703"/>
              <pc:sldLayoutMk cId="1398836625" sldId="2147483704"/>
              <ac:spMk id="7" creationId="{E32C3C43-8F14-49F2-9E9E-9D55AFC463D9}"/>
            </ac:spMkLst>
          </pc:spChg>
          <pc:spChg chg="add">
            <ac:chgData name="Alice Ioan" userId="369492a61593c36e" providerId="LiveId" clId="{4D417A46-AA41-4867-AF3A-76505F70A53A}" dt="2022-03-12T10:59:16.882" v="97"/>
            <ac:spMkLst>
              <pc:docMk/>
              <pc:sldMasterMk cId="1772998295" sldId="2147483703"/>
              <pc:sldLayoutMk cId="1398836625" sldId="2147483704"/>
              <ac:spMk id="8" creationId="{B444A7E0-B1CF-4F89-BDF9-868345D3E768}"/>
            </ac:spMkLst>
          </pc:spChg>
          <pc:spChg chg="add">
            <ac:chgData name="Alice Ioan" userId="369492a61593c36e" providerId="LiveId" clId="{4D417A46-AA41-4867-AF3A-76505F70A53A}" dt="2022-03-12T10:59:16.882" v="97"/>
            <ac:spMkLst>
              <pc:docMk/>
              <pc:sldMasterMk cId="1772998295" sldId="2147483703"/>
              <pc:sldLayoutMk cId="1398836625" sldId="2147483704"/>
              <ac:spMk id="9" creationId="{3C1362D4-149D-476C-AFFD-6ECA4C564536}"/>
            </ac:spMkLst>
          </pc:spChg>
          <pc:spChg chg="add">
            <ac:chgData name="Alice Ioan" userId="369492a61593c36e" providerId="LiveId" clId="{4D417A46-AA41-4867-AF3A-76505F70A53A}" dt="2022-03-12T10:59:16.882" v="97"/>
            <ac:spMkLst>
              <pc:docMk/>
              <pc:sldMasterMk cId="1772998295" sldId="2147483703"/>
              <pc:sldLayoutMk cId="1398836625" sldId="2147483704"/>
              <ac:spMk id="10" creationId="{EBAF1AB0-59DA-4B7A-AFC2-30A5CF18EC25}"/>
            </ac:spMkLst>
          </pc:spChg>
          <pc:spChg chg="add">
            <ac:chgData name="Alice Ioan" userId="369492a61593c36e" providerId="LiveId" clId="{4D417A46-AA41-4867-AF3A-76505F70A53A}" dt="2022-03-12T10:59:16.882" v="97"/>
            <ac:spMkLst>
              <pc:docMk/>
              <pc:sldMasterMk cId="1772998295" sldId="2147483703"/>
              <pc:sldLayoutMk cId="1398836625" sldId="2147483704"/>
              <ac:spMk id="14" creationId="{CD222656-E4A0-4225-9F97-40E14713DDA5}"/>
            </ac:spMkLst>
          </pc:spChg>
          <pc:spChg chg="add">
            <ac:chgData name="Alice Ioan" userId="369492a61593c36e" providerId="LiveId" clId="{4D417A46-AA41-4867-AF3A-76505F70A53A}" dt="2022-03-12T10:59:16.882" v="97"/>
            <ac:spMkLst>
              <pc:docMk/>
              <pc:sldMasterMk cId="1772998295" sldId="2147483703"/>
              <pc:sldLayoutMk cId="1398836625" sldId="2147483704"/>
              <ac:spMk id="15" creationId="{9702B915-7EA4-45DA-81D9-18CCDC5B8F70}"/>
            </ac:spMkLst>
          </pc:spChg>
          <pc:grpChg chg="add">
            <ac:chgData name="Alice Ioan" userId="369492a61593c36e" providerId="LiveId" clId="{4D417A46-AA41-4867-AF3A-76505F70A53A}" dt="2022-03-12T10:59:16.882" v="97"/>
            <ac:grpSpMkLst>
              <pc:docMk/>
              <pc:sldMasterMk cId="1772998295" sldId="2147483703"/>
              <pc:sldLayoutMk cId="1398836625" sldId="2147483704"/>
              <ac:grpSpMk id="11" creationId="{8726AB4E-C8D0-4B24-86BD-319CB493AA67}"/>
            </ac:grpSpMkLst>
          </pc:grpChg>
        </pc:sldLayoutChg>
        <pc:sldLayoutChg chg="addSp">
          <pc:chgData name="Alice Ioan" userId="369492a61593c36e" providerId="LiveId" clId="{4D417A46-AA41-4867-AF3A-76505F70A53A}" dt="2022-03-12T10:59:16.882" v="97"/>
          <pc:sldLayoutMkLst>
            <pc:docMk/>
            <pc:sldMasterMk cId="1772998295" sldId="2147483703"/>
            <pc:sldLayoutMk cId="1230767562" sldId="2147483705"/>
          </pc:sldLayoutMkLst>
          <pc:spChg chg="add">
            <ac:chgData name="Alice Ioan" userId="369492a61593c36e" providerId="LiveId" clId="{4D417A46-AA41-4867-AF3A-76505F70A53A}" dt="2022-03-12T10:59:16.882" v="97"/>
            <ac:spMkLst>
              <pc:docMk/>
              <pc:sldMasterMk cId="1772998295" sldId="2147483703"/>
              <pc:sldLayoutMk cId="1230767562" sldId="2147483705"/>
              <ac:spMk id="7" creationId="{96411837-11E4-4E3A-803D-2C79E1CE24B3}"/>
            </ac:spMkLst>
          </pc:spChg>
          <pc:spChg chg="add">
            <ac:chgData name="Alice Ioan" userId="369492a61593c36e" providerId="LiveId" clId="{4D417A46-AA41-4867-AF3A-76505F70A53A}" dt="2022-03-12T10:59:16.882" v="97"/>
            <ac:spMkLst>
              <pc:docMk/>
              <pc:sldMasterMk cId="1772998295" sldId="2147483703"/>
              <pc:sldLayoutMk cId="1230767562" sldId="2147483705"/>
              <ac:spMk id="8" creationId="{0FAB1AAD-331A-4C5B-AA3B-F895B0799053}"/>
            </ac:spMkLst>
          </pc:spChg>
          <pc:spChg chg="add">
            <ac:chgData name="Alice Ioan" userId="369492a61593c36e" providerId="LiveId" clId="{4D417A46-AA41-4867-AF3A-76505F70A53A}" dt="2022-03-12T10:59:16.882" v="97"/>
            <ac:spMkLst>
              <pc:docMk/>
              <pc:sldMasterMk cId="1772998295" sldId="2147483703"/>
              <pc:sldLayoutMk cId="1230767562" sldId="2147483705"/>
              <ac:spMk id="9" creationId="{F00E9C41-319A-4795-915A-E9F6542A81A6}"/>
            </ac:spMkLst>
          </pc:spChg>
          <pc:grpChg chg="add">
            <ac:chgData name="Alice Ioan" userId="369492a61593c36e" providerId="LiveId" clId="{4D417A46-AA41-4867-AF3A-76505F70A53A}" dt="2022-03-12T10:59:16.882" v="97"/>
            <ac:grpSpMkLst>
              <pc:docMk/>
              <pc:sldMasterMk cId="1772998295" sldId="2147483703"/>
              <pc:sldLayoutMk cId="1230767562" sldId="2147483705"/>
              <ac:grpSpMk id="10" creationId="{3298E7E5-5C63-42AA-ABEB-349A50CDAE6F}"/>
            </ac:grpSpMkLst>
          </pc:grpChg>
        </pc:sldLayoutChg>
        <pc:sldLayoutChg chg="addSp">
          <pc:chgData name="Alice Ioan" userId="369492a61593c36e" providerId="LiveId" clId="{4D417A46-AA41-4867-AF3A-76505F70A53A}" dt="2022-03-12T10:59:16.882" v="97"/>
          <pc:sldLayoutMkLst>
            <pc:docMk/>
            <pc:sldMasterMk cId="1772998295" sldId="2147483703"/>
            <pc:sldLayoutMk cId="2499816188" sldId="2147483706"/>
          </pc:sldLayoutMkLst>
          <pc:spChg chg="add">
            <ac:chgData name="Alice Ioan" userId="369492a61593c36e" providerId="LiveId" clId="{4D417A46-AA41-4867-AF3A-76505F70A53A}" dt="2022-03-12T10:59:16.882" v="97"/>
            <ac:spMkLst>
              <pc:docMk/>
              <pc:sldMasterMk cId="1772998295" sldId="2147483703"/>
              <pc:sldLayoutMk cId="2499816188" sldId="2147483706"/>
              <ac:spMk id="7" creationId="{CA65FAE1-7875-455E-B7D5-F27C73B41D3A}"/>
            </ac:spMkLst>
          </pc:spChg>
          <pc:spChg chg="add">
            <ac:chgData name="Alice Ioan" userId="369492a61593c36e" providerId="LiveId" clId="{4D417A46-AA41-4867-AF3A-76505F70A53A}" dt="2022-03-12T10:59:16.882" v="97"/>
            <ac:spMkLst>
              <pc:docMk/>
              <pc:sldMasterMk cId="1772998295" sldId="2147483703"/>
              <pc:sldLayoutMk cId="2499816188" sldId="2147483706"/>
              <ac:spMk id="8" creationId="{1C9ABC22-238D-4E4D-9A21-6A673D78D56F}"/>
            </ac:spMkLst>
          </pc:spChg>
          <pc:spChg chg="add">
            <ac:chgData name="Alice Ioan" userId="369492a61593c36e" providerId="LiveId" clId="{4D417A46-AA41-4867-AF3A-76505F70A53A}" dt="2022-03-12T10:59:16.882" v="97"/>
            <ac:spMkLst>
              <pc:docMk/>
              <pc:sldMasterMk cId="1772998295" sldId="2147483703"/>
              <pc:sldLayoutMk cId="2499816188" sldId="2147483706"/>
              <ac:spMk id="9" creationId="{A69CD788-7E9D-440E-8C4C-E6D9F4E1825A}"/>
            </ac:spMkLst>
          </pc:spChg>
          <pc:spChg chg="add">
            <ac:chgData name="Alice Ioan" userId="369492a61593c36e" providerId="LiveId" clId="{4D417A46-AA41-4867-AF3A-76505F70A53A}" dt="2022-03-12T10:59:16.882" v="97"/>
            <ac:spMkLst>
              <pc:docMk/>
              <pc:sldMasterMk cId="1772998295" sldId="2147483703"/>
              <pc:sldLayoutMk cId="2499816188" sldId="2147483706"/>
              <ac:spMk id="10" creationId="{10B3AA08-82EC-4B0B-8F51-C446C18B5D7E}"/>
            </ac:spMkLst>
          </pc:spChg>
        </pc:sldLayoutChg>
      </pc:sldMasterChg>
      <pc:sldMasterChg chg="modSldLayout">
        <pc:chgData name="Alice Ioan" userId="369492a61593c36e" providerId="LiveId" clId="{4D417A46-AA41-4867-AF3A-76505F70A53A}" dt="2022-03-12T10:59:19.639" v="98"/>
        <pc:sldMasterMkLst>
          <pc:docMk/>
          <pc:sldMasterMk cId="3734505715" sldId="2147483721"/>
        </pc:sldMasterMkLst>
        <pc:sldLayoutChg chg="addSp">
          <pc:chgData name="Alice Ioan" userId="369492a61593c36e" providerId="LiveId" clId="{4D417A46-AA41-4867-AF3A-76505F70A53A}" dt="2022-03-12T10:59:19.639" v="98"/>
          <pc:sldLayoutMkLst>
            <pc:docMk/>
            <pc:sldMasterMk cId="3734505715" sldId="2147483721"/>
            <pc:sldLayoutMk cId="2220222288" sldId="2147483722"/>
          </pc:sldLayoutMkLst>
          <pc:spChg chg="add">
            <ac:chgData name="Alice Ioan" userId="369492a61593c36e" providerId="LiveId" clId="{4D417A46-AA41-4867-AF3A-76505F70A53A}" dt="2022-03-12T10:59:19.639" v="98"/>
            <ac:spMkLst>
              <pc:docMk/>
              <pc:sldMasterMk cId="3734505715" sldId="2147483721"/>
              <pc:sldLayoutMk cId="2220222288" sldId="2147483722"/>
              <ac:spMk id="7" creationId="{2FA2A5D9-9121-4E41-95B7-1DA2AD16086F}"/>
            </ac:spMkLst>
          </pc:spChg>
          <pc:spChg chg="add">
            <ac:chgData name="Alice Ioan" userId="369492a61593c36e" providerId="LiveId" clId="{4D417A46-AA41-4867-AF3A-76505F70A53A}" dt="2022-03-12T10:59:19.639" v="98"/>
            <ac:spMkLst>
              <pc:docMk/>
              <pc:sldMasterMk cId="3734505715" sldId="2147483721"/>
              <pc:sldLayoutMk cId="2220222288" sldId="2147483722"/>
              <ac:spMk id="8" creationId="{F21A6861-78D7-42A8-8478-108240938E36}"/>
            </ac:spMkLst>
          </pc:spChg>
          <pc:spChg chg="add">
            <ac:chgData name="Alice Ioan" userId="369492a61593c36e" providerId="LiveId" clId="{4D417A46-AA41-4867-AF3A-76505F70A53A}" dt="2022-03-12T10:59:19.639" v="98"/>
            <ac:spMkLst>
              <pc:docMk/>
              <pc:sldMasterMk cId="3734505715" sldId="2147483721"/>
              <pc:sldLayoutMk cId="2220222288" sldId="2147483722"/>
              <ac:spMk id="9" creationId="{A5EBDA13-5E4C-493C-9EBA-0D416183DB2F}"/>
            </ac:spMkLst>
          </pc:spChg>
          <pc:spChg chg="add">
            <ac:chgData name="Alice Ioan" userId="369492a61593c36e" providerId="LiveId" clId="{4D417A46-AA41-4867-AF3A-76505F70A53A}" dt="2022-03-12T10:59:19.639" v="98"/>
            <ac:spMkLst>
              <pc:docMk/>
              <pc:sldMasterMk cId="3734505715" sldId="2147483721"/>
              <pc:sldLayoutMk cId="2220222288" sldId="2147483722"/>
              <ac:spMk id="10" creationId="{DC69CD34-E5FF-4FB3-842D-7EAE82ABD4CF}"/>
            </ac:spMkLst>
          </pc:spChg>
          <pc:spChg chg="add">
            <ac:chgData name="Alice Ioan" userId="369492a61593c36e" providerId="LiveId" clId="{4D417A46-AA41-4867-AF3A-76505F70A53A}" dt="2022-03-12T10:59:19.639" v="98"/>
            <ac:spMkLst>
              <pc:docMk/>
              <pc:sldMasterMk cId="3734505715" sldId="2147483721"/>
              <pc:sldLayoutMk cId="2220222288" sldId="2147483722"/>
              <ac:spMk id="14" creationId="{8B806E47-BD0A-4847-B811-19F73B693C8D}"/>
            </ac:spMkLst>
          </pc:spChg>
          <pc:spChg chg="add">
            <ac:chgData name="Alice Ioan" userId="369492a61593c36e" providerId="LiveId" clId="{4D417A46-AA41-4867-AF3A-76505F70A53A}" dt="2022-03-12T10:59:19.639" v="98"/>
            <ac:spMkLst>
              <pc:docMk/>
              <pc:sldMasterMk cId="3734505715" sldId="2147483721"/>
              <pc:sldLayoutMk cId="2220222288" sldId="2147483722"/>
              <ac:spMk id="15" creationId="{F2BE3A22-923F-4EA8-B444-416D06AA8215}"/>
            </ac:spMkLst>
          </pc:spChg>
          <pc:grpChg chg="add">
            <ac:chgData name="Alice Ioan" userId="369492a61593c36e" providerId="LiveId" clId="{4D417A46-AA41-4867-AF3A-76505F70A53A}" dt="2022-03-12T10:59:19.639" v="98"/>
            <ac:grpSpMkLst>
              <pc:docMk/>
              <pc:sldMasterMk cId="3734505715" sldId="2147483721"/>
              <pc:sldLayoutMk cId="2220222288" sldId="2147483722"/>
              <ac:grpSpMk id="11" creationId="{9AC9FBEC-3F17-450A-81EB-4E2FFB72F064}"/>
            </ac:grpSpMkLst>
          </pc:grpChg>
        </pc:sldLayoutChg>
        <pc:sldLayoutChg chg="addSp">
          <pc:chgData name="Alice Ioan" userId="369492a61593c36e" providerId="LiveId" clId="{4D417A46-AA41-4867-AF3A-76505F70A53A}" dt="2022-03-12T10:59:19.639" v="98"/>
          <pc:sldLayoutMkLst>
            <pc:docMk/>
            <pc:sldMasterMk cId="3734505715" sldId="2147483721"/>
            <pc:sldLayoutMk cId="772629160" sldId="2147483723"/>
          </pc:sldLayoutMkLst>
          <pc:spChg chg="add">
            <ac:chgData name="Alice Ioan" userId="369492a61593c36e" providerId="LiveId" clId="{4D417A46-AA41-4867-AF3A-76505F70A53A}" dt="2022-03-12T10:59:19.639" v="98"/>
            <ac:spMkLst>
              <pc:docMk/>
              <pc:sldMasterMk cId="3734505715" sldId="2147483721"/>
              <pc:sldLayoutMk cId="772629160" sldId="2147483723"/>
              <ac:spMk id="7" creationId="{34456B63-B1F9-4149-8F8E-DB66498F1EA3}"/>
            </ac:spMkLst>
          </pc:spChg>
          <pc:spChg chg="add">
            <ac:chgData name="Alice Ioan" userId="369492a61593c36e" providerId="LiveId" clId="{4D417A46-AA41-4867-AF3A-76505F70A53A}" dt="2022-03-12T10:59:19.639" v="98"/>
            <ac:spMkLst>
              <pc:docMk/>
              <pc:sldMasterMk cId="3734505715" sldId="2147483721"/>
              <pc:sldLayoutMk cId="772629160" sldId="2147483723"/>
              <ac:spMk id="8" creationId="{A3D31E1F-0DE3-4D0E-AA6A-82D0DD541CAA}"/>
            </ac:spMkLst>
          </pc:spChg>
          <pc:spChg chg="add">
            <ac:chgData name="Alice Ioan" userId="369492a61593c36e" providerId="LiveId" clId="{4D417A46-AA41-4867-AF3A-76505F70A53A}" dt="2022-03-12T10:59:19.639" v="98"/>
            <ac:spMkLst>
              <pc:docMk/>
              <pc:sldMasterMk cId="3734505715" sldId="2147483721"/>
              <pc:sldLayoutMk cId="772629160" sldId="2147483723"/>
              <ac:spMk id="9" creationId="{BA4CA1C1-418D-40A7-BDC0-80A11312A2D3}"/>
            </ac:spMkLst>
          </pc:spChg>
          <pc:grpChg chg="add">
            <ac:chgData name="Alice Ioan" userId="369492a61593c36e" providerId="LiveId" clId="{4D417A46-AA41-4867-AF3A-76505F70A53A}" dt="2022-03-12T10:59:19.639" v="98"/>
            <ac:grpSpMkLst>
              <pc:docMk/>
              <pc:sldMasterMk cId="3734505715" sldId="2147483721"/>
              <pc:sldLayoutMk cId="772629160" sldId="2147483723"/>
              <ac:grpSpMk id="10" creationId="{FC7E672C-12AC-46E3-AD74-AE60CCD90E32}"/>
            </ac:grpSpMkLst>
          </pc:grpChg>
        </pc:sldLayoutChg>
        <pc:sldLayoutChg chg="addSp">
          <pc:chgData name="Alice Ioan" userId="369492a61593c36e" providerId="LiveId" clId="{4D417A46-AA41-4867-AF3A-76505F70A53A}" dt="2022-03-12T10:59:19.639" v="98"/>
          <pc:sldLayoutMkLst>
            <pc:docMk/>
            <pc:sldMasterMk cId="3734505715" sldId="2147483721"/>
            <pc:sldLayoutMk cId="294817416" sldId="2147483724"/>
          </pc:sldLayoutMkLst>
          <pc:spChg chg="add">
            <ac:chgData name="Alice Ioan" userId="369492a61593c36e" providerId="LiveId" clId="{4D417A46-AA41-4867-AF3A-76505F70A53A}" dt="2022-03-12T10:59:19.639" v="98"/>
            <ac:spMkLst>
              <pc:docMk/>
              <pc:sldMasterMk cId="3734505715" sldId="2147483721"/>
              <pc:sldLayoutMk cId="294817416" sldId="2147483724"/>
              <ac:spMk id="7" creationId="{5D6274D3-E1CD-48B0-9454-EADD811D384D}"/>
            </ac:spMkLst>
          </pc:spChg>
          <pc:spChg chg="add">
            <ac:chgData name="Alice Ioan" userId="369492a61593c36e" providerId="LiveId" clId="{4D417A46-AA41-4867-AF3A-76505F70A53A}" dt="2022-03-12T10:59:19.639" v="98"/>
            <ac:spMkLst>
              <pc:docMk/>
              <pc:sldMasterMk cId="3734505715" sldId="2147483721"/>
              <pc:sldLayoutMk cId="294817416" sldId="2147483724"/>
              <ac:spMk id="8" creationId="{ED44AB89-EC12-4ADB-BACC-8C7CC7861D80}"/>
            </ac:spMkLst>
          </pc:spChg>
          <pc:spChg chg="add">
            <ac:chgData name="Alice Ioan" userId="369492a61593c36e" providerId="LiveId" clId="{4D417A46-AA41-4867-AF3A-76505F70A53A}" dt="2022-03-12T10:59:19.639" v="98"/>
            <ac:spMkLst>
              <pc:docMk/>
              <pc:sldMasterMk cId="3734505715" sldId="2147483721"/>
              <pc:sldLayoutMk cId="294817416" sldId="2147483724"/>
              <ac:spMk id="9" creationId="{26CD3759-9CF3-4F4A-9FD8-8CD28E17AD40}"/>
            </ac:spMkLst>
          </pc:spChg>
          <pc:spChg chg="add">
            <ac:chgData name="Alice Ioan" userId="369492a61593c36e" providerId="LiveId" clId="{4D417A46-AA41-4867-AF3A-76505F70A53A}" dt="2022-03-12T10:59:19.639" v="98"/>
            <ac:spMkLst>
              <pc:docMk/>
              <pc:sldMasterMk cId="3734505715" sldId="2147483721"/>
              <pc:sldLayoutMk cId="294817416" sldId="2147483724"/>
              <ac:spMk id="10" creationId="{263C444B-7963-4EE0-9AE5-451B512EC9B3}"/>
            </ac:spMkLst>
          </pc:spChg>
        </pc:sldLayoutChg>
      </pc:sldMasterChg>
      <pc:sldMasterChg chg="modSldLayout">
        <pc:chgData name="Alice Ioan" userId="369492a61593c36e" providerId="LiveId" clId="{4D417A46-AA41-4867-AF3A-76505F70A53A}" dt="2022-03-12T10:59:20.681" v="99"/>
        <pc:sldMasterMkLst>
          <pc:docMk/>
          <pc:sldMasterMk cId="1346651812" sldId="2147483739"/>
        </pc:sldMasterMkLst>
        <pc:sldLayoutChg chg="addSp">
          <pc:chgData name="Alice Ioan" userId="369492a61593c36e" providerId="LiveId" clId="{4D417A46-AA41-4867-AF3A-76505F70A53A}" dt="2022-03-12T10:59:20.681" v="99"/>
          <pc:sldLayoutMkLst>
            <pc:docMk/>
            <pc:sldMasterMk cId="1346651812" sldId="2147483739"/>
            <pc:sldLayoutMk cId="2862502909" sldId="2147483740"/>
          </pc:sldLayoutMkLst>
          <pc:spChg chg="add">
            <ac:chgData name="Alice Ioan" userId="369492a61593c36e" providerId="LiveId" clId="{4D417A46-AA41-4867-AF3A-76505F70A53A}" dt="2022-03-12T10:59:20.681" v="99"/>
            <ac:spMkLst>
              <pc:docMk/>
              <pc:sldMasterMk cId="1346651812" sldId="2147483739"/>
              <pc:sldLayoutMk cId="2862502909" sldId="2147483740"/>
              <ac:spMk id="7" creationId="{6BDC22A2-1298-4542-A96A-0338B6A1A834}"/>
            </ac:spMkLst>
          </pc:spChg>
          <pc:spChg chg="add">
            <ac:chgData name="Alice Ioan" userId="369492a61593c36e" providerId="LiveId" clId="{4D417A46-AA41-4867-AF3A-76505F70A53A}" dt="2022-03-12T10:59:20.681" v="99"/>
            <ac:spMkLst>
              <pc:docMk/>
              <pc:sldMasterMk cId="1346651812" sldId="2147483739"/>
              <pc:sldLayoutMk cId="2862502909" sldId="2147483740"/>
              <ac:spMk id="8" creationId="{151388A8-D274-4DD1-A72C-E7AD7DB45C49}"/>
            </ac:spMkLst>
          </pc:spChg>
          <pc:spChg chg="add">
            <ac:chgData name="Alice Ioan" userId="369492a61593c36e" providerId="LiveId" clId="{4D417A46-AA41-4867-AF3A-76505F70A53A}" dt="2022-03-12T10:59:20.681" v="99"/>
            <ac:spMkLst>
              <pc:docMk/>
              <pc:sldMasterMk cId="1346651812" sldId="2147483739"/>
              <pc:sldLayoutMk cId="2862502909" sldId="2147483740"/>
              <ac:spMk id="9" creationId="{A141914D-1355-4F1D-8D5A-3FACFD422754}"/>
            </ac:spMkLst>
          </pc:spChg>
          <pc:spChg chg="add">
            <ac:chgData name="Alice Ioan" userId="369492a61593c36e" providerId="LiveId" clId="{4D417A46-AA41-4867-AF3A-76505F70A53A}" dt="2022-03-12T10:59:20.681" v="99"/>
            <ac:spMkLst>
              <pc:docMk/>
              <pc:sldMasterMk cId="1346651812" sldId="2147483739"/>
              <pc:sldLayoutMk cId="2862502909" sldId="2147483740"/>
              <ac:spMk id="10" creationId="{25473595-BBF2-4F92-8A0D-663C884B7BAB}"/>
            </ac:spMkLst>
          </pc:spChg>
          <pc:spChg chg="add">
            <ac:chgData name="Alice Ioan" userId="369492a61593c36e" providerId="LiveId" clId="{4D417A46-AA41-4867-AF3A-76505F70A53A}" dt="2022-03-12T10:59:20.681" v="99"/>
            <ac:spMkLst>
              <pc:docMk/>
              <pc:sldMasterMk cId="1346651812" sldId="2147483739"/>
              <pc:sldLayoutMk cId="2862502909" sldId="2147483740"/>
              <ac:spMk id="14" creationId="{5DBCA17B-E7AF-42E3-A239-F62786C1ABBB}"/>
            </ac:spMkLst>
          </pc:spChg>
          <pc:spChg chg="add">
            <ac:chgData name="Alice Ioan" userId="369492a61593c36e" providerId="LiveId" clId="{4D417A46-AA41-4867-AF3A-76505F70A53A}" dt="2022-03-12T10:59:20.681" v="99"/>
            <ac:spMkLst>
              <pc:docMk/>
              <pc:sldMasterMk cId="1346651812" sldId="2147483739"/>
              <pc:sldLayoutMk cId="2862502909" sldId="2147483740"/>
              <ac:spMk id="15" creationId="{9ED00DC8-AD90-4AD9-82DE-F4EF3EE50FD4}"/>
            </ac:spMkLst>
          </pc:spChg>
          <pc:grpChg chg="add">
            <ac:chgData name="Alice Ioan" userId="369492a61593c36e" providerId="LiveId" clId="{4D417A46-AA41-4867-AF3A-76505F70A53A}" dt="2022-03-12T10:59:20.681" v="99"/>
            <ac:grpSpMkLst>
              <pc:docMk/>
              <pc:sldMasterMk cId="1346651812" sldId="2147483739"/>
              <pc:sldLayoutMk cId="2862502909" sldId="2147483740"/>
              <ac:grpSpMk id="11" creationId="{0000CCF7-50DE-4A77-8617-3C7EB81D8421}"/>
            </ac:grpSpMkLst>
          </pc:grpChg>
        </pc:sldLayoutChg>
        <pc:sldLayoutChg chg="addSp">
          <pc:chgData name="Alice Ioan" userId="369492a61593c36e" providerId="LiveId" clId="{4D417A46-AA41-4867-AF3A-76505F70A53A}" dt="2022-03-12T10:59:20.681" v="99"/>
          <pc:sldLayoutMkLst>
            <pc:docMk/>
            <pc:sldMasterMk cId="1346651812" sldId="2147483739"/>
            <pc:sldLayoutMk cId="448804254" sldId="2147483741"/>
          </pc:sldLayoutMkLst>
          <pc:spChg chg="add">
            <ac:chgData name="Alice Ioan" userId="369492a61593c36e" providerId="LiveId" clId="{4D417A46-AA41-4867-AF3A-76505F70A53A}" dt="2022-03-12T10:59:20.681" v="99"/>
            <ac:spMkLst>
              <pc:docMk/>
              <pc:sldMasterMk cId="1346651812" sldId="2147483739"/>
              <pc:sldLayoutMk cId="448804254" sldId="2147483741"/>
              <ac:spMk id="8" creationId="{A959EB1A-0C91-4E36-A492-78A0DC006CBE}"/>
            </ac:spMkLst>
          </pc:spChg>
          <pc:spChg chg="add">
            <ac:chgData name="Alice Ioan" userId="369492a61593c36e" providerId="LiveId" clId="{4D417A46-AA41-4867-AF3A-76505F70A53A}" dt="2022-03-12T10:59:20.681" v="99"/>
            <ac:spMkLst>
              <pc:docMk/>
              <pc:sldMasterMk cId="1346651812" sldId="2147483739"/>
              <pc:sldLayoutMk cId="448804254" sldId="2147483741"/>
              <ac:spMk id="9" creationId="{52836DEF-7D68-40FD-985F-734E154C0501}"/>
            </ac:spMkLst>
          </pc:spChg>
          <pc:spChg chg="add">
            <ac:chgData name="Alice Ioan" userId="369492a61593c36e" providerId="LiveId" clId="{4D417A46-AA41-4867-AF3A-76505F70A53A}" dt="2022-03-12T10:59:20.681" v="99"/>
            <ac:spMkLst>
              <pc:docMk/>
              <pc:sldMasterMk cId="1346651812" sldId="2147483739"/>
              <pc:sldLayoutMk cId="448804254" sldId="2147483741"/>
              <ac:spMk id="10" creationId="{AB6D8505-B41D-41A3-B666-EFC0D5AE6D8C}"/>
            </ac:spMkLst>
          </pc:spChg>
          <pc:grpChg chg="add">
            <ac:chgData name="Alice Ioan" userId="369492a61593c36e" providerId="LiveId" clId="{4D417A46-AA41-4867-AF3A-76505F70A53A}" dt="2022-03-12T10:59:20.681" v="99"/>
            <ac:grpSpMkLst>
              <pc:docMk/>
              <pc:sldMasterMk cId="1346651812" sldId="2147483739"/>
              <pc:sldLayoutMk cId="448804254" sldId="2147483741"/>
              <ac:grpSpMk id="11" creationId="{C732EB4A-ADAE-40CA-BF81-82C03AF0D3DA}"/>
            </ac:grpSpMkLst>
          </pc:grpChg>
        </pc:sldLayoutChg>
        <pc:sldLayoutChg chg="addSp">
          <pc:chgData name="Alice Ioan" userId="369492a61593c36e" providerId="LiveId" clId="{4D417A46-AA41-4867-AF3A-76505F70A53A}" dt="2022-03-12T10:59:20.681" v="99"/>
          <pc:sldLayoutMkLst>
            <pc:docMk/>
            <pc:sldMasterMk cId="1346651812" sldId="2147483739"/>
            <pc:sldLayoutMk cId="3717704968" sldId="2147483742"/>
          </pc:sldLayoutMkLst>
          <pc:spChg chg="add">
            <ac:chgData name="Alice Ioan" userId="369492a61593c36e" providerId="LiveId" clId="{4D417A46-AA41-4867-AF3A-76505F70A53A}" dt="2022-03-12T10:59:20.681" v="99"/>
            <ac:spMkLst>
              <pc:docMk/>
              <pc:sldMasterMk cId="1346651812" sldId="2147483739"/>
              <pc:sldLayoutMk cId="3717704968" sldId="2147483742"/>
              <ac:spMk id="7" creationId="{2C5A4E93-890E-4AD2-A8A9-C3C8B530AAC6}"/>
            </ac:spMkLst>
          </pc:spChg>
          <pc:spChg chg="add">
            <ac:chgData name="Alice Ioan" userId="369492a61593c36e" providerId="LiveId" clId="{4D417A46-AA41-4867-AF3A-76505F70A53A}" dt="2022-03-12T10:59:20.681" v="99"/>
            <ac:spMkLst>
              <pc:docMk/>
              <pc:sldMasterMk cId="1346651812" sldId="2147483739"/>
              <pc:sldLayoutMk cId="3717704968" sldId="2147483742"/>
              <ac:spMk id="8" creationId="{F05DD13D-E86F-476E-96E9-6278170049B4}"/>
            </ac:spMkLst>
          </pc:spChg>
          <pc:spChg chg="add">
            <ac:chgData name="Alice Ioan" userId="369492a61593c36e" providerId="LiveId" clId="{4D417A46-AA41-4867-AF3A-76505F70A53A}" dt="2022-03-12T10:59:20.681" v="99"/>
            <ac:spMkLst>
              <pc:docMk/>
              <pc:sldMasterMk cId="1346651812" sldId="2147483739"/>
              <pc:sldLayoutMk cId="3717704968" sldId="2147483742"/>
              <ac:spMk id="9" creationId="{057B972A-C797-41DE-9D81-7ABA3204DDF1}"/>
            </ac:spMkLst>
          </pc:spChg>
          <pc:spChg chg="add">
            <ac:chgData name="Alice Ioan" userId="369492a61593c36e" providerId="LiveId" clId="{4D417A46-AA41-4867-AF3A-76505F70A53A}" dt="2022-03-12T10:59:20.681" v="99"/>
            <ac:spMkLst>
              <pc:docMk/>
              <pc:sldMasterMk cId="1346651812" sldId="2147483739"/>
              <pc:sldLayoutMk cId="3717704968" sldId="2147483742"/>
              <ac:spMk id="10" creationId="{01ED5304-7FF9-4814-ADFD-4B91DA8BC98F}"/>
            </ac:spMkLst>
          </pc:spChg>
        </pc:sldLayoutChg>
      </pc:sldMasterChg>
      <pc:sldMasterChg chg="modSldLayout">
        <pc:chgData name="Alice Ioan" userId="369492a61593c36e" providerId="LiveId" clId="{4D417A46-AA41-4867-AF3A-76505F70A53A}" dt="2022-03-12T10:59:28.354" v="100"/>
        <pc:sldMasterMkLst>
          <pc:docMk/>
          <pc:sldMasterMk cId="2761462130" sldId="2147483757"/>
        </pc:sldMasterMkLst>
        <pc:sldLayoutChg chg="addSp">
          <pc:chgData name="Alice Ioan" userId="369492a61593c36e" providerId="LiveId" clId="{4D417A46-AA41-4867-AF3A-76505F70A53A}" dt="2022-03-12T10:59:28.354" v="100"/>
          <pc:sldLayoutMkLst>
            <pc:docMk/>
            <pc:sldMasterMk cId="2761462130" sldId="2147483757"/>
            <pc:sldLayoutMk cId="298763006" sldId="2147483758"/>
          </pc:sldLayoutMkLst>
          <pc:spChg chg="add">
            <ac:chgData name="Alice Ioan" userId="369492a61593c36e" providerId="LiveId" clId="{4D417A46-AA41-4867-AF3A-76505F70A53A}" dt="2022-03-12T10:59:28.354" v="100"/>
            <ac:spMkLst>
              <pc:docMk/>
              <pc:sldMasterMk cId="2761462130" sldId="2147483757"/>
              <pc:sldLayoutMk cId="298763006" sldId="2147483758"/>
              <ac:spMk id="7" creationId="{72EBDBFF-8863-4A8E-A489-37B8E2653AD9}"/>
            </ac:spMkLst>
          </pc:spChg>
          <pc:spChg chg="add">
            <ac:chgData name="Alice Ioan" userId="369492a61593c36e" providerId="LiveId" clId="{4D417A46-AA41-4867-AF3A-76505F70A53A}" dt="2022-03-12T10:59:28.354" v="100"/>
            <ac:spMkLst>
              <pc:docMk/>
              <pc:sldMasterMk cId="2761462130" sldId="2147483757"/>
              <pc:sldLayoutMk cId="298763006" sldId="2147483758"/>
              <ac:spMk id="8" creationId="{591EBB99-92BF-41E1-BEF7-D22CB494EDA6}"/>
            </ac:spMkLst>
          </pc:spChg>
          <pc:spChg chg="add">
            <ac:chgData name="Alice Ioan" userId="369492a61593c36e" providerId="LiveId" clId="{4D417A46-AA41-4867-AF3A-76505F70A53A}" dt="2022-03-12T10:59:28.354" v="100"/>
            <ac:spMkLst>
              <pc:docMk/>
              <pc:sldMasterMk cId="2761462130" sldId="2147483757"/>
              <pc:sldLayoutMk cId="298763006" sldId="2147483758"/>
              <ac:spMk id="9" creationId="{2F8EF86D-03A4-433D-BA12-87FFD6E7EDE6}"/>
            </ac:spMkLst>
          </pc:spChg>
          <pc:spChg chg="add">
            <ac:chgData name="Alice Ioan" userId="369492a61593c36e" providerId="LiveId" clId="{4D417A46-AA41-4867-AF3A-76505F70A53A}" dt="2022-03-12T10:59:28.354" v="100"/>
            <ac:spMkLst>
              <pc:docMk/>
              <pc:sldMasterMk cId="2761462130" sldId="2147483757"/>
              <pc:sldLayoutMk cId="298763006" sldId="2147483758"/>
              <ac:spMk id="10" creationId="{AF1301F1-1D53-49A8-98A9-4BC94CFA59FD}"/>
            </ac:spMkLst>
          </pc:spChg>
          <pc:spChg chg="add">
            <ac:chgData name="Alice Ioan" userId="369492a61593c36e" providerId="LiveId" clId="{4D417A46-AA41-4867-AF3A-76505F70A53A}" dt="2022-03-12T10:59:28.354" v="100"/>
            <ac:spMkLst>
              <pc:docMk/>
              <pc:sldMasterMk cId="2761462130" sldId="2147483757"/>
              <pc:sldLayoutMk cId="298763006" sldId="2147483758"/>
              <ac:spMk id="14" creationId="{DF0480BC-217C-4DD6-B61E-C566778AF398}"/>
            </ac:spMkLst>
          </pc:spChg>
          <pc:spChg chg="add">
            <ac:chgData name="Alice Ioan" userId="369492a61593c36e" providerId="LiveId" clId="{4D417A46-AA41-4867-AF3A-76505F70A53A}" dt="2022-03-12T10:59:28.354" v="100"/>
            <ac:spMkLst>
              <pc:docMk/>
              <pc:sldMasterMk cId="2761462130" sldId="2147483757"/>
              <pc:sldLayoutMk cId="298763006" sldId="2147483758"/>
              <ac:spMk id="15" creationId="{88D281EE-F97C-494B-92C6-2B14C495E993}"/>
            </ac:spMkLst>
          </pc:spChg>
          <pc:grpChg chg="add">
            <ac:chgData name="Alice Ioan" userId="369492a61593c36e" providerId="LiveId" clId="{4D417A46-AA41-4867-AF3A-76505F70A53A}" dt="2022-03-12T10:59:28.354" v="100"/>
            <ac:grpSpMkLst>
              <pc:docMk/>
              <pc:sldMasterMk cId="2761462130" sldId="2147483757"/>
              <pc:sldLayoutMk cId="298763006" sldId="2147483758"/>
              <ac:grpSpMk id="11" creationId="{BBF4B3D7-A862-49DE-8BEE-DAC82628B975}"/>
            </ac:grpSpMkLst>
          </pc:grpChg>
        </pc:sldLayoutChg>
        <pc:sldLayoutChg chg="addSp">
          <pc:chgData name="Alice Ioan" userId="369492a61593c36e" providerId="LiveId" clId="{4D417A46-AA41-4867-AF3A-76505F70A53A}" dt="2022-03-12T10:59:28.354" v="100"/>
          <pc:sldLayoutMkLst>
            <pc:docMk/>
            <pc:sldMasterMk cId="2761462130" sldId="2147483757"/>
            <pc:sldLayoutMk cId="1669284366" sldId="2147483759"/>
          </pc:sldLayoutMkLst>
          <pc:spChg chg="add">
            <ac:chgData name="Alice Ioan" userId="369492a61593c36e" providerId="LiveId" clId="{4D417A46-AA41-4867-AF3A-76505F70A53A}" dt="2022-03-12T10:59:28.354" v="100"/>
            <ac:spMkLst>
              <pc:docMk/>
              <pc:sldMasterMk cId="2761462130" sldId="2147483757"/>
              <pc:sldLayoutMk cId="1669284366" sldId="2147483759"/>
              <ac:spMk id="7" creationId="{3B475249-767C-4389-A45B-C50ED0E855EB}"/>
            </ac:spMkLst>
          </pc:spChg>
          <pc:spChg chg="add">
            <ac:chgData name="Alice Ioan" userId="369492a61593c36e" providerId="LiveId" clId="{4D417A46-AA41-4867-AF3A-76505F70A53A}" dt="2022-03-12T10:59:28.354" v="100"/>
            <ac:spMkLst>
              <pc:docMk/>
              <pc:sldMasterMk cId="2761462130" sldId="2147483757"/>
              <pc:sldLayoutMk cId="1669284366" sldId="2147483759"/>
              <ac:spMk id="8" creationId="{73BCBA68-BF86-4755-AC86-E722DBA6FB38}"/>
            </ac:spMkLst>
          </pc:spChg>
          <pc:spChg chg="add">
            <ac:chgData name="Alice Ioan" userId="369492a61593c36e" providerId="LiveId" clId="{4D417A46-AA41-4867-AF3A-76505F70A53A}" dt="2022-03-12T10:59:28.354" v="100"/>
            <ac:spMkLst>
              <pc:docMk/>
              <pc:sldMasterMk cId="2761462130" sldId="2147483757"/>
              <pc:sldLayoutMk cId="1669284366" sldId="2147483759"/>
              <ac:spMk id="9" creationId="{AC8FA748-E1C2-4BD8-B221-B935BF035C16}"/>
            </ac:spMkLst>
          </pc:spChg>
          <pc:grpChg chg="add">
            <ac:chgData name="Alice Ioan" userId="369492a61593c36e" providerId="LiveId" clId="{4D417A46-AA41-4867-AF3A-76505F70A53A}" dt="2022-03-12T10:59:28.354" v="100"/>
            <ac:grpSpMkLst>
              <pc:docMk/>
              <pc:sldMasterMk cId="2761462130" sldId="2147483757"/>
              <pc:sldLayoutMk cId="1669284366" sldId="2147483759"/>
              <ac:grpSpMk id="10" creationId="{85C1AD4B-51DE-42B2-8BF6-A4F33C94BB97}"/>
            </ac:grpSpMkLst>
          </pc:grpChg>
        </pc:sldLayoutChg>
        <pc:sldLayoutChg chg="addSp">
          <pc:chgData name="Alice Ioan" userId="369492a61593c36e" providerId="LiveId" clId="{4D417A46-AA41-4867-AF3A-76505F70A53A}" dt="2022-03-12T10:59:28.354" v="100"/>
          <pc:sldLayoutMkLst>
            <pc:docMk/>
            <pc:sldMasterMk cId="2761462130" sldId="2147483757"/>
            <pc:sldLayoutMk cId="3321746321" sldId="2147483760"/>
          </pc:sldLayoutMkLst>
          <pc:spChg chg="add">
            <ac:chgData name="Alice Ioan" userId="369492a61593c36e" providerId="LiveId" clId="{4D417A46-AA41-4867-AF3A-76505F70A53A}" dt="2022-03-12T10:59:28.354" v="100"/>
            <ac:spMkLst>
              <pc:docMk/>
              <pc:sldMasterMk cId="2761462130" sldId="2147483757"/>
              <pc:sldLayoutMk cId="3321746321" sldId="2147483760"/>
              <ac:spMk id="7" creationId="{B9BD55AA-B0F2-4322-B19D-647E7B4068BD}"/>
            </ac:spMkLst>
          </pc:spChg>
          <pc:spChg chg="add">
            <ac:chgData name="Alice Ioan" userId="369492a61593c36e" providerId="LiveId" clId="{4D417A46-AA41-4867-AF3A-76505F70A53A}" dt="2022-03-12T10:59:28.354" v="100"/>
            <ac:spMkLst>
              <pc:docMk/>
              <pc:sldMasterMk cId="2761462130" sldId="2147483757"/>
              <pc:sldLayoutMk cId="3321746321" sldId="2147483760"/>
              <ac:spMk id="8" creationId="{76503990-487B-4796-B1AE-D166240A7BD7}"/>
            </ac:spMkLst>
          </pc:spChg>
          <pc:spChg chg="add">
            <ac:chgData name="Alice Ioan" userId="369492a61593c36e" providerId="LiveId" clId="{4D417A46-AA41-4867-AF3A-76505F70A53A}" dt="2022-03-12T10:59:28.354" v="100"/>
            <ac:spMkLst>
              <pc:docMk/>
              <pc:sldMasterMk cId="2761462130" sldId="2147483757"/>
              <pc:sldLayoutMk cId="3321746321" sldId="2147483760"/>
              <ac:spMk id="9" creationId="{69C5E9C7-0F2E-490D-B4E0-15F6BCC8D583}"/>
            </ac:spMkLst>
          </pc:spChg>
          <pc:spChg chg="add">
            <ac:chgData name="Alice Ioan" userId="369492a61593c36e" providerId="LiveId" clId="{4D417A46-AA41-4867-AF3A-76505F70A53A}" dt="2022-03-12T10:59:28.354" v="100"/>
            <ac:spMkLst>
              <pc:docMk/>
              <pc:sldMasterMk cId="2761462130" sldId="2147483757"/>
              <pc:sldLayoutMk cId="3321746321" sldId="2147483760"/>
              <ac:spMk id="10" creationId="{45AAEE42-0D16-4229-8B0D-16764683264B}"/>
            </ac:spMkLst>
          </pc:spChg>
        </pc:sldLayoutChg>
      </pc:sldMasterChg>
      <pc:sldMasterChg chg="modSldLayout">
        <pc:chgData name="Alice Ioan" userId="369492a61593c36e" providerId="LiveId" clId="{4D417A46-AA41-4867-AF3A-76505F70A53A}" dt="2022-03-12T10:59:30.503" v="101"/>
        <pc:sldMasterMkLst>
          <pc:docMk/>
          <pc:sldMasterMk cId="2003615164" sldId="2147483775"/>
        </pc:sldMasterMkLst>
        <pc:sldLayoutChg chg="addSp">
          <pc:chgData name="Alice Ioan" userId="369492a61593c36e" providerId="LiveId" clId="{4D417A46-AA41-4867-AF3A-76505F70A53A}" dt="2022-03-12T10:59:30.503" v="101"/>
          <pc:sldLayoutMkLst>
            <pc:docMk/>
            <pc:sldMasterMk cId="2003615164" sldId="2147483775"/>
            <pc:sldLayoutMk cId="3982443421" sldId="2147483776"/>
          </pc:sldLayoutMkLst>
          <pc:spChg chg="add">
            <ac:chgData name="Alice Ioan" userId="369492a61593c36e" providerId="LiveId" clId="{4D417A46-AA41-4867-AF3A-76505F70A53A}" dt="2022-03-12T10:59:30.503" v="101"/>
            <ac:spMkLst>
              <pc:docMk/>
              <pc:sldMasterMk cId="2003615164" sldId="2147483775"/>
              <pc:sldLayoutMk cId="3982443421" sldId="2147483776"/>
              <ac:spMk id="7" creationId="{EA1970F4-85FA-4DAF-B60A-54824A18A05A}"/>
            </ac:spMkLst>
          </pc:spChg>
          <pc:spChg chg="add">
            <ac:chgData name="Alice Ioan" userId="369492a61593c36e" providerId="LiveId" clId="{4D417A46-AA41-4867-AF3A-76505F70A53A}" dt="2022-03-12T10:59:30.503" v="101"/>
            <ac:spMkLst>
              <pc:docMk/>
              <pc:sldMasterMk cId="2003615164" sldId="2147483775"/>
              <pc:sldLayoutMk cId="3982443421" sldId="2147483776"/>
              <ac:spMk id="8" creationId="{3F96C031-8A1B-43D3-910E-222632196871}"/>
            </ac:spMkLst>
          </pc:spChg>
          <pc:spChg chg="add">
            <ac:chgData name="Alice Ioan" userId="369492a61593c36e" providerId="LiveId" clId="{4D417A46-AA41-4867-AF3A-76505F70A53A}" dt="2022-03-12T10:59:30.503" v="101"/>
            <ac:spMkLst>
              <pc:docMk/>
              <pc:sldMasterMk cId="2003615164" sldId="2147483775"/>
              <pc:sldLayoutMk cId="3982443421" sldId="2147483776"/>
              <ac:spMk id="9" creationId="{F76096B9-748D-4565-B487-F9C59CEC1EC0}"/>
            </ac:spMkLst>
          </pc:spChg>
          <pc:spChg chg="add">
            <ac:chgData name="Alice Ioan" userId="369492a61593c36e" providerId="LiveId" clId="{4D417A46-AA41-4867-AF3A-76505F70A53A}" dt="2022-03-12T10:59:30.503" v="101"/>
            <ac:spMkLst>
              <pc:docMk/>
              <pc:sldMasterMk cId="2003615164" sldId="2147483775"/>
              <pc:sldLayoutMk cId="3982443421" sldId="2147483776"/>
              <ac:spMk id="10" creationId="{36DE2F34-5051-43E7-AFA0-2E8FD895608C}"/>
            </ac:spMkLst>
          </pc:spChg>
          <pc:spChg chg="add">
            <ac:chgData name="Alice Ioan" userId="369492a61593c36e" providerId="LiveId" clId="{4D417A46-AA41-4867-AF3A-76505F70A53A}" dt="2022-03-12T10:59:30.503" v="101"/>
            <ac:spMkLst>
              <pc:docMk/>
              <pc:sldMasterMk cId="2003615164" sldId="2147483775"/>
              <pc:sldLayoutMk cId="3982443421" sldId="2147483776"/>
              <ac:spMk id="14" creationId="{8ED1F127-3B99-4D56-BB52-6A31ACE5C148}"/>
            </ac:spMkLst>
          </pc:spChg>
          <pc:spChg chg="add">
            <ac:chgData name="Alice Ioan" userId="369492a61593c36e" providerId="LiveId" clId="{4D417A46-AA41-4867-AF3A-76505F70A53A}" dt="2022-03-12T10:59:30.503" v="101"/>
            <ac:spMkLst>
              <pc:docMk/>
              <pc:sldMasterMk cId="2003615164" sldId="2147483775"/>
              <pc:sldLayoutMk cId="3982443421" sldId="2147483776"/>
              <ac:spMk id="15" creationId="{7A4736DB-AF56-470A-ABFB-64B18509A401}"/>
            </ac:spMkLst>
          </pc:spChg>
          <pc:grpChg chg="add">
            <ac:chgData name="Alice Ioan" userId="369492a61593c36e" providerId="LiveId" clId="{4D417A46-AA41-4867-AF3A-76505F70A53A}" dt="2022-03-12T10:59:30.503" v="101"/>
            <ac:grpSpMkLst>
              <pc:docMk/>
              <pc:sldMasterMk cId="2003615164" sldId="2147483775"/>
              <pc:sldLayoutMk cId="3982443421" sldId="2147483776"/>
              <ac:grpSpMk id="11" creationId="{64C8A480-A760-4E70-A379-E0720EC99EAD}"/>
            </ac:grpSpMkLst>
          </pc:grpChg>
        </pc:sldLayoutChg>
        <pc:sldLayoutChg chg="addSp">
          <pc:chgData name="Alice Ioan" userId="369492a61593c36e" providerId="LiveId" clId="{4D417A46-AA41-4867-AF3A-76505F70A53A}" dt="2022-03-12T10:59:30.503" v="101"/>
          <pc:sldLayoutMkLst>
            <pc:docMk/>
            <pc:sldMasterMk cId="2003615164" sldId="2147483775"/>
            <pc:sldLayoutMk cId="2663000259" sldId="2147483777"/>
          </pc:sldLayoutMkLst>
          <pc:spChg chg="add">
            <ac:chgData name="Alice Ioan" userId="369492a61593c36e" providerId="LiveId" clId="{4D417A46-AA41-4867-AF3A-76505F70A53A}" dt="2022-03-12T10:59:30.503" v="101"/>
            <ac:spMkLst>
              <pc:docMk/>
              <pc:sldMasterMk cId="2003615164" sldId="2147483775"/>
              <pc:sldLayoutMk cId="2663000259" sldId="2147483777"/>
              <ac:spMk id="7" creationId="{F1F704F4-02A4-4919-80F7-C07CFA2BEB78}"/>
            </ac:spMkLst>
          </pc:spChg>
          <pc:spChg chg="add">
            <ac:chgData name="Alice Ioan" userId="369492a61593c36e" providerId="LiveId" clId="{4D417A46-AA41-4867-AF3A-76505F70A53A}" dt="2022-03-12T10:59:30.503" v="101"/>
            <ac:spMkLst>
              <pc:docMk/>
              <pc:sldMasterMk cId="2003615164" sldId="2147483775"/>
              <pc:sldLayoutMk cId="2663000259" sldId="2147483777"/>
              <ac:spMk id="8" creationId="{AD2BBADA-DAE2-4862-9AA2-19162479B0D0}"/>
            </ac:spMkLst>
          </pc:spChg>
          <pc:spChg chg="add">
            <ac:chgData name="Alice Ioan" userId="369492a61593c36e" providerId="LiveId" clId="{4D417A46-AA41-4867-AF3A-76505F70A53A}" dt="2022-03-12T10:59:30.503" v="101"/>
            <ac:spMkLst>
              <pc:docMk/>
              <pc:sldMasterMk cId="2003615164" sldId="2147483775"/>
              <pc:sldLayoutMk cId="2663000259" sldId="2147483777"/>
              <ac:spMk id="9" creationId="{F9BC7022-192E-40CB-968D-C6733ECAB499}"/>
            </ac:spMkLst>
          </pc:spChg>
          <pc:grpChg chg="add">
            <ac:chgData name="Alice Ioan" userId="369492a61593c36e" providerId="LiveId" clId="{4D417A46-AA41-4867-AF3A-76505F70A53A}" dt="2022-03-12T10:59:30.503" v="101"/>
            <ac:grpSpMkLst>
              <pc:docMk/>
              <pc:sldMasterMk cId="2003615164" sldId="2147483775"/>
              <pc:sldLayoutMk cId="2663000259" sldId="2147483777"/>
              <ac:grpSpMk id="10" creationId="{3488056D-D8D2-48F7-8B49-10073B6BB767}"/>
            </ac:grpSpMkLst>
          </pc:grpChg>
        </pc:sldLayoutChg>
        <pc:sldLayoutChg chg="addSp">
          <pc:chgData name="Alice Ioan" userId="369492a61593c36e" providerId="LiveId" clId="{4D417A46-AA41-4867-AF3A-76505F70A53A}" dt="2022-03-12T10:59:30.503" v="101"/>
          <pc:sldLayoutMkLst>
            <pc:docMk/>
            <pc:sldMasterMk cId="2003615164" sldId="2147483775"/>
            <pc:sldLayoutMk cId="2831990791" sldId="2147483778"/>
          </pc:sldLayoutMkLst>
          <pc:spChg chg="add">
            <ac:chgData name="Alice Ioan" userId="369492a61593c36e" providerId="LiveId" clId="{4D417A46-AA41-4867-AF3A-76505F70A53A}" dt="2022-03-12T10:59:30.503" v="101"/>
            <ac:spMkLst>
              <pc:docMk/>
              <pc:sldMasterMk cId="2003615164" sldId="2147483775"/>
              <pc:sldLayoutMk cId="2831990791" sldId="2147483778"/>
              <ac:spMk id="7" creationId="{53E842B5-B488-4B8C-B3E9-37245CB285F9}"/>
            </ac:spMkLst>
          </pc:spChg>
          <pc:spChg chg="add">
            <ac:chgData name="Alice Ioan" userId="369492a61593c36e" providerId="LiveId" clId="{4D417A46-AA41-4867-AF3A-76505F70A53A}" dt="2022-03-12T10:59:30.503" v="101"/>
            <ac:spMkLst>
              <pc:docMk/>
              <pc:sldMasterMk cId="2003615164" sldId="2147483775"/>
              <pc:sldLayoutMk cId="2831990791" sldId="2147483778"/>
              <ac:spMk id="8" creationId="{AB2A7F07-5541-4819-9BAC-6BDDF28DABF4}"/>
            </ac:spMkLst>
          </pc:spChg>
          <pc:spChg chg="add">
            <ac:chgData name="Alice Ioan" userId="369492a61593c36e" providerId="LiveId" clId="{4D417A46-AA41-4867-AF3A-76505F70A53A}" dt="2022-03-12T10:59:30.503" v="101"/>
            <ac:spMkLst>
              <pc:docMk/>
              <pc:sldMasterMk cId="2003615164" sldId="2147483775"/>
              <pc:sldLayoutMk cId="2831990791" sldId="2147483778"/>
              <ac:spMk id="9" creationId="{49ADFA2B-714B-4FBE-A97B-FC2B4E6D6F60}"/>
            </ac:spMkLst>
          </pc:spChg>
          <pc:spChg chg="add">
            <ac:chgData name="Alice Ioan" userId="369492a61593c36e" providerId="LiveId" clId="{4D417A46-AA41-4867-AF3A-76505F70A53A}" dt="2022-03-12T10:59:30.503" v="101"/>
            <ac:spMkLst>
              <pc:docMk/>
              <pc:sldMasterMk cId="2003615164" sldId="2147483775"/>
              <pc:sldLayoutMk cId="2831990791" sldId="2147483778"/>
              <ac:spMk id="10" creationId="{1F8AC346-334A-4DFB-B967-9813DCD29FB1}"/>
            </ac:spMkLst>
          </pc:spChg>
        </pc:sldLayoutChg>
      </pc:sldMasterChg>
      <pc:sldMasterChg chg="modSldLayout">
        <pc:chgData name="Alice Ioan" userId="369492a61593c36e" providerId="LiveId" clId="{4D417A46-AA41-4867-AF3A-76505F70A53A}" dt="2022-03-12T10:59:33.015" v="102"/>
        <pc:sldMasterMkLst>
          <pc:docMk/>
          <pc:sldMasterMk cId="2221949082" sldId="2147483793"/>
        </pc:sldMasterMkLst>
        <pc:sldLayoutChg chg="addSp">
          <pc:chgData name="Alice Ioan" userId="369492a61593c36e" providerId="LiveId" clId="{4D417A46-AA41-4867-AF3A-76505F70A53A}" dt="2022-03-12T10:59:33.015" v="102"/>
          <pc:sldLayoutMkLst>
            <pc:docMk/>
            <pc:sldMasterMk cId="2221949082" sldId="2147483793"/>
            <pc:sldLayoutMk cId="3535305556" sldId="2147483794"/>
          </pc:sldLayoutMkLst>
          <pc:spChg chg="add">
            <ac:chgData name="Alice Ioan" userId="369492a61593c36e" providerId="LiveId" clId="{4D417A46-AA41-4867-AF3A-76505F70A53A}" dt="2022-03-12T10:59:33.015" v="102"/>
            <ac:spMkLst>
              <pc:docMk/>
              <pc:sldMasterMk cId="2221949082" sldId="2147483793"/>
              <pc:sldLayoutMk cId="3535305556" sldId="2147483794"/>
              <ac:spMk id="7" creationId="{F0D9FD31-97CA-4415-B8FD-60A97E1AF1C5}"/>
            </ac:spMkLst>
          </pc:spChg>
          <pc:spChg chg="add">
            <ac:chgData name="Alice Ioan" userId="369492a61593c36e" providerId="LiveId" clId="{4D417A46-AA41-4867-AF3A-76505F70A53A}" dt="2022-03-12T10:59:33.015" v="102"/>
            <ac:spMkLst>
              <pc:docMk/>
              <pc:sldMasterMk cId="2221949082" sldId="2147483793"/>
              <pc:sldLayoutMk cId="3535305556" sldId="2147483794"/>
              <ac:spMk id="8" creationId="{F189E17F-99F5-40BD-9C44-2062B5F9AC61}"/>
            </ac:spMkLst>
          </pc:spChg>
          <pc:spChg chg="add">
            <ac:chgData name="Alice Ioan" userId="369492a61593c36e" providerId="LiveId" clId="{4D417A46-AA41-4867-AF3A-76505F70A53A}" dt="2022-03-12T10:59:33.015" v="102"/>
            <ac:spMkLst>
              <pc:docMk/>
              <pc:sldMasterMk cId="2221949082" sldId="2147483793"/>
              <pc:sldLayoutMk cId="3535305556" sldId="2147483794"/>
              <ac:spMk id="9" creationId="{16A2285B-7A5F-429E-BB84-6B32D465AACA}"/>
            </ac:spMkLst>
          </pc:spChg>
          <pc:spChg chg="add">
            <ac:chgData name="Alice Ioan" userId="369492a61593c36e" providerId="LiveId" clId="{4D417A46-AA41-4867-AF3A-76505F70A53A}" dt="2022-03-12T10:59:33.015" v="102"/>
            <ac:spMkLst>
              <pc:docMk/>
              <pc:sldMasterMk cId="2221949082" sldId="2147483793"/>
              <pc:sldLayoutMk cId="3535305556" sldId="2147483794"/>
              <ac:spMk id="10" creationId="{ABF09157-2185-4A3D-9F2E-ADAE8289D15E}"/>
            </ac:spMkLst>
          </pc:spChg>
          <pc:spChg chg="add">
            <ac:chgData name="Alice Ioan" userId="369492a61593c36e" providerId="LiveId" clId="{4D417A46-AA41-4867-AF3A-76505F70A53A}" dt="2022-03-12T10:59:33.015" v="102"/>
            <ac:spMkLst>
              <pc:docMk/>
              <pc:sldMasterMk cId="2221949082" sldId="2147483793"/>
              <pc:sldLayoutMk cId="3535305556" sldId="2147483794"/>
              <ac:spMk id="14" creationId="{C25C8FC3-1789-403C-B02D-B090B371E6E4}"/>
            </ac:spMkLst>
          </pc:spChg>
          <pc:spChg chg="add">
            <ac:chgData name="Alice Ioan" userId="369492a61593c36e" providerId="LiveId" clId="{4D417A46-AA41-4867-AF3A-76505F70A53A}" dt="2022-03-12T10:59:33.015" v="102"/>
            <ac:spMkLst>
              <pc:docMk/>
              <pc:sldMasterMk cId="2221949082" sldId="2147483793"/>
              <pc:sldLayoutMk cId="3535305556" sldId="2147483794"/>
              <ac:spMk id="15" creationId="{E60228B3-8F5E-4663-B085-441803AF60B4}"/>
            </ac:spMkLst>
          </pc:spChg>
          <pc:grpChg chg="add">
            <ac:chgData name="Alice Ioan" userId="369492a61593c36e" providerId="LiveId" clId="{4D417A46-AA41-4867-AF3A-76505F70A53A}" dt="2022-03-12T10:59:33.015" v="102"/>
            <ac:grpSpMkLst>
              <pc:docMk/>
              <pc:sldMasterMk cId="2221949082" sldId="2147483793"/>
              <pc:sldLayoutMk cId="3535305556" sldId="2147483794"/>
              <ac:grpSpMk id="11" creationId="{B4846DA6-0DCF-4292-9A4B-45E8CAE5251F}"/>
            </ac:grpSpMkLst>
          </pc:grpChg>
        </pc:sldLayoutChg>
        <pc:sldLayoutChg chg="addSp">
          <pc:chgData name="Alice Ioan" userId="369492a61593c36e" providerId="LiveId" clId="{4D417A46-AA41-4867-AF3A-76505F70A53A}" dt="2022-03-12T10:59:33.015" v="102"/>
          <pc:sldLayoutMkLst>
            <pc:docMk/>
            <pc:sldMasterMk cId="2221949082" sldId="2147483793"/>
            <pc:sldLayoutMk cId="2112171144" sldId="2147483795"/>
          </pc:sldLayoutMkLst>
          <pc:spChg chg="add">
            <ac:chgData name="Alice Ioan" userId="369492a61593c36e" providerId="LiveId" clId="{4D417A46-AA41-4867-AF3A-76505F70A53A}" dt="2022-03-12T10:59:33.015" v="102"/>
            <ac:spMkLst>
              <pc:docMk/>
              <pc:sldMasterMk cId="2221949082" sldId="2147483793"/>
              <pc:sldLayoutMk cId="2112171144" sldId="2147483795"/>
              <ac:spMk id="8" creationId="{F4BDD5AA-2354-4C02-9FEB-BE8583AB3AE3}"/>
            </ac:spMkLst>
          </pc:spChg>
          <pc:spChg chg="add">
            <ac:chgData name="Alice Ioan" userId="369492a61593c36e" providerId="LiveId" clId="{4D417A46-AA41-4867-AF3A-76505F70A53A}" dt="2022-03-12T10:59:33.015" v="102"/>
            <ac:spMkLst>
              <pc:docMk/>
              <pc:sldMasterMk cId="2221949082" sldId="2147483793"/>
              <pc:sldLayoutMk cId="2112171144" sldId="2147483795"/>
              <ac:spMk id="9" creationId="{9744DD12-56A0-4B6A-B595-FE8070F01351}"/>
            </ac:spMkLst>
          </pc:spChg>
          <pc:spChg chg="add">
            <ac:chgData name="Alice Ioan" userId="369492a61593c36e" providerId="LiveId" clId="{4D417A46-AA41-4867-AF3A-76505F70A53A}" dt="2022-03-12T10:59:33.015" v="102"/>
            <ac:spMkLst>
              <pc:docMk/>
              <pc:sldMasterMk cId="2221949082" sldId="2147483793"/>
              <pc:sldLayoutMk cId="2112171144" sldId="2147483795"/>
              <ac:spMk id="10" creationId="{8E1A501E-C6A6-49AB-9BE5-FEC7C9AFEC1B}"/>
            </ac:spMkLst>
          </pc:spChg>
          <pc:grpChg chg="add">
            <ac:chgData name="Alice Ioan" userId="369492a61593c36e" providerId="LiveId" clId="{4D417A46-AA41-4867-AF3A-76505F70A53A}" dt="2022-03-12T10:59:33.015" v="102"/>
            <ac:grpSpMkLst>
              <pc:docMk/>
              <pc:sldMasterMk cId="2221949082" sldId="2147483793"/>
              <pc:sldLayoutMk cId="2112171144" sldId="2147483795"/>
              <ac:grpSpMk id="11" creationId="{D50A8E89-A9C5-4C0A-A6CF-7E6310B6F861}"/>
            </ac:grpSpMkLst>
          </pc:grpChg>
        </pc:sldLayoutChg>
        <pc:sldLayoutChg chg="addSp">
          <pc:chgData name="Alice Ioan" userId="369492a61593c36e" providerId="LiveId" clId="{4D417A46-AA41-4867-AF3A-76505F70A53A}" dt="2022-03-12T10:59:33.015" v="102"/>
          <pc:sldLayoutMkLst>
            <pc:docMk/>
            <pc:sldMasterMk cId="2221949082" sldId="2147483793"/>
            <pc:sldLayoutMk cId="1666905814" sldId="2147483796"/>
          </pc:sldLayoutMkLst>
          <pc:spChg chg="add">
            <ac:chgData name="Alice Ioan" userId="369492a61593c36e" providerId="LiveId" clId="{4D417A46-AA41-4867-AF3A-76505F70A53A}" dt="2022-03-12T10:59:33.015" v="102"/>
            <ac:spMkLst>
              <pc:docMk/>
              <pc:sldMasterMk cId="2221949082" sldId="2147483793"/>
              <pc:sldLayoutMk cId="1666905814" sldId="2147483796"/>
              <ac:spMk id="7" creationId="{EC6F9F4C-904E-46FC-8AD9-6C64F0A7C67B}"/>
            </ac:spMkLst>
          </pc:spChg>
          <pc:spChg chg="add">
            <ac:chgData name="Alice Ioan" userId="369492a61593c36e" providerId="LiveId" clId="{4D417A46-AA41-4867-AF3A-76505F70A53A}" dt="2022-03-12T10:59:33.015" v="102"/>
            <ac:spMkLst>
              <pc:docMk/>
              <pc:sldMasterMk cId="2221949082" sldId="2147483793"/>
              <pc:sldLayoutMk cId="1666905814" sldId="2147483796"/>
              <ac:spMk id="8" creationId="{0F651CFE-AA28-4486-827A-F90C8ED94BC1}"/>
            </ac:spMkLst>
          </pc:spChg>
          <pc:spChg chg="add">
            <ac:chgData name="Alice Ioan" userId="369492a61593c36e" providerId="LiveId" clId="{4D417A46-AA41-4867-AF3A-76505F70A53A}" dt="2022-03-12T10:59:33.015" v="102"/>
            <ac:spMkLst>
              <pc:docMk/>
              <pc:sldMasterMk cId="2221949082" sldId="2147483793"/>
              <pc:sldLayoutMk cId="1666905814" sldId="2147483796"/>
              <ac:spMk id="9" creationId="{A1CB530F-FE11-4402-94B4-B27F4123E18D}"/>
            </ac:spMkLst>
          </pc:spChg>
          <pc:spChg chg="add">
            <ac:chgData name="Alice Ioan" userId="369492a61593c36e" providerId="LiveId" clId="{4D417A46-AA41-4867-AF3A-76505F70A53A}" dt="2022-03-12T10:59:33.015" v="102"/>
            <ac:spMkLst>
              <pc:docMk/>
              <pc:sldMasterMk cId="2221949082" sldId="2147483793"/>
              <pc:sldLayoutMk cId="1666905814" sldId="2147483796"/>
              <ac:spMk id="10" creationId="{5ECC676C-0C70-4948-9474-058D36943CC7}"/>
            </ac:spMkLst>
          </pc:spChg>
        </pc:sldLayoutChg>
      </pc:sldMasterChg>
      <pc:sldMasterChg chg="modSldLayout">
        <pc:chgData name="Alice Ioan" userId="369492a61593c36e" providerId="LiveId" clId="{4D417A46-AA41-4867-AF3A-76505F70A53A}" dt="2022-03-12T11:04:34.728" v="118"/>
        <pc:sldMasterMkLst>
          <pc:docMk/>
          <pc:sldMasterMk cId="3336893262" sldId="2147483811"/>
        </pc:sldMasterMkLst>
        <pc:sldLayoutChg chg="addSp">
          <pc:chgData name="Alice Ioan" userId="369492a61593c36e" providerId="LiveId" clId="{4D417A46-AA41-4867-AF3A-76505F70A53A}" dt="2022-03-12T11:04:34.728" v="118"/>
          <pc:sldLayoutMkLst>
            <pc:docMk/>
            <pc:sldMasterMk cId="3336893262" sldId="2147483811"/>
            <pc:sldLayoutMk cId="3697501849" sldId="2147483812"/>
          </pc:sldLayoutMkLst>
          <pc:spChg chg="add">
            <ac:chgData name="Alice Ioan" userId="369492a61593c36e" providerId="LiveId" clId="{4D417A46-AA41-4867-AF3A-76505F70A53A}" dt="2022-03-12T11:04:34.728" v="118"/>
            <ac:spMkLst>
              <pc:docMk/>
              <pc:sldMasterMk cId="3336893262" sldId="2147483811"/>
              <pc:sldLayoutMk cId="3697501849" sldId="2147483812"/>
              <ac:spMk id="13" creationId="{56F2E1BF-0F2A-4E5E-9F5C-6F755E2B92A4}"/>
            </ac:spMkLst>
          </pc:spChg>
          <pc:spChg chg="add">
            <ac:chgData name="Alice Ioan" userId="369492a61593c36e" providerId="LiveId" clId="{4D417A46-AA41-4867-AF3A-76505F70A53A}" dt="2022-03-12T11:04:34.728" v="118"/>
            <ac:spMkLst>
              <pc:docMk/>
              <pc:sldMasterMk cId="3336893262" sldId="2147483811"/>
              <pc:sldLayoutMk cId="3697501849" sldId="2147483812"/>
              <ac:spMk id="14" creationId="{61C5B350-4BCB-497E-BA9F-198DC81F4D49}"/>
            </ac:spMkLst>
          </pc:spChg>
          <pc:spChg chg="add">
            <ac:chgData name="Alice Ioan" userId="369492a61593c36e" providerId="LiveId" clId="{4D417A46-AA41-4867-AF3A-76505F70A53A}" dt="2022-03-12T11:04:34.728" v="118"/>
            <ac:spMkLst>
              <pc:docMk/>
              <pc:sldMasterMk cId="3336893262" sldId="2147483811"/>
              <pc:sldLayoutMk cId="3697501849" sldId="2147483812"/>
              <ac:spMk id="15" creationId="{16DAAC1E-56DF-4DF2-A64D-9B74166A8F72}"/>
            </ac:spMkLst>
          </pc:spChg>
          <pc:spChg chg="add">
            <ac:chgData name="Alice Ioan" userId="369492a61593c36e" providerId="LiveId" clId="{4D417A46-AA41-4867-AF3A-76505F70A53A}" dt="2022-03-12T11:04:34.728" v="118"/>
            <ac:spMkLst>
              <pc:docMk/>
              <pc:sldMasterMk cId="3336893262" sldId="2147483811"/>
              <pc:sldLayoutMk cId="3697501849" sldId="2147483812"/>
              <ac:spMk id="16" creationId="{D352B1DB-D0DE-43F0-ADB0-25B7B2632046}"/>
            </ac:spMkLst>
          </pc:spChg>
          <pc:spChg chg="add">
            <ac:chgData name="Alice Ioan" userId="369492a61593c36e" providerId="LiveId" clId="{4D417A46-AA41-4867-AF3A-76505F70A53A}" dt="2022-03-12T11:04:34.728" v="118"/>
            <ac:spMkLst>
              <pc:docMk/>
              <pc:sldMasterMk cId="3336893262" sldId="2147483811"/>
              <pc:sldLayoutMk cId="3697501849" sldId="2147483812"/>
              <ac:spMk id="20" creationId="{B72FF8C3-AA9A-43E2-B696-2E4BF6240398}"/>
            </ac:spMkLst>
          </pc:spChg>
          <pc:spChg chg="add">
            <ac:chgData name="Alice Ioan" userId="369492a61593c36e" providerId="LiveId" clId="{4D417A46-AA41-4867-AF3A-76505F70A53A}" dt="2022-03-12T11:04:34.728" v="118"/>
            <ac:spMkLst>
              <pc:docMk/>
              <pc:sldMasterMk cId="3336893262" sldId="2147483811"/>
              <pc:sldLayoutMk cId="3697501849" sldId="2147483812"/>
              <ac:spMk id="21" creationId="{772998A6-3644-4ED4-ABE9-09E36BF5F04E}"/>
            </ac:spMkLst>
          </pc:spChg>
          <pc:grpChg chg="add">
            <ac:chgData name="Alice Ioan" userId="369492a61593c36e" providerId="LiveId" clId="{4D417A46-AA41-4867-AF3A-76505F70A53A}" dt="2022-03-12T11:04:34.728" v="118"/>
            <ac:grpSpMkLst>
              <pc:docMk/>
              <pc:sldMasterMk cId="3336893262" sldId="2147483811"/>
              <pc:sldLayoutMk cId="3697501849" sldId="2147483812"/>
              <ac:grpSpMk id="17" creationId="{6D960F44-85E4-4EF5-BFCC-6F13842DCC39}"/>
            </ac:grpSpMkLst>
          </pc:grpChg>
        </pc:sldLayoutChg>
        <pc:sldLayoutChg chg="addSp">
          <pc:chgData name="Alice Ioan" userId="369492a61593c36e" providerId="LiveId" clId="{4D417A46-AA41-4867-AF3A-76505F70A53A}" dt="2022-03-12T11:04:34.728" v="118"/>
          <pc:sldLayoutMkLst>
            <pc:docMk/>
            <pc:sldMasterMk cId="3336893262" sldId="2147483811"/>
            <pc:sldLayoutMk cId="3711718964" sldId="2147483813"/>
          </pc:sldLayoutMkLst>
          <pc:spChg chg="add">
            <ac:chgData name="Alice Ioan" userId="369492a61593c36e" providerId="LiveId" clId="{4D417A46-AA41-4867-AF3A-76505F70A53A}" dt="2022-03-12T11:04:34.728" v="118"/>
            <ac:spMkLst>
              <pc:docMk/>
              <pc:sldMasterMk cId="3336893262" sldId="2147483811"/>
              <pc:sldLayoutMk cId="3711718964" sldId="2147483813"/>
              <ac:spMk id="7" creationId="{06E9FBB1-DE0E-4944-A71E-ED893F0EAA1C}"/>
            </ac:spMkLst>
          </pc:spChg>
          <pc:spChg chg="add">
            <ac:chgData name="Alice Ioan" userId="369492a61593c36e" providerId="LiveId" clId="{4D417A46-AA41-4867-AF3A-76505F70A53A}" dt="2022-03-12T11:04:34.728" v="118"/>
            <ac:spMkLst>
              <pc:docMk/>
              <pc:sldMasterMk cId="3336893262" sldId="2147483811"/>
              <pc:sldLayoutMk cId="3711718964" sldId="2147483813"/>
              <ac:spMk id="8" creationId="{9E546B03-AD0F-4F02-B039-886A44A4EB97}"/>
            </ac:spMkLst>
          </pc:spChg>
          <pc:spChg chg="add">
            <ac:chgData name="Alice Ioan" userId="369492a61593c36e" providerId="LiveId" clId="{4D417A46-AA41-4867-AF3A-76505F70A53A}" dt="2022-03-12T11:04:34.728" v="118"/>
            <ac:spMkLst>
              <pc:docMk/>
              <pc:sldMasterMk cId="3336893262" sldId="2147483811"/>
              <pc:sldLayoutMk cId="3711718964" sldId="2147483813"/>
              <ac:spMk id="9" creationId="{AC4DBD50-E96D-47D1-905D-9D6EEFE0EE9D}"/>
            </ac:spMkLst>
          </pc:spChg>
          <pc:grpChg chg="add">
            <ac:chgData name="Alice Ioan" userId="369492a61593c36e" providerId="LiveId" clId="{4D417A46-AA41-4867-AF3A-76505F70A53A}" dt="2022-03-12T11:04:34.728" v="118"/>
            <ac:grpSpMkLst>
              <pc:docMk/>
              <pc:sldMasterMk cId="3336893262" sldId="2147483811"/>
              <pc:sldLayoutMk cId="3711718964" sldId="2147483813"/>
              <ac:grpSpMk id="10" creationId="{BCED4049-D66F-4539-95CD-673346D2D2A6}"/>
            </ac:grpSpMkLst>
          </pc:grpChg>
        </pc:sldLayoutChg>
        <pc:sldLayoutChg chg="addSp">
          <pc:chgData name="Alice Ioan" userId="369492a61593c36e" providerId="LiveId" clId="{4D417A46-AA41-4867-AF3A-76505F70A53A}" dt="2022-03-12T11:04:34.728" v="118"/>
          <pc:sldLayoutMkLst>
            <pc:docMk/>
            <pc:sldMasterMk cId="3336893262" sldId="2147483811"/>
            <pc:sldLayoutMk cId="3880944338" sldId="2147483814"/>
          </pc:sldLayoutMkLst>
          <pc:spChg chg="add">
            <ac:chgData name="Alice Ioan" userId="369492a61593c36e" providerId="LiveId" clId="{4D417A46-AA41-4867-AF3A-76505F70A53A}" dt="2022-03-12T11:04:34.728" v="118"/>
            <ac:spMkLst>
              <pc:docMk/>
              <pc:sldMasterMk cId="3336893262" sldId="2147483811"/>
              <pc:sldLayoutMk cId="3880944338" sldId="2147483814"/>
              <ac:spMk id="22" creationId="{E23A54F7-506F-474A-ADC9-95D9AD77592C}"/>
            </ac:spMkLst>
          </pc:spChg>
          <pc:spChg chg="add">
            <ac:chgData name="Alice Ioan" userId="369492a61593c36e" providerId="LiveId" clId="{4D417A46-AA41-4867-AF3A-76505F70A53A}" dt="2022-03-12T11:04:34.728" v="118"/>
            <ac:spMkLst>
              <pc:docMk/>
              <pc:sldMasterMk cId="3336893262" sldId="2147483811"/>
              <pc:sldLayoutMk cId="3880944338" sldId="2147483814"/>
              <ac:spMk id="23" creationId="{D6F6D7C3-36EA-4B4E-88DD-B98978A34063}"/>
            </ac:spMkLst>
          </pc:spChg>
          <pc:spChg chg="add">
            <ac:chgData name="Alice Ioan" userId="369492a61593c36e" providerId="LiveId" clId="{4D417A46-AA41-4867-AF3A-76505F70A53A}" dt="2022-03-12T11:04:34.728" v="118"/>
            <ac:spMkLst>
              <pc:docMk/>
              <pc:sldMasterMk cId="3336893262" sldId="2147483811"/>
              <pc:sldLayoutMk cId="3880944338" sldId="2147483814"/>
              <ac:spMk id="24" creationId="{91B8DEE1-8ECC-45D6-B130-17373B9361D7}"/>
            </ac:spMkLst>
          </pc:spChg>
          <pc:spChg chg="add">
            <ac:chgData name="Alice Ioan" userId="369492a61593c36e" providerId="LiveId" clId="{4D417A46-AA41-4867-AF3A-76505F70A53A}" dt="2022-03-12T11:04:34.728" v="118"/>
            <ac:spMkLst>
              <pc:docMk/>
              <pc:sldMasterMk cId="3336893262" sldId="2147483811"/>
              <pc:sldLayoutMk cId="3880944338" sldId="2147483814"/>
              <ac:spMk id="25" creationId="{47D74520-BC48-45C8-A1D9-E55749BCE38E}"/>
            </ac:spMkLst>
          </pc:spChg>
        </pc:sldLayoutChg>
      </pc:sldMasterChg>
      <pc:sldMasterChg chg="modSldLayout">
        <pc:chgData name="Alice Ioan" userId="369492a61593c36e" providerId="LiveId" clId="{4D417A46-AA41-4867-AF3A-76505F70A53A}" dt="2022-03-12T11:04:36.819" v="119"/>
        <pc:sldMasterMkLst>
          <pc:docMk/>
          <pc:sldMasterMk cId="3114603524" sldId="2147483829"/>
        </pc:sldMasterMkLst>
        <pc:sldLayoutChg chg="addSp">
          <pc:chgData name="Alice Ioan" userId="369492a61593c36e" providerId="LiveId" clId="{4D417A46-AA41-4867-AF3A-76505F70A53A}" dt="2022-03-12T11:04:36.819" v="119"/>
          <pc:sldLayoutMkLst>
            <pc:docMk/>
            <pc:sldMasterMk cId="3114603524" sldId="2147483829"/>
            <pc:sldLayoutMk cId="817872830" sldId="2147483830"/>
          </pc:sldLayoutMkLst>
          <pc:spChg chg="add">
            <ac:chgData name="Alice Ioan" userId="369492a61593c36e" providerId="LiveId" clId="{4D417A46-AA41-4867-AF3A-76505F70A53A}" dt="2022-03-12T11:04:36.819" v="119"/>
            <ac:spMkLst>
              <pc:docMk/>
              <pc:sldMasterMk cId="3114603524" sldId="2147483829"/>
              <pc:sldLayoutMk cId="817872830" sldId="2147483830"/>
              <ac:spMk id="7" creationId="{173878A6-92F1-4267-96D5-C3204EF79C50}"/>
            </ac:spMkLst>
          </pc:spChg>
          <pc:spChg chg="add">
            <ac:chgData name="Alice Ioan" userId="369492a61593c36e" providerId="LiveId" clId="{4D417A46-AA41-4867-AF3A-76505F70A53A}" dt="2022-03-12T11:04:36.819" v="119"/>
            <ac:spMkLst>
              <pc:docMk/>
              <pc:sldMasterMk cId="3114603524" sldId="2147483829"/>
              <pc:sldLayoutMk cId="817872830" sldId="2147483830"/>
              <ac:spMk id="8" creationId="{81A593C2-DDDF-4F92-B170-B53D7F3C75DA}"/>
            </ac:spMkLst>
          </pc:spChg>
          <pc:spChg chg="add">
            <ac:chgData name="Alice Ioan" userId="369492a61593c36e" providerId="LiveId" clId="{4D417A46-AA41-4867-AF3A-76505F70A53A}" dt="2022-03-12T11:04:36.819" v="119"/>
            <ac:spMkLst>
              <pc:docMk/>
              <pc:sldMasterMk cId="3114603524" sldId="2147483829"/>
              <pc:sldLayoutMk cId="817872830" sldId="2147483830"/>
              <ac:spMk id="9" creationId="{5449255D-5A89-4389-83FB-9B289364A06A}"/>
            </ac:spMkLst>
          </pc:spChg>
          <pc:spChg chg="add">
            <ac:chgData name="Alice Ioan" userId="369492a61593c36e" providerId="LiveId" clId="{4D417A46-AA41-4867-AF3A-76505F70A53A}" dt="2022-03-12T11:04:36.819" v="119"/>
            <ac:spMkLst>
              <pc:docMk/>
              <pc:sldMasterMk cId="3114603524" sldId="2147483829"/>
              <pc:sldLayoutMk cId="817872830" sldId="2147483830"/>
              <ac:spMk id="10" creationId="{E9C50424-4011-4D9B-AFB4-9EDC07A0B32D}"/>
            </ac:spMkLst>
          </pc:spChg>
          <pc:spChg chg="add">
            <ac:chgData name="Alice Ioan" userId="369492a61593c36e" providerId="LiveId" clId="{4D417A46-AA41-4867-AF3A-76505F70A53A}" dt="2022-03-12T11:04:36.819" v="119"/>
            <ac:spMkLst>
              <pc:docMk/>
              <pc:sldMasterMk cId="3114603524" sldId="2147483829"/>
              <pc:sldLayoutMk cId="817872830" sldId="2147483830"/>
              <ac:spMk id="14" creationId="{144390AC-C0F0-4200-881E-34CB1875B315}"/>
            </ac:spMkLst>
          </pc:spChg>
          <pc:spChg chg="add">
            <ac:chgData name="Alice Ioan" userId="369492a61593c36e" providerId="LiveId" clId="{4D417A46-AA41-4867-AF3A-76505F70A53A}" dt="2022-03-12T11:04:36.819" v="119"/>
            <ac:spMkLst>
              <pc:docMk/>
              <pc:sldMasterMk cId="3114603524" sldId="2147483829"/>
              <pc:sldLayoutMk cId="817872830" sldId="2147483830"/>
              <ac:spMk id="15" creationId="{E8E7657E-CC6F-4ED9-BD51-5FE51E70F1F3}"/>
            </ac:spMkLst>
          </pc:spChg>
          <pc:grpChg chg="add">
            <ac:chgData name="Alice Ioan" userId="369492a61593c36e" providerId="LiveId" clId="{4D417A46-AA41-4867-AF3A-76505F70A53A}" dt="2022-03-12T11:04:36.819" v="119"/>
            <ac:grpSpMkLst>
              <pc:docMk/>
              <pc:sldMasterMk cId="3114603524" sldId="2147483829"/>
              <pc:sldLayoutMk cId="817872830" sldId="2147483830"/>
              <ac:grpSpMk id="11" creationId="{D10FF862-6E23-4C7E-9ED8-2946513BFB5B}"/>
            </ac:grpSpMkLst>
          </pc:grpChg>
        </pc:sldLayoutChg>
        <pc:sldLayoutChg chg="addSp">
          <pc:chgData name="Alice Ioan" userId="369492a61593c36e" providerId="LiveId" clId="{4D417A46-AA41-4867-AF3A-76505F70A53A}" dt="2022-03-12T11:04:36.819" v="119"/>
          <pc:sldLayoutMkLst>
            <pc:docMk/>
            <pc:sldMasterMk cId="3114603524" sldId="2147483829"/>
            <pc:sldLayoutMk cId="2059373591" sldId="2147483831"/>
          </pc:sldLayoutMkLst>
          <pc:spChg chg="add">
            <ac:chgData name="Alice Ioan" userId="369492a61593c36e" providerId="LiveId" clId="{4D417A46-AA41-4867-AF3A-76505F70A53A}" dt="2022-03-12T11:04:36.819" v="119"/>
            <ac:spMkLst>
              <pc:docMk/>
              <pc:sldMasterMk cId="3114603524" sldId="2147483829"/>
              <pc:sldLayoutMk cId="2059373591" sldId="2147483831"/>
              <ac:spMk id="8" creationId="{2F42CBB1-125A-4302-B9B5-4989D1B50469}"/>
            </ac:spMkLst>
          </pc:spChg>
          <pc:spChg chg="add">
            <ac:chgData name="Alice Ioan" userId="369492a61593c36e" providerId="LiveId" clId="{4D417A46-AA41-4867-AF3A-76505F70A53A}" dt="2022-03-12T11:04:36.819" v="119"/>
            <ac:spMkLst>
              <pc:docMk/>
              <pc:sldMasterMk cId="3114603524" sldId="2147483829"/>
              <pc:sldLayoutMk cId="2059373591" sldId="2147483831"/>
              <ac:spMk id="9" creationId="{B161C766-5091-4963-92C0-FD1FB58E55E1}"/>
            </ac:spMkLst>
          </pc:spChg>
          <pc:spChg chg="add">
            <ac:chgData name="Alice Ioan" userId="369492a61593c36e" providerId="LiveId" clId="{4D417A46-AA41-4867-AF3A-76505F70A53A}" dt="2022-03-12T11:04:36.819" v="119"/>
            <ac:spMkLst>
              <pc:docMk/>
              <pc:sldMasterMk cId="3114603524" sldId="2147483829"/>
              <pc:sldLayoutMk cId="2059373591" sldId="2147483831"/>
              <ac:spMk id="10" creationId="{C904980B-0790-4BE9-BF1E-653A66C07658}"/>
            </ac:spMkLst>
          </pc:spChg>
          <pc:grpChg chg="add">
            <ac:chgData name="Alice Ioan" userId="369492a61593c36e" providerId="LiveId" clId="{4D417A46-AA41-4867-AF3A-76505F70A53A}" dt="2022-03-12T11:04:36.819" v="119"/>
            <ac:grpSpMkLst>
              <pc:docMk/>
              <pc:sldMasterMk cId="3114603524" sldId="2147483829"/>
              <pc:sldLayoutMk cId="2059373591" sldId="2147483831"/>
              <ac:grpSpMk id="11" creationId="{4AD008C0-299E-4626-9E39-7AFE235CDA8E}"/>
            </ac:grpSpMkLst>
          </pc:grpChg>
        </pc:sldLayoutChg>
        <pc:sldLayoutChg chg="addSp">
          <pc:chgData name="Alice Ioan" userId="369492a61593c36e" providerId="LiveId" clId="{4D417A46-AA41-4867-AF3A-76505F70A53A}" dt="2022-03-12T11:04:36.819" v="119"/>
          <pc:sldLayoutMkLst>
            <pc:docMk/>
            <pc:sldMasterMk cId="3114603524" sldId="2147483829"/>
            <pc:sldLayoutMk cId="2995482145" sldId="2147483832"/>
          </pc:sldLayoutMkLst>
          <pc:spChg chg="add">
            <ac:chgData name="Alice Ioan" userId="369492a61593c36e" providerId="LiveId" clId="{4D417A46-AA41-4867-AF3A-76505F70A53A}" dt="2022-03-12T11:04:36.819" v="119"/>
            <ac:spMkLst>
              <pc:docMk/>
              <pc:sldMasterMk cId="3114603524" sldId="2147483829"/>
              <pc:sldLayoutMk cId="2995482145" sldId="2147483832"/>
              <ac:spMk id="7" creationId="{135402EC-3A1E-400D-AB67-376B6F311D1B}"/>
            </ac:spMkLst>
          </pc:spChg>
          <pc:spChg chg="add">
            <ac:chgData name="Alice Ioan" userId="369492a61593c36e" providerId="LiveId" clId="{4D417A46-AA41-4867-AF3A-76505F70A53A}" dt="2022-03-12T11:04:36.819" v="119"/>
            <ac:spMkLst>
              <pc:docMk/>
              <pc:sldMasterMk cId="3114603524" sldId="2147483829"/>
              <pc:sldLayoutMk cId="2995482145" sldId="2147483832"/>
              <ac:spMk id="8" creationId="{2987640A-7231-403E-96C2-F4AF31D4DFEF}"/>
            </ac:spMkLst>
          </pc:spChg>
          <pc:spChg chg="add">
            <ac:chgData name="Alice Ioan" userId="369492a61593c36e" providerId="LiveId" clId="{4D417A46-AA41-4867-AF3A-76505F70A53A}" dt="2022-03-12T11:04:36.819" v="119"/>
            <ac:spMkLst>
              <pc:docMk/>
              <pc:sldMasterMk cId="3114603524" sldId="2147483829"/>
              <pc:sldLayoutMk cId="2995482145" sldId="2147483832"/>
              <ac:spMk id="9" creationId="{9E3AD8D8-2811-4A78-A221-228B91FCCA14}"/>
            </ac:spMkLst>
          </pc:spChg>
          <pc:spChg chg="add">
            <ac:chgData name="Alice Ioan" userId="369492a61593c36e" providerId="LiveId" clId="{4D417A46-AA41-4867-AF3A-76505F70A53A}" dt="2022-03-12T11:04:36.819" v="119"/>
            <ac:spMkLst>
              <pc:docMk/>
              <pc:sldMasterMk cId="3114603524" sldId="2147483829"/>
              <pc:sldLayoutMk cId="2995482145" sldId="2147483832"/>
              <ac:spMk id="10" creationId="{6FD684F4-6E01-494B-AE40-48279087FA0C}"/>
            </ac:spMkLst>
          </pc:spChg>
        </pc:sldLayoutChg>
      </pc:sldMasterChg>
      <pc:sldMasterChg chg="modTransition modSldLayout">
        <pc:chgData name="Alice Ioan" userId="369492a61593c36e" providerId="LiveId" clId="{4D417A46-AA41-4867-AF3A-76505F70A53A}" dt="2022-03-12T11:19:16.205" v="280"/>
        <pc:sldMasterMkLst>
          <pc:docMk/>
          <pc:sldMasterMk cId="1129681605" sldId="2147483847"/>
        </pc:sldMasterMkLst>
        <pc:sldLayoutChg chg="modTransition">
          <pc:chgData name="Alice Ioan" userId="369492a61593c36e" providerId="LiveId" clId="{4D417A46-AA41-4867-AF3A-76505F70A53A}" dt="2022-03-12T11:19:16.205" v="280"/>
          <pc:sldLayoutMkLst>
            <pc:docMk/>
            <pc:sldMasterMk cId="2691193454" sldId="2147483901"/>
            <pc:sldLayoutMk cId="2802635032" sldId="2147483651"/>
          </pc:sldLayoutMkLst>
        </pc:sldLayoutChg>
        <pc:sldLayoutChg chg="modTransition">
          <pc:chgData name="Alice Ioan" userId="369492a61593c36e" providerId="LiveId" clId="{4D417A46-AA41-4867-AF3A-76505F70A53A}" dt="2022-03-12T11:19:16.205" v="280"/>
          <pc:sldLayoutMkLst>
            <pc:docMk/>
            <pc:sldMasterMk cId="2691193454" sldId="2147483901"/>
            <pc:sldLayoutMk cId="1476947594" sldId="2147483654"/>
          </pc:sldLayoutMkLst>
        </pc:sldLayoutChg>
        <pc:sldLayoutChg chg="modTransition">
          <pc:chgData name="Alice Ioan" userId="369492a61593c36e" providerId="LiveId" clId="{4D417A46-AA41-4867-AF3A-76505F70A53A}" dt="2022-03-12T11:19:16.205" v="280"/>
          <pc:sldLayoutMkLst>
            <pc:docMk/>
            <pc:sldMasterMk cId="2691193454" sldId="2147483901"/>
            <pc:sldLayoutMk cId="3154419118" sldId="2147483658"/>
          </pc:sldLayoutMkLst>
        </pc:sldLayoutChg>
        <pc:sldLayoutChg chg="modTransition">
          <pc:chgData name="Alice Ioan" userId="369492a61593c36e" providerId="LiveId" clId="{4D417A46-AA41-4867-AF3A-76505F70A53A}" dt="2022-03-12T11:19:16.205" v="280"/>
          <pc:sldLayoutMkLst>
            <pc:docMk/>
            <pc:sldMasterMk cId="2691193454" sldId="2147483901"/>
            <pc:sldLayoutMk cId="2005721973" sldId="2147483662"/>
          </pc:sldLayoutMkLst>
        </pc:sldLayoutChg>
        <pc:sldLayoutChg chg="addSp modTransition">
          <pc:chgData name="Alice Ioan" userId="369492a61593c36e" providerId="LiveId" clId="{4D417A46-AA41-4867-AF3A-76505F70A53A}" dt="2022-03-12T11:19:16.205" v="280"/>
          <pc:sldLayoutMkLst>
            <pc:docMk/>
            <pc:sldMasterMk cId="1129681605" sldId="2147483847"/>
            <pc:sldLayoutMk cId="1854393371" sldId="2147483848"/>
          </pc:sldLayoutMkLst>
          <pc:spChg chg="add">
            <ac:chgData name="Alice Ioan" userId="369492a61593c36e" providerId="LiveId" clId="{4D417A46-AA41-4867-AF3A-76505F70A53A}" dt="2022-03-12T11:06:38.821" v="126"/>
            <ac:spMkLst>
              <pc:docMk/>
              <pc:sldMasterMk cId="1129681605" sldId="2147483847"/>
              <pc:sldLayoutMk cId="1854393371" sldId="2147483848"/>
              <ac:spMk id="7" creationId="{75E42FEB-EC89-452E-8ACE-53428883C668}"/>
            </ac:spMkLst>
          </pc:spChg>
          <pc:spChg chg="add">
            <ac:chgData name="Alice Ioan" userId="369492a61593c36e" providerId="LiveId" clId="{4D417A46-AA41-4867-AF3A-76505F70A53A}" dt="2022-03-12T11:06:38.821" v="126"/>
            <ac:spMkLst>
              <pc:docMk/>
              <pc:sldMasterMk cId="1129681605" sldId="2147483847"/>
              <pc:sldLayoutMk cId="1854393371" sldId="2147483848"/>
              <ac:spMk id="8" creationId="{8E9961CA-E4C4-407F-9BA3-72921D8B9E9C}"/>
            </ac:spMkLst>
          </pc:spChg>
          <pc:spChg chg="add">
            <ac:chgData name="Alice Ioan" userId="369492a61593c36e" providerId="LiveId" clId="{4D417A46-AA41-4867-AF3A-76505F70A53A}" dt="2022-03-12T11:06:38.821" v="126"/>
            <ac:spMkLst>
              <pc:docMk/>
              <pc:sldMasterMk cId="1129681605" sldId="2147483847"/>
              <pc:sldLayoutMk cId="1854393371" sldId="2147483848"/>
              <ac:spMk id="9" creationId="{62A9FA75-05BB-4D07-B109-7AF38EE71B66}"/>
            </ac:spMkLst>
          </pc:spChg>
          <pc:spChg chg="add">
            <ac:chgData name="Alice Ioan" userId="369492a61593c36e" providerId="LiveId" clId="{4D417A46-AA41-4867-AF3A-76505F70A53A}" dt="2022-03-12T11:06:38.821" v="126"/>
            <ac:spMkLst>
              <pc:docMk/>
              <pc:sldMasterMk cId="1129681605" sldId="2147483847"/>
              <pc:sldLayoutMk cId="1854393371" sldId="2147483848"/>
              <ac:spMk id="10" creationId="{3FCF7FB4-0397-4A18-8A06-06727C171FA9}"/>
            </ac:spMkLst>
          </pc:spChg>
          <pc:spChg chg="add">
            <ac:chgData name="Alice Ioan" userId="369492a61593c36e" providerId="LiveId" clId="{4D417A46-AA41-4867-AF3A-76505F70A53A}" dt="2022-03-12T11:06:38.821" v="126"/>
            <ac:spMkLst>
              <pc:docMk/>
              <pc:sldMasterMk cId="1129681605" sldId="2147483847"/>
              <pc:sldLayoutMk cId="1854393371" sldId="2147483848"/>
              <ac:spMk id="14" creationId="{5871B5A5-64D2-40F2-BFCE-70B1251479E2}"/>
            </ac:spMkLst>
          </pc:spChg>
          <pc:spChg chg="add">
            <ac:chgData name="Alice Ioan" userId="369492a61593c36e" providerId="LiveId" clId="{4D417A46-AA41-4867-AF3A-76505F70A53A}" dt="2022-03-12T11:06:38.821" v="126"/>
            <ac:spMkLst>
              <pc:docMk/>
              <pc:sldMasterMk cId="1129681605" sldId="2147483847"/>
              <pc:sldLayoutMk cId="1854393371" sldId="2147483848"/>
              <ac:spMk id="15" creationId="{CF6C1174-F382-49F0-800A-9C78283D496B}"/>
            </ac:spMkLst>
          </pc:spChg>
          <pc:grpChg chg="add">
            <ac:chgData name="Alice Ioan" userId="369492a61593c36e" providerId="LiveId" clId="{4D417A46-AA41-4867-AF3A-76505F70A53A}" dt="2022-03-12T11:06:38.821" v="126"/>
            <ac:grpSpMkLst>
              <pc:docMk/>
              <pc:sldMasterMk cId="1129681605" sldId="2147483847"/>
              <pc:sldLayoutMk cId="1854393371" sldId="2147483848"/>
              <ac:grpSpMk id="11" creationId="{7E9C0AFE-8099-4D3F-9A9E-1B5F87F1D3FC}"/>
            </ac:grpSpMkLst>
          </pc:grpChg>
        </pc:sldLayoutChg>
        <pc:sldLayoutChg chg="addSp modTransition">
          <pc:chgData name="Alice Ioan" userId="369492a61593c36e" providerId="LiveId" clId="{4D417A46-AA41-4867-AF3A-76505F70A53A}" dt="2022-03-12T11:19:16.205" v="280"/>
          <pc:sldLayoutMkLst>
            <pc:docMk/>
            <pc:sldMasterMk cId="1129681605" sldId="2147483847"/>
            <pc:sldLayoutMk cId="1803857999" sldId="2147483849"/>
          </pc:sldLayoutMkLst>
          <pc:spChg chg="add">
            <ac:chgData name="Alice Ioan" userId="369492a61593c36e" providerId="LiveId" clId="{4D417A46-AA41-4867-AF3A-76505F70A53A}" dt="2022-03-12T11:06:38.821" v="126"/>
            <ac:spMkLst>
              <pc:docMk/>
              <pc:sldMasterMk cId="1129681605" sldId="2147483847"/>
              <pc:sldLayoutMk cId="1803857999" sldId="2147483849"/>
              <ac:spMk id="8" creationId="{F20070E5-69CE-491C-872F-FF727BD640A3}"/>
            </ac:spMkLst>
          </pc:spChg>
          <pc:spChg chg="add">
            <ac:chgData name="Alice Ioan" userId="369492a61593c36e" providerId="LiveId" clId="{4D417A46-AA41-4867-AF3A-76505F70A53A}" dt="2022-03-12T11:06:38.821" v="126"/>
            <ac:spMkLst>
              <pc:docMk/>
              <pc:sldMasterMk cId="1129681605" sldId="2147483847"/>
              <pc:sldLayoutMk cId="1803857999" sldId="2147483849"/>
              <ac:spMk id="9" creationId="{8C117982-3F7C-4F21-9172-626E515F783F}"/>
            </ac:spMkLst>
          </pc:spChg>
          <pc:spChg chg="add">
            <ac:chgData name="Alice Ioan" userId="369492a61593c36e" providerId="LiveId" clId="{4D417A46-AA41-4867-AF3A-76505F70A53A}" dt="2022-03-12T11:06:38.821" v="126"/>
            <ac:spMkLst>
              <pc:docMk/>
              <pc:sldMasterMk cId="1129681605" sldId="2147483847"/>
              <pc:sldLayoutMk cId="1803857999" sldId="2147483849"/>
              <ac:spMk id="10" creationId="{4A24EE5C-31FF-4720-824A-DBB4C6D104FA}"/>
            </ac:spMkLst>
          </pc:spChg>
          <pc:grpChg chg="add">
            <ac:chgData name="Alice Ioan" userId="369492a61593c36e" providerId="LiveId" clId="{4D417A46-AA41-4867-AF3A-76505F70A53A}" dt="2022-03-12T11:06:38.821" v="126"/>
            <ac:grpSpMkLst>
              <pc:docMk/>
              <pc:sldMasterMk cId="1129681605" sldId="2147483847"/>
              <pc:sldLayoutMk cId="1803857999" sldId="2147483849"/>
              <ac:grpSpMk id="11" creationId="{22A4CB3C-91A7-4464-BE96-3110AFBC5249}"/>
            </ac:grpSpMkLst>
          </pc:grpChg>
        </pc:sldLayoutChg>
        <pc:sldLayoutChg chg="addSp modTransition">
          <pc:chgData name="Alice Ioan" userId="369492a61593c36e" providerId="LiveId" clId="{4D417A46-AA41-4867-AF3A-76505F70A53A}" dt="2022-03-12T11:19:16.205" v="280"/>
          <pc:sldLayoutMkLst>
            <pc:docMk/>
            <pc:sldMasterMk cId="1129681605" sldId="2147483847"/>
            <pc:sldLayoutMk cId="3865606499" sldId="2147483850"/>
          </pc:sldLayoutMkLst>
          <pc:spChg chg="add">
            <ac:chgData name="Alice Ioan" userId="369492a61593c36e" providerId="LiveId" clId="{4D417A46-AA41-4867-AF3A-76505F70A53A}" dt="2022-03-12T11:06:38.821" v="126"/>
            <ac:spMkLst>
              <pc:docMk/>
              <pc:sldMasterMk cId="1129681605" sldId="2147483847"/>
              <pc:sldLayoutMk cId="3865606499" sldId="2147483850"/>
              <ac:spMk id="7" creationId="{C2A99142-D304-4F9D-8B89-CC4668B2E344}"/>
            </ac:spMkLst>
          </pc:spChg>
          <pc:spChg chg="add">
            <ac:chgData name="Alice Ioan" userId="369492a61593c36e" providerId="LiveId" clId="{4D417A46-AA41-4867-AF3A-76505F70A53A}" dt="2022-03-12T11:06:38.821" v="126"/>
            <ac:spMkLst>
              <pc:docMk/>
              <pc:sldMasterMk cId="1129681605" sldId="2147483847"/>
              <pc:sldLayoutMk cId="3865606499" sldId="2147483850"/>
              <ac:spMk id="8" creationId="{E465D7FD-F90E-41AF-974C-41F688D115C0}"/>
            </ac:spMkLst>
          </pc:spChg>
          <pc:spChg chg="add">
            <ac:chgData name="Alice Ioan" userId="369492a61593c36e" providerId="LiveId" clId="{4D417A46-AA41-4867-AF3A-76505F70A53A}" dt="2022-03-12T11:06:38.821" v="126"/>
            <ac:spMkLst>
              <pc:docMk/>
              <pc:sldMasterMk cId="1129681605" sldId="2147483847"/>
              <pc:sldLayoutMk cId="3865606499" sldId="2147483850"/>
              <ac:spMk id="9" creationId="{E1AF2F32-F910-4495-9FD2-2FF279B01579}"/>
            </ac:spMkLst>
          </pc:spChg>
          <pc:spChg chg="add">
            <ac:chgData name="Alice Ioan" userId="369492a61593c36e" providerId="LiveId" clId="{4D417A46-AA41-4867-AF3A-76505F70A53A}" dt="2022-03-12T11:06:38.821" v="126"/>
            <ac:spMkLst>
              <pc:docMk/>
              <pc:sldMasterMk cId="1129681605" sldId="2147483847"/>
              <pc:sldLayoutMk cId="3865606499" sldId="2147483850"/>
              <ac:spMk id="10" creationId="{F92014C6-1946-4671-B3BA-0A7C5C9A2413}"/>
            </ac:spMkLst>
          </pc:spChg>
        </pc:sldLayoutChg>
        <pc:sldLayoutChg chg="modTransition">
          <pc:chgData name="Alice Ioan" userId="369492a61593c36e" providerId="LiveId" clId="{4D417A46-AA41-4867-AF3A-76505F70A53A}" dt="2022-03-12T11:19:16.205" v="280"/>
          <pc:sldLayoutMkLst>
            <pc:docMk/>
            <pc:sldMasterMk cId="1129681605" sldId="2147483847"/>
            <pc:sldLayoutMk cId="3383017932" sldId="2147483851"/>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727643706" sldId="2147483852"/>
          </pc:sldLayoutMkLst>
        </pc:sldLayoutChg>
        <pc:sldLayoutChg chg="modTransition">
          <pc:chgData name="Alice Ioan" userId="369492a61593c36e" providerId="LiveId" clId="{4D417A46-AA41-4867-AF3A-76505F70A53A}" dt="2022-03-12T11:19:16.205" v="280"/>
          <pc:sldLayoutMkLst>
            <pc:docMk/>
            <pc:sldMasterMk cId="1129681605" sldId="2147483847"/>
            <pc:sldLayoutMk cId="2064570065" sldId="2147483853"/>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913459449" sldId="2147483854"/>
          </pc:sldLayoutMkLst>
        </pc:sldLayoutChg>
        <pc:sldLayoutChg chg="modTransition">
          <pc:chgData name="Alice Ioan" userId="369492a61593c36e" providerId="LiveId" clId="{4D417A46-AA41-4867-AF3A-76505F70A53A}" dt="2022-03-12T11:19:16.205" v="280"/>
          <pc:sldLayoutMkLst>
            <pc:docMk/>
            <pc:sldMasterMk cId="1129681605" sldId="2147483847"/>
            <pc:sldLayoutMk cId="2974910559" sldId="2147483855"/>
          </pc:sldLayoutMkLst>
        </pc:sldLayoutChg>
        <pc:sldLayoutChg chg="modTransition">
          <pc:chgData name="Alice Ioan" userId="369492a61593c36e" providerId="LiveId" clId="{4D417A46-AA41-4867-AF3A-76505F70A53A}" dt="2022-03-12T11:19:16.205" v="280"/>
          <pc:sldLayoutMkLst>
            <pc:docMk/>
            <pc:sldMasterMk cId="1129681605" sldId="2147483847"/>
            <pc:sldLayoutMk cId="4259933562" sldId="2147483856"/>
          </pc:sldLayoutMkLst>
        </pc:sldLayoutChg>
        <pc:sldLayoutChg chg="modTransition">
          <pc:chgData name="Alice Ioan" userId="369492a61593c36e" providerId="LiveId" clId="{4D417A46-AA41-4867-AF3A-76505F70A53A}" dt="2022-03-12T11:19:16.205" v="280"/>
          <pc:sldLayoutMkLst>
            <pc:docMk/>
            <pc:sldMasterMk cId="1129681605" sldId="2147483847"/>
            <pc:sldLayoutMk cId="3681935125" sldId="2147483857"/>
          </pc:sldLayoutMkLst>
        </pc:sldLayoutChg>
        <pc:sldLayoutChg chg="modTransition">
          <pc:chgData name="Alice Ioan" userId="369492a61593c36e" providerId="LiveId" clId="{4D417A46-AA41-4867-AF3A-76505F70A53A}" dt="2022-03-12T11:19:16.205" v="280"/>
          <pc:sldLayoutMkLst>
            <pc:docMk/>
            <pc:sldMasterMk cId="1129681605" sldId="2147483847"/>
            <pc:sldLayoutMk cId="4156772833" sldId="2147483858"/>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982239752" sldId="2147483859"/>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567681075" sldId="2147483860"/>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132411569" sldId="2147483861"/>
          </pc:sldLayoutMkLst>
        </pc:sldLayoutChg>
        <pc:sldLayoutChg chg="modTransition">
          <pc:chgData name="Alice Ioan" userId="369492a61593c36e" providerId="LiveId" clId="{4D417A46-AA41-4867-AF3A-76505F70A53A}" dt="2022-03-12T11:19:16.205" v="280"/>
          <pc:sldLayoutMkLst>
            <pc:docMk/>
            <pc:sldMasterMk cId="1129681605" sldId="2147483847"/>
            <pc:sldLayoutMk cId="4173444610" sldId="2147483862"/>
          </pc:sldLayoutMkLst>
        </pc:sldLayoutChg>
        <pc:sldLayoutChg chg="modTransition">
          <pc:chgData name="Alice Ioan" userId="369492a61593c36e" providerId="LiveId" clId="{4D417A46-AA41-4867-AF3A-76505F70A53A}" dt="2022-03-12T11:19:16.205" v="280"/>
          <pc:sldLayoutMkLst>
            <pc:docMk/>
            <pc:sldMasterMk cId="1129681605" sldId="2147483847"/>
            <pc:sldLayoutMk cId="673248560" sldId="2147483863"/>
          </pc:sldLayoutMkLst>
        </pc:sldLayoutChg>
        <pc:sldLayoutChg chg="modTransition">
          <pc:chgData name="Alice Ioan" userId="369492a61593c36e" providerId="LiveId" clId="{4D417A46-AA41-4867-AF3A-76505F70A53A}" dt="2022-03-12T11:19:16.205" v="280"/>
          <pc:sldLayoutMkLst>
            <pc:docMk/>
            <pc:sldMasterMk cId="1129681605" sldId="2147483847"/>
            <pc:sldLayoutMk cId="1113589039" sldId="2147483864"/>
          </pc:sldLayoutMkLst>
        </pc:sldLayoutChg>
      </pc:sldMasterChg>
      <pc:sldMasterChg chg="modTransition modSldLayout">
        <pc:chgData name="Alice Ioan" userId="369492a61593c36e" providerId="LiveId" clId="{4D417A46-AA41-4867-AF3A-76505F70A53A}" dt="2022-03-12T11:24:05.198" v="305"/>
        <pc:sldMasterMkLst>
          <pc:docMk/>
          <pc:sldMasterMk cId="2905605404" sldId="2147483865"/>
        </pc:sldMasterMkLst>
        <pc:sldLayoutChg chg="addSp modTransition">
          <pc:chgData name="Alice Ioan" userId="369492a61593c36e" providerId="LiveId" clId="{4D417A46-AA41-4867-AF3A-76505F70A53A}" dt="2022-03-12T11:24:05.198" v="305"/>
          <pc:sldLayoutMkLst>
            <pc:docMk/>
            <pc:sldMasterMk cId="2905605404" sldId="2147483865"/>
            <pc:sldLayoutMk cId="4152456753" sldId="2147483866"/>
          </pc:sldLayoutMkLst>
          <pc:spChg chg="add">
            <ac:chgData name="Alice Ioan" userId="369492a61593c36e" providerId="LiveId" clId="{4D417A46-AA41-4867-AF3A-76505F70A53A}" dt="2022-03-12T11:24:05.198" v="305"/>
            <ac:spMkLst>
              <pc:docMk/>
              <pc:sldMasterMk cId="2905605404" sldId="2147483865"/>
              <pc:sldLayoutMk cId="4152456753" sldId="2147483866"/>
              <ac:spMk id="7" creationId="{A096AA46-3EF0-43B7-BB22-FB3C1CBE42D2}"/>
            </ac:spMkLst>
          </pc:spChg>
          <pc:spChg chg="add">
            <ac:chgData name="Alice Ioan" userId="369492a61593c36e" providerId="LiveId" clId="{4D417A46-AA41-4867-AF3A-76505F70A53A}" dt="2022-03-12T11:24:05.198" v="305"/>
            <ac:spMkLst>
              <pc:docMk/>
              <pc:sldMasterMk cId="2905605404" sldId="2147483865"/>
              <pc:sldLayoutMk cId="4152456753" sldId="2147483866"/>
              <ac:spMk id="8" creationId="{2517CF6F-BBA2-4B42-98DE-48C195122ABE}"/>
            </ac:spMkLst>
          </pc:spChg>
          <pc:spChg chg="add">
            <ac:chgData name="Alice Ioan" userId="369492a61593c36e" providerId="LiveId" clId="{4D417A46-AA41-4867-AF3A-76505F70A53A}" dt="2022-03-12T11:24:05.198" v="305"/>
            <ac:spMkLst>
              <pc:docMk/>
              <pc:sldMasterMk cId="2905605404" sldId="2147483865"/>
              <pc:sldLayoutMk cId="4152456753" sldId="2147483866"/>
              <ac:spMk id="9" creationId="{EF8CADFB-48CF-4AFD-BDED-1EA0A37FA93F}"/>
            </ac:spMkLst>
          </pc:spChg>
          <pc:spChg chg="add">
            <ac:chgData name="Alice Ioan" userId="369492a61593c36e" providerId="LiveId" clId="{4D417A46-AA41-4867-AF3A-76505F70A53A}" dt="2022-03-12T11:24:05.198" v="305"/>
            <ac:spMkLst>
              <pc:docMk/>
              <pc:sldMasterMk cId="2905605404" sldId="2147483865"/>
              <pc:sldLayoutMk cId="4152456753" sldId="2147483866"/>
              <ac:spMk id="10" creationId="{231E53F0-2616-4852-9F01-9309C05D5CE4}"/>
            </ac:spMkLst>
          </pc:spChg>
          <pc:spChg chg="add">
            <ac:chgData name="Alice Ioan" userId="369492a61593c36e" providerId="LiveId" clId="{4D417A46-AA41-4867-AF3A-76505F70A53A}" dt="2022-03-12T11:24:05.198" v="305"/>
            <ac:spMkLst>
              <pc:docMk/>
              <pc:sldMasterMk cId="2905605404" sldId="2147483865"/>
              <pc:sldLayoutMk cId="4152456753" sldId="2147483866"/>
              <ac:spMk id="14" creationId="{76607CAC-D9A5-40BB-9A01-7B7A3CA231EA}"/>
            </ac:spMkLst>
          </pc:spChg>
          <pc:spChg chg="add">
            <ac:chgData name="Alice Ioan" userId="369492a61593c36e" providerId="LiveId" clId="{4D417A46-AA41-4867-AF3A-76505F70A53A}" dt="2022-03-12T11:24:05.198" v="305"/>
            <ac:spMkLst>
              <pc:docMk/>
              <pc:sldMasterMk cId="2905605404" sldId="2147483865"/>
              <pc:sldLayoutMk cId="4152456753" sldId="2147483866"/>
              <ac:spMk id="15" creationId="{0F6DA515-0F06-4577-8311-D99FF4B18AC9}"/>
            </ac:spMkLst>
          </pc:spChg>
          <pc:grpChg chg="add">
            <ac:chgData name="Alice Ioan" userId="369492a61593c36e" providerId="LiveId" clId="{4D417A46-AA41-4867-AF3A-76505F70A53A}" dt="2022-03-12T11:24:05.198" v="305"/>
            <ac:grpSpMkLst>
              <pc:docMk/>
              <pc:sldMasterMk cId="2905605404" sldId="2147483865"/>
              <pc:sldLayoutMk cId="4152456753" sldId="2147483866"/>
              <ac:grpSpMk id="11" creationId="{85839055-6F77-4F6C-AD4B-02CB796A6004}"/>
            </ac:grpSpMkLst>
          </pc:grpChg>
        </pc:sldLayoutChg>
        <pc:sldLayoutChg chg="addSp modTransition">
          <pc:chgData name="Alice Ioan" userId="369492a61593c36e" providerId="LiveId" clId="{4D417A46-AA41-4867-AF3A-76505F70A53A}" dt="2022-03-12T11:24:05.198" v="305"/>
          <pc:sldLayoutMkLst>
            <pc:docMk/>
            <pc:sldMasterMk cId="2905605404" sldId="2147483865"/>
            <pc:sldLayoutMk cId="496550051" sldId="2147483867"/>
          </pc:sldLayoutMkLst>
          <pc:spChg chg="add">
            <ac:chgData name="Alice Ioan" userId="369492a61593c36e" providerId="LiveId" clId="{4D417A46-AA41-4867-AF3A-76505F70A53A}" dt="2022-03-12T11:24:05.198" v="305"/>
            <ac:spMkLst>
              <pc:docMk/>
              <pc:sldMasterMk cId="2905605404" sldId="2147483865"/>
              <pc:sldLayoutMk cId="496550051" sldId="2147483867"/>
              <ac:spMk id="8" creationId="{12A4C602-F1EF-4A3B-B908-6E1F39F74BE6}"/>
            </ac:spMkLst>
          </pc:spChg>
          <pc:spChg chg="add">
            <ac:chgData name="Alice Ioan" userId="369492a61593c36e" providerId="LiveId" clId="{4D417A46-AA41-4867-AF3A-76505F70A53A}" dt="2022-03-12T11:24:05.198" v="305"/>
            <ac:spMkLst>
              <pc:docMk/>
              <pc:sldMasterMk cId="2905605404" sldId="2147483865"/>
              <pc:sldLayoutMk cId="496550051" sldId="2147483867"/>
              <ac:spMk id="9" creationId="{64157546-3814-4477-AD05-9CBA26055408}"/>
            </ac:spMkLst>
          </pc:spChg>
          <pc:spChg chg="add">
            <ac:chgData name="Alice Ioan" userId="369492a61593c36e" providerId="LiveId" clId="{4D417A46-AA41-4867-AF3A-76505F70A53A}" dt="2022-03-12T11:24:05.198" v="305"/>
            <ac:spMkLst>
              <pc:docMk/>
              <pc:sldMasterMk cId="2905605404" sldId="2147483865"/>
              <pc:sldLayoutMk cId="496550051" sldId="2147483867"/>
              <ac:spMk id="10" creationId="{7399A496-FB2A-4A7D-B2AF-29EDF2C50F06}"/>
            </ac:spMkLst>
          </pc:spChg>
          <pc:grpChg chg="add">
            <ac:chgData name="Alice Ioan" userId="369492a61593c36e" providerId="LiveId" clId="{4D417A46-AA41-4867-AF3A-76505F70A53A}" dt="2022-03-12T11:24:05.198" v="305"/>
            <ac:grpSpMkLst>
              <pc:docMk/>
              <pc:sldMasterMk cId="2905605404" sldId="2147483865"/>
              <pc:sldLayoutMk cId="496550051" sldId="2147483867"/>
              <ac:grpSpMk id="11" creationId="{F3E5C08A-7F0D-44E6-AF27-8891E18A272E}"/>
            </ac:grpSpMkLst>
          </pc:grpChg>
        </pc:sldLayoutChg>
        <pc:sldLayoutChg chg="addSp modTransition">
          <pc:chgData name="Alice Ioan" userId="369492a61593c36e" providerId="LiveId" clId="{4D417A46-AA41-4867-AF3A-76505F70A53A}" dt="2022-03-12T11:24:05.198" v="305"/>
          <pc:sldLayoutMkLst>
            <pc:docMk/>
            <pc:sldMasterMk cId="2905605404" sldId="2147483865"/>
            <pc:sldLayoutMk cId="3952203395" sldId="2147483868"/>
          </pc:sldLayoutMkLst>
          <pc:spChg chg="add">
            <ac:chgData name="Alice Ioan" userId="369492a61593c36e" providerId="LiveId" clId="{4D417A46-AA41-4867-AF3A-76505F70A53A}" dt="2022-03-12T11:24:05.198" v="305"/>
            <ac:spMkLst>
              <pc:docMk/>
              <pc:sldMasterMk cId="2905605404" sldId="2147483865"/>
              <pc:sldLayoutMk cId="3952203395" sldId="2147483868"/>
              <ac:spMk id="7" creationId="{362E7F0D-A3A3-4D6A-B6E7-FA71D96A769E}"/>
            </ac:spMkLst>
          </pc:spChg>
          <pc:spChg chg="add">
            <ac:chgData name="Alice Ioan" userId="369492a61593c36e" providerId="LiveId" clId="{4D417A46-AA41-4867-AF3A-76505F70A53A}" dt="2022-03-12T11:24:05.198" v="305"/>
            <ac:spMkLst>
              <pc:docMk/>
              <pc:sldMasterMk cId="2905605404" sldId="2147483865"/>
              <pc:sldLayoutMk cId="3952203395" sldId="2147483868"/>
              <ac:spMk id="8" creationId="{B681B5E8-0226-40A4-9B75-E4A3D7E8299E}"/>
            </ac:spMkLst>
          </pc:spChg>
          <pc:spChg chg="add">
            <ac:chgData name="Alice Ioan" userId="369492a61593c36e" providerId="LiveId" clId="{4D417A46-AA41-4867-AF3A-76505F70A53A}" dt="2022-03-12T11:24:05.198" v="305"/>
            <ac:spMkLst>
              <pc:docMk/>
              <pc:sldMasterMk cId="2905605404" sldId="2147483865"/>
              <pc:sldLayoutMk cId="3952203395" sldId="2147483868"/>
              <ac:spMk id="9" creationId="{ABA00E16-B82A-49AA-8FB4-F6A0E42A571A}"/>
            </ac:spMkLst>
          </pc:spChg>
          <pc:spChg chg="add">
            <ac:chgData name="Alice Ioan" userId="369492a61593c36e" providerId="LiveId" clId="{4D417A46-AA41-4867-AF3A-76505F70A53A}" dt="2022-03-12T11:24:05.198" v="305"/>
            <ac:spMkLst>
              <pc:docMk/>
              <pc:sldMasterMk cId="2905605404" sldId="2147483865"/>
              <pc:sldLayoutMk cId="3952203395" sldId="2147483868"/>
              <ac:spMk id="10" creationId="{AFAA25B4-41EC-47A2-98E2-A6D60DC7FB47}"/>
            </ac:spMkLst>
          </pc:spChg>
        </pc:sldLayoutChg>
        <pc:sldLayoutChg chg="modTransition">
          <pc:chgData name="Alice Ioan" userId="369492a61593c36e" providerId="LiveId" clId="{4D417A46-AA41-4867-AF3A-76505F70A53A}" dt="2022-03-12T11:24:05.198" v="305"/>
          <pc:sldLayoutMkLst>
            <pc:docMk/>
            <pc:sldMasterMk cId="2905605404" sldId="2147483865"/>
            <pc:sldLayoutMk cId="798620073" sldId="2147483869"/>
          </pc:sldLayoutMkLst>
        </pc:sldLayoutChg>
        <pc:sldLayoutChg chg="modTransition">
          <pc:chgData name="Alice Ioan" userId="369492a61593c36e" providerId="LiveId" clId="{4D417A46-AA41-4867-AF3A-76505F70A53A}" dt="2022-03-12T11:24:05.198" v="305"/>
          <pc:sldLayoutMkLst>
            <pc:docMk/>
            <pc:sldMasterMk cId="2905605404" sldId="2147483865"/>
            <pc:sldLayoutMk cId="173148975" sldId="2147483870"/>
          </pc:sldLayoutMkLst>
        </pc:sldLayoutChg>
        <pc:sldLayoutChg chg="modTransition">
          <pc:chgData name="Alice Ioan" userId="369492a61593c36e" providerId="LiveId" clId="{4D417A46-AA41-4867-AF3A-76505F70A53A}" dt="2022-03-12T11:24:05.198" v="305"/>
          <pc:sldLayoutMkLst>
            <pc:docMk/>
            <pc:sldMasterMk cId="2905605404" sldId="2147483865"/>
            <pc:sldLayoutMk cId="3663211815" sldId="2147483871"/>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308197724" sldId="2147483872"/>
          </pc:sldLayoutMkLst>
        </pc:sldLayoutChg>
        <pc:sldLayoutChg chg="modTransition">
          <pc:chgData name="Alice Ioan" userId="369492a61593c36e" providerId="LiveId" clId="{4D417A46-AA41-4867-AF3A-76505F70A53A}" dt="2022-03-12T11:24:05.198" v="305"/>
          <pc:sldLayoutMkLst>
            <pc:docMk/>
            <pc:sldMasterMk cId="2905605404" sldId="2147483865"/>
            <pc:sldLayoutMk cId="3557452111" sldId="2147483873"/>
          </pc:sldLayoutMkLst>
        </pc:sldLayoutChg>
        <pc:sldLayoutChg chg="modTransition">
          <pc:chgData name="Alice Ioan" userId="369492a61593c36e" providerId="LiveId" clId="{4D417A46-AA41-4867-AF3A-76505F70A53A}" dt="2022-03-12T11:24:05.198" v="305"/>
          <pc:sldLayoutMkLst>
            <pc:docMk/>
            <pc:sldMasterMk cId="2905605404" sldId="2147483865"/>
            <pc:sldLayoutMk cId="4107677091" sldId="2147483874"/>
          </pc:sldLayoutMkLst>
        </pc:sldLayoutChg>
        <pc:sldLayoutChg chg="modTransition">
          <pc:chgData name="Alice Ioan" userId="369492a61593c36e" providerId="LiveId" clId="{4D417A46-AA41-4867-AF3A-76505F70A53A}" dt="2022-03-12T11:24:05.198" v="305"/>
          <pc:sldLayoutMkLst>
            <pc:docMk/>
            <pc:sldMasterMk cId="2905605404" sldId="2147483865"/>
            <pc:sldLayoutMk cId="1457440432" sldId="2147483875"/>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27053103" sldId="2147483876"/>
          </pc:sldLayoutMkLst>
        </pc:sldLayoutChg>
        <pc:sldLayoutChg chg="modTransition">
          <pc:chgData name="Alice Ioan" userId="369492a61593c36e" providerId="LiveId" clId="{4D417A46-AA41-4867-AF3A-76505F70A53A}" dt="2022-03-12T11:24:05.198" v="305"/>
          <pc:sldLayoutMkLst>
            <pc:docMk/>
            <pc:sldMasterMk cId="2905605404" sldId="2147483865"/>
            <pc:sldLayoutMk cId="3759737089" sldId="2147483877"/>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531367690" sldId="2147483878"/>
          </pc:sldLayoutMkLst>
        </pc:sldLayoutChg>
        <pc:sldLayoutChg chg="modTransition">
          <pc:chgData name="Alice Ioan" userId="369492a61593c36e" providerId="LiveId" clId="{4D417A46-AA41-4867-AF3A-76505F70A53A}" dt="2022-03-12T11:24:05.198" v="305"/>
          <pc:sldLayoutMkLst>
            <pc:docMk/>
            <pc:sldMasterMk cId="2905605404" sldId="2147483865"/>
            <pc:sldLayoutMk cId="3160105841" sldId="2147483879"/>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421311890" sldId="2147483880"/>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526170109" sldId="2147483881"/>
          </pc:sldLayoutMkLst>
        </pc:sldLayoutChg>
        <pc:sldLayoutChg chg="modTransition">
          <pc:chgData name="Alice Ioan" userId="369492a61593c36e" providerId="LiveId" clId="{4D417A46-AA41-4867-AF3A-76505F70A53A}" dt="2022-03-12T11:24:05.198" v="305"/>
          <pc:sldLayoutMkLst>
            <pc:docMk/>
            <pc:sldMasterMk cId="2905605404" sldId="2147483865"/>
            <pc:sldLayoutMk cId="2377937914" sldId="2147483882"/>
          </pc:sldLayoutMkLst>
        </pc:sldLayoutChg>
      </pc:sldMasterChg>
      <pc:sldMasterChg chg="modTransition modSldLayout">
        <pc:chgData name="Alice Ioan" userId="369492a61593c36e" providerId="LiveId" clId="{4D417A46-AA41-4867-AF3A-76505F70A53A}" dt="2022-03-12T11:24:18.492" v="310"/>
        <pc:sldMasterMkLst>
          <pc:docMk/>
          <pc:sldMasterMk cId="839128431" sldId="2147483883"/>
        </pc:sldMasterMkLst>
        <pc:sldLayoutChg chg="addSp modTransition">
          <pc:chgData name="Alice Ioan" userId="369492a61593c36e" providerId="LiveId" clId="{4D417A46-AA41-4867-AF3A-76505F70A53A}" dt="2022-03-12T11:24:18.492" v="310"/>
          <pc:sldLayoutMkLst>
            <pc:docMk/>
            <pc:sldMasterMk cId="839128431" sldId="2147483883"/>
            <pc:sldLayoutMk cId="2126174240" sldId="2147483884"/>
          </pc:sldLayoutMkLst>
          <pc:spChg chg="add">
            <ac:chgData name="Alice Ioan" userId="369492a61593c36e" providerId="LiveId" clId="{4D417A46-AA41-4867-AF3A-76505F70A53A}" dt="2022-03-12T11:24:18.492" v="310"/>
            <ac:spMkLst>
              <pc:docMk/>
              <pc:sldMasterMk cId="839128431" sldId="2147483883"/>
              <pc:sldLayoutMk cId="2126174240" sldId="2147483884"/>
              <ac:spMk id="7" creationId="{91EF5225-0985-4C53-A321-C07D97016657}"/>
            </ac:spMkLst>
          </pc:spChg>
          <pc:spChg chg="add">
            <ac:chgData name="Alice Ioan" userId="369492a61593c36e" providerId="LiveId" clId="{4D417A46-AA41-4867-AF3A-76505F70A53A}" dt="2022-03-12T11:24:18.492" v="310"/>
            <ac:spMkLst>
              <pc:docMk/>
              <pc:sldMasterMk cId="839128431" sldId="2147483883"/>
              <pc:sldLayoutMk cId="2126174240" sldId="2147483884"/>
              <ac:spMk id="8" creationId="{B0AD5EAC-78B1-4702-BFDB-8180AEE17F6F}"/>
            </ac:spMkLst>
          </pc:spChg>
          <pc:spChg chg="add">
            <ac:chgData name="Alice Ioan" userId="369492a61593c36e" providerId="LiveId" clId="{4D417A46-AA41-4867-AF3A-76505F70A53A}" dt="2022-03-12T11:24:18.492" v="310"/>
            <ac:spMkLst>
              <pc:docMk/>
              <pc:sldMasterMk cId="839128431" sldId="2147483883"/>
              <pc:sldLayoutMk cId="2126174240" sldId="2147483884"/>
              <ac:spMk id="9" creationId="{5DA43821-2DFB-45FE-BD21-DDA19E7233BC}"/>
            </ac:spMkLst>
          </pc:spChg>
          <pc:spChg chg="add">
            <ac:chgData name="Alice Ioan" userId="369492a61593c36e" providerId="LiveId" clId="{4D417A46-AA41-4867-AF3A-76505F70A53A}" dt="2022-03-12T11:24:18.492" v="310"/>
            <ac:spMkLst>
              <pc:docMk/>
              <pc:sldMasterMk cId="839128431" sldId="2147483883"/>
              <pc:sldLayoutMk cId="2126174240" sldId="2147483884"/>
              <ac:spMk id="10" creationId="{7A09E4FA-2E39-416D-90A4-A81C690FE0CE}"/>
            </ac:spMkLst>
          </pc:spChg>
          <pc:spChg chg="add">
            <ac:chgData name="Alice Ioan" userId="369492a61593c36e" providerId="LiveId" clId="{4D417A46-AA41-4867-AF3A-76505F70A53A}" dt="2022-03-12T11:24:18.492" v="310"/>
            <ac:spMkLst>
              <pc:docMk/>
              <pc:sldMasterMk cId="839128431" sldId="2147483883"/>
              <pc:sldLayoutMk cId="2126174240" sldId="2147483884"/>
              <ac:spMk id="14" creationId="{6BDD6114-AB99-42B7-A8BB-A77FD9A6C402}"/>
            </ac:spMkLst>
          </pc:spChg>
          <pc:spChg chg="add">
            <ac:chgData name="Alice Ioan" userId="369492a61593c36e" providerId="LiveId" clId="{4D417A46-AA41-4867-AF3A-76505F70A53A}" dt="2022-03-12T11:24:18.492" v="310"/>
            <ac:spMkLst>
              <pc:docMk/>
              <pc:sldMasterMk cId="839128431" sldId="2147483883"/>
              <pc:sldLayoutMk cId="2126174240" sldId="2147483884"/>
              <ac:spMk id="15" creationId="{688D45CB-8EF1-4379-99DB-DBAC079B3004}"/>
            </ac:spMkLst>
          </pc:spChg>
          <pc:grpChg chg="add">
            <ac:chgData name="Alice Ioan" userId="369492a61593c36e" providerId="LiveId" clId="{4D417A46-AA41-4867-AF3A-76505F70A53A}" dt="2022-03-12T11:24:18.492" v="310"/>
            <ac:grpSpMkLst>
              <pc:docMk/>
              <pc:sldMasterMk cId="839128431" sldId="2147483883"/>
              <pc:sldLayoutMk cId="2126174240" sldId="2147483884"/>
              <ac:grpSpMk id="11" creationId="{D83D52D8-6567-44C4-A35D-3B783714C34D}"/>
            </ac:grpSpMkLst>
          </pc:grpChg>
        </pc:sldLayoutChg>
        <pc:sldLayoutChg chg="addSp modTransition">
          <pc:chgData name="Alice Ioan" userId="369492a61593c36e" providerId="LiveId" clId="{4D417A46-AA41-4867-AF3A-76505F70A53A}" dt="2022-03-12T11:24:18.492" v="310"/>
          <pc:sldLayoutMkLst>
            <pc:docMk/>
            <pc:sldMasterMk cId="839128431" sldId="2147483883"/>
            <pc:sldLayoutMk cId="684763503" sldId="2147483885"/>
          </pc:sldLayoutMkLst>
          <pc:spChg chg="add">
            <ac:chgData name="Alice Ioan" userId="369492a61593c36e" providerId="LiveId" clId="{4D417A46-AA41-4867-AF3A-76505F70A53A}" dt="2022-03-12T11:24:18.492" v="310"/>
            <ac:spMkLst>
              <pc:docMk/>
              <pc:sldMasterMk cId="839128431" sldId="2147483883"/>
              <pc:sldLayoutMk cId="684763503" sldId="2147483885"/>
              <ac:spMk id="8" creationId="{21909E40-2612-439F-B7F5-D31EC519DE7B}"/>
            </ac:spMkLst>
          </pc:spChg>
          <pc:spChg chg="add">
            <ac:chgData name="Alice Ioan" userId="369492a61593c36e" providerId="LiveId" clId="{4D417A46-AA41-4867-AF3A-76505F70A53A}" dt="2022-03-12T11:24:18.492" v="310"/>
            <ac:spMkLst>
              <pc:docMk/>
              <pc:sldMasterMk cId="839128431" sldId="2147483883"/>
              <pc:sldLayoutMk cId="684763503" sldId="2147483885"/>
              <ac:spMk id="9" creationId="{D55C9CA0-F36F-4D86-BDA7-CAD2BF0A464B}"/>
            </ac:spMkLst>
          </pc:spChg>
          <pc:spChg chg="add">
            <ac:chgData name="Alice Ioan" userId="369492a61593c36e" providerId="LiveId" clId="{4D417A46-AA41-4867-AF3A-76505F70A53A}" dt="2022-03-12T11:24:18.492" v="310"/>
            <ac:spMkLst>
              <pc:docMk/>
              <pc:sldMasterMk cId="839128431" sldId="2147483883"/>
              <pc:sldLayoutMk cId="684763503" sldId="2147483885"/>
              <ac:spMk id="10" creationId="{075B28F0-2F23-4943-9226-154FBE6BEED8}"/>
            </ac:spMkLst>
          </pc:spChg>
          <pc:grpChg chg="add">
            <ac:chgData name="Alice Ioan" userId="369492a61593c36e" providerId="LiveId" clId="{4D417A46-AA41-4867-AF3A-76505F70A53A}" dt="2022-03-12T11:24:18.492" v="310"/>
            <ac:grpSpMkLst>
              <pc:docMk/>
              <pc:sldMasterMk cId="839128431" sldId="2147483883"/>
              <pc:sldLayoutMk cId="684763503" sldId="2147483885"/>
              <ac:grpSpMk id="11" creationId="{D6BD1E24-0ADB-463B-86ED-83C2CD0AE8A8}"/>
            </ac:grpSpMkLst>
          </pc:grpChg>
        </pc:sldLayoutChg>
        <pc:sldLayoutChg chg="addSp modTransition">
          <pc:chgData name="Alice Ioan" userId="369492a61593c36e" providerId="LiveId" clId="{4D417A46-AA41-4867-AF3A-76505F70A53A}" dt="2022-03-12T11:24:18.492" v="310"/>
          <pc:sldLayoutMkLst>
            <pc:docMk/>
            <pc:sldMasterMk cId="839128431" sldId="2147483883"/>
            <pc:sldLayoutMk cId="720665574" sldId="2147483886"/>
          </pc:sldLayoutMkLst>
          <pc:spChg chg="add">
            <ac:chgData name="Alice Ioan" userId="369492a61593c36e" providerId="LiveId" clId="{4D417A46-AA41-4867-AF3A-76505F70A53A}" dt="2022-03-12T11:24:18.492" v="310"/>
            <ac:spMkLst>
              <pc:docMk/>
              <pc:sldMasterMk cId="839128431" sldId="2147483883"/>
              <pc:sldLayoutMk cId="720665574" sldId="2147483886"/>
              <ac:spMk id="7" creationId="{44DB90D8-ED37-43F5-8EFE-AA68A8D10BCF}"/>
            </ac:spMkLst>
          </pc:spChg>
          <pc:spChg chg="add">
            <ac:chgData name="Alice Ioan" userId="369492a61593c36e" providerId="LiveId" clId="{4D417A46-AA41-4867-AF3A-76505F70A53A}" dt="2022-03-12T11:24:18.492" v="310"/>
            <ac:spMkLst>
              <pc:docMk/>
              <pc:sldMasterMk cId="839128431" sldId="2147483883"/>
              <pc:sldLayoutMk cId="720665574" sldId="2147483886"/>
              <ac:spMk id="8" creationId="{507BED81-EB5F-4F1B-BD63-6EFD151C1EE7}"/>
            </ac:spMkLst>
          </pc:spChg>
          <pc:spChg chg="add">
            <ac:chgData name="Alice Ioan" userId="369492a61593c36e" providerId="LiveId" clId="{4D417A46-AA41-4867-AF3A-76505F70A53A}" dt="2022-03-12T11:24:18.492" v="310"/>
            <ac:spMkLst>
              <pc:docMk/>
              <pc:sldMasterMk cId="839128431" sldId="2147483883"/>
              <pc:sldLayoutMk cId="720665574" sldId="2147483886"/>
              <ac:spMk id="9" creationId="{0750099B-4E7E-46B9-BA62-50245A1A16C6}"/>
            </ac:spMkLst>
          </pc:spChg>
          <pc:spChg chg="add">
            <ac:chgData name="Alice Ioan" userId="369492a61593c36e" providerId="LiveId" clId="{4D417A46-AA41-4867-AF3A-76505F70A53A}" dt="2022-03-12T11:24:18.492" v="310"/>
            <ac:spMkLst>
              <pc:docMk/>
              <pc:sldMasterMk cId="839128431" sldId="2147483883"/>
              <pc:sldLayoutMk cId="720665574" sldId="2147483886"/>
              <ac:spMk id="10" creationId="{A7E81F0B-68B9-41CE-A730-3C2A1F9AA7E5}"/>
            </ac:spMkLst>
          </pc:spChg>
        </pc:sldLayoutChg>
        <pc:sldLayoutChg chg="modTransition">
          <pc:chgData name="Alice Ioan" userId="369492a61593c36e" providerId="LiveId" clId="{4D417A46-AA41-4867-AF3A-76505F70A53A}" dt="2022-03-12T11:24:18.492" v="310"/>
          <pc:sldLayoutMkLst>
            <pc:docMk/>
            <pc:sldMasterMk cId="839128431" sldId="2147483883"/>
            <pc:sldLayoutMk cId="2070013988" sldId="2147483887"/>
          </pc:sldLayoutMkLst>
        </pc:sldLayoutChg>
        <pc:sldLayoutChg chg="modTransition">
          <pc:chgData name="Alice Ioan" userId="369492a61593c36e" providerId="LiveId" clId="{4D417A46-AA41-4867-AF3A-76505F70A53A}" dt="2022-03-12T11:24:18.492" v="310"/>
          <pc:sldLayoutMkLst>
            <pc:docMk/>
            <pc:sldMasterMk cId="839128431" sldId="2147483883"/>
            <pc:sldLayoutMk cId="1317431876" sldId="2147483888"/>
          </pc:sldLayoutMkLst>
        </pc:sldLayoutChg>
        <pc:sldLayoutChg chg="modTransition">
          <pc:chgData name="Alice Ioan" userId="369492a61593c36e" providerId="LiveId" clId="{4D417A46-AA41-4867-AF3A-76505F70A53A}" dt="2022-03-12T11:24:18.492" v="310"/>
          <pc:sldLayoutMkLst>
            <pc:docMk/>
            <pc:sldMasterMk cId="839128431" sldId="2147483883"/>
            <pc:sldLayoutMk cId="3892171001" sldId="2147483889"/>
          </pc:sldLayoutMkLst>
        </pc:sldLayoutChg>
        <pc:sldLayoutChg chg="modTransition">
          <pc:chgData name="Alice Ioan" userId="369492a61593c36e" providerId="LiveId" clId="{4D417A46-AA41-4867-AF3A-76505F70A53A}" dt="2022-03-12T11:24:18.492" v="310"/>
          <pc:sldLayoutMkLst>
            <pc:docMk/>
            <pc:sldMasterMk cId="839128431" sldId="2147483883"/>
            <pc:sldLayoutMk cId="2477084373" sldId="2147483890"/>
          </pc:sldLayoutMkLst>
        </pc:sldLayoutChg>
        <pc:sldLayoutChg chg="modTransition">
          <pc:chgData name="Alice Ioan" userId="369492a61593c36e" providerId="LiveId" clId="{4D417A46-AA41-4867-AF3A-76505F70A53A}" dt="2022-03-12T11:24:18.492" v="310"/>
          <pc:sldLayoutMkLst>
            <pc:docMk/>
            <pc:sldMasterMk cId="839128431" sldId="2147483883"/>
            <pc:sldLayoutMk cId="3264510198" sldId="2147483891"/>
          </pc:sldLayoutMkLst>
        </pc:sldLayoutChg>
        <pc:sldLayoutChg chg="modTransition">
          <pc:chgData name="Alice Ioan" userId="369492a61593c36e" providerId="LiveId" clId="{4D417A46-AA41-4867-AF3A-76505F70A53A}" dt="2022-03-12T11:24:18.492" v="310"/>
          <pc:sldLayoutMkLst>
            <pc:docMk/>
            <pc:sldMasterMk cId="839128431" sldId="2147483883"/>
            <pc:sldLayoutMk cId="2077728438" sldId="2147483892"/>
          </pc:sldLayoutMkLst>
        </pc:sldLayoutChg>
        <pc:sldLayoutChg chg="modTransition">
          <pc:chgData name="Alice Ioan" userId="369492a61593c36e" providerId="LiveId" clId="{4D417A46-AA41-4867-AF3A-76505F70A53A}" dt="2022-03-12T11:24:18.492" v="310"/>
          <pc:sldLayoutMkLst>
            <pc:docMk/>
            <pc:sldMasterMk cId="839128431" sldId="2147483883"/>
            <pc:sldLayoutMk cId="3040375675" sldId="2147483893"/>
          </pc:sldLayoutMkLst>
        </pc:sldLayoutChg>
        <pc:sldLayoutChg chg="modTransition">
          <pc:chgData name="Alice Ioan" userId="369492a61593c36e" providerId="LiveId" clId="{4D417A46-AA41-4867-AF3A-76505F70A53A}" dt="2022-03-12T11:24:18.492" v="310"/>
          <pc:sldLayoutMkLst>
            <pc:docMk/>
            <pc:sldMasterMk cId="839128431" sldId="2147483883"/>
            <pc:sldLayoutMk cId="2440149353" sldId="2147483894"/>
          </pc:sldLayoutMkLst>
        </pc:sldLayoutChg>
        <pc:sldLayoutChg chg="modTransition">
          <pc:chgData name="Alice Ioan" userId="369492a61593c36e" providerId="LiveId" clId="{4D417A46-AA41-4867-AF3A-76505F70A53A}" dt="2022-03-12T11:24:18.492" v="310"/>
          <pc:sldLayoutMkLst>
            <pc:docMk/>
            <pc:sldMasterMk cId="839128431" sldId="2147483883"/>
            <pc:sldLayoutMk cId="3970759145" sldId="2147483895"/>
          </pc:sldLayoutMkLst>
        </pc:sldLayoutChg>
        <pc:sldLayoutChg chg="modTransition">
          <pc:chgData name="Alice Ioan" userId="369492a61593c36e" providerId="LiveId" clId="{4D417A46-AA41-4867-AF3A-76505F70A53A}" dt="2022-03-12T11:24:18.492" v="310"/>
          <pc:sldLayoutMkLst>
            <pc:docMk/>
            <pc:sldMasterMk cId="839128431" sldId="2147483883"/>
            <pc:sldLayoutMk cId="2098096035" sldId="2147483896"/>
          </pc:sldLayoutMkLst>
        </pc:sldLayoutChg>
        <pc:sldLayoutChg chg="modTransition">
          <pc:chgData name="Alice Ioan" userId="369492a61593c36e" providerId="LiveId" clId="{4D417A46-AA41-4867-AF3A-76505F70A53A}" dt="2022-03-12T11:24:18.492" v="310"/>
          <pc:sldLayoutMkLst>
            <pc:docMk/>
            <pc:sldMasterMk cId="839128431" sldId="2147483883"/>
            <pc:sldLayoutMk cId="3533683528" sldId="2147483897"/>
          </pc:sldLayoutMkLst>
        </pc:sldLayoutChg>
        <pc:sldLayoutChg chg="modTransition">
          <pc:chgData name="Alice Ioan" userId="369492a61593c36e" providerId="LiveId" clId="{4D417A46-AA41-4867-AF3A-76505F70A53A}" dt="2022-03-12T11:24:18.492" v="310"/>
          <pc:sldLayoutMkLst>
            <pc:docMk/>
            <pc:sldMasterMk cId="839128431" sldId="2147483883"/>
            <pc:sldLayoutMk cId="3098797261" sldId="2147483898"/>
          </pc:sldLayoutMkLst>
        </pc:sldLayoutChg>
        <pc:sldLayoutChg chg="modTransition">
          <pc:chgData name="Alice Ioan" userId="369492a61593c36e" providerId="LiveId" clId="{4D417A46-AA41-4867-AF3A-76505F70A53A}" dt="2022-03-12T11:24:18.492" v="310"/>
          <pc:sldLayoutMkLst>
            <pc:docMk/>
            <pc:sldMasterMk cId="839128431" sldId="2147483883"/>
            <pc:sldLayoutMk cId="3989231340" sldId="2147483899"/>
          </pc:sldLayoutMkLst>
        </pc:sldLayoutChg>
        <pc:sldLayoutChg chg="modTransition">
          <pc:chgData name="Alice Ioan" userId="369492a61593c36e" providerId="LiveId" clId="{4D417A46-AA41-4867-AF3A-76505F70A53A}" dt="2022-03-12T11:24:18.492" v="310"/>
          <pc:sldLayoutMkLst>
            <pc:docMk/>
            <pc:sldMasterMk cId="839128431" sldId="2147483883"/>
            <pc:sldLayoutMk cId="2340328085" sldId="2147483900"/>
          </pc:sldLayoutMkLst>
        </pc:sldLayoutChg>
      </pc:sldMasterChg>
      <pc:sldMasterChg chg="modTransition modSldLayout">
        <pc:chgData name="Alice Ioan" userId="369492a61593c36e" providerId="LiveId" clId="{4D417A46-AA41-4867-AF3A-76505F70A53A}" dt="2022-03-12T11:24:21.521" v="311"/>
        <pc:sldMasterMkLst>
          <pc:docMk/>
          <pc:sldMasterMk cId="2691193454" sldId="2147483901"/>
        </pc:sldMasterMkLst>
        <pc:sldLayoutChg chg="addSp modTransition">
          <pc:chgData name="Alice Ioan" userId="369492a61593c36e" providerId="LiveId" clId="{4D417A46-AA41-4867-AF3A-76505F70A53A}" dt="2022-03-12T11:24:21.521" v="311"/>
          <pc:sldLayoutMkLst>
            <pc:docMk/>
            <pc:sldMasterMk cId="2691193454" sldId="2147483901"/>
            <pc:sldLayoutMk cId="4089952328" sldId="2147483902"/>
          </pc:sldLayoutMkLst>
          <pc:spChg chg="add">
            <ac:chgData name="Alice Ioan" userId="369492a61593c36e" providerId="LiveId" clId="{4D417A46-AA41-4867-AF3A-76505F70A53A}" dt="2022-03-12T11:24:21.521" v="311"/>
            <ac:spMkLst>
              <pc:docMk/>
              <pc:sldMasterMk cId="2691193454" sldId="2147483901"/>
              <pc:sldLayoutMk cId="4089952328" sldId="2147483902"/>
              <ac:spMk id="7" creationId="{DDBE036C-F7C8-435B-AB3C-E90A007F7C54}"/>
            </ac:spMkLst>
          </pc:spChg>
          <pc:spChg chg="add">
            <ac:chgData name="Alice Ioan" userId="369492a61593c36e" providerId="LiveId" clId="{4D417A46-AA41-4867-AF3A-76505F70A53A}" dt="2022-03-12T11:24:21.521" v="311"/>
            <ac:spMkLst>
              <pc:docMk/>
              <pc:sldMasterMk cId="2691193454" sldId="2147483901"/>
              <pc:sldLayoutMk cId="4089952328" sldId="2147483902"/>
              <ac:spMk id="8" creationId="{05BBD93F-3191-49E4-89FC-228674B56AF6}"/>
            </ac:spMkLst>
          </pc:spChg>
          <pc:spChg chg="add">
            <ac:chgData name="Alice Ioan" userId="369492a61593c36e" providerId="LiveId" clId="{4D417A46-AA41-4867-AF3A-76505F70A53A}" dt="2022-03-12T11:24:21.521" v="311"/>
            <ac:spMkLst>
              <pc:docMk/>
              <pc:sldMasterMk cId="2691193454" sldId="2147483901"/>
              <pc:sldLayoutMk cId="4089952328" sldId="2147483902"/>
              <ac:spMk id="9" creationId="{B3D1ED93-39CD-4C9B-9908-9A9729FE1D24}"/>
            </ac:spMkLst>
          </pc:spChg>
          <pc:spChg chg="add">
            <ac:chgData name="Alice Ioan" userId="369492a61593c36e" providerId="LiveId" clId="{4D417A46-AA41-4867-AF3A-76505F70A53A}" dt="2022-03-12T11:24:21.521" v="311"/>
            <ac:spMkLst>
              <pc:docMk/>
              <pc:sldMasterMk cId="2691193454" sldId="2147483901"/>
              <pc:sldLayoutMk cId="4089952328" sldId="2147483902"/>
              <ac:spMk id="10" creationId="{1E5C3959-36E5-4EAF-9396-2E3C47651098}"/>
            </ac:spMkLst>
          </pc:spChg>
          <pc:spChg chg="add">
            <ac:chgData name="Alice Ioan" userId="369492a61593c36e" providerId="LiveId" clId="{4D417A46-AA41-4867-AF3A-76505F70A53A}" dt="2022-03-12T11:24:21.521" v="311"/>
            <ac:spMkLst>
              <pc:docMk/>
              <pc:sldMasterMk cId="2691193454" sldId="2147483901"/>
              <pc:sldLayoutMk cId="4089952328" sldId="2147483902"/>
              <ac:spMk id="14" creationId="{A3085663-9FF0-45E2-A91B-8723C3470F72}"/>
            </ac:spMkLst>
          </pc:spChg>
          <pc:spChg chg="add">
            <ac:chgData name="Alice Ioan" userId="369492a61593c36e" providerId="LiveId" clId="{4D417A46-AA41-4867-AF3A-76505F70A53A}" dt="2022-03-12T11:24:21.521" v="311"/>
            <ac:spMkLst>
              <pc:docMk/>
              <pc:sldMasterMk cId="2691193454" sldId="2147483901"/>
              <pc:sldLayoutMk cId="4089952328" sldId="2147483902"/>
              <ac:spMk id="15" creationId="{8920CA8F-A1F5-4B94-8BC9-AC50D9793B58}"/>
            </ac:spMkLst>
          </pc:spChg>
          <pc:grpChg chg="add">
            <ac:chgData name="Alice Ioan" userId="369492a61593c36e" providerId="LiveId" clId="{4D417A46-AA41-4867-AF3A-76505F70A53A}" dt="2022-03-12T11:24:21.521" v="311"/>
            <ac:grpSpMkLst>
              <pc:docMk/>
              <pc:sldMasterMk cId="2691193454" sldId="2147483901"/>
              <pc:sldLayoutMk cId="4089952328" sldId="2147483902"/>
              <ac:grpSpMk id="11" creationId="{3688466B-F285-4206-9043-255CD0272439}"/>
            </ac:grpSpMkLst>
          </pc:grpChg>
        </pc:sldLayoutChg>
        <pc:sldLayoutChg chg="addSp modTransition">
          <pc:chgData name="Alice Ioan" userId="369492a61593c36e" providerId="LiveId" clId="{4D417A46-AA41-4867-AF3A-76505F70A53A}" dt="2022-03-12T11:24:21.521" v="311"/>
          <pc:sldLayoutMkLst>
            <pc:docMk/>
            <pc:sldMasterMk cId="2691193454" sldId="2147483901"/>
            <pc:sldLayoutMk cId="1057963362" sldId="2147483903"/>
          </pc:sldLayoutMkLst>
          <pc:spChg chg="add">
            <ac:chgData name="Alice Ioan" userId="369492a61593c36e" providerId="LiveId" clId="{4D417A46-AA41-4867-AF3A-76505F70A53A}" dt="2022-03-12T11:24:21.521" v="311"/>
            <ac:spMkLst>
              <pc:docMk/>
              <pc:sldMasterMk cId="2691193454" sldId="2147483901"/>
              <pc:sldLayoutMk cId="1057963362" sldId="2147483903"/>
              <ac:spMk id="8" creationId="{F17009DF-D47A-4862-A768-4274D2FD9E97}"/>
            </ac:spMkLst>
          </pc:spChg>
          <pc:spChg chg="add">
            <ac:chgData name="Alice Ioan" userId="369492a61593c36e" providerId="LiveId" clId="{4D417A46-AA41-4867-AF3A-76505F70A53A}" dt="2022-03-12T11:24:21.521" v="311"/>
            <ac:spMkLst>
              <pc:docMk/>
              <pc:sldMasterMk cId="2691193454" sldId="2147483901"/>
              <pc:sldLayoutMk cId="1057963362" sldId="2147483903"/>
              <ac:spMk id="9" creationId="{F32486FD-FD22-4A7E-8235-B942F2291C4C}"/>
            </ac:spMkLst>
          </pc:spChg>
          <pc:spChg chg="add">
            <ac:chgData name="Alice Ioan" userId="369492a61593c36e" providerId="LiveId" clId="{4D417A46-AA41-4867-AF3A-76505F70A53A}" dt="2022-03-12T11:24:21.521" v="311"/>
            <ac:spMkLst>
              <pc:docMk/>
              <pc:sldMasterMk cId="2691193454" sldId="2147483901"/>
              <pc:sldLayoutMk cId="1057963362" sldId="2147483903"/>
              <ac:spMk id="10" creationId="{2F666BD4-42AB-44CB-9EA0-57123FE9AE62}"/>
            </ac:spMkLst>
          </pc:spChg>
          <pc:grpChg chg="add">
            <ac:chgData name="Alice Ioan" userId="369492a61593c36e" providerId="LiveId" clId="{4D417A46-AA41-4867-AF3A-76505F70A53A}" dt="2022-03-12T11:24:21.521" v="311"/>
            <ac:grpSpMkLst>
              <pc:docMk/>
              <pc:sldMasterMk cId="2691193454" sldId="2147483901"/>
              <pc:sldLayoutMk cId="1057963362" sldId="2147483903"/>
              <ac:grpSpMk id="11" creationId="{33D5812A-2EAF-48B7-8077-29466E213B9D}"/>
            </ac:grpSpMkLst>
          </pc:grpChg>
        </pc:sldLayoutChg>
        <pc:sldLayoutChg chg="addSp modTransition">
          <pc:chgData name="Alice Ioan" userId="369492a61593c36e" providerId="LiveId" clId="{4D417A46-AA41-4867-AF3A-76505F70A53A}" dt="2022-03-12T11:24:21.521" v="311"/>
          <pc:sldLayoutMkLst>
            <pc:docMk/>
            <pc:sldMasterMk cId="2691193454" sldId="2147483901"/>
            <pc:sldLayoutMk cId="2660404666" sldId="2147483904"/>
          </pc:sldLayoutMkLst>
          <pc:spChg chg="add">
            <ac:chgData name="Alice Ioan" userId="369492a61593c36e" providerId="LiveId" clId="{4D417A46-AA41-4867-AF3A-76505F70A53A}" dt="2022-03-12T11:24:21.521" v="311"/>
            <ac:spMkLst>
              <pc:docMk/>
              <pc:sldMasterMk cId="2691193454" sldId="2147483901"/>
              <pc:sldLayoutMk cId="2660404666" sldId="2147483904"/>
              <ac:spMk id="7" creationId="{25B75D1E-4166-4163-913F-F60735A2B581}"/>
            </ac:spMkLst>
          </pc:spChg>
          <pc:spChg chg="add">
            <ac:chgData name="Alice Ioan" userId="369492a61593c36e" providerId="LiveId" clId="{4D417A46-AA41-4867-AF3A-76505F70A53A}" dt="2022-03-12T11:24:21.521" v="311"/>
            <ac:spMkLst>
              <pc:docMk/>
              <pc:sldMasterMk cId="2691193454" sldId="2147483901"/>
              <pc:sldLayoutMk cId="2660404666" sldId="2147483904"/>
              <ac:spMk id="8" creationId="{5FC8B58F-B40E-4B95-ADD7-A1B7F5EA00C2}"/>
            </ac:spMkLst>
          </pc:spChg>
          <pc:spChg chg="add">
            <ac:chgData name="Alice Ioan" userId="369492a61593c36e" providerId="LiveId" clId="{4D417A46-AA41-4867-AF3A-76505F70A53A}" dt="2022-03-12T11:24:21.521" v="311"/>
            <ac:spMkLst>
              <pc:docMk/>
              <pc:sldMasterMk cId="2691193454" sldId="2147483901"/>
              <pc:sldLayoutMk cId="2660404666" sldId="2147483904"/>
              <ac:spMk id="9" creationId="{7D8F52C7-33EC-4419-9B19-EE6A5B36B5AB}"/>
            </ac:spMkLst>
          </pc:spChg>
          <pc:spChg chg="add">
            <ac:chgData name="Alice Ioan" userId="369492a61593c36e" providerId="LiveId" clId="{4D417A46-AA41-4867-AF3A-76505F70A53A}" dt="2022-03-12T11:24:21.521" v="311"/>
            <ac:spMkLst>
              <pc:docMk/>
              <pc:sldMasterMk cId="2691193454" sldId="2147483901"/>
              <pc:sldLayoutMk cId="2660404666" sldId="2147483904"/>
              <ac:spMk id="10" creationId="{D52BD324-4172-4B75-B816-A97EFC32059E}"/>
            </ac:spMkLst>
          </pc:spChg>
        </pc:sldLayoutChg>
        <pc:sldLayoutChg chg="modTransition">
          <pc:chgData name="Alice Ioan" userId="369492a61593c36e" providerId="LiveId" clId="{4D417A46-AA41-4867-AF3A-76505F70A53A}" dt="2022-03-12T11:24:21.521" v="311"/>
          <pc:sldLayoutMkLst>
            <pc:docMk/>
            <pc:sldMasterMk cId="2691193454" sldId="2147483901"/>
            <pc:sldLayoutMk cId="1371630756" sldId="2147483905"/>
          </pc:sldLayoutMkLst>
        </pc:sldLayoutChg>
        <pc:sldLayoutChg chg="modTransition">
          <pc:chgData name="Alice Ioan" userId="369492a61593c36e" providerId="LiveId" clId="{4D417A46-AA41-4867-AF3A-76505F70A53A}" dt="2022-03-12T11:24:21.521" v="311"/>
          <pc:sldLayoutMkLst>
            <pc:docMk/>
            <pc:sldMasterMk cId="2691193454" sldId="2147483901"/>
            <pc:sldLayoutMk cId="1736166079" sldId="2147483906"/>
          </pc:sldLayoutMkLst>
        </pc:sldLayoutChg>
        <pc:sldLayoutChg chg="modTransition">
          <pc:chgData name="Alice Ioan" userId="369492a61593c36e" providerId="LiveId" clId="{4D417A46-AA41-4867-AF3A-76505F70A53A}" dt="2022-03-12T11:24:21.521" v="311"/>
          <pc:sldLayoutMkLst>
            <pc:docMk/>
            <pc:sldMasterMk cId="2691193454" sldId="2147483901"/>
            <pc:sldLayoutMk cId="4248039415" sldId="2147483907"/>
          </pc:sldLayoutMkLst>
        </pc:sldLayoutChg>
        <pc:sldLayoutChg chg="modTransition">
          <pc:chgData name="Alice Ioan" userId="369492a61593c36e" providerId="LiveId" clId="{4D417A46-AA41-4867-AF3A-76505F70A53A}" dt="2022-03-12T11:24:21.521" v="311"/>
          <pc:sldLayoutMkLst>
            <pc:docMk/>
            <pc:sldMasterMk cId="2691193454" sldId="2147483901"/>
            <pc:sldLayoutMk cId="4213819125" sldId="2147483908"/>
          </pc:sldLayoutMkLst>
        </pc:sldLayoutChg>
        <pc:sldLayoutChg chg="modTransition">
          <pc:chgData name="Alice Ioan" userId="369492a61593c36e" providerId="LiveId" clId="{4D417A46-AA41-4867-AF3A-76505F70A53A}" dt="2022-03-12T11:24:21.521" v="311"/>
          <pc:sldLayoutMkLst>
            <pc:docMk/>
            <pc:sldMasterMk cId="2691193454" sldId="2147483901"/>
            <pc:sldLayoutMk cId="1351655001" sldId="2147483909"/>
          </pc:sldLayoutMkLst>
        </pc:sldLayoutChg>
        <pc:sldLayoutChg chg="modTransition">
          <pc:chgData name="Alice Ioan" userId="369492a61593c36e" providerId="LiveId" clId="{4D417A46-AA41-4867-AF3A-76505F70A53A}" dt="2022-03-12T11:24:21.521" v="311"/>
          <pc:sldLayoutMkLst>
            <pc:docMk/>
            <pc:sldMasterMk cId="2691193454" sldId="2147483901"/>
            <pc:sldLayoutMk cId="813923384" sldId="2147483910"/>
          </pc:sldLayoutMkLst>
        </pc:sldLayoutChg>
        <pc:sldLayoutChg chg="modTransition">
          <pc:chgData name="Alice Ioan" userId="369492a61593c36e" providerId="LiveId" clId="{4D417A46-AA41-4867-AF3A-76505F70A53A}" dt="2022-03-12T11:24:21.521" v="311"/>
          <pc:sldLayoutMkLst>
            <pc:docMk/>
            <pc:sldMasterMk cId="2691193454" sldId="2147483901"/>
            <pc:sldLayoutMk cId="3117001375" sldId="2147483911"/>
          </pc:sldLayoutMkLst>
        </pc:sldLayoutChg>
        <pc:sldLayoutChg chg="modTransition">
          <pc:chgData name="Alice Ioan" userId="369492a61593c36e" providerId="LiveId" clId="{4D417A46-AA41-4867-AF3A-76505F70A53A}" dt="2022-03-12T11:24:21.521" v="311"/>
          <pc:sldLayoutMkLst>
            <pc:docMk/>
            <pc:sldMasterMk cId="2691193454" sldId="2147483901"/>
            <pc:sldLayoutMk cId="3114302214" sldId="2147483912"/>
          </pc:sldLayoutMkLst>
        </pc:sldLayoutChg>
        <pc:sldLayoutChg chg="modTransition">
          <pc:chgData name="Alice Ioan" userId="369492a61593c36e" providerId="LiveId" clId="{4D417A46-AA41-4867-AF3A-76505F70A53A}" dt="2022-03-12T11:24:21.521" v="311"/>
          <pc:sldLayoutMkLst>
            <pc:docMk/>
            <pc:sldMasterMk cId="2691193454" sldId="2147483901"/>
            <pc:sldLayoutMk cId="1153333594" sldId="2147483913"/>
          </pc:sldLayoutMkLst>
        </pc:sldLayoutChg>
        <pc:sldLayoutChg chg="modTransition">
          <pc:chgData name="Alice Ioan" userId="369492a61593c36e" providerId="LiveId" clId="{4D417A46-AA41-4867-AF3A-76505F70A53A}" dt="2022-03-12T11:24:21.521" v="311"/>
          <pc:sldLayoutMkLst>
            <pc:docMk/>
            <pc:sldMasterMk cId="2691193454" sldId="2147483901"/>
            <pc:sldLayoutMk cId="2889673868" sldId="2147483914"/>
          </pc:sldLayoutMkLst>
        </pc:sldLayoutChg>
        <pc:sldLayoutChg chg="modTransition">
          <pc:chgData name="Alice Ioan" userId="369492a61593c36e" providerId="LiveId" clId="{4D417A46-AA41-4867-AF3A-76505F70A53A}" dt="2022-03-12T11:24:21.521" v="311"/>
          <pc:sldLayoutMkLst>
            <pc:docMk/>
            <pc:sldMasterMk cId="2691193454" sldId="2147483901"/>
            <pc:sldLayoutMk cId="404085892" sldId="2147483915"/>
          </pc:sldLayoutMkLst>
        </pc:sldLayoutChg>
        <pc:sldLayoutChg chg="modTransition">
          <pc:chgData name="Alice Ioan" userId="369492a61593c36e" providerId="LiveId" clId="{4D417A46-AA41-4867-AF3A-76505F70A53A}" dt="2022-03-12T11:24:21.521" v="311"/>
          <pc:sldLayoutMkLst>
            <pc:docMk/>
            <pc:sldMasterMk cId="2691193454" sldId="2147483901"/>
            <pc:sldLayoutMk cId="682527535" sldId="2147483916"/>
          </pc:sldLayoutMkLst>
        </pc:sldLayoutChg>
        <pc:sldLayoutChg chg="modTransition">
          <pc:chgData name="Alice Ioan" userId="369492a61593c36e" providerId="LiveId" clId="{4D417A46-AA41-4867-AF3A-76505F70A53A}" dt="2022-03-12T11:24:21.521" v="311"/>
          <pc:sldLayoutMkLst>
            <pc:docMk/>
            <pc:sldMasterMk cId="2691193454" sldId="2147483901"/>
            <pc:sldLayoutMk cId="3857535765" sldId="2147483917"/>
          </pc:sldLayoutMkLst>
        </pc:sldLayoutChg>
        <pc:sldLayoutChg chg="modTransition">
          <pc:chgData name="Alice Ioan" userId="369492a61593c36e" providerId="LiveId" clId="{4D417A46-AA41-4867-AF3A-76505F70A53A}" dt="2022-03-12T11:24:21.521" v="311"/>
          <pc:sldLayoutMkLst>
            <pc:docMk/>
            <pc:sldMasterMk cId="2691193454" sldId="2147483901"/>
            <pc:sldLayoutMk cId="2042102843" sldId="214748391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pPr/>
              <a:t>3/13/2022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pPr/>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presentation describes the PESTLE analysis for the identification of macro-environment factors that are raising these issues. Apart from this, cause and effect analysis will also be conducted. Finally, some alternative solutions will be provided to mitigate the issues.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3</a:t>
            </a:fld>
            <a:endParaRPr lang="en-US" dirty="0"/>
          </a:p>
        </p:txBody>
      </p:sp>
    </p:spTree>
    <p:extLst>
      <p:ext uri="{BB962C8B-B14F-4D97-AF65-F5344CB8AC3E}">
        <p14:creationId xmlns:p14="http://schemas.microsoft.com/office/powerpoint/2010/main" val="1950073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absence reports show that employees took sick leaves and the absence has increased in MCHT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4</a:t>
            </a:fld>
            <a:endParaRPr lang="en-US" dirty="0"/>
          </a:p>
        </p:txBody>
      </p:sp>
    </p:spTree>
    <p:extLst>
      <p:ext uri="{BB962C8B-B14F-4D97-AF65-F5344CB8AC3E}">
        <p14:creationId xmlns:p14="http://schemas.microsoft.com/office/powerpoint/2010/main" val="91418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above PESTLE analysis belongs to both MCHT trust and other trusts of the UK. The impact of the current pandemic on MCHT has not been mentioned and it solely determines the impact on other trusts. The pandemic situation resulted in delay and lack of care. Mostly, the non-urgent care was delayed.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5</a:t>
            </a:fld>
            <a:endParaRPr lang="en-US" dirty="0"/>
          </a:p>
        </p:txBody>
      </p:sp>
    </p:spTree>
    <p:extLst>
      <p:ext uri="{BB962C8B-B14F-4D97-AF65-F5344CB8AC3E}">
        <p14:creationId xmlns:p14="http://schemas.microsoft.com/office/powerpoint/2010/main" val="384250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figure shows the fishbone structure of cause-and-effect analysis where the current issues of MCHT trust have been described. The environmental factors, in this case, determine the impact on other NHS and hospital trusts.  </a:t>
            </a:r>
            <a:r>
              <a:rPr lang="en-IN" sz="1800" b="1" dirty="0">
                <a:effectLst/>
                <a:highlight>
                  <a:srgbClr val="FFFFFF"/>
                </a:highligh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6</a:t>
            </a:fld>
            <a:endParaRPr lang="en-US" dirty="0"/>
          </a:p>
        </p:txBody>
      </p:sp>
    </p:spTree>
    <p:extLst>
      <p:ext uri="{BB962C8B-B14F-4D97-AF65-F5344CB8AC3E}">
        <p14:creationId xmlns:p14="http://schemas.microsoft.com/office/powerpoint/2010/main" val="568522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Among these, encouraging the managers and staff through training will be the best short term action plan.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7</a:t>
            </a:fld>
            <a:endParaRPr lang="en-US" dirty="0"/>
          </a:p>
        </p:txBody>
      </p:sp>
    </p:spTree>
    <p:extLst>
      <p:ext uri="{BB962C8B-B14F-4D97-AF65-F5344CB8AC3E}">
        <p14:creationId xmlns:p14="http://schemas.microsoft.com/office/powerpoint/2010/main" val="2439905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Other training and policy-making procedures are beneficial; however, those can be long-term action plans.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8</a:t>
            </a:fld>
            <a:endParaRPr lang="en-US" dirty="0"/>
          </a:p>
        </p:txBody>
      </p:sp>
    </p:spTree>
    <p:extLst>
      <p:ext uri="{BB962C8B-B14F-4D97-AF65-F5344CB8AC3E}">
        <p14:creationId xmlns:p14="http://schemas.microsoft.com/office/powerpoint/2010/main" val="165143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a:extLst>
              <a:ext uri="{FF2B5EF4-FFF2-40B4-BE49-F238E27FC236}">
                <a16:creationId xmlns:a16="http://schemas.microsoft.com/office/drawing/2014/main" id="{DDBE036C-F7C8-435B-AB3C-E90A007F7C54}"/>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05BBD93F-3191-49E4-89FC-228674B56AF6}"/>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B3D1ED93-39CD-4C9B-9908-9A9729FE1D24}"/>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8">
            <a:extLst>
              <a:ext uri="{FF2B5EF4-FFF2-40B4-BE49-F238E27FC236}">
                <a16:creationId xmlns:a16="http://schemas.microsoft.com/office/drawing/2014/main" id="{1E5C3959-36E5-4EAF-9396-2E3C47651098}"/>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3688466B-F285-4206-9043-255CD0272439}"/>
              </a:ext>
            </a:extLst>
          </p:cNvPr>
          <p:cNvGrpSpPr/>
          <p:nvPr userDrawn="1"/>
        </p:nvGrpSpPr>
        <p:grpSpPr>
          <a:xfrm>
            <a:off x="8264427" y="-3419"/>
            <a:ext cx="3927573" cy="3165022"/>
            <a:chOff x="9857014" y="13834"/>
            <a:chExt cx="2334986" cy="1881641"/>
          </a:xfrm>
        </p:grpSpPr>
        <p:sp>
          <p:nvSpPr>
            <p:cNvPr id="12" name="Freeform 14">
              <a:extLst>
                <a:ext uri="{FF2B5EF4-FFF2-40B4-BE49-F238E27FC236}">
                  <a16:creationId xmlns:a16="http://schemas.microsoft.com/office/drawing/2014/main" id="{5620648D-7C61-4A2B-B2DC-272DEB2B076F}"/>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5">
              <a:extLst>
                <a:ext uri="{FF2B5EF4-FFF2-40B4-BE49-F238E27FC236}">
                  <a16:creationId xmlns:a16="http://schemas.microsoft.com/office/drawing/2014/main" id="{42BC3046-D1E3-4589-B9FC-1AD29E56E1E3}"/>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21">
            <a:extLst>
              <a:ext uri="{FF2B5EF4-FFF2-40B4-BE49-F238E27FC236}">
                <a16:creationId xmlns:a16="http://schemas.microsoft.com/office/drawing/2014/main" id="{A3085663-9FF0-45E2-A91B-8723C3470F72}"/>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27">
            <a:extLst>
              <a:ext uri="{FF2B5EF4-FFF2-40B4-BE49-F238E27FC236}">
                <a16:creationId xmlns:a16="http://schemas.microsoft.com/office/drawing/2014/main" id="{8920CA8F-A1F5-4B94-8BC9-AC50D9793B58}"/>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89952328"/>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D9C8446-696E-6942-B6C8-CC9CAD0B34E0}"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8" name="Freeform 3">
            <a:extLst>
              <a:ext uri="{FF2B5EF4-FFF2-40B4-BE49-F238E27FC236}">
                <a16:creationId xmlns:a16="http://schemas.microsoft.com/office/drawing/2014/main" id="{F17009DF-D47A-4862-A768-4274D2FD9E97}"/>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F32486FD-FD22-4A7E-8235-B942F2291C4C}"/>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10" name="Freeform 5">
            <a:extLst>
              <a:ext uri="{FF2B5EF4-FFF2-40B4-BE49-F238E27FC236}">
                <a16:creationId xmlns:a16="http://schemas.microsoft.com/office/drawing/2014/main" id="{2F666BD4-42AB-44CB-9EA0-57123FE9AE62}"/>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33D5812A-2EAF-48B7-8077-29466E213B9D}"/>
              </a:ext>
            </a:extLst>
          </p:cNvPr>
          <p:cNvGrpSpPr/>
          <p:nvPr userDrawn="1"/>
        </p:nvGrpSpPr>
        <p:grpSpPr>
          <a:xfrm>
            <a:off x="8082092" y="5590903"/>
            <a:ext cx="1572380" cy="1267097"/>
            <a:chOff x="7413403" y="4976359"/>
            <a:chExt cx="2334986" cy="1881641"/>
          </a:xfrm>
        </p:grpSpPr>
        <p:sp>
          <p:nvSpPr>
            <p:cNvPr id="12" name="Freeform 6">
              <a:extLst>
                <a:ext uri="{FF2B5EF4-FFF2-40B4-BE49-F238E27FC236}">
                  <a16:creationId xmlns:a16="http://schemas.microsoft.com/office/drawing/2014/main" id="{02844E90-ABD9-4DB8-BBFB-28A3B6835EE9}"/>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13" name="Freeform 7">
              <a:extLst>
                <a:ext uri="{FF2B5EF4-FFF2-40B4-BE49-F238E27FC236}">
                  <a16:creationId xmlns:a16="http://schemas.microsoft.com/office/drawing/2014/main" id="{6517472B-6FFA-4E72-82B1-CAF70B96C46E}"/>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Tree>
    <p:extLst>
      <p:ext uri="{BB962C8B-B14F-4D97-AF65-F5344CB8AC3E}">
        <p14:creationId xmlns:p14="http://schemas.microsoft.com/office/powerpoint/2010/main" val="1057963362"/>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592931-05C6-8543-8B6E-A8BD29BD5C2B}"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7" name="Rectangle 6">
            <a:extLst>
              <a:ext uri="{FF2B5EF4-FFF2-40B4-BE49-F238E27FC236}">
                <a16:creationId xmlns:a16="http://schemas.microsoft.com/office/drawing/2014/main" id="{25B75D1E-4166-4163-913F-F60735A2B581}"/>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11">
            <a:extLst>
              <a:ext uri="{FF2B5EF4-FFF2-40B4-BE49-F238E27FC236}">
                <a16:creationId xmlns:a16="http://schemas.microsoft.com/office/drawing/2014/main" id="{5FC8B58F-B40E-4B95-ADD7-A1B7F5EA00C2}"/>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3">
            <a:extLst>
              <a:ext uri="{FF2B5EF4-FFF2-40B4-BE49-F238E27FC236}">
                <a16:creationId xmlns:a16="http://schemas.microsoft.com/office/drawing/2014/main" id="{7D8F52C7-33EC-4419-9B19-EE6A5B36B5AB}"/>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14">
            <a:extLst>
              <a:ext uri="{FF2B5EF4-FFF2-40B4-BE49-F238E27FC236}">
                <a16:creationId xmlns:a16="http://schemas.microsoft.com/office/drawing/2014/main" id="{D52BD324-4172-4B75-B816-A97EFC32059E}"/>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0404666"/>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62DF68-3089-814D-8A14-C651FE91885E}" type="datetime1">
              <a:rPr lang="en-US" smtClean="0"/>
              <a:pPr/>
              <a:t>3/13/2022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71630756"/>
      </p:ext>
    </p:extLst>
  </p:cSld>
  <p:clrMapOvr>
    <a:masterClrMapping/>
  </p:clrMapOvr>
  <p:transition spd="slow">
    <p:randomBar dir="vert"/>
  </p:transition>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62DF68-3089-814D-8A14-C651FE91885E}" type="datetime1">
              <a:rPr lang="en-US" smtClean="0"/>
              <a:pPr/>
              <a:t>3/13/2022</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36166079"/>
      </p:ext>
    </p:extLst>
  </p:cSld>
  <p:clrMapOvr>
    <a:masterClrMapping/>
  </p:clrMapOvr>
  <p:transition spd="slow">
    <p:randomBar dir="vert"/>
  </p:transition>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3"/>
          <p:cNvSpPr>
            <a:spLocks noGrp="1"/>
          </p:cNvSpPr>
          <p:nvPr>
            <p:ph type="ftr" sz="quarter" idx="11"/>
          </p:nvPr>
        </p:nvSpPr>
        <p:spPr/>
        <p:txBody>
          <a:bodyPr/>
          <a:lstStyle/>
          <a:p>
            <a:r>
              <a:rPr lang="en-US"/>
              <a:t>PRESENTATION TITLE</a:t>
            </a:r>
            <a:endParaRPr lang="en-US" dirty="0"/>
          </a:p>
        </p:txBody>
      </p:sp>
      <p:sp>
        <p:nvSpPr>
          <p:cNvPr id="6"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48039415"/>
      </p:ext>
    </p:extLst>
  </p:cSld>
  <p:clrMapOvr>
    <a:masterClrMapping/>
  </p:clrMapOvr>
  <p:transition spd="slow">
    <p:randomBar dir="vert"/>
  </p:transition>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2"/>
          <p:cNvSpPr>
            <a:spLocks noGrp="1"/>
          </p:cNvSpPr>
          <p:nvPr>
            <p:ph type="ftr" sz="quarter" idx="11"/>
          </p:nvPr>
        </p:nvSpPr>
        <p:spPr/>
        <p:txBody>
          <a:bodyPr/>
          <a:lstStyle/>
          <a:p>
            <a:r>
              <a:rPr lang="en-US"/>
              <a:t>PRESENTATION TITLE</a:t>
            </a:r>
            <a:endParaRPr lang="en-US" dirty="0"/>
          </a:p>
        </p:txBody>
      </p:sp>
      <p:sp>
        <p:nvSpPr>
          <p:cNvPr id="6"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13819125"/>
      </p:ext>
    </p:extLst>
  </p:cSld>
  <p:clrMapOvr>
    <a:masterClrMapping/>
  </p:clrMapOvr>
  <p:transition spd="slow">
    <p:randomBar dir="vert"/>
  </p:transition>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5"/>
          <p:cNvSpPr>
            <a:spLocks noGrp="1"/>
          </p:cNvSpPr>
          <p:nvPr>
            <p:ph type="ftr" sz="quarter" idx="11"/>
          </p:nvPr>
        </p:nvSpPr>
        <p:spPr/>
        <p:txBody>
          <a:bodyPr/>
          <a:lstStyle/>
          <a:p>
            <a:r>
              <a:rPr lang="en-US"/>
              <a:t>PRESENTATION TITLE</a:t>
            </a:r>
            <a:endParaRPr lang="en-US" dirty="0"/>
          </a:p>
        </p:txBody>
      </p:sp>
      <p:sp>
        <p:nvSpPr>
          <p:cNvPr id="6"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51655001"/>
      </p:ext>
    </p:extLst>
  </p:cSld>
  <p:clrMapOvr>
    <a:masterClrMapping/>
  </p:clrMapOvr>
  <p:transition spd="slow">
    <p:randomBar dir="vert"/>
  </p:transition>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62DF68-3089-814D-8A14-C651FE91885E}" type="datetime1">
              <a:rPr lang="en-US" smtClean="0"/>
              <a:pPr/>
              <a:t>3/13/2022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813923384"/>
      </p:ext>
    </p:extLst>
  </p:cSld>
  <p:clrMapOvr>
    <a:masterClrMapping/>
  </p:clrMapOvr>
  <p:transition spd="slow">
    <p:randomBar dir="vert"/>
  </p:transition>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62DF68-3089-814D-8A14-C651FE91885E}" type="datetime1">
              <a:rPr lang="en-US" smtClean="0"/>
              <a:pPr/>
              <a:t>3/13/2022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17001375"/>
      </p:ext>
    </p:extLst>
  </p:cSld>
  <p:clrMapOvr>
    <a:masterClrMapping/>
  </p:clrMapOvr>
  <p:transition spd="slow">
    <p:randomBar dir="vert"/>
  </p:transition>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14302214"/>
      </p:ext>
    </p:extLst>
  </p:cSld>
  <p:clrMapOvr>
    <a:masterClrMapping/>
  </p:clrMapOvr>
  <p:transition spd="slow">
    <p:randomBar dir="vert"/>
  </p:transition>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53333594"/>
      </p:ext>
    </p:extLst>
  </p:cSld>
  <p:clrMapOvr>
    <a:masterClrMapping/>
  </p:clrMapOvr>
  <p:transition spd="slow">
    <p:randomBar dir="vert"/>
  </p:transition>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9673868"/>
      </p:ext>
    </p:extLst>
  </p:cSld>
  <p:clrMapOvr>
    <a:masterClrMapping/>
  </p:clrMapOvr>
  <p:transition spd="slow">
    <p:randomBar dir="vert"/>
  </p:transition>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4"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4085892"/>
      </p:ext>
    </p:extLst>
  </p:cSld>
  <p:clrMapOvr>
    <a:masterClrMapping/>
  </p:clrMapOvr>
  <p:transition spd="slow">
    <p:randomBar dir="vert"/>
  </p:transition>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4"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82527535"/>
      </p:ext>
    </p:extLst>
  </p:cSld>
  <p:clrMapOvr>
    <a:masterClrMapping/>
  </p:clrMapOvr>
  <p:transition spd="slow">
    <p:randomBar dir="vert"/>
  </p:transition>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57535765"/>
      </p:ext>
    </p:extLst>
  </p:cSld>
  <p:clrMapOvr>
    <a:masterClrMapping/>
  </p:clrMapOvr>
  <p:transition spd="slow">
    <p:randomBar dir="vert"/>
  </p:transition>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2DF68-3089-814D-8A14-C651FE91885E}" type="datetime1">
              <a:rPr lang="en-US" smtClean="0"/>
              <a:pPr/>
              <a:t>3/13/2022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42102843"/>
      </p:ext>
    </p:extLst>
  </p:cSld>
  <p:clrMapOvr>
    <a:masterClrMapping/>
  </p:clrMapOvr>
  <p:transition spd="slow">
    <p:randomBar dir="vert"/>
  </p:transition>
  <p:hf hdr="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3/13/2022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transition spd="slow">
    <p:randomBar dir="vert"/>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3/13/2022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transition spd="slow">
    <p:randomBar dir="vert"/>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3/13/2022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transition spd="slow">
    <p:randomBar dir="vert"/>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3/13/2022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562DF68-3089-814D-8A14-C651FE91885E}" type="datetime1">
              <a:rPr lang="en-US" smtClean="0"/>
              <a:pPr/>
              <a:t>3/13/2022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PRESENTATION TITLE</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91193454"/>
      </p:ext>
    </p:extLst>
  </p:cSld>
  <p:clrMap bg1="dk1" tx1="lt1" bg2="dk2" tx2="lt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 id="2147483651" r:id="rId18"/>
    <p:sldLayoutId id="2147483654" r:id="rId19"/>
    <p:sldLayoutId id="2147483658" r:id="rId20"/>
    <p:sldLayoutId id="2147483662" r:id="rId21"/>
  </p:sldLayoutIdLst>
  <p:transition spd="slow">
    <p:randomBar dir="vert"/>
  </p:transition>
  <p:hf hd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mcht.nhs.uk/" TargetMode="External"/><Relationship Id="rId3" Type="http://schemas.openxmlformats.org/officeDocument/2006/relationships/hyperlink" Target="https://www.bbc.com/news/uk-england-59866650" TargetMode="External"/><Relationship Id="rId7" Type="http://schemas.openxmlformats.org/officeDocument/2006/relationships/hyperlink" Target="https://www.health.org.uk/news-and-comment/blogs/covid-19-five-dimensions-of-impact"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ewin.nhs.uk/sites/default/files/eWIN%20Case%20Study%20-%20Reducing%20Long-term%20Absenteeism.pdf" TargetMode="External"/><Relationship Id="rId5" Type="http://schemas.openxmlformats.org/officeDocument/2006/relationships/hyperlink" Target="https://www.cqc.org.uk/news/stories/recovery-challenges-nhs-hospital-services" TargetMode="External"/><Relationship Id="rId4" Type="http://schemas.openxmlformats.org/officeDocument/2006/relationships/hyperlink" Target="https://www.cdc.gov/publichealthgateway/cha/plan.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019227" y="677765"/>
            <a:ext cx="9252154" cy="1223983"/>
          </a:xfrm>
        </p:spPr>
        <p:txBody>
          <a:bodyPr vert="horz" lIns="91440" tIns="45720" rIns="91440" bIns="45720" rtlCol="0" anchor="t">
            <a:normAutofit fontScale="90000"/>
          </a:bodyPr>
          <a:lstStyle/>
          <a:p>
            <a:pPr>
              <a:lnSpc>
                <a:spcPct val="90000"/>
              </a:lnSpc>
            </a:pPr>
            <a:r>
              <a:rPr lang="en-US" sz="2600" b="0" i="0" kern="1200" dirty="0">
                <a:solidFill>
                  <a:schemeClr val="tx2"/>
                </a:solidFill>
                <a:latin typeface="Abadi" panose="020B0604020104020204" pitchFamily="34" charset="0"/>
              </a:rPr>
              <a:t>PROBLEM SOLVING AND DECISION MAKING</a:t>
            </a:r>
            <a:br>
              <a:rPr lang="en-US" sz="2600" b="0" i="0" kern="1200" dirty="0">
                <a:solidFill>
                  <a:schemeClr val="tx2"/>
                </a:solidFill>
                <a:latin typeface="Abadi" panose="020B0604020104020204" pitchFamily="34" charset="0"/>
              </a:rPr>
            </a:br>
            <a:br>
              <a:rPr lang="en-US" sz="2600" b="0" i="0" kern="1200" dirty="0">
                <a:solidFill>
                  <a:schemeClr val="tx2"/>
                </a:solidFill>
                <a:latin typeface="+mj-lt"/>
                <a:ea typeface="+mj-ea"/>
                <a:cs typeface="+mj-cs"/>
              </a:rPr>
            </a:br>
            <a:r>
              <a:rPr lang="en-GB" sz="2700" dirty="0">
                <a:effectLst/>
                <a:latin typeface="Abadi" panose="020B0604020104020204" pitchFamily="34" charset="0"/>
                <a:ea typeface="Times New Roman" panose="02020603050405020304" pitchFamily="18" charset="0"/>
              </a:rPr>
              <a:t>BMSW 4004</a:t>
            </a:r>
            <a:br>
              <a:rPr lang="en-US" sz="2600" b="0" i="0" kern="1200" dirty="0">
                <a:solidFill>
                  <a:schemeClr val="tx2"/>
                </a:solidFill>
                <a:latin typeface="+mj-lt"/>
                <a:ea typeface="+mj-ea"/>
                <a:cs typeface="+mj-cs"/>
              </a:rPr>
            </a:br>
            <a:endParaRPr lang="en-US" sz="2600" b="0" i="0" kern="1200" dirty="0">
              <a:solidFill>
                <a:schemeClr val="tx2"/>
              </a:solidFill>
              <a:latin typeface="+mj-lt"/>
              <a:ea typeface="+mj-ea"/>
              <a:cs typeface="+mj-cs"/>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03311" y="2052214"/>
            <a:ext cx="4338409" cy="4196185"/>
          </a:xfrm>
        </p:spPr>
        <p:txBody>
          <a:bodyPr vert="horz" lIns="91440" tIns="45720" rIns="91440" bIns="45720" rtlCol="0">
            <a:normAutofit/>
          </a:bodyPr>
          <a:lstStyle/>
          <a:p>
            <a:pPr>
              <a:buFont typeface="Wingdings 3" charset="2"/>
              <a:buChar char=""/>
            </a:pPr>
            <a:r>
              <a:rPr lang="en-US" dirty="0">
                <a:solidFill>
                  <a:schemeClr val="tx1"/>
                </a:solidFill>
                <a:latin typeface="Abadi" panose="020B0604020104020204" pitchFamily="34" charset="0"/>
              </a:rPr>
              <a:t>Student ID:1911517</a:t>
            </a:r>
          </a:p>
          <a:p>
            <a:pPr>
              <a:buFont typeface="Wingdings 3" charset="2"/>
              <a:buChar char=""/>
            </a:pPr>
            <a:r>
              <a:rPr lang="en-US" dirty="0">
                <a:solidFill>
                  <a:schemeClr val="tx1"/>
                </a:solidFill>
                <a:latin typeface="Abadi" panose="020B0604020104020204" pitchFamily="34" charset="0"/>
              </a:rPr>
              <a:t>Student name: Alice Ioan</a:t>
            </a:r>
          </a:p>
          <a:p>
            <a:pPr>
              <a:buFont typeface="Wingdings 3" charset="2"/>
              <a:buChar char=""/>
            </a:pPr>
            <a:r>
              <a:rPr lang="en-US" dirty="0">
                <a:solidFill>
                  <a:schemeClr val="tx1"/>
                </a:solidFill>
                <a:latin typeface="Abadi" panose="020B0604020104020204" pitchFamily="34" charset="0"/>
              </a:rPr>
              <a:t>Lecturer’s name: Md Nazmul </a:t>
            </a:r>
            <a:r>
              <a:rPr lang="en-US" dirty="0" err="1">
                <a:solidFill>
                  <a:schemeClr val="tx1"/>
                </a:solidFill>
                <a:latin typeface="Abadi" panose="020B0604020104020204" pitchFamily="34" charset="0"/>
              </a:rPr>
              <a:t>hasan</a:t>
            </a:r>
            <a:endParaRPr lang="en-US" dirty="0">
              <a:solidFill>
                <a:schemeClr val="tx1"/>
              </a:solidFill>
              <a:latin typeface="Abadi" panose="020B0604020104020204" pitchFamily="34" charset="0"/>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p:txBody>
      </p:sp>
      <p:pic>
        <p:nvPicPr>
          <p:cNvPr id="7" name="Graphic 6" descr="Head with Gears">
            <a:extLst>
              <a:ext uri="{FF2B5EF4-FFF2-40B4-BE49-F238E27FC236}">
                <a16:creationId xmlns:a16="http://schemas.microsoft.com/office/drawing/2014/main" id="{3C3CB0FF-D0C1-1474-91A9-8324FB4AC1A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01319" y="2858160"/>
            <a:ext cx="4196185"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25930889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lstStyle/>
          <a:p>
            <a:pPr algn="ctr"/>
            <a:r>
              <a:rPr lang="en-US" sz="4000" dirty="0">
                <a:latin typeface="Abadi" panose="020B0604020104020204" pitchFamily="34" charset="0"/>
              </a:rPr>
              <a:t>Table of Contents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p:txBody>
          <a:bodyPr vert="horz" lIns="91440" tIns="45720" rIns="91440" bIns="45720" rtlCol="0" anchor="t">
            <a:normAutofit/>
          </a:bodyPr>
          <a:lstStyle/>
          <a:p>
            <a:pPr algn="just"/>
            <a:r>
              <a:rPr lang="en-US" sz="2000" dirty="0">
                <a:latin typeface="Abadi" panose="020B0604020104020204" pitchFamily="34" charset="0"/>
              </a:rPr>
              <a:t>Slide 3: Introduction</a:t>
            </a:r>
          </a:p>
          <a:p>
            <a:pPr algn="just"/>
            <a:r>
              <a:rPr lang="en-US" sz="2000" dirty="0">
                <a:latin typeface="Abadi" panose="020B0604020104020204" pitchFamily="34" charset="0"/>
              </a:rPr>
              <a:t>Slide 4: Nature and impact of complex problems on employees and </a:t>
            </a:r>
            <a:r>
              <a:rPr lang="en-US" sz="2000" dirty="0" err="1">
                <a:latin typeface="Abadi" panose="020B0604020104020204" pitchFamily="34" charset="0"/>
              </a:rPr>
              <a:t>organisation</a:t>
            </a:r>
            <a:r>
              <a:rPr lang="en-US" sz="2000" dirty="0">
                <a:latin typeface="Abadi" panose="020B0604020104020204" pitchFamily="34" charset="0"/>
              </a:rPr>
              <a:t> </a:t>
            </a:r>
          </a:p>
          <a:p>
            <a:pPr algn="just"/>
            <a:r>
              <a:rPr lang="en-US" sz="2000" dirty="0">
                <a:latin typeface="Abadi" panose="020B0604020104020204" pitchFamily="34" charset="0"/>
              </a:rPr>
              <a:t>Slide 5: PESTLE analysis</a:t>
            </a:r>
          </a:p>
          <a:p>
            <a:pPr algn="just"/>
            <a:r>
              <a:rPr lang="en-US" sz="2000" dirty="0">
                <a:latin typeface="Abadi" panose="020B0604020104020204" pitchFamily="34" charset="0"/>
              </a:rPr>
              <a:t>Slide 6: Cause and effect analysis </a:t>
            </a:r>
          </a:p>
          <a:p>
            <a:pPr algn="just"/>
            <a:r>
              <a:rPr lang="en-US" sz="2000" dirty="0">
                <a:latin typeface="Abadi" panose="020B0604020104020204" pitchFamily="34" charset="0"/>
              </a:rPr>
              <a:t>Slide 7: Alternative solution </a:t>
            </a:r>
          </a:p>
          <a:p>
            <a:pPr algn="just"/>
            <a:r>
              <a:rPr lang="en-US" sz="2000" dirty="0">
                <a:latin typeface="Abadi" panose="020B0604020104020204" pitchFamily="34" charset="0"/>
              </a:rPr>
              <a:t>Slide 8: Conclusion </a:t>
            </a:r>
          </a:p>
          <a:p>
            <a:pPr algn="just"/>
            <a:r>
              <a:rPr lang="en-US" sz="2000" dirty="0">
                <a:latin typeface="Abadi" panose="020B0604020104020204" pitchFamily="34" charset="0"/>
              </a:rPr>
              <a:t>Slide 9: References  </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988694" y="1063416"/>
            <a:ext cx="6034406" cy="4811730"/>
          </a:xfrm>
        </p:spPr>
        <p:txBody>
          <a:bodyPr vert="horz" lIns="91440" tIns="45720" rIns="91440" bIns="45720" rtlCol="0" anchor="ctr">
            <a:normAutofit/>
          </a:bodyPr>
          <a:lstStyle/>
          <a:p>
            <a:pPr algn="r"/>
            <a:r>
              <a:rPr lang="en-US" sz="6600" b="0" i="0" kern="1200" dirty="0">
                <a:solidFill>
                  <a:schemeClr val="tx2"/>
                </a:solidFill>
                <a:latin typeface="Abadi" panose="020B0604020104020204" pitchFamily="34" charset="0"/>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7885882" y="1063416"/>
            <a:ext cx="2591618" cy="4811730"/>
          </a:xfrm>
        </p:spPr>
        <p:txBody>
          <a:bodyPr vert="horz" lIns="91440" tIns="45720" rIns="91440" bIns="45720" rtlCol="0" anchor="ctr">
            <a:normAutofit/>
          </a:bodyPr>
          <a:lstStyle/>
          <a:p>
            <a:pPr>
              <a:lnSpc>
                <a:spcPct val="90000"/>
              </a:lnSpc>
            </a:pPr>
            <a:r>
              <a:rPr lang="en-US" sz="1600" b="0" i="0" kern="1200" cap="all" dirty="0">
                <a:solidFill>
                  <a:schemeClr val="bg2">
                    <a:lumMod val="40000"/>
                    <a:lumOff val="60000"/>
                  </a:schemeClr>
                </a:solidFill>
                <a:latin typeface="Abadi" panose="020B0604020104020204" pitchFamily="34" charset="0"/>
              </a:rPr>
              <a:t>The Mid Cheshire Hospitals NHS Foundation Trust or MCHT is facing problems related to staff absenteeism.</a:t>
            </a:r>
          </a:p>
          <a:p>
            <a:pPr>
              <a:lnSpc>
                <a:spcPct val="90000"/>
              </a:lnSpc>
            </a:pPr>
            <a:r>
              <a:rPr lang="en-US" sz="1600" b="0" i="0" kern="1200" cap="all" dirty="0">
                <a:solidFill>
                  <a:schemeClr val="bg2">
                    <a:lumMod val="40000"/>
                    <a:lumOff val="60000"/>
                  </a:schemeClr>
                </a:solidFill>
                <a:latin typeface="Abadi" panose="020B0604020104020204" pitchFamily="34" charset="0"/>
              </a:rPr>
              <a:t>Absenteeism has increased from 2007 to 2012 and it costs around 1 million British pounds. </a:t>
            </a:r>
          </a:p>
          <a:p>
            <a:pPr>
              <a:lnSpc>
                <a:spcPct val="90000"/>
              </a:lnSpc>
            </a:pPr>
            <a:r>
              <a:rPr lang="en-US" sz="1600" b="0" i="0" kern="1200" cap="all" dirty="0">
                <a:solidFill>
                  <a:schemeClr val="bg2">
                    <a:lumMod val="40000"/>
                    <a:lumOff val="60000"/>
                  </a:schemeClr>
                </a:solidFill>
                <a:latin typeface="Abadi" panose="020B0604020104020204" pitchFamily="34" charset="0"/>
              </a:rPr>
              <a:t>Thus, this presentation is going to explain some solutions for macro environments and other related problems to mitigate the issue of staff absenteeism.</a:t>
            </a:r>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rot="5400000">
            <a:off x="10123401" y="2484121"/>
            <a:ext cx="2377440" cy="304799"/>
          </a:xfrm>
        </p:spPr>
        <p:txBody>
          <a:bodyPr vert="horz" lIns="91440" tIns="45720" rIns="91440" bIns="45720" rtlCol="0" anchor="t">
            <a:normAutofit/>
          </a:bodyPr>
          <a:lstStyle/>
          <a:p>
            <a:pPr>
              <a:spcAft>
                <a:spcPts val="600"/>
              </a:spcAft>
            </a:pPr>
            <a:fld id="{E1707CF3-9BC4-A745-ACDA-A73543D800FE}" type="datetime1">
              <a:rPr lang="en-US" b="0" i="0" kern="1200">
                <a:solidFill>
                  <a:srgbClr val="FFFFFF">
                    <a:alpha val="60000"/>
                  </a:srgbClr>
                </a:solidFill>
                <a:latin typeface="+mn-lt"/>
                <a:ea typeface="+mn-ea"/>
                <a:cs typeface="+mn-cs"/>
              </a:rPr>
              <a:pPr>
                <a:spcAft>
                  <a:spcPts val="600"/>
                </a:spcAft>
              </a:pPr>
              <a:t>3/13/2022</a:t>
            </a:fld>
            <a:endParaRPr lang="en-US" b="0" i="0" kern="1200">
              <a:solidFill>
                <a:srgbClr val="FFFFFF">
                  <a:alpha val="60000"/>
                </a:srgbClr>
              </a:solidFill>
              <a:latin typeface="+mn-lt"/>
              <a:ea typeface="+mn-ea"/>
              <a:cs typeface="+mn-cs"/>
            </a:endParaRP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1053573" y="295729"/>
            <a:ext cx="838199" cy="767687"/>
          </a:xfrm>
        </p:spPr>
        <p:txBody>
          <a:bodyPr vert="horz" lIns="91440" tIns="45720" rIns="91440" bIns="45720" rtlCol="0" anchor="b">
            <a:normAutofit/>
          </a:bodyPr>
          <a:lstStyle/>
          <a:p>
            <a:pPr>
              <a:spcAft>
                <a:spcPts val="600"/>
              </a:spcAft>
            </a:pPr>
            <a:fld id="{294A09A9-5501-47C1-A89A-A340965A2BE2}" type="slidenum">
              <a:rPr lang="en-US" b="0" i="0" kern="1200">
                <a:solidFill>
                  <a:srgbClr val="FFFFFF"/>
                </a:solidFill>
                <a:latin typeface="+mn-lt"/>
                <a:ea typeface="+mn-ea"/>
                <a:cs typeface="+mn-cs"/>
              </a:rPr>
              <a:pPr>
                <a:spcAft>
                  <a:spcPts val="600"/>
                </a:spcAft>
              </a:pPr>
              <a:t>3</a:t>
            </a:fld>
            <a:endParaRPr lang="en-US" b="0" i="0" kern="1200">
              <a:solidFill>
                <a:srgbClr val="FFFFFF"/>
              </a:solidFill>
              <a:latin typeface="+mn-lt"/>
              <a:ea typeface="+mn-ea"/>
              <a:cs typeface="+mn-cs"/>
            </a:endParaRPr>
          </a:p>
        </p:txBody>
      </p:sp>
    </p:spTree>
    <p:extLst>
      <p:ext uri="{BB962C8B-B14F-4D97-AF65-F5344CB8AC3E}">
        <p14:creationId xmlns:p14="http://schemas.microsoft.com/office/powerpoint/2010/main" val="1639799154"/>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207820" y="381000"/>
            <a:ext cx="12207438" cy="1325563"/>
          </a:xfrm>
        </p:spPr>
        <p:txBody>
          <a:bodyPr/>
          <a:lstStyle/>
          <a:p>
            <a:pPr algn="ctr"/>
            <a:r>
              <a:rPr lang="en-US" sz="4000" dirty="0">
                <a:latin typeface="Abadi" panose="020B0604020104020204" pitchFamily="34" charset="0"/>
              </a:rPr>
              <a:t>Nature and impact of complex problems on employees and </a:t>
            </a:r>
            <a:r>
              <a:rPr lang="en-US" sz="4000" dirty="0" err="1">
                <a:latin typeface="Abadi" panose="020B0604020104020204" pitchFamily="34" charset="0"/>
              </a:rPr>
              <a:t>organisation</a:t>
            </a:r>
            <a:endParaRPr lang="en-US" sz="4000" dirty="0">
              <a:latin typeface="Abadi" panose="020B0604020104020204" pitchFamily="34" charset="0"/>
            </a:endParaRP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789709" y="2017467"/>
            <a:ext cx="6115588" cy="3366815"/>
          </a:xfrm>
        </p:spPr>
        <p:txBody>
          <a:bodyPr vert="horz" lIns="91440" tIns="45720" rIns="91440" bIns="45720" rtlCol="0" anchor="t">
            <a:noAutofit/>
          </a:bodyPr>
          <a:lstStyle/>
          <a:p>
            <a:pPr marL="342900" indent="-342900" algn="just">
              <a:buFont typeface="Arial" panose="020B0604020202020204" pitchFamily="34" charset="0"/>
              <a:buChar char="•"/>
            </a:pPr>
            <a:r>
              <a:rPr lang="en-GB" sz="2000" dirty="0">
                <a:latin typeface="Abadi" panose="020B0604020104020204" pitchFamily="34" charset="0"/>
              </a:rPr>
              <a:t>According to BBC news, the covid-19 pandemic has resulted in a shortage of staff in hospital trusts (bbc.com 2022).</a:t>
            </a:r>
          </a:p>
          <a:p>
            <a:pPr marL="342900" indent="-342900" algn="just">
              <a:buFont typeface="Arial" panose="020B0604020202020204" pitchFamily="34" charset="0"/>
              <a:buChar char="•"/>
            </a:pPr>
            <a:r>
              <a:rPr lang="en-GB" sz="2000" dirty="0">
                <a:latin typeface="Abadi" panose="020B0604020104020204" pitchFamily="34" charset="0"/>
              </a:rPr>
              <a:t>BBC News and other reports state that "huge work pressure" is the key reason for this absenteeism (cqc.org.uk 2022).</a:t>
            </a:r>
          </a:p>
          <a:p>
            <a:pPr marL="342900" indent="-342900" algn="just">
              <a:buFont typeface="Arial" panose="020B0604020202020204" pitchFamily="34" charset="0"/>
              <a:buChar char="•"/>
            </a:pPr>
            <a:r>
              <a:rPr lang="en-GB" sz="2000" dirty="0">
                <a:latin typeface="Abadi" panose="020B0604020104020204" pitchFamily="34" charset="0"/>
              </a:rPr>
              <a:t>Apart from this, the arrival of the omicron strain resulted in staff shortage (mcht.nhs.uk 2022).</a:t>
            </a:r>
          </a:p>
          <a:p>
            <a:pPr marL="342900" indent="-342900" algn="just">
              <a:buFont typeface="Arial" panose="020B0604020202020204" pitchFamily="34" charset="0"/>
              <a:buChar char="•"/>
            </a:pPr>
            <a:r>
              <a:rPr lang="en-GB" sz="2000" dirty="0">
                <a:latin typeface="Abadi" panose="020B0604020104020204" pitchFamily="34" charset="0"/>
              </a:rPr>
              <a:t>It affects the standard level of care of patients and other individuals.</a:t>
            </a:r>
          </a:p>
          <a:p>
            <a:pPr marL="342900" indent="-342900" algn="just">
              <a:buFont typeface="Arial" panose="020B0604020202020204" pitchFamily="34" charset="0"/>
              <a:buChar char="•"/>
            </a:pPr>
            <a:r>
              <a:rPr lang="en-GB" sz="2000" dirty="0">
                <a:latin typeface="Abadi" panose="020B0604020104020204" pitchFamily="34" charset="0"/>
              </a:rPr>
              <a:t>It affects the morale and motivation of employees as well.</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4</a:t>
            </a:fld>
            <a:endParaRPr lang="en-US" dirty="0"/>
          </a:p>
        </p:txBody>
      </p:sp>
      <p:pic>
        <p:nvPicPr>
          <p:cNvPr id="2050" name="Picture 2" descr="Improving Employee Attendance - Dealing with Absenteeism in the Workplace |  Semantic Scholar">
            <a:extLst>
              <a:ext uri="{FF2B5EF4-FFF2-40B4-BE49-F238E27FC236}">
                <a16:creationId xmlns:a16="http://schemas.microsoft.com/office/drawing/2014/main" id="{7EDC3390-2015-4107-A446-F68BEA3EC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5297" y="2188793"/>
            <a:ext cx="4594602" cy="302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69837"/>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1" y="167148"/>
            <a:ext cx="9779183" cy="861498"/>
          </a:xfrm>
        </p:spPr>
        <p:txBody>
          <a:bodyPr/>
          <a:lstStyle/>
          <a:p>
            <a:pPr algn="ctr"/>
            <a:r>
              <a:rPr lang="en-US" sz="4000" dirty="0">
                <a:latin typeface="Abadi" panose="020B0604020104020204" pitchFamily="34" charset="0"/>
              </a:rPr>
              <a:t>PESTLE analysis</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5</a:t>
            </a:fld>
            <a:endParaRPr lang="en-US" dirty="0"/>
          </a:p>
        </p:txBody>
      </p:sp>
      <p:graphicFrame>
        <p:nvGraphicFramePr>
          <p:cNvPr id="8" name="Table 7">
            <a:extLst>
              <a:ext uri="{FF2B5EF4-FFF2-40B4-BE49-F238E27FC236}">
                <a16:creationId xmlns:a16="http://schemas.microsoft.com/office/drawing/2014/main" id="{F88BEFEF-4423-46C5-B505-FDB5CC605ADB}"/>
              </a:ext>
            </a:extLst>
          </p:cNvPr>
          <p:cNvGraphicFramePr>
            <a:graphicFrameLocks noGrp="1"/>
          </p:cNvGraphicFramePr>
          <p:nvPr>
            <p:extLst>
              <p:ext uri="{D42A27DB-BD31-4B8C-83A1-F6EECF244321}">
                <p14:modId xmlns:p14="http://schemas.microsoft.com/office/powerpoint/2010/main" val="3013694438"/>
              </p:ext>
            </p:extLst>
          </p:nvPr>
        </p:nvGraphicFramePr>
        <p:xfrm>
          <a:off x="1167491" y="1193038"/>
          <a:ext cx="6478785" cy="5145786"/>
        </p:xfrm>
        <a:graphic>
          <a:graphicData uri="http://schemas.openxmlformats.org/drawingml/2006/table">
            <a:tbl>
              <a:tblPr>
                <a:tableStyleId>{5C22544A-7EE6-4342-B048-85BDC9FD1C3A}</a:tableStyleId>
              </a:tblPr>
              <a:tblGrid>
                <a:gridCol w="1671609">
                  <a:extLst>
                    <a:ext uri="{9D8B030D-6E8A-4147-A177-3AD203B41FA5}">
                      <a16:colId xmlns:a16="http://schemas.microsoft.com/office/drawing/2014/main" val="3226690826"/>
                    </a:ext>
                  </a:extLst>
                </a:gridCol>
                <a:gridCol w="4807176">
                  <a:extLst>
                    <a:ext uri="{9D8B030D-6E8A-4147-A177-3AD203B41FA5}">
                      <a16:colId xmlns:a16="http://schemas.microsoft.com/office/drawing/2014/main" val="99999403"/>
                    </a:ext>
                  </a:extLst>
                </a:gridCol>
              </a:tblGrid>
              <a:tr h="0">
                <a:tc>
                  <a:txBody>
                    <a:bodyPr/>
                    <a:lstStyle/>
                    <a:p>
                      <a:pPr algn="ctr">
                        <a:lnSpc>
                          <a:spcPct val="115000"/>
                        </a:lnSpc>
                      </a:pPr>
                      <a:r>
                        <a:rPr lang="en-IN" sz="1600" b="1" dirty="0">
                          <a:effectLst/>
                        </a:rPr>
                        <a:t>Political factors</a:t>
                      </a:r>
                      <a:endParaRPr lang="en-IN" sz="1600" b="1" dirty="0">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The trust does not value the motivation and does not care about the loyalty of employees (ewin.nhs.uk 2022a).</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32287723"/>
                  </a:ext>
                </a:extLst>
              </a:tr>
              <a:tr h="0">
                <a:tc>
                  <a:txBody>
                    <a:bodyPr/>
                    <a:lstStyle/>
                    <a:p>
                      <a:pPr algn="ctr">
                        <a:lnSpc>
                          <a:spcPct val="115000"/>
                        </a:lnSpc>
                      </a:pPr>
                      <a:r>
                        <a:rPr lang="en-IN" sz="1600" b="1" dirty="0">
                          <a:effectLst/>
                        </a:rPr>
                        <a:t>Economical factors</a:t>
                      </a:r>
                      <a:endParaRPr lang="en-IN" sz="1600" b="1" dirty="0">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The current globalisation impacted MCHT and the current pandemic affected other trusts.</a:t>
                      </a:r>
                    </a:p>
                    <a:p>
                      <a:pPr>
                        <a:lnSpc>
                          <a:spcPct val="115000"/>
                        </a:lnSpc>
                      </a:pPr>
                      <a:r>
                        <a:rPr lang="en-IN" sz="1600" dirty="0">
                          <a:effectLst/>
                          <a:latin typeface="Abadi" panose="020B0604020104020204" pitchFamily="34" charset="0"/>
                        </a:rPr>
                        <a:t>Reliance upon agency and banks (ewin.nhs.uk 2022b).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4023446428"/>
                  </a:ext>
                </a:extLst>
              </a:tr>
              <a:tr h="0">
                <a:tc>
                  <a:txBody>
                    <a:bodyPr/>
                    <a:lstStyle/>
                    <a:p>
                      <a:pPr algn="ctr">
                        <a:lnSpc>
                          <a:spcPct val="115000"/>
                        </a:lnSpc>
                      </a:pPr>
                      <a:r>
                        <a:rPr lang="en-IN" sz="1600" b="1">
                          <a:effectLst/>
                        </a:rPr>
                        <a:t>Social Factors</a:t>
                      </a:r>
                      <a:endParaRPr lang="en-IN" sz="1600" b="1">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Lack of understanding of the social nature of employees. Minimal focus on human rights (Tuli </a:t>
                      </a:r>
                      <a:r>
                        <a:rPr lang="en-IN" sz="1600" i="1" dirty="0">
                          <a:effectLst/>
                          <a:latin typeface="Abadi" panose="020B0604020104020204" pitchFamily="34" charset="0"/>
                        </a:rPr>
                        <a:t>et al. </a:t>
                      </a:r>
                      <a:r>
                        <a:rPr lang="en-IN" sz="1600" i="0" dirty="0">
                          <a:effectLst/>
                          <a:latin typeface="Abadi" panose="020B0604020104020204" pitchFamily="34" charset="0"/>
                        </a:rPr>
                        <a:t>2020, p.e146)</a:t>
                      </a:r>
                      <a:r>
                        <a:rPr lang="en-IN" sz="1600" dirty="0">
                          <a:effectLst/>
                          <a:latin typeface="Abadi" panose="020B0604020104020204" pitchFamily="34" charset="0"/>
                        </a:rPr>
                        <a:t>.</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986409764"/>
                  </a:ext>
                </a:extLst>
              </a:tr>
              <a:tr h="0">
                <a:tc>
                  <a:txBody>
                    <a:bodyPr/>
                    <a:lstStyle/>
                    <a:p>
                      <a:pPr algn="ctr">
                        <a:lnSpc>
                          <a:spcPct val="115000"/>
                        </a:lnSpc>
                      </a:pPr>
                      <a:r>
                        <a:rPr lang="en-IN" sz="1600" b="1" dirty="0">
                          <a:effectLst/>
                        </a:rPr>
                        <a:t>Technological factors</a:t>
                      </a:r>
                      <a:endParaRPr lang="en-IN" sz="1600" b="1" dirty="0">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Lack of communication and information technology to assist the staff.</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50717916"/>
                  </a:ext>
                </a:extLst>
              </a:tr>
              <a:tr h="0">
                <a:tc>
                  <a:txBody>
                    <a:bodyPr/>
                    <a:lstStyle/>
                    <a:p>
                      <a:pPr algn="ctr">
                        <a:lnSpc>
                          <a:spcPct val="115000"/>
                        </a:lnSpc>
                      </a:pPr>
                      <a:r>
                        <a:rPr lang="en-IN" sz="1600" b="1">
                          <a:effectLst/>
                        </a:rPr>
                        <a:t>Legal factors</a:t>
                      </a:r>
                      <a:endParaRPr lang="en-IN" sz="1600" b="1">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Improper legal responsibilities and improper assistance to the staff.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002620390"/>
                  </a:ext>
                </a:extLst>
              </a:tr>
              <a:tr h="0">
                <a:tc>
                  <a:txBody>
                    <a:bodyPr/>
                    <a:lstStyle/>
                    <a:p>
                      <a:pPr algn="ctr">
                        <a:lnSpc>
                          <a:spcPct val="115000"/>
                        </a:lnSpc>
                      </a:pPr>
                      <a:r>
                        <a:rPr lang="en-IN" sz="1600" b="1" dirty="0">
                          <a:effectLst/>
                        </a:rPr>
                        <a:t>Environmental factors</a:t>
                      </a:r>
                      <a:endParaRPr lang="en-IN" sz="1600" b="1" dirty="0">
                        <a:effectLst/>
                        <a:latin typeface="Arial" panose="020B0604020202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Unhealthy working environment and the current pandemic situation (health.org.uk 2022).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653379584"/>
                  </a:ext>
                </a:extLst>
              </a:tr>
            </a:tbl>
          </a:graphicData>
        </a:graphic>
      </p:graphicFrame>
      <p:pic>
        <p:nvPicPr>
          <p:cNvPr id="1026" name="Picture 2" descr="PESTEL Analysis - Overview, Factors, Examples">
            <a:extLst>
              <a:ext uri="{FF2B5EF4-FFF2-40B4-BE49-F238E27FC236}">
                <a16:creationId xmlns:a16="http://schemas.microsoft.com/office/drawing/2014/main" id="{DD57B8C5-147A-4494-AFFD-13B540BBB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3825" y="1740524"/>
            <a:ext cx="3133061" cy="3376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81348"/>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3" y="0"/>
            <a:ext cx="9779183" cy="1325563"/>
          </a:xfrm>
        </p:spPr>
        <p:txBody>
          <a:bodyPr/>
          <a:lstStyle/>
          <a:p>
            <a:pPr algn="ctr"/>
            <a:r>
              <a:rPr lang="en-US" sz="4000" dirty="0">
                <a:latin typeface="Abadi" panose="020B0604020104020204" pitchFamily="34" charset="0"/>
              </a:rPr>
              <a:t>Cause and effect analysis</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6</a:t>
            </a:fld>
            <a:endParaRPr lang="en-US" dirty="0"/>
          </a:p>
        </p:txBody>
      </p:sp>
      <p:pic>
        <p:nvPicPr>
          <p:cNvPr id="8" name="image1.png">
            <a:extLst>
              <a:ext uri="{FF2B5EF4-FFF2-40B4-BE49-F238E27FC236}">
                <a16:creationId xmlns:a16="http://schemas.microsoft.com/office/drawing/2014/main" id="{A45662AB-C045-40C3-86C3-8C06B64BD772}"/>
              </a:ext>
            </a:extLst>
          </p:cNvPr>
          <p:cNvPicPr/>
          <p:nvPr/>
        </p:nvPicPr>
        <p:blipFill>
          <a:blip r:embed="rId3"/>
          <a:stretch>
            <a:fillRect/>
          </a:stretch>
        </p:blipFill>
        <p:spPr>
          <a:xfrm>
            <a:off x="1319879" y="1420052"/>
            <a:ext cx="8982797" cy="4596442"/>
          </a:xfrm>
          <a:prstGeom prst="rect">
            <a:avLst/>
          </a:prstGeom>
        </p:spPr>
      </p:pic>
    </p:spTree>
    <p:extLst>
      <p:ext uri="{BB962C8B-B14F-4D97-AF65-F5344CB8AC3E}">
        <p14:creationId xmlns:p14="http://schemas.microsoft.com/office/powerpoint/2010/main" val="3748725201"/>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56655" y="464128"/>
            <a:ext cx="9779183" cy="1325563"/>
          </a:xfrm>
        </p:spPr>
        <p:txBody>
          <a:bodyPr/>
          <a:lstStyle/>
          <a:p>
            <a:pPr algn="ctr"/>
            <a:r>
              <a:rPr lang="en-US" sz="4000" dirty="0">
                <a:latin typeface="Abadi" panose="020B0604020104020204" pitchFamily="34" charset="0"/>
              </a:rPr>
              <a:t>Alternative solution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346365" y="2017467"/>
            <a:ext cx="6400799" cy="4840533"/>
          </a:xfrm>
        </p:spPr>
        <p:txBody>
          <a:bodyPr vert="horz" lIns="91440" tIns="45720" rIns="91440" bIns="45720" rtlCol="0" anchor="t">
            <a:normAutofit/>
          </a:bodyPr>
          <a:lstStyle/>
          <a:p>
            <a:pPr marL="342900" indent="-342900" algn="just">
              <a:buFont typeface="Arial" panose="020B0604020202020204" pitchFamily="34" charset="0"/>
              <a:buChar char="•"/>
            </a:pPr>
            <a:r>
              <a:rPr lang="en-US" sz="2000" dirty="0">
                <a:latin typeface="Abadi" panose="020B0604020104020204" pitchFamily="34" charset="0"/>
              </a:rPr>
              <a:t>The staff absenteeism issue can be mitigated by</a:t>
            </a:r>
          </a:p>
          <a:p>
            <a:pPr marL="342900" indent="-342900" algn="just">
              <a:buFont typeface="Arial" panose="020B0604020202020204" pitchFamily="34" charset="0"/>
              <a:buChar char="•"/>
            </a:pPr>
            <a:r>
              <a:rPr lang="en-US" sz="2000" dirty="0">
                <a:latin typeface="Abadi" panose="020B0604020104020204" pitchFamily="34" charset="0"/>
              </a:rPr>
              <a:t>Implementing a training </a:t>
            </a:r>
            <a:r>
              <a:rPr lang="en-US" sz="2000" dirty="0" err="1">
                <a:latin typeface="Abadi" panose="020B0604020104020204" pitchFamily="34" charset="0"/>
              </a:rPr>
              <a:t>programme</a:t>
            </a:r>
            <a:r>
              <a:rPr lang="en-US" sz="2000" dirty="0">
                <a:latin typeface="Abadi" panose="020B0604020104020204" pitchFamily="34" charset="0"/>
              </a:rPr>
              <a:t> for the managers as well as the staff.</a:t>
            </a:r>
          </a:p>
          <a:p>
            <a:pPr marL="342900" indent="-342900" algn="just">
              <a:buFont typeface="Arial" panose="020B0604020202020204" pitchFamily="34" charset="0"/>
              <a:buChar char="•"/>
            </a:pPr>
            <a:r>
              <a:rPr lang="en-US" sz="2000" dirty="0">
                <a:latin typeface="Abadi" panose="020B0604020104020204" pitchFamily="34" charset="0"/>
              </a:rPr>
              <a:t>Updating the policies for “trust managing attendance” can be beneficial.</a:t>
            </a:r>
          </a:p>
          <a:p>
            <a:pPr marL="342900" indent="-342900" algn="just">
              <a:buFont typeface="Arial" panose="020B0604020202020204" pitchFamily="34" charset="0"/>
              <a:buChar char="•"/>
            </a:pPr>
            <a:r>
              <a:rPr lang="en-US" sz="2000" dirty="0">
                <a:latin typeface="Abadi" panose="020B0604020104020204" pitchFamily="34" charset="0"/>
              </a:rPr>
              <a:t>According to Ewin NHS, "Health Improvement Assessment" (HIA) reduces staff absenteeism (cdc.gov 2022).</a:t>
            </a:r>
          </a:p>
          <a:p>
            <a:pPr marL="342900" indent="-342900" algn="just">
              <a:buFont typeface="Arial" panose="020B0604020202020204" pitchFamily="34" charset="0"/>
              <a:buChar char="•"/>
            </a:pPr>
            <a:r>
              <a:rPr lang="en-US" sz="2000" dirty="0">
                <a:latin typeface="Abadi" panose="020B0604020104020204" pitchFamily="34" charset="0"/>
              </a:rPr>
              <a:t>As lack of morale is an issue, “motivational interviewing can be an effective solution (ewin.nhs.uk 2022b; Willan </a:t>
            </a:r>
            <a:r>
              <a:rPr lang="en-US" sz="2000" i="1" dirty="0">
                <a:latin typeface="Abadi" panose="020B0604020104020204" pitchFamily="34" charset="0"/>
              </a:rPr>
              <a:t>et al. </a:t>
            </a:r>
            <a:r>
              <a:rPr lang="en-US" sz="2000" dirty="0">
                <a:latin typeface="Abadi" panose="020B0604020104020204" pitchFamily="34" charset="0"/>
              </a:rPr>
              <a:t>2020, p.2).</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7</a:t>
            </a:fld>
            <a:endParaRPr lang="en-US" dirty="0"/>
          </a:p>
        </p:txBody>
      </p:sp>
      <p:pic>
        <p:nvPicPr>
          <p:cNvPr id="3074" name="Picture 2" descr="4 Steps to Managing Absenteeism in Your Organization">
            <a:extLst>
              <a:ext uri="{FF2B5EF4-FFF2-40B4-BE49-F238E27FC236}">
                <a16:creationId xmlns:a16="http://schemas.microsoft.com/office/drawing/2014/main" id="{2091E8A8-D808-4DEF-AA02-744E3F4AE0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6099" y="2573211"/>
            <a:ext cx="5049536" cy="2186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19901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lstStyle/>
          <a:p>
            <a:pPr algn="ctr"/>
            <a:r>
              <a:rPr lang="en-US" sz="4000" dirty="0">
                <a:latin typeface="Abadi" panose="020B0604020104020204" pitchFamily="34" charset="0"/>
              </a:rPr>
              <a:t>Conclusion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526473" y="2017467"/>
            <a:ext cx="6252699" cy="3593624"/>
          </a:xfrm>
        </p:spPr>
        <p:txBody>
          <a:bodyPr vert="horz" lIns="91440" tIns="45720" rIns="91440" bIns="45720" rtlCol="0" anchor="t">
            <a:normAutofit/>
          </a:bodyPr>
          <a:lstStyle/>
          <a:p>
            <a:pPr marL="342900" indent="-342900" algn="just">
              <a:buFont typeface="Arial" panose="020B0604020202020204" pitchFamily="34" charset="0"/>
              <a:buChar char="•"/>
            </a:pPr>
            <a:r>
              <a:rPr lang="en-US" sz="2000" dirty="0">
                <a:latin typeface="Abadi" panose="020B0604020104020204" pitchFamily="34" charset="0"/>
              </a:rPr>
              <a:t>The presentation has explained the issue of staff absenteeism in MCHT.</a:t>
            </a:r>
          </a:p>
          <a:p>
            <a:pPr marL="342900" indent="-342900" algn="just">
              <a:buFont typeface="Arial" panose="020B0604020202020204" pitchFamily="34" charset="0"/>
              <a:buChar char="•"/>
            </a:pPr>
            <a:r>
              <a:rPr lang="en-US" sz="2000" dirty="0">
                <a:latin typeface="Abadi" panose="020B0604020104020204" pitchFamily="34" charset="0"/>
              </a:rPr>
              <a:t>It has been found that the work pressure and lack of morale resulted in long-term absenteeism.</a:t>
            </a:r>
          </a:p>
          <a:p>
            <a:pPr marL="342900" indent="-342900" algn="just">
              <a:buFont typeface="Arial" panose="020B0604020202020204" pitchFamily="34" charset="0"/>
              <a:buChar char="•"/>
            </a:pPr>
            <a:r>
              <a:rPr lang="en-US" sz="2000" dirty="0">
                <a:latin typeface="Abadi" panose="020B0604020104020204" pitchFamily="34" charset="0"/>
              </a:rPr>
              <a:t>Therefore, the presentation provided some solutions.</a:t>
            </a:r>
          </a:p>
          <a:p>
            <a:pPr marL="342900" indent="-342900" algn="just">
              <a:buFont typeface="Arial" panose="020B0604020202020204" pitchFamily="34" charset="0"/>
              <a:buChar char="•"/>
            </a:pPr>
            <a:r>
              <a:rPr lang="en-US" sz="2000" dirty="0">
                <a:latin typeface="Abadi" panose="020B0604020104020204" pitchFamily="34" charset="0"/>
              </a:rPr>
              <a:t>The best solution is </a:t>
            </a:r>
            <a:r>
              <a:rPr lang="en-US" sz="2000" dirty="0" err="1">
                <a:latin typeface="Abadi" panose="020B0604020104020204" pitchFamily="34" charset="0"/>
              </a:rPr>
              <a:t>organising</a:t>
            </a:r>
            <a:r>
              <a:rPr lang="en-US" sz="2000" dirty="0">
                <a:latin typeface="Abadi" panose="020B0604020104020204" pitchFamily="34" charset="0"/>
              </a:rPr>
              <a:t> a training </a:t>
            </a:r>
            <a:r>
              <a:rPr lang="en-US" sz="2000" dirty="0" err="1">
                <a:latin typeface="Abadi" panose="020B0604020104020204" pitchFamily="34" charset="0"/>
              </a:rPr>
              <a:t>programme</a:t>
            </a:r>
            <a:r>
              <a:rPr lang="en-US" sz="2000" dirty="0">
                <a:latin typeface="Abadi" panose="020B0604020104020204" pitchFamily="34" charset="0"/>
              </a:rPr>
              <a:t> for both managers and staff to enhance their encouragement and morale.</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3/13/2022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8</a:t>
            </a:fld>
            <a:endParaRPr lang="en-US" dirty="0"/>
          </a:p>
        </p:txBody>
      </p:sp>
      <p:pic>
        <p:nvPicPr>
          <p:cNvPr id="4098" name="Picture 2" descr="Functions of Human Resource Management">
            <a:extLst>
              <a:ext uri="{FF2B5EF4-FFF2-40B4-BE49-F238E27FC236}">
                <a16:creationId xmlns:a16="http://schemas.microsoft.com/office/drawing/2014/main" id="{40551D46-9C41-4ED2-AD5A-F192DCD6B0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458" y="2017467"/>
            <a:ext cx="4758806" cy="3090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687920"/>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53143" y="1645920"/>
            <a:ext cx="3522879" cy="4470821"/>
          </a:xfrm>
        </p:spPr>
        <p:txBody>
          <a:bodyPr>
            <a:normAutofit/>
          </a:bodyPr>
          <a:lstStyle/>
          <a:p>
            <a:pPr algn="r"/>
            <a:r>
              <a:rPr lang="en-US">
                <a:solidFill>
                  <a:schemeClr val="tx1"/>
                </a:solidFill>
                <a:latin typeface="Abadi" panose="020B0604020104020204" pitchFamily="34" charset="0"/>
              </a:rPr>
              <a:t>References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4829164" y="1645920"/>
            <a:ext cx="6294448" cy="4470821"/>
          </a:xfrm>
        </p:spPr>
        <p:txBody>
          <a:bodyPr vert="horz" lIns="91440" tIns="45720" rIns="91440" bIns="45720" rtlCol="0">
            <a:normAutofit lnSpcReduction="10000"/>
          </a:bodyPr>
          <a:lstStyle/>
          <a:p>
            <a:pPr>
              <a:lnSpc>
                <a:spcPct val="90000"/>
              </a:lnSpc>
              <a:spcBef>
                <a:spcPts val="1200"/>
              </a:spcBef>
            </a:pPr>
            <a:r>
              <a:rPr lang="en-IN" sz="1100" b="1" dirty="0">
                <a:latin typeface="Abadi" panose="020B0604020104020204" pitchFamily="34" charset="0"/>
                <a:ea typeface="Arial"/>
                <a:cs typeface="Arial" pitchFamily="34" charset="0"/>
              </a:rPr>
              <a:t>Bbc.com. (2022). </a:t>
            </a:r>
            <a:r>
              <a:rPr lang="en-IN" sz="1100" b="1" i="1" dirty="0">
                <a:latin typeface="Abadi" panose="020B0604020104020204" pitchFamily="34" charset="0"/>
                <a:ea typeface="Arial"/>
                <a:cs typeface="Arial" pitchFamily="34" charset="0"/>
              </a:rPr>
              <a:t>Covid: Hospital trusts declare critical incidents over staff shortages</a:t>
            </a:r>
            <a:r>
              <a:rPr lang="en-IN" sz="1100" b="1" dirty="0">
                <a:latin typeface="Abadi" panose="020B0604020104020204" pitchFamily="34" charset="0"/>
                <a:ea typeface="Arial"/>
                <a:cs typeface="Arial" pitchFamily="34" charset="0"/>
              </a:rPr>
              <a:t>. Available at: </a:t>
            </a:r>
            <a:r>
              <a:rPr lang="en-IN" sz="1100" b="1" u="sng" dirty="0">
                <a:latin typeface="Abadi" panose="020B0604020104020204" pitchFamily="34" charset="0"/>
                <a:ea typeface="Arial"/>
                <a:cs typeface="Arial" pitchFamily="34" charset="0"/>
                <a:hlinkClick r:id="rId3">
                  <a:extLst>
                    <a:ext uri="{A12FA001-AC4F-418D-AE19-62706E023703}">
                      <ahyp:hlinkClr xmlns:ahyp="http://schemas.microsoft.com/office/drawing/2018/hyperlinkcolor" val="tx"/>
                    </a:ext>
                  </a:extLst>
                </a:hlinkClick>
              </a:rPr>
              <a:t>https://www.bbc.com/news/uk-england-59866650</a:t>
            </a:r>
            <a:r>
              <a:rPr lang="en-IN" sz="1100" b="1" dirty="0">
                <a:latin typeface="Abadi" panose="020B0604020104020204" pitchFamily="34" charset="0"/>
                <a:ea typeface="Arial"/>
                <a:cs typeface="Arial" pitchFamily="34" charset="0"/>
              </a:rPr>
              <a:t> [Accessed 5th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Cdc.gov. (2022). </a:t>
            </a:r>
            <a:r>
              <a:rPr lang="en-IN" sz="1100" b="1" i="1" dirty="0">
                <a:latin typeface="Abadi" panose="020B0604020104020204" pitchFamily="34" charset="0"/>
                <a:ea typeface="Arial"/>
                <a:cs typeface="Arial" pitchFamily="34" charset="0"/>
              </a:rPr>
              <a:t>Community Health Assessments &amp; Health Improvement Plans</a:t>
            </a:r>
            <a:r>
              <a:rPr lang="en-IN" sz="1100" b="1" dirty="0">
                <a:latin typeface="Abadi" panose="020B0604020104020204" pitchFamily="34" charset="0"/>
                <a:ea typeface="Arial"/>
                <a:cs typeface="Arial" pitchFamily="34" charset="0"/>
              </a:rPr>
              <a:t>. Available at: </a:t>
            </a:r>
            <a:r>
              <a:rPr lang="en-IN" sz="1100" b="1" dirty="0">
                <a:latin typeface="Abadi" panose="020B0604020104020204" pitchFamily="34" charset="0"/>
                <a:ea typeface="Arial"/>
                <a:cs typeface="Arial" pitchFamily="34" charset="0"/>
                <a:hlinkClick r:id="rId4">
                  <a:extLst>
                    <a:ext uri="{A12FA001-AC4F-418D-AE19-62706E023703}">
                      <ahyp:hlinkClr xmlns:ahyp="http://schemas.microsoft.com/office/drawing/2018/hyperlinkcolor" val="tx"/>
                    </a:ext>
                  </a:extLst>
                </a:hlinkClick>
              </a:rPr>
              <a:t>https://www.cdc.gov/publichealthgateway/cha/plan.html</a:t>
            </a:r>
            <a:r>
              <a:rPr lang="en-IN" sz="1100" b="1" dirty="0">
                <a:latin typeface="Abadi" panose="020B0604020104020204" pitchFamily="34" charset="0"/>
                <a:ea typeface="Arial"/>
                <a:cs typeface="Arial" pitchFamily="34" charset="0"/>
              </a:rPr>
              <a:t> [Accessed 4th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cqc.org.uk. (2022). </a:t>
            </a:r>
            <a:r>
              <a:rPr lang="en-IN" sz="1100" b="1" i="1" dirty="0">
                <a:latin typeface="Abadi" panose="020B0604020104020204" pitchFamily="34" charset="0"/>
                <a:ea typeface="Arial"/>
                <a:cs typeface="Arial" pitchFamily="34" charset="0"/>
              </a:rPr>
              <a:t>The recovery challenges for NHS hospital services</a:t>
            </a:r>
            <a:r>
              <a:rPr lang="en-IN" sz="1100" b="1" dirty="0">
                <a:latin typeface="Abadi" panose="020B0604020104020204" pitchFamily="34" charset="0"/>
                <a:ea typeface="Arial"/>
                <a:cs typeface="Arial" pitchFamily="34" charset="0"/>
              </a:rPr>
              <a:t>. Available at: </a:t>
            </a:r>
            <a:r>
              <a:rPr lang="en-IN" sz="1100" b="1" dirty="0">
                <a:latin typeface="Abadi" panose="020B0604020104020204" pitchFamily="34" charset="0"/>
                <a:ea typeface="Arial"/>
                <a:cs typeface="Arial" pitchFamily="34" charset="0"/>
                <a:hlinkClick r:id="rId5">
                  <a:extLst>
                    <a:ext uri="{A12FA001-AC4F-418D-AE19-62706E023703}">
                      <ahyp:hlinkClr xmlns:ahyp="http://schemas.microsoft.com/office/drawing/2018/hyperlinkcolor" val="tx"/>
                    </a:ext>
                  </a:extLst>
                </a:hlinkClick>
              </a:rPr>
              <a:t>https://www.cqc.org.uk/news/stories/recovery-challenges-nhs-hospital-services</a:t>
            </a:r>
            <a:r>
              <a:rPr lang="en-IN" sz="1100" b="1" dirty="0">
                <a:latin typeface="Abadi" panose="020B0604020104020204" pitchFamily="34" charset="0"/>
                <a:ea typeface="Arial"/>
                <a:cs typeface="Arial" pitchFamily="34" charset="0"/>
              </a:rPr>
              <a:t>[Accessed 7th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ewin.nhs.uk. (2022a). </a:t>
            </a:r>
            <a:r>
              <a:rPr lang="en-IN" sz="1100" b="1" i="1" dirty="0">
                <a:latin typeface="Abadi" panose="020B0604020104020204" pitchFamily="34" charset="0"/>
                <a:ea typeface="Arial"/>
                <a:cs typeface="Arial" pitchFamily="34" charset="0"/>
              </a:rPr>
              <a:t>Reducing long-term absenteeism</a:t>
            </a:r>
            <a:r>
              <a:rPr lang="en-IN" sz="1100" b="1" dirty="0">
                <a:latin typeface="Abadi" panose="020B0604020104020204" pitchFamily="34" charset="0"/>
                <a:ea typeface="Arial"/>
                <a:cs typeface="Arial" pitchFamily="34" charset="0"/>
              </a:rPr>
              <a:t>. Available at: http://www.ewin.nhs.uk/tools_and_resources/reducing-long-term-absenteeism [Accessed 4th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ewin.nhs.uk. (2022b). </a:t>
            </a:r>
            <a:r>
              <a:rPr lang="en-IN" sz="1100" b="1" i="1" dirty="0">
                <a:latin typeface="Abadi" panose="020B0604020104020204" pitchFamily="34" charset="0"/>
                <a:ea typeface="Arial"/>
                <a:cs typeface="Arial" pitchFamily="34" charset="0"/>
              </a:rPr>
              <a:t>Case Study: Reducing Long-term Absenteeism</a:t>
            </a:r>
            <a:r>
              <a:rPr lang="en-IN" sz="1100" b="1" dirty="0">
                <a:latin typeface="Abadi" panose="020B0604020104020204" pitchFamily="34" charset="0"/>
                <a:ea typeface="Arial"/>
                <a:cs typeface="Arial" pitchFamily="34" charset="0"/>
              </a:rPr>
              <a:t>. Available at: </a:t>
            </a:r>
            <a:r>
              <a:rPr lang="en-IN" sz="1100" b="1" u="sng" dirty="0">
                <a:latin typeface="Abadi" panose="020B0604020104020204" pitchFamily="34" charset="0"/>
                <a:ea typeface="Arial"/>
                <a:cs typeface="Arial" pitchFamily="34" charset="0"/>
                <a:hlinkClick r:id="rId6">
                  <a:extLst>
                    <a:ext uri="{A12FA001-AC4F-418D-AE19-62706E023703}">
                      <ahyp:hlinkClr xmlns:ahyp="http://schemas.microsoft.com/office/drawing/2018/hyperlinkcolor" val="tx"/>
                    </a:ext>
                  </a:extLst>
                </a:hlinkClick>
              </a:rPr>
              <a:t>http://www.ewin.nhs.uk/sites/default/files/eWIN%20Case%20Study%20-%20Reducing%20Long-term%20Absenteeism.pdf</a:t>
            </a:r>
            <a:r>
              <a:rPr lang="en-IN" sz="1100" b="1" dirty="0">
                <a:latin typeface="Abadi" panose="020B0604020104020204" pitchFamily="34" charset="0"/>
                <a:ea typeface="Arial"/>
                <a:cs typeface="Arial" pitchFamily="34" charset="0"/>
              </a:rPr>
              <a:t>[Accessed 5th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health.org.uk. (2022). </a:t>
            </a:r>
            <a:r>
              <a:rPr lang="en-IN" sz="1100" b="1" i="1" dirty="0">
                <a:latin typeface="Abadi" panose="020B0604020104020204" pitchFamily="34" charset="0"/>
                <a:ea typeface="Arial"/>
                <a:cs typeface="Arial" pitchFamily="34" charset="0"/>
              </a:rPr>
              <a:t>COVID-19: Five dimensions of impact</a:t>
            </a:r>
            <a:r>
              <a:rPr lang="en-IN" sz="1100" b="1" dirty="0">
                <a:latin typeface="Abadi" panose="020B0604020104020204" pitchFamily="34" charset="0"/>
                <a:ea typeface="Arial"/>
                <a:cs typeface="Arial" pitchFamily="34" charset="0"/>
              </a:rPr>
              <a:t>. Available at: </a:t>
            </a:r>
            <a:r>
              <a:rPr lang="en-IN" sz="1100" b="1" u="sng" dirty="0">
                <a:latin typeface="Abadi" panose="020B0604020104020204" pitchFamily="34" charset="0"/>
                <a:ea typeface="Arial"/>
                <a:cs typeface="Arial" pitchFamily="34" charset="0"/>
                <a:hlinkClick r:id="rId7">
                  <a:extLst>
                    <a:ext uri="{A12FA001-AC4F-418D-AE19-62706E023703}">
                      <ahyp:hlinkClr xmlns:ahyp="http://schemas.microsoft.com/office/drawing/2018/hyperlinkcolor" val="tx"/>
                    </a:ext>
                  </a:extLst>
                </a:hlinkClick>
              </a:rPr>
              <a:t>https://www.health.org.uk/news-and-comment/blogs/covid-19-five-dimensions-of-impact</a:t>
            </a:r>
            <a:r>
              <a:rPr lang="en-IN" sz="1100" b="1" dirty="0">
                <a:latin typeface="Abadi" panose="020B0604020104020204" pitchFamily="34" charset="0"/>
                <a:ea typeface="Arial"/>
                <a:cs typeface="Arial" pitchFamily="34" charset="0"/>
              </a:rPr>
              <a:t>[Accessed 7th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mcht.nhs.uk. (2022).</a:t>
            </a:r>
            <a:r>
              <a:rPr lang="en-IN" sz="1100" b="1" i="1" dirty="0">
                <a:latin typeface="Abadi" panose="020B0604020104020204" pitchFamily="34" charset="0"/>
                <a:ea typeface="Arial"/>
                <a:cs typeface="Arial" pitchFamily="34" charset="0"/>
              </a:rPr>
              <a:t> Homepage</a:t>
            </a:r>
            <a:r>
              <a:rPr lang="en-IN" sz="1100" b="1" dirty="0">
                <a:latin typeface="Abadi" panose="020B0604020104020204" pitchFamily="34" charset="0"/>
                <a:ea typeface="Arial"/>
                <a:cs typeface="Arial" pitchFamily="34" charset="0"/>
              </a:rPr>
              <a:t>. Available at: </a:t>
            </a:r>
            <a:r>
              <a:rPr lang="en-IN" sz="1100" b="1" u="sng" dirty="0">
                <a:latin typeface="Abadi" panose="020B0604020104020204" pitchFamily="34" charset="0"/>
                <a:ea typeface="Arial"/>
                <a:cs typeface="Arial" pitchFamily="34" charset="0"/>
                <a:hlinkClick r:id="rId8">
                  <a:extLst>
                    <a:ext uri="{A12FA001-AC4F-418D-AE19-62706E023703}">
                      <ahyp:hlinkClr xmlns:ahyp="http://schemas.microsoft.com/office/drawing/2018/hyperlinkcolor" val="tx"/>
                    </a:ext>
                  </a:extLst>
                </a:hlinkClick>
              </a:rPr>
              <a:t>https://www.mcht.nhs.uk/</a:t>
            </a:r>
            <a:r>
              <a:rPr lang="en-IN" sz="1100" b="1" dirty="0">
                <a:latin typeface="Abadi" panose="020B0604020104020204" pitchFamily="34" charset="0"/>
                <a:ea typeface="Arial"/>
                <a:cs typeface="Arial" pitchFamily="34" charset="0"/>
              </a:rPr>
              <a:t>[Accessed 5th March 2022]</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Tuli, S., Tuli, S., Wander, G., Wander, P., Gill, S.S., </a:t>
            </a:r>
            <a:r>
              <a:rPr lang="en-IN" sz="1100" b="1" dirty="0" err="1">
                <a:latin typeface="Abadi" panose="020B0604020104020204" pitchFamily="34" charset="0"/>
                <a:ea typeface="Arial"/>
                <a:cs typeface="Arial" pitchFamily="34" charset="0"/>
              </a:rPr>
              <a:t>Dustdar</a:t>
            </a:r>
            <a:r>
              <a:rPr lang="en-IN" sz="1100" b="1" dirty="0">
                <a:latin typeface="Abadi" panose="020B0604020104020204" pitchFamily="34" charset="0"/>
                <a:ea typeface="Arial"/>
                <a:cs typeface="Arial" pitchFamily="34" charset="0"/>
              </a:rPr>
              <a:t>, S., </a:t>
            </a:r>
            <a:r>
              <a:rPr lang="en-IN" sz="1100" b="1" dirty="0" err="1">
                <a:latin typeface="Abadi" panose="020B0604020104020204" pitchFamily="34" charset="0"/>
                <a:ea typeface="Arial"/>
                <a:cs typeface="Arial" pitchFamily="34" charset="0"/>
              </a:rPr>
              <a:t>Sakellariou</a:t>
            </a:r>
            <a:r>
              <a:rPr lang="en-IN" sz="1100" b="1" dirty="0">
                <a:latin typeface="Abadi" panose="020B0604020104020204" pitchFamily="34" charset="0"/>
                <a:ea typeface="Arial"/>
                <a:cs typeface="Arial" pitchFamily="34" charset="0"/>
              </a:rPr>
              <a:t>, R. and Rana, O., 2020. Next generation technologies for smart healthcare: Challenges, vision, model, trends and future directions. </a:t>
            </a:r>
            <a:r>
              <a:rPr lang="en-IN" sz="1100" b="1" i="1" dirty="0">
                <a:latin typeface="Abadi" panose="020B0604020104020204" pitchFamily="34" charset="0"/>
                <a:ea typeface="Arial"/>
                <a:cs typeface="Arial" pitchFamily="34" charset="0"/>
              </a:rPr>
              <a:t>Internet technology letters</a:t>
            </a:r>
            <a:r>
              <a:rPr lang="en-IN" sz="1100" b="1" dirty="0">
                <a:latin typeface="Abadi" panose="020B0604020104020204" pitchFamily="34" charset="0"/>
                <a:ea typeface="Arial"/>
                <a:cs typeface="Arial" pitchFamily="34" charset="0"/>
              </a:rPr>
              <a:t>, </a:t>
            </a:r>
            <a:r>
              <a:rPr lang="en-IN" sz="1100" b="1" i="1" dirty="0">
                <a:latin typeface="Abadi" panose="020B0604020104020204" pitchFamily="34" charset="0"/>
                <a:ea typeface="Arial"/>
                <a:cs typeface="Arial" pitchFamily="34" charset="0"/>
              </a:rPr>
              <a:t>3</a:t>
            </a:r>
            <a:r>
              <a:rPr lang="en-IN" sz="1100" b="1" dirty="0">
                <a:latin typeface="Abadi" panose="020B0604020104020204" pitchFamily="34" charset="0"/>
                <a:ea typeface="Arial"/>
                <a:cs typeface="Arial" pitchFamily="34" charset="0"/>
              </a:rPr>
              <a:t>(2), p.e145.</a:t>
            </a:r>
            <a:endParaRPr lang="en-US" sz="1100" b="1" dirty="0">
              <a:latin typeface="Abadi" panose="020B0604020104020204" pitchFamily="34" charset="0"/>
              <a:ea typeface="Arial"/>
              <a:cs typeface="Arial" pitchFamily="34" charset="0"/>
            </a:endParaRPr>
          </a:p>
          <a:p>
            <a:pPr>
              <a:lnSpc>
                <a:spcPct val="90000"/>
              </a:lnSpc>
              <a:spcBef>
                <a:spcPts val="1200"/>
              </a:spcBef>
            </a:pPr>
            <a:r>
              <a:rPr lang="en-IN" sz="1100" b="1" dirty="0">
                <a:latin typeface="Abadi" panose="020B0604020104020204" pitchFamily="34" charset="0"/>
                <a:ea typeface="Arial"/>
                <a:cs typeface="Arial" pitchFamily="34" charset="0"/>
              </a:rPr>
              <a:t>Willan, J., King, A.J., Jeffery, K. and </a:t>
            </a:r>
            <a:r>
              <a:rPr lang="en-IN" sz="1100" b="1" dirty="0" err="1">
                <a:latin typeface="Abadi" panose="020B0604020104020204" pitchFamily="34" charset="0"/>
                <a:ea typeface="Arial"/>
                <a:cs typeface="Arial" pitchFamily="34" charset="0"/>
              </a:rPr>
              <a:t>Bienz</a:t>
            </a:r>
            <a:r>
              <a:rPr lang="en-IN" sz="1100" b="1" dirty="0">
                <a:latin typeface="Abadi" panose="020B0604020104020204" pitchFamily="34" charset="0"/>
                <a:ea typeface="Arial"/>
                <a:cs typeface="Arial" pitchFamily="34" charset="0"/>
              </a:rPr>
              <a:t>, N., 2020. Challenges for NHS hospitals during covid-19 epidemic. </a:t>
            </a:r>
            <a:r>
              <a:rPr lang="en-IN" sz="1100" b="1" i="1" dirty="0">
                <a:latin typeface="Abadi" panose="020B0604020104020204" pitchFamily="34" charset="0"/>
                <a:ea typeface="Arial"/>
                <a:cs typeface="Arial" pitchFamily="34" charset="0"/>
              </a:rPr>
              <a:t>BMJ</a:t>
            </a:r>
            <a:r>
              <a:rPr lang="en-IN" sz="1100" b="1" dirty="0">
                <a:latin typeface="Abadi" panose="020B0604020104020204" pitchFamily="34" charset="0"/>
                <a:ea typeface="Arial"/>
                <a:cs typeface="Arial" pitchFamily="34" charset="0"/>
              </a:rPr>
              <a:t>, </a:t>
            </a:r>
            <a:r>
              <a:rPr lang="en-IN" sz="1100" b="1" i="1" dirty="0">
                <a:latin typeface="Abadi" panose="020B0604020104020204" pitchFamily="34" charset="0"/>
                <a:ea typeface="Arial"/>
                <a:cs typeface="Arial" pitchFamily="34" charset="0"/>
              </a:rPr>
              <a:t>368</a:t>
            </a:r>
            <a:r>
              <a:rPr lang="en-IN" sz="1100" b="1" dirty="0">
                <a:latin typeface="Abadi" panose="020B0604020104020204" pitchFamily="34" charset="0"/>
                <a:ea typeface="Arial"/>
                <a:cs typeface="Arial" pitchFamily="34" charset="0"/>
              </a:rPr>
              <a:t>.</a:t>
            </a:r>
            <a:endParaRPr lang="en-US" sz="1100" b="1" dirty="0">
              <a:latin typeface="Abadi" panose="020B0604020104020204" pitchFamily="34" charset="0"/>
              <a:ea typeface="Arial"/>
              <a:cs typeface="Arial" pitchFamily="34" charset="0"/>
            </a:endParaRPr>
          </a:p>
          <a:p>
            <a:pPr>
              <a:lnSpc>
                <a:spcPct val="90000"/>
              </a:lnSpc>
              <a:spcBef>
                <a:spcPts val="1200"/>
              </a:spcBef>
            </a:pPr>
            <a:endParaRPr lang="en-US" sz="1000" dirty="0">
              <a:latin typeface="Arial" pitchFamily="34" charset="0"/>
              <a:ea typeface="Arial"/>
              <a:cs typeface="Arial" pitchFamily="34" charset="0"/>
            </a:endParaRP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a:xfrm>
            <a:off x="9087619" y="6355080"/>
            <a:ext cx="2103120" cy="304799"/>
          </a:xfrm>
        </p:spPr>
        <p:txBody>
          <a:bodyPr anchor="ctr">
            <a:normAutofit/>
          </a:bodyPr>
          <a:lstStyle/>
          <a:p>
            <a:pPr algn="r">
              <a:spcAft>
                <a:spcPts val="600"/>
              </a:spcAft>
            </a:pPr>
            <a:fld id="{495D8227-9DE4-4D42-8C1B-E10C828BC634}" type="datetime1">
              <a:rPr lang="en-US">
                <a:solidFill>
                  <a:schemeClr val="tx1">
                    <a:alpha val="60000"/>
                  </a:schemeClr>
                </a:solidFill>
              </a:rPr>
              <a:pPr algn="r">
                <a:spcAft>
                  <a:spcPts val="600"/>
                </a:spcAft>
              </a:pPr>
              <a:t>3/13/2022</a:t>
            </a:fld>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normAutofit/>
          </a:bodyPr>
          <a:lstStyle/>
          <a:p>
            <a:pPr>
              <a:spcAft>
                <a:spcPts val="600"/>
              </a:spcAft>
            </a:pPr>
            <a:fld id="{294A09A9-5501-47C1-A89A-A340965A2BE2}" type="slidenum">
              <a:rPr lang="en-US" smtClean="0"/>
              <a:pPr>
                <a:spcAft>
                  <a:spcPts val="600"/>
                </a:spcAft>
              </a:pPr>
              <a:t>9</a:t>
            </a:fld>
            <a:endParaRPr lang="en-US"/>
          </a:p>
        </p:txBody>
      </p:sp>
    </p:spTree>
    <p:extLst>
      <p:ext uri="{BB962C8B-B14F-4D97-AF65-F5344CB8AC3E}">
        <p14:creationId xmlns:p14="http://schemas.microsoft.com/office/powerpoint/2010/main" val="269072943"/>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6683829" y="1447800"/>
            <a:ext cx="4397828" cy="3329581"/>
          </a:xfrm>
        </p:spPr>
        <p:txBody>
          <a:bodyPr>
            <a:normAutofit/>
          </a:bodyPr>
          <a:lstStyle/>
          <a:p>
            <a:r>
              <a:rPr lang="en-US" sz="6000" dirty="0">
                <a:latin typeface="Abadi" panose="020B0604020104020204" pitchFamily="34" charset="0"/>
              </a:rPr>
              <a:t>Thank you!</a:t>
            </a:r>
          </a:p>
        </p:txBody>
      </p:sp>
      <p:pic>
        <p:nvPicPr>
          <p:cNvPr id="6" name="Graphic 5" descr="Smiling Face with No Fill">
            <a:extLst>
              <a:ext uri="{FF2B5EF4-FFF2-40B4-BE49-F238E27FC236}">
                <a16:creationId xmlns:a16="http://schemas.microsoft.com/office/drawing/2014/main" id="{585B4CEA-8D9C-5A4A-CDBA-4E89D8488C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854" y="703489"/>
            <a:ext cx="5450557" cy="5450557"/>
          </a:xfrm>
          <a:prstGeom prst="rect">
            <a:avLst/>
          </a:prstGeom>
          <a:effectLst/>
        </p:spPr>
      </p:pic>
    </p:spTree>
    <p:extLst>
      <p:ext uri="{BB962C8B-B14F-4D97-AF65-F5344CB8AC3E}">
        <p14:creationId xmlns:p14="http://schemas.microsoft.com/office/powerpoint/2010/main" val="926184573"/>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71</TotalTime>
  <Words>1116</Words>
  <Application>Microsoft Office PowerPoint</Application>
  <PresentationFormat>Widescreen</PresentationFormat>
  <Paragraphs>87</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Abadi</vt:lpstr>
      <vt:lpstr>Arial</vt:lpstr>
      <vt:lpstr>Calibri</vt:lpstr>
      <vt:lpstr>Century Gothic</vt:lpstr>
      <vt:lpstr>Tenorite</vt:lpstr>
      <vt:lpstr>Times New Roman</vt:lpstr>
      <vt:lpstr>Wingdings 3</vt:lpstr>
      <vt:lpstr>Ion</vt:lpstr>
      <vt:lpstr>PROBLEM SOLVING AND DECISION MAKING  BMSW 4004 </vt:lpstr>
      <vt:lpstr>Table of Contents</vt:lpstr>
      <vt:lpstr>Introduction</vt:lpstr>
      <vt:lpstr>Nature and impact of complex problems on employees and organisation</vt:lpstr>
      <vt:lpstr>PESTLE analysis</vt:lpstr>
      <vt:lpstr>Cause and effect analysis</vt:lpstr>
      <vt:lpstr>Alternative solution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Souvik Nath</dc:creator>
  <cp:lastModifiedBy>Alice Ioan</cp:lastModifiedBy>
  <cp:revision>30</cp:revision>
  <dcterms:created xsi:type="dcterms:W3CDTF">2022-03-08T09:07:31Z</dcterms:created>
  <dcterms:modified xsi:type="dcterms:W3CDTF">2022-03-13T09:26:14Z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