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C_AD081A26.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modernComment_106_D2452EB0.xml" ContentType="application/vnd.ms-powerpoint.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8"/>
  </p:notesMasterIdLst>
  <p:sldIdLst>
    <p:sldId id="256" r:id="rId5"/>
    <p:sldId id="268" r:id="rId6"/>
    <p:sldId id="257" r:id="rId7"/>
    <p:sldId id="258" r:id="rId8"/>
    <p:sldId id="265" r:id="rId9"/>
    <p:sldId id="278" r:id="rId10"/>
    <p:sldId id="276" r:id="rId11"/>
    <p:sldId id="267" r:id="rId12"/>
    <p:sldId id="262" r:id="rId13"/>
    <p:sldId id="266" r:id="rId14"/>
    <p:sldId id="279" r:id="rId15"/>
    <p:sldId id="260" r:id="rId16"/>
    <p:sldId id="277" r:id="rId17"/>
    <p:sldId id="264" r:id="rId18"/>
    <p:sldId id="269" r:id="rId19"/>
    <p:sldId id="270" r:id="rId20"/>
    <p:sldId id="271" r:id="rId21"/>
    <p:sldId id="272" r:id="rId22"/>
    <p:sldId id="273" r:id="rId23"/>
    <p:sldId id="274" r:id="rId24"/>
    <p:sldId id="275" r:id="rId25"/>
    <p:sldId id="280" r:id="rId26"/>
    <p:sldId id="261"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1138D4A-C347-4164-8F35-5939B8760245}">
          <p14:sldIdLst>
            <p14:sldId id="256"/>
            <p14:sldId id="268"/>
            <p14:sldId id="257"/>
            <p14:sldId id="258"/>
            <p14:sldId id="265"/>
            <p14:sldId id="278"/>
            <p14:sldId id="276"/>
            <p14:sldId id="267"/>
            <p14:sldId id="262"/>
            <p14:sldId id="266"/>
            <p14:sldId id="279"/>
            <p14:sldId id="260"/>
          </p14:sldIdLst>
        </p14:section>
        <p14:section name="Untitled Section" id="{0CD6FA63-D173-4791-9E17-AF84822FF363}">
          <p14:sldIdLst>
            <p14:sldId id="277"/>
            <p14:sldId id="264"/>
            <p14:sldId id="269"/>
            <p14:sldId id="270"/>
            <p14:sldId id="271"/>
            <p14:sldId id="272"/>
            <p14:sldId id="273"/>
            <p14:sldId id="274"/>
            <p14:sldId id="275"/>
            <p14:sldId id="280"/>
            <p14:sldId id="261"/>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CC4CB5C-4B9E-0E59-7E34-0A15B883BEB6}" name="Julie Crossman" initials="JC" userId="S::julie.crossman@uwtsd.ac.uk::d902ac89-ff56-4e5d-982f-3384b0284abe"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81B875-714C-412C-A0EF-919C6B86EA35}" v="951" dt="2025-01-23T09:57:38.6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35" Type="http://schemas.microsoft.com/office/2018/10/relationships/authors" Target="author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l Lee  (Welsh Ambulance Service NHS Trust)" userId="ec67fcb2-2493-42b5-9442-3a795e0b5446" providerId="ADAL" clId="{C881B875-714C-412C-A0EF-919C6B86EA35}"/>
    <pc:docChg chg="undo custSel addSld delSld modSld sldOrd modSection">
      <pc:chgData name="Carl Lee  (Welsh Ambulance Service NHS Trust)" userId="ec67fcb2-2493-42b5-9442-3a795e0b5446" providerId="ADAL" clId="{C881B875-714C-412C-A0EF-919C6B86EA35}" dt="2025-01-23T09:57:38.619" v="2927"/>
      <pc:docMkLst>
        <pc:docMk/>
      </pc:docMkLst>
      <pc:sldChg chg="addSp delSp delDesignElem">
        <pc:chgData name="Carl Lee  (Welsh Ambulance Service NHS Trust)" userId="ec67fcb2-2493-42b5-9442-3a795e0b5446" providerId="ADAL" clId="{C881B875-714C-412C-A0EF-919C6B86EA35}" dt="2025-01-22T14:31:09.524" v="1385"/>
        <pc:sldMkLst>
          <pc:docMk/>
          <pc:sldMk cId="2087785833" sldId="256"/>
        </pc:sldMkLst>
        <pc:spChg chg="add del">
          <ac:chgData name="Carl Lee  (Welsh Ambulance Service NHS Trust)" userId="ec67fcb2-2493-42b5-9442-3a795e0b5446" providerId="ADAL" clId="{C881B875-714C-412C-A0EF-919C6B86EA35}" dt="2025-01-22T14:31:09.524" v="1385"/>
          <ac:spMkLst>
            <pc:docMk/>
            <pc:sldMk cId="2087785833" sldId="256"/>
            <ac:spMk id="8" creationId="{C28D0172-F2E0-4763-9C35-F022664959D8}"/>
          </ac:spMkLst>
        </pc:spChg>
        <pc:spChg chg="add del">
          <ac:chgData name="Carl Lee  (Welsh Ambulance Service NHS Trust)" userId="ec67fcb2-2493-42b5-9442-3a795e0b5446" providerId="ADAL" clId="{C881B875-714C-412C-A0EF-919C6B86EA35}" dt="2025-01-22T14:31:09.524" v="1385"/>
          <ac:spMkLst>
            <pc:docMk/>
            <pc:sldMk cId="2087785833" sldId="256"/>
            <ac:spMk id="10" creationId="{9F2851FB-E841-4509-8A6D-A416376EA380}"/>
          </ac:spMkLst>
        </pc:spChg>
        <pc:spChg chg="add del">
          <ac:chgData name="Carl Lee  (Welsh Ambulance Service NHS Trust)" userId="ec67fcb2-2493-42b5-9442-3a795e0b5446" providerId="ADAL" clId="{C881B875-714C-412C-A0EF-919C6B86EA35}" dt="2025-01-22T14:31:09.524" v="1385"/>
          <ac:spMkLst>
            <pc:docMk/>
            <pc:sldMk cId="2087785833" sldId="256"/>
            <ac:spMk id="12" creationId="{DF6FB2B2-CE21-407F-B22E-302DADC2C3D3}"/>
          </ac:spMkLst>
        </pc:spChg>
      </pc:sldChg>
      <pc:sldChg chg="addSp delSp delDesignElem">
        <pc:chgData name="Carl Lee  (Welsh Ambulance Service NHS Trust)" userId="ec67fcb2-2493-42b5-9442-3a795e0b5446" providerId="ADAL" clId="{C881B875-714C-412C-A0EF-919C6B86EA35}" dt="2025-01-22T14:31:09.524" v="1385"/>
        <pc:sldMkLst>
          <pc:docMk/>
          <pc:sldMk cId="2442155314" sldId="257"/>
        </pc:sldMkLst>
        <pc:spChg chg="add del">
          <ac:chgData name="Carl Lee  (Welsh Ambulance Service NHS Trust)" userId="ec67fcb2-2493-42b5-9442-3a795e0b5446" providerId="ADAL" clId="{C881B875-714C-412C-A0EF-919C6B86EA35}" dt="2025-01-22T14:31:09.524" v="1385"/>
          <ac:spMkLst>
            <pc:docMk/>
            <pc:sldMk cId="2442155314" sldId="257"/>
            <ac:spMk id="12" creationId="{4FA533C5-33E3-4611-AF9F-72811D8B26A6}"/>
          </ac:spMkLst>
        </pc:spChg>
        <pc:spChg chg="add del">
          <ac:chgData name="Carl Lee  (Welsh Ambulance Service NHS Trust)" userId="ec67fcb2-2493-42b5-9442-3a795e0b5446" providerId="ADAL" clId="{C881B875-714C-412C-A0EF-919C6B86EA35}" dt="2025-01-22T14:31:09.524" v="1385"/>
          <ac:spMkLst>
            <pc:docMk/>
            <pc:sldMk cId="2442155314" sldId="257"/>
            <ac:spMk id="18" creationId="{87F0FDC4-AD8C-47D9-9131-623C98ADB0AE}"/>
          </ac:spMkLst>
        </pc:spChg>
        <pc:spChg chg="add del">
          <ac:chgData name="Carl Lee  (Welsh Ambulance Service NHS Trust)" userId="ec67fcb2-2493-42b5-9442-3a795e0b5446" providerId="ADAL" clId="{C881B875-714C-412C-A0EF-919C6B86EA35}" dt="2025-01-22T14:31:09.524" v="1385"/>
          <ac:spMkLst>
            <pc:docMk/>
            <pc:sldMk cId="2442155314" sldId="257"/>
            <ac:spMk id="20" creationId="{74CD14DB-BB81-479F-A1FC-1C75640E9F84}"/>
          </ac:spMkLst>
        </pc:spChg>
        <pc:spChg chg="add del">
          <ac:chgData name="Carl Lee  (Welsh Ambulance Service NHS Trust)" userId="ec67fcb2-2493-42b5-9442-3a795e0b5446" providerId="ADAL" clId="{C881B875-714C-412C-A0EF-919C6B86EA35}" dt="2025-01-22T14:31:09.524" v="1385"/>
          <ac:spMkLst>
            <pc:docMk/>
            <pc:sldMk cId="2442155314" sldId="257"/>
            <ac:spMk id="22" creationId="{C943A91B-7CA7-4592-A975-73B1BF8C4C74}"/>
          </ac:spMkLst>
        </pc:spChg>
        <pc:spChg chg="add del">
          <ac:chgData name="Carl Lee  (Welsh Ambulance Service NHS Trust)" userId="ec67fcb2-2493-42b5-9442-3a795e0b5446" providerId="ADAL" clId="{C881B875-714C-412C-A0EF-919C6B86EA35}" dt="2025-01-22T14:31:09.524" v="1385"/>
          <ac:spMkLst>
            <pc:docMk/>
            <pc:sldMk cId="2442155314" sldId="257"/>
            <ac:spMk id="24" creationId="{EC471314-E46A-414B-8D91-74880E84F187}"/>
          </ac:spMkLst>
        </pc:spChg>
        <pc:spChg chg="add del">
          <ac:chgData name="Carl Lee  (Welsh Ambulance Service NHS Trust)" userId="ec67fcb2-2493-42b5-9442-3a795e0b5446" providerId="ADAL" clId="{C881B875-714C-412C-A0EF-919C6B86EA35}" dt="2025-01-22T14:31:09.524" v="1385"/>
          <ac:spMkLst>
            <pc:docMk/>
            <pc:sldMk cId="2442155314" sldId="257"/>
            <ac:spMk id="26" creationId="{6A681326-1C9D-44A3-A627-3871BDAE4127}"/>
          </ac:spMkLst>
        </pc:spChg>
        <pc:picChg chg="add del">
          <ac:chgData name="Carl Lee  (Welsh Ambulance Service NHS Trust)" userId="ec67fcb2-2493-42b5-9442-3a795e0b5446" providerId="ADAL" clId="{C881B875-714C-412C-A0EF-919C6B86EA35}" dt="2025-01-22T14:31:09.524" v="1385"/>
          <ac:picMkLst>
            <pc:docMk/>
            <pc:sldMk cId="2442155314" sldId="257"/>
            <ac:picMk id="8" creationId="{91B28F63-CF00-448F-B141-FE33C33B1891}"/>
          </ac:picMkLst>
        </pc:picChg>
        <pc:picChg chg="add del">
          <ac:chgData name="Carl Lee  (Welsh Ambulance Service NHS Trust)" userId="ec67fcb2-2493-42b5-9442-3a795e0b5446" providerId="ADAL" clId="{C881B875-714C-412C-A0EF-919C6B86EA35}" dt="2025-01-22T14:31:09.524" v="1385"/>
          <ac:picMkLst>
            <pc:docMk/>
            <pc:sldMk cId="2442155314" sldId="257"/>
            <ac:picMk id="10" creationId="{2AE609E2-8522-44E4-9077-980E5BCF3E14}"/>
          </ac:picMkLst>
        </pc:picChg>
        <pc:picChg chg="add del">
          <ac:chgData name="Carl Lee  (Welsh Ambulance Service NHS Trust)" userId="ec67fcb2-2493-42b5-9442-3a795e0b5446" providerId="ADAL" clId="{C881B875-714C-412C-A0EF-919C6B86EA35}" dt="2025-01-22T14:31:09.524" v="1385"/>
          <ac:picMkLst>
            <pc:docMk/>
            <pc:sldMk cId="2442155314" sldId="257"/>
            <ac:picMk id="14" creationId="{8949AD42-25FD-4C3D-9EEE-B7FEC5809988}"/>
          </ac:picMkLst>
        </pc:picChg>
        <pc:picChg chg="add del">
          <ac:chgData name="Carl Lee  (Welsh Ambulance Service NHS Trust)" userId="ec67fcb2-2493-42b5-9442-3a795e0b5446" providerId="ADAL" clId="{C881B875-714C-412C-A0EF-919C6B86EA35}" dt="2025-01-22T14:31:09.524" v="1385"/>
          <ac:picMkLst>
            <pc:docMk/>
            <pc:sldMk cId="2442155314" sldId="257"/>
            <ac:picMk id="16" creationId="{6AC7D913-60B7-4603-881B-831DA5D3A940}"/>
          </ac:picMkLst>
        </pc:picChg>
      </pc:sldChg>
      <pc:sldChg chg="addSp delSp delDesignElem">
        <pc:chgData name="Carl Lee  (Welsh Ambulance Service NHS Trust)" userId="ec67fcb2-2493-42b5-9442-3a795e0b5446" providerId="ADAL" clId="{C881B875-714C-412C-A0EF-919C6B86EA35}" dt="2025-01-22T14:31:09.524" v="1385"/>
        <pc:sldMkLst>
          <pc:docMk/>
          <pc:sldMk cId="3932264733" sldId="258"/>
        </pc:sldMkLst>
        <pc:spChg chg="add del">
          <ac:chgData name="Carl Lee  (Welsh Ambulance Service NHS Trust)" userId="ec67fcb2-2493-42b5-9442-3a795e0b5446" providerId="ADAL" clId="{C881B875-714C-412C-A0EF-919C6B86EA35}" dt="2025-01-22T14:31:09.524" v="1385"/>
          <ac:spMkLst>
            <pc:docMk/>
            <pc:sldMk cId="3932264733" sldId="258"/>
            <ac:spMk id="13" creationId="{C393B4A7-6ABF-423D-A762-3CDB4897A833}"/>
          </ac:spMkLst>
        </pc:spChg>
        <pc:spChg chg="add del">
          <ac:chgData name="Carl Lee  (Welsh Ambulance Service NHS Trust)" userId="ec67fcb2-2493-42b5-9442-3a795e0b5446" providerId="ADAL" clId="{C881B875-714C-412C-A0EF-919C6B86EA35}" dt="2025-01-22T14:31:09.524" v="1385"/>
          <ac:spMkLst>
            <pc:docMk/>
            <pc:sldMk cId="3932264733" sldId="258"/>
            <ac:spMk id="19" creationId="{01AD250C-F2EA-449F-9B14-DF5BB674C500}"/>
          </ac:spMkLst>
        </pc:spChg>
        <pc:picChg chg="add del">
          <ac:chgData name="Carl Lee  (Welsh Ambulance Service NHS Trust)" userId="ec67fcb2-2493-42b5-9442-3a795e0b5446" providerId="ADAL" clId="{C881B875-714C-412C-A0EF-919C6B86EA35}" dt="2025-01-22T14:31:09.524" v="1385"/>
          <ac:picMkLst>
            <pc:docMk/>
            <pc:sldMk cId="3932264733" sldId="258"/>
            <ac:picMk id="9" creationId="{F1B8F9CB-890B-4CB8-B503-188A763E2FC1}"/>
          </ac:picMkLst>
        </pc:picChg>
        <pc:picChg chg="add del">
          <ac:chgData name="Carl Lee  (Welsh Ambulance Service NHS Trust)" userId="ec67fcb2-2493-42b5-9442-3a795e0b5446" providerId="ADAL" clId="{C881B875-714C-412C-A0EF-919C6B86EA35}" dt="2025-01-22T14:31:09.524" v="1385"/>
          <ac:picMkLst>
            <pc:docMk/>
            <pc:sldMk cId="3932264733" sldId="258"/>
            <ac:picMk id="11" creationId="{AA632AB4-3837-4FD0-8B62-0A18B573F46D}"/>
          </ac:picMkLst>
        </pc:picChg>
        <pc:picChg chg="add del">
          <ac:chgData name="Carl Lee  (Welsh Ambulance Service NHS Trust)" userId="ec67fcb2-2493-42b5-9442-3a795e0b5446" providerId="ADAL" clId="{C881B875-714C-412C-A0EF-919C6B86EA35}" dt="2025-01-22T14:31:09.524" v="1385"/>
          <ac:picMkLst>
            <pc:docMk/>
            <pc:sldMk cId="3932264733" sldId="258"/>
            <ac:picMk id="15" creationId="{9CD2319A-6FA9-4EFB-9EDF-7304467425E8}"/>
          </ac:picMkLst>
        </pc:picChg>
        <pc:picChg chg="add del">
          <ac:chgData name="Carl Lee  (Welsh Ambulance Service NHS Trust)" userId="ec67fcb2-2493-42b5-9442-3a795e0b5446" providerId="ADAL" clId="{C881B875-714C-412C-A0EF-919C6B86EA35}" dt="2025-01-22T14:31:09.524" v="1385"/>
          <ac:picMkLst>
            <pc:docMk/>
            <pc:sldMk cId="3932264733" sldId="258"/>
            <ac:picMk id="17" creationId="{D1692A93-3514-4486-8B67-CCA4E0259BCB}"/>
          </ac:picMkLst>
        </pc:picChg>
      </pc:sldChg>
      <pc:sldChg chg="modSp">
        <pc:chgData name="Carl Lee  (Welsh Ambulance Service NHS Trust)" userId="ec67fcb2-2493-42b5-9442-3a795e0b5446" providerId="ADAL" clId="{C881B875-714C-412C-A0EF-919C6B86EA35}" dt="2025-01-22T14:31:09.524" v="1385"/>
        <pc:sldMkLst>
          <pc:docMk/>
          <pc:sldMk cId="2177478234" sldId="260"/>
        </pc:sldMkLst>
        <pc:spChg chg="mod">
          <ac:chgData name="Carl Lee  (Welsh Ambulance Service NHS Trust)" userId="ec67fcb2-2493-42b5-9442-3a795e0b5446" providerId="ADAL" clId="{C881B875-714C-412C-A0EF-919C6B86EA35}" dt="2025-01-22T14:31:09.524" v="1385"/>
          <ac:spMkLst>
            <pc:docMk/>
            <pc:sldMk cId="2177478234" sldId="260"/>
            <ac:spMk id="2" creationId="{A619B9B0-24CC-A947-B89F-FF4C521E235D}"/>
          </ac:spMkLst>
        </pc:spChg>
        <pc:spChg chg="mod">
          <ac:chgData name="Carl Lee  (Welsh Ambulance Service NHS Trust)" userId="ec67fcb2-2493-42b5-9442-3a795e0b5446" providerId="ADAL" clId="{C881B875-714C-412C-A0EF-919C6B86EA35}" dt="2025-01-22T14:31:09.524" v="1385"/>
          <ac:spMkLst>
            <pc:docMk/>
            <pc:sldMk cId="2177478234" sldId="260"/>
            <ac:spMk id="3" creationId="{92FED1F5-4904-A563-EA65-F57DD3CCA6F3}"/>
          </ac:spMkLst>
        </pc:spChg>
        <pc:spChg chg="mod">
          <ac:chgData name="Carl Lee  (Welsh Ambulance Service NHS Trust)" userId="ec67fcb2-2493-42b5-9442-3a795e0b5446" providerId="ADAL" clId="{C881B875-714C-412C-A0EF-919C6B86EA35}" dt="2025-01-22T14:31:09.524" v="1385"/>
          <ac:spMkLst>
            <pc:docMk/>
            <pc:sldMk cId="2177478234" sldId="260"/>
            <ac:spMk id="4" creationId="{974368F3-AD37-CC13-E175-8E9832D80DA9}"/>
          </ac:spMkLst>
        </pc:spChg>
        <pc:spChg chg="mod">
          <ac:chgData name="Carl Lee  (Welsh Ambulance Service NHS Trust)" userId="ec67fcb2-2493-42b5-9442-3a795e0b5446" providerId="ADAL" clId="{C881B875-714C-412C-A0EF-919C6B86EA35}" dt="2025-01-22T14:31:09.524" v="1385"/>
          <ac:spMkLst>
            <pc:docMk/>
            <pc:sldMk cId="2177478234" sldId="260"/>
            <ac:spMk id="5" creationId="{65151931-81B0-6E44-A6D3-3905FB068B5B}"/>
          </ac:spMkLst>
        </pc:spChg>
        <pc:spChg chg="mod">
          <ac:chgData name="Carl Lee  (Welsh Ambulance Service NHS Trust)" userId="ec67fcb2-2493-42b5-9442-3a795e0b5446" providerId="ADAL" clId="{C881B875-714C-412C-A0EF-919C6B86EA35}" dt="2025-01-22T14:31:09.524" v="1385"/>
          <ac:spMkLst>
            <pc:docMk/>
            <pc:sldMk cId="2177478234" sldId="260"/>
            <ac:spMk id="6" creationId="{FF7C604F-686E-1059-129B-EF0AD720D6CC}"/>
          </ac:spMkLst>
        </pc:spChg>
        <pc:spChg chg="mod">
          <ac:chgData name="Carl Lee  (Welsh Ambulance Service NHS Trust)" userId="ec67fcb2-2493-42b5-9442-3a795e0b5446" providerId="ADAL" clId="{C881B875-714C-412C-A0EF-919C6B86EA35}" dt="2025-01-22T14:31:09.524" v="1385"/>
          <ac:spMkLst>
            <pc:docMk/>
            <pc:sldMk cId="2177478234" sldId="260"/>
            <ac:spMk id="7" creationId="{EBE67D0C-8685-2ECC-A7EF-7CAE220704B3}"/>
          </ac:spMkLst>
        </pc:spChg>
        <pc:spChg chg="mod">
          <ac:chgData name="Carl Lee  (Welsh Ambulance Service NHS Trust)" userId="ec67fcb2-2493-42b5-9442-3a795e0b5446" providerId="ADAL" clId="{C881B875-714C-412C-A0EF-919C6B86EA35}" dt="2025-01-22T14:31:09.524" v="1385"/>
          <ac:spMkLst>
            <pc:docMk/>
            <pc:sldMk cId="2177478234" sldId="260"/>
            <ac:spMk id="8" creationId="{4BEC313B-8F81-13BE-571E-A9B5C41AD824}"/>
          </ac:spMkLst>
        </pc:spChg>
      </pc:sldChg>
      <pc:sldChg chg="modSp">
        <pc:chgData name="Carl Lee  (Welsh Ambulance Service NHS Trust)" userId="ec67fcb2-2493-42b5-9442-3a795e0b5446" providerId="ADAL" clId="{C881B875-714C-412C-A0EF-919C6B86EA35}" dt="2025-01-22T14:31:09.524" v="1385"/>
        <pc:sldMkLst>
          <pc:docMk/>
          <pc:sldMk cId="68611844" sldId="261"/>
        </pc:sldMkLst>
        <pc:spChg chg="mod">
          <ac:chgData name="Carl Lee  (Welsh Ambulance Service NHS Trust)" userId="ec67fcb2-2493-42b5-9442-3a795e0b5446" providerId="ADAL" clId="{C881B875-714C-412C-A0EF-919C6B86EA35}" dt="2025-01-22T14:31:09.524" v="1385"/>
          <ac:spMkLst>
            <pc:docMk/>
            <pc:sldMk cId="68611844" sldId="261"/>
            <ac:spMk id="2" creationId="{56CFEEC8-8CE1-17BC-4BDB-E8CF919C25A6}"/>
          </ac:spMkLst>
        </pc:spChg>
      </pc:sldChg>
      <pc:sldChg chg="addSp delSp delDesignElem modNotesTx">
        <pc:chgData name="Carl Lee  (Welsh Ambulance Service NHS Trust)" userId="ec67fcb2-2493-42b5-9442-3a795e0b5446" providerId="ADAL" clId="{C881B875-714C-412C-A0EF-919C6B86EA35}" dt="2025-01-22T15:21:00.286" v="1828" actId="20577"/>
        <pc:sldMkLst>
          <pc:docMk/>
          <pc:sldMk cId="3527749296" sldId="262"/>
        </pc:sldMkLst>
        <pc:spChg chg="add del">
          <ac:chgData name="Carl Lee  (Welsh Ambulance Service NHS Trust)" userId="ec67fcb2-2493-42b5-9442-3a795e0b5446" providerId="ADAL" clId="{C881B875-714C-412C-A0EF-919C6B86EA35}" dt="2025-01-22T14:31:09.524" v="1385"/>
          <ac:spMkLst>
            <pc:docMk/>
            <pc:sldMk cId="3527749296" sldId="262"/>
            <ac:spMk id="32" creationId="{989BE678-777B-482A-A616-FEDC47B162E5}"/>
          </ac:spMkLst>
        </pc:spChg>
        <pc:spChg chg="add del">
          <ac:chgData name="Carl Lee  (Welsh Ambulance Service NHS Trust)" userId="ec67fcb2-2493-42b5-9442-3a795e0b5446" providerId="ADAL" clId="{C881B875-714C-412C-A0EF-919C6B86EA35}" dt="2025-01-22T14:31:09.524" v="1385"/>
          <ac:spMkLst>
            <pc:docMk/>
            <pc:sldMk cId="3527749296" sldId="262"/>
            <ac:spMk id="38" creationId="{D28BE0C3-2102-4820-B88B-A448B1840D14}"/>
          </ac:spMkLst>
        </pc:spChg>
        <pc:spChg chg="add del">
          <ac:chgData name="Carl Lee  (Welsh Ambulance Service NHS Trust)" userId="ec67fcb2-2493-42b5-9442-3a795e0b5446" providerId="ADAL" clId="{C881B875-714C-412C-A0EF-919C6B86EA35}" dt="2025-01-22T14:31:09.524" v="1385"/>
          <ac:spMkLst>
            <pc:docMk/>
            <pc:sldMk cId="3527749296" sldId="262"/>
            <ac:spMk id="40" creationId="{E4F17063-EDA4-417B-946F-BA357F3B390D}"/>
          </ac:spMkLst>
        </pc:spChg>
        <pc:spChg chg="add del">
          <ac:chgData name="Carl Lee  (Welsh Ambulance Service NHS Trust)" userId="ec67fcb2-2493-42b5-9442-3a795e0b5446" providerId="ADAL" clId="{C881B875-714C-412C-A0EF-919C6B86EA35}" dt="2025-01-22T14:31:09.524" v="1385"/>
          <ac:spMkLst>
            <pc:docMk/>
            <pc:sldMk cId="3527749296" sldId="262"/>
            <ac:spMk id="42" creationId="{D36F3EEA-55D4-4677-80E7-92D00B8F343B}"/>
          </ac:spMkLst>
        </pc:spChg>
        <pc:picChg chg="add del">
          <ac:chgData name="Carl Lee  (Welsh Ambulance Service NHS Trust)" userId="ec67fcb2-2493-42b5-9442-3a795e0b5446" providerId="ADAL" clId="{C881B875-714C-412C-A0EF-919C6B86EA35}" dt="2025-01-22T14:31:09.524" v="1385"/>
          <ac:picMkLst>
            <pc:docMk/>
            <pc:sldMk cId="3527749296" sldId="262"/>
            <ac:picMk id="28" creationId="{DF19BAF3-7E20-4B9D-B544-BABAEEA1FA75}"/>
          </ac:picMkLst>
        </pc:picChg>
        <pc:picChg chg="add del">
          <ac:chgData name="Carl Lee  (Welsh Ambulance Service NHS Trust)" userId="ec67fcb2-2493-42b5-9442-3a795e0b5446" providerId="ADAL" clId="{C881B875-714C-412C-A0EF-919C6B86EA35}" dt="2025-01-22T14:31:09.524" v="1385"/>
          <ac:picMkLst>
            <pc:docMk/>
            <pc:sldMk cId="3527749296" sldId="262"/>
            <ac:picMk id="30" creationId="{950648F4-ABCD-4DF0-8641-76CFB2354721}"/>
          </ac:picMkLst>
        </pc:picChg>
        <pc:picChg chg="add del">
          <ac:chgData name="Carl Lee  (Welsh Ambulance Service NHS Trust)" userId="ec67fcb2-2493-42b5-9442-3a795e0b5446" providerId="ADAL" clId="{C881B875-714C-412C-A0EF-919C6B86EA35}" dt="2025-01-22T14:31:09.524" v="1385"/>
          <ac:picMkLst>
            <pc:docMk/>
            <pc:sldMk cId="3527749296" sldId="262"/>
            <ac:picMk id="34" creationId="{CF1EB4BD-9C7E-4AA3-9681-C7EB0DA6250B}"/>
          </ac:picMkLst>
        </pc:picChg>
        <pc:picChg chg="add del">
          <ac:chgData name="Carl Lee  (Welsh Ambulance Service NHS Trust)" userId="ec67fcb2-2493-42b5-9442-3a795e0b5446" providerId="ADAL" clId="{C881B875-714C-412C-A0EF-919C6B86EA35}" dt="2025-01-22T14:31:09.524" v="1385"/>
          <ac:picMkLst>
            <pc:docMk/>
            <pc:sldMk cId="3527749296" sldId="262"/>
            <ac:picMk id="36" creationId="{94AAE3AA-3759-4D28-B0EF-575F25A5146C}"/>
          </ac:picMkLst>
        </pc:picChg>
      </pc:sldChg>
      <pc:sldChg chg="addSp delSp modSp del mod chgLayout modNotesTx">
        <pc:chgData name="Carl Lee  (Welsh Ambulance Service NHS Trust)" userId="ec67fcb2-2493-42b5-9442-3a795e0b5446" providerId="ADAL" clId="{C881B875-714C-412C-A0EF-919C6B86EA35}" dt="2025-01-22T15:03:43.341" v="1720" actId="47"/>
        <pc:sldMkLst>
          <pc:docMk/>
          <pc:sldMk cId="2020181994" sldId="263"/>
        </pc:sldMkLst>
        <pc:spChg chg="mod ord">
          <ac:chgData name="Carl Lee  (Welsh Ambulance Service NHS Trust)" userId="ec67fcb2-2493-42b5-9442-3a795e0b5446" providerId="ADAL" clId="{C881B875-714C-412C-A0EF-919C6B86EA35}" dt="2025-01-22T14:31:09.524" v="1385"/>
          <ac:spMkLst>
            <pc:docMk/>
            <pc:sldMk cId="2020181994" sldId="263"/>
            <ac:spMk id="2" creationId="{A6062F67-E6D7-5566-B023-EB447AF10DDC}"/>
          </ac:spMkLst>
        </pc:spChg>
        <pc:spChg chg="mod ord">
          <ac:chgData name="Carl Lee  (Welsh Ambulance Service NHS Trust)" userId="ec67fcb2-2493-42b5-9442-3a795e0b5446" providerId="ADAL" clId="{C881B875-714C-412C-A0EF-919C6B86EA35}" dt="2025-01-22T14:31:09.524" v="1385"/>
          <ac:spMkLst>
            <pc:docMk/>
            <pc:sldMk cId="2020181994" sldId="263"/>
            <ac:spMk id="32" creationId="{974FE6CD-A4B0-6680-A305-FFC63F40A06D}"/>
          </ac:spMkLst>
        </pc:spChg>
        <pc:spChg chg="mod ord">
          <ac:chgData name="Carl Lee  (Welsh Ambulance Service NHS Trust)" userId="ec67fcb2-2493-42b5-9442-3a795e0b5446" providerId="ADAL" clId="{C881B875-714C-412C-A0EF-919C6B86EA35}" dt="2025-01-22T14:31:09.524" v="1385"/>
          <ac:spMkLst>
            <pc:docMk/>
            <pc:sldMk cId="2020181994" sldId="263"/>
            <ac:spMk id="33" creationId="{F066865F-8C12-7A38-2F0F-C08A9DFBA600}"/>
          </ac:spMkLst>
        </pc:spChg>
        <pc:spChg chg="mod ord">
          <ac:chgData name="Carl Lee  (Welsh Ambulance Service NHS Trust)" userId="ec67fcb2-2493-42b5-9442-3a795e0b5446" providerId="ADAL" clId="{C881B875-714C-412C-A0EF-919C6B86EA35}" dt="2025-01-22T14:31:09.524" v="1385"/>
          <ac:spMkLst>
            <pc:docMk/>
            <pc:sldMk cId="2020181994" sldId="263"/>
            <ac:spMk id="34" creationId="{0FA91205-1B4D-503F-A7A3-82B8D5AF4A1F}"/>
          </ac:spMkLst>
        </pc:spChg>
        <pc:spChg chg="mod ord">
          <ac:chgData name="Carl Lee  (Welsh Ambulance Service NHS Trust)" userId="ec67fcb2-2493-42b5-9442-3a795e0b5446" providerId="ADAL" clId="{C881B875-714C-412C-A0EF-919C6B86EA35}" dt="2025-01-22T14:31:09.524" v="1385"/>
          <ac:spMkLst>
            <pc:docMk/>
            <pc:sldMk cId="2020181994" sldId="263"/>
            <ac:spMk id="35" creationId="{1475E961-AF20-70C0-21A1-B21F98735CAC}"/>
          </ac:spMkLst>
        </pc:spChg>
        <pc:spChg chg="mod ord">
          <ac:chgData name="Carl Lee  (Welsh Ambulance Service NHS Trust)" userId="ec67fcb2-2493-42b5-9442-3a795e0b5446" providerId="ADAL" clId="{C881B875-714C-412C-A0EF-919C6B86EA35}" dt="2025-01-22T14:31:09.524" v="1385"/>
          <ac:spMkLst>
            <pc:docMk/>
            <pc:sldMk cId="2020181994" sldId="263"/>
            <ac:spMk id="36" creationId="{1E1D072F-CFA1-49A0-462C-65955DF2A974}"/>
          </ac:spMkLst>
        </pc:spChg>
        <pc:spChg chg="mod ord">
          <ac:chgData name="Carl Lee  (Welsh Ambulance Service NHS Trust)" userId="ec67fcb2-2493-42b5-9442-3a795e0b5446" providerId="ADAL" clId="{C881B875-714C-412C-A0EF-919C6B86EA35}" dt="2025-01-22T14:31:09.524" v="1385"/>
          <ac:spMkLst>
            <pc:docMk/>
            <pc:sldMk cId="2020181994" sldId="263"/>
            <ac:spMk id="37" creationId="{1954F7BA-75A6-7D42-B7AB-F78D39173779}"/>
          </ac:spMkLst>
        </pc:spChg>
        <pc:spChg chg="add del mod">
          <ac:chgData name="Carl Lee  (Welsh Ambulance Service NHS Trust)" userId="ec67fcb2-2493-42b5-9442-3a795e0b5446" providerId="ADAL" clId="{C881B875-714C-412C-A0EF-919C6B86EA35}" dt="2025-01-22T14:28:40.321" v="1362" actId="6264"/>
          <ac:spMkLst>
            <pc:docMk/>
            <pc:sldMk cId="2020181994" sldId="263"/>
            <ac:spMk id="38" creationId="{CC2EC772-EE2A-626A-D821-1C199ED800AE}"/>
          </ac:spMkLst>
        </pc:spChg>
        <pc:spChg chg="add del mod">
          <ac:chgData name="Carl Lee  (Welsh Ambulance Service NHS Trust)" userId="ec67fcb2-2493-42b5-9442-3a795e0b5446" providerId="ADAL" clId="{C881B875-714C-412C-A0EF-919C6B86EA35}" dt="2025-01-22T14:28:40.321" v="1362" actId="6264"/>
          <ac:spMkLst>
            <pc:docMk/>
            <pc:sldMk cId="2020181994" sldId="263"/>
            <ac:spMk id="39" creationId="{6DD65602-1FAC-E6EC-2A81-4AB2AEEAD048}"/>
          </ac:spMkLst>
        </pc:spChg>
        <pc:spChg chg="add del mod">
          <ac:chgData name="Carl Lee  (Welsh Ambulance Service NHS Trust)" userId="ec67fcb2-2493-42b5-9442-3a795e0b5446" providerId="ADAL" clId="{C881B875-714C-412C-A0EF-919C6B86EA35}" dt="2025-01-22T14:28:40.321" v="1362" actId="6264"/>
          <ac:spMkLst>
            <pc:docMk/>
            <pc:sldMk cId="2020181994" sldId="263"/>
            <ac:spMk id="40" creationId="{2EB25C87-2CC9-9816-A424-CC40589B5480}"/>
          </ac:spMkLst>
        </pc:spChg>
        <pc:spChg chg="add del mod">
          <ac:chgData name="Carl Lee  (Welsh Ambulance Service NHS Trust)" userId="ec67fcb2-2493-42b5-9442-3a795e0b5446" providerId="ADAL" clId="{C881B875-714C-412C-A0EF-919C6B86EA35}" dt="2025-01-22T14:28:40.321" v="1362" actId="6264"/>
          <ac:spMkLst>
            <pc:docMk/>
            <pc:sldMk cId="2020181994" sldId="263"/>
            <ac:spMk id="41" creationId="{AE9A0682-5C93-7510-BB68-AAC2AAC6733C}"/>
          </ac:spMkLst>
        </pc:spChg>
        <pc:spChg chg="add del mod">
          <ac:chgData name="Carl Lee  (Welsh Ambulance Service NHS Trust)" userId="ec67fcb2-2493-42b5-9442-3a795e0b5446" providerId="ADAL" clId="{C881B875-714C-412C-A0EF-919C6B86EA35}" dt="2025-01-22T14:28:40.321" v="1362" actId="6264"/>
          <ac:spMkLst>
            <pc:docMk/>
            <pc:sldMk cId="2020181994" sldId="263"/>
            <ac:spMk id="42" creationId="{646E5A1C-ED15-90B3-35A1-9BE2B61874FC}"/>
          </ac:spMkLst>
        </pc:spChg>
        <pc:spChg chg="add del mod">
          <ac:chgData name="Carl Lee  (Welsh Ambulance Service NHS Trust)" userId="ec67fcb2-2493-42b5-9442-3a795e0b5446" providerId="ADAL" clId="{C881B875-714C-412C-A0EF-919C6B86EA35}" dt="2025-01-22T14:28:40.321" v="1362" actId="6264"/>
          <ac:spMkLst>
            <pc:docMk/>
            <pc:sldMk cId="2020181994" sldId="263"/>
            <ac:spMk id="43" creationId="{0C6606D8-A80C-0330-466C-8F4D63528640}"/>
          </ac:spMkLst>
        </pc:spChg>
        <pc:spChg chg="add del mod">
          <ac:chgData name="Carl Lee  (Welsh Ambulance Service NHS Trust)" userId="ec67fcb2-2493-42b5-9442-3a795e0b5446" providerId="ADAL" clId="{C881B875-714C-412C-A0EF-919C6B86EA35}" dt="2025-01-22T14:28:40.321" v="1362" actId="6264"/>
          <ac:spMkLst>
            <pc:docMk/>
            <pc:sldMk cId="2020181994" sldId="263"/>
            <ac:spMk id="44" creationId="{2429C07C-D4B4-FFF3-FA84-ACA9EE5F69E0}"/>
          </ac:spMkLst>
        </pc:spChg>
        <pc:spChg chg="add del mod">
          <ac:chgData name="Carl Lee  (Welsh Ambulance Service NHS Trust)" userId="ec67fcb2-2493-42b5-9442-3a795e0b5446" providerId="ADAL" clId="{C881B875-714C-412C-A0EF-919C6B86EA35}" dt="2025-01-22T14:31:02.610" v="1384" actId="6264"/>
          <ac:spMkLst>
            <pc:docMk/>
            <pc:sldMk cId="2020181994" sldId="263"/>
            <ac:spMk id="45" creationId="{884CA34D-BFC8-5A66-06BD-1402D31A1E35}"/>
          </ac:spMkLst>
        </pc:spChg>
        <pc:spChg chg="add del mod">
          <ac:chgData name="Carl Lee  (Welsh Ambulance Service NHS Trust)" userId="ec67fcb2-2493-42b5-9442-3a795e0b5446" providerId="ADAL" clId="{C881B875-714C-412C-A0EF-919C6B86EA35}" dt="2025-01-22T14:31:02.610" v="1384" actId="6264"/>
          <ac:spMkLst>
            <pc:docMk/>
            <pc:sldMk cId="2020181994" sldId="263"/>
            <ac:spMk id="46" creationId="{F5B1E95E-6B39-ED77-F751-008D0FCA857D}"/>
          </ac:spMkLst>
        </pc:spChg>
        <pc:spChg chg="add del mod">
          <ac:chgData name="Carl Lee  (Welsh Ambulance Service NHS Trust)" userId="ec67fcb2-2493-42b5-9442-3a795e0b5446" providerId="ADAL" clId="{C881B875-714C-412C-A0EF-919C6B86EA35}" dt="2025-01-22T14:31:02.610" v="1384" actId="6264"/>
          <ac:spMkLst>
            <pc:docMk/>
            <pc:sldMk cId="2020181994" sldId="263"/>
            <ac:spMk id="47" creationId="{A1DE8087-177E-81EF-DA1B-7FB3E10A02FC}"/>
          </ac:spMkLst>
        </pc:spChg>
        <pc:spChg chg="add del mod">
          <ac:chgData name="Carl Lee  (Welsh Ambulance Service NHS Trust)" userId="ec67fcb2-2493-42b5-9442-3a795e0b5446" providerId="ADAL" clId="{C881B875-714C-412C-A0EF-919C6B86EA35}" dt="2025-01-22T14:31:02.610" v="1384" actId="6264"/>
          <ac:spMkLst>
            <pc:docMk/>
            <pc:sldMk cId="2020181994" sldId="263"/>
            <ac:spMk id="48" creationId="{5BA6B866-DA3D-D1AB-2432-48A6556D6534}"/>
          </ac:spMkLst>
        </pc:spChg>
        <pc:spChg chg="add del mod">
          <ac:chgData name="Carl Lee  (Welsh Ambulance Service NHS Trust)" userId="ec67fcb2-2493-42b5-9442-3a795e0b5446" providerId="ADAL" clId="{C881B875-714C-412C-A0EF-919C6B86EA35}" dt="2025-01-22T14:31:02.610" v="1384" actId="6264"/>
          <ac:spMkLst>
            <pc:docMk/>
            <pc:sldMk cId="2020181994" sldId="263"/>
            <ac:spMk id="49" creationId="{EF10ED41-62A5-5BAB-A6CF-0FA23A12667A}"/>
          </ac:spMkLst>
        </pc:spChg>
        <pc:spChg chg="add del mod">
          <ac:chgData name="Carl Lee  (Welsh Ambulance Service NHS Trust)" userId="ec67fcb2-2493-42b5-9442-3a795e0b5446" providerId="ADAL" clId="{C881B875-714C-412C-A0EF-919C6B86EA35}" dt="2025-01-22T14:31:02.610" v="1384" actId="6264"/>
          <ac:spMkLst>
            <pc:docMk/>
            <pc:sldMk cId="2020181994" sldId="263"/>
            <ac:spMk id="50" creationId="{3A471577-AC7D-D0CB-F275-4D6639CD9629}"/>
          </ac:spMkLst>
        </pc:spChg>
        <pc:spChg chg="add del mod">
          <ac:chgData name="Carl Lee  (Welsh Ambulance Service NHS Trust)" userId="ec67fcb2-2493-42b5-9442-3a795e0b5446" providerId="ADAL" clId="{C881B875-714C-412C-A0EF-919C6B86EA35}" dt="2025-01-22T14:31:02.610" v="1384" actId="6264"/>
          <ac:spMkLst>
            <pc:docMk/>
            <pc:sldMk cId="2020181994" sldId="263"/>
            <ac:spMk id="51" creationId="{203D9B86-8884-1AB0-EBED-780397A9FF69}"/>
          </ac:spMkLst>
        </pc:spChg>
      </pc:sldChg>
      <pc:sldChg chg="addSp delSp delDesignElem">
        <pc:chgData name="Carl Lee  (Welsh Ambulance Service NHS Trust)" userId="ec67fcb2-2493-42b5-9442-3a795e0b5446" providerId="ADAL" clId="{C881B875-714C-412C-A0EF-919C6B86EA35}" dt="2025-01-22T14:31:09.524" v="1385"/>
        <pc:sldMkLst>
          <pc:docMk/>
          <pc:sldMk cId="1186432078" sldId="264"/>
        </pc:sldMkLst>
        <pc:spChg chg="add del">
          <ac:chgData name="Carl Lee  (Welsh Ambulance Service NHS Trust)" userId="ec67fcb2-2493-42b5-9442-3a795e0b5446" providerId="ADAL" clId="{C881B875-714C-412C-A0EF-919C6B86EA35}" dt="2025-01-22T14:31:09.524" v="1385"/>
          <ac:spMkLst>
            <pc:docMk/>
            <pc:sldMk cId="1186432078" sldId="264"/>
            <ac:spMk id="12" creationId="{4FA533C5-33E3-4611-AF9F-72811D8B26A6}"/>
          </ac:spMkLst>
        </pc:spChg>
        <pc:spChg chg="add del">
          <ac:chgData name="Carl Lee  (Welsh Ambulance Service NHS Trust)" userId="ec67fcb2-2493-42b5-9442-3a795e0b5446" providerId="ADAL" clId="{C881B875-714C-412C-A0EF-919C6B86EA35}" dt="2025-01-22T14:31:09.524" v="1385"/>
          <ac:spMkLst>
            <pc:docMk/>
            <pc:sldMk cId="1186432078" sldId="264"/>
            <ac:spMk id="18" creationId="{87F0FDC4-AD8C-47D9-9131-623C98ADB0AE}"/>
          </ac:spMkLst>
        </pc:spChg>
        <pc:spChg chg="add del">
          <ac:chgData name="Carl Lee  (Welsh Ambulance Service NHS Trust)" userId="ec67fcb2-2493-42b5-9442-3a795e0b5446" providerId="ADAL" clId="{C881B875-714C-412C-A0EF-919C6B86EA35}" dt="2025-01-22T14:31:09.524" v="1385"/>
          <ac:spMkLst>
            <pc:docMk/>
            <pc:sldMk cId="1186432078" sldId="264"/>
            <ac:spMk id="20" creationId="{052BEFF1-896C-45B1-B02C-96A6A1BC389A}"/>
          </ac:spMkLst>
        </pc:spChg>
        <pc:spChg chg="add del">
          <ac:chgData name="Carl Lee  (Welsh Ambulance Service NHS Trust)" userId="ec67fcb2-2493-42b5-9442-3a795e0b5446" providerId="ADAL" clId="{C881B875-714C-412C-A0EF-919C6B86EA35}" dt="2025-01-22T14:31:09.524" v="1385"/>
          <ac:spMkLst>
            <pc:docMk/>
            <pc:sldMk cId="1186432078" sldId="264"/>
            <ac:spMk id="22" creationId="{BB237A14-61B1-4C00-A670-5D8D68A8668E}"/>
          </ac:spMkLst>
        </pc:spChg>
        <pc:spChg chg="add del">
          <ac:chgData name="Carl Lee  (Welsh Ambulance Service NHS Trust)" userId="ec67fcb2-2493-42b5-9442-3a795e0b5446" providerId="ADAL" clId="{C881B875-714C-412C-A0EF-919C6B86EA35}" dt="2025-01-22T14:31:09.524" v="1385"/>
          <ac:spMkLst>
            <pc:docMk/>
            <pc:sldMk cId="1186432078" sldId="264"/>
            <ac:spMk id="24" creationId="{8598F259-6F54-47A3-8D13-1603D786A328}"/>
          </ac:spMkLst>
        </pc:spChg>
        <pc:spChg chg="add del">
          <ac:chgData name="Carl Lee  (Welsh Ambulance Service NHS Trust)" userId="ec67fcb2-2493-42b5-9442-3a795e0b5446" providerId="ADAL" clId="{C881B875-714C-412C-A0EF-919C6B86EA35}" dt="2025-01-22T14:31:09.524" v="1385"/>
          <ac:spMkLst>
            <pc:docMk/>
            <pc:sldMk cId="1186432078" sldId="264"/>
            <ac:spMk id="26" creationId="{0BA768A8-4FED-4ED8-9E46-6BE72188ECD2}"/>
          </ac:spMkLst>
        </pc:spChg>
        <pc:picChg chg="add del">
          <ac:chgData name="Carl Lee  (Welsh Ambulance Service NHS Trust)" userId="ec67fcb2-2493-42b5-9442-3a795e0b5446" providerId="ADAL" clId="{C881B875-714C-412C-A0EF-919C6B86EA35}" dt="2025-01-22T14:31:09.524" v="1385"/>
          <ac:picMkLst>
            <pc:docMk/>
            <pc:sldMk cId="1186432078" sldId="264"/>
            <ac:picMk id="8" creationId="{91B28F63-CF00-448F-B141-FE33C33B1891}"/>
          </ac:picMkLst>
        </pc:picChg>
        <pc:picChg chg="add del">
          <ac:chgData name="Carl Lee  (Welsh Ambulance Service NHS Trust)" userId="ec67fcb2-2493-42b5-9442-3a795e0b5446" providerId="ADAL" clId="{C881B875-714C-412C-A0EF-919C6B86EA35}" dt="2025-01-22T14:31:09.524" v="1385"/>
          <ac:picMkLst>
            <pc:docMk/>
            <pc:sldMk cId="1186432078" sldId="264"/>
            <ac:picMk id="10" creationId="{2AE609E2-8522-44E4-9077-980E5BCF3E14}"/>
          </ac:picMkLst>
        </pc:picChg>
        <pc:picChg chg="add del">
          <ac:chgData name="Carl Lee  (Welsh Ambulance Service NHS Trust)" userId="ec67fcb2-2493-42b5-9442-3a795e0b5446" providerId="ADAL" clId="{C881B875-714C-412C-A0EF-919C6B86EA35}" dt="2025-01-22T14:31:09.524" v="1385"/>
          <ac:picMkLst>
            <pc:docMk/>
            <pc:sldMk cId="1186432078" sldId="264"/>
            <ac:picMk id="14" creationId="{8949AD42-25FD-4C3D-9EEE-B7FEC5809988}"/>
          </ac:picMkLst>
        </pc:picChg>
        <pc:picChg chg="add del">
          <ac:chgData name="Carl Lee  (Welsh Ambulance Service NHS Trust)" userId="ec67fcb2-2493-42b5-9442-3a795e0b5446" providerId="ADAL" clId="{C881B875-714C-412C-A0EF-919C6B86EA35}" dt="2025-01-22T14:31:09.524" v="1385"/>
          <ac:picMkLst>
            <pc:docMk/>
            <pc:sldMk cId="1186432078" sldId="264"/>
            <ac:picMk id="16" creationId="{6AC7D913-60B7-4603-881B-831DA5D3A940}"/>
          </ac:picMkLst>
        </pc:picChg>
      </pc:sldChg>
      <pc:sldChg chg="modSp mod">
        <pc:chgData name="Carl Lee  (Welsh Ambulance Service NHS Trust)" userId="ec67fcb2-2493-42b5-9442-3a795e0b5446" providerId="ADAL" clId="{C881B875-714C-412C-A0EF-919C6B86EA35}" dt="2025-01-22T14:11:00.380" v="528" actId="20577"/>
        <pc:sldMkLst>
          <pc:docMk/>
          <pc:sldMk cId="2837407975" sldId="265"/>
        </pc:sldMkLst>
        <pc:spChg chg="mod">
          <ac:chgData name="Carl Lee  (Welsh Ambulance Service NHS Trust)" userId="ec67fcb2-2493-42b5-9442-3a795e0b5446" providerId="ADAL" clId="{C881B875-714C-412C-A0EF-919C6B86EA35}" dt="2025-01-22T14:11:00.380" v="528" actId="20577"/>
          <ac:spMkLst>
            <pc:docMk/>
            <pc:sldMk cId="2837407975" sldId="265"/>
            <ac:spMk id="3" creationId="{CA15B775-B7D0-1505-DA91-A0D95C9D38A8}"/>
          </ac:spMkLst>
        </pc:spChg>
      </pc:sldChg>
      <pc:sldChg chg="modSp modNotesTx">
        <pc:chgData name="Carl Lee  (Welsh Ambulance Service NHS Trust)" userId="ec67fcb2-2493-42b5-9442-3a795e0b5446" providerId="ADAL" clId="{C881B875-714C-412C-A0EF-919C6B86EA35}" dt="2025-01-23T09:53:30.036" v="2495" actId="20577"/>
        <pc:sldMkLst>
          <pc:docMk/>
          <pc:sldMk cId="3388270039" sldId="266"/>
        </pc:sldMkLst>
        <pc:spChg chg="mod">
          <ac:chgData name="Carl Lee  (Welsh Ambulance Service NHS Trust)" userId="ec67fcb2-2493-42b5-9442-3a795e0b5446" providerId="ADAL" clId="{C881B875-714C-412C-A0EF-919C6B86EA35}" dt="2025-01-22T14:31:09.524" v="1385"/>
          <ac:spMkLst>
            <pc:docMk/>
            <pc:sldMk cId="3388270039" sldId="266"/>
            <ac:spMk id="2" creationId="{2DD02903-30F0-E809-2E12-870DC950363D}"/>
          </ac:spMkLst>
        </pc:spChg>
      </pc:sldChg>
      <pc:sldChg chg="modSp modNotesTx">
        <pc:chgData name="Carl Lee  (Welsh Ambulance Service NHS Trust)" userId="ec67fcb2-2493-42b5-9442-3a795e0b5446" providerId="ADAL" clId="{C881B875-714C-412C-A0EF-919C6B86EA35}" dt="2025-01-23T08:40:03.772" v="2041"/>
        <pc:sldMkLst>
          <pc:docMk/>
          <pc:sldMk cId="1858972388" sldId="267"/>
        </pc:sldMkLst>
        <pc:spChg chg="mod">
          <ac:chgData name="Carl Lee  (Welsh Ambulance Service NHS Trust)" userId="ec67fcb2-2493-42b5-9442-3a795e0b5446" providerId="ADAL" clId="{C881B875-714C-412C-A0EF-919C6B86EA35}" dt="2025-01-22T14:31:09.524" v="1385"/>
          <ac:spMkLst>
            <pc:docMk/>
            <pc:sldMk cId="1858972388" sldId="267"/>
            <ac:spMk id="2" creationId="{F40AD3DA-9E46-A292-A228-9B4A9679DA87}"/>
          </ac:spMkLst>
        </pc:spChg>
        <pc:spChg chg="mod">
          <ac:chgData name="Carl Lee  (Welsh Ambulance Service NHS Trust)" userId="ec67fcb2-2493-42b5-9442-3a795e0b5446" providerId="ADAL" clId="{C881B875-714C-412C-A0EF-919C6B86EA35}" dt="2025-01-22T14:31:09.524" v="1385"/>
          <ac:spMkLst>
            <pc:docMk/>
            <pc:sldMk cId="1858972388" sldId="267"/>
            <ac:spMk id="3" creationId="{2AA80698-940F-CE27-C039-C3F4F8A37187}"/>
          </ac:spMkLst>
        </pc:spChg>
      </pc:sldChg>
      <pc:sldChg chg="modSp">
        <pc:chgData name="Carl Lee  (Welsh Ambulance Service NHS Trust)" userId="ec67fcb2-2493-42b5-9442-3a795e0b5446" providerId="ADAL" clId="{C881B875-714C-412C-A0EF-919C6B86EA35}" dt="2025-01-22T14:31:09.524" v="1385"/>
        <pc:sldMkLst>
          <pc:docMk/>
          <pc:sldMk cId="2902989350" sldId="268"/>
        </pc:sldMkLst>
        <pc:spChg chg="mod">
          <ac:chgData name="Carl Lee  (Welsh Ambulance Service NHS Trust)" userId="ec67fcb2-2493-42b5-9442-3a795e0b5446" providerId="ADAL" clId="{C881B875-714C-412C-A0EF-919C6B86EA35}" dt="2025-01-22T14:31:09.524" v="1385"/>
          <ac:spMkLst>
            <pc:docMk/>
            <pc:sldMk cId="2902989350" sldId="268"/>
            <ac:spMk id="2" creationId="{1A4292E5-2CE7-BDC3-6281-C62A74A94EDB}"/>
          </ac:spMkLst>
        </pc:spChg>
      </pc:sldChg>
      <pc:sldChg chg="addSp delSp delDesignElem">
        <pc:chgData name="Carl Lee  (Welsh Ambulance Service NHS Trust)" userId="ec67fcb2-2493-42b5-9442-3a795e0b5446" providerId="ADAL" clId="{C881B875-714C-412C-A0EF-919C6B86EA35}" dt="2025-01-22T14:31:09.524" v="1385"/>
        <pc:sldMkLst>
          <pc:docMk/>
          <pc:sldMk cId="1238438710" sldId="269"/>
        </pc:sldMkLst>
        <pc:spChg chg="add del">
          <ac:chgData name="Carl Lee  (Welsh Ambulance Service NHS Trust)" userId="ec67fcb2-2493-42b5-9442-3a795e0b5446" providerId="ADAL" clId="{C881B875-714C-412C-A0EF-919C6B86EA35}" dt="2025-01-22T14:31:09.524" v="1385"/>
          <ac:spMkLst>
            <pc:docMk/>
            <pc:sldMk cId="1238438710" sldId="269"/>
            <ac:spMk id="13" creationId="{4AC0CD9D-7610-4620-93B4-798CCD9AB581}"/>
          </ac:spMkLst>
        </pc:spChg>
        <pc:spChg chg="add del">
          <ac:chgData name="Carl Lee  (Welsh Ambulance Service NHS Trust)" userId="ec67fcb2-2493-42b5-9442-3a795e0b5446" providerId="ADAL" clId="{C881B875-714C-412C-A0EF-919C6B86EA35}" dt="2025-01-22T14:31:09.524" v="1385"/>
          <ac:spMkLst>
            <pc:docMk/>
            <pc:sldMk cId="1238438710" sldId="269"/>
            <ac:spMk id="19" creationId="{DE4D62F9-188E-4530-84C2-24BDEE4BEB82}"/>
          </ac:spMkLst>
        </pc:spChg>
        <pc:spChg chg="add del">
          <ac:chgData name="Carl Lee  (Welsh Ambulance Service NHS Trust)" userId="ec67fcb2-2493-42b5-9442-3a795e0b5446" providerId="ADAL" clId="{C881B875-714C-412C-A0EF-919C6B86EA35}" dt="2025-01-22T14:31:09.524" v="1385"/>
          <ac:spMkLst>
            <pc:docMk/>
            <pc:sldMk cId="1238438710" sldId="269"/>
            <ac:spMk id="21" creationId="{B4AAD3FD-83A5-4B89-9F8F-01B8870865BE}"/>
          </ac:spMkLst>
        </pc:spChg>
        <pc:spChg chg="add del">
          <ac:chgData name="Carl Lee  (Welsh Ambulance Service NHS Trust)" userId="ec67fcb2-2493-42b5-9442-3a795e0b5446" providerId="ADAL" clId="{C881B875-714C-412C-A0EF-919C6B86EA35}" dt="2025-01-22T14:31:09.524" v="1385"/>
          <ac:spMkLst>
            <pc:docMk/>
            <pc:sldMk cId="1238438710" sldId="269"/>
            <ac:spMk id="23" creationId="{61752F1D-FC0F-4103-9584-630E643CCDA6}"/>
          </ac:spMkLst>
        </pc:spChg>
        <pc:spChg chg="add del">
          <ac:chgData name="Carl Lee  (Welsh Ambulance Service NHS Trust)" userId="ec67fcb2-2493-42b5-9442-3a795e0b5446" providerId="ADAL" clId="{C881B875-714C-412C-A0EF-919C6B86EA35}" dt="2025-01-22T14:31:09.524" v="1385"/>
          <ac:spMkLst>
            <pc:docMk/>
            <pc:sldMk cId="1238438710" sldId="269"/>
            <ac:spMk id="25" creationId="{70151CB7-E7DE-4917-B831-01DF9CE01306}"/>
          </ac:spMkLst>
        </pc:spChg>
        <pc:spChg chg="add del">
          <ac:chgData name="Carl Lee  (Welsh Ambulance Service NHS Trust)" userId="ec67fcb2-2493-42b5-9442-3a795e0b5446" providerId="ADAL" clId="{C881B875-714C-412C-A0EF-919C6B86EA35}" dt="2025-01-22T14:31:09.524" v="1385"/>
          <ac:spMkLst>
            <pc:docMk/>
            <pc:sldMk cId="1238438710" sldId="269"/>
            <ac:spMk id="27" creationId="{A92A1116-1C84-41DF-B803-1F7B0883EC82}"/>
          </ac:spMkLst>
        </pc:spChg>
        <pc:picChg chg="add del">
          <ac:chgData name="Carl Lee  (Welsh Ambulance Service NHS Trust)" userId="ec67fcb2-2493-42b5-9442-3a795e0b5446" providerId="ADAL" clId="{C881B875-714C-412C-A0EF-919C6B86EA35}" dt="2025-01-22T14:31:09.524" v="1385"/>
          <ac:picMkLst>
            <pc:docMk/>
            <pc:sldMk cId="1238438710" sldId="269"/>
            <ac:picMk id="9" creationId="{41B68C77-138E-4BF7-A276-BD0C78A4219F}"/>
          </ac:picMkLst>
        </pc:picChg>
        <pc:picChg chg="add del">
          <ac:chgData name="Carl Lee  (Welsh Ambulance Service NHS Trust)" userId="ec67fcb2-2493-42b5-9442-3a795e0b5446" providerId="ADAL" clId="{C881B875-714C-412C-A0EF-919C6B86EA35}" dt="2025-01-22T14:31:09.524" v="1385"/>
          <ac:picMkLst>
            <pc:docMk/>
            <pc:sldMk cId="1238438710" sldId="269"/>
            <ac:picMk id="11" creationId="{7C268552-D473-46ED-B1B8-422042C4DEF1}"/>
          </ac:picMkLst>
        </pc:picChg>
        <pc:picChg chg="add del">
          <ac:chgData name="Carl Lee  (Welsh Ambulance Service NHS Trust)" userId="ec67fcb2-2493-42b5-9442-3a795e0b5446" providerId="ADAL" clId="{C881B875-714C-412C-A0EF-919C6B86EA35}" dt="2025-01-22T14:31:09.524" v="1385"/>
          <ac:picMkLst>
            <pc:docMk/>
            <pc:sldMk cId="1238438710" sldId="269"/>
            <ac:picMk id="15" creationId="{B9238B3E-24AA-439A-B527-6C5DF6D72145}"/>
          </ac:picMkLst>
        </pc:picChg>
        <pc:picChg chg="add del">
          <ac:chgData name="Carl Lee  (Welsh Ambulance Service NHS Trust)" userId="ec67fcb2-2493-42b5-9442-3a795e0b5446" providerId="ADAL" clId="{C881B875-714C-412C-A0EF-919C6B86EA35}" dt="2025-01-22T14:31:09.524" v="1385"/>
          <ac:picMkLst>
            <pc:docMk/>
            <pc:sldMk cId="1238438710" sldId="269"/>
            <ac:picMk id="17" creationId="{69F01145-BEA3-4CBF-AA21-10077B948CA8}"/>
          </ac:picMkLst>
        </pc:picChg>
      </pc:sldChg>
      <pc:sldChg chg="addSp delSp delDesignElem">
        <pc:chgData name="Carl Lee  (Welsh Ambulance Service NHS Trust)" userId="ec67fcb2-2493-42b5-9442-3a795e0b5446" providerId="ADAL" clId="{C881B875-714C-412C-A0EF-919C6B86EA35}" dt="2025-01-22T14:31:09.524" v="1385"/>
        <pc:sldMkLst>
          <pc:docMk/>
          <pc:sldMk cId="809822899" sldId="270"/>
        </pc:sldMkLst>
        <pc:spChg chg="add del">
          <ac:chgData name="Carl Lee  (Welsh Ambulance Service NHS Trust)" userId="ec67fcb2-2493-42b5-9442-3a795e0b5446" providerId="ADAL" clId="{C881B875-714C-412C-A0EF-919C6B86EA35}" dt="2025-01-22T14:31:09.524" v="1385"/>
          <ac:spMkLst>
            <pc:docMk/>
            <pc:sldMk cId="809822899" sldId="270"/>
            <ac:spMk id="36" creationId="{C393B4A7-6ABF-423D-A762-3CDB4897A833}"/>
          </ac:spMkLst>
        </pc:spChg>
        <pc:spChg chg="add del">
          <ac:chgData name="Carl Lee  (Welsh Ambulance Service NHS Trust)" userId="ec67fcb2-2493-42b5-9442-3a795e0b5446" providerId="ADAL" clId="{C881B875-714C-412C-A0EF-919C6B86EA35}" dt="2025-01-22T14:31:09.524" v="1385"/>
          <ac:spMkLst>
            <pc:docMk/>
            <pc:sldMk cId="809822899" sldId="270"/>
            <ac:spMk id="42" creationId="{01AD250C-F2EA-449F-9B14-DF5BB674C500}"/>
          </ac:spMkLst>
        </pc:spChg>
        <pc:spChg chg="add del">
          <ac:chgData name="Carl Lee  (Welsh Ambulance Service NHS Trust)" userId="ec67fcb2-2493-42b5-9442-3a795e0b5446" providerId="ADAL" clId="{C881B875-714C-412C-A0EF-919C6B86EA35}" dt="2025-01-22T14:31:09.524" v="1385"/>
          <ac:spMkLst>
            <pc:docMk/>
            <pc:sldMk cId="809822899" sldId="270"/>
            <ac:spMk id="44" creationId="{4E78424C-6FD0-41F8-9CAA-5DC19C42359F}"/>
          </ac:spMkLst>
        </pc:spChg>
        <pc:spChg chg="add del">
          <ac:chgData name="Carl Lee  (Welsh Ambulance Service NHS Trust)" userId="ec67fcb2-2493-42b5-9442-3a795e0b5446" providerId="ADAL" clId="{C881B875-714C-412C-A0EF-919C6B86EA35}" dt="2025-01-22T14:31:09.524" v="1385"/>
          <ac:spMkLst>
            <pc:docMk/>
            <pc:sldMk cId="809822899" sldId="270"/>
            <ac:spMk id="46" creationId="{DD136760-57DC-4301-8BEA-B71AD2D13905}"/>
          </ac:spMkLst>
        </pc:spChg>
        <pc:spChg chg="add del">
          <ac:chgData name="Carl Lee  (Welsh Ambulance Service NHS Trust)" userId="ec67fcb2-2493-42b5-9442-3a795e0b5446" providerId="ADAL" clId="{C881B875-714C-412C-A0EF-919C6B86EA35}" dt="2025-01-22T14:31:09.524" v="1385"/>
          <ac:spMkLst>
            <pc:docMk/>
            <pc:sldMk cId="809822899" sldId="270"/>
            <ac:spMk id="48" creationId="{BDC58DEA-1307-4F44-AD47-E613D8B76A89}"/>
          </ac:spMkLst>
        </pc:spChg>
        <pc:spChg chg="add del">
          <ac:chgData name="Carl Lee  (Welsh Ambulance Service NHS Trust)" userId="ec67fcb2-2493-42b5-9442-3a795e0b5446" providerId="ADAL" clId="{C881B875-714C-412C-A0EF-919C6B86EA35}" dt="2025-01-22T14:31:09.524" v="1385"/>
          <ac:spMkLst>
            <pc:docMk/>
            <pc:sldMk cId="809822899" sldId="270"/>
            <ac:spMk id="50" creationId="{C99B912D-1E4B-42AF-A2BE-CFEFEC916EE7}"/>
          </ac:spMkLst>
        </pc:spChg>
        <pc:picChg chg="add del">
          <ac:chgData name="Carl Lee  (Welsh Ambulance Service NHS Trust)" userId="ec67fcb2-2493-42b5-9442-3a795e0b5446" providerId="ADAL" clId="{C881B875-714C-412C-A0EF-919C6B86EA35}" dt="2025-01-22T14:31:09.524" v="1385"/>
          <ac:picMkLst>
            <pc:docMk/>
            <pc:sldMk cId="809822899" sldId="270"/>
            <ac:picMk id="32" creationId="{F1B8F9CB-890B-4CB8-B503-188A763E2FC1}"/>
          </ac:picMkLst>
        </pc:picChg>
        <pc:picChg chg="add del">
          <ac:chgData name="Carl Lee  (Welsh Ambulance Service NHS Trust)" userId="ec67fcb2-2493-42b5-9442-3a795e0b5446" providerId="ADAL" clId="{C881B875-714C-412C-A0EF-919C6B86EA35}" dt="2025-01-22T14:31:09.524" v="1385"/>
          <ac:picMkLst>
            <pc:docMk/>
            <pc:sldMk cId="809822899" sldId="270"/>
            <ac:picMk id="34" creationId="{AA632AB4-3837-4FD0-8B62-0A18B573F46D}"/>
          </ac:picMkLst>
        </pc:picChg>
        <pc:picChg chg="add del">
          <ac:chgData name="Carl Lee  (Welsh Ambulance Service NHS Trust)" userId="ec67fcb2-2493-42b5-9442-3a795e0b5446" providerId="ADAL" clId="{C881B875-714C-412C-A0EF-919C6B86EA35}" dt="2025-01-22T14:31:09.524" v="1385"/>
          <ac:picMkLst>
            <pc:docMk/>
            <pc:sldMk cId="809822899" sldId="270"/>
            <ac:picMk id="38" creationId="{9CD2319A-6FA9-4EFB-9EDF-7304467425E8}"/>
          </ac:picMkLst>
        </pc:picChg>
        <pc:picChg chg="add del">
          <ac:chgData name="Carl Lee  (Welsh Ambulance Service NHS Trust)" userId="ec67fcb2-2493-42b5-9442-3a795e0b5446" providerId="ADAL" clId="{C881B875-714C-412C-A0EF-919C6B86EA35}" dt="2025-01-22T14:31:09.524" v="1385"/>
          <ac:picMkLst>
            <pc:docMk/>
            <pc:sldMk cId="809822899" sldId="270"/>
            <ac:picMk id="40" creationId="{D1692A93-3514-4486-8B67-CCA4E0259BCB}"/>
          </ac:picMkLst>
        </pc:picChg>
      </pc:sldChg>
      <pc:sldChg chg="addSp delSp delDesignElem modNotesTx">
        <pc:chgData name="Carl Lee  (Welsh Ambulance Service NHS Trust)" userId="ec67fcb2-2493-42b5-9442-3a795e0b5446" providerId="ADAL" clId="{C881B875-714C-412C-A0EF-919C6B86EA35}" dt="2025-01-22T15:07:07.980" v="1727" actId="20577"/>
        <pc:sldMkLst>
          <pc:docMk/>
          <pc:sldMk cId="1150338349" sldId="271"/>
        </pc:sldMkLst>
        <pc:spChg chg="add del">
          <ac:chgData name="Carl Lee  (Welsh Ambulance Service NHS Trust)" userId="ec67fcb2-2493-42b5-9442-3a795e0b5446" providerId="ADAL" clId="{C881B875-714C-412C-A0EF-919C6B86EA35}" dt="2025-01-22T14:31:09.524" v="1385"/>
          <ac:spMkLst>
            <pc:docMk/>
            <pc:sldMk cId="1150338349" sldId="271"/>
            <ac:spMk id="13" creationId="{C393B4A7-6ABF-423D-A762-3CDB4897A833}"/>
          </ac:spMkLst>
        </pc:spChg>
        <pc:spChg chg="add del">
          <ac:chgData name="Carl Lee  (Welsh Ambulance Service NHS Trust)" userId="ec67fcb2-2493-42b5-9442-3a795e0b5446" providerId="ADAL" clId="{C881B875-714C-412C-A0EF-919C6B86EA35}" dt="2025-01-22T14:31:09.524" v="1385"/>
          <ac:spMkLst>
            <pc:docMk/>
            <pc:sldMk cId="1150338349" sldId="271"/>
            <ac:spMk id="19" creationId="{01AD250C-F2EA-449F-9B14-DF5BB674C500}"/>
          </ac:spMkLst>
        </pc:spChg>
        <pc:spChg chg="add del">
          <ac:chgData name="Carl Lee  (Welsh Ambulance Service NHS Trust)" userId="ec67fcb2-2493-42b5-9442-3a795e0b5446" providerId="ADAL" clId="{C881B875-714C-412C-A0EF-919C6B86EA35}" dt="2025-01-22T14:31:09.524" v="1385"/>
          <ac:spMkLst>
            <pc:docMk/>
            <pc:sldMk cId="1150338349" sldId="271"/>
            <ac:spMk id="21" creationId="{4E78424C-6FD0-41F8-9CAA-5DC19C42359F}"/>
          </ac:spMkLst>
        </pc:spChg>
        <pc:spChg chg="add del">
          <ac:chgData name="Carl Lee  (Welsh Ambulance Service NHS Trust)" userId="ec67fcb2-2493-42b5-9442-3a795e0b5446" providerId="ADAL" clId="{C881B875-714C-412C-A0EF-919C6B86EA35}" dt="2025-01-22T14:31:09.524" v="1385"/>
          <ac:spMkLst>
            <pc:docMk/>
            <pc:sldMk cId="1150338349" sldId="271"/>
            <ac:spMk id="23" creationId="{DD136760-57DC-4301-8BEA-B71AD2D13905}"/>
          </ac:spMkLst>
        </pc:spChg>
        <pc:spChg chg="add del">
          <ac:chgData name="Carl Lee  (Welsh Ambulance Service NHS Trust)" userId="ec67fcb2-2493-42b5-9442-3a795e0b5446" providerId="ADAL" clId="{C881B875-714C-412C-A0EF-919C6B86EA35}" dt="2025-01-22T14:31:09.524" v="1385"/>
          <ac:spMkLst>
            <pc:docMk/>
            <pc:sldMk cId="1150338349" sldId="271"/>
            <ac:spMk id="25" creationId="{BDC58DEA-1307-4F44-AD47-E613D8B76A89}"/>
          </ac:spMkLst>
        </pc:spChg>
        <pc:spChg chg="add del">
          <ac:chgData name="Carl Lee  (Welsh Ambulance Service NHS Trust)" userId="ec67fcb2-2493-42b5-9442-3a795e0b5446" providerId="ADAL" clId="{C881B875-714C-412C-A0EF-919C6B86EA35}" dt="2025-01-22T14:31:09.524" v="1385"/>
          <ac:spMkLst>
            <pc:docMk/>
            <pc:sldMk cId="1150338349" sldId="271"/>
            <ac:spMk id="27" creationId="{C99B912D-1E4B-42AF-A2BE-CFEFEC916EE7}"/>
          </ac:spMkLst>
        </pc:spChg>
        <pc:picChg chg="add del">
          <ac:chgData name="Carl Lee  (Welsh Ambulance Service NHS Trust)" userId="ec67fcb2-2493-42b5-9442-3a795e0b5446" providerId="ADAL" clId="{C881B875-714C-412C-A0EF-919C6B86EA35}" dt="2025-01-22T14:31:09.524" v="1385"/>
          <ac:picMkLst>
            <pc:docMk/>
            <pc:sldMk cId="1150338349" sldId="271"/>
            <ac:picMk id="9" creationId="{F1B8F9CB-890B-4CB8-B503-188A763E2FC1}"/>
          </ac:picMkLst>
        </pc:picChg>
        <pc:picChg chg="add del">
          <ac:chgData name="Carl Lee  (Welsh Ambulance Service NHS Trust)" userId="ec67fcb2-2493-42b5-9442-3a795e0b5446" providerId="ADAL" clId="{C881B875-714C-412C-A0EF-919C6B86EA35}" dt="2025-01-22T14:31:09.524" v="1385"/>
          <ac:picMkLst>
            <pc:docMk/>
            <pc:sldMk cId="1150338349" sldId="271"/>
            <ac:picMk id="11" creationId="{AA632AB4-3837-4FD0-8B62-0A18B573F46D}"/>
          </ac:picMkLst>
        </pc:picChg>
        <pc:picChg chg="add del">
          <ac:chgData name="Carl Lee  (Welsh Ambulance Service NHS Trust)" userId="ec67fcb2-2493-42b5-9442-3a795e0b5446" providerId="ADAL" clId="{C881B875-714C-412C-A0EF-919C6B86EA35}" dt="2025-01-22T14:31:09.524" v="1385"/>
          <ac:picMkLst>
            <pc:docMk/>
            <pc:sldMk cId="1150338349" sldId="271"/>
            <ac:picMk id="15" creationId="{9CD2319A-6FA9-4EFB-9EDF-7304467425E8}"/>
          </ac:picMkLst>
        </pc:picChg>
        <pc:picChg chg="add del">
          <ac:chgData name="Carl Lee  (Welsh Ambulance Service NHS Trust)" userId="ec67fcb2-2493-42b5-9442-3a795e0b5446" providerId="ADAL" clId="{C881B875-714C-412C-A0EF-919C6B86EA35}" dt="2025-01-22T14:31:09.524" v="1385"/>
          <ac:picMkLst>
            <pc:docMk/>
            <pc:sldMk cId="1150338349" sldId="271"/>
            <ac:picMk id="17" creationId="{D1692A93-3514-4486-8B67-CCA4E0259BCB}"/>
          </ac:picMkLst>
        </pc:picChg>
      </pc:sldChg>
      <pc:sldChg chg="addSp delSp delDesignElem">
        <pc:chgData name="Carl Lee  (Welsh Ambulance Service NHS Trust)" userId="ec67fcb2-2493-42b5-9442-3a795e0b5446" providerId="ADAL" clId="{C881B875-714C-412C-A0EF-919C6B86EA35}" dt="2025-01-22T14:31:09.524" v="1385"/>
        <pc:sldMkLst>
          <pc:docMk/>
          <pc:sldMk cId="4103064843" sldId="272"/>
        </pc:sldMkLst>
        <pc:spChg chg="add del">
          <ac:chgData name="Carl Lee  (Welsh Ambulance Service NHS Trust)" userId="ec67fcb2-2493-42b5-9442-3a795e0b5446" providerId="ADAL" clId="{C881B875-714C-412C-A0EF-919C6B86EA35}" dt="2025-01-22T14:31:09.524" v="1385"/>
          <ac:spMkLst>
            <pc:docMk/>
            <pc:sldMk cId="4103064843" sldId="272"/>
            <ac:spMk id="13" creationId="{C393B4A7-6ABF-423D-A762-3CDB4897A833}"/>
          </ac:spMkLst>
        </pc:spChg>
        <pc:spChg chg="add del">
          <ac:chgData name="Carl Lee  (Welsh Ambulance Service NHS Trust)" userId="ec67fcb2-2493-42b5-9442-3a795e0b5446" providerId="ADAL" clId="{C881B875-714C-412C-A0EF-919C6B86EA35}" dt="2025-01-22T14:31:09.524" v="1385"/>
          <ac:spMkLst>
            <pc:docMk/>
            <pc:sldMk cId="4103064843" sldId="272"/>
            <ac:spMk id="19" creationId="{01AD250C-F2EA-449F-9B14-DF5BB674C500}"/>
          </ac:spMkLst>
        </pc:spChg>
        <pc:spChg chg="add del">
          <ac:chgData name="Carl Lee  (Welsh Ambulance Service NHS Trust)" userId="ec67fcb2-2493-42b5-9442-3a795e0b5446" providerId="ADAL" clId="{C881B875-714C-412C-A0EF-919C6B86EA35}" dt="2025-01-22T14:31:09.524" v="1385"/>
          <ac:spMkLst>
            <pc:docMk/>
            <pc:sldMk cId="4103064843" sldId="272"/>
            <ac:spMk id="21" creationId="{4E78424C-6FD0-41F8-9CAA-5DC19C42359F}"/>
          </ac:spMkLst>
        </pc:spChg>
        <pc:spChg chg="add del">
          <ac:chgData name="Carl Lee  (Welsh Ambulance Service NHS Trust)" userId="ec67fcb2-2493-42b5-9442-3a795e0b5446" providerId="ADAL" clId="{C881B875-714C-412C-A0EF-919C6B86EA35}" dt="2025-01-22T14:31:09.524" v="1385"/>
          <ac:spMkLst>
            <pc:docMk/>
            <pc:sldMk cId="4103064843" sldId="272"/>
            <ac:spMk id="23" creationId="{DD136760-57DC-4301-8BEA-B71AD2D13905}"/>
          </ac:spMkLst>
        </pc:spChg>
        <pc:spChg chg="add del">
          <ac:chgData name="Carl Lee  (Welsh Ambulance Service NHS Trust)" userId="ec67fcb2-2493-42b5-9442-3a795e0b5446" providerId="ADAL" clId="{C881B875-714C-412C-A0EF-919C6B86EA35}" dt="2025-01-22T14:31:09.524" v="1385"/>
          <ac:spMkLst>
            <pc:docMk/>
            <pc:sldMk cId="4103064843" sldId="272"/>
            <ac:spMk id="25" creationId="{BDC58DEA-1307-4F44-AD47-E613D8B76A89}"/>
          </ac:spMkLst>
        </pc:spChg>
        <pc:spChg chg="add del">
          <ac:chgData name="Carl Lee  (Welsh Ambulance Service NHS Trust)" userId="ec67fcb2-2493-42b5-9442-3a795e0b5446" providerId="ADAL" clId="{C881B875-714C-412C-A0EF-919C6B86EA35}" dt="2025-01-22T14:31:09.524" v="1385"/>
          <ac:spMkLst>
            <pc:docMk/>
            <pc:sldMk cId="4103064843" sldId="272"/>
            <ac:spMk id="27" creationId="{C99B912D-1E4B-42AF-A2BE-CFEFEC916EE7}"/>
          </ac:spMkLst>
        </pc:spChg>
        <pc:picChg chg="add del">
          <ac:chgData name="Carl Lee  (Welsh Ambulance Service NHS Trust)" userId="ec67fcb2-2493-42b5-9442-3a795e0b5446" providerId="ADAL" clId="{C881B875-714C-412C-A0EF-919C6B86EA35}" dt="2025-01-22T14:31:09.524" v="1385"/>
          <ac:picMkLst>
            <pc:docMk/>
            <pc:sldMk cId="4103064843" sldId="272"/>
            <ac:picMk id="9" creationId="{F1B8F9CB-890B-4CB8-B503-188A763E2FC1}"/>
          </ac:picMkLst>
        </pc:picChg>
        <pc:picChg chg="add del">
          <ac:chgData name="Carl Lee  (Welsh Ambulance Service NHS Trust)" userId="ec67fcb2-2493-42b5-9442-3a795e0b5446" providerId="ADAL" clId="{C881B875-714C-412C-A0EF-919C6B86EA35}" dt="2025-01-22T14:31:09.524" v="1385"/>
          <ac:picMkLst>
            <pc:docMk/>
            <pc:sldMk cId="4103064843" sldId="272"/>
            <ac:picMk id="11" creationId="{AA632AB4-3837-4FD0-8B62-0A18B573F46D}"/>
          </ac:picMkLst>
        </pc:picChg>
        <pc:picChg chg="add del">
          <ac:chgData name="Carl Lee  (Welsh Ambulance Service NHS Trust)" userId="ec67fcb2-2493-42b5-9442-3a795e0b5446" providerId="ADAL" clId="{C881B875-714C-412C-A0EF-919C6B86EA35}" dt="2025-01-22T14:31:09.524" v="1385"/>
          <ac:picMkLst>
            <pc:docMk/>
            <pc:sldMk cId="4103064843" sldId="272"/>
            <ac:picMk id="15" creationId="{9CD2319A-6FA9-4EFB-9EDF-7304467425E8}"/>
          </ac:picMkLst>
        </pc:picChg>
        <pc:picChg chg="add del">
          <ac:chgData name="Carl Lee  (Welsh Ambulance Service NHS Trust)" userId="ec67fcb2-2493-42b5-9442-3a795e0b5446" providerId="ADAL" clId="{C881B875-714C-412C-A0EF-919C6B86EA35}" dt="2025-01-22T14:31:09.524" v="1385"/>
          <ac:picMkLst>
            <pc:docMk/>
            <pc:sldMk cId="4103064843" sldId="272"/>
            <ac:picMk id="17" creationId="{D1692A93-3514-4486-8B67-CCA4E0259BCB}"/>
          </ac:picMkLst>
        </pc:picChg>
      </pc:sldChg>
      <pc:sldChg chg="addSp delSp delDesignElem">
        <pc:chgData name="Carl Lee  (Welsh Ambulance Service NHS Trust)" userId="ec67fcb2-2493-42b5-9442-3a795e0b5446" providerId="ADAL" clId="{C881B875-714C-412C-A0EF-919C6B86EA35}" dt="2025-01-22T14:31:09.524" v="1385"/>
        <pc:sldMkLst>
          <pc:docMk/>
          <pc:sldMk cId="1553968653" sldId="273"/>
        </pc:sldMkLst>
        <pc:spChg chg="add del">
          <ac:chgData name="Carl Lee  (Welsh Ambulance Service NHS Trust)" userId="ec67fcb2-2493-42b5-9442-3a795e0b5446" providerId="ADAL" clId="{C881B875-714C-412C-A0EF-919C6B86EA35}" dt="2025-01-22T14:31:09.524" v="1385"/>
          <ac:spMkLst>
            <pc:docMk/>
            <pc:sldMk cId="1553968653" sldId="273"/>
            <ac:spMk id="13" creationId="{C393B4A7-6ABF-423D-A762-3CDB4897A833}"/>
          </ac:spMkLst>
        </pc:spChg>
        <pc:spChg chg="add del">
          <ac:chgData name="Carl Lee  (Welsh Ambulance Service NHS Trust)" userId="ec67fcb2-2493-42b5-9442-3a795e0b5446" providerId="ADAL" clId="{C881B875-714C-412C-A0EF-919C6B86EA35}" dt="2025-01-22T14:31:09.524" v="1385"/>
          <ac:spMkLst>
            <pc:docMk/>
            <pc:sldMk cId="1553968653" sldId="273"/>
            <ac:spMk id="19" creationId="{01AD250C-F2EA-449F-9B14-DF5BB674C500}"/>
          </ac:spMkLst>
        </pc:spChg>
        <pc:spChg chg="add del">
          <ac:chgData name="Carl Lee  (Welsh Ambulance Service NHS Trust)" userId="ec67fcb2-2493-42b5-9442-3a795e0b5446" providerId="ADAL" clId="{C881B875-714C-412C-A0EF-919C6B86EA35}" dt="2025-01-22T14:31:09.524" v="1385"/>
          <ac:spMkLst>
            <pc:docMk/>
            <pc:sldMk cId="1553968653" sldId="273"/>
            <ac:spMk id="21" creationId="{4E78424C-6FD0-41F8-9CAA-5DC19C42359F}"/>
          </ac:spMkLst>
        </pc:spChg>
        <pc:spChg chg="add del">
          <ac:chgData name="Carl Lee  (Welsh Ambulance Service NHS Trust)" userId="ec67fcb2-2493-42b5-9442-3a795e0b5446" providerId="ADAL" clId="{C881B875-714C-412C-A0EF-919C6B86EA35}" dt="2025-01-22T14:31:09.524" v="1385"/>
          <ac:spMkLst>
            <pc:docMk/>
            <pc:sldMk cId="1553968653" sldId="273"/>
            <ac:spMk id="23" creationId="{DD136760-57DC-4301-8BEA-B71AD2D13905}"/>
          </ac:spMkLst>
        </pc:spChg>
        <pc:spChg chg="add del">
          <ac:chgData name="Carl Lee  (Welsh Ambulance Service NHS Trust)" userId="ec67fcb2-2493-42b5-9442-3a795e0b5446" providerId="ADAL" clId="{C881B875-714C-412C-A0EF-919C6B86EA35}" dt="2025-01-22T14:31:09.524" v="1385"/>
          <ac:spMkLst>
            <pc:docMk/>
            <pc:sldMk cId="1553968653" sldId="273"/>
            <ac:spMk id="25" creationId="{BDC58DEA-1307-4F44-AD47-E613D8B76A89}"/>
          </ac:spMkLst>
        </pc:spChg>
        <pc:spChg chg="add del">
          <ac:chgData name="Carl Lee  (Welsh Ambulance Service NHS Trust)" userId="ec67fcb2-2493-42b5-9442-3a795e0b5446" providerId="ADAL" clId="{C881B875-714C-412C-A0EF-919C6B86EA35}" dt="2025-01-22T14:31:09.524" v="1385"/>
          <ac:spMkLst>
            <pc:docMk/>
            <pc:sldMk cId="1553968653" sldId="273"/>
            <ac:spMk id="27" creationId="{C99B912D-1E4B-42AF-A2BE-CFEFEC916EE7}"/>
          </ac:spMkLst>
        </pc:spChg>
        <pc:picChg chg="add del">
          <ac:chgData name="Carl Lee  (Welsh Ambulance Service NHS Trust)" userId="ec67fcb2-2493-42b5-9442-3a795e0b5446" providerId="ADAL" clId="{C881B875-714C-412C-A0EF-919C6B86EA35}" dt="2025-01-22T14:31:09.524" v="1385"/>
          <ac:picMkLst>
            <pc:docMk/>
            <pc:sldMk cId="1553968653" sldId="273"/>
            <ac:picMk id="9" creationId="{F1B8F9CB-890B-4CB8-B503-188A763E2FC1}"/>
          </ac:picMkLst>
        </pc:picChg>
        <pc:picChg chg="add del">
          <ac:chgData name="Carl Lee  (Welsh Ambulance Service NHS Trust)" userId="ec67fcb2-2493-42b5-9442-3a795e0b5446" providerId="ADAL" clId="{C881B875-714C-412C-A0EF-919C6B86EA35}" dt="2025-01-22T14:31:09.524" v="1385"/>
          <ac:picMkLst>
            <pc:docMk/>
            <pc:sldMk cId="1553968653" sldId="273"/>
            <ac:picMk id="11" creationId="{AA632AB4-3837-4FD0-8B62-0A18B573F46D}"/>
          </ac:picMkLst>
        </pc:picChg>
        <pc:picChg chg="add del">
          <ac:chgData name="Carl Lee  (Welsh Ambulance Service NHS Trust)" userId="ec67fcb2-2493-42b5-9442-3a795e0b5446" providerId="ADAL" clId="{C881B875-714C-412C-A0EF-919C6B86EA35}" dt="2025-01-22T14:31:09.524" v="1385"/>
          <ac:picMkLst>
            <pc:docMk/>
            <pc:sldMk cId="1553968653" sldId="273"/>
            <ac:picMk id="15" creationId="{9CD2319A-6FA9-4EFB-9EDF-7304467425E8}"/>
          </ac:picMkLst>
        </pc:picChg>
        <pc:picChg chg="add del">
          <ac:chgData name="Carl Lee  (Welsh Ambulance Service NHS Trust)" userId="ec67fcb2-2493-42b5-9442-3a795e0b5446" providerId="ADAL" clId="{C881B875-714C-412C-A0EF-919C6B86EA35}" dt="2025-01-22T14:31:09.524" v="1385"/>
          <ac:picMkLst>
            <pc:docMk/>
            <pc:sldMk cId="1553968653" sldId="273"/>
            <ac:picMk id="17" creationId="{D1692A93-3514-4486-8B67-CCA4E0259BCB}"/>
          </ac:picMkLst>
        </pc:picChg>
      </pc:sldChg>
      <pc:sldChg chg="addSp delSp delDesignElem">
        <pc:chgData name="Carl Lee  (Welsh Ambulance Service NHS Trust)" userId="ec67fcb2-2493-42b5-9442-3a795e0b5446" providerId="ADAL" clId="{C881B875-714C-412C-A0EF-919C6B86EA35}" dt="2025-01-22T14:31:09.524" v="1385"/>
        <pc:sldMkLst>
          <pc:docMk/>
          <pc:sldMk cId="2321146641" sldId="274"/>
        </pc:sldMkLst>
        <pc:spChg chg="add del">
          <ac:chgData name="Carl Lee  (Welsh Ambulance Service NHS Trust)" userId="ec67fcb2-2493-42b5-9442-3a795e0b5446" providerId="ADAL" clId="{C881B875-714C-412C-A0EF-919C6B86EA35}" dt="2025-01-22T14:31:09.524" v="1385"/>
          <ac:spMkLst>
            <pc:docMk/>
            <pc:sldMk cId="2321146641" sldId="274"/>
            <ac:spMk id="13" creationId="{C393B4A7-6ABF-423D-A762-3CDB4897A833}"/>
          </ac:spMkLst>
        </pc:spChg>
        <pc:spChg chg="add del">
          <ac:chgData name="Carl Lee  (Welsh Ambulance Service NHS Trust)" userId="ec67fcb2-2493-42b5-9442-3a795e0b5446" providerId="ADAL" clId="{C881B875-714C-412C-A0EF-919C6B86EA35}" dt="2025-01-22T14:31:09.524" v="1385"/>
          <ac:spMkLst>
            <pc:docMk/>
            <pc:sldMk cId="2321146641" sldId="274"/>
            <ac:spMk id="19" creationId="{01AD250C-F2EA-449F-9B14-DF5BB674C500}"/>
          </ac:spMkLst>
        </pc:spChg>
        <pc:spChg chg="add del">
          <ac:chgData name="Carl Lee  (Welsh Ambulance Service NHS Trust)" userId="ec67fcb2-2493-42b5-9442-3a795e0b5446" providerId="ADAL" clId="{C881B875-714C-412C-A0EF-919C6B86EA35}" dt="2025-01-22T14:31:09.524" v="1385"/>
          <ac:spMkLst>
            <pc:docMk/>
            <pc:sldMk cId="2321146641" sldId="274"/>
            <ac:spMk id="21" creationId="{4E78424C-6FD0-41F8-9CAA-5DC19C42359F}"/>
          </ac:spMkLst>
        </pc:spChg>
        <pc:spChg chg="add del">
          <ac:chgData name="Carl Lee  (Welsh Ambulance Service NHS Trust)" userId="ec67fcb2-2493-42b5-9442-3a795e0b5446" providerId="ADAL" clId="{C881B875-714C-412C-A0EF-919C6B86EA35}" dt="2025-01-22T14:31:09.524" v="1385"/>
          <ac:spMkLst>
            <pc:docMk/>
            <pc:sldMk cId="2321146641" sldId="274"/>
            <ac:spMk id="23" creationId="{DD136760-57DC-4301-8BEA-B71AD2D13905}"/>
          </ac:spMkLst>
        </pc:spChg>
        <pc:spChg chg="add del">
          <ac:chgData name="Carl Lee  (Welsh Ambulance Service NHS Trust)" userId="ec67fcb2-2493-42b5-9442-3a795e0b5446" providerId="ADAL" clId="{C881B875-714C-412C-A0EF-919C6B86EA35}" dt="2025-01-22T14:31:09.524" v="1385"/>
          <ac:spMkLst>
            <pc:docMk/>
            <pc:sldMk cId="2321146641" sldId="274"/>
            <ac:spMk id="25" creationId="{BDC58DEA-1307-4F44-AD47-E613D8B76A89}"/>
          </ac:spMkLst>
        </pc:spChg>
        <pc:spChg chg="add del">
          <ac:chgData name="Carl Lee  (Welsh Ambulance Service NHS Trust)" userId="ec67fcb2-2493-42b5-9442-3a795e0b5446" providerId="ADAL" clId="{C881B875-714C-412C-A0EF-919C6B86EA35}" dt="2025-01-22T14:31:09.524" v="1385"/>
          <ac:spMkLst>
            <pc:docMk/>
            <pc:sldMk cId="2321146641" sldId="274"/>
            <ac:spMk id="27" creationId="{C99B912D-1E4B-42AF-A2BE-CFEFEC916EE7}"/>
          </ac:spMkLst>
        </pc:spChg>
        <pc:picChg chg="add del">
          <ac:chgData name="Carl Lee  (Welsh Ambulance Service NHS Trust)" userId="ec67fcb2-2493-42b5-9442-3a795e0b5446" providerId="ADAL" clId="{C881B875-714C-412C-A0EF-919C6B86EA35}" dt="2025-01-22T14:31:09.524" v="1385"/>
          <ac:picMkLst>
            <pc:docMk/>
            <pc:sldMk cId="2321146641" sldId="274"/>
            <ac:picMk id="9" creationId="{F1B8F9CB-890B-4CB8-B503-188A763E2FC1}"/>
          </ac:picMkLst>
        </pc:picChg>
        <pc:picChg chg="add del">
          <ac:chgData name="Carl Lee  (Welsh Ambulance Service NHS Trust)" userId="ec67fcb2-2493-42b5-9442-3a795e0b5446" providerId="ADAL" clId="{C881B875-714C-412C-A0EF-919C6B86EA35}" dt="2025-01-22T14:31:09.524" v="1385"/>
          <ac:picMkLst>
            <pc:docMk/>
            <pc:sldMk cId="2321146641" sldId="274"/>
            <ac:picMk id="11" creationId="{AA632AB4-3837-4FD0-8B62-0A18B573F46D}"/>
          </ac:picMkLst>
        </pc:picChg>
        <pc:picChg chg="add del">
          <ac:chgData name="Carl Lee  (Welsh Ambulance Service NHS Trust)" userId="ec67fcb2-2493-42b5-9442-3a795e0b5446" providerId="ADAL" clId="{C881B875-714C-412C-A0EF-919C6B86EA35}" dt="2025-01-22T14:31:09.524" v="1385"/>
          <ac:picMkLst>
            <pc:docMk/>
            <pc:sldMk cId="2321146641" sldId="274"/>
            <ac:picMk id="15" creationId="{9CD2319A-6FA9-4EFB-9EDF-7304467425E8}"/>
          </ac:picMkLst>
        </pc:picChg>
        <pc:picChg chg="add del">
          <ac:chgData name="Carl Lee  (Welsh Ambulance Service NHS Trust)" userId="ec67fcb2-2493-42b5-9442-3a795e0b5446" providerId="ADAL" clId="{C881B875-714C-412C-A0EF-919C6B86EA35}" dt="2025-01-22T14:31:09.524" v="1385"/>
          <ac:picMkLst>
            <pc:docMk/>
            <pc:sldMk cId="2321146641" sldId="274"/>
            <ac:picMk id="17" creationId="{D1692A93-3514-4486-8B67-CCA4E0259BCB}"/>
          </ac:picMkLst>
        </pc:picChg>
      </pc:sldChg>
      <pc:sldChg chg="addSp delSp delDesignElem">
        <pc:chgData name="Carl Lee  (Welsh Ambulance Service NHS Trust)" userId="ec67fcb2-2493-42b5-9442-3a795e0b5446" providerId="ADAL" clId="{C881B875-714C-412C-A0EF-919C6B86EA35}" dt="2025-01-22T14:31:09.524" v="1385"/>
        <pc:sldMkLst>
          <pc:docMk/>
          <pc:sldMk cId="1564526993" sldId="275"/>
        </pc:sldMkLst>
        <pc:spChg chg="add del">
          <ac:chgData name="Carl Lee  (Welsh Ambulance Service NHS Trust)" userId="ec67fcb2-2493-42b5-9442-3a795e0b5446" providerId="ADAL" clId="{C881B875-714C-412C-A0EF-919C6B86EA35}" dt="2025-01-22T14:31:09.524" v="1385"/>
          <ac:spMkLst>
            <pc:docMk/>
            <pc:sldMk cId="1564526993" sldId="275"/>
            <ac:spMk id="36" creationId="{C393B4A7-6ABF-423D-A762-3CDB4897A833}"/>
          </ac:spMkLst>
        </pc:spChg>
        <pc:spChg chg="add del">
          <ac:chgData name="Carl Lee  (Welsh Ambulance Service NHS Trust)" userId="ec67fcb2-2493-42b5-9442-3a795e0b5446" providerId="ADAL" clId="{C881B875-714C-412C-A0EF-919C6B86EA35}" dt="2025-01-22T14:31:09.524" v="1385"/>
          <ac:spMkLst>
            <pc:docMk/>
            <pc:sldMk cId="1564526993" sldId="275"/>
            <ac:spMk id="42" creationId="{01AD250C-F2EA-449F-9B14-DF5BB674C500}"/>
          </ac:spMkLst>
        </pc:spChg>
        <pc:spChg chg="add del">
          <ac:chgData name="Carl Lee  (Welsh Ambulance Service NHS Trust)" userId="ec67fcb2-2493-42b5-9442-3a795e0b5446" providerId="ADAL" clId="{C881B875-714C-412C-A0EF-919C6B86EA35}" dt="2025-01-22T14:31:09.524" v="1385"/>
          <ac:spMkLst>
            <pc:docMk/>
            <pc:sldMk cId="1564526993" sldId="275"/>
            <ac:spMk id="44" creationId="{ABE6F9A3-300E-47F5-B41C-C8C5E758DE7C}"/>
          </ac:spMkLst>
        </pc:spChg>
        <pc:spChg chg="add del">
          <ac:chgData name="Carl Lee  (Welsh Ambulance Service NHS Trust)" userId="ec67fcb2-2493-42b5-9442-3a795e0b5446" providerId="ADAL" clId="{C881B875-714C-412C-A0EF-919C6B86EA35}" dt="2025-01-22T14:31:09.524" v="1385"/>
          <ac:spMkLst>
            <pc:docMk/>
            <pc:sldMk cId="1564526993" sldId="275"/>
            <ac:spMk id="46" creationId="{61B4701B-39FE-43B8-86AA-D6B8789C2207}"/>
          </ac:spMkLst>
        </pc:spChg>
        <pc:spChg chg="add del">
          <ac:chgData name="Carl Lee  (Welsh Ambulance Service NHS Trust)" userId="ec67fcb2-2493-42b5-9442-3a795e0b5446" providerId="ADAL" clId="{C881B875-714C-412C-A0EF-919C6B86EA35}" dt="2025-01-22T14:31:09.524" v="1385"/>
          <ac:spMkLst>
            <pc:docMk/>
            <pc:sldMk cId="1564526993" sldId="275"/>
            <ac:spMk id="48" creationId="{E9A7EF13-49FA-4355-971A-34B065F35022}"/>
          </ac:spMkLst>
        </pc:spChg>
        <pc:spChg chg="add del">
          <ac:chgData name="Carl Lee  (Welsh Ambulance Service NHS Trust)" userId="ec67fcb2-2493-42b5-9442-3a795e0b5446" providerId="ADAL" clId="{C881B875-714C-412C-A0EF-919C6B86EA35}" dt="2025-01-22T14:31:09.524" v="1385"/>
          <ac:spMkLst>
            <pc:docMk/>
            <pc:sldMk cId="1564526993" sldId="275"/>
            <ac:spMk id="50" creationId="{92CF3C3E-0F7B-4F0C-8EBD-BDD38E9C66F5}"/>
          </ac:spMkLst>
        </pc:spChg>
        <pc:picChg chg="add del">
          <ac:chgData name="Carl Lee  (Welsh Ambulance Service NHS Trust)" userId="ec67fcb2-2493-42b5-9442-3a795e0b5446" providerId="ADAL" clId="{C881B875-714C-412C-A0EF-919C6B86EA35}" dt="2025-01-22T14:31:09.524" v="1385"/>
          <ac:picMkLst>
            <pc:docMk/>
            <pc:sldMk cId="1564526993" sldId="275"/>
            <ac:picMk id="32" creationId="{F1B8F9CB-890B-4CB8-B503-188A763E2FC1}"/>
          </ac:picMkLst>
        </pc:picChg>
        <pc:picChg chg="add del">
          <ac:chgData name="Carl Lee  (Welsh Ambulance Service NHS Trust)" userId="ec67fcb2-2493-42b5-9442-3a795e0b5446" providerId="ADAL" clId="{C881B875-714C-412C-A0EF-919C6B86EA35}" dt="2025-01-22T14:31:09.524" v="1385"/>
          <ac:picMkLst>
            <pc:docMk/>
            <pc:sldMk cId="1564526993" sldId="275"/>
            <ac:picMk id="34" creationId="{AA632AB4-3837-4FD0-8B62-0A18B573F46D}"/>
          </ac:picMkLst>
        </pc:picChg>
        <pc:picChg chg="add del">
          <ac:chgData name="Carl Lee  (Welsh Ambulance Service NHS Trust)" userId="ec67fcb2-2493-42b5-9442-3a795e0b5446" providerId="ADAL" clId="{C881B875-714C-412C-A0EF-919C6B86EA35}" dt="2025-01-22T14:31:09.524" v="1385"/>
          <ac:picMkLst>
            <pc:docMk/>
            <pc:sldMk cId="1564526993" sldId="275"/>
            <ac:picMk id="38" creationId="{9CD2319A-6FA9-4EFB-9EDF-7304467425E8}"/>
          </ac:picMkLst>
        </pc:picChg>
        <pc:picChg chg="add del">
          <ac:chgData name="Carl Lee  (Welsh Ambulance Service NHS Trust)" userId="ec67fcb2-2493-42b5-9442-3a795e0b5446" providerId="ADAL" clId="{C881B875-714C-412C-A0EF-919C6B86EA35}" dt="2025-01-22T14:31:09.524" v="1385"/>
          <ac:picMkLst>
            <pc:docMk/>
            <pc:sldMk cId="1564526993" sldId="275"/>
            <ac:picMk id="40" creationId="{D1692A93-3514-4486-8B67-CCA4E0259BCB}"/>
          </ac:picMkLst>
        </pc:picChg>
      </pc:sldChg>
      <pc:sldChg chg="addSp delSp delDesignElem modNotesTx">
        <pc:chgData name="Carl Lee  (Welsh Ambulance Service NHS Trust)" userId="ec67fcb2-2493-42b5-9442-3a795e0b5446" providerId="ADAL" clId="{C881B875-714C-412C-A0EF-919C6B86EA35}" dt="2025-01-23T08:38:17.033" v="2040"/>
        <pc:sldMkLst>
          <pc:docMk/>
          <pc:sldMk cId="3141104375" sldId="276"/>
        </pc:sldMkLst>
        <pc:spChg chg="add del">
          <ac:chgData name="Carl Lee  (Welsh Ambulance Service NHS Trust)" userId="ec67fcb2-2493-42b5-9442-3a795e0b5446" providerId="ADAL" clId="{C881B875-714C-412C-A0EF-919C6B86EA35}" dt="2025-01-22T14:31:09.524" v="1385"/>
          <ac:spMkLst>
            <pc:docMk/>
            <pc:sldMk cId="3141104375" sldId="276"/>
            <ac:spMk id="12" creationId="{4AC0CD9D-7610-4620-93B4-798CCD9AB581}"/>
          </ac:spMkLst>
        </pc:spChg>
        <pc:spChg chg="add del">
          <ac:chgData name="Carl Lee  (Welsh Ambulance Service NHS Trust)" userId="ec67fcb2-2493-42b5-9442-3a795e0b5446" providerId="ADAL" clId="{C881B875-714C-412C-A0EF-919C6B86EA35}" dt="2025-01-22T14:31:09.524" v="1385"/>
          <ac:spMkLst>
            <pc:docMk/>
            <pc:sldMk cId="3141104375" sldId="276"/>
            <ac:spMk id="18" creationId="{DE4D62F9-188E-4530-84C2-24BDEE4BEB82}"/>
          </ac:spMkLst>
        </pc:spChg>
        <pc:spChg chg="add del">
          <ac:chgData name="Carl Lee  (Welsh Ambulance Service NHS Trust)" userId="ec67fcb2-2493-42b5-9442-3a795e0b5446" providerId="ADAL" clId="{C881B875-714C-412C-A0EF-919C6B86EA35}" dt="2025-01-22T14:31:09.524" v="1385"/>
          <ac:spMkLst>
            <pc:docMk/>
            <pc:sldMk cId="3141104375" sldId="276"/>
            <ac:spMk id="20" creationId="{757B325C-3E35-45CF-9D07-3BCB281F3B9C}"/>
          </ac:spMkLst>
        </pc:spChg>
        <pc:spChg chg="add del">
          <ac:chgData name="Carl Lee  (Welsh Ambulance Service NHS Trust)" userId="ec67fcb2-2493-42b5-9442-3a795e0b5446" providerId="ADAL" clId="{C881B875-714C-412C-A0EF-919C6B86EA35}" dt="2025-01-22T14:31:09.524" v="1385"/>
          <ac:spMkLst>
            <pc:docMk/>
            <pc:sldMk cId="3141104375" sldId="276"/>
            <ac:spMk id="22" creationId="{C24BEC42-AFF3-40D1-93A2-A27A42E1E23C}"/>
          </ac:spMkLst>
        </pc:spChg>
        <pc:spChg chg="add del">
          <ac:chgData name="Carl Lee  (Welsh Ambulance Service NHS Trust)" userId="ec67fcb2-2493-42b5-9442-3a795e0b5446" providerId="ADAL" clId="{C881B875-714C-412C-A0EF-919C6B86EA35}" dt="2025-01-22T14:31:09.524" v="1385"/>
          <ac:spMkLst>
            <pc:docMk/>
            <pc:sldMk cId="3141104375" sldId="276"/>
            <ac:spMk id="24" creationId="{608F427C-1EC9-4280-9367-F2B3AA063E82}"/>
          </ac:spMkLst>
        </pc:spChg>
        <pc:spChg chg="add del">
          <ac:chgData name="Carl Lee  (Welsh Ambulance Service NHS Trust)" userId="ec67fcb2-2493-42b5-9442-3a795e0b5446" providerId="ADAL" clId="{C881B875-714C-412C-A0EF-919C6B86EA35}" dt="2025-01-22T14:31:09.524" v="1385"/>
          <ac:spMkLst>
            <pc:docMk/>
            <pc:sldMk cId="3141104375" sldId="276"/>
            <ac:spMk id="26" creationId="{F98810A7-E114-447A-A7D6-69B27CFB5650}"/>
          </ac:spMkLst>
        </pc:spChg>
        <pc:picChg chg="add del">
          <ac:chgData name="Carl Lee  (Welsh Ambulance Service NHS Trust)" userId="ec67fcb2-2493-42b5-9442-3a795e0b5446" providerId="ADAL" clId="{C881B875-714C-412C-A0EF-919C6B86EA35}" dt="2025-01-22T14:31:09.524" v="1385"/>
          <ac:picMkLst>
            <pc:docMk/>
            <pc:sldMk cId="3141104375" sldId="276"/>
            <ac:picMk id="8" creationId="{41B68C77-138E-4BF7-A276-BD0C78A4219F}"/>
          </ac:picMkLst>
        </pc:picChg>
        <pc:picChg chg="add del">
          <ac:chgData name="Carl Lee  (Welsh Ambulance Service NHS Trust)" userId="ec67fcb2-2493-42b5-9442-3a795e0b5446" providerId="ADAL" clId="{C881B875-714C-412C-A0EF-919C6B86EA35}" dt="2025-01-22T14:31:09.524" v="1385"/>
          <ac:picMkLst>
            <pc:docMk/>
            <pc:sldMk cId="3141104375" sldId="276"/>
            <ac:picMk id="10" creationId="{7C268552-D473-46ED-B1B8-422042C4DEF1}"/>
          </ac:picMkLst>
        </pc:picChg>
        <pc:picChg chg="add del">
          <ac:chgData name="Carl Lee  (Welsh Ambulance Service NHS Trust)" userId="ec67fcb2-2493-42b5-9442-3a795e0b5446" providerId="ADAL" clId="{C881B875-714C-412C-A0EF-919C6B86EA35}" dt="2025-01-22T14:31:09.524" v="1385"/>
          <ac:picMkLst>
            <pc:docMk/>
            <pc:sldMk cId="3141104375" sldId="276"/>
            <ac:picMk id="14" creationId="{B9238B3E-24AA-439A-B527-6C5DF6D72145}"/>
          </ac:picMkLst>
        </pc:picChg>
        <pc:picChg chg="add del">
          <ac:chgData name="Carl Lee  (Welsh Ambulance Service NHS Trust)" userId="ec67fcb2-2493-42b5-9442-3a795e0b5446" providerId="ADAL" clId="{C881B875-714C-412C-A0EF-919C6B86EA35}" dt="2025-01-22T14:31:09.524" v="1385"/>
          <ac:picMkLst>
            <pc:docMk/>
            <pc:sldMk cId="3141104375" sldId="276"/>
            <ac:picMk id="16" creationId="{69F01145-BEA3-4CBF-AA21-10077B948CA8}"/>
          </ac:picMkLst>
        </pc:picChg>
      </pc:sldChg>
      <pc:sldChg chg="addSp modSp new mod modNotesTx">
        <pc:chgData name="Carl Lee  (Welsh Ambulance Service NHS Trust)" userId="ec67fcb2-2493-42b5-9442-3a795e0b5446" providerId="ADAL" clId="{C881B875-714C-412C-A0EF-919C6B86EA35}" dt="2025-01-22T15:04:21.161" v="1725" actId="1076"/>
        <pc:sldMkLst>
          <pc:docMk/>
          <pc:sldMk cId="1869708197" sldId="277"/>
        </pc:sldMkLst>
        <pc:spChg chg="mod">
          <ac:chgData name="Carl Lee  (Welsh Ambulance Service NHS Trust)" userId="ec67fcb2-2493-42b5-9442-3a795e0b5446" providerId="ADAL" clId="{C881B875-714C-412C-A0EF-919C6B86EA35}" dt="2025-01-22T14:31:34.386" v="1387"/>
          <ac:spMkLst>
            <pc:docMk/>
            <pc:sldMk cId="1869708197" sldId="277"/>
            <ac:spMk id="2" creationId="{A51E48AD-818C-0793-7EF0-F833BB8CFF6C}"/>
          </ac:spMkLst>
        </pc:spChg>
        <pc:spChg chg="mod">
          <ac:chgData name="Carl Lee  (Welsh Ambulance Service NHS Trust)" userId="ec67fcb2-2493-42b5-9442-3a795e0b5446" providerId="ADAL" clId="{C881B875-714C-412C-A0EF-919C6B86EA35}" dt="2025-01-22T14:33:35.348" v="1399" actId="20577"/>
          <ac:spMkLst>
            <pc:docMk/>
            <pc:sldMk cId="1869708197" sldId="277"/>
            <ac:spMk id="3" creationId="{BE02602E-08C1-CA08-BB26-C949C0E4EC34}"/>
          </ac:spMkLst>
        </pc:spChg>
        <pc:spChg chg="mod">
          <ac:chgData name="Carl Lee  (Welsh Ambulance Service NHS Trust)" userId="ec67fcb2-2493-42b5-9442-3a795e0b5446" providerId="ADAL" clId="{C881B875-714C-412C-A0EF-919C6B86EA35}" dt="2025-01-22T14:34:05.809" v="1402" actId="14100"/>
          <ac:spMkLst>
            <pc:docMk/>
            <pc:sldMk cId="1869708197" sldId="277"/>
            <ac:spMk id="4" creationId="{C47FA904-E510-1AA8-A56D-15631634550F}"/>
          </ac:spMkLst>
        </pc:spChg>
        <pc:spChg chg="mod">
          <ac:chgData name="Carl Lee  (Welsh Ambulance Service NHS Trust)" userId="ec67fcb2-2493-42b5-9442-3a795e0b5446" providerId="ADAL" clId="{C881B875-714C-412C-A0EF-919C6B86EA35}" dt="2025-01-22T14:33:31.786" v="1398" actId="20577"/>
          <ac:spMkLst>
            <pc:docMk/>
            <pc:sldMk cId="1869708197" sldId="277"/>
            <ac:spMk id="5" creationId="{E40F0781-13AC-667D-858F-CF6537E0E3BA}"/>
          </ac:spMkLst>
        </pc:spChg>
        <pc:spChg chg="mod">
          <ac:chgData name="Carl Lee  (Welsh Ambulance Service NHS Trust)" userId="ec67fcb2-2493-42b5-9442-3a795e0b5446" providerId="ADAL" clId="{C881B875-714C-412C-A0EF-919C6B86EA35}" dt="2025-01-22T14:33:56.722" v="1401" actId="14100"/>
          <ac:spMkLst>
            <pc:docMk/>
            <pc:sldMk cId="1869708197" sldId="277"/>
            <ac:spMk id="6" creationId="{D661345E-8180-B052-B749-7E48ACA38BCD}"/>
          </ac:spMkLst>
        </pc:spChg>
        <pc:spChg chg="mod">
          <ac:chgData name="Carl Lee  (Welsh Ambulance Service NHS Trust)" userId="ec67fcb2-2493-42b5-9442-3a795e0b5446" providerId="ADAL" clId="{C881B875-714C-412C-A0EF-919C6B86EA35}" dt="2025-01-22T14:32:49.827" v="1393"/>
          <ac:spMkLst>
            <pc:docMk/>
            <pc:sldMk cId="1869708197" sldId="277"/>
            <ac:spMk id="7" creationId="{A22A16A4-84D8-9FC9-CB5E-7A9C87A8AAC8}"/>
          </ac:spMkLst>
        </pc:spChg>
        <pc:spChg chg="mod">
          <ac:chgData name="Carl Lee  (Welsh Ambulance Service NHS Trust)" userId="ec67fcb2-2493-42b5-9442-3a795e0b5446" providerId="ADAL" clId="{C881B875-714C-412C-A0EF-919C6B86EA35}" dt="2025-01-22T14:33:44.327" v="1400" actId="14100"/>
          <ac:spMkLst>
            <pc:docMk/>
            <pc:sldMk cId="1869708197" sldId="277"/>
            <ac:spMk id="8" creationId="{264DA4F4-D09E-9247-5FA7-BBE935DFEA0E}"/>
          </ac:spMkLst>
        </pc:spChg>
        <pc:spChg chg="add mod">
          <ac:chgData name="Carl Lee  (Welsh Ambulance Service NHS Trust)" userId="ec67fcb2-2493-42b5-9442-3a795e0b5446" providerId="ADAL" clId="{C881B875-714C-412C-A0EF-919C6B86EA35}" dt="2025-01-22T15:04:16.275" v="1724" actId="1076"/>
          <ac:spMkLst>
            <pc:docMk/>
            <pc:sldMk cId="1869708197" sldId="277"/>
            <ac:spMk id="9" creationId="{7DED37F0-0E58-901B-B727-5A357613EFCB}"/>
          </ac:spMkLst>
        </pc:spChg>
        <pc:spChg chg="add mod">
          <ac:chgData name="Carl Lee  (Welsh Ambulance Service NHS Trust)" userId="ec67fcb2-2493-42b5-9442-3a795e0b5446" providerId="ADAL" clId="{C881B875-714C-412C-A0EF-919C6B86EA35}" dt="2025-01-22T15:04:12.150" v="1723" actId="1076"/>
          <ac:spMkLst>
            <pc:docMk/>
            <pc:sldMk cId="1869708197" sldId="277"/>
            <ac:spMk id="10" creationId="{12B84CC9-E0AD-51DD-004D-2D2E6886AD6F}"/>
          </ac:spMkLst>
        </pc:spChg>
        <pc:spChg chg="add mod">
          <ac:chgData name="Carl Lee  (Welsh Ambulance Service NHS Trust)" userId="ec67fcb2-2493-42b5-9442-3a795e0b5446" providerId="ADAL" clId="{C881B875-714C-412C-A0EF-919C6B86EA35}" dt="2025-01-22T15:03:23.575" v="1719" actId="20577"/>
          <ac:spMkLst>
            <pc:docMk/>
            <pc:sldMk cId="1869708197" sldId="277"/>
            <ac:spMk id="11" creationId="{2789E213-4EF1-7599-7E25-0D1693654D81}"/>
          </ac:spMkLst>
        </pc:spChg>
        <pc:spChg chg="add mod">
          <ac:chgData name="Carl Lee  (Welsh Ambulance Service NHS Trust)" userId="ec67fcb2-2493-42b5-9442-3a795e0b5446" providerId="ADAL" clId="{C881B875-714C-412C-A0EF-919C6B86EA35}" dt="2025-01-22T14:35:34.846" v="1439"/>
          <ac:spMkLst>
            <pc:docMk/>
            <pc:sldMk cId="1869708197" sldId="277"/>
            <ac:spMk id="12" creationId="{F013B327-3E72-C496-088E-32FEAD705F51}"/>
          </ac:spMkLst>
        </pc:spChg>
        <pc:spChg chg="add mod">
          <ac:chgData name="Carl Lee  (Welsh Ambulance Service NHS Trust)" userId="ec67fcb2-2493-42b5-9442-3a795e0b5446" providerId="ADAL" clId="{C881B875-714C-412C-A0EF-919C6B86EA35}" dt="2025-01-22T15:04:21.161" v="1725" actId="1076"/>
          <ac:spMkLst>
            <pc:docMk/>
            <pc:sldMk cId="1869708197" sldId="277"/>
            <ac:spMk id="13" creationId="{FB12826F-AA89-4323-98A0-40C725385E04}"/>
          </ac:spMkLst>
        </pc:spChg>
      </pc:sldChg>
      <pc:sldChg chg="addSp modSp new mod">
        <pc:chgData name="Carl Lee  (Welsh Ambulance Service NHS Trust)" userId="ec67fcb2-2493-42b5-9442-3a795e0b5446" providerId="ADAL" clId="{C881B875-714C-412C-A0EF-919C6B86EA35}" dt="2025-01-23T08:11:45.231" v="1874" actId="20577"/>
        <pc:sldMkLst>
          <pc:docMk/>
          <pc:sldMk cId="3160561477" sldId="278"/>
        </pc:sldMkLst>
        <pc:spChg chg="mod">
          <ac:chgData name="Carl Lee  (Welsh Ambulance Service NHS Trust)" userId="ec67fcb2-2493-42b5-9442-3a795e0b5446" providerId="ADAL" clId="{C881B875-714C-412C-A0EF-919C6B86EA35}" dt="2025-01-23T08:11:45.231" v="1874" actId="20577"/>
          <ac:spMkLst>
            <pc:docMk/>
            <pc:sldMk cId="3160561477" sldId="278"/>
            <ac:spMk id="2" creationId="{5589D1B3-9F11-C2EC-AC29-CE2340414837}"/>
          </ac:spMkLst>
        </pc:spChg>
        <pc:picChg chg="add mod">
          <ac:chgData name="Carl Lee  (Welsh Ambulance Service NHS Trust)" userId="ec67fcb2-2493-42b5-9442-3a795e0b5446" providerId="ADAL" clId="{C881B875-714C-412C-A0EF-919C6B86EA35}" dt="2025-01-23T08:11:19.792" v="1873" actId="1076"/>
          <ac:picMkLst>
            <pc:docMk/>
            <pc:sldMk cId="3160561477" sldId="278"/>
            <ac:picMk id="4" creationId="{AB5108EC-18A4-B22D-50CB-BC94C96902E4}"/>
          </ac:picMkLst>
        </pc:picChg>
      </pc:sldChg>
      <pc:sldChg chg="addSp modSp new mod">
        <pc:chgData name="Carl Lee  (Welsh Ambulance Service NHS Trust)" userId="ec67fcb2-2493-42b5-9442-3a795e0b5446" providerId="ADAL" clId="{C881B875-714C-412C-A0EF-919C6B86EA35}" dt="2025-01-23T08:45:18.968" v="2050" actId="1076"/>
        <pc:sldMkLst>
          <pc:docMk/>
          <pc:sldMk cId="1239744023" sldId="279"/>
        </pc:sldMkLst>
        <pc:graphicFrameChg chg="add mod">
          <ac:chgData name="Carl Lee  (Welsh Ambulance Service NHS Trust)" userId="ec67fcb2-2493-42b5-9442-3a795e0b5446" providerId="ADAL" clId="{C881B875-714C-412C-A0EF-919C6B86EA35}" dt="2025-01-23T08:42:54.359" v="2043"/>
          <ac:graphicFrameMkLst>
            <pc:docMk/>
            <pc:sldMk cId="1239744023" sldId="279"/>
            <ac:graphicFrameMk id="2" creationId="{4029A91C-8D82-DF37-74E4-B642D4B65976}"/>
          </ac:graphicFrameMkLst>
        </pc:graphicFrameChg>
        <pc:picChg chg="add mod">
          <ac:chgData name="Carl Lee  (Welsh Ambulance Service NHS Trust)" userId="ec67fcb2-2493-42b5-9442-3a795e0b5446" providerId="ADAL" clId="{C881B875-714C-412C-A0EF-919C6B86EA35}" dt="2025-01-23T08:44:20.174" v="2046" actId="1076"/>
          <ac:picMkLst>
            <pc:docMk/>
            <pc:sldMk cId="1239744023" sldId="279"/>
            <ac:picMk id="4" creationId="{CBA3DF6E-AFDB-0304-07C9-6211AE799298}"/>
          </ac:picMkLst>
        </pc:picChg>
        <pc:picChg chg="add mod">
          <ac:chgData name="Carl Lee  (Welsh Ambulance Service NHS Trust)" userId="ec67fcb2-2493-42b5-9442-3a795e0b5446" providerId="ADAL" clId="{C881B875-714C-412C-A0EF-919C6B86EA35}" dt="2025-01-23T08:45:18.968" v="2050" actId="1076"/>
          <ac:picMkLst>
            <pc:docMk/>
            <pc:sldMk cId="1239744023" sldId="279"/>
            <ac:picMk id="6" creationId="{0A667F89-E4F2-2265-A9F6-FF57358CC11F}"/>
          </ac:picMkLst>
        </pc:picChg>
      </pc:sldChg>
      <pc:sldChg chg="addSp delSp modSp new mod ord setBg setClrOvrMap">
        <pc:chgData name="Carl Lee  (Welsh Ambulance Service NHS Trust)" userId="ec67fcb2-2493-42b5-9442-3a795e0b5446" providerId="ADAL" clId="{C881B875-714C-412C-A0EF-919C6B86EA35}" dt="2025-01-23T09:57:38.619" v="2927"/>
        <pc:sldMkLst>
          <pc:docMk/>
          <pc:sldMk cId="835195820" sldId="280"/>
        </pc:sldMkLst>
        <pc:spChg chg="mod">
          <ac:chgData name="Carl Lee  (Welsh Ambulance Service NHS Trust)" userId="ec67fcb2-2493-42b5-9442-3a795e0b5446" providerId="ADAL" clId="{C881B875-714C-412C-A0EF-919C6B86EA35}" dt="2025-01-23T09:57:29.648" v="2925" actId="26606"/>
          <ac:spMkLst>
            <pc:docMk/>
            <pc:sldMk cId="835195820" sldId="280"/>
            <ac:spMk id="2" creationId="{C3E9091B-916C-C75B-6B7E-8E95B5A5A3E1}"/>
          </ac:spMkLst>
        </pc:spChg>
        <pc:spChg chg="del mod">
          <ac:chgData name="Carl Lee  (Welsh Ambulance Service NHS Trust)" userId="ec67fcb2-2493-42b5-9442-3a795e0b5446" providerId="ADAL" clId="{C881B875-714C-412C-A0EF-919C6B86EA35}" dt="2025-01-23T09:57:29.648" v="2925" actId="26606"/>
          <ac:spMkLst>
            <pc:docMk/>
            <pc:sldMk cId="835195820" sldId="280"/>
            <ac:spMk id="3" creationId="{5BC20962-6BC1-DE4A-0CE7-13B71CC66382}"/>
          </ac:spMkLst>
        </pc:spChg>
        <pc:spChg chg="add">
          <ac:chgData name="Carl Lee  (Welsh Ambulance Service NHS Trust)" userId="ec67fcb2-2493-42b5-9442-3a795e0b5446" providerId="ADAL" clId="{C881B875-714C-412C-A0EF-919C6B86EA35}" dt="2025-01-23T09:57:29.648" v="2925" actId="26606"/>
          <ac:spMkLst>
            <pc:docMk/>
            <pc:sldMk cId="835195820" sldId="280"/>
            <ac:spMk id="13" creationId="{C393B4A7-6ABF-423D-A762-3CDB4897A833}"/>
          </ac:spMkLst>
        </pc:spChg>
        <pc:spChg chg="add">
          <ac:chgData name="Carl Lee  (Welsh Ambulance Service NHS Trust)" userId="ec67fcb2-2493-42b5-9442-3a795e0b5446" providerId="ADAL" clId="{C881B875-714C-412C-A0EF-919C6B86EA35}" dt="2025-01-23T09:57:29.648" v="2925" actId="26606"/>
          <ac:spMkLst>
            <pc:docMk/>
            <pc:sldMk cId="835195820" sldId="280"/>
            <ac:spMk id="19" creationId="{01AD250C-F2EA-449F-9B14-DF5BB674C500}"/>
          </ac:spMkLst>
        </pc:spChg>
        <pc:spChg chg="add">
          <ac:chgData name="Carl Lee  (Welsh Ambulance Service NHS Trust)" userId="ec67fcb2-2493-42b5-9442-3a795e0b5446" providerId="ADAL" clId="{C881B875-714C-412C-A0EF-919C6B86EA35}" dt="2025-01-23T09:57:29.648" v="2925" actId="26606"/>
          <ac:spMkLst>
            <pc:docMk/>
            <pc:sldMk cId="835195820" sldId="280"/>
            <ac:spMk id="21" creationId="{47AEA421-5F29-4BA7-9360-2501B5987921}"/>
          </ac:spMkLst>
        </pc:spChg>
        <pc:spChg chg="add">
          <ac:chgData name="Carl Lee  (Welsh Ambulance Service NHS Trust)" userId="ec67fcb2-2493-42b5-9442-3a795e0b5446" providerId="ADAL" clId="{C881B875-714C-412C-A0EF-919C6B86EA35}" dt="2025-01-23T09:57:29.648" v="2925" actId="26606"/>
          <ac:spMkLst>
            <pc:docMk/>
            <pc:sldMk cId="835195820" sldId="280"/>
            <ac:spMk id="23" creationId="{9348F0CB-4904-4DEF-BDD4-ADEC2DCCCBD7}"/>
          </ac:spMkLst>
        </pc:spChg>
        <pc:spChg chg="add">
          <ac:chgData name="Carl Lee  (Welsh Ambulance Service NHS Trust)" userId="ec67fcb2-2493-42b5-9442-3a795e0b5446" providerId="ADAL" clId="{C881B875-714C-412C-A0EF-919C6B86EA35}" dt="2025-01-23T09:57:29.648" v="2925" actId="26606"/>
          <ac:spMkLst>
            <pc:docMk/>
            <pc:sldMk cId="835195820" sldId="280"/>
            <ac:spMk id="25" creationId="{1583E1B8-79B3-49BB-8704-58E4AB1AF213}"/>
          </ac:spMkLst>
        </pc:spChg>
        <pc:spChg chg="add">
          <ac:chgData name="Carl Lee  (Welsh Ambulance Service NHS Trust)" userId="ec67fcb2-2493-42b5-9442-3a795e0b5446" providerId="ADAL" clId="{C881B875-714C-412C-A0EF-919C6B86EA35}" dt="2025-01-23T09:57:29.648" v="2925" actId="26606"/>
          <ac:spMkLst>
            <pc:docMk/>
            <pc:sldMk cId="835195820" sldId="280"/>
            <ac:spMk id="27" creationId="{7BB34D5F-2B87-438E-8236-69C6068D47A4}"/>
          </ac:spMkLst>
        </pc:spChg>
        <pc:graphicFrameChg chg="add">
          <ac:chgData name="Carl Lee  (Welsh Ambulance Service NHS Trust)" userId="ec67fcb2-2493-42b5-9442-3a795e0b5446" providerId="ADAL" clId="{C881B875-714C-412C-A0EF-919C6B86EA35}" dt="2025-01-23T09:57:29.648" v="2925" actId="26606"/>
          <ac:graphicFrameMkLst>
            <pc:docMk/>
            <pc:sldMk cId="835195820" sldId="280"/>
            <ac:graphicFrameMk id="5" creationId="{F6A46433-056B-2F68-E6FC-ED96EFAFC091}"/>
          </ac:graphicFrameMkLst>
        </pc:graphicFrameChg>
        <pc:picChg chg="add">
          <ac:chgData name="Carl Lee  (Welsh Ambulance Service NHS Trust)" userId="ec67fcb2-2493-42b5-9442-3a795e0b5446" providerId="ADAL" clId="{C881B875-714C-412C-A0EF-919C6B86EA35}" dt="2025-01-23T09:57:29.648" v="2925" actId="26606"/>
          <ac:picMkLst>
            <pc:docMk/>
            <pc:sldMk cId="835195820" sldId="280"/>
            <ac:picMk id="9" creationId="{F1B8F9CB-890B-4CB8-B503-188A763E2FC1}"/>
          </ac:picMkLst>
        </pc:picChg>
        <pc:picChg chg="add">
          <ac:chgData name="Carl Lee  (Welsh Ambulance Service NHS Trust)" userId="ec67fcb2-2493-42b5-9442-3a795e0b5446" providerId="ADAL" clId="{C881B875-714C-412C-A0EF-919C6B86EA35}" dt="2025-01-23T09:57:29.648" v="2925" actId="26606"/>
          <ac:picMkLst>
            <pc:docMk/>
            <pc:sldMk cId="835195820" sldId="280"/>
            <ac:picMk id="11" creationId="{AA632AB4-3837-4FD0-8B62-0A18B573F46D}"/>
          </ac:picMkLst>
        </pc:picChg>
        <pc:picChg chg="add">
          <ac:chgData name="Carl Lee  (Welsh Ambulance Service NHS Trust)" userId="ec67fcb2-2493-42b5-9442-3a795e0b5446" providerId="ADAL" clId="{C881B875-714C-412C-A0EF-919C6B86EA35}" dt="2025-01-23T09:57:29.648" v="2925" actId="26606"/>
          <ac:picMkLst>
            <pc:docMk/>
            <pc:sldMk cId="835195820" sldId="280"/>
            <ac:picMk id="15" creationId="{9CD2319A-6FA9-4EFB-9EDF-7304467425E8}"/>
          </ac:picMkLst>
        </pc:picChg>
        <pc:picChg chg="add">
          <ac:chgData name="Carl Lee  (Welsh Ambulance Service NHS Trust)" userId="ec67fcb2-2493-42b5-9442-3a795e0b5446" providerId="ADAL" clId="{C881B875-714C-412C-A0EF-919C6B86EA35}" dt="2025-01-23T09:57:29.648" v="2925" actId="26606"/>
          <ac:picMkLst>
            <pc:docMk/>
            <pc:sldMk cId="835195820" sldId="280"/>
            <ac:picMk id="17" creationId="{D1692A93-3514-4486-8B67-CCA4E0259BCB}"/>
          </ac:picMkLst>
        </pc:picChg>
      </pc:sldChg>
    </pc:docChg>
  </pc:docChgLst>
</pc:chgInfo>
</file>

<file path=ppt/comments/modernComment_10C_AD081A26.xml><?xml version="1.0" encoding="utf-8"?>
<p188:cmLst xmlns:a="http://schemas.openxmlformats.org/drawingml/2006/main" xmlns:r="http://schemas.openxmlformats.org/officeDocument/2006/relationships" xmlns:p188="http://schemas.microsoft.com/office/powerpoint/2018/8/main">
  <p188:cm id="{68D4F184-2EBA-4325-AF3E-BD0D3B9832AA}" authorId="{6CC4CB5C-4B9E-0E59-7E34-0A15B883BEB6}" created="2025-01-21T17:41:31.260">
    <ac:txMkLst xmlns:ac="http://schemas.microsoft.com/office/drawing/2013/main/command">
      <pc:docMk xmlns:pc="http://schemas.microsoft.com/office/powerpoint/2013/main/command"/>
      <pc:sldMk xmlns:pc="http://schemas.microsoft.com/office/powerpoint/2013/main/command" cId="2902989350" sldId="268"/>
      <ac:spMk id="3" creationId="{9030F6A7-D543-E018-EDAF-789DEB8475B0}"/>
      <ac:txMk cp="171">
        <ac:context len="348" hash="2054519573"/>
      </ac:txMk>
    </ac:txMkLst>
    <p188:pos x="3224541" y="1698622"/>
    <p188:txBody>
      <a:bodyPr/>
      <a:lstStyle/>
      <a:p>
        <a:r>
          <a:rPr lang="en-GB"/>
          <a:t>spelling error</a:t>
        </a:r>
      </a:p>
    </p188:txBody>
  </p188:cm>
</p188:cmLst>
</file>

<file path=ppt/comments/modernComment_106_D2452EB0.xml><?xml version="1.0" encoding="utf-8"?>
<p188:cmLst xmlns:a="http://schemas.openxmlformats.org/drawingml/2006/main" xmlns:r="http://schemas.openxmlformats.org/officeDocument/2006/relationships" xmlns:p188="http://schemas.microsoft.com/office/powerpoint/2018/8/main">
  <p188:cm id="{BAD5B942-F85F-4BE1-99DF-6F802CCD9B46}" authorId="{6CC4CB5C-4B9E-0E59-7E34-0A15B883BEB6}" created="2025-01-21T17:46:08.328">
    <ac:deMkLst xmlns:ac="http://schemas.microsoft.com/office/drawing/2013/main/command">
      <pc:docMk xmlns:pc="http://schemas.microsoft.com/office/powerpoint/2013/main/command"/>
      <pc:sldMk xmlns:pc="http://schemas.microsoft.com/office/powerpoint/2013/main/command" cId="3527749296" sldId="262"/>
      <ac:spMk id="2" creationId="{B71B874A-5F01-65A7-BEE2-0C3265186D6D}"/>
    </ac:deMkLst>
    <p188:txBody>
      <a:bodyPr/>
      <a:lstStyle/>
      <a:p>
        <a:r>
          <a:rPr lang="en-GB"/>
          <a:t>FFA scoring system is usually 1to 5, with 5 being high. Also, please present the totals for each force, and, as the restraining forces are higher then driving, what have you done to reduce the restraining forces scores, and what are they now you have addressed the high scores. Remember to revisit what Lewin said if the restraining forces are higher than the driving forces, or even if both the forces have similar scores, and why this is important to act on this fact if this is the case.</a:t>
        </a:r>
      </a:p>
    </p188:txBody>
  </p188:cm>
</p188:cmLst>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8.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8.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077A5C-AB25-4220-85CB-3B954C502E0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C97CD8B-C4E7-4CA3-A44C-29A6639F5A7D}">
      <dgm:prSet custT="1"/>
      <dgm:spPr/>
      <dgm:t>
        <a:bodyPr/>
        <a:lstStyle/>
        <a:p>
          <a:r>
            <a:rPr lang="en-GB" sz="2400"/>
            <a:t>This improvement will result in better patient care and greater staff confidence in performing these interventions.</a:t>
          </a:r>
          <a:endParaRPr lang="en-US" sz="2400"/>
        </a:p>
      </dgm:t>
    </dgm:pt>
    <dgm:pt modelId="{347BE4E0-B46B-47D9-A85A-56F9C251FC12}" type="parTrans" cxnId="{BC267D84-8A56-42EE-A5BD-37971030FBEB}">
      <dgm:prSet/>
      <dgm:spPr/>
      <dgm:t>
        <a:bodyPr/>
        <a:lstStyle/>
        <a:p>
          <a:endParaRPr lang="en-US"/>
        </a:p>
      </dgm:t>
    </dgm:pt>
    <dgm:pt modelId="{31EAEAAE-00A6-4444-BA2B-E1593E8FFAAA}" type="sibTrans" cxnId="{BC267D84-8A56-42EE-A5BD-37971030FBEB}">
      <dgm:prSet/>
      <dgm:spPr/>
      <dgm:t>
        <a:bodyPr/>
        <a:lstStyle/>
        <a:p>
          <a:endParaRPr lang="en-US"/>
        </a:p>
      </dgm:t>
    </dgm:pt>
    <dgm:pt modelId="{355A4452-C700-41A2-959C-DEBF58D42323}">
      <dgm:prSet custT="1"/>
      <dgm:spPr/>
      <dgm:t>
        <a:bodyPr/>
        <a:lstStyle/>
        <a:p>
          <a:r>
            <a:rPr lang="en-GB" sz="2400"/>
            <a:t>The incidence of suboptimal airway management is expected to decrease, thereby reducing the associated risks for WAST as an organisation.</a:t>
          </a:r>
          <a:endParaRPr lang="en-US" sz="2400"/>
        </a:p>
      </dgm:t>
    </dgm:pt>
    <dgm:pt modelId="{30013BFC-249A-4FEC-8313-F0D01DADDBDC}" type="parTrans" cxnId="{29DC22C2-22E1-4F21-963A-C081AEF8E2F3}">
      <dgm:prSet/>
      <dgm:spPr/>
      <dgm:t>
        <a:bodyPr/>
        <a:lstStyle/>
        <a:p>
          <a:endParaRPr lang="en-US"/>
        </a:p>
      </dgm:t>
    </dgm:pt>
    <dgm:pt modelId="{06AE2C7B-6F68-46A5-89FE-63D0DB1764A8}" type="sibTrans" cxnId="{29DC22C2-22E1-4F21-963A-C081AEF8E2F3}">
      <dgm:prSet/>
      <dgm:spPr/>
      <dgm:t>
        <a:bodyPr/>
        <a:lstStyle/>
        <a:p>
          <a:endParaRPr lang="en-US"/>
        </a:p>
      </dgm:t>
    </dgm:pt>
    <dgm:pt modelId="{36C94B6D-FB9D-401B-ADD8-9896D9AA254E}" type="pres">
      <dgm:prSet presAssocID="{C9077A5C-AB25-4220-85CB-3B954C502E0C}" presName="hierChild1" presStyleCnt="0">
        <dgm:presLayoutVars>
          <dgm:chPref val="1"/>
          <dgm:dir/>
          <dgm:animOne val="branch"/>
          <dgm:animLvl val="lvl"/>
          <dgm:resizeHandles/>
        </dgm:presLayoutVars>
      </dgm:prSet>
      <dgm:spPr/>
    </dgm:pt>
    <dgm:pt modelId="{6CFC795E-DCD8-4094-9FB5-7C867ABC7163}" type="pres">
      <dgm:prSet presAssocID="{DC97CD8B-C4E7-4CA3-A44C-29A6639F5A7D}" presName="hierRoot1" presStyleCnt="0"/>
      <dgm:spPr/>
    </dgm:pt>
    <dgm:pt modelId="{ABAEBE96-EAD5-47CA-9D49-B692F45504B2}" type="pres">
      <dgm:prSet presAssocID="{DC97CD8B-C4E7-4CA3-A44C-29A6639F5A7D}" presName="composite" presStyleCnt="0"/>
      <dgm:spPr/>
    </dgm:pt>
    <dgm:pt modelId="{7783545D-B52E-4264-AF0B-C1B4B9D6E191}" type="pres">
      <dgm:prSet presAssocID="{DC97CD8B-C4E7-4CA3-A44C-29A6639F5A7D}" presName="background" presStyleLbl="node0" presStyleIdx="0" presStyleCnt="2"/>
      <dgm:spPr/>
    </dgm:pt>
    <dgm:pt modelId="{32DECC5B-8DF3-4D4C-B289-0BBE433E69C3}" type="pres">
      <dgm:prSet presAssocID="{DC97CD8B-C4E7-4CA3-A44C-29A6639F5A7D}" presName="text" presStyleLbl="fgAcc0" presStyleIdx="0" presStyleCnt="2">
        <dgm:presLayoutVars>
          <dgm:chPref val="3"/>
        </dgm:presLayoutVars>
      </dgm:prSet>
      <dgm:spPr/>
    </dgm:pt>
    <dgm:pt modelId="{7E8F210A-02FF-452C-B3FA-71EFE58BFD45}" type="pres">
      <dgm:prSet presAssocID="{DC97CD8B-C4E7-4CA3-A44C-29A6639F5A7D}" presName="hierChild2" presStyleCnt="0"/>
      <dgm:spPr/>
    </dgm:pt>
    <dgm:pt modelId="{BA73A1F1-246D-4A01-A83A-D01EAD0FA6F3}" type="pres">
      <dgm:prSet presAssocID="{355A4452-C700-41A2-959C-DEBF58D42323}" presName="hierRoot1" presStyleCnt="0"/>
      <dgm:spPr/>
    </dgm:pt>
    <dgm:pt modelId="{E60A4CD1-0F2A-480A-9BC8-EDD54BE5EAFD}" type="pres">
      <dgm:prSet presAssocID="{355A4452-C700-41A2-959C-DEBF58D42323}" presName="composite" presStyleCnt="0"/>
      <dgm:spPr/>
    </dgm:pt>
    <dgm:pt modelId="{D80BF90E-D77F-4C67-9721-284B1AD9C1AF}" type="pres">
      <dgm:prSet presAssocID="{355A4452-C700-41A2-959C-DEBF58D42323}" presName="background" presStyleLbl="node0" presStyleIdx="1" presStyleCnt="2"/>
      <dgm:spPr/>
    </dgm:pt>
    <dgm:pt modelId="{1EF76411-CC8B-489C-9FC6-5E3633DD49AF}" type="pres">
      <dgm:prSet presAssocID="{355A4452-C700-41A2-959C-DEBF58D42323}" presName="text" presStyleLbl="fgAcc0" presStyleIdx="1" presStyleCnt="2">
        <dgm:presLayoutVars>
          <dgm:chPref val="3"/>
        </dgm:presLayoutVars>
      </dgm:prSet>
      <dgm:spPr/>
    </dgm:pt>
    <dgm:pt modelId="{09F3FA1B-E110-490C-A74D-5409E068E961}" type="pres">
      <dgm:prSet presAssocID="{355A4452-C700-41A2-959C-DEBF58D42323}" presName="hierChild2" presStyleCnt="0"/>
      <dgm:spPr/>
    </dgm:pt>
  </dgm:ptLst>
  <dgm:cxnLst>
    <dgm:cxn modelId="{E6C84D77-95C8-4C00-9BD4-52973EBF79CF}" type="presOf" srcId="{355A4452-C700-41A2-959C-DEBF58D42323}" destId="{1EF76411-CC8B-489C-9FC6-5E3633DD49AF}" srcOrd="0" destOrd="0" presId="urn:microsoft.com/office/officeart/2005/8/layout/hierarchy1"/>
    <dgm:cxn modelId="{F0D01E7F-93F7-40B5-A7C9-F352B22F5038}" type="presOf" srcId="{DC97CD8B-C4E7-4CA3-A44C-29A6639F5A7D}" destId="{32DECC5B-8DF3-4D4C-B289-0BBE433E69C3}" srcOrd="0" destOrd="0" presId="urn:microsoft.com/office/officeart/2005/8/layout/hierarchy1"/>
    <dgm:cxn modelId="{BC267D84-8A56-42EE-A5BD-37971030FBEB}" srcId="{C9077A5C-AB25-4220-85CB-3B954C502E0C}" destId="{DC97CD8B-C4E7-4CA3-A44C-29A6639F5A7D}" srcOrd="0" destOrd="0" parTransId="{347BE4E0-B46B-47D9-A85A-56F9C251FC12}" sibTransId="{31EAEAAE-00A6-4444-BA2B-E1593E8FFAAA}"/>
    <dgm:cxn modelId="{29DC22C2-22E1-4F21-963A-C081AEF8E2F3}" srcId="{C9077A5C-AB25-4220-85CB-3B954C502E0C}" destId="{355A4452-C700-41A2-959C-DEBF58D42323}" srcOrd="1" destOrd="0" parTransId="{30013BFC-249A-4FEC-8313-F0D01DADDBDC}" sibTransId="{06AE2C7B-6F68-46A5-89FE-63D0DB1764A8}"/>
    <dgm:cxn modelId="{3BCC0EC6-0F35-4A26-9DC9-D9E790C74EBF}" type="presOf" srcId="{C9077A5C-AB25-4220-85CB-3B954C502E0C}" destId="{36C94B6D-FB9D-401B-ADD8-9896D9AA254E}" srcOrd="0" destOrd="0" presId="urn:microsoft.com/office/officeart/2005/8/layout/hierarchy1"/>
    <dgm:cxn modelId="{E702E3DC-F60A-4A77-8C64-2D18CE14CA63}" type="presParOf" srcId="{36C94B6D-FB9D-401B-ADD8-9896D9AA254E}" destId="{6CFC795E-DCD8-4094-9FB5-7C867ABC7163}" srcOrd="0" destOrd="0" presId="urn:microsoft.com/office/officeart/2005/8/layout/hierarchy1"/>
    <dgm:cxn modelId="{2043CDEF-38ED-4B92-AC49-F4DF25D2623B}" type="presParOf" srcId="{6CFC795E-DCD8-4094-9FB5-7C867ABC7163}" destId="{ABAEBE96-EAD5-47CA-9D49-B692F45504B2}" srcOrd="0" destOrd="0" presId="urn:microsoft.com/office/officeart/2005/8/layout/hierarchy1"/>
    <dgm:cxn modelId="{BFA22229-7C62-4B78-8FDE-048233ADA070}" type="presParOf" srcId="{ABAEBE96-EAD5-47CA-9D49-B692F45504B2}" destId="{7783545D-B52E-4264-AF0B-C1B4B9D6E191}" srcOrd="0" destOrd="0" presId="urn:microsoft.com/office/officeart/2005/8/layout/hierarchy1"/>
    <dgm:cxn modelId="{61991524-8AA9-49A4-BC36-6DC658B48E66}" type="presParOf" srcId="{ABAEBE96-EAD5-47CA-9D49-B692F45504B2}" destId="{32DECC5B-8DF3-4D4C-B289-0BBE433E69C3}" srcOrd="1" destOrd="0" presId="urn:microsoft.com/office/officeart/2005/8/layout/hierarchy1"/>
    <dgm:cxn modelId="{C17B3F12-1100-4749-9AF6-103294F0D829}" type="presParOf" srcId="{6CFC795E-DCD8-4094-9FB5-7C867ABC7163}" destId="{7E8F210A-02FF-452C-B3FA-71EFE58BFD45}" srcOrd="1" destOrd="0" presId="urn:microsoft.com/office/officeart/2005/8/layout/hierarchy1"/>
    <dgm:cxn modelId="{A8C78DE9-D96A-487C-8E18-1C9417844486}" type="presParOf" srcId="{36C94B6D-FB9D-401B-ADD8-9896D9AA254E}" destId="{BA73A1F1-246D-4A01-A83A-D01EAD0FA6F3}" srcOrd="1" destOrd="0" presId="urn:microsoft.com/office/officeart/2005/8/layout/hierarchy1"/>
    <dgm:cxn modelId="{586705F5-A35E-4657-8A8E-5F2CBE01E1F3}" type="presParOf" srcId="{BA73A1F1-246D-4A01-A83A-D01EAD0FA6F3}" destId="{E60A4CD1-0F2A-480A-9BC8-EDD54BE5EAFD}" srcOrd="0" destOrd="0" presId="urn:microsoft.com/office/officeart/2005/8/layout/hierarchy1"/>
    <dgm:cxn modelId="{9F717ECE-9381-4AE6-9712-8958226D9BC9}" type="presParOf" srcId="{E60A4CD1-0F2A-480A-9BC8-EDD54BE5EAFD}" destId="{D80BF90E-D77F-4C67-9721-284B1AD9C1AF}" srcOrd="0" destOrd="0" presId="urn:microsoft.com/office/officeart/2005/8/layout/hierarchy1"/>
    <dgm:cxn modelId="{E676C7E9-1756-462C-9191-FBC34DDDF52D}" type="presParOf" srcId="{E60A4CD1-0F2A-480A-9BC8-EDD54BE5EAFD}" destId="{1EF76411-CC8B-489C-9FC6-5E3633DD49AF}" srcOrd="1" destOrd="0" presId="urn:microsoft.com/office/officeart/2005/8/layout/hierarchy1"/>
    <dgm:cxn modelId="{38BC2DD4-9B88-4653-9B04-E272481FB47B}" type="presParOf" srcId="{BA73A1F1-246D-4A01-A83A-D01EAD0FA6F3}" destId="{09F3FA1B-E110-490C-A74D-5409E068E961}" srcOrd="1" destOrd="0" presId="urn:microsoft.com/office/officeart/2005/8/layout/hierarchy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21459E-2912-4430-9435-B03BF6CB6AC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0406B46-0423-42C0-86BE-DC07655DDCD7}">
      <dgm:prSet custT="1"/>
      <dgm:spPr/>
      <dgm:t>
        <a:bodyPr/>
        <a:lstStyle/>
        <a:p>
          <a:pPr>
            <a:lnSpc>
              <a:spcPct val="100000"/>
            </a:lnSpc>
          </a:pPr>
          <a:r>
            <a:rPr lang="en-GB" sz="2200" b="0" i="0"/>
            <a:t>The project involved creating peer-supported airway management scenarios flashcards.</a:t>
          </a:r>
          <a:endParaRPr lang="en-US" sz="2200"/>
        </a:p>
      </dgm:t>
    </dgm:pt>
    <dgm:pt modelId="{2B49410B-4F58-4FBC-AD42-5B3587680355}" type="parTrans" cxnId="{ED9768C3-67E3-49EE-B4D2-15D232D02A41}">
      <dgm:prSet/>
      <dgm:spPr/>
      <dgm:t>
        <a:bodyPr/>
        <a:lstStyle/>
        <a:p>
          <a:endParaRPr lang="en-US"/>
        </a:p>
      </dgm:t>
    </dgm:pt>
    <dgm:pt modelId="{97B9646A-4EB6-47A8-A1DA-6C3806CB35F7}" type="sibTrans" cxnId="{ED9768C3-67E3-49EE-B4D2-15D232D02A41}">
      <dgm:prSet/>
      <dgm:spPr/>
      <dgm:t>
        <a:bodyPr/>
        <a:lstStyle/>
        <a:p>
          <a:endParaRPr lang="en-US"/>
        </a:p>
      </dgm:t>
    </dgm:pt>
    <dgm:pt modelId="{B250D4B4-4502-4ECA-9F12-88900920BEAB}">
      <dgm:prSet custT="1"/>
      <dgm:spPr/>
      <dgm:t>
        <a:bodyPr/>
        <a:lstStyle/>
        <a:p>
          <a:pPr>
            <a:lnSpc>
              <a:spcPct val="100000"/>
            </a:lnSpc>
          </a:pPr>
          <a:r>
            <a:rPr lang="en-GB" sz="2200" b="0" i="0"/>
            <a:t>The steps taken included planning the content, designing the flashcards, and implementing them in training scenarios.</a:t>
          </a:r>
          <a:endParaRPr lang="en-US" sz="2200"/>
        </a:p>
      </dgm:t>
    </dgm:pt>
    <dgm:pt modelId="{5453163E-8286-49F3-8854-7FA80E260B73}" type="parTrans" cxnId="{AE95C0F4-8C02-4429-AF95-95CCFE7E422C}">
      <dgm:prSet/>
      <dgm:spPr/>
      <dgm:t>
        <a:bodyPr/>
        <a:lstStyle/>
        <a:p>
          <a:endParaRPr lang="en-US"/>
        </a:p>
      </dgm:t>
    </dgm:pt>
    <dgm:pt modelId="{5B70F023-CD4B-4B96-A0EB-997C3294EFF1}" type="sibTrans" cxnId="{AE95C0F4-8C02-4429-AF95-95CCFE7E422C}">
      <dgm:prSet/>
      <dgm:spPr/>
      <dgm:t>
        <a:bodyPr/>
        <a:lstStyle/>
        <a:p>
          <a:endParaRPr lang="en-US"/>
        </a:p>
      </dgm:t>
    </dgm:pt>
    <dgm:pt modelId="{1699F6BF-8B09-435A-9896-90D10191B090}">
      <dgm:prSet custT="1"/>
      <dgm:spPr/>
      <dgm:t>
        <a:bodyPr/>
        <a:lstStyle/>
        <a:p>
          <a:pPr>
            <a:lnSpc>
              <a:spcPct val="100000"/>
            </a:lnSpc>
          </a:pPr>
          <a:r>
            <a:rPr lang="en-GB" sz="2200" b="0" i="0"/>
            <a:t>Team members involved were healthcare professionals, educators, and peers who provided feedback</a:t>
          </a:r>
          <a:endParaRPr lang="en-US" sz="2200"/>
        </a:p>
      </dgm:t>
    </dgm:pt>
    <dgm:pt modelId="{7A844BB2-D7EF-42A9-A2DF-17879B404678}" type="parTrans" cxnId="{927D630C-AFF8-4867-8424-2EE97DB4B311}">
      <dgm:prSet/>
      <dgm:spPr/>
      <dgm:t>
        <a:bodyPr/>
        <a:lstStyle/>
        <a:p>
          <a:endParaRPr lang="en-US"/>
        </a:p>
      </dgm:t>
    </dgm:pt>
    <dgm:pt modelId="{7CE1593B-55F8-49CC-8FC6-896972243CEC}" type="sibTrans" cxnId="{927D630C-AFF8-4867-8424-2EE97DB4B311}">
      <dgm:prSet/>
      <dgm:spPr/>
      <dgm:t>
        <a:bodyPr/>
        <a:lstStyle/>
        <a:p>
          <a:endParaRPr lang="en-US"/>
        </a:p>
      </dgm:t>
    </dgm:pt>
    <dgm:pt modelId="{09506292-358A-43FF-A07B-0AA6FC0D6C1B}" type="pres">
      <dgm:prSet presAssocID="{9221459E-2912-4430-9435-B03BF6CB6AC4}" presName="root" presStyleCnt="0">
        <dgm:presLayoutVars>
          <dgm:dir/>
          <dgm:resizeHandles val="exact"/>
        </dgm:presLayoutVars>
      </dgm:prSet>
      <dgm:spPr/>
    </dgm:pt>
    <dgm:pt modelId="{CD6033A6-7BDD-4545-81ED-28EA4C00241F}" type="pres">
      <dgm:prSet presAssocID="{00406B46-0423-42C0-86BE-DC07655DDCD7}" presName="compNode" presStyleCnt="0"/>
      <dgm:spPr/>
    </dgm:pt>
    <dgm:pt modelId="{294824D6-BE52-4A1E-B2F2-6188304149E9}" type="pres">
      <dgm:prSet presAssocID="{00406B46-0423-42C0-86BE-DC07655DDCD7}" presName="bgRect" presStyleLbl="bgShp" presStyleIdx="0" presStyleCnt="3"/>
      <dgm:spPr/>
    </dgm:pt>
    <dgm:pt modelId="{8D5FE2CF-B4BD-4FD4-AE48-436865FC941C}" type="pres">
      <dgm:prSet presAssocID="{00406B46-0423-42C0-86BE-DC07655DDCD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8CEA2D66-B3A8-40E0-96A8-EDF44B0BA6D7}" type="pres">
      <dgm:prSet presAssocID="{00406B46-0423-42C0-86BE-DC07655DDCD7}" presName="spaceRect" presStyleCnt="0"/>
      <dgm:spPr/>
    </dgm:pt>
    <dgm:pt modelId="{491ED4AE-48CE-4E0C-9E82-3274E56DE8FA}" type="pres">
      <dgm:prSet presAssocID="{00406B46-0423-42C0-86BE-DC07655DDCD7}" presName="parTx" presStyleLbl="revTx" presStyleIdx="0" presStyleCnt="3">
        <dgm:presLayoutVars>
          <dgm:chMax val="0"/>
          <dgm:chPref val="0"/>
        </dgm:presLayoutVars>
      </dgm:prSet>
      <dgm:spPr/>
    </dgm:pt>
    <dgm:pt modelId="{D1D68E5B-7581-4426-B923-5DCCA70A11ED}" type="pres">
      <dgm:prSet presAssocID="{97B9646A-4EB6-47A8-A1DA-6C3806CB35F7}" presName="sibTrans" presStyleCnt="0"/>
      <dgm:spPr/>
    </dgm:pt>
    <dgm:pt modelId="{20DE8005-6835-400B-89DE-C5BD9E72AC1A}" type="pres">
      <dgm:prSet presAssocID="{B250D4B4-4502-4ECA-9F12-88900920BEAB}" presName="compNode" presStyleCnt="0"/>
      <dgm:spPr/>
    </dgm:pt>
    <dgm:pt modelId="{C4B93E0A-D0F3-460C-80FB-233538F12474}" type="pres">
      <dgm:prSet presAssocID="{B250D4B4-4502-4ECA-9F12-88900920BEAB}" presName="bgRect" presStyleLbl="bgShp" presStyleIdx="1" presStyleCnt="3"/>
      <dgm:spPr/>
    </dgm:pt>
    <dgm:pt modelId="{54B8EDA4-D9FF-4160-B3B0-7E898DE1D10B}" type="pres">
      <dgm:prSet presAssocID="{B250D4B4-4502-4ECA-9F12-88900920BEA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0C96A9F8-D819-4C6D-A627-43A14355B5B3}" type="pres">
      <dgm:prSet presAssocID="{B250D4B4-4502-4ECA-9F12-88900920BEAB}" presName="spaceRect" presStyleCnt="0"/>
      <dgm:spPr/>
    </dgm:pt>
    <dgm:pt modelId="{FF0C4C1D-B644-4D66-B8F0-26683E734250}" type="pres">
      <dgm:prSet presAssocID="{B250D4B4-4502-4ECA-9F12-88900920BEAB}" presName="parTx" presStyleLbl="revTx" presStyleIdx="1" presStyleCnt="3">
        <dgm:presLayoutVars>
          <dgm:chMax val="0"/>
          <dgm:chPref val="0"/>
        </dgm:presLayoutVars>
      </dgm:prSet>
      <dgm:spPr/>
    </dgm:pt>
    <dgm:pt modelId="{D7007608-502E-4B3F-8C3E-0298B51EA312}" type="pres">
      <dgm:prSet presAssocID="{5B70F023-CD4B-4B96-A0EB-997C3294EFF1}" presName="sibTrans" presStyleCnt="0"/>
      <dgm:spPr/>
    </dgm:pt>
    <dgm:pt modelId="{0C002A0B-6F46-4BFF-9439-FF4D28769DDF}" type="pres">
      <dgm:prSet presAssocID="{1699F6BF-8B09-435A-9896-90D10191B090}" presName="compNode" presStyleCnt="0"/>
      <dgm:spPr/>
    </dgm:pt>
    <dgm:pt modelId="{75E5879D-A39E-4E2C-A892-7CF9C017B699}" type="pres">
      <dgm:prSet presAssocID="{1699F6BF-8B09-435A-9896-90D10191B090}" presName="bgRect" presStyleLbl="bgShp" presStyleIdx="2" presStyleCnt="3"/>
      <dgm:spPr/>
    </dgm:pt>
    <dgm:pt modelId="{F74960AE-0BF5-4833-A0CF-60F69CE77C4E}" type="pres">
      <dgm:prSet presAssocID="{1699F6BF-8B09-435A-9896-90D10191B09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ard Room"/>
        </a:ext>
      </dgm:extLst>
    </dgm:pt>
    <dgm:pt modelId="{946ED0FB-7439-4540-A014-36386B2A38E0}" type="pres">
      <dgm:prSet presAssocID="{1699F6BF-8B09-435A-9896-90D10191B090}" presName="spaceRect" presStyleCnt="0"/>
      <dgm:spPr/>
    </dgm:pt>
    <dgm:pt modelId="{602DC8D4-BD81-4C1B-8614-7363DE0025C5}" type="pres">
      <dgm:prSet presAssocID="{1699F6BF-8B09-435A-9896-90D10191B090}" presName="parTx" presStyleLbl="revTx" presStyleIdx="2" presStyleCnt="3">
        <dgm:presLayoutVars>
          <dgm:chMax val="0"/>
          <dgm:chPref val="0"/>
        </dgm:presLayoutVars>
      </dgm:prSet>
      <dgm:spPr/>
    </dgm:pt>
  </dgm:ptLst>
  <dgm:cxnLst>
    <dgm:cxn modelId="{927D630C-AFF8-4867-8424-2EE97DB4B311}" srcId="{9221459E-2912-4430-9435-B03BF6CB6AC4}" destId="{1699F6BF-8B09-435A-9896-90D10191B090}" srcOrd="2" destOrd="0" parTransId="{7A844BB2-D7EF-42A9-A2DF-17879B404678}" sibTransId="{7CE1593B-55F8-49CC-8FC6-896972243CEC}"/>
    <dgm:cxn modelId="{D042F22C-2CCA-4D9E-BF1C-E441E8482478}" type="presOf" srcId="{B250D4B4-4502-4ECA-9F12-88900920BEAB}" destId="{FF0C4C1D-B644-4D66-B8F0-26683E734250}" srcOrd="0" destOrd="0" presId="urn:microsoft.com/office/officeart/2018/2/layout/IconVerticalSolidList"/>
    <dgm:cxn modelId="{8D953550-5FF1-424E-AE47-08CE6E02DDE7}" type="presOf" srcId="{00406B46-0423-42C0-86BE-DC07655DDCD7}" destId="{491ED4AE-48CE-4E0C-9E82-3274E56DE8FA}" srcOrd="0" destOrd="0" presId="urn:microsoft.com/office/officeart/2018/2/layout/IconVerticalSolidList"/>
    <dgm:cxn modelId="{ED9768C3-67E3-49EE-B4D2-15D232D02A41}" srcId="{9221459E-2912-4430-9435-B03BF6CB6AC4}" destId="{00406B46-0423-42C0-86BE-DC07655DDCD7}" srcOrd="0" destOrd="0" parTransId="{2B49410B-4F58-4FBC-AD42-5B3587680355}" sibTransId="{97B9646A-4EB6-47A8-A1DA-6C3806CB35F7}"/>
    <dgm:cxn modelId="{557A03D2-6EC7-471F-AFC2-207CAC3D5767}" type="presOf" srcId="{9221459E-2912-4430-9435-B03BF6CB6AC4}" destId="{09506292-358A-43FF-A07B-0AA6FC0D6C1B}" srcOrd="0" destOrd="0" presId="urn:microsoft.com/office/officeart/2018/2/layout/IconVerticalSolidList"/>
    <dgm:cxn modelId="{5C7B1CD4-EEB2-4C38-B075-09B4065376AF}" type="presOf" srcId="{1699F6BF-8B09-435A-9896-90D10191B090}" destId="{602DC8D4-BD81-4C1B-8614-7363DE0025C5}" srcOrd="0" destOrd="0" presId="urn:microsoft.com/office/officeart/2018/2/layout/IconVerticalSolidList"/>
    <dgm:cxn modelId="{AE95C0F4-8C02-4429-AF95-95CCFE7E422C}" srcId="{9221459E-2912-4430-9435-B03BF6CB6AC4}" destId="{B250D4B4-4502-4ECA-9F12-88900920BEAB}" srcOrd="1" destOrd="0" parTransId="{5453163E-8286-49F3-8854-7FA80E260B73}" sibTransId="{5B70F023-CD4B-4B96-A0EB-997C3294EFF1}"/>
    <dgm:cxn modelId="{182A8611-5D1F-4D10-A436-7CC67F425F44}" type="presParOf" srcId="{09506292-358A-43FF-A07B-0AA6FC0D6C1B}" destId="{CD6033A6-7BDD-4545-81ED-28EA4C00241F}" srcOrd="0" destOrd="0" presId="urn:microsoft.com/office/officeart/2018/2/layout/IconVerticalSolidList"/>
    <dgm:cxn modelId="{26A8ADA5-F4F7-457E-A631-6C4BE6DCFC5B}" type="presParOf" srcId="{CD6033A6-7BDD-4545-81ED-28EA4C00241F}" destId="{294824D6-BE52-4A1E-B2F2-6188304149E9}" srcOrd="0" destOrd="0" presId="urn:microsoft.com/office/officeart/2018/2/layout/IconVerticalSolidList"/>
    <dgm:cxn modelId="{C4159BE4-66D3-436C-AF60-D2334BAA40B0}" type="presParOf" srcId="{CD6033A6-7BDD-4545-81ED-28EA4C00241F}" destId="{8D5FE2CF-B4BD-4FD4-AE48-436865FC941C}" srcOrd="1" destOrd="0" presId="urn:microsoft.com/office/officeart/2018/2/layout/IconVerticalSolidList"/>
    <dgm:cxn modelId="{8FF41932-3236-4F62-BB14-77E9F0AB5A42}" type="presParOf" srcId="{CD6033A6-7BDD-4545-81ED-28EA4C00241F}" destId="{8CEA2D66-B3A8-40E0-96A8-EDF44B0BA6D7}" srcOrd="2" destOrd="0" presId="urn:microsoft.com/office/officeart/2018/2/layout/IconVerticalSolidList"/>
    <dgm:cxn modelId="{CA59CC05-0BCB-4DD9-BCB2-9C28F5479286}" type="presParOf" srcId="{CD6033A6-7BDD-4545-81ED-28EA4C00241F}" destId="{491ED4AE-48CE-4E0C-9E82-3274E56DE8FA}" srcOrd="3" destOrd="0" presId="urn:microsoft.com/office/officeart/2018/2/layout/IconVerticalSolidList"/>
    <dgm:cxn modelId="{9D6BD237-7442-43D4-BA2B-0BC0FDB89407}" type="presParOf" srcId="{09506292-358A-43FF-A07B-0AA6FC0D6C1B}" destId="{D1D68E5B-7581-4426-B923-5DCCA70A11ED}" srcOrd="1" destOrd="0" presId="urn:microsoft.com/office/officeart/2018/2/layout/IconVerticalSolidList"/>
    <dgm:cxn modelId="{19912092-A5B1-413F-8BA8-1CB354C99F52}" type="presParOf" srcId="{09506292-358A-43FF-A07B-0AA6FC0D6C1B}" destId="{20DE8005-6835-400B-89DE-C5BD9E72AC1A}" srcOrd="2" destOrd="0" presId="urn:microsoft.com/office/officeart/2018/2/layout/IconVerticalSolidList"/>
    <dgm:cxn modelId="{C948EAF1-F958-4D50-958E-2F442E1536A8}" type="presParOf" srcId="{20DE8005-6835-400B-89DE-C5BD9E72AC1A}" destId="{C4B93E0A-D0F3-460C-80FB-233538F12474}" srcOrd="0" destOrd="0" presId="urn:microsoft.com/office/officeart/2018/2/layout/IconVerticalSolidList"/>
    <dgm:cxn modelId="{9D3B1067-6C2F-4D38-8893-AD77C0340049}" type="presParOf" srcId="{20DE8005-6835-400B-89DE-C5BD9E72AC1A}" destId="{54B8EDA4-D9FF-4160-B3B0-7E898DE1D10B}" srcOrd="1" destOrd="0" presId="urn:microsoft.com/office/officeart/2018/2/layout/IconVerticalSolidList"/>
    <dgm:cxn modelId="{31B50919-BD68-48A6-90EA-B67D415590E9}" type="presParOf" srcId="{20DE8005-6835-400B-89DE-C5BD9E72AC1A}" destId="{0C96A9F8-D819-4C6D-A627-43A14355B5B3}" srcOrd="2" destOrd="0" presId="urn:microsoft.com/office/officeart/2018/2/layout/IconVerticalSolidList"/>
    <dgm:cxn modelId="{B7D41A4B-2BE0-46A0-9077-9C611B64ED12}" type="presParOf" srcId="{20DE8005-6835-400B-89DE-C5BD9E72AC1A}" destId="{FF0C4C1D-B644-4D66-B8F0-26683E734250}" srcOrd="3" destOrd="0" presId="urn:microsoft.com/office/officeart/2018/2/layout/IconVerticalSolidList"/>
    <dgm:cxn modelId="{2ADECF13-2627-4984-BA9A-1AA13EDC8D96}" type="presParOf" srcId="{09506292-358A-43FF-A07B-0AA6FC0D6C1B}" destId="{D7007608-502E-4B3F-8C3E-0298B51EA312}" srcOrd="3" destOrd="0" presId="urn:microsoft.com/office/officeart/2018/2/layout/IconVerticalSolidList"/>
    <dgm:cxn modelId="{5D26B58F-9554-4E4E-85A2-10AFDDA0B64B}" type="presParOf" srcId="{09506292-358A-43FF-A07B-0AA6FC0D6C1B}" destId="{0C002A0B-6F46-4BFF-9439-FF4D28769DDF}" srcOrd="4" destOrd="0" presId="urn:microsoft.com/office/officeart/2018/2/layout/IconVerticalSolidList"/>
    <dgm:cxn modelId="{84520E84-6F24-4B38-8D9C-8B634839B0BF}" type="presParOf" srcId="{0C002A0B-6F46-4BFF-9439-FF4D28769DDF}" destId="{75E5879D-A39E-4E2C-A892-7CF9C017B699}" srcOrd="0" destOrd="0" presId="urn:microsoft.com/office/officeart/2018/2/layout/IconVerticalSolidList"/>
    <dgm:cxn modelId="{04B62E43-B62F-4DD9-B257-B7D1AA2064A4}" type="presParOf" srcId="{0C002A0B-6F46-4BFF-9439-FF4D28769DDF}" destId="{F74960AE-0BF5-4833-A0CF-60F69CE77C4E}" srcOrd="1" destOrd="0" presId="urn:microsoft.com/office/officeart/2018/2/layout/IconVerticalSolidList"/>
    <dgm:cxn modelId="{0E8B52C9-6798-4BD3-A224-4565BA801DCA}" type="presParOf" srcId="{0C002A0B-6F46-4BFF-9439-FF4D28769DDF}" destId="{946ED0FB-7439-4540-A014-36386B2A38E0}" srcOrd="2" destOrd="0" presId="urn:microsoft.com/office/officeart/2018/2/layout/IconVerticalSolidList"/>
    <dgm:cxn modelId="{BC4AB995-75B0-4C94-BB88-174202DBFDD3}" type="presParOf" srcId="{0C002A0B-6F46-4BFF-9439-FF4D28769DDF}" destId="{602DC8D4-BD81-4C1B-8614-7363DE0025C5}"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6F3E00-2B24-43ED-ACE1-0DDD3EB9DD4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527085C-0D5D-4CE4-AB1C-3992ABA9D8C5}">
      <dgm:prSet/>
      <dgm:spPr/>
      <dgm:t>
        <a:bodyPr/>
        <a:lstStyle/>
        <a:p>
          <a:r>
            <a:rPr lang="en-GB"/>
            <a:t>Excitement</a:t>
          </a:r>
          <a:endParaRPr lang="en-US"/>
        </a:p>
      </dgm:t>
    </dgm:pt>
    <dgm:pt modelId="{2837F081-7E5C-4C3B-8B04-60B99FE114AE}" type="parTrans" cxnId="{F11D871B-D399-40A3-95FC-44ED412A506B}">
      <dgm:prSet/>
      <dgm:spPr/>
      <dgm:t>
        <a:bodyPr/>
        <a:lstStyle/>
        <a:p>
          <a:endParaRPr lang="en-US"/>
        </a:p>
      </dgm:t>
    </dgm:pt>
    <dgm:pt modelId="{D8D9F01B-E61B-4493-8F86-DF50BA5BA63E}" type="sibTrans" cxnId="{F11D871B-D399-40A3-95FC-44ED412A506B}">
      <dgm:prSet/>
      <dgm:spPr/>
      <dgm:t>
        <a:bodyPr/>
        <a:lstStyle/>
        <a:p>
          <a:endParaRPr lang="en-US"/>
        </a:p>
      </dgm:t>
    </dgm:pt>
    <dgm:pt modelId="{583316D6-B587-4F27-8502-6AEE79D1E19C}">
      <dgm:prSet/>
      <dgm:spPr/>
      <dgm:t>
        <a:bodyPr/>
        <a:lstStyle/>
        <a:p>
          <a:r>
            <a:rPr lang="en-GB"/>
            <a:t>Overwhelmed</a:t>
          </a:r>
          <a:endParaRPr lang="en-US"/>
        </a:p>
      </dgm:t>
    </dgm:pt>
    <dgm:pt modelId="{DAE6AC85-B37E-413F-ABF6-3998E38F55EC}" type="parTrans" cxnId="{96F69A60-9D99-4D49-8917-9438723F4346}">
      <dgm:prSet/>
      <dgm:spPr/>
      <dgm:t>
        <a:bodyPr/>
        <a:lstStyle/>
        <a:p>
          <a:endParaRPr lang="en-US"/>
        </a:p>
      </dgm:t>
    </dgm:pt>
    <dgm:pt modelId="{FD5C5774-D82A-4AAC-BD67-F60EDA64A58A}" type="sibTrans" cxnId="{96F69A60-9D99-4D49-8917-9438723F4346}">
      <dgm:prSet/>
      <dgm:spPr/>
      <dgm:t>
        <a:bodyPr/>
        <a:lstStyle/>
        <a:p>
          <a:endParaRPr lang="en-US"/>
        </a:p>
      </dgm:t>
    </dgm:pt>
    <dgm:pt modelId="{2ABE4BF6-AAB8-4173-B831-3FFF93130885}">
      <dgm:prSet/>
      <dgm:spPr/>
      <dgm:t>
        <a:bodyPr/>
        <a:lstStyle/>
        <a:p>
          <a:r>
            <a:rPr lang="en-GB"/>
            <a:t>Frustration</a:t>
          </a:r>
          <a:endParaRPr lang="en-US"/>
        </a:p>
      </dgm:t>
    </dgm:pt>
    <dgm:pt modelId="{B0F8C79B-7FB1-4117-A63E-99F2780296A6}" type="parTrans" cxnId="{BA72A041-B07B-427E-AC34-CEF9DCACCFC0}">
      <dgm:prSet/>
      <dgm:spPr/>
      <dgm:t>
        <a:bodyPr/>
        <a:lstStyle/>
        <a:p>
          <a:endParaRPr lang="en-US"/>
        </a:p>
      </dgm:t>
    </dgm:pt>
    <dgm:pt modelId="{C2CD0601-51AA-4E1A-B9F9-488052D9A9E3}" type="sibTrans" cxnId="{BA72A041-B07B-427E-AC34-CEF9DCACCFC0}">
      <dgm:prSet/>
      <dgm:spPr/>
      <dgm:t>
        <a:bodyPr/>
        <a:lstStyle/>
        <a:p>
          <a:endParaRPr lang="en-US"/>
        </a:p>
      </dgm:t>
    </dgm:pt>
    <dgm:pt modelId="{071761CF-897E-4367-80D4-5BA9C80E1CAB}">
      <dgm:prSet/>
      <dgm:spPr/>
      <dgm:t>
        <a:bodyPr/>
        <a:lstStyle/>
        <a:p>
          <a:r>
            <a:rPr lang="en-GB"/>
            <a:t>Anxiety</a:t>
          </a:r>
          <a:endParaRPr lang="en-US"/>
        </a:p>
      </dgm:t>
    </dgm:pt>
    <dgm:pt modelId="{85CB8056-B5BF-43D5-885E-0A8F7130B163}" type="parTrans" cxnId="{98CB6895-F924-47ED-8C1F-B8824AB8009E}">
      <dgm:prSet/>
      <dgm:spPr/>
      <dgm:t>
        <a:bodyPr/>
        <a:lstStyle/>
        <a:p>
          <a:endParaRPr lang="en-US"/>
        </a:p>
      </dgm:t>
    </dgm:pt>
    <dgm:pt modelId="{CCF66873-B298-424C-9249-BB8CD2FA4E35}" type="sibTrans" cxnId="{98CB6895-F924-47ED-8C1F-B8824AB8009E}">
      <dgm:prSet/>
      <dgm:spPr/>
      <dgm:t>
        <a:bodyPr/>
        <a:lstStyle/>
        <a:p>
          <a:endParaRPr lang="en-US"/>
        </a:p>
      </dgm:t>
    </dgm:pt>
    <dgm:pt modelId="{270C006D-AE77-4819-830B-AA966BDB0764}">
      <dgm:prSet/>
      <dgm:spPr/>
      <dgm:t>
        <a:bodyPr/>
        <a:lstStyle/>
        <a:p>
          <a:r>
            <a:rPr lang="en-GB"/>
            <a:t>Satisfaction</a:t>
          </a:r>
          <a:endParaRPr lang="en-US"/>
        </a:p>
      </dgm:t>
    </dgm:pt>
    <dgm:pt modelId="{0427A001-8E68-48B6-9A5E-95FF9CFD42DE}" type="parTrans" cxnId="{01550C5E-4A43-4764-B2B1-E282A2BC17E3}">
      <dgm:prSet/>
      <dgm:spPr/>
      <dgm:t>
        <a:bodyPr/>
        <a:lstStyle/>
        <a:p>
          <a:endParaRPr lang="en-US"/>
        </a:p>
      </dgm:t>
    </dgm:pt>
    <dgm:pt modelId="{D4A4CB16-95B5-4076-8336-F0600A4F8A25}" type="sibTrans" cxnId="{01550C5E-4A43-4764-B2B1-E282A2BC17E3}">
      <dgm:prSet/>
      <dgm:spPr/>
      <dgm:t>
        <a:bodyPr/>
        <a:lstStyle/>
        <a:p>
          <a:endParaRPr lang="en-US"/>
        </a:p>
      </dgm:t>
    </dgm:pt>
    <dgm:pt modelId="{B0285C24-5D08-4134-8EAD-4DA89F1E4C5D}" type="pres">
      <dgm:prSet presAssocID="{E76F3E00-2B24-43ED-ACE1-0DDD3EB9DD43}" presName="root" presStyleCnt="0">
        <dgm:presLayoutVars>
          <dgm:dir/>
          <dgm:resizeHandles val="exact"/>
        </dgm:presLayoutVars>
      </dgm:prSet>
      <dgm:spPr/>
    </dgm:pt>
    <dgm:pt modelId="{699F4D08-89B9-4E4E-BD62-2F036EA1FC3A}" type="pres">
      <dgm:prSet presAssocID="{0527085C-0D5D-4CE4-AB1C-3992ABA9D8C5}" presName="compNode" presStyleCnt="0"/>
      <dgm:spPr/>
    </dgm:pt>
    <dgm:pt modelId="{51AC140A-6BB9-4B9E-93DD-54915769457B}" type="pres">
      <dgm:prSet presAssocID="{0527085C-0D5D-4CE4-AB1C-3992ABA9D8C5}" presName="bgRect" presStyleLbl="bgShp" presStyleIdx="0" presStyleCnt="5"/>
      <dgm:spPr/>
    </dgm:pt>
    <dgm:pt modelId="{D95B7916-395C-439A-AE29-1EAB7B91E149}" type="pres">
      <dgm:prSet presAssocID="{0527085C-0D5D-4CE4-AB1C-3992ABA9D8C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xclamation Mark"/>
        </a:ext>
      </dgm:extLst>
    </dgm:pt>
    <dgm:pt modelId="{D82ECF88-F889-4515-A795-F96869E9DAB5}" type="pres">
      <dgm:prSet presAssocID="{0527085C-0D5D-4CE4-AB1C-3992ABA9D8C5}" presName="spaceRect" presStyleCnt="0"/>
      <dgm:spPr/>
    </dgm:pt>
    <dgm:pt modelId="{1248DAD5-4E51-485C-A680-8358483D1452}" type="pres">
      <dgm:prSet presAssocID="{0527085C-0D5D-4CE4-AB1C-3992ABA9D8C5}" presName="parTx" presStyleLbl="revTx" presStyleIdx="0" presStyleCnt="5">
        <dgm:presLayoutVars>
          <dgm:chMax val="0"/>
          <dgm:chPref val="0"/>
        </dgm:presLayoutVars>
      </dgm:prSet>
      <dgm:spPr/>
    </dgm:pt>
    <dgm:pt modelId="{679AA99B-8EEE-4C49-B970-E0AE0E08BB3C}" type="pres">
      <dgm:prSet presAssocID="{D8D9F01B-E61B-4493-8F86-DF50BA5BA63E}" presName="sibTrans" presStyleCnt="0"/>
      <dgm:spPr/>
    </dgm:pt>
    <dgm:pt modelId="{844AF266-4279-45CB-9125-41A3F3EF141D}" type="pres">
      <dgm:prSet presAssocID="{583316D6-B587-4F27-8502-6AEE79D1E19C}" presName="compNode" presStyleCnt="0"/>
      <dgm:spPr/>
    </dgm:pt>
    <dgm:pt modelId="{16A9434B-1A25-419B-8E99-B33C366CD071}" type="pres">
      <dgm:prSet presAssocID="{583316D6-B587-4F27-8502-6AEE79D1E19C}" presName="bgRect" presStyleLbl="bgShp" presStyleIdx="1" presStyleCnt="5"/>
      <dgm:spPr/>
    </dgm:pt>
    <dgm:pt modelId="{340F958E-F2A5-45B5-91A3-5D0C8CE1D657}" type="pres">
      <dgm:prSet presAssocID="{583316D6-B587-4F27-8502-6AEE79D1E19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Face with No Fill"/>
        </a:ext>
      </dgm:extLst>
    </dgm:pt>
    <dgm:pt modelId="{03020733-09DB-40A6-B55A-66B33C4C7B02}" type="pres">
      <dgm:prSet presAssocID="{583316D6-B587-4F27-8502-6AEE79D1E19C}" presName="spaceRect" presStyleCnt="0"/>
      <dgm:spPr/>
    </dgm:pt>
    <dgm:pt modelId="{CC1287BF-F48F-4140-A751-24EA2D995C0C}" type="pres">
      <dgm:prSet presAssocID="{583316D6-B587-4F27-8502-6AEE79D1E19C}" presName="parTx" presStyleLbl="revTx" presStyleIdx="1" presStyleCnt="5">
        <dgm:presLayoutVars>
          <dgm:chMax val="0"/>
          <dgm:chPref val="0"/>
        </dgm:presLayoutVars>
      </dgm:prSet>
      <dgm:spPr/>
    </dgm:pt>
    <dgm:pt modelId="{24113083-001F-416B-AE84-E09BA6C223A7}" type="pres">
      <dgm:prSet presAssocID="{FD5C5774-D82A-4AAC-BD67-F60EDA64A58A}" presName="sibTrans" presStyleCnt="0"/>
      <dgm:spPr/>
    </dgm:pt>
    <dgm:pt modelId="{62A15084-099A-49A4-B0E7-7693B49E1513}" type="pres">
      <dgm:prSet presAssocID="{2ABE4BF6-AAB8-4173-B831-3FFF93130885}" presName="compNode" presStyleCnt="0"/>
      <dgm:spPr/>
    </dgm:pt>
    <dgm:pt modelId="{76FCB0D2-3442-4319-8C0A-C53E5A3D932C}" type="pres">
      <dgm:prSet presAssocID="{2ABE4BF6-AAB8-4173-B831-3FFF93130885}" presName="bgRect" presStyleLbl="bgShp" presStyleIdx="2" presStyleCnt="5"/>
      <dgm:spPr/>
    </dgm:pt>
    <dgm:pt modelId="{CE156BD0-B303-4E4A-9152-98355508CC00}" type="pres">
      <dgm:prSet presAssocID="{2ABE4BF6-AAB8-4173-B831-3FFF9313088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sion chart"/>
        </a:ext>
      </dgm:extLst>
    </dgm:pt>
    <dgm:pt modelId="{6659C6DA-AAD6-44BF-B3CA-D853E7F9EA3C}" type="pres">
      <dgm:prSet presAssocID="{2ABE4BF6-AAB8-4173-B831-3FFF93130885}" presName="spaceRect" presStyleCnt="0"/>
      <dgm:spPr/>
    </dgm:pt>
    <dgm:pt modelId="{794F7496-39C9-469A-A539-C29EE7A369BB}" type="pres">
      <dgm:prSet presAssocID="{2ABE4BF6-AAB8-4173-B831-3FFF93130885}" presName="parTx" presStyleLbl="revTx" presStyleIdx="2" presStyleCnt="5">
        <dgm:presLayoutVars>
          <dgm:chMax val="0"/>
          <dgm:chPref val="0"/>
        </dgm:presLayoutVars>
      </dgm:prSet>
      <dgm:spPr/>
    </dgm:pt>
    <dgm:pt modelId="{7749D3FB-2444-4F8F-BB19-3E7BD4F6E073}" type="pres">
      <dgm:prSet presAssocID="{C2CD0601-51AA-4E1A-B9F9-488052D9A9E3}" presName="sibTrans" presStyleCnt="0"/>
      <dgm:spPr/>
    </dgm:pt>
    <dgm:pt modelId="{D1276CC7-B11E-440B-91D0-6489CFEED352}" type="pres">
      <dgm:prSet presAssocID="{071761CF-897E-4367-80D4-5BA9C80E1CAB}" presName="compNode" presStyleCnt="0"/>
      <dgm:spPr/>
    </dgm:pt>
    <dgm:pt modelId="{44F3963A-C78D-48E4-9F8C-B04310FFE82A}" type="pres">
      <dgm:prSet presAssocID="{071761CF-897E-4367-80D4-5BA9C80E1CAB}" presName="bgRect" presStyleLbl="bgShp" presStyleIdx="3" presStyleCnt="5"/>
      <dgm:spPr/>
    </dgm:pt>
    <dgm:pt modelId="{8FB09CC4-3279-41A9-AF46-FF51F088CAA0}" type="pres">
      <dgm:prSet presAssocID="{071761CF-897E-4367-80D4-5BA9C80E1CA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8406ADA4-A5BE-42AB-936A-13F28BB32289}" type="pres">
      <dgm:prSet presAssocID="{071761CF-897E-4367-80D4-5BA9C80E1CAB}" presName="spaceRect" presStyleCnt="0"/>
      <dgm:spPr/>
    </dgm:pt>
    <dgm:pt modelId="{2AEEEBF6-EA79-4715-A16E-D4178D47550D}" type="pres">
      <dgm:prSet presAssocID="{071761CF-897E-4367-80D4-5BA9C80E1CAB}" presName="parTx" presStyleLbl="revTx" presStyleIdx="3" presStyleCnt="5">
        <dgm:presLayoutVars>
          <dgm:chMax val="0"/>
          <dgm:chPref val="0"/>
        </dgm:presLayoutVars>
      </dgm:prSet>
      <dgm:spPr/>
    </dgm:pt>
    <dgm:pt modelId="{F302C004-CF80-44EB-B560-2F2583974B64}" type="pres">
      <dgm:prSet presAssocID="{CCF66873-B298-424C-9249-BB8CD2FA4E35}" presName="sibTrans" presStyleCnt="0"/>
      <dgm:spPr/>
    </dgm:pt>
    <dgm:pt modelId="{75454816-ACC6-4840-9AE1-5DE94E6A9983}" type="pres">
      <dgm:prSet presAssocID="{270C006D-AE77-4819-830B-AA966BDB0764}" presName="compNode" presStyleCnt="0"/>
      <dgm:spPr/>
    </dgm:pt>
    <dgm:pt modelId="{12B95D3B-9905-4E14-8FF0-EDA2B023E831}" type="pres">
      <dgm:prSet presAssocID="{270C006D-AE77-4819-830B-AA966BDB0764}" presName="bgRect" presStyleLbl="bgShp" presStyleIdx="4" presStyleCnt="5"/>
      <dgm:spPr/>
    </dgm:pt>
    <dgm:pt modelId="{B71BB6EB-ED73-455B-8B05-623E9D91C909}" type="pres">
      <dgm:prSet presAssocID="{270C006D-AE77-4819-830B-AA966BDB076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miling Face with No Fill"/>
        </a:ext>
      </dgm:extLst>
    </dgm:pt>
    <dgm:pt modelId="{D5778582-32CD-4826-B0A6-4FB9D36F6A6A}" type="pres">
      <dgm:prSet presAssocID="{270C006D-AE77-4819-830B-AA966BDB0764}" presName="spaceRect" presStyleCnt="0"/>
      <dgm:spPr/>
    </dgm:pt>
    <dgm:pt modelId="{E6C04FD8-4025-45C1-B1F8-817E97CF92D0}" type="pres">
      <dgm:prSet presAssocID="{270C006D-AE77-4819-830B-AA966BDB0764}" presName="parTx" presStyleLbl="revTx" presStyleIdx="4" presStyleCnt="5">
        <dgm:presLayoutVars>
          <dgm:chMax val="0"/>
          <dgm:chPref val="0"/>
        </dgm:presLayoutVars>
      </dgm:prSet>
      <dgm:spPr/>
    </dgm:pt>
  </dgm:ptLst>
  <dgm:cxnLst>
    <dgm:cxn modelId="{D5868D0D-3D19-4C5A-A6B2-4B87A5B754DD}" type="presOf" srcId="{E76F3E00-2B24-43ED-ACE1-0DDD3EB9DD43}" destId="{B0285C24-5D08-4134-8EAD-4DA89F1E4C5D}" srcOrd="0" destOrd="0" presId="urn:microsoft.com/office/officeart/2018/2/layout/IconVerticalSolidList"/>
    <dgm:cxn modelId="{F11D871B-D399-40A3-95FC-44ED412A506B}" srcId="{E76F3E00-2B24-43ED-ACE1-0DDD3EB9DD43}" destId="{0527085C-0D5D-4CE4-AB1C-3992ABA9D8C5}" srcOrd="0" destOrd="0" parTransId="{2837F081-7E5C-4C3B-8B04-60B99FE114AE}" sibTransId="{D8D9F01B-E61B-4493-8F86-DF50BA5BA63E}"/>
    <dgm:cxn modelId="{8C863A5B-0BB9-4066-8A40-947791A71834}" type="presOf" srcId="{071761CF-897E-4367-80D4-5BA9C80E1CAB}" destId="{2AEEEBF6-EA79-4715-A16E-D4178D47550D}" srcOrd="0" destOrd="0" presId="urn:microsoft.com/office/officeart/2018/2/layout/IconVerticalSolidList"/>
    <dgm:cxn modelId="{01550C5E-4A43-4764-B2B1-E282A2BC17E3}" srcId="{E76F3E00-2B24-43ED-ACE1-0DDD3EB9DD43}" destId="{270C006D-AE77-4819-830B-AA966BDB0764}" srcOrd="4" destOrd="0" parTransId="{0427A001-8E68-48B6-9A5E-95FF9CFD42DE}" sibTransId="{D4A4CB16-95B5-4076-8336-F0600A4F8A25}"/>
    <dgm:cxn modelId="{96F69A60-9D99-4D49-8917-9438723F4346}" srcId="{E76F3E00-2B24-43ED-ACE1-0DDD3EB9DD43}" destId="{583316D6-B587-4F27-8502-6AEE79D1E19C}" srcOrd="1" destOrd="0" parTransId="{DAE6AC85-B37E-413F-ABF6-3998E38F55EC}" sibTransId="{FD5C5774-D82A-4AAC-BD67-F60EDA64A58A}"/>
    <dgm:cxn modelId="{BA72A041-B07B-427E-AC34-CEF9DCACCFC0}" srcId="{E76F3E00-2B24-43ED-ACE1-0DDD3EB9DD43}" destId="{2ABE4BF6-AAB8-4173-B831-3FFF93130885}" srcOrd="2" destOrd="0" parTransId="{B0F8C79B-7FB1-4117-A63E-99F2780296A6}" sibTransId="{C2CD0601-51AA-4E1A-B9F9-488052D9A9E3}"/>
    <dgm:cxn modelId="{20C6907B-EF19-4CD7-978B-F79B64E722CB}" type="presOf" srcId="{0527085C-0D5D-4CE4-AB1C-3992ABA9D8C5}" destId="{1248DAD5-4E51-485C-A680-8358483D1452}" srcOrd="0" destOrd="0" presId="urn:microsoft.com/office/officeart/2018/2/layout/IconVerticalSolidList"/>
    <dgm:cxn modelId="{E373E186-5DB8-4823-BC81-A41D8880D386}" type="presOf" srcId="{270C006D-AE77-4819-830B-AA966BDB0764}" destId="{E6C04FD8-4025-45C1-B1F8-817E97CF92D0}" srcOrd="0" destOrd="0" presId="urn:microsoft.com/office/officeart/2018/2/layout/IconVerticalSolidList"/>
    <dgm:cxn modelId="{98CB6895-F924-47ED-8C1F-B8824AB8009E}" srcId="{E76F3E00-2B24-43ED-ACE1-0DDD3EB9DD43}" destId="{071761CF-897E-4367-80D4-5BA9C80E1CAB}" srcOrd="3" destOrd="0" parTransId="{85CB8056-B5BF-43D5-885E-0A8F7130B163}" sibTransId="{CCF66873-B298-424C-9249-BB8CD2FA4E35}"/>
    <dgm:cxn modelId="{62C30C9A-166C-46E9-BA55-AA7B6DB9572E}" type="presOf" srcId="{2ABE4BF6-AAB8-4173-B831-3FFF93130885}" destId="{794F7496-39C9-469A-A539-C29EE7A369BB}" srcOrd="0" destOrd="0" presId="urn:microsoft.com/office/officeart/2018/2/layout/IconVerticalSolidList"/>
    <dgm:cxn modelId="{4B351AC1-0ACC-4B68-980D-F9AE73D1EF48}" type="presOf" srcId="{583316D6-B587-4F27-8502-6AEE79D1E19C}" destId="{CC1287BF-F48F-4140-A751-24EA2D995C0C}" srcOrd="0" destOrd="0" presId="urn:microsoft.com/office/officeart/2018/2/layout/IconVerticalSolidList"/>
    <dgm:cxn modelId="{F3B0511F-2ED5-4311-AC4C-7C0CB2B0A37B}" type="presParOf" srcId="{B0285C24-5D08-4134-8EAD-4DA89F1E4C5D}" destId="{699F4D08-89B9-4E4E-BD62-2F036EA1FC3A}" srcOrd="0" destOrd="0" presId="urn:microsoft.com/office/officeart/2018/2/layout/IconVerticalSolidList"/>
    <dgm:cxn modelId="{40438D7E-E70C-4D8E-8DF0-E4D6E161A3AB}" type="presParOf" srcId="{699F4D08-89B9-4E4E-BD62-2F036EA1FC3A}" destId="{51AC140A-6BB9-4B9E-93DD-54915769457B}" srcOrd="0" destOrd="0" presId="urn:microsoft.com/office/officeart/2018/2/layout/IconVerticalSolidList"/>
    <dgm:cxn modelId="{012ECDA2-AA2F-444E-9AA8-C03F340767D1}" type="presParOf" srcId="{699F4D08-89B9-4E4E-BD62-2F036EA1FC3A}" destId="{D95B7916-395C-439A-AE29-1EAB7B91E149}" srcOrd="1" destOrd="0" presId="urn:microsoft.com/office/officeart/2018/2/layout/IconVerticalSolidList"/>
    <dgm:cxn modelId="{1759EC11-C7F6-4097-99F7-11658982C465}" type="presParOf" srcId="{699F4D08-89B9-4E4E-BD62-2F036EA1FC3A}" destId="{D82ECF88-F889-4515-A795-F96869E9DAB5}" srcOrd="2" destOrd="0" presId="urn:microsoft.com/office/officeart/2018/2/layout/IconVerticalSolidList"/>
    <dgm:cxn modelId="{44E0E6F4-E391-422E-8744-976C7184E117}" type="presParOf" srcId="{699F4D08-89B9-4E4E-BD62-2F036EA1FC3A}" destId="{1248DAD5-4E51-485C-A680-8358483D1452}" srcOrd="3" destOrd="0" presId="urn:microsoft.com/office/officeart/2018/2/layout/IconVerticalSolidList"/>
    <dgm:cxn modelId="{65565A60-198C-45F6-ADE2-6341C96EAF4C}" type="presParOf" srcId="{B0285C24-5D08-4134-8EAD-4DA89F1E4C5D}" destId="{679AA99B-8EEE-4C49-B970-E0AE0E08BB3C}" srcOrd="1" destOrd="0" presId="urn:microsoft.com/office/officeart/2018/2/layout/IconVerticalSolidList"/>
    <dgm:cxn modelId="{834EEDE8-47F6-4E02-A2A7-4356DADA1381}" type="presParOf" srcId="{B0285C24-5D08-4134-8EAD-4DA89F1E4C5D}" destId="{844AF266-4279-45CB-9125-41A3F3EF141D}" srcOrd="2" destOrd="0" presId="urn:microsoft.com/office/officeart/2018/2/layout/IconVerticalSolidList"/>
    <dgm:cxn modelId="{9872B4F5-4EE4-41E2-959D-07CB8AD072C4}" type="presParOf" srcId="{844AF266-4279-45CB-9125-41A3F3EF141D}" destId="{16A9434B-1A25-419B-8E99-B33C366CD071}" srcOrd="0" destOrd="0" presId="urn:microsoft.com/office/officeart/2018/2/layout/IconVerticalSolidList"/>
    <dgm:cxn modelId="{106C03F7-57E0-455C-9E84-4B0E672FC807}" type="presParOf" srcId="{844AF266-4279-45CB-9125-41A3F3EF141D}" destId="{340F958E-F2A5-45B5-91A3-5D0C8CE1D657}" srcOrd="1" destOrd="0" presId="urn:microsoft.com/office/officeart/2018/2/layout/IconVerticalSolidList"/>
    <dgm:cxn modelId="{4DA7D7DB-9015-43E9-9B7F-50AAAA9B7C4A}" type="presParOf" srcId="{844AF266-4279-45CB-9125-41A3F3EF141D}" destId="{03020733-09DB-40A6-B55A-66B33C4C7B02}" srcOrd="2" destOrd="0" presId="urn:microsoft.com/office/officeart/2018/2/layout/IconVerticalSolidList"/>
    <dgm:cxn modelId="{5769D83D-E465-4A61-A2CF-74673B6DE5E6}" type="presParOf" srcId="{844AF266-4279-45CB-9125-41A3F3EF141D}" destId="{CC1287BF-F48F-4140-A751-24EA2D995C0C}" srcOrd="3" destOrd="0" presId="urn:microsoft.com/office/officeart/2018/2/layout/IconVerticalSolidList"/>
    <dgm:cxn modelId="{DACDF38D-02CB-4EB5-B7FE-59CF9AE1D198}" type="presParOf" srcId="{B0285C24-5D08-4134-8EAD-4DA89F1E4C5D}" destId="{24113083-001F-416B-AE84-E09BA6C223A7}" srcOrd="3" destOrd="0" presId="urn:microsoft.com/office/officeart/2018/2/layout/IconVerticalSolidList"/>
    <dgm:cxn modelId="{2DD98562-C39A-40D0-BB2D-BDFF35533FE2}" type="presParOf" srcId="{B0285C24-5D08-4134-8EAD-4DA89F1E4C5D}" destId="{62A15084-099A-49A4-B0E7-7693B49E1513}" srcOrd="4" destOrd="0" presId="urn:microsoft.com/office/officeart/2018/2/layout/IconVerticalSolidList"/>
    <dgm:cxn modelId="{9FAAB6EC-4BCA-41CE-9214-4E544B0D13D8}" type="presParOf" srcId="{62A15084-099A-49A4-B0E7-7693B49E1513}" destId="{76FCB0D2-3442-4319-8C0A-C53E5A3D932C}" srcOrd="0" destOrd="0" presId="urn:microsoft.com/office/officeart/2018/2/layout/IconVerticalSolidList"/>
    <dgm:cxn modelId="{0A73B3FD-86ED-4E60-BE64-0FF4EAF748E5}" type="presParOf" srcId="{62A15084-099A-49A4-B0E7-7693B49E1513}" destId="{CE156BD0-B303-4E4A-9152-98355508CC00}" srcOrd="1" destOrd="0" presId="urn:microsoft.com/office/officeart/2018/2/layout/IconVerticalSolidList"/>
    <dgm:cxn modelId="{7EFF7164-5487-4C52-88A5-261052BE5024}" type="presParOf" srcId="{62A15084-099A-49A4-B0E7-7693B49E1513}" destId="{6659C6DA-AAD6-44BF-B3CA-D853E7F9EA3C}" srcOrd="2" destOrd="0" presId="urn:microsoft.com/office/officeart/2018/2/layout/IconVerticalSolidList"/>
    <dgm:cxn modelId="{75E4C0DE-F070-47DE-A046-2048ABB823ED}" type="presParOf" srcId="{62A15084-099A-49A4-B0E7-7693B49E1513}" destId="{794F7496-39C9-469A-A539-C29EE7A369BB}" srcOrd="3" destOrd="0" presId="urn:microsoft.com/office/officeart/2018/2/layout/IconVerticalSolidList"/>
    <dgm:cxn modelId="{113B4985-B002-468D-A853-E336701351BE}" type="presParOf" srcId="{B0285C24-5D08-4134-8EAD-4DA89F1E4C5D}" destId="{7749D3FB-2444-4F8F-BB19-3E7BD4F6E073}" srcOrd="5" destOrd="0" presId="urn:microsoft.com/office/officeart/2018/2/layout/IconVerticalSolidList"/>
    <dgm:cxn modelId="{F7FE1885-CDFD-45CB-A1EC-4BC363D229F0}" type="presParOf" srcId="{B0285C24-5D08-4134-8EAD-4DA89F1E4C5D}" destId="{D1276CC7-B11E-440B-91D0-6489CFEED352}" srcOrd="6" destOrd="0" presId="urn:microsoft.com/office/officeart/2018/2/layout/IconVerticalSolidList"/>
    <dgm:cxn modelId="{9370EA4E-40FC-4227-975D-12FCDA6C8BB1}" type="presParOf" srcId="{D1276CC7-B11E-440B-91D0-6489CFEED352}" destId="{44F3963A-C78D-48E4-9F8C-B04310FFE82A}" srcOrd="0" destOrd="0" presId="urn:microsoft.com/office/officeart/2018/2/layout/IconVerticalSolidList"/>
    <dgm:cxn modelId="{E50C0DAE-B7F6-4387-959F-41D54AD82864}" type="presParOf" srcId="{D1276CC7-B11E-440B-91D0-6489CFEED352}" destId="{8FB09CC4-3279-41A9-AF46-FF51F088CAA0}" srcOrd="1" destOrd="0" presId="urn:microsoft.com/office/officeart/2018/2/layout/IconVerticalSolidList"/>
    <dgm:cxn modelId="{58795D55-D31E-4E78-826C-85810835FC79}" type="presParOf" srcId="{D1276CC7-B11E-440B-91D0-6489CFEED352}" destId="{8406ADA4-A5BE-42AB-936A-13F28BB32289}" srcOrd="2" destOrd="0" presId="urn:microsoft.com/office/officeart/2018/2/layout/IconVerticalSolidList"/>
    <dgm:cxn modelId="{FF50E324-CA74-403B-950D-FD989CB1BE8A}" type="presParOf" srcId="{D1276CC7-B11E-440B-91D0-6489CFEED352}" destId="{2AEEEBF6-EA79-4715-A16E-D4178D47550D}" srcOrd="3" destOrd="0" presId="urn:microsoft.com/office/officeart/2018/2/layout/IconVerticalSolidList"/>
    <dgm:cxn modelId="{77FD87BA-8493-42A6-944D-42128F316878}" type="presParOf" srcId="{B0285C24-5D08-4134-8EAD-4DA89F1E4C5D}" destId="{F302C004-CF80-44EB-B560-2F2583974B64}" srcOrd="7" destOrd="0" presId="urn:microsoft.com/office/officeart/2018/2/layout/IconVerticalSolidList"/>
    <dgm:cxn modelId="{FCCA415A-7443-46F9-82A9-72247D79026C}" type="presParOf" srcId="{B0285C24-5D08-4134-8EAD-4DA89F1E4C5D}" destId="{75454816-ACC6-4840-9AE1-5DE94E6A9983}" srcOrd="8" destOrd="0" presId="urn:microsoft.com/office/officeart/2018/2/layout/IconVerticalSolidList"/>
    <dgm:cxn modelId="{5D151EC5-790D-4126-A20A-5D58B855B892}" type="presParOf" srcId="{75454816-ACC6-4840-9AE1-5DE94E6A9983}" destId="{12B95D3B-9905-4E14-8FF0-EDA2B023E831}" srcOrd="0" destOrd="0" presId="urn:microsoft.com/office/officeart/2018/2/layout/IconVerticalSolidList"/>
    <dgm:cxn modelId="{7B259CCE-BAB6-4B82-8437-8866C7D5FE68}" type="presParOf" srcId="{75454816-ACC6-4840-9AE1-5DE94E6A9983}" destId="{B71BB6EB-ED73-455B-8B05-623E9D91C909}" srcOrd="1" destOrd="0" presId="urn:microsoft.com/office/officeart/2018/2/layout/IconVerticalSolidList"/>
    <dgm:cxn modelId="{B6E9C4C3-1CB2-431A-BA3E-3FB8030B960B}" type="presParOf" srcId="{75454816-ACC6-4840-9AE1-5DE94E6A9983}" destId="{D5778582-32CD-4826-B0A6-4FB9D36F6A6A}" srcOrd="2" destOrd="0" presId="urn:microsoft.com/office/officeart/2018/2/layout/IconVerticalSolidList"/>
    <dgm:cxn modelId="{E3B9A75A-FF99-4001-A818-CFF4B4209BA3}" type="presParOf" srcId="{75454816-ACC6-4840-9AE1-5DE94E6A9983}" destId="{E6C04FD8-4025-45C1-B1F8-817E97CF92D0}"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65510A-5B31-4E39-AD8C-F36EC550F27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9294B05-9751-4C13-9F54-2AB37297D4B6}">
      <dgm:prSet/>
      <dgm:spPr/>
      <dgm:t>
        <a:bodyPr/>
        <a:lstStyle/>
        <a:p>
          <a:r>
            <a:rPr lang="en-GB" b="0" i="0"/>
            <a:t>Good peer support and constructive feedback.</a:t>
          </a:r>
          <a:endParaRPr lang="en-US"/>
        </a:p>
      </dgm:t>
    </dgm:pt>
    <dgm:pt modelId="{5566B7C2-7EC9-4E5A-A810-5E5B9A572003}" type="parTrans" cxnId="{5BA6D1CE-5368-4289-B05F-EE966AD08AE1}">
      <dgm:prSet/>
      <dgm:spPr/>
      <dgm:t>
        <a:bodyPr/>
        <a:lstStyle/>
        <a:p>
          <a:endParaRPr lang="en-US"/>
        </a:p>
      </dgm:t>
    </dgm:pt>
    <dgm:pt modelId="{7C21F7D0-D366-458A-B71F-36CA011E4B17}" type="sibTrans" cxnId="{5BA6D1CE-5368-4289-B05F-EE966AD08AE1}">
      <dgm:prSet/>
      <dgm:spPr/>
      <dgm:t>
        <a:bodyPr/>
        <a:lstStyle/>
        <a:p>
          <a:endParaRPr lang="en-US"/>
        </a:p>
      </dgm:t>
    </dgm:pt>
    <dgm:pt modelId="{469F7EB7-F990-4403-B902-729FD23840E4}">
      <dgm:prSet/>
      <dgm:spPr/>
      <dgm:t>
        <a:bodyPr/>
        <a:lstStyle/>
        <a:p>
          <a:r>
            <a:rPr lang="en-GB" b="0" i="0"/>
            <a:t>ICT issues.</a:t>
          </a:r>
          <a:endParaRPr lang="en-US"/>
        </a:p>
      </dgm:t>
    </dgm:pt>
    <dgm:pt modelId="{179D4BA8-5DD4-4ECE-AE31-3EE915B83DE1}" type="parTrans" cxnId="{02DE840C-CC0C-4ACC-B69D-2BE497C2EB21}">
      <dgm:prSet/>
      <dgm:spPr/>
      <dgm:t>
        <a:bodyPr/>
        <a:lstStyle/>
        <a:p>
          <a:endParaRPr lang="en-US"/>
        </a:p>
      </dgm:t>
    </dgm:pt>
    <dgm:pt modelId="{C3D46E68-026D-4749-A461-58554207894A}" type="sibTrans" cxnId="{02DE840C-CC0C-4ACC-B69D-2BE497C2EB21}">
      <dgm:prSet/>
      <dgm:spPr/>
      <dgm:t>
        <a:bodyPr/>
        <a:lstStyle/>
        <a:p>
          <a:endParaRPr lang="en-US"/>
        </a:p>
      </dgm:t>
    </dgm:pt>
    <dgm:pt modelId="{52A2B899-8287-4401-9268-8ED742EE4018}">
      <dgm:prSet/>
      <dgm:spPr/>
      <dgm:t>
        <a:bodyPr/>
        <a:lstStyle/>
        <a:p>
          <a:r>
            <a:rPr lang="en-GB" b="0" i="0"/>
            <a:t>Communication barriers.</a:t>
          </a:r>
          <a:endParaRPr lang="en-US"/>
        </a:p>
      </dgm:t>
    </dgm:pt>
    <dgm:pt modelId="{D40E9FEB-1A6B-4B77-86A2-3357D16CED15}" type="parTrans" cxnId="{839EBFEE-13C2-44D8-BD2F-69BB83E284C5}">
      <dgm:prSet/>
      <dgm:spPr/>
      <dgm:t>
        <a:bodyPr/>
        <a:lstStyle/>
        <a:p>
          <a:endParaRPr lang="en-US"/>
        </a:p>
      </dgm:t>
    </dgm:pt>
    <dgm:pt modelId="{E210204C-862E-4B6B-A09A-FB77B5FDCE24}" type="sibTrans" cxnId="{839EBFEE-13C2-44D8-BD2F-69BB83E284C5}">
      <dgm:prSet/>
      <dgm:spPr/>
      <dgm:t>
        <a:bodyPr/>
        <a:lstStyle/>
        <a:p>
          <a:endParaRPr lang="en-US"/>
        </a:p>
      </dgm:t>
    </dgm:pt>
    <dgm:pt modelId="{E09BC64F-DBF1-49DB-99D6-8295ABE9EE3F}">
      <dgm:prSet/>
      <dgm:spPr/>
      <dgm:t>
        <a:bodyPr/>
        <a:lstStyle/>
        <a:p>
          <a:r>
            <a:rPr lang="en-GB" b="0" i="0"/>
            <a:t>Time management.</a:t>
          </a:r>
          <a:endParaRPr lang="en-US"/>
        </a:p>
      </dgm:t>
    </dgm:pt>
    <dgm:pt modelId="{C1983422-A2EF-40F1-8BF8-DEA292451673}" type="parTrans" cxnId="{71F41F92-493E-4C71-89AD-83F3B9D139C1}">
      <dgm:prSet/>
      <dgm:spPr/>
      <dgm:t>
        <a:bodyPr/>
        <a:lstStyle/>
        <a:p>
          <a:endParaRPr lang="en-US"/>
        </a:p>
      </dgm:t>
    </dgm:pt>
    <dgm:pt modelId="{4EAFB8B8-2D04-47C3-B5FB-FE26904D445D}" type="sibTrans" cxnId="{71F41F92-493E-4C71-89AD-83F3B9D139C1}">
      <dgm:prSet/>
      <dgm:spPr/>
      <dgm:t>
        <a:bodyPr/>
        <a:lstStyle/>
        <a:p>
          <a:endParaRPr lang="en-US"/>
        </a:p>
      </dgm:t>
    </dgm:pt>
    <dgm:pt modelId="{49B4ED53-2EF6-4F49-8E43-F944AD22D92F}" type="pres">
      <dgm:prSet presAssocID="{8D65510A-5B31-4E39-AD8C-F36EC550F276}" presName="root" presStyleCnt="0">
        <dgm:presLayoutVars>
          <dgm:dir/>
          <dgm:resizeHandles val="exact"/>
        </dgm:presLayoutVars>
      </dgm:prSet>
      <dgm:spPr/>
    </dgm:pt>
    <dgm:pt modelId="{AF1911A3-24D9-4C8C-A60A-39EB29C7088C}" type="pres">
      <dgm:prSet presAssocID="{A9294B05-9751-4C13-9F54-2AB37297D4B6}" presName="compNode" presStyleCnt="0"/>
      <dgm:spPr/>
    </dgm:pt>
    <dgm:pt modelId="{28B8D3C1-0DCB-459B-900B-3CCE4520CDCA}" type="pres">
      <dgm:prSet presAssocID="{A9294B05-9751-4C13-9F54-2AB37297D4B6}" presName="bgRect" presStyleLbl="bgShp" presStyleIdx="0" presStyleCnt="4"/>
      <dgm:spPr/>
    </dgm:pt>
    <dgm:pt modelId="{94DE4449-7004-4467-91C0-473F5184327B}" type="pres">
      <dgm:prSet presAssocID="{A9294B05-9751-4C13-9F54-2AB37297D4B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el Face Outline"/>
        </a:ext>
      </dgm:extLst>
    </dgm:pt>
    <dgm:pt modelId="{8BF70598-1C95-4E55-B17A-A9B830D32456}" type="pres">
      <dgm:prSet presAssocID="{A9294B05-9751-4C13-9F54-2AB37297D4B6}" presName="spaceRect" presStyleCnt="0"/>
      <dgm:spPr/>
    </dgm:pt>
    <dgm:pt modelId="{21015160-23C5-447A-A460-FC1EBDC24BA1}" type="pres">
      <dgm:prSet presAssocID="{A9294B05-9751-4C13-9F54-2AB37297D4B6}" presName="parTx" presStyleLbl="revTx" presStyleIdx="0" presStyleCnt="4">
        <dgm:presLayoutVars>
          <dgm:chMax val="0"/>
          <dgm:chPref val="0"/>
        </dgm:presLayoutVars>
      </dgm:prSet>
      <dgm:spPr/>
    </dgm:pt>
    <dgm:pt modelId="{91F20D88-75ED-4188-B4C9-6CB349B857D7}" type="pres">
      <dgm:prSet presAssocID="{7C21F7D0-D366-458A-B71F-36CA011E4B17}" presName="sibTrans" presStyleCnt="0"/>
      <dgm:spPr/>
    </dgm:pt>
    <dgm:pt modelId="{FE66A835-B084-463F-80EF-813D7E27FF99}" type="pres">
      <dgm:prSet presAssocID="{469F7EB7-F990-4403-B902-729FD23840E4}" presName="compNode" presStyleCnt="0"/>
      <dgm:spPr/>
    </dgm:pt>
    <dgm:pt modelId="{50333B9B-4D50-4F3A-BBF1-344914A3676B}" type="pres">
      <dgm:prSet presAssocID="{469F7EB7-F990-4403-B902-729FD23840E4}" presName="bgRect" presStyleLbl="bgShp" presStyleIdx="1" presStyleCnt="4"/>
      <dgm:spPr/>
    </dgm:pt>
    <dgm:pt modelId="{C2831C65-0F23-42C9-A99E-3FF67128B819}" type="pres">
      <dgm:prSet presAssocID="{469F7EB7-F990-4403-B902-729FD23840E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puter"/>
        </a:ext>
      </dgm:extLst>
    </dgm:pt>
    <dgm:pt modelId="{8E1D1BE9-D59C-4EC5-9C4C-EFF81A79F857}" type="pres">
      <dgm:prSet presAssocID="{469F7EB7-F990-4403-B902-729FD23840E4}" presName="spaceRect" presStyleCnt="0"/>
      <dgm:spPr/>
    </dgm:pt>
    <dgm:pt modelId="{A4DED9C2-7368-4663-B3C2-3CCB7C04E313}" type="pres">
      <dgm:prSet presAssocID="{469F7EB7-F990-4403-B902-729FD23840E4}" presName="parTx" presStyleLbl="revTx" presStyleIdx="1" presStyleCnt="4">
        <dgm:presLayoutVars>
          <dgm:chMax val="0"/>
          <dgm:chPref val="0"/>
        </dgm:presLayoutVars>
      </dgm:prSet>
      <dgm:spPr/>
    </dgm:pt>
    <dgm:pt modelId="{98A3C036-70BF-4256-A9F6-4CD7A6A466D0}" type="pres">
      <dgm:prSet presAssocID="{C3D46E68-026D-4749-A461-58554207894A}" presName="sibTrans" presStyleCnt="0"/>
      <dgm:spPr/>
    </dgm:pt>
    <dgm:pt modelId="{1AE1BC49-51ED-49CD-9C8F-1E9BE245EA21}" type="pres">
      <dgm:prSet presAssocID="{52A2B899-8287-4401-9268-8ED742EE4018}" presName="compNode" presStyleCnt="0"/>
      <dgm:spPr/>
    </dgm:pt>
    <dgm:pt modelId="{4A97630A-425F-45B9-A17D-AA4667D81A5C}" type="pres">
      <dgm:prSet presAssocID="{52A2B899-8287-4401-9268-8ED742EE4018}" presName="bgRect" presStyleLbl="bgShp" presStyleIdx="2" presStyleCnt="4"/>
      <dgm:spPr/>
    </dgm:pt>
    <dgm:pt modelId="{BA4C8C36-768A-4C26-8EE1-FBA22A0BB67D}" type="pres">
      <dgm:prSet presAssocID="{52A2B899-8287-4401-9268-8ED742EE401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A8B77D01-F7F2-4D54-8B66-D4B1E9E293F3}" type="pres">
      <dgm:prSet presAssocID="{52A2B899-8287-4401-9268-8ED742EE4018}" presName="spaceRect" presStyleCnt="0"/>
      <dgm:spPr/>
    </dgm:pt>
    <dgm:pt modelId="{7139A8E3-1108-40AC-8F71-A7D012AA8E0A}" type="pres">
      <dgm:prSet presAssocID="{52A2B899-8287-4401-9268-8ED742EE4018}" presName="parTx" presStyleLbl="revTx" presStyleIdx="2" presStyleCnt="4">
        <dgm:presLayoutVars>
          <dgm:chMax val="0"/>
          <dgm:chPref val="0"/>
        </dgm:presLayoutVars>
      </dgm:prSet>
      <dgm:spPr/>
    </dgm:pt>
    <dgm:pt modelId="{C7FB4A87-7376-4F55-9A93-E45C792A824B}" type="pres">
      <dgm:prSet presAssocID="{E210204C-862E-4B6B-A09A-FB77B5FDCE24}" presName="sibTrans" presStyleCnt="0"/>
      <dgm:spPr/>
    </dgm:pt>
    <dgm:pt modelId="{0CF36281-89A1-43B0-96F0-F4535FFE9992}" type="pres">
      <dgm:prSet presAssocID="{E09BC64F-DBF1-49DB-99D6-8295ABE9EE3F}" presName="compNode" presStyleCnt="0"/>
      <dgm:spPr/>
    </dgm:pt>
    <dgm:pt modelId="{B3C9124B-03EC-4C7F-B8C1-D794B1523405}" type="pres">
      <dgm:prSet presAssocID="{E09BC64F-DBF1-49DB-99D6-8295ABE9EE3F}" presName="bgRect" presStyleLbl="bgShp" presStyleIdx="3" presStyleCnt="4"/>
      <dgm:spPr/>
    </dgm:pt>
    <dgm:pt modelId="{ABCE1A4E-D877-42DF-A3F8-67162D084316}" type="pres">
      <dgm:prSet presAssocID="{E09BC64F-DBF1-49DB-99D6-8295ABE9EE3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6C086E47-4F2B-4865-B27A-09CE8F34E236}" type="pres">
      <dgm:prSet presAssocID="{E09BC64F-DBF1-49DB-99D6-8295ABE9EE3F}" presName="spaceRect" presStyleCnt="0"/>
      <dgm:spPr/>
    </dgm:pt>
    <dgm:pt modelId="{4CFFE51D-E6F0-4AE1-B36D-535402D1686B}" type="pres">
      <dgm:prSet presAssocID="{E09BC64F-DBF1-49DB-99D6-8295ABE9EE3F}" presName="parTx" presStyleLbl="revTx" presStyleIdx="3" presStyleCnt="4">
        <dgm:presLayoutVars>
          <dgm:chMax val="0"/>
          <dgm:chPref val="0"/>
        </dgm:presLayoutVars>
      </dgm:prSet>
      <dgm:spPr/>
    </dgm:pt>
  </dgm:ptLst>
  <dgm:cxnLst>
    <dgm:cxn modelId="{02DE840C-CC0C-4ACC-B69D-2BE497C2EB21}" srcId="{8D65510A-5B31-4E39-AD8C-F36EC550F276}" destId="{469F7EB7-F990-4403-B902-729FD23840E4}" srcOrd="1" destOrd="0" parTransId="{179D4BA8-5DD4-4ECE-AE31-3EE915B83DE1}" sibTransId="{C3D46E68-026D-4749-A461-58554207894A}"/>
    <dgm:cxn modelId="{3E2B0A13-05E8-4A6D-9A02-62A61540ACCE}" type="presOf" srcId="{52A2B899-8287-4401-9268-8ED742EE4018}" destId="{7139A8E3-1108-40AC-8F71-A7D012AA8E0A}" srcOrd="0" destOrd="0" presId="urn:microsoft.com/office/officeart/2018/2/layout/IconVerticalSolidList"/>
    <dgm:cxn modelId="{87F25149-1FAC-4ECA-B3E7-0C892CC84380}" type="presOf" srcId="{469F7EB7-F990-4403-B902-729FD23840E4}" destId="{A4DED9C2-7368-4663-B3C2-3CCB7C04E313}" srcOrd="0" destOrd="0" presId="urn:microsoft.com/office/officeart/2018/2/layout/IconVerticalSolidList"/>
    <dgm:cxn modelId="{495A774C-AA02-4106-9BE1-172667CF3C23}" type="presOf" srcId="{8D65510A-5B31-4E39-AD8C-F36EC550F276}" destId="{49B4ED53-2EF6-4F49-8E43-F944AD22D92F}" srcOrd="0" destOrd="0" presId="urn:microsoft.com/office/officeart/2018/2/layout/IconVerticalSolidList"/>
    <dgm:cxn modelId="{71F41F92-493E-4C71-89AD-83F3B9D139C1}" srcId="{8D65510A-5B31-4E39-AD8C-F36EC550F276}" destId="{E09BC64F-DBF1-49DB-99D6-8295ABE9EE3F}" srcOrd="3" destOrd="0" parTransId="{C1983422-A2EF-40F1-8BF8-DEA292451673}" sibTransId="{4EAFB8B8-2D04-47C3-B5FB-FE26904D445D}"/>
    <dgm:cxn modelId="{00F4C5CC-0799-4E25-BC6F-81168355ED9A}" type="presOf" srcId="{E09BC64F-DBF1-49DB-99D6-8295ABE9EE3F}" destId="{4CFFE51D-E6F0-4AE1-B36D-535402D1686B}" srcOrd="0" destOrd="0" presId="urn:microsoft.com/office/officeart/2018/2/layout/IconVerticalSolidList"/>
    <dgm:cxn modelId="{5BA6D1CE-5368-4289-B05F-EE966AD08AE1}" srcId="{8D65510A-5B31-4E39-AD8C-F36EC550F276}" destId="{A9294B05-9751-4C13-9F54-2AB37297D4B6}" srcOrd="0" destOrd="0" parTransId="{5566B7C2-7EC9-4E5A-A810-5E5B9A572003}" sibTransId="{7C21F7D0-D366-458A-B71F-36CA011E4B17}"/>
    <dgm:cxn modelId="{839EBFEE-13C2-44D8-BD2F-69BB83E284C5}" srcId="{8D65510A-5B31-4E39-AD8C-F36EC550F276}" destId="{52A2B899-8287-4401-9268-8ED742EE4018}" srcOrd="2" destOrd="0" parTransId="{D40E9FEB-1A6B-4B77-86A2-3357D16CED15}" sibTransId="{E210204C-862E-4B6B-A09A-FB77B5FDCE24}"/>
    <dgm:cxn modelId="{E0D7B8F9-356A-41EE-8B5F-EDC055D0ADE7}" type="presOf" srcId="{A9294B05-9751-4C13-9F54-2AB37297D4B6}" destId="{21015160-23C5-447A-A460-FC1EBDC24BA1}" srcOrd="0" destOrd="0" presId="urn:microsoft.com/office/officeart/2018/2/layout/IconVerticalSolidList"/>
    <dgm:cxn modelId="{DEC3405C-D6C6-46D9-8F48-A4F88CB69446}" type="presParOf" srcId="{49B4ED53-2EF6-4F49-8E43-F944AD22D92F}" destId="{AF1911A3-24D9-4C8C-A60A-39EB29C7088C}" srcOrd="0" destOrd="0" presId="urn:microsoft.com/office/officeart/2018/2/layout/IconVerticalSolidList"/>
    <dgm:cxn modelId="{CE5C81E3-B0DC-4741-B875-BD764EAC5316}" type="presParOf" srcId="{AF1911A3-24D9-4C8C-A60A-39EB29C7088C}" destId="{28B8D3C1-0DCB-459B-900B-3CCE4520CDCA}" srcOrd="0" destOrd="0" presId="urn:microsoft.com/office/officeart/2018/2/layout/IconVerticalSolidList"/>
    <dgm:cxn modelId="{0B0A1731-E7AB-4858-8451-A01B37972E74}" type="presParOf" srcId="{AF1911A3-24D9-4C8C-A60A-39EB29C7088C}" destId="{94DE4449-7004-4467-91C0-473F5184327B}" srcOrd="1" destOrd="0" presId="urn:microsoft.com/office/officeart/2018/2/layout/IconVerticalSolidList"/>
    <dgm:cxn modelId="{CECA7F0C-46EA-48A4-B680-C853188EF8A1}" type="presParOf" srcId="{AF1911A3-24D9-4C8C-A60A-39EB29C7088C}" destId="{8BF70598-1C95-4E55-B17A-A9B830D32456}" srcOrd="2" destOrd="0" presId="urn:microsoft.com/office/officeart/2018/2/layout/IconVerticalSolidList"/>
    <dgm:cxn modelId="{71900CC2-E78C-4467-A636-FF4EC8C48286}" type="presParOf" srcId="{AF1911A3-24D9-4C8C-A60A-39EB29C7088C}" destId="{21015160-23C5-447A-A460-FC1EBDC24BA1}" srcOrd="3" destOrd="0" presId="urn:microsoft.com/office/officeart/2018/2/layout/IconVerticalSolidList"/>
    <dgm:cxn modelId="{B4AB4358-B444-44E8-BCF5-E23F5DE4B665}" type="presParOf" srcId="{49B4ED53-2EF6-4F49-8E43-F944AD22D92F}" destId="{91F20D88-75ED-4188-B4C9-6CB349B857D7}" srcOrd="1" destOrd="0" presId="urn:microsoft.com/office/officeart/2018/2/layout/IconVerticalSolidList"/>
    <dgm:cxn modelId="{2E76A1C5-8042-46BB-8386-E6AB37AD7A0B}" type="presParOf" srcId="{49B4ED53-2EF6-4F49-8E43-F944AD22D92F}" destId="{FE66A835-B084-463F-80EF-813D7E27FF99}" srcOrd="2" destOrd="0" presId="urn:microsoft.com/office/officeart/2018/2/layout/IconVerticalSolidList"/>
    <dgm:cxn modelId="{73AB8C98-778A-44BD-BF5F-16EBBC1CC57D}" type="presParOf" srcId="{FE66A835-B084-463F-80EF-813D7E27FF99}" destId="{50333B9B-4D50-4F3A-BBF1-344914A3676B}" srcOrd="0" destOrd="0" presId="urn:microsoft.com/office/officeart/2018/2/layout/IconVerticalSolidList"/>
    <dgm:cxn modelId="{015C92B0-8A86-4A71-A3DC-E9B035A37FA1}" type="presParOf" srcId="{FE66A835-B084-463F-80EF-813D7E27FF99}" destId="{C2831C65-0F23-42C9-A99E-3FF67128B819}" srcOrd="1" destOrd="0" presId="urn:microsoft.com/office/officeart/2018/2/layout/IconVerticalSolidList"/>
    <dgm:cxn modelId="{15CE8E6B-FEA9-4542-9D50-E367162BEB4E}" type="presParOf" srcId="{FE66A835-B084-463F-80EF-813D7E27FF99}" destId="{8E1D1BE9-D59C-4EC5-9C4C-EFF81A79F857}" srcOrd="2" destOrd="0" presId="urn:microsoft.com/office/officeart/2018/2/layout/IconVerticalSolidList"/>
    <dgm:cxn modelId="{4B2D5642-1E51-4615-9687-E0DD9AB8BDD0}" type="presParOf" srcId="{FE66A835-B084-463F-80EF-813D7E27FF99}" destId="{A4DED9C2-7368-4663-B3C2-3CCB7C04E313}" srcOrd="3" destOrd="0" presId="urn:microsoft.com/office/officeart/2018/2/layout/IconVerticalSolidList"/>
    <dgm:cxn modelId="{BBD9AF6D-CED9-4CF9-8375-79281250F640}" type="presParOf" srcId="{49B4ED53-2EF6-4F49-8E43-F944AD22D92F}" destId="{98A3C036-70BF-4256-A9F6-4CD7A6A466D0}" srcOrd="3" destOrd="0" presId="urn:microsoft.com/office/officeart/2018/2/layout/IconVerticalSolidList"/>
    <dgm:cxn modelId="{2C35BFF8-27F8-4666-BFC2-13A12F15168D}" type="presParOf" srcId="{49B4ED53-2EF6-4F49-8E43-F944AD22D92F}" destId="{1AE1BC49-51ED-49CD-9C8F-1E9BE245EA21}" srcOrd="4" destOrd="0" presId="urn:microsoft.com/office/officeart/2018/2/layout/IconVerticalSolidList"/>
    <dgm:cxn modelId="{E9DD6DC7-D966-4170-8D55-A63D4AAA44F2}" type="presParOf" srcId="{1AE1BC49-51ED-49CD-9C8F-1E9BE245EA21}" destId="{4A97630A-425F-45B9-A17D-AA4667D81A5C}" srcOrd="0" destOrd="0" presId="urn:microsoft.com/office/officeart/2018/2/layout/IconVerticalSolidList"/>
    <dgm:cxn modelId="{E7FB2828-CFDE-430F-800C-18AF4E0DD129}" type="presParOf" srcId="{1AE1BC49-51ED-49CD-9C8F-1E9BE245EA21}" destId="{BA4C8C36-768A-4C26-8EE1-FBA22A0BB67D}" srcOrd="1" destOrd="0" presId="urn:microsoft.com/office/officeart/2018/2/layout/IconVerticalSolidList"/>
    <dgm:cxn modelId="{4DCF637C-EC05-488E-9CD7-0264628E8F75}" type="presParOf" srcId="{1AE1BC49-51ED-49CD-9C8F-1E9BE245EA21}" destId="{A8B77D01-F7F2-4D54-8B66-D4B1E9E293F3}" srcOrd="2" destOrd="0" presId="urn:microsoft.com/office/officeart/2018/2/layout/IconVerticalSolidList"/>
    <dgm:cxn modelId="{289C7CED-7831-4B32-94C7-5A50B6A0152A}" type="presParOf" srcId="{1AE1BC49-51ED-49CD-9C8F-1E9BE245EA21}" destId="{7139A8E3-1108-40AC-8F71-A7D012AA8E0A}" srcOrd="3" destOrd="0" presId="urn:microsoft.com/office/officeart/2018/2/layout/IconVerticalSolidList"/>
    <dgm:cxn modelId="{852DFDD0-8568-497B-8AB6-A86B0FDD8350}" type="presParOf" srcId="{49B4ED53-2EF6-4F49-8E43-F944AD22D92F}" destId="{C7FB4A87-7376-4F55-9A93-E45C792A824B}" srcOrd="5" destOrd="0" presId="urn:microsoft.com/office/officeart/2018/2/layout/IconVerticalSolidList"/>
    <dgm:cxn modelId="{00E83830-D2CD-4BC5-B16A-81B620F74990}" type="presParOf" srcId="{49B4ED53-2EF6-4F49-8E43-F944AD22D92F}" destId="{0CF36281-89A1-43B0-96F0-F4535FFE9992}" srcOrd="6" destOrd="0" presId="urn:microsoft.com/office/officeart/2018/2/layout/IconVerticalSolidList"/>
    <dgm:cxn modelId="{73B2CDF4-37E0-442B-9DE3-870E41405B18}" type="presParOf" srcId="{0CF36281-89A1-43B0-96F0-F4535FFE9992}" destId="{B3C9124B-03EC-4C7F-B8C1-D794B1523405}" srcOrd="0" destOrd="0" presId="urn:microsoft.com/office/officeart/2018/2/layout/IconVerticalSolidList"/>
    <dgm:cxn modelId="{A3DFDA96-1CB9-470E-8151-21666B3A6F9F}" type="presParOf" srcId="{0CF36281-89A1-43B0-96F0-F4535FFE9992}" destId="{ABCE1A4E-D877-42DF-A3F8-67162D084316}" srcOrd="1" destOrd="0" presId="urn:microsoft.com/office/officeart/2018/2/layout/IconVerticalSolidList"/>
    <dgm:cxn modelId="{A85EFA95-3484-4043-ABAA-EE6E8B7459F4}" type="presParOf" srcId="{0CF36281-89A1-43B0-96F0-F4535FFE9992}" destId="{6C086E47-4F2B-4865-B27A-09CE8F34E236}" srcOrd="2" destOrd="0" presId="urn:microsoft.com/office/officeart/2018/2/layout/IconVerticalSolidList"/>
    <dgm:cxn modelId="{F5D0A485-2AFB-45F4-BBFE-174DDBA7D91D}" type="presParOf" srcId="{0CF36281-89A1-43B0-96F0-F4535FFE9992}" destId="{4CFFE51D-E6F0-4AE1-B36D-535402D1686B}"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164F61-B6D9-4E90-A9BA-EA2E02FA01F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9E48832-95FF-4CAB-93DB-42950446D4E1}">
      <dgm:prSet/>
      <dgm:spPr/>
      <dgm:t>
        <a:bodyPr/>
        <a:lstStyle/>
        <a:p>
          <a:r>
            <a:rPr lang="en-GB"/>
            <a:t>Peer support</a:t>
          </a:r>
          <a:endParaRPr lang="en-US"/>
        </a:p>
      </dgm:t>
    </dgm:pt>
    <dgm:pt modelId="{FC298D01-1093-432D-A903-B025F661EADC}" type="parTrans" cxnId="{0A5DB123-DF88-4C31-92E5-4187D57EAE92}">
      <dgm:prSet/>
      <dgm:spPr/>
      <dgm:t>
        <a:bodyPr/>
        <a:lstStyle/>
        <a:p>
          <a:endParaRPr lang="en-US"/>
        </a:p>
      </dgm:t>
    </dgm:pt>
    <dgm:pt modelId="{338461EB-60AC-4C28-9118-0C159F14506B}" type="sibTrans" cxnId="{0A5DB123-DF88-4C31-92E5-4187D57EAE92}">
      <dgm:prSet/>
      <dgm:spPr/>
      <dgm:t>
        <a:bodyPr/>
        <a:lstStyle/>
        <a:p>
          <a:endParaRPr lang="en-US"/>
        </a:p>
      </dgm:t>
    </dgm:pt>
    <dgm:pt modelId="{44D13128-5C53-4C65-BE6E-9FCA9A1DD01F}">
      <dgm:prSet/>
      <dgm:spPr/>
      <dgm:t>
        <a:bodyPr/>
        <a:lstStyle/>
        <a:p>
          <a:r>
            <a:rPr lang="en-GB"/>
            <a:t>Communication</a:t>
          </a:r>
          <a:endParaRPr lang="en-US"/>
        </a:p>
      </dgm:t>
    </dgm:pt>
    <dgm:pt modelId="{9ADB5D44-C642-4889-97A9-9410B1043D81}" type="parTrans" cxnId="{5629227B-04AE-423D-B9F0-6009993A74B9}">
      <dgm:prSet/>
      <dgm:spPr/>
      <dgm:t>
        <a:bodyPr/>
        <a:lstStyle/>
        <a:p>
          <a:endParaRPr lang="en-US"/>
        </a:p>
      </dgm:t>
    </dgm:pt>
    <dgm:pt modelId="{7C900E50-F1C8-42E0-9036-241DDA4E77A0}" type="sibTrans" cxnId="{5629227B-04AE-423D-B9F0-6009993A74B9}">
      <dgm:prSet/>
      <dgm:spPr/>
      <dgm:t>
        <a:bodyPr/>
        <a:lstStyle/>
        <a:p>
          <a:endParaRPr lang="en-US"/>
        </a:p>
      </dgm:t>
    </dgm:pt>
    <dgm:pt modelId="{4CE7275C-1FA9-4A38-A9B5-7F16ADFC4D2C}">
      <dgm:prSet/>
      <dgm:spPr/>
      <dgm:t>
        <a:bodyPr/>
        <a:lstStyle/>
        <a:p>
          <a:r>
            <a:rPr lang="en-GB"/>
            <a:t>Pull the trigger</a:t>
          </a:r>
          <a:endParaRPr lang="en-US"/>
        </a:p>
      </dgm:t>
    </dgm:pt>
    <dgm:pt modelId="{C8C77653-E497-44D1-9982-EA70A0C97B1F}" type="parTrans" cxnId="{2C9E3EB7-C791-42A7-A4C7-D48725C6B2A5}">
      <dgm:prSet/>
      <dgm:spPr/>
      <dgm:t>
        <a:bodyPr/>
        <a:lstStyle/>
        <a:p>
          <a:endParaRPr lang="en-US"/>
        </a:p>
      </dgm:t>
    </dgm:pt>
    <dgm:pt modelId="{69890068-1869-4070-9430-26982C39190C}" type="sibTrans" cxnId="{2C9E3EB7-C791-42A7-A4C7-D48725C6B2A5}">
      <dgm:prSet/>
      <dgm:spPr/>
      <dgm:t>
        <a:bodyPr/>
        <a:lstStyle/>
        <a:p>
          <a:endParaRPr lang="en-US"/>
        </a:p>
      </dgm:t>
    </dgm:pt>
    <dgm:pt modelId="{A9BF2D91-38E8-45D7-B2B1-FF9EC5F35B01}" type="pres">
      <dgm:prSet presAssocID="{42164F61-B6D9-4E90-A9BA-EA2E02FA01F8}" presName="root" presStyleCnt="0">
        <dgm:presLayoutVars>
          <dgm:dir/>
          <dgm:resizeHandles val="exact"/>
        </dgm:presLayoutVars>
      </dgm:prSet>
      <dgm:spPr/>
    </dgm:pt>
    <dgm:pt modelId="{01CF5FE4-A16D-4B38-B1D0-D59ACAFE2C00}" type="pres">
      <dgm:prSet presAssocID="{E9E48832-95FF-4CAB-93DB-42950446D4E1}" presName="compNode" presStyleCnt="0"/>
      <dgm:spPr/>
    </dgm:pt>
    <dgm:pt modelId="{427167A3-FCB6-400D-AFF5-9AFA0BF71F79}" type="pres">
      <dgm:prSet presAssocID="{E9E48832-95FF-4CAB-93DB-42950446D4E1}" presName="bgRect" presStyleLbl="bgShp" presStyleIdx="0" presStyleCnt="3"/>
      <dgm:spPr/>
    </dgm:pt>
    <dgm:pt modelId="{D486A242-17DA-4475-84A9-75F402F46027}" type="pres">
      <dgm:prSet presAssocID="{E9E48832-95FF-4CAB-93DB-42950446D4E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8CC27316-2291-420E-9A27-FAC820101655}" type="pres">
      <dgm:prSet presAssocID="{E9E48832-95FF-4CAB-93DB-42950446D4E1}" presName="spaceRect" presStyleCnt="0"/>
      <dgm:spPr/>
    </dgm:pt>
    <dgm:pt modelId="{900EE29D-900B-4707-B69F-1FD258E7EBDE}" type="pres">
      <dgm:prSet presAssocID="{E9E48832-95FF-4CAB-93DB-42950446D4E1}" presName="parTx" presStyleLbl="revTx" presStyleIdx="0" presStyleCnt="3">
        <dgm:presLayoutVars>
          <dgm:chMax val="0"/>
          <dgm:chPref val="0"/>
        </dgm:presLayoutVars>
      </dgm:prSet>
      <dgm:spPr/>
    </dgm:pt>
    <dgm:pt modelId="{6E8D5447-DDFB-4727-8703-A552324C2620}" type="pres">
      <dgm:prSet presAssocID="{338461EB-60AC-4C28-9118-0C159F14506B}" presName="sibTrans" presStyleCnt="0"/>
      <dgm:spPr/>
    </dgm:pt>
    <dgm:pt modelId="{7FABD853-4E1F-4A38-B9F1-89850C1809EE}" type="pres">
      <dgm:prSet presAssocID="{44D13128-5C53-4C65-BE6E-9FCA9A1DD01F}" presName="compNode" presStyleCnt="0"/>
      <dgm:spPr/>
    </dgm:pt>
    <dgm:pt modelId="{0943B9CA-9E15-4336-B4C4-CC72E2E87B98}" type="pres">
      <dgm:prSet presAssocID="{44D13128-5C53-4C65-BE6E-9FCA9A1DD01F}" presName="bgRect" presStyleLbl="bgShp" presStyleIdx="1" presStyleCnt="3"/>
      <dgm:spPr/>
    </dgm:pt>
    <dgm:pt modelId="{2A667911-2EA3-46FF-A70F-D1300C874180}" type="pres">
      <dgm:prSet presAssocID="{44D13128-5C53-4C65-BE6E-9FCA9A1DD01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lephone"/>
        </a:ext>
      </dgm:extLst>
    </dgm:pt>
    <dgm:pt modelId="{8EB73FB5-2107-4E7A-8609-E52F58977260}" type="pres">
      <dgm:prSet presAssocID="{44D13128-5C53-4C65-BE6E-9FCA9A1DD01F}" presName="spaceRect" presStyleCnt="0"/>
      <dgm:spPr/>
    </dgm:pt>
    <dgm:pt modelId="{B23A0ADB-FD8F-42DC-8638-531BB30717C2}" type="pres">
      <dgm:prSet presAssocID="{44D13128-5C53-4C65-BE6E-9FCA9A1DD01F}" presName="parTx" presStyleLbl="revTx" presStyleIdx="1" presStyleCnt="3">
        <dgm:presLayoutVars>
          <dgm:chMax val="0"/>
          <dgm:chPref val="0"/>
        </dgm:presLayoutVars>
      </dgm:prSet>
      <dgm:spPr/>
    </dgm:pt>
    <dgm:pt modelId="{6EF9A5DA-ACF7-45CB-B824-64BBDEC02E67}" type="pres">
      <dgm:prSet presAssocID="{7C900E50-F1C8-42E0-9036-241DDA4E77A0}" presName="sibTrans" presStyleCnt="0"/>
      <dgm:spPr/>
    </dgm:pt>
    <dgm:pt modelId="{B9094A94-8321-49C5-9AB1-5611C23F70FC}" type="pres">
      <dgm:prSet presAssocID="{4CE7275C-1FA9-4A38-A9B5-7F16ADFC4D2C}" presName="compNode" presStyleCnt="0"/>
      <dgm:spPr/>
    </dgm:pt>
    <dgm:pt modelId="{185C96BA-F53D-4B15-BCD0-E38E9F2CEB92}" type="pres">
      <dgm:prSet presAssocID="{4CE7275C-1FA9-4A38-A9B5-7F16ADFC4D2C}" presName="bgRect" presStyleLbl="bgShp" presStyleIdx="2" presStyleCnt="3"/>
      <dgm:spPr/>
    </dgm:pt>
    <dgm:pt modelId="{FD4DBA58-1D9E-400D-ACAA-CB66ECE71604}" type="pres">
      <dgm:prSet presAssocID="{4CE7275C-1FA9-4A38-A9B5-7F16ADFC4D2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vron Arrows"/>
        </a:ext>
      </dgm:extLst>
    </dgm:pt>
    <dgm:pt modelId="{8F1491DA-0A43-488F-A93B-DB6E64933F79}" type="pres">
      <dgm:prSet presAssocID="{4CE7275C-1FA9-4A38-A9B5-7F16ADFC4D2C}" presName="spaceRect" presStyleCnt="0"/>
      <dgm:spPr/>
    </dgm:pt>
    <dgm:pt modelId="{DBB9F149-5059-4DD5-9DBF-10DB5DF46512}" type="pres">
      <dgm:prSet presAssocID="{4CE7275C-1FA9-4A38-A9B5-7F16ADFC4D2C}" presName="parTx" presStyleLbl="revTx" presStyleIdx="2" presStyleCnt="3">
        <dgm:presLayoutVars>
          <dgm:chMax val="0"/>
          <dgm:chPref val="0"/>
        </dgm:presLayoutVars>
      </dgm:prSet>
      <dgm:spPr/>
    </dgm:pt>
  </dgm:ptLst>
  <dgm:cxnLst>
    <dgm:cxn modelId="{89AE4D03-9568-41DC-9551-C94F3BEFC627}" type="presOf" srcId="{E9E48832-95FF-4CAB-93DB-42950446D4E1}" destId="{900EE29D-900B-4707-B69F-1FD258E7EBDE}" srcOrd="0" destOrd="0" presId="urn:microsoft.com/office/officeart/2018/2/layout/IconVerticalSolidList"/>
    <dgm:cxn modelId="{0A5DB123-DF88-4C31-92E5-4187D57EAE92}" srcId="{42164F61-B6D9-4E90-A9BA-EA2E02FA01F8}" destId="{E9E48832-95FF-4CAB-93DB-42950446D4E1}" srcOrd="0" destOrd="0" parTransId="{FC298D01-1093-432D-A903-B025F661EADC}" sibTransId="{338461EB-60AC-4C28-9118-0C159F14506B}"/>
    <dgm:cxn modelId="{D2584862-3D14-448F-B737-78F90068F1A5}" type="presOf" srcId="{4CE7275C-1FA9-4A38-A9B5-7F16ADFC4D2C}" destId="{DBB9F149-5059-4DD5-9DBF-10DB5DF46512}" srcOrd="0" destOrd="0" presId="urn:microsoft.com/office/officeart/2018/2/layout/IconVerticalSolidList"/>
    <dgm:cxn modelId="{5629227B-04AE-423D-B9F0-6009993A74B9}" srcId="{42164F61-B6D9-4E90-A9BA-EA2E02FA01F8}" destId="{44D13128-5C53-4C65-BE6E-9FCA9A1DD01F}" srcOrd="1" destOrd="0" parTransId="{9ADB5D44-C642-4889-97A9-9410B1043D81}" sibTransId="{7C900E50-F1C8-42E0-9036-241DDA4E77A0}"/>
    <dgm:cxn modelId="{54BFC084-46CC-4F47-98B0-0D52FB0BBC59}" type="presOf" srcId="{42164F61-B6D9-4E90-A9BA-EA2E02FA01F8}" destId="{A9BF2D91-38E8-45D7-B2B1-FF9EC5F35B01}" srcOrd="0" destOrd="0" presId="urn:microsoft.com/office/officeart/2018/2/layout/IconVerticalSolidList"/>
    <dgm:cxn modelId="{7373FE85-E3CD-49BF-9D81-80A376AD0A4A}" type="presOf" srcId="{44D13128-5C53-4C65-BE6E-9FCA9A1DD01F}" destId="{B23A0ADB-FD8F-42DC-8638-531BB30717C2}" srcOrd="0" destOrd="0" presId="urn:microsoft.com/office/officeart/2018/2/layout/IconVerticalSolidList"/>
    <dgm:cxn modelId="{2C9E3EB7-C791-42A7-A4C7-D48725C6B2A5}" srcId="{42164F61-B6D9-4E90-A9BA-EA2E02FA01F8}" destId="{4CE7275C-1FA9-4A38-A9B5-7F16ADFC4D2C}" srcOrd="2" destOrd="0" parTransId="{C8C77653-E497-44D1-9982-EA70A0C97B1F}" sibTransId="{69890068-1869-4070-9430-26982C39190C}"/>
    <dgm:cxn modelId="{DD16B51C-B953-468F-9B4C-C04A40855258}" type="presParOf" srcId="{A9BF2D91-38E8-45D7-B2B1-FF9EC5F35B01}" destId="{01CF5FE4-A16D-4B38-B1D0-D59ACAFE2C00}" srcOrd="0" destOrd="0" presId="urn:microsoft.com/office/officeart/2018/2/layout/IconVerticalSolidList"/>
    <dgm:cxn modelId="{D264DCA7-4DA3-4514-9A6D-6C3A5BE6EE87}" type="presParOf" srcId="{01CF5FE4-A16D-4B38-B1D0-D59ACAFE2C00}" destId="{427167A3-FCB6-400D-AFF5-9AFA0BF71F79}" srcOrd="0" destOrd="0" presId="urn:microsoft.com/office/officeart/2018/2/layout/IconVerticalSolidList"/>
    <dgm:cxn modelId="{480CECC5-D14D-4BCF-823E-FAA5A156FE2A}" type="presParOf" srcId="{01CF5FE4-A16D-4B38-B1D0-D59ACAFE2C00}" destId="{D486A242-17DA-4475-84A9-75F402F46027}" srcOrd="1" destOrd="0" presId="urn:microsoft.com/office/officeart/2018/2/layout/IconVerticalSolidList"/>
    <dgm:cxn modelId="{2B94D425-17A3-4BEE-9E72-73A0A247B84D}" type="presParOf" srcId="{01CF5FE4-A16D-4B38-B1D0-D59ACAFE2C00}" destId="{8CC27316-2291-420E-9A27-FAC820101655}" srcOrd="2" destOrd="0" presId="urn:microsoft.com/office/officeart/2018/2/layout/IconVerticalSolidList"/>
    <dgm:cxn modelId="{E2F63F8D-CCE9-4679-811F-30AC107417D3}" type="presParOf" srcId="{01CF5FE4-A16D-4B38-B1D0-D59ACAFE2C00}" destId="{900EE29D-900B-4707-B69F-1FD258E7EBDE}" srcOrd="3" destOrd="0" presId="urn:microsoft.com/office/officeart/2018/2/layout/IconVerticalSolidList"/>
    <dgm:cxn modelId="{9952C514-0DD4-4F87-89E2-9B304889868A}" type="presParOf" srcId="{A9BF2D91-38E8-45D7-B2B1-FF9EC5F35B01}" destId="{6E8D5447-DDFB-4727-8703-A552324C2620}" srcOrd="1" destOrd="0" presId="urn:microsoft.com/office/officeart/2018/2/layout/IconVerticalSolidList"/>
    <dgm:cxn modelId="{FC614787-F9B9-4B7F-A6C9-3BF8276D6868}" type="presParOf" srcId="{A9BF2D91-38E8-45D7-B2B1-FF9EC5F35B01}" destId="{7FABD853-4E1F-4A38-B9F1-89850C1809EE}" srcOrd="2" destOrd="0" presId="urn:microsoft.com/office/officeart/2018/2/layout/IconVerticalSolidList"/>
    <dgm:cxn modelId="{11F2E21C-4DDE-4D0A-91B7-FEE76697F9A6}" type="presParOf" srcId="{7FABD853-4E1F-4A38-B9F1-89850C1809EE}" destId="{0943B9CA-9E15-4336-B4C4-CC72E2E87B98}" srcOrd="0" destOrd="0" presId="urn:microsoft.com/office/officeart/2018/2/layout/IconVerticalSolidList"/>
    <dgm:cxn modelId="{52F2B448-A0BA-429D-9D5A-D1C68A73A8FA}" type="presParOf" srcId="{7FABD853-4E1F-4A38-B9F1-89850C1809EE}" destId="{2A667911-2EA3-46FF-A70F-D1300C874180}" srcOrd="1" destOrd="0" presId="urn:microsoft.com/office/officeart/2018/2/layout/IconVerticalSolidList"/>
    <dgm:cxn modelId="{B1C66D3E-1E23-4FBB-9FCD-BABB89C5560A}" type="presParOf" srcId="{7FABD853-4E1F-4A38-B9F1-89850C1809EE}" destId="{8EB73FB5-2107-4E7A-8609-E52F58977260}" srcOrd="2" destOrd="0" presId="urn:microsoft.com/office/officeart/2018/2/layout/IconVerticalSolidList"/>
    <dgm:cxn modelId="{13E37478-AF69-4108-93C2-AAF019A90A1A}" type="presParOf" srcId="{7FABD853-4E1F-4A38-B9F1-89850C1809EE}" destId="{B23A0ADB-FD8F-42DC-8638-531BB30717C2}" srcOrd="3" destOrd="0" presId="urn:microsoft.com/office/officeart/2018/2/layout/IconVerticalSolidList"/>
    <dgm:cxn modelId="{568ED40A-1D01-4CA5-8F48-E24466BA991A}" type="presParOf" srcId="{A9BF2D91-38E8-45D7-B2B1-FF9EC5F35B01}" destId="{6EF9A5DA-ACF7-45CB-B824-64BBDEC02E67}" srcOrd="3" destOrd="0" presId="urn:microsoft.com/office/officeart/2018/2/layout/IconVerticalSolidList"/>
    <dgm:cxn modelId="{0516BECE-5F7C-4DBF-9223-C9920173E79F}" type="presParOf" srcId="{A9BF2D91-38E8-45D7-B2B1-FF9EC5F35B01}" destId="{B9094A94-8321-49C5-9AB1-5611C23F70FC}" srcOrd="4" destOrd="0" presId="urn:microsoft.com/office/officeart/2018/2/layout/IconVerticalSolidList"/>
    <dgm:cxn modelId="{3FE37CB9-9C7B-48B8-8DFF-1FA4D9637C3A}" type="presParOf" srcId="{B9094A94-8321-49C5-9AB1-5611C23F70FC}" destId="{185C96BA-F53D-4B15-BCD0-E38E9F2CEB92}" srcOrd="0" destOrd="0" presId="urn:microsoft.com/office/officeart/2018/2/layout/IconVerticalSolidList"/>
    <dgm:cxn modelId="{B2A5F235-4FBB-43C0-A663-80957BB05A12}" type="presParOf" srcId="{B9094A94-8321-49C5-9AB1-5611C23F70FC}" destId="{FD4DBA58-1D9E-400D-ACAA-CB66ECE71604}" srcOrd="1" destOrd="0" presId="urn:microsoft.com/office/officeart/2018/2/layout/IconVerticalSolidList"/>
    <dgm:cxn modelId="{1A3807BB-7A8B-45D0-B0A8-5AAEBE7F0E86}" type="presParOf" srcId="{B9094A94-8321-49C5-9AB1-5611C23F70FC}" destId="{8F1491DA-0A43-488F-A93B-DB6E64933F79}" srcOrd="2" destOrd="0" presId="urn:microsoft.com/office/officeart/2018/2/layout/IconVerticalSolidList"/>
    <dgm:cxn modelId="{5F840E65-430F-4B32-BB74-298F67840473}" type="presParOf" srcId="{B9094A94-8321-49C5-9AB1-5611C23F70FC}" destId="{DBB9F149-5059-4DD5-9DBF-10DB5DF46512}"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36FA084-A91D-4296-B2C3-E92A9E05064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1589111-AACE-4EEE-B8D4-642AD912887B}">
      <dgm:prSet/>
      <dgm:spPr/>
      <dgm:t>
        <a:bodyPr/>
        <a:lstStyle/>
        <a:p>
          <a:r>
            <a:rPr lang="en-GB" b="0" i="0"/>
            <a:t>Need to improve my time management</a:t>
          </a:r>
          <a:endParaRPr lang="en-US"/>
        </a:p>
      </dgm:t>
    </dgm:pt>
    <dgm:pt modelId="{FE5DA262-39E3-4691-B99E-79C6BE3CF951}" type="parTrans" cxnId="{BA3FA2C7-7A3B-48AB-97C3-4D0CEC6C1B4F}">
      <dgm:prSet/>
      <dgm:spPr/>
      <dgm:t>
        <a:bodyPr/>
        <a:lstStyle/>
        <a:p>
          <a:endParaRPr lang="en-US"/>
        </a:p>
      </dgm:t>
    </dgm:pt>
    <dgm:pt modelId="{D660F405-A3E8-4F71-A325-55D904B2944F}" type="sibTrans" cxnId="{BA3FA2C7-7A3B-48AB-97C3-4D0CEC6C1B4F}">
      <dgm:prSet/>
      <dgm:spPr/>
      <dgm:t>
        <a:bodyPr/>
        <a:lstStyle/>
        <a:p>
          <a:endParaRPr lang="en-US"/>
        </a:p>
      </dgm:t>
    </dgm:pt>
    <dgm:pt modelId="{A96992E2-5D58-4BBA-9734-D6F4EFDFC0A6}">
      <dgm:prSet/>
      <dgm:spPr/>
      <dgm:t>
        <a:bodyPr/>
        <a:lstStyle/>
        <a:p>
          <a:r>
            <a:rPr lang="en-GB" b="0" i="0"/>
            <a:t>Improve my communication.</a:t>
          </a:r>
          <a:endParaRPr lang="en-US"/>
        </a:p>
      </dgm:t>
    </dgm:pt>
    <dgm:pt modelId="{3B6F858B-1751-4027-BCA8-70F5E25C6E3A}" type="parTrans" cxnId="{F1E9736F-9176-40F1-B19F-6EB1148465F4}">
      <dgm:prSet/>
      <dgm:spPr/>
      <dgm:t>
        <a:bodyPr/>
        <a:lstStyle/>
        <a:p>
          <a:endParaRPr lang="en-US"/>
        </a:p>
      </dgm:t>
    </dgm:pt>
    <dgm:pt modelId="{5B6320DE-E335-449E-BE24-CF2CF5A74D13}" type="sibTrans" cxnId="{F1E9736F-9176-40F1-B19F-6EB1148465F4}">
      <dgm:prSet/>
      <dgm:spPr/>
      <dgm:t>
        <a:bodyPr/>
        <a:lstStyle/>
        <a:p>
          <a:endParaRPr lang="en-US"/>
        </a:p>
      </dgm:t>
    </dgm:pt>
    <dgm:pt modelId="{CF51E0EE-67DF-445F-B652-7BCF668E57AE}">
      <dgm:prSet/>
      <dgm:spPr/>
      <dgm:t>
        <a:bodyPr/>
        <a:lstStyle/>
        <a:p>
          <a:r>
            <a:rPr lang="en-GB" b="0" i="0"/>
            <a:t>Be more decisive</a:t>
          </a:r>
          <a:endParaRPr lang="en-US"/>
        </a:p>
      </dgm:t>
    </dgm:pt>
    <dgm:pt modelId="{43ADDCC3-DA38-4EDD-A896-2FE0B61AAD7C}" type="parTrans" cxnId="{5526A8B7-FC2D-4055-924B-207A003E61A7}">
      <dgm:prSet/>
      <dgm:spPr/>
      <dgm:t>
        <a:bodyPr/>
        <a:lstStyle/>
        <a:p>
          <a:endParaRPr lang="en-US"/>
        </a:p>
      </dgm:t>
    </dgm:pt>
    <dgm:pt modelId="{5A4F9266-9377-4C17-933F-609396732F0A}" type="sibTrans" cxnId="{5526A8B7-FC2D-4055-924B-207A003E61A7}">
      <dgm:prSet/>
      <dgm:spPr/>
      <dgm:t>
        <a:bodyPr/>
        <a:lstStyle/>
        <a:p>
          <a:endParaRPr lang="en-US"/>
        </a:p>
      </dgm:t>
    </dgm:pt>
    <dgm:pt modelId="{E98FE7A2-0273-46A0-BE47-FF1092C23272}" type="pres">
      <dgm:prSet presAssocID="{D36FA084-A91D-4296-B2C3-E92A9E050643}" presName="root" presStyleCnt="0">
        <dgm:presLayoutVars>
          <dgm:dir/>
          <dgm:resizeHandles val="exact"/>
        </dgm:presLayoutVars>
      </dgm:prSet>
      <dgm:spPr/>
    </dgm:pt>
    <dgm:pt modelId="{7339666B-702E-4536-B418-BD97CB86335A}" type="pres">
      <dgm:prSet presAssocID="{81589111-AACE-4EEE-B8D4-642AD912887B}" presName="compNode" presStyleCnt="0"/>
      <dgm:spPr/>
    </dgm:pt>
    <dgm:pt modelId="{74AF1A67-E3E6-4BDF-9B47-EA449E4BE41B}" type="pres">
      <dgm:prSet presAssocID="{81589111-AACE-4EEE-B8D4-642AD912887B}" presName="bgRect" presStyleLbl="bgShp" presStyleIdx="0" presStyleCnt="3"/>
      <dgm:spPr/>
    </dgm:pt>
    <dgm:pt modelId="{D8FACE13-78E5-46E9-9E2F-FC244EFF5F4E}" type="pres">
      <dgm:prSet presAssocID="{81589111-AACE-4EEE-B8D4-642AD912887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7168AA07-27DE-42D3-8B04-3AD04871AFE5}" type="pres">
      <dgm:prSet presAssocID="{81589111-AACE-4EEE-B8D4-642AD912887B}" presName="spaceRect" presStyleCnt="0"/>
      <dgm:spPr/>
    </dgm:pt>
    <dgm:pt modelId="{9C366C19-769C-4E84-88EA-57C9EB9E648D}" type="pres">
      <dgm:prSet presAssocID="{81589111-AACE-4EEE-B8D4-642AD912887B}" presName="parTx" presStyleLbl="revTx" presStyleIdx="0" presStyleCnt="3">
        <dgm:presLayoutVars>
          <dgm:chMax val="0"/>
          <dgm:chPref val="0"/>
        </dgm:presLayoutVars>
      </dgm:prSet>
      <dgm:spPr/>
    </dgm:pt>
    <dgm:pt modelId="{DE1B8509-6E19-4AC4-946E-2CE26570EF83}" type="pres">
      <dgm:prSet presAssocID="{D660F405-A3E8-4F71-A325-55D904B2944F}" presName="sibTrans" presStyleCnt="0"/>
      <dgm:spPr/>
    </dgm:pt>
    <dgm:pt modelId="{441B147D-9530-4EB2-8612-5988F87DF31C}" type="pres">
      <dgm:prSet presAssocID="{A96992E2-5D58-4BBA-9734-D6F4EFDFC0A6}" presName="compNode" presStyleCnt="0"/>
      <dgm:spPr/>
    </dgm:pt>
    <dgm:pt modelId="{D8F79EDD-FDB8-438B-A0F7-B922F59BBE87}" type="pres">
      <dgm:prSet presAssocID="{A96992E2-5D58-4BBA-9734-D6F4EFDFC0A6}" presName="bgRect" presStyleLbl="bgShp" presStyleIdx="1" presStyleCnt="3"/>
      <dgm:spPr/>
    </dgm:pt>
    <dgm:pt modelId="{72E8BC7A-5BAA-426B-BADA-B56A61C35FEA}" type="pres">
      <dgm:prSet presAssocID="{A96992E2-5D58-4BBA-9734-D6F4EFDFC0A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A25CECA6-4438-4EDD-907D-B3EF4E933D79}" type="pres">
      <dgm:prSet presAssocID="{A96992E2-5D58-4BBA-9734-D6F4EFDFC0A6}" presName="spaceRect" presStyleCnt="0"/>
      <dgm:spPr/>
    </dgm:pt>
    <dgm:pt modelId="{A9DB3B01-9290-4377-82EE-3CC1812C0729}" type="pres">
      <dgm:prSet presAssocID="{A96992E2-5D58-4BBA-9734-D6F4EFDFC0A6}" presName="parTx" presStyleLbl="revTx" presStyleIdx="1" presStyleCnt="3">
        <dgm:presLayoutVars>
          <dgm:chMax val="0"/>
          <dgm:chPref val="0"/>
        </dgm:presLayoutVars>
      </dgm:prSet>
      <dgm:spPr/>
    </dgm:pt>
    <dgm:pt modelId="{1AE7D6DA-4EF7-4CDE-A496-FDD1CA818D55}" type="pres">
      <dgm:prSet presAssocID="{5B6320DE-E335-449E-BE24-CF2CF5A74D13}" presName="sibTrans" presStyleCnt="0"/>
      <dgm:spPr/>
    </dgm:pt>
    <dgm:pt modelId="{01EE4087-F54A-4999-AF61-BD87BDA20DF9}" type="pres">
      <dgm:prSet presAssocID="{CF51E0EE-67DF-445F-B652-7BCF668E57AE}" presName="compNode" presStyleCnt="0"/>
      <dgm:spPr/>
    </dgm:pt>
    <dgm:pt modelId="{84E53D83-4259-4015-BE87-7FB4A511DE38}" type="pres">
      <dgm:prSet presAssocID="{CF51E0EE-67DF-445F-B652-7BCF668E57AE}" presName="bgRect" presStyleLbl="bgShp" presStyleIdx="2" presStyleCnt="3"/>
      <dgm:spPr/>
    </dgm:pt>
    <dgm:pt modelId="{96154B78-1F93-483C-9DB5-3A7A1DBF27B6}" type="pres">
      <dgm:prSet presAssocID="{CF51E0EE-67DF-445F-B652-7BCF668E57A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0AB17205-4B77-49D5-BBBC-C03B084BB88B}" type="pres">
      <dgm:prSet presAssocID="{CF51E0EE-67DF-445F-B652-7BCF668E57AE}" presName="spaceRect" presStyleCnt="0"/>
      <dgm:spPr/>
    </dgm:pt>
    <dgm:pt modelId="{C777354C-A573-4B2B-9070-4013035E8A8A}" type="pres">
      <dgm:prSet presAssocID="{CF51E0EE-67DF-445F-B652-7BCF668E57AE}" presName="parTx" presStyleLbl="revTx" presStyleIdx="2" presStyleCnt="3">
        <dgm:presLayoutVars>
          <dgm:chMax val="0"/>
          <dgm:chPref val="0"/>
        </dgm:presLayoutVars>
      </dgm:prSet>
      <dgm:spPr/>
    </dgm:pt>
  </dgm:ptLst>
  <dgm:cxnLst>
    <dgm:cxn modelId="{BB382B25-E682-4B83-ABD3-95A5753649B7}" type="presOf" srcId="{CF51E0EE-67DF-445F-B652-7BCF668E57AE}" destId="{C777354C-A573-4B2B-9070-4013035E8A8A}" srcOrd="0" destOrd="0" presId="urn:microsoft.com/office/officeart/2018/2/layout/IconVerticalSolidList"/>
    <dgm:cxn modelId="{F1E9736F-9176-40F1-B19F-6EB1148465F4}" srcId="{D36FA084-A91D-4296-B2C3-E92A9E050643}" destId="{A96992E2-5D58-4BBA-9734-D6F4EFDFC0A6}" srcOrd="1" destOrd="0" parTransId="{3B6F858B-1751-4027-BCA8-70F5E25C6E3A}" sibTransId="{5B6320DE-E335-449E-BE24-CF2CF5A74D13}"/>
    <dgm:cxn modelId="{3CE42C81-70E9-43F9-8B87-DCBC6F7AE364}" type="presOf" srcId="{A96992E2-5D58-4BBA-9734-D6F4EFDFC0A6}" destId="{A9DB3B01-9290-4377-82EE-3CC1812C0729}" srcOrd="0" destOrd="0" presId="urn:microsoft.com/office/officeart/2018/2/layout/IconVerticalSolidList"/>
    <dgm:cxn modelId="{894DAF89-CA51-4DB9-B6A0-D7C95E1267B4}" type="presOf" srcId="{D36FA084-A91D-4296-B2C3-E92A9E050643}" destId="{E98FE7A2-0273-46A0-BE47-FF1092C23272}" srcOrd="0" destOrd="0" presId="urn:microsoft.com/office/officeart/2018/2/layout/IconVerticalSolidList"/>
    <dgm:cxn modelId="{5526A8B7-FC2D-4055-924B-207A003E61A7}" srcId="{D36FA084-A91D-4296-B2C3-E92A9E050643}" destId="{CF51E0EE-67DF-445F-B652-7BCF668E57AE}" srcOrd="2" destOrd="0" parTransId="{43ADDCC3-DA38-4EDD-A896-2FE0B61AAD7C}" sibTransId="{5A4F9266-9377-4C17-933F-609396732F0A}"/>
    <dgm:cxn modelId="{BA3FA2C7-7A3B-48AB-97C3-4D0CEC6C1B4F}" srcId="{D36FA084-A91D-4296-B2C3-E92A9E050643}" destId="{81589111-AACE-4EEE-B8D4-642AD912887B}" srcOrd="0" destOrd="0" parTransId="{FE5DA262-39E3-4691-B99E-79C6BE3CF951}" sibTransId="{D660F405-A3E8-4F71-A325-55D904B2944F}"/>
    <dgm:cxn modelId="{207D68FB-129C-445A-AF23-8BDB13663DDE}" type="presOf" srcId="{81589111-AACE-4EEE-B8D4-642AD912887B}" destId="{9C366C19-769C-4E84-88EA-57C9EB9E648D}" srcOrd="0" destOrd="0" presId="urn:microsoft.com/office/officeart/2018/2/layout/IconVerticalSolidList"/>
    <dgm:cxn modelId="{F3F1CC85-E6DF-4136-BF23-70CEE510CE70}" type="presParOf" srcId="{E98FE7A2-0273-46A0-BE47-FF1092C23272}" destId="{7339666B-702E-4536-B418-BD97CB86335A}" srcOrd="0" destOrd="0" presId="urn:microsoft.com/office/officeart/2018/2/layout/IconVerticalSolidList"/>
    <dgm:cxn modelId="{734CA71E-273F-4A55-9DCD-5AA96CE4C7BB}" type="presParOf" srcId="{7339666B-702E-4536-B418-BD97CB86335A}" destId="{74AF1A67-E3E6-4BDF-9B47-EA449E4BE41B}" srcOrd="0" destOrd="0" presId="urn:microsoft.com/office/officeart/2018/2/layout/IconVerticalSolidList"/>
    <dgm:cxn modelId="{8F8867D6-2148-4E0C-A37D-670A42306D78}" type="presParOf" srcId="{7339666B-702E-4536-B418-BD97CB86335A}" destId="{D8FACE13-78E5-46E9-9E2F-FC244EFF5F4E}" srcOrd="1" destOrd="0" presId="urn:microsoft.com/office/officeart/2018/2/layout/IconVerticalSolidList"/>
    <dgm:cxn modelId="{92CC0179-B8EA-4EAD-B1E8-DD1E67F96234}" type="presParOf" srcId="{7339666B-702E-4536-B418-BD97CB86335A}" destId="{7168AA07-27DE-42D3-8B04-3AD04871AFE5}" srcOrd="2" destOrd="0" presId="urn:microsoft.com/office/officeart/2018/2/layout/IconVerticalSolidList"/>
    <dgm:cxn modelId="{4E94EAB2-A64B-4568-82C7-2708D94A6B14}" type="presParOf" srcId="{7339666B-702E-4536-B418-BD97CB86335A}" destId="{9C366C19-769C-4E84-88EA-57C9EB9E648D}" srcOrd="3" destOrd="0" presId="urn:microsoft.com/office/officeart/2018/2/layout/IconVerticalSolidList"/>
    <dgm:cxn modelId="{9D9F3C57-539C-4CF8-9FB3-41428BD657DE}" type="presParOf" srcId="{E98FE7A2-0273-46A0-BE47-FF1092C23272}" destId="{DE1B8509-6E19-4AC4-946E-2CE26570EF83}" srcOrd="1" destOrd="0" presId="urn:microsoft.com/office/officeart/2018/2/layout/IconVerticalSolidList"/>
    <dgm:cxn modelId="{1DEBCB79-8EBE-434A-8B31-2321943B027F}" type="presParOf" srcId="{E98FE7A2-0273-46A0-BE47-FF1092C23272}" destId="{441B147D-9530-4EB2-8612-5988F87DF31C}" srcOrd="2" destOrd="0" presId="urn:microsoft.com/office/officeart/2018/2/layout/IconVerticalSolidList"/>
    <dgm:cxn modelId="{C2B95884-2A29-45D4-820E-6F4A9598388D}" type="presParOf" srcId="{441B147D-9530-4EB2-8612-5988F87DF31C}" destId="{D8F79EDD-FDB8-438B-A0F7-B922F59BBE87}" srcOrd="0" destOrd="0" presId="urn:microsoft.com/office/officeart/2018/2/layout/IconVerticalSolidList"/>
    <dgm:cxn modelId="{F754583C-B7A5-4F22-BC78-2E4B7A5B1F93}" type="presParOf" srcId="{441B147D-9530-4EB2-8612-5988F87DF31C}" destId="{72E8BC7A-5BAA-426B-BADA-B56A61C35FEA}" srcOrd="1" destOrd="0" presId="urn:microsoft.com/office/officeart/2018/2/layout/IconVerticalSolidList"/>
    <dgm:cxn modelId="{EA1B5EB8-3391-4155-B559-D6C114AC351D}" type="presParOf" srcId="{441B147D-9530-4EB2-8612-5988F87DF31C}" destId="{A25CECA6-4438-4EDD-907D-B3EF4E933D79}" srcOrd="2" destOrd="0" presId="urn:microsoft.com/office/officeart/2018/2/layout/IconVerticalSolidList"/>
    <dgm:cxn modelId="{482282E1-BA6A-44CB-8E21-6ACDFFB1C6B3}" type="presParOf" srcId="{441B147D-9530-4EB2-8612-5988F87DF31C}" destId="{A9DB3B01-9290-4377-82EE-3CC1812C0729}" srcOrd="3" destOrd="0" presId="urn:microsoft.com/office/officeart/2018/2/layout/IconVerticalSolidList"/>
    <dgm:cxn modelId="{82C8AB2D-EBEF-4D3A-B5A0-68D679095700}" type="presParOf" srcId="{E98FE7A2-0273-46A0-BE47-FF1092C23272}" destId="{1AE7D6DA-4EF7-4CDE-A496-FDD1CA818D55}" srcOrd="3" destOrd="0" presId="urn:microsoft.com/office/officeart/2018/2/layout/IconVerticalSolidList"/>
    <dgm:cxn modelId="{DCADAF68-A7CD-4CE4-9686-C8762AE1514E}" type="presParOf" srcId="{E98FE7A2-0273-46A0-BE47-FF1092C23272}" destId="{01EE4087-F54A-4999-AF61-BD87BDA20DF9}" srcOrd="4" destOrd="0" presId="urn:microsoft.com/office/officeart/2018/2/layout/IconVerticalSolidList"/>
    <dgm:cxn modelId="{2AC24AB5-855E-40D4-9EBC-0BA677EDAAA9}" type="presParOf" srcId="{01EE4087-F54A-4999-AF61-BD87BDA20DF9}" destId="{84E53D83-4259-4015-BE87-7FB4A511DE38}" srcOrd="0" destOrd="0" presId="urn:microsoft.com/office/officeart/2018/2/layout/IconVerticalSolidList"/>
    <dgm:cxn modelId="{552297D5-2856-4514-98B0-622DAE8DEA3E}" type="presParOf" srcId="{01EE4087-F54A-4999-AF61-BD87BDA20DF9}" destId="{96154B78-1F93-483C-9DB5-3A7A1DBF27B6}" srcOrd="1" destOrd="0" presId="urn:microsoft.com/office/officeart/2018/2/layout/IconVerticalSolidList"/>
    <dgm:cxn modelId="{E15783A5-CCF7-4300-996E-278582699AAE}" type="presParOf" srcId="{01EE4087-F54A-4999-AF61-BD87BDA20DF9}" destId="{0AB17205-4B77-49D5-BBBC-C03B084BB88B}" srcOrd="2" destOrd="0" presId="urn:microsoft.com/office/officeart/2018/2/layout/IconVerticalSolidList"/>
    <dgm:cxn modelId="{B489F08F-DE69-49A2-9803-3093530C6277}" type="presParOf" srcId="{01EE4087-F54A-4999-AF61-BD87BDA20DF9}" destId="{C777354C-A573-4B2B-9070-4013035E8A8A}"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035E2A1-B946-4C75-9564-2E660CD3E757}"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BA4CE0A1-C785-49E5-B4F2-D103393EBC43}">
      <dgm:prSet/>
      <dgm:spPr/>
      <dgm:t>
        <a:bodyPr/>
        <a:lstStyle/>
        <a:p>
          <a:r>
            <a:rPr lang="en-US"/>
            <a:t>Dedicating time</a:t>
          </a:r>
        </a:p>
      </dgm:t>
    </dgm:pt>
    <dgm:pt modelId="{685F252B-27A6-445F-B76C-CE82B6630DA6}" type="parTrans" cxnId="{AC9078DC-3A95-42CE-94FB-2E8EA5F69893}">
      <dgm:prSet/>
      <dgm:spPr/>
      <dgm:t>
        <a:bodyPr/>
        <a:lstStyle/>
        <a:p>
          <a:endParaRPr lang="en-US"/>
        </a:p>
      </dgm:t>
    </dgm:pt>
    <dgm:pt modelId="{8E89A9EB-B98F-4B0F-9F9A-95C00D25944B}" type="sibTrans" cxnId="{AC9078DC-3A95-42CE-94FB-2E8EA5F69893}">
      <dgm:prSet/>
      <dgm:spPr/>
      <dgm:t>
        <a:bodyPr/>
        <a:lstStyle/>
        <a:p>
          <a:endParaRPr lang="en-US"/>
        </a:p>
      </dgm:t>
    </dgm:pt>
    <dgm:pt modelId="{816384B8-27CB-4FD6-AB81-16C1F84A03DC}">
      <dgm:prSet/>
      <dgm:spPr/>
      <dgm:t>
        <a:bodyPr/>
        <a:lstStyle/>
        <a:p>
          <a:r>
            <a:rPr lang="en-US"/>
            <a:t>Seek support</a:t>
          </a:r>
        </a:p>
      </dgm:t>
    </dgm:pt>
    <dgm:pt modelId="{7DA5F20F-3ECB-4ADA-BAF2-EF3D14291D53}" type="parTrans" cxnId="{49F6265B-6FB8-435A-BD02-6B3D05C7C182}">
      <dgm:prSet/>
      <dgm:spPr/>
      <dgm:t>
        <a:bodyPr/>
        <a:lstStyle/>
        <a:p>
          <a:endParaRPr lang="en-US"/>
        </a:p>
      </dgm:t>
    </dgm:pt>
    <dgm:pt modelId="{9AFFB3ED-A0A9-456A-98DC-4DDF54247D05}" type="sibTrans" cxnId="{49F6265B-6FB8-435A-BD02-6B3D05C7C182}">
      <dgm:prSet/>
      <dgm:spPr/>
      <dgm:t>
        <a:bodyPr/>
        <a:lstStyle/>
        <a:p>
          <a:endParaRPr lang="en-US"/>
        </a:p>
      </dgm:t>
    </dgm:pt>
    <dgm:pt modelId="{6C0F5DFB-3302-47B3-8041-5C3D21B40D48}">
      <dgm:prSet/>
      <dgm:spPr/>
      <dgm:t>
        <a:bodyPr/>
        <a:lstStyle/>
        <a:p>
          <a:r>
            <a:rPr lang="en-US"/>
            <a:t>Don’t wait on unknowns</a:t>
          </a:r>
        </a:p>
      </dgm:t>
    </dgm:pt>
    <dgm:pt modelId="{D7EF9107-4E8D-4A74-8688-E26C2629E3FF}" type="parTrans" cxnId="{1CD2A8AB-CCEE-48F1-8701-78BBE4A4AEEB}">
      <dgm:prSet/>
      <dgm:spPr/>
      <dgm:t>
        <a:bodyPr/>
        <a:lstStyle/>
        <a:p>
          <a:endParaRPr lang="en-US"/>
        </a:p>
      </dgm:t>
    </dgm:pt>
    <dgm:pt modelId="{05394EE7-98BD-43CE-AEC4-41CF493BE057}" type="sibTrans" cxnId="{1CD2A8AB-CCEE-48F1-8701-78BBE4A4AEEB}">
      <dgm:prSet/>
      <dgm:spPr/>
      <dgm:t>
        <a:bodyPr/>
        <a:lstStyle/>
        <a:p>
          <a:endParaRPr lang="en-US"/>
        </a:p>
      </dgm:t>
    </dgm:pt>
    <dgm:pt modelId="{F4F49203-C73E-4B55-AFFB-537F5D664EC7}">
      <dgm:prSet/>
      <dgm:spPr/>
      <dgm:t>
        <a:bodyPr/>
        <a:lstStyle/>
        <a:p>
          <a:r>
            <a:rPr lang="en-US"/>
            <a:t>Look for feedback</a:t>
          </a:r>
        </a:p>
      </dgm:t>
    </dgm:pt>
    <dgm:pt modelId="{7BBA5AFB-C937-43E3-B732-DB81AF300EFF}" type="parTrans" cxnId="{62894675-3C8D-4F11-9D9C-D38822EADBAB}">
      <dgm:prSet/>
      <dgm:spPr/>
      <dgm:t>
        <a:bodyPr/>
        <a:lstStyle/>
        <a:p>
          <a:endParaRPr lang="en-US"/>
        </a:p>
      </dgm:t>
    </dgm:pt>
    <dgm:pt modelId="{77F5232A-1087-4200-AA41-A64F391C7C75}" type="sibTrans" cxnId="{62894675-3C8D-4F11-9D9C-D38822EADBAB}">
      <dgm:prSet/>
      <dgm:spPr/>
      <dgm:t>
        <a:bodyPr/>
        <a:lstStyle/>
        <a:p>
          <a:endParaRPr lang="en-US"/>
        </a:p>
      </dgm:t>
    </dgm:pt>
    <dgm:pt modelId="{E7E1265E-DED0-4157-BDF3-7D6267FA4B1D}" type="pres">
      <dgm:prSet presAssocID="{7035E2A1-B946-4C75-9564-2E660CD3E757}" presName="matrix" presStyleCnt="0">
        <dgm:presLayoutVars>
          <dgm:chMax val="1"/>
          <dgm:dir/>
          <dgm:resizeHandles val="exact"/>
        </dgm:presLayoutVars>
      </dgm:prSet>
      <dgm:spPr/>
    </dgm:pt>
    <dgm:pt modelId="{8B0036E4-743E-4780-9EC0-B3DD82D2449A}" type="pres">
      <dgm:prSet presAssocID="{7035E2A1-B946-4C75-9564-2E660CD3E757}" presName="diamond" presStyleLbl="bgShp" presStyleIdx="0" presStyleCnt="1"/>
      <dgm:spPr/>
    </dgm:pt>
    <dgm:pt modelId="{73D0E8A2-A33F-4CE7-A56F-61B07F2B07EF}" type="pres">
      <dgm:prSet presAssocID="{7035E2A1-B946-4C75-9564-2E660CD3E757}" presName="quad1" presStyleLbl="node1" presStyleIdx="0" presStyleCnt="4">
        <dgm:presLayoutVars>
          <dgm:chMax val="0"/>
          <dgm:chPref val="0"/>
          <dgm:bulletEnabled val="1"/>
        </dgm:presLayoutVars>
      </dgm:prSet>
      <dgm:spPr/>
    </dgm:pt>
    <dgm:pt modelId="{73E39C57-ABC0-4086-95A3-2F5A4AB49593}" type="pres">
      <dgm:prSet presAssocID="{7035E2A1-B946-4C75-9564-2E660CD3E757}" presName="quad2" presStyleLbl="node1" presStyleIdx="1" presStyleCnt="4">
        <dgm:presLayoutVars>
          <dgm:chMax val="0"/>
          <dgm:chPref val="0"/>
          <dgm:bulletEnabled val="1"/>
        </dgm:presLayoutVars>
      </dgm:prSet>
      <dgm:spPr/>
    </dgm:pt>
    <dgm:pt modelId="{13181787-0ACF-42E3-835C-385E2B23B8E9}" type="pres">
      <dgm:prSet presAssocID="{7035E2A1-B946-4C75-9564-2E660CD3E757}" presName="quad3" presStyleLbl="node1" presStyleIdx="2" presStyleCnt="4">
        <dgm:presLayoutVars>
          <dgm:chMax val="0"/>
          <dgm:chPref val="0"/>
          <dgm:bulletEnabled val="1"/>
        </dgm:presLayoutVars>
      </dgm:prSet>
      <dgm:spPr/>
    </dgm:pt>
    <dgm:pt modelId="{B66459E0-3FAF-4E9A-85A0-35C9696858B8}" type="pres">
      <dgm:prSet presAssocID="{7035E2A1-B946-4C75-9564-2E660CD3E757}" presName="quad4" presStyleLbl="node1" presStyleIdx="3" presStyleCnt="4">
        <dgm:presLayoutVars>
          <dgm:chMax val="0"/>
          <dgm:chPref val="0"/>
          <dgm:bulletEnabled val="1"/>
        </dgm:presLayoutVars>
      </dgm:prSet>
      <dgm:spPr/>
    </dgm:pt>
  </dgm:ptLst>
  <dgm:cxnLst>
    <dgm:cxn modelId="{51AD9502-F8C5-4DCD-983E-6FBFF2192DF1}" type="presOf" srcId="{BA4CE0A1-C785-49E5-B4F2-D103393EBC43}" destId="{73D0E8A2-A33F-4CE7-A56F-61B07F2B07EF}" srcOrd="0" destOrd="0" presId="urn:microsoft.com/office/officeart/2005/8/layout/matrix3"/>
    <dgm:cxn modelId="{B9E7AF23-E709-4FBA-B7F9-677ABF920DEC}" type="presOf" srcId="{6C0F5DFB-3302-47B3-8041-5C3D21B40D48}" destId="{13181787-0ACF-42E3-835C-385E2B23B8E9}" srcOrd="0" destOrd="0" presId="urn:microsoft.com/office/officeart/2005/8/layout/matrix3"/>
    <dgm:cxn modelId="{49F6265B-6FB8-435A-BD02-6B3D05C7C182}" srcId="{7035E2A1-B946-4C75-9564-2E660CD3E757}" destId="{816384B8-27CB-4FD6-AB81-16C1F84A03DC}" srcOrd="1" destOrd="0" parTransId="{7DA5F20F-3ECB-4ADA-BAF2-EF3D14291D53}" sibTransId="{9AFFB3ED-A0A9-456A-98DC-4DDF54247D05}"/>
    <dgm:cxn modelId="{62894675-3C8D-4F11-9D9C-D38822EADBAB}" srcId="{7035E2A1-B946-4C75-9564-2E660CD3E757}" destId="{F4F49203-C73E-4B55-AFFB-537F5D664EC7}" srcOrd="3" destOrd="0" parTransId="{7BBA5AFB-C937-43E3-B732-DB81AF300EFF}" sibTransId="{77F5232A-1087-4200-AA41-A64F391C7C75}"/>
    <dgm:cxn modelId="{2E374EAA-02FB-4107-AE2F-7A1DAE725533}" type="presOf" srcId="{816384B8-27CB-4FD6-AB81-16C1F84A03DC}" destId="{73E39C57-ABC0-4086-95A3-2F5A4AB49593}" srcOrd="0" destOrd="0" presId="urn:microsoft.com/office/officeart/2005/8/layout/matrix3"/>
    <dgm:cxn modelId="{1CD2A8AB-CCEE-48F1-8701-78BBE4A4AEEB}" srcId="{7035E2A1-B946-4C75-9564-2E660CD3E757}" destId="{6C0F5DFB-3302-47B3-8041-5C3D21B40D48}" srcOrd="2" destOrd="0" parTransId="{D7EF9107-4E8D-4A74-8688-E26C2629E3FF}" sibTransId="{05394EE7-98BD-43CE-AEC4-41CF493BE057}"/>
    <dgm:cxn modelId="{5CCB41CC-DAEB-4CAB-A69B-BD9A14891673}" type="presOf" srcId="{7035E2A1-B946-4C75-9564-2E660CD3E757}" destId="{E7E1265E-DED0-4157-BDF3-7D6267FA4B1D}" srcOrd="0" destOrd="0" presId="urn:microsoft.com/office/officeart/2005/8/layout/matrix3"/>
    <dgm:cxn modelId="{AC9078DC-3A95-42CE-94FB-2E8EA5F69893}" srcId="{7035E2A1-B946-4C75-9564-2E660CD3E757}" destId="{BA4CE0A1-C785-49E5-B4F2-D103393EBC43}" srcOrd="0" destOrd="0" parTransId="{685F252B-27A6-445F-B76C-CE82B6630DA6}" sibTransId="{8E89A9EB-B98F-4B0F-9F9A-95C00D25944B}"/>
    <dgm:cxn modelId="{73FB0CFF-C1E3-4053-B1B1-18DA82B6BB70}" type="presOf" srcId="{F4F49203-C73E-4B55-AFFB-537F5D664EC7}" destId="{B66459E0-3FAF-4E9A-85A0-35C9696858B8}" srcOrd="0" destOrd="0" presId="urn:microsoft.com/office/officeart/2005/8/layout/matrix3"/>
    <dgm:cxn modelId="{9473AF4C-FDC1-47C4-846E-F14457A501A0}" type="presParOf" srcId="{E7E1265E-DED0-4157-BDF3-7D6267FA4B1D}" destId="{8B0036E4-743E-4780-9EC0-B3DD82D2449A}" srcOrd="0" destOrd="0" presId="urn:microsoft.com/office/officeart/2005/8/layout/matrix3"/>
    <dgm:cxn modelId="{FDE98070-AE00-42CA-AC39-CF0B9A0A815E}" type="presParOf" srcId="{E7E1265E-DED0-4157-BDF3-7D6267FA4B1D}" destId="{73D0E8A2-A33F-4CE7-A56F-61B07F2B07EF}" srcOrd="1" destOrd="0" presId="urn:microsoft.com/office/officeart/2005/8/layout/matrix3"/>
    <dgm:cxn modelId="{72691BF9-9985-4B25-8089-04404E5D018C}" type="presParOf" srcId="{E7E1265E-DED0-4157-BDF3-7D6267FA4B1D}" destId="{73E39C57-ABC0-4086-95A3-2F5A4AB49593}" srcOrd="2" destOrd="0" presId="urn:microsoft.com/office/officeart/2005/8/layout/matrix3"/>
    <dgm:cxn modelId="{093CB9B4-2801-424B-AAC9-9AE8F7B3485D}" type="presParOf" srcId="{E7E1265E-DED0-4157-BDF3-7D6267FA4B1D}" destId="{13181787-0ACF-42E3-835C-385E2B23B8E9}" srcOrd="3" destOrd="0" presId="urn:microsoft.com/office/officeart/2005/8/layout/matrix3"/>
    <dgm:cxn modelId="{CF2943E4-01DC-4268-9366-0C13CC8583C6}" type="presParOf" srcId="{E7E1265E-DED0-4157-BDF3-7D6267FA4B1D}" destId="{B66459E0-3FAF-4E9A-85A0-35C9696858B8}" srcOrd="4" destOrd="0" presId="urn:microsoft.com/office/officeart/2005/8/layout/matrix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40029B5-B2B2-4131-B5FB-CBCD80264E97}"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F5CA573-0DE3-457D-87B2-F0951ED2EBE4}">
      <dgm:prSet/>
      <dgm:spPr/>
      <dgm:t>
        <a:bodyPr/>
        <a:lstStyle/>
        <a:p>
          <a:pPr>
            <a:defRPr cap="all"/>
          </a:pPr>
          <a:r>
            <a:rPr lang="en-GB" b="0" i="0"/>
            <a:t>Work on any feedback received and adjust accordingly.</a:t>
          </a:r>
          <a:endParaRPr lang="en-US"/>
        </a:p>
      </dgm:t>
    </dgm:pt>
    <dgm:pt modelId="{F610C0C1-F2B8-4ABF-AABC-A1A4510D16A9}" type="parTrans" cxnId="{B2F51FFD-DA34-47C8-AC76-42551C9EEA6E}">
      <dgm:prSet/>
      <dgm:spPr/>
      <dgm:t>
        <a:bodyPr/>
        <a:lstStyle/>
        <a:p>
          <a:endParaRPr lang="en-US"/>
        </a:p>
      </dgm:t>
    </dgm:pt>
    <dgm:pt modelId="{5E37288D-B19C-4E7D-8C43-208A8113D9D1}" type="sibTrans" cxnId="{B2F51FFD-DA34-47C8-AC76-42551C9EEA6E}">
      <dgm:prSet/>
      <dgm:spPr/>
      <dgm:t>
        <a:bodyPr/>
        <a:lstStyle/>
        <a:p>
          <a:endParaRPr lang="en-US"/>
        </a:p>
      </dgm:t>
    </dgm:pt>
    <dgm:pt modelId="{D3A3415F-E820-4C7F-9A54-1BB48635323A}">
      <dgm:prSet/>
      <dgm:spPr/>
      <dgm:t>
        <a:bodyPr/>
        <a:lstStyle/>
        <a:p>
          <a:pPr>
            <a:defRPr cap="all"/>
          </a:pPr>
          <a:r>
            <a:rPr lang="en-GB" b="0" i="0"/>
            <a:t>Develop further airway scenarios, build a catalogue.</a:t>
          </a:r>
          <a:endParaRPr lang="en-US"/>
        </a:p>
      </dgm:t>
    </dgm:pt>
    <dgm:pt modelId="{2D98762F-06DC-462F-8BC0-3F41EB684EA6}" type="parTrans" cxnId="{435AE682-B046-4F2F-9212-F1B90ED1B1B4}">
      <dgm:prSet/>
      <dgm:spPr/>
      <dgm:t>
        <a:bodyPr/>
        <a:lstStyle/>
        <a:p>
          <a:endParaRPr lang="en-US"/>
        </a:p>
      </dgm:t>
    </dgm:pt>
    <dgm:pt modelId="{1ED202AE-9E35-4BE9-B5CD-0D0BA64F0DE7}" type="sibTrans" cxnId="{435AE682-B046-4F2F-9212-F1B90ED1B1B4}">
      <dgm:prSet/>
      <dgm:spPr/>
      <dgm:t>
        <a:bodyPr/>
        <a:lstStyle/>
        <a:p>
          <a:endParaRPr lang="en-US"/>
        </a:p>
      </dgm:t>
    </dgm:pt>
    <dgm:pt modelId="{14C02BAB-2F45-4EC1-ADF8-E0DB156B3D90}">
      <dgm:prSet/>
      <dgm:spPr/>
      <dgm:t>
        <a:bodyPr/>
        <a:lstStyle/>
        <a:p>
          <a:pPr>
            <a:defRPr cap="all"/>
          </a:pPr>
          <a:r>
            <a:rPr lang="en-GB" b="0" i="0"/>
            <a:t>use adverse clinical incidents involving airway management to tailor scenarios.</a:t>
          </a:r>
          <a:endParaRPr lang="en-US"/>
        </a:p>
      </dgm:t>
    </dgm:pt>
    <dgm:pt modelId="{9BAE7FC5-DF04-4501-B475-3C5A81F7089F}" type="parTrans" cxnId="{10D50212-F5E8-4447-80D1-8C38518BED22}">
      <dgm:prSet/>
      <dgm:spPr/>
      <dgm:t>
        <a:bodyPr/>
        <a:lstStyle/>
        <a:p>
          <a:endParaRPr lang="en-US"/>
        </a:p>
      </dgm:t>
    </dgm:pt>
    <dgm:pt modelId="{9D906940-DFBD-4764-B107-9399AC16A748}" type="sibTrans" cxnId="{10D50212-F5E8-4447-80D1-8C38518BED22}">
      <dgm:prSet/>
      <dgm:spPr/>
      <dgm:t>
        <a:bodyPr/>
        <a:lstStyle/>
        <a:p>
          <a:endParaRPr lang="en-US"/>
        </a:p>
      </dgm:t>
    </dgm:pt>
    <dgm:pt modelId="{CEA3A006-5371-4477-B467-F0DACD8F5649}">
      <dgm:prSet/>
      <dgm:spPr/>
      <dgm:t>
        <a:bodyPr/>
        <a:lstStyle/>
        <a:p>
          <a:pPr>
            <a:defRPr cap="all"/>
          </a:pPr>
          <a:r>
            <a:rPr lang="en-GB" b="0" i="0"/>
            <a:t>Incorporate into Airway Log MS Form.</a:t>
          </a:r>
          <a:endParaRPr lang="en-US"/>
        </a:p>
      </dgm:t>
    </dgm:pt>
    <dgm:pt modelId="{7E713FEE-2734-4D48-903C-423E38867572}" type="parTrans" cxnId="{6367EFCA-0CFF-4F7A-93DC-D5233C74C16B}">
      <dgm:prSet/>
      <dgm:spPr/>
      <dgm:t>
        <a:bodyPr/>
        <a:lstStyle/>
        <a:p>
          <a:endParaRPr lang="en-US"/>
        </a:p>
      </dgm:t>
    </dgm:pt>
    <dgm:pt modelId="{9EDBC410-C8B7-4B25-8542-BEBC927EBF18}" type="sibTrans" cxnId="{6367EFCA-0CFF-4F7A-93DC-D5233C74C16B}">
      <dgm:prSet/>
      <dgm:spPr/>
      <dgm:t>
        <a:bodyPr/>
        <a:lstStyle/>
        <a:p>
          <a:endParaRPr lang="en-US"/>
        </a:p>
      </dgm:t>
    </dgm:pt>
    <dgm:pt modelId="{06D3A2A9-F6A0-4BEC-9E8A-3D86C37BC941}" type="pres">
      <dgm:prSet presAssocID="{F40029B5-B2B2-4131-B5FB-CBCD80264E97}" presName="root" presStyleCnt="0">
        <dgm:presLayoutVars>
          <dgm:dir/>
          <dgm:resizeHandles val="exact"/>
        </dgm:presLayoutVars>
      </dgm:prSet>
      <dgm:spPr/>
    </dgm:pt>
    <dgm:pt modelId="{D302C510-C09F-44FD-A174-4352E8049EDC}" type="pres">
      <dgm:prSet presAssocID="{0F5CA573-0DE3-457D-87B2-F0951ED2EBE4}" presName="compNode" presStyleCnt="0"/>
      <dgm:spPr/>
    </dgm:pt>
    <dgm:pt modelId="{60F23156-E8D9-4861-9480-CDE847E311A3}" type="pres">
      <dgm:prSet presAssocID="{0F5CA573-0DE3-457D-87B2-F0951ED2EBE4}" presName="iconBgRect" presStyleLbl="bgShp" presStyleIdx="0" presStyleCnt="4"/>
      <dgm:spPr>
        <a:prstGeom prst="round2DiagRect">
          <a:avLst>
            <a:gd name="adj1" fmla="val 29727"/>
            <a:gd name="adj2" fmla="val 0"/>
          </a:avLst>
        </a:prstGeom>
      </dgm:spPr>
    </dgm:pt>
    <dgm:pt modelId="{3A04AFCE-9C4F-4F73-88A2-2CFC8893BAF8}" type="pres">
      <dgm:prSet presAssocID="{0F5CA573-0DE3-457D-87B2-F0951ED2EBE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With Person"/>
        </a:ext>
      </dgm:extLst>
    </dgm:pt>
    <dgm:pt modelId="{7909D8A4-AAAB-4645-A297-ABB2072344D3}" type="pres">
      <dgm:prSet presAssocID="{0F5CA573-0DE3-457D-87B2-F0951ED2EBE4}" presName="spaceRect" presStyleCnt="0"/>
      <dgm:spPr/>
    </dgm:pt>
    <dgm:pt modelId="{F6D4D231-3C4F-4DE3-A357-B95BD6DE5AB3}" type="pres">
      <dgm:prSet presAssocID="{0F5CA573-0DE3-457D-87B2-F0951ED2EBE4}" presName="textRect" presStyleLbl="revTx" presStyleIdx="0" presStyleCnt="4">
        <dgm:presLayoutVars>
          <dgm:chMax val="1"/>
          <dgm:chPref val="1"/>
        </dgm:presLayoutVars>
      </dgm:prSet>
      <dgm:spPr/>
    </dgm:pt>
    <dgm:pt modelId="{E37C6F8A-94CC-466D-AA4A-136A8CC9C867}" type="pres">
      <dgm:prSet presAssocID="{5E37288D-B19C-4E7D-8C43-208A8113D9D1}" presName="sibTrans" presStyleCnt="0"/>
      <dgm:spPr/>
    </dgm:pt>
    <dgm:pt modelId="{882D09EA-D7DE-475A-BEF7-E6E40A1ECDD9}" type="pres">
      <dgm:prSet presAssocID="{D3A3415F-E820-4C7F-9A54-1BB48635323A}" presName="compNode" presStyleCnt="0"/>
      <dgm:spPr/>
    </dgm:pt>
    <dgm:pt modelId="{4DFD282D-B809-4548-AAEA-2A4D0E3A737D}" type="pres">
      <dgm:prSet presAssocID="{D3A3415F-E820-4C7F-9A54-1BB48635323A}" presName="iconBgRect" presStyleLbl="bgShp" presStyleIdx="1" presStyleCnt="4"/>
      <dgm:spPr>
        <a:prstGeom prst="round2DiagRect">
          <a:avLst>
            <a:gd name="adj1" fmla="val 29727"/>
            <a:gd name="adj2" fmla="val 0"/>
          </a:avLst>
        </a:prstGeom>
      </dgm:spPr>
    </dgm:pt>
    <dgm:pt modelId="{1F990F52-4437-44E8-B9CF-F92C05D59E0A}" type="pres">
      <dgm:prSet presAssocID="{D3A3415F-E820-4C7F-9A54-1BB48635323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282EF81D-BFB9-4D60-BAD1-E779F866132D}" type="pres">
      <dgm:prSet presAssocID="{D3A3415F-E820-4C7F-9A54-1BB48635323A}" presName="spaceRect" presStyleCnt="0"/>
      <dgm:spPr/>
    </dgm:pt>
    <dgm:pt modelId="{23F2955B-F7DD-430E-83D0-10A5F18ECBBB}" type="pres">
      <dgm:prSet presAssocID="{D3A3415F-E820-4C7F-9A54-1BB48635323A}" presName="textRect" presStyleLbl="revTx" presStyleIdx="1" presStyleCnt="4">
        <dgm:presLayoutVars>
          <dgm:chMax val="1"/>
          <dgm:chPref val="1"/>
        </dgm:presLayoutVars>
      </dgm:prSet>
      <dgm:spPr/>
    </dgm:pt>
    <dgm:pt modelId="{78D19E2B-4A82-42EC-996D-4E219326FCBF}" type="pres">
      <dgm:prSet presAssocID="{1ED202AE-9E35-4BE9-B5CD-0D0BA64F0DE7}" presName="sibTrans" presStyleCnt="0"/>
      <dgm:spPr/>
    </dgm:pt>
    <dgm:pt modelId="{40295D7E-9942-4C93-91E2-1B8FC54043B6}" type="pres">
      <dgm:prSet presAssocID="{14C02BAB-2F45-4EC1-ADF8-E0DB156B3D90}" presName="compNode" presStyleCnt="0"/>
      <dgm:spPr/>
    </dgm:pt>
    <dgm:pt modelId="{8F7DB798-0165-4031-A3F2-E955274B106C}" type="pres">
      <dgm:prSet presAssocID="{14C02BAB-2F45-4EC1-ADF8-E0DB156B3D90}" presName="iconBgRect" presStyleLbl="bgShp" presStyleIdx="2" presStyleCnt="4"/>
      <dgm:spPr>
        <a:prstGeom prst="round2DiagRect">
          <a:avLst>
            <a:gd name="adj1" fmla="val 29727"/>
            <a:gd name="adj2" fmla="val 0"/>
          </a:avLst>
        </a:prstGeom>
      </dgm:spPr>
    </dgm:pt>
    <dgm:pt modelId="{C0642B40-8FD3-4A08-BB75-5489BEC91EA1}" type="pres">
      <dgm:prSet presAssocID="{14C02BAB-2F45-4EC1-ADF8-E0DB156B3D9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mbulance"/>
        </a:ext>
      </dgm:extLst>
    </dgm:pt>
    <dgm:pt modelId="{A20107F5-3DB2-4DD8-951C-D2BFBC5D86A5}" type="pres">
      <dgm:prSet presAssocID="{14C02BAB-2F45-4EC1-ADF8-E0DB156B3D90}" presName="spaceRect" presStyleCnt="0"/>
      <dgm:spPr/>
    </dgm:pt>
    <dgm:pt modelId="{19A86DEC-3A74-468C-9063-9E09076CCDD9}" type="pres">
      <dgm:prSet presAssocID="{14C02BAB-2F45-4EC1-ADF8-E0DB156B3D90}" presName="textRect" presStyleLbl="revTx" presStyleIdx="2" presStyleCnt="4">
        <dgm:presLayoutVars>
          <dgm:chMax val="1"/>
          <dgm:chPref val="1"/>
        </dgm:presLayoutVars>
      </dgm:prSet>
      <dgm:spPr/>
    </dgm:pt>
    <dgm:pt modelId="{71CB5BCC-EF53-4897-8D66-8E8E34A8079C}" type="pres">
      <dgm:prSet presAssocID="{9D906940-DFBD-4764-B107-9399AC16A748}" presName="sibTrans" presStyleCnt="0"/>
      <dgm:spPr/>
    </dgm:pt>
    <dgm:pt modelId="{D20DAF54-B4C7-4AC1-9683-FB48BEF540F8}" type="pres">
      <dgm:prSet presAssocID="{CEA3A006-5371-4477-B467-F0DACD8F5649}" presName="compNode" presStyleCnt="0"/>
      <dgm:spPr/>
    </dgm:pt>
    <dgm:pt modelId="{85A90575-D22E-4A71-A0B1-2F4412736041}" type="pres">
      <dgm:prSet presAssocID="{CEA3A006-5371-4477-B467-F0DACD8F5649}" presName="iconBgRect" presStyleLbl="bgShp" presStyleIdx="3" presStyleCnt="4"/>
      <dgm:spPr>
        <a:prstGeom prst="round2DiagRect">
          <a:avLst>
            <a:gd name="adj1" fmla="val 29727"/>
            <a:gd name="adj2" fmla="val 0"/>
          </a:avLst>
        </a:prstGeom>
      </dgm:spPr>
    </dgm:pt>
    <dgm:pt modelId="{7A1CD040-F57A-4C89-B8E2-A1E1976703DA}" type="pres">
      <dgm:prSet presAssocID="{CEA3A006-5371-4477-B467-F0DACD8F564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ungs"/>
        </a:ext>
      </dgm:extLst>
    </dgm:pt>
    <dgm:pt modelId="{F86BB999-17B1-405D-A4FC-3EC0BDF41F23}" type="pres">
      <dgm:prSet presAssocID="{CEA3A006-5371-4477-B467-F0DACD8F5649}" presName="spaceRect" presStyleCnt="0"/>
      <dgm:spPr/>
    </dgm:pt>
    <dgm:pt modelId="{23325DFB-A2CC-46D9-A194-DDC7CBC97148}" type="pres">
      <dgm:prSet presAssocID="{CEA3A006-5371-4477-B467-F0DACD8F5649}" presName="textRect" presStyleLbl="revTx" presStyleIdx="3" presStyleCnt="4">
        <dgm:presLayoutVars>
          <dgm:chMax val="1"/>
          <dgm:chPref val="1"/>
        </dgm:presLayoutVars>
      </dgm:prSet>
      <dgm:spPr/>
    </dgm:pt>
  </dgm:ptLst>
  <dgm:cxnLst>
    <dgm:cxn modelId="{10D50212-F5E8-4447-80D1-8C38518BED22}" srcId="{F40029B5-B2B2-4131-B5FB-CBCD80264E97}" destId="{14C02BAB-2F45-4EC1-ADF8-E0DB156B3D90}" srcOrd="2" destOrd="0" parTransId="{9BAE7FC5-DF04-4501-B475-3C5A81F7089F}" sibTransId="{9D906940-DFBD-4764-B107-9399AC16A748}"/>
    <dgm:cxn modelId="{78492919-E6C1-4C87-890E-86BFBD7C08A0}" type="presOf" srcId="{D3A3415F-E820-4C7F-9A54-1BB48635323A}" destId="{23F2955B-F7DD-430E-83D0-10A5F18ECBBB}" srcOrd="0" destOrd="0" presId="urn:microsoft.com/office/officeart/2018/5/layout/IconLeafLabelList"/>
    <dgm:cxn modelId="{2AE48244-3DFD-458A-9252-9AD084CF4F52}" type="presOf" srcId="{CEA3A006-5371-4477-B467-F0DACD8F5649}" destId="{23325DFB-A2CC-46D9-A194-DDC7CBC97148}" srcOrd="0" destOrd="0" presId="urn:microsoft.com/office/officeart/2018/5/layout/IconLeafLabelList"/>
    <dgm:cxn modelId="{DB9A1248-F932-4D61-AF08-A3DAD154F000}" type="presOf" srcId="{0F5CA573-0DE3-457D-87B2-F0951ED2EBE4}" destId="{F6D4D231-3C4F-4DE3-A357-B95BD6DE5AB3}" srcOrd="0" destOrd="0" presId="urn:microsoft.com/office/officeart/2018/5/layout/IconLeafLabelList"/>
    <dgm:cxn modelId="{FF189273-ACFF-431C-9045-735C9C36E0F2}" type="presOf" srcId="{14C02BAB-2F45-4EC1-ADF8-E0DB156B3D90}" destId="{19A86DEC-3A74-468C-9063-9E09076CCDD9}" srcOrd="0" destOrd="0" presId="urn:microsoft.com/office/officeart/2018/5/layout/IconLeafLabelList"/>
    <dgm:cxn modelId="{435AE682-B046-4F2F-9212-F1B90ED1B1B4}" srcId="{F40029B5-B2B2-4131-B5FB-CBCD80264E97}" destId="{D3A3415F-E820-4C7F-9A54-1BB48635323A}" srcOrd="1" destOrd="0" parTransId="{2D98762F-06DC-462F-8BC0-3F41EB684EA6}" sibTransId="{1ED202AE-9E35-4BE9-B5CD-0D0BA64F0DE7}"/>
    <dgm:cxn modelId="{6367EFCA-0CFF-4F7A-93DC-D5233C74C16B}" srcId="{F40029B5-B2B2-4131-B5FB-CBCD80264E97}" destId="{CEA3A006-5371-4477-B467-F0DACD8F5649}" srcOrd="3" destOrd="0" parTransId="{7E713FEE-2734-4D48-903C-423E38867572}" sibTransId="{9EDBC410-C8B7-4B25-8542-BEBC927EBF18}"/>
    <dgm:cxn modelId="{D87BBBF7-EFC4-4F79-A641-AA0D907A86F0}" type="presOf" srcId="{F40029B5-B2B2-4131-B5FB-CBCD80264E97}" destId="{06D3A2A9-F6A0-4BEC-9E8A-3D86C37BC941}" srcOrd="0" destOrd="0" presId="urn:microsoft.com/office/officeart/2018/5/layout/IconLeafLabelList"/>
    <dgm:cxn modelId="{B2F51FFD-DA34-47C8-AC76-42551C9EEA6E}" srcId="{F40029B5-B2B2-4131-B5FB-CBCD80264E97}" destId="{0F5CA573-0DE3-457D-87B2-F0951ED2EBE4}" srcOrd="0" destOrd="0" parTransId="{F610C0C1-F2B8-4ABF-AABC-A1A4510D16A9}" sibTransId="{5E37288D-B19C-4E7D-8C43-208A8113D9D1}"/>
    <dgm:cxn modelId="{1079DDF5-F283-4090-BEC0-091D3CED5E54}" type="presParOf" srcId="{06D3A2A9-F6A0-4BEC-9E8A-3D86C37BC941}" destId="{D302C510-C09F-44FD-A174-4352E8049EDC}" srcOrd="0" destOrd="0" presId="urn:microsoft.com/office/officeart/2018/5/layout/IconLeafLabelList"/>
    <dgm:cxn modelId="{887197B2-5886-44F0-9F30-785A2661926F}" type="presParOf" srcId="{D302C510-C09F-44FD-A174-4352E8049EDC}" destId="{60F23156-E8D9-4861-9480-CDE847E311A3}" srcOrd="0" destOrd="0" presId="urn:microsoft.com/office/officeart/2018/5/layout/IconLeafLabelList"/>
    <dgm:cxn modelId="{5BEDEDD9-FC24-402F-B60F-2D704ECCCA93}" type="presParOf" srcId="{D302C510-C09F-44FD-A174-4352E8049EDC}" destId="{3A04AFCE-9C4F-4F73-88A2-2CFC8893BAF8}" srcOrd="1" destOrd="0" presId="urn:microsoft.com/office/officeart/2018/5/layout/IconLeafLabelList"/>
    <dgm:cxn modelId="{9BE724C4-4D8D-452C-9395-5D343E6A89F1}" type="presParOf" srcId="{D302C510-C09F-44FD-A174-4352E8049EDC}" destId="{7909D8A4-AAAB-4645-A297-ABB2072344D3}" srcOrd="2" destOrd="0" presId="urn:microsoft.com/office/officeart/2018/5/layout/IconLeafLabelList"/>
    <dgm:cxn modelId="{106FEA7E-4E98-4536-8570-A13A4F087B41}" type="presParOf" srcId="{D302C510-C09F-44FD-A174-4352E8049EDC}" destId="{F6D4D231-3C4F-4DE3-A357-B95BD6DE5AB3}" srcOrd="3" destOrd="0" presId="urn:microsoft.com/office/officeart/2018/5/layout/IconLeafLabelList"/>
    <dgm:cxn modelId="{1F6146F4-60DE-4A70-9399-CD97E36DE638}" type="presParOf" srcId="{06D3A2A9-F6A0-4BEC-9E8A-3D86C37BC941}" destId="{E37C6F8A-94CC-466D-AA4A-136A8CC9C867}" srcOrd="1" destOrd="0" presId="urn:microsoft.com/office/officeart/2018/5/layout/IconLeafLabelList"/>
    <dgm:cxn modelId="{6D778D92-E028-401E-8B0F-C69CB1BA2729}" type="presParOf" srcId="{06D3A2A9-F6A0-4BEC-9E8A-3D86C37BC941}" destId="{882D09EA-D7DE-475A-BEF7-E6E40A1ECDD9}" srcOrd="2" destOrd="0" presId="urn:microsoft.com/office/officeart/2018/5/layout/IconLeafLabelList"/>
    <dgm:cxn modelId="{D3CB7A9B-A287-4079-B636-8E3F1FC7CE90}" type="presParOf" srcId="{882D09EA-D7DE-475A-BEF7-E6E40A1ECDD9}" destId="{4DFD282D-B809-4548-AAEA-2A4D0E3A737D}" srcOrd="0" destOrd="0" presId="urn:microsoft.com/office/officeart/2018/5/layout/IconLeafLabelList"/>
    <dgm:cxn modelId="{6825B787-871F-4A24-A0BC-A85FCB390E08}" type="presParOf" srcId="{882D09EA-D7DE-475A-BEF7-E6E40A1ECDD9}" destId="{1F990F52-4437-44E8-B9CF-F92C05D59E0A}" srcOrd="1" destOrd="0" presId="urn:microsoft.com/office/officeart/2018/5/layout/IconLeafLabelList"/>
    <dgm:cxn modelId="{6F23E22D-26D1-4251-8B0D-C6957D9B4E2F}" type="presParOf" srcId="{882D09EA-D7DE-475A-BEF7-E6E40A1ECDD9}" destId="{282EF81D-BFB9-4D60-BAD1-E779F866132D}" srcOrd="2" destOrd="0" presId="urn:microsoft.com/office/officeart/2018/5/layout/IconLeafLabelList"/>
    <dgm:cxn modelId="{7320CD09-124D-4B47-930B-928509042E23}" type="presParOf" srcId="{882D09EA-D7DE-475A-BEF7-E6E40A1ECDD9}" destId="{23F2955B-F7DD-430E-83D0-10A5F18ECBBB}" srcOrd="3" destOrd="0" presId="urn:microsoft.com/office/officeart/2018/5/layout/IconLeafLabelList"/>
    <dgm:cxn modelId="{B16269AA-B508-46C9-A60C-ACB1B43B8F8D}" type="presParOf" srcId="{06D3A2A9-F6A0-4BEC-9E8A-3D86C37BC941}" destId="{78D19E2B-4A82-42EC-996D-4E219326FCBF}" srcOrd="3" destOrd="0" presId="urn:microsoft.com/office/officeart/2018/5/layout/IconLeafLabelList"/>
    <dgm:cxn modelId="{E4C70464-6350-45C7-99C6-DABEFFB7760F}" type="presParOf" srcId="{06D3A2A9-F6A0-4BEC-9E8A-3D86C37BC941}" destId="{40295D7E-9942-4C93-91E2-1B8FC54043B6}" srcOrd="4" destOrd="0" presId="urn:microsoft.com/office/officeart/2018/5/layout/IconLeafLabelList"/>
    <dgm:cxn modelId="{D28393FF-4545-47C3-AB28-9FE13B0C5AD6}" type="presParOf" srcId="{40295D7E-9942-4C93-91E2-1B8FC54043B6}" destId="{8F7DB798-0165-4031-A3F2-E955274B106C}" srcOrd="0" destOrd="0" presId="urn:microsoft.com/office/officeart/2018/5/layout/IconLeafLabelList"/>
    <dgm:cxn modelId="{6B6203B3-5F2C-4735-A1FB-EFACC7F7E710}" type="presParOf" srcId="{40295D7E-9942-4C93-91E2-1B8FC54043B6}" destId="{C0642B40-8FD3-4A08-BB75-5489BEC91EA1}" srcOrd="1" destOrd="0" presId="urn:microsoft.com/office/officeart/2018/5/layout/IconLeafLabelList"/>
    <dgm:cxn modelId="{20D7BE20-9DE2-41E4-A88E-CF47CEC38FBE}" type="presParOf" srcId="{40295D7E-9942-4C93-91E2-1B8FC54043B6}" destId="{A20107F5-3DB2-4DD8-951C-D2BFBC5D86A5}" srcOrd="2" destOrd="0" presId="urn:microsoft.com/office/officeart/2018/5/layout/IconLeafLabelList"/>
    <dgm:cxn modelId="{EFB93CC5-35CA-4879-8015-6FA3F20A560E}" type="presParOf" srcId="{40295D7E-9942-4C93-91E2-1B8FC54043B6}" destId="{19A86DEC-3A74-468C-9063-9E09076CCDD9}" srcOrd="3" destOrd="0" presId="urn:microsoft.com/office/officeart/2018/5/layout/IconLeafLabelList"/>
    <dgm:cxn modelId="{CA52C1CF-FF50-4348-A762-BBB454299835}" type="presParOf" srcId="{06D3A2A9-F6A0-4BEC-9E8A-3D86C37BC941}" destId="{71CB5BCC-EF53-4897-8D66-8E8E34A8079C}" srcOrd="5" destOrd="0" presId="urn:microsoft.com/office/officeart/2018/5/layout/IconLeafLabelList"/>
    <dgm:cxn modelId="{9320EA5E-9BE7-4C12-93AB-852DEE8D1360}" type="presParOf" srcId="{06D3A2A9-F6A0-4BEC-9E8A-3D86C37BC941}" destId="{D20DAF54-B4C7-4AC1-9683-FB48BEF540F8}" srcOrd="6" destOrd="0" presId="urn:microsoft.com/office/officeart/2018/5/layout/IconLeafLabelList"/>
    <dgm:cxn modelId="{648F0D47-700A-4B1A-96BF-7BD78E53C2A1}" type="presParOf" srcId="{D20DAF54-B4C7-4AC1-9683-FB48BEF540F8}" destId="{85A90575-D22E-4A71-A0B1-2F4412736041}" srcOrd="0" destOrd="0" presId="urn:microsoft.com/office/officeart/2018/5/layout/IconLeafLabelList"/>
    <dgm:cxn modelId="{CBB97AFF-ADF4-4CB5-AD62-DAC96A19EF1A}" type="presParOf" srcId="{D20DAF54-B4C7-4AC1-9683-FB48BEF540F8}" destId="{7A1CD040-F57A-4C89-B8E2-A1E1976703DA}" srcOrd="1" destOrd="0" presId="urn:microsoft.com/office/officeart/2018/5/layout/IconLeafLabelList"/>
    <dgm:cxn modelId="{2CA17966-0F32-4DC0-8C56-6F9BA2A86BA5}" type="presParOf" srcId="{D20DAF54-B4C7-4AC1-9683-FB48BEF540F8}" destId="{F86BB999-17B1-405D-A4FC-3EC0BDF41F23}" srcOrd="2" destOrd="0" presId="urn:microsoft.com/office/officeart/2018/5/layout/IconLeafLabelList"/>
    <dgm:cxn modelId="{00D9390C-9588-477E-ADC9-46F8F40C86FC}" type="presParOf" srcId="{D20DAF54-B4C7-4AC1-9683-FB48BEF540F8}" destId="{23325DFB-A2CC-46D9-A194-DDC7CBC97148}" srcOrd="3" destOrd="0" presId="urn:microsoft.com/office/officeart/2018/5/layout/IconLeaf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83545D-B52E-4264-AF0B-C1B4B9D6E191}">
      <dsp:nvSpPr>
        <dsp:cNvPr id="0" name=""/>
        <dsp:cNvSpPr/>
      </dsp:nvSpPr>
      <dsp:spPr>
        <a:xfrm>
          <a:off x="1218" y="587987"/>
          <a:ext cx="4276919" cy="271584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DECC5B-8DF3-4D4C-B289-0BBE433E69C3}">
      <dsp:nvSpPr>
        <dsp:cNvPr id="0" name=""/>
        <dsp:cNvSpPr/>
      </dsp:nvSpPr>
      <dsp:spPr>
        <a:xfrm>
          <a:off x="476431" y="1039439"/>
          <a:ext cx="4276919" cy="271584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This improvement will result in better patient care and greater staff confidence in performing these interventions.</a:t>
          </a:r>
          <a:endParaRPr lang="en-US" sz="2400" kern="1200"/>
        </a:p>
      </dsp:txBody>
      <dsp:txXfrm>
        <a:off x="555975" y="1118983"/>
        <a:ext cx="4117831" cy="2556755"/>
      </dsp:txXfrm>
    </dsp:sp>
    <dsp:sp modelId="{D80BF90E-D77F-4C67-9721-284B1AD9C1AF}">
      <dsp:nvSpPr>
        <dsp:cNvPr id="0" name=""/>
        <dsp:cNvSpPr/>
      </dsp:nvSpPr>
      <dsp:spPr>
        <a:xfrm>
          <a:off x="5228564" y="587987"/>
          <a:ext cx="4276919" cy="271584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F76411-CC8B-489C-9FC6-5E3633DD49AF}">
      <dsp:nvSpPr>
        <dsp:cNvPr id="0" name=""/>
        <dsp:cNvSpPr/>
      </dsp:nvSpPr>
      <dsp:spPr>
        <a:xfrm>
          <a:off x="5703777" y="1039439"/>
          <a:ext cx="4276919" cy="271584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incidence of suboptimal airway management is expected to decrease, thereby reducing the associated risks for WAST as an organisation.</a:t>
          </a:r>
          <a:endParaRPr lang="en-US" sz="2400" kern="1200"/>
        </a:p>
      </dsp:txBody>
      <dsp:txXfrm>
        <a:off x="5783321" y="1118983"/>
        <a:ext cx="4117831" cy="25567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4824D6-BE52-4A1E-B2F2-6188304149E9}">
      <dsp:nvSpPr>
        <dsp:cNvPr id="0" name=""/>
        <dsp:cNvSpPr/>
      </dsp:nvSpPr>
      <dsp:spPr>
        <a:xfrm>
          <a:off x="0" y="5210"/>
          <a:ext cx="7036718" cy="1642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5FE2CF-B4BD-4FD4-AE48-436865FC941C}">
      <dsp:nvSpPr>
        <dsp:cNvPr id="0" name=""/>
        <dsp:cNvSpPr/>
      </dsp:nvSpPr>
      <dsp:spPr>
        <a:xfrm>
          <a:off x="496973" y="374859"/>
          <a:ext cx="904471" cy="90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1ED4AE-48CE-4E0C-9E82-3274E56DE8FA}">
      <dsp:nvSpPr>
        <dsp:cNvPr id="0" name=""/>
        <dsp:cNvSpPr/>
      </dsp:nvSpPr>
      <dsp:spPr>
        <a:xfrm>
          <a:off x="1898419" y="5210"/>
          <a:ext cx="5063919" cy="1644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42" tIns="174042" rIns="174042" bIns="174042" numCol="1" spcCol="1270" anchor="ctr" anchorCtr="0">
          <a:noAutofit/>
        </a:bodyPr>
        <a:lstStyle/>
        <a:p>
          <a:pPr marL="0" lvl="0" indent="0" algn="l" defTabSz="977900">
            <a:lnSpc>
              <a:spcPct val="100000"/>
            </a:lnSpc>
            <a:spcBef>
              <a:spcPct val="0"/>
            </a:spcBef>
            <a:spcAft>
              <a:spcPct val="35000"/>
            </a:spcAft>
            <a:buNone/>
          </a:pPr>
          <a:r>
            <a:rPr lang="en-GB" sz="2200" b="0" i="0" kern="1200"/>
            <a:t>The project involved creating peer-supported airway management scenarios flashcards.</a:t>
          </a:r>
          <a:endParaRPr lang="en-US" sz="2200" kern="1200"/>
        </a:p>
      </dsp:txBody>
      <dsp:txXfrm>
        <a:off x="1898419" y="5210"/>
        <a:ext cx="5063919" cy="1644494"/>
      </dsp:txXfrm>
    </dsp:sp>
    <dsp:sp modelId="{C4B93E0A-D0F3-460C-80FB-233538F12474}">
      <dsp:nvSpPr>
        <dsp:cNvPr id="0" name=""/>
        <dsp:cNvSpPr/>
      </dsp:nvSpPr>
      <dsp:spPr>
        <a:xfrm>
          <a:off x="0" y="2048369"/>
          <a:ext cx="7036718" cy="1642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B8EDA4-D9FF-4160-B3B0-7E898DE1D10B}">
      <dsp:nvSpPr>
        <dsp:cNvPr id="0" name=""/>
        <dsp:cNvSpPr/>
      </dsp:nvSpPr>
      <dsp:spPr>
        <a:xfrm>
          <a:off x="496973" y="2418019"/>
          <a:ext cx="904471" cy="90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0C4C1D-B644-4D66-B8F0-26683E734250}">
      <dsp:nvSpPr>
        <dsp:cNvPr id="0" name=""/>
        <dsp:cNvSpPr/>
      </dsp:nvSpPr>
      <dsp:spPr>
        <a:xfrm>
          <a:off x="1898419" y="2048369"/>
          <a:ext cx="5063919" cy="1644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42" tIns="174042" rIns="174042" bIns="174042" numCol="1" spcCol="1270" anchor="ctr" anchorCtr="0">
          <a:noAutofit/>
        </a:bodyPr>
        <a:lstStyle/>
        <a:p>
          <a:pPr marL="0" lvl="0" indent="0" algn="l" defTabSz="977900">
            <a:lnSpc>
              <a:spcPct val="100000"/>
            </a:lnSpc>
            <a:spcBef>
              <a:spcPct val="0"/>
            </a:spcBef>
            <a:spcAft>
              <a:spcPct val="35000"/>
            </a:spcAft>
            <a:buNone/>
          </a:pPr>
          <a:r>
            <a:rPr lang="en-GB" sz="2200" b="0" i="0" kern="1200"/>
            <a:t>The steps taken included planning the content, designing the flashcards, and implementing them in training scenarios.</a:t>
          </a:r>
          <a:endParaRPr lang="en-US" sz="2200" kern="1200"/>
        </a:p>
      </dsp:txBody>
      <dsp:txXfrm>
        <a:off x="1898419" y="2048369"/>
        <a:ext cx="5063919" cy="1644494"/>
      </dsp:txXfrm>
    </dsp:sp>
    <dsp:sp modelId="{75E5879D-A39E-4E2C-A892-7CF9C017B699}">
      <dsp:nvSpPr>
        <dsp:cNvPr id="0" name=""/>
        <dsp:cNvSpPr/>
      </dsp:nvSpPr>
      <dsp:spPr>
        <a:xfrm>
          <a:off x="0" y="4091528"/>
          <a:ext cx="7036718" cy="1642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4960AE-0BF5-4833-A0CF-60F69CE77C4E}">
      <dsp:nvSpPr>
        <dsp:cNvPr id="0" name=""/>
        <dsp:cNvSpPr/>
      </dsp:nvSpPr>
      <dsp:spPr>
        <a:xfrm>
          <a:off x="496973" y="4461178"/>
          <a:ext cx="904471" cy="90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2DC8D4-BD81-4C1B-8614-7363DE0025C5}">
      <dsp:nvSpPr>
        <dsp:cNvPr id="0" name=""/>
        <dsp:cNvSpPr/>
      </dsp:nvSpPr>
      <dsp:spPr>
        <a:xfrm>
          <a:off x="1898419" y="4091528"/>
          <a:ext cx="5063919" cy="1644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42" tIns="174042" rIns="174042" bIns="174042" numCol="1" spcCol="1270" anchor="ctr" anchorCtr="0">
          <a:noAutofit/>
        </a:bodyPr>
        <a:lstStyle/>
        <a:p>
          <a:pPr marL="0" lvl="0" indent="0" algn="l" defTabSz="977900">
            <a:lnSpc>
              <a:spcPct val="100000"/>
            </a:lnSpc>
            <a:spcBef>
              <a:spcPct val="0"/>
            </a:spcBef>
            <a:spcAft>
              <a:spcPct val="35000"/>
            </a:spcAft>
            <a:buNone/>
          </a:pPr>
          <a:r>
            <a:rPr lang="en-GB" sz="2200" b="0" i="0" kern="1200"/>
            <a:t>Team members involved were healthcare professionals, educators, and peers who provided feedback</a:t>
          </a:r>
          <a:endParaRPr lang="en-US" sz="2200" kern="1200"/>
        </a:p>
      </dsp:txBody>
      <dsp:txXfrm>
        <a:off x="1898419" y="4091528"/>
        <a:ext cx="5063919" cy="16444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AC140A-6BB9-4B9E-93DD-54915769457B}">
      <dsp:nvSpPr>
        <dsp:cNvPr id="0" name=""/>
        <dsp:cNvSpPr/>
      </dsp:nvSpPr>
      <dsp:spPr>
        <a:xfrm>
          <a:off x="0" y="3571"/>
          <a:ext cx="6496050" cy="7608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5B7916-395C-439A-AE29-1EAB7B91E149}">
      <dsp:nvSpPr>
        <dsp:cNvPr id="0" name=""/>
        <dsp:cNvSpPr/>
      </dsp:nvSpPr>
      <dsp:spPr>
        <a:xfrm>
          <a:off x="230144" y="174753"/>
          <a:ext cx="418445" cy="4184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48DAD5-4E51-485C-A680-8358483D1452}">
      <dsp:nvSpPr>
        <dsp:cNvPr id="0" name=""/>
        <dsp:cNvSpPr/>
      </dsp:nvSpPr>
      <dsp:spPr>
        <a:xfrm>
          <a:off x="878734" y="3571"/>
          <a:ext cx="561731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44550">
            <a:lnSpc>
              <a:spcPct val="90000"/>
            </a:lnSpc>
            <a:spcBef>
              <a:spcPct val="0"/>
            </a:spcBef>
            <a:spcAft>
              <a:spcPct val="35000"/>
            </a:spcAft>
            <a:buNone/>
          </a:pPr>
          <a:r>
            <a:rPr lang="en-GB" sz="1900" kern="1200"/>
            <a:t>Excitement</a:t>
          </a:r>
          <a:endParaRPr lang="en-US" sz="1900" kern="1200"/>
        </a:p>
      </dsp:txBody>
      <dsp:txXfrm>
        <a:off x="878734" y="3571"/>
        <a:ext cx="5617315" cy="760809"/>
      </dsp:txXfrm>
    </dsp:sp>
    <dsp:sp modelId="{16A9434B-1A25-419B-8E99-B33C366CD071}">
      <dsp:nvSpPr>
        <dsp:cNvPr id="0" name=""/>
        <dsp:cNvSpPr/>
      </dsp:nvSpPr>
      <dsp:spPr>
        <a:xfrm>
          <a:off x="0" y="954583"/>
          <a:ext cx="6496050" cy="7608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0F958E-F2A5-45B5-91A3-5D0C8CE1D657}">
      <dsp:nvSpPr>
        <dsp:cNvPr id="0" name=""/>
        <dsp:cNvSpPr/>
      </dsp:nvSpPr>
      <dsp:spPr>
        <a:xfrm>
          <a:off x="230144" y="1125765"/>
          <a:ext cx="418445" cy="4184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1287BF-F48F-4140-A751-24EA2D995C0C}">
      <dsp:nvSpPr>
        <dsp:cNvPr id="0" name=""/>
        <dsp:cNvSpPr/>
      </dsp:nvSpPr>
      <dsp:spPr>
        <a:xfrm>
          <a:off x="878734" y="954583"/>
          <a:ext cx="561731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44550">
            <a:lnSpc>
              <a:spcPct val="90000"/>
            </a:lnSpc>
            <a:spcBef>
              <a:spcPct val="0"/>
            </a:spcBef>
            <a:spcAft>
              <a:spcPct val="35000"/>
            </a:spcAft>
            <a:buNone/>
          </a:pPr>
          <a:r>
            <a:rPr lang="en-GB" sz="1900" kern="1200"/>
            <a:t>Overwhelmed</a:t>
          </a:r>
          <a:endParaRPr lang="en-US" sz="1900" kern="1200"/>
        </a:p>
      </dsp:txBody>
      <dsp:txXfrm>
        <a:off x="878734" y="954583"/>
        <a:ext cx="5617315" cy="760809"/>
      </dsp:txXfrm>
    </dsp:sp>
    <dsp:sp modelId="{76FCB0D2-3442-4319-8C0A-C53E5A3D932C}">
      <dsp:nvSpPr>
        <dsp:cNvPr id="0" name=""/>
        <dsp:cNvSpPr/>
      </dsp:nvSpPr>
      <dsp:spPr>
        <a:xfrm>
          <a:off x="0" y="1905595"/>
          <a:ext cx="6496050" cy="7608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156BD0-B303-4E4A-9152-98355508CC00}">
      <dsp:nvSpPr>
        <dsp:cNvPr id="0" name=""/>
        <dsp:cNvSpPr/>
      </dsp:nvSpPr>
      <dsp:spPr>
        <a:xfrm>
          <a:off x="230144" y="2076777"/>
          <a:ext cx="418445" cy="4184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4F7496-39C9-469A-A539-C29EE7A369BB}">
      <dsp:nvSpPr>
        <dsp:cNvPr id="0" name=""/>
        <dsp:cNvSpPr/>
      </dsp:nvSpPr>
      <dsp:spPr>
        <a:xfrm>
          <a:off x="878734" y="1905595"/>
          <a:ext cx="561731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44550">
            <a:lnSpc>
              <a:spcPct val="90000"/>
            </a:lnSpc>
            <a:spcBef>
              <a:spcPct val="0"/>
            </a:spcBef>
            <a:spcAft>
              <a:spcPct val="35000"/>
            </a:spcAft>
            <a:buNone/>
          </a:pPr>
          <a:r>
            <a:rPr lang="en-GB" sz="1900" kern="1200"/>
            <a:t>Frustration</a:t>
          </a:r>
          <a:endParaRPr lang="en-US" sz="1900" kern="1200"/>
        </a:p>
      </dsp:txBody>
      <dsp:txXfrm>
        <a:off x="878734" y="1905595"/>
        <a:ext cx="5617315" cy="760809"/>
      </dsp:txXfrm>
    </dsp:sp>
    <dsp:sp modelId="{44F3963A-C78D-48E4-9F8C-B04310FFE82A}">
      <dsp:nvSpPr>
        <dsp:cNvPr id="0" name=""/>
        <dsp:cNvSpPr/>
      </dsp:nvSpPr>
      <dsp:spPr>
        <a:xfrm>
          <a:off x="0" y="2856607"/>
          <a:ext cx="6496050" cy="7608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B09CC4-3279-41A9-AF46-FF51F088CAA0}">
      <dsp:nvSpPr>
        <dsp:cNvPr id="0" name=""/>
        <dsp:cNvSpPr/>
      </dsp:nvSpPr>
      <dsp:spPr>
        <a:xfrm>
          <a:off x="230144" y="3027789"/>
          <a:ext cx="418445" cy="4184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EEEBF6-EA79-4715-A16E-D4178D47550D}">
      <dsp:nvSpPr>
        <dsp:cNvPr id="0" name=""/>
        <dsp:cNvSpPr/>
      </dsp:nvSpPr>
      <dsp:spPr>
        <a:xfrm>
          <a:off x="878734" y="2856607"/>
          <a:ext cx="561731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44550">
            <a:lnSpc>
              <a:spcPct val="90000"/>
            </a:lnSpc>
            <a:spcBef>
              <a:spcPct val="0"/>
            </a:spcBef>
            <a:spcAft>
              <a:spcPct val="35000"/>
            </a:spcAft>
            <a:buNone/>
          </a:pPr>
          <a:r>
            <a:rPr lang="en-GB" sz="1900" kern="1200"/>
            <a:t>Anxiety</a:t>
          </a:r>
          <a:endParaRPr lang="en-US" sz="1900" kern="1200"/>
        </a:p>
      </dsp:txBody>
      <dsp:txXfrm>
        <a:off x="878734" y="2856607"/>
        <a:ext cx="5617315" cy="760809"/>
      </dsp:txXfrm>
    </dsp:sp>
    <dsp:sp modelId="{12B95D3B-9905-4E14-8FF0-EDA2B023E831}">
      <dsp:nvSpPr>
        <dsp:cNvPr id="0" name=""/>
        <dsp:cNvSpPr/>
      </dsp:nvSpPr>
      <dsp:spPr>
        <a:xfrm>
          <a:off x="0" y="3807618"/>
          <a:ext cx="6496050" cy="7608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1BB6EB-ED73-455B-8B05-623E9D91C909}">
      <dsp:nvSpPr>
        <dsp:cNvPr id="0" name=""/>
        <dsp:cNvSpPr/>
      </dsp:nvSpPr>
      <dsp:spPr>
        <a:xfrm>
          <a:off x="230144" y="3978800"/>
          <a:ext cx="418445" cy="4184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C04FD8-4025-45C1-B1F8-817E97CF92D0}">
      <dsp:nvSpPr>
        <dsp:cNvPr id="0" name=""/>
        <dsp:cNvSpPr/>
      </dsp:nvSpPr>
      <dsp:spPr>
        <a:xfrm>
          <a:off x="878734" y="3807618"/>
          <a:ext cx="561731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44550">
            <a:lnSpc>
              <a:spcPct val="90000"/>
            </a:lnSpc>
            <a:spcBef>
              <a:spcPct val="0"/>
            </a:spcBef>
            <a:spcAft>
              <a:spcPct val="35000"/>
            </a:spcAft>
            <a:buNone/>
          </a:pPr>
          <a:r>
            <a:rPr lang="en-GB" sz="1900" kern="1200"/>
            <a:t>Satisfaction</a:t>
          </a:r>
          <a:endParaRPr lang="en-US" sz="1900" kern="1200"/>
        </a:p>
      </dsp:txBody>
      <dsp:txXfrm>
        <a:off x="878734" y="3807618"/>
        <a:ext cx="5617315" cy="7608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B8D3C1-0DCB-459B-900B-3CCE4520CDCA}">
      <dsp:nvSpPr>
        <dsp:cNvPr id="0" name=""/>
        <dsp:cNvSpPr/>
      </dsp:nvSpPr>
      <dsp:spPr>
        <a:xfrm>
          <a:off x="0" y="1897"/>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DE4449-7004-4467-91C0-473F5184327B}">
      <dsp:nvSpPr>
        <dsp:cNvPr id="0" name=""/>
        <dsp:cNvSpPr/>
      </dsp:nvSpPr>
      <dsp:spPr>
        <a:xfrm>
          <a:off x="290922" y="218286"/>
          <a:ext cx="528950" cy="5289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1015160-23C5-447A-A460-FC1EBDC24BA1}">
      <dsp:nvSpPr>
        <dsp:cNvPr id="0" name=""/>
        <dsp:cNvSpPr/>
      </dsp:nvSpPr>
      <dsp:spPr>
        <a:xfrm>
          <a:off x="1110795" y="1897"/>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b="0" i="0" kern="1200"/>
            <a:t>Good peer support and constructive feedback.</a:t>
          </a:r>
          <a:endParaRPr lang="en-US" sz="2200" kern="1200"/>
        </a:p>
      </dsp:txBody>
      <dsp:txXfrm>
        <a:off x="1110795" y="1897"/>
        <a:ext cx="5385254" cy="961727"/>
      </dsp:txXfrm>
    </dsp:sp>
    <dsp:sp modelId="{50333B9B-4D50-4F3A-BBF1-344914A3676B}">
      <dsp:nvSpPr>
        <dsp:cNvPr id="0" name=""/>
        <dsp:cNvSpPr/>
      </dsp:nvSpPr>
      <dsp:spPr>
        <a:xfrm>
          <a:off x="0" y="1204056"/>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831C65-0F23-42C9-A99E-3FF67128B819}">
      <dsp:nvSpPr>
        <dsp:cNvPr id="0" name=""/>
        <dsp:cNvSpPr/>
      </dsp:nvSpPr>
      <dsp:spPr>
        <a:xfrm>
          <a:off x="290922" y="1420445"/>
          <a:ext cx="528950" cy="5289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4DED9C2-7368-4663-B3C2-3CCB7C04E313}">
      <dsp:nvSpPr>
        <dsp:cNvPr id="0" name=""/>
        <dsp:cNvSpPr/>
      </dsp:nvSpPr>
      <dsp:spPr>
        <a:xfrm>
          <a:off x="1110795" y="1204056"/>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b="0" i="0" kern="1200"/>
            <a:t>ICT issues.</a:t>
          </a:r>
          <a:endParaRPr lang="en-US" sz="2200" kern="1200"/>
        </a:p>
      </dsp:txBody>
      <dsp:txXfrm>
        <a:off x="1110795" y="1204056"/>
        <a:ext cx="5385254" cy="961727"/>
      </dsp:txXfrm>
    </dsp:sp>
    <dsp:sp modelId="{4A97630A-425F-45B9-A17D-AA4667D81A5C}">
      <dsp:nvSpPr>
        <dsp:cNvPr id="0" name=""/>
        <dsp:cNvSpPr/>
      </dsp:nvSpPr>
      <dsp:spPr>
        <a:xfrm>
          <a:off x="0" y="2406215"/>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4C8C36-768A-4C26-8EE1-FBA22A0BB67D}">
      <dsp:nvSpPr>
        <dsp:cNvPr id="0" name=""/>
        <dsp:cNvSpPr/>
      </dsp:nvSpPr>
      <dsp:spPr>
        <a:xfrm>
          <a:off x="290922" y="2622604"/>
          <a:ext cx="528950" cy="5289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39A8E3-1108-40AC-8F71-A7D012AA8E0A}">
      <dsp:nvSpPr>
        <dsp:cNvPr id="0" name=""/>
        <dsp:cNvSpPr/>
      </dsp:nvSpPr>
      <dsp:spPr>
        <a:xfrm>
          <a:off x="1110795" y="2406215"/>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b="0" i="0" kern="1200"/>
            <a:t>Communication barriers.</a:t>
          </a:r>
          <a:endParaRPr lang="en-US" sz="2200" kern="1200"/>
        </a:p>
      </dsp:txBody>
      <dsp:txXfrm>
        <a:off x="1110795" y="2406215"/>
        <a:ext cx="5385254" cy="961727"/>
      </dsp:txXfrm>
    </dsp:sp>
    <dsp:sp modelId="{B3C9124B-03EC-4C7F-B8C1-D794B1523405}">
      <dsp:nvSpPr>
        <dsp:cNvPr id="0" name=""/>
        <dsp:cNvSpPr/>
      </dsp:nvSpPr>
      <dsp:spPr>
        <a:xfrm>
          <a:off x="0" y="3608375"/>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CE1A4E-D877-42DF-A3F8-67162D084316}">
      <dsp:nvSpPr>
        <dsp:cNvPr id="0" name=""/>
        <dsp:cNvSpPr/>
      </dsp:nvSpPr>
      <dsp:spPr>
        <a:xfrm>
          <a:off x="290922" y="3824763"/>
          <a:ext cx="528950" cy="5289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CFFE51D-E6F0-4AE1-B36D-535402D1686B}">
      <dsp:nvSpPr>
        <dsp:cNvPr id="0" name=""/>
        <dsp:cNvSpPr/>
      </dsp:nvSpPr>
      <dsp:spPr>
        <a:xfrm>
          <a:off x="1110795" y="3608375"/>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b="0" i="0" kern="1200"/>
            <a:t>Time management.</a:t>
          </a:r>
          <a:endParaRPr lang="en-US" sz="2200" kern="1200"/>
        </a:p>
      </dsp:txBody>
      <dsp:txXfrm>
        <a:off x="1110795" y="3608375"/>
        <a:ext cx="5385254" cy="9617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7167A3-FCB6-400D-AFF5-9AFA0BF71F79}">
      <dsp:nvSpPr>
        <dsp:cNvPr id="0" name=""/>
        <dsp:cNvSpPr/>
      </dsp:nvSpPr>
      <dsp:spPr>
        <a:xfrm>
          <a:off x="0" y="558"/>
          <a:ext cx="6496050"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86A242-17DA-4475-84A9-75F402F46027}">
      <dsp:nvSpPr>
        <dsp:cNvPr id="0" name=""/>
        <dsp:cNvSpPr/>
      </dsp:nvSpPr>
      <dsp:spPr>
        <a:xfrm>
          <a:off x="395054" y="294400"/>
          <a:ext cx="718281" cy="7182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00EE29D-900B-4707-B69F-1FD258E7EBDE}">
      <dsp:nvSpPr>
        <dsp:cNvPr id="0" name=""/>
        <dsp:cNvSpPr/>
      </dsp:nvSpPr>
      <dsp:spPr>
        <a:xfrm>
          <a:off x="1508391" y="558"/>
          <a:ext cx="498765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1111250">
            <a:lnSpc>
              <a:spcPct val="90000"/>
            </a:lnSpc>
            <a:spcBef>
              <a:spcPct val="0"/>
            </a:spcBef>
            <a:spcAft>
              <a:spcPct val="35000"/>
            </a:spcAft>
            <a:buNone/>
          </a:pPr>
          <a:r>
            <a:rPr lang="en-GB" sz="2500" kern="1200"/>
            <a:t>Peer support</a:t>
          </a:r>
          <a:endParaRPr lang="en-US" sz="2500" kern="1200"/>
        </a:p>
      </dsp:txBody>
      <dsp:txXfrm>
        <a:off x="1508391" y="558"/>
        <a:ext cx="4987658" cy="1305966"/>
      </dsp:txXfrm>
    </dsp:sp>
    <dsp:sp modelId="{0943B9CA-9E15-4336-B4C4-CC72E2E87B98}">
      <dsp:nvSpPr>
        <dsp:cNvPr id="0" name=""/>
        <dsp:cNvSpPr/>
      </dsp:nvSpPr>
      <dsp:spPr>
        <a:xfrm>
          <a:off x="0" y="1633016"/>
          <a:ext cx="6496050"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667911-2EA3-46FF-A70F-D1300C874180}">
      <dsp:nvSpPr>
        <dsp:cNvPr id="0" name=""/>
        <dsp:cNvSpPr/>
      </dsp:nvSpPr>
      <dsp:spPr>
        <a:xfrm>
          <a:off x="395054" y="1926859"/>
          <a:ext cx="718281" cy="7182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3A0ADB-FD8F-42DC-8638-531BB30717C2}">
      <dsp:nvSpPr>
        <dsp:cNvPr id="0" name=""/>
        <dsp:cNvSpPr/>
      </dsp:nvSpPr>
      <dsp:spPr>
        <a:xfrm>
          <a:off x="1508391" y="1633016"/>
          <a:ext cx="498765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1111250">
            <a:lnSpc>
              <a:spcPct val="90000"/>
            </a:lnSpc>
            <a:spcBef>
              <a:spcPct val="0"/>
            </a:spcBef>
            <a:spcAft>
              <a:spcPct val="35000"/>
            </a:spcAft>
            <a:buNone/>
          </a:pPr>
          <a:r>
            <a:rPr lang="en-GB" sz="2500" kern="1200"/>
            <a:t>Communication</a:t>
          </a:r>
          <a:endParaRPr lang="en-US" sz="2500" kern="1200"/>
        </a:p>
      </dsp:txBody>
      <dsp:txXfrm>
        <a:off x="1508391" y="1633016"/>
        <a:ext cx="4987658" cy="1305966"/>
      </dsp:txXfrm>
    </dsp:sp>
    <dsp:sp modelId="{185C96BA-F53D-4B15-BCD0-E38E9F2CEB92}">
      <dsp:nvSpPr>
        <dsp:cNvPr id="0" name=""/>
        <dsp:cNvSpPr/>
      </dsp:nvSpPr>
      <dsp:spPr>
        <a:xfrm>
          <a:off x="0" y="3265475"/>
          <a:ext cx="6496050"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4DBA58-1D9E-400D-ACAA-CB66ECE71604}">
      <dsp:nvSpPr>
        <dsp:cNvPr id="0" name=""/>
        <dsp:cNvSpPr/>
      </dsp:nvSpPr>
      <dsp:spPr>
        <a:xfrm>
          <a:off x="395054" y="3559317"/>
          <a:ext cx="718281" cy="7182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BB9F149-5059-4DD5-9DBF-10DB5DF46512}">
      <dsp:nvSpPr>
        <dsp:cNvPr id="0" name=""/>
        <dsp:cNvSpPr/>
      </dsp:nvSpPr>
      <dsp:spPr>
        <a:xfrm>
          <a:off x="1508391" y="3265475"/>
          <a:ext cx="498765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1111250">
            <a:lnSpc>
              <a:spcPct val="90000"/>
            </a:lnSpc>
            <a:spcBef>
              <a:spcPct val="0"/>
            </a:spcBef>
            <a:spcAft>
              <a:spcPct val="35000"/>
            </a:spcAft>
            <a:buNone/>
          </a:pPr>
          <a:r>
            <a:rPr lang="en-GB" sz="2500" kern="1200"/>
            <a:t>Pull the trigger</a:t>
          </a:r>
          <a:endParaRPr lang="en-US" sz="2500" kern="1200"/>
        </a:p>
      </dsp:txBody>
      <dsp:txXfrm>
        <a:off x="1508391" y="3265475"/>
        <a:ext cx="4987658" cy="13059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F1A67-E3E6-4BDF-9B47-EA449E4BE41B}">
      <dsp:nvSpPr>
        <dsp:cNvPr id="0" name=""/>
        <dsp:cNvSpPr/>
      </dsp:nvSpPr>
      <dsp:spPr>
        <a:xfrm>
          <a:off x="0" y="558"/>
          <a:ext cx="6496050"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FACE13-78E5-46E9-9E2F-FC244EFF5F4E}">
      <dsp:nvSpPr>
        <dsp:cNvPr id="0" name=""/>
        <dsp:cNvSpPr/>
      </dsp:nvSpPr>
      <dsp:spPr>
        <a:xfrm>
          <a:off x="395054" y="294400"/>
          <a:ext cx="718281" cy="7182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366C19-769C-4E84-88EA-57C9EB9E648D}">
      <dsp:nvSpPr>
        <dsp:cNvPr id="0" name=""/>
        <dsp:cNvSpPr/>
      </dsp:nvSpPr>
      <dsp:spPr>
        <a:xfrm>
          <a:off x="1508391" y="558"/>
          <a:ext cx="498765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1111250">
            <a:lnSpc>
              <a:spcPct val="90000"/>
            </a:lnSpc>
            <a:spcBef>
              <a:spcPct val="0"/>
            </a:spcBef>
            <a:spcAft>
              <a:spcPct val="35000"/>
            </a:spcAft>
            <a:buNone/>
          </a:pPr>
          <a:r>
            <a:rPr lang="en-GB" sz="2500" b="0" i="0" kern="1200"/>
            <a:t>Need to improve my time management</a:t>
          </a:r>
          <a:endParaRPr lang="en-US" sz="2500" kern="1200"/>
        </a:p>
      </dsp:txBody>
      <dsp:txXfrm>
        <a:off x="1508391" y="558"/>
        <a:ext cx="4987658" cy="1305966"/>
      </dsp:txXfrm>
    </dsp:sp>
    <dsp:sp modelId="{D8F79EDD-FDB8-438B-A0F7-B922F59BBE87}">
      <dsp:nvSpPr>
        <dsp:cNvPr id="0" name=""/>
        <dsp:cNvSpPr/>
      </dsp:nvSpPr>
      <dsp:spPr>
        <a:xfrm>
          <a:off x="0" y="1633016"/>
          <a:ext cx="6496050"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E8BC7A-5BAA-426B-BADA-B56A61C35FEA}">
      <dsp:nvSpPr>
        <dsp:cNvPr id="0" name=""/>
        <dsp:cNvSpPr/>
      </dsp:nvSpPr>
      <dsp:spPr>
        <a:xfrm>
          <a:off x="395054" y="1926859"/>
          <a:ext cx="718281" cy="7182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DB3B01-9290-4377-82EE-3CC1812C0729}">
      <dsp:nvSpPr>
        <dsp:cNvPr id="0" name=""/>
        <dsp:cNvSpPr/>
      </dsp:nvSpPr>
      <dsp:spPr>
        <a:xfrm>
          <a:off x="1508391" y="1633016"/>
          <a:ext cx="498765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1111250">
            <a:lnSpc>
              <a:spcPct val="90000"/>
            </a:lnSpc>
            <a:spcBef>
              <a:spcPct val="0"/>
            </a:spcBef>
            <a:spcAft>
              <a:spcPct val="35000"/>
            </a:spcAft>
            <a:buNone/>
          </a:pPr>
          <a:r>
            <a:rPr lang="en-GB" sz="2500" b="0" i="0" kern="1200"/>
            <a:t>Improve my communication.</a:t>
          </a:r>
          <a:endParaRPr lang="en-US" sz="2500" kern="1200"/>
        </a:p>
      </dsp:txBody>
      <dsp:txXfrm>
        <a:off x="1508391" y="1633016"/>
        <a:ext cx="4987658" cy="1305966"/>
      </dsp:txXfrm>
    </dsp:sp>
    <dsp:sp modelId="{84E53D83-4259-4015-BE87-7FB4A511DE38}">
      <dsp:nvSpPr>
        <dsp:cNvPr id="0" name=""/>
        <dsp:cNvSpPr/>
      </dsp:nvSpPr>
      <dsp:spPr>
        <a:xfrm>
          <a:off x="0" y="3265475"/>
          <a:ext cx="6496050"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154B78-1F93-483C-9DB5-3A7A1DBF27B6}">
      <dsp:nvSpPr>
        <dsp:cNvPr id="0" name=""/>
        <dsp:cNvSpPr/>
      </dsp:nvSpPr>
      <dsp:spPr>
        <a:xfrm>
          <a:off x="395054" y="3559317"/>
          <a:ext cx="718281" cy="7182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77354C-A573-4B2B-9070-4013035E8A8A}">
      <dsp:nvSpPr>
        <dsp:cNvPr id="0" name=""/>
        <dsp:cNvSpPr/>
      </dsp:nvSpPr>
      <dsp:spPr>
        <a:xfrm>
          <a:off x="1508391" y="3265475"/>
          <a:ext cx="498765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1111250">
            <a:lnSpc>
              <a:spcPct val="90000"/>
            </a:lnSpc>
            <a:spcBef>
              <a:spcPct val="0"/>
            </a:spcBef>
            <a:spcAft>
              <a:spcPct val="35000"/>
            </a:spcAft>
            <a:buNone/>
          </a:pPr>
          <a:r>
            <a:rPr lang="en-GB" sz="2500" b="0" i="0" kern="1200"/>
            <a:t>Be more decisive</a:t>
          </a:r>
          <a:endParaRPr lang="en-US" sz="2500" kern="1200"/>
        </a:p>
      </dsp:txBody>
      <dsp:txXfrm>
        <a:off x="1508391" y="3265475"/>
        <a:ext cx="4987658" cy="13059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0036E4-743E-4780-9EC0-B3DD82D2449A}">
      <dsp:nvSpPr>
        <dsp:cNvPr id="0" name=""/>
        <dsp:cNvSpPr/>
      </dsp:nvSpPr>
      <dsp:spPr>
        <a:xfrm>
          <a:off x="420687" y="0"/>
          <a:ext cx="4773613" cy="477361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D0E8A2-A33F-4CE7-A56F-61B07F2B07EF}">
      <dsp:nvSpPr>
        <dsp:cNvPr id="0" name=""/>
        <dsp:cNvSpPr/>
      </dsp:nvSpPr>
      <dsp:spPr>
        <a:xfrm>
          <a:off x="874180" y="453493"/>
          <a:ext cx="1861709" cy="1861709"/>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Dedicating time</a:t>
          </a:r>
        </a:p>
      </dsp:txBody>
      <dsp:txXfrm>
        <a:off x="965061" y="544374"/>
        <a:ext cx="1679947" cy="1679947"/>
      </dsp:txXfrm>
    </dsp:sp>
    <dsp:sp modelId="{73E39C57-ABC0-4086-95A3-2F5A4AB49593}">
      <dsp:nvSpPr>
        <dsp:cNvPr id="0" name=""/>
        <dsp:cNvSpPr/>
      </dsp:nvSpPr>
      <dsp:spPr>
        <a:xfrm>
          <a:off x="2879097" y="453493"/>
          <a:ext cx="1861709" cy="1861709"/>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Seek support</a:t>
          </a:r>
        </a:p>
      </dsp:txBody>
      <dsp:txXfrm>
        <a:off x="2969978" y="544374"/>
        <a:ext cx="1679947" cy="1679947"/>
      </dsp:txXfrm>
    </dsp:sp>
    <dsp:sp modelId="{13181787-0ACF-42E3-835C-385E2B23B8E9}">
      <dsp:nvSpPr>
        <dsp:cNvPr id="0" name=""/>
        <dsp:cNvSpPr/>
      </dsp:nvSpPr>
      <dsp:spPr>
        <a:xfrm>
          <a:off x="874180" y="2458410"/>
          <a:ext cx="1861709" cy="1861709"/>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Don’t wait on unknowns</a:t>
          </a:r>
        </a:p>
      </dsp:txBody>
      <dsp:txXfrm>
        <a:off x="965061" y="2549291"/>
        <a:ext cx="1679947" cy="1679947"/>
      </dsp:txXfrm>
    </dsp:sp>
    <dsp:sp modelId="{B66459E0-3FAF-4E9A-85A0-35C9696858B8}">
      <dsp:nvSpPr>
        <dsp:cNvPr id="0" name=""/>
        <dsp:cNvSpPr/>
      </dsp:nvSpPr>
      <dsp:spPr>
        <a:xfrm>
          <a:off x="2879097" y="2458410"/>
          <a:ext cx="1861709" cy="1861709"/>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Look for feedback</a:t>
          </a:r>
        </a:p>
      </dsp:txBody>
      <dsp:txXfrm>
        <a:off x="2969978" y="2549291"/>
        <a:ext cx="1679947" cy="16799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F23156-E8D9-4861-9480-CDE847E311A3}">
      <dsp:nvSpPr>
        <dsp:cNvPr id="0" name=""/>
        <dsp:cNvSpPr/>
      </dsp:nvSpPr>
      <dsp:spPr>
        <a:xfrm>
          <a:off x="550892" y="394754"/>
          <a:ext cx="1444760" cy="144476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04AFCE-9C4F-4F73-88A2-2CFC8893BAF8}">
      <dsp:nvSpPr>
        <dsp:cNvPr id="0" name=""/>
        <dsp:cNvSpPr/>
      </dsp:nvSpPr>
      <dsp:spPr>
        <a:xfrm>
          <a:off x="858792" y="702654"/>
          <a:ext cx="828961" cy="8289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6D4D231-3C4F-4DE3-A357-B95BD6DE5AB3}">
      <dsp:nvSpPr>
        <dsp:cNvPr id="0" name=""/>
        <dsp:cNvSpPr/>
      </dsp:nvSpPr>
      <dsp:spPr>
        <a:xfrm>
          <a:off x="89042"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0" i="0" kern="1200"/>
            <a:t>Work on any feedback received and adjust accordingly.</a:t>
          </a:r>
          <a:endParaRPr lang="en-US" sz="1200" kern="1200"/>
        </a:p>
      </dsp:txBody>
      <dsp:txXfrm>
        <a:off x="89042" y="2289522"/>
        <a:ext cx="2368460" cy="720000"/>
      </dsp:txXfrm>
    </dsp:sp>
    <dsp:sp modelId="{4DFD282D-B809-4548-AAEA-2A4D0E3A737D}">
      <dsp:nvSpPr>
        <dsp:cNvPr id="0" name=""/>
        <dsp:cNvSpPr/>
      </dsp:nvSpPr>
      <dsp:spPr>
        <a:xfrm>
          <a:off x="3333833" y="394754"/>
          <a:ext cx="1444760" cy="144476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990F52-4437-44E8-B9CF-F92C05D59E0A}">
      <dsp:nvSpPr>
        <dsp:cNvPr id="0" name=""/>
        <dsp:cNvSpPr/>
      </dsp:nvSpPr>
      <dsp:spPr>
        <a:xfrm>
          <a:off x="3641733" y="702654"/>
          <a:ext cx="828961" cy="8289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F2955B-F7DD-430E-83D0-10A5F18ECBBB}">
      <dsp:nvSpPr>
        <dsp:cNvPr id="0" name=""/>
        <dsp:cNvSpPr/>
      </dsp:nvSpPr>
      <dsp:spPr>
        <a:xfrm>
          <a:off x="2871984"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0" i="0" kern="1200"/>
            <a:t>Develop further airway scenarios, build a catalogue.</a:t>
          </a:r>
          <a:endParaRPr lang="en-US" sz="1200" kern="1200"/>
        </a:p>
      </dsp:txBody>
      <dsp:txXfrm>
        <a:off x="2871984" y="2289522"/>
        <a:ext cx="2368460" cy="720000"/>
      </dsp:txXfrm>
    </dsp:sp>
    <dsp:sp modelId="{8F7DB798-0165-4031-A3F2-E955274B106C}">
      <dsp:nvSpPr>
        <dsp:cNvPr id="0" name=""/>
        <dsp:cNvSpPr/>
      </dsp:nvSpPr>
      <dsp:spPr>
        <a:xfrm>
          <a:off x="6116775" y="394754"/>
          <a:ext cx="1444760" cy="144476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642B40-8FD3-4A08-BB75-5489BEC91EA1}">
      <dsp:nvSpPr>
        <dsp:cNvPr id="0" name=""/>
        <dsp:cNvSpPr/>
      </dsp:nvSpPr>
      <dsp:spPr>
        <a:xfrm>
          <a:off x="6424675" y="702654"/>
          <a:ext cx="828961" cy="8289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A86DEC-3A74-468C-9063-9E09076CCDD9}">
      <dsp:nvSpPr>
        <dsp:cNvPr id="0" name=""/>
        <dsp:cNvSpPr/>
      </dsp:nvSpPr>
      <dsp:spPr>
        <a:xfrm>
          <a:off x="5654925"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0" i="0" kern="1200"/>
            <a:t>use adverse clinical incidents involving airway management to tailor scenarios.</a:t>
          </a:r>
          <a:endParaRPr lang="en-US" sz="1200" kern="1200"/>
        </a:p>
      </dsp:txBody>
      <dsp:txXfrm>
        <a:off x="5654925" y="2289522"/>
        <a:ext cx="2368460" cy="720000"/>
      </dsp:txXfrm>
    </dsp:sp>
    <dsp:sp modelId="{85A90575-D22E-4A71-A0B1-2F4412736041}">
      <dsp:nvSpPr>
        <dsp:cNvPr id="0" name=""/>
        <dsp:cNvSpPr/>
      </dsp:nvSpPr>
      <dsp:spPr>
        <a:xfrm>
          <a:off x="8899716" y="394754"/>
          <a:ext cx="1444760" cy="144476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1CD040-F57A-4C89-B8E2-A1E1976703DA}">
      <dsp:nvSpPr>
        <dsp:cNvPr id="0" name=""/>
        <dsp:cNvSpPr/>
      </dsp:nvSpPr>
      <dsp:spPr>
        <a:xfrm>
          <a:off x="9207616" y="702654"/>
          <a:ext cx="828961" cy="8289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325DFB-A2CC-46D9-A194-DDC7CBC97148}">
      <dsp:nvSpPr>
        <dsp:cNvPr id="0" name=""/>
        <dsp:cNvSpPr/>
      </dsp:nvSpPr>
      <dsp:spPr>
        <a:xfrm>
          <a:off x="8437866"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0" i="0" kern="1200"/>
            <a:t>Incorporate into Airway Log MS Form.</a:t>
          </a:r>
          <a:endParaRPr lang="en-US" sz="1200" kern="1200"/>
        </a:p>
      </dsp:txBody>
      <dsp:txXfrm>
        <a:off x="8437866" y="2289522"/>
        <a:ext cx="236846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57FFFC-5664-4201-84A9-619292CF6F6F}" type="datetimeFigureOut">
              <a:rPr lang="en-GB" smtClean="0"/>
              <a:t>23/01/2025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74723E-BBE0-49E4-8474-4F451C6FCD3D}" type="slidenum">
              <a:rPr lang="en-GB" smtClean="0"/>
              <a:t>‹#›</a:t>
            </a:fld>
            <a:endParaRPr lang="en-GB"/>
          </a:p>
        </p:txBody>
      </p:sp>
    </p:spTree>
    <p:extLst>
      <p:ext uri="{BB962C8B-B14F-4D97-AF65-F5344CB8AC3E}">
        <p14:creationId xmlns:p14="http://schemas.microsoft.com/office/powerpoint/2010/main" val="42848833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E74723E-BBE0-49E4-8474-4F451C6FCD3D}" type="slidenum">
              <a:rPr lang="en-GB" smtClean="0"/>
              <a:t>2</a:t>
            </a:fld>
            <a:endParaRPr lang="en-GB"/>
          </a:p>
        </p:txBody>
      </p:sp>
    </p:spTree>
    <p:extLst>
      <p:ext uri="{BB962C8B-B14F-4D97-AF65-F5344CB8AC3E}">
        <p14:creationId xmlns:p14="http://schemas.microsoft.com/office/powerpoint/2010/main" val="835028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242424"/>
                </a:solidFill>
                <a:effectLst/>
                <a:latin typeface="Segoe UI" panose="020B0502040204020203" pitchFamily="34" charset="0"/>
              </a:rPr>
              <a:t>Airway management is a critical component of prehospital care, directly affecting patient outcomes in the Welsh Ambulance Service University NHS Trust (WAST). Effective airway management is essential for patients with reduced consciousness, respiratory or cardiac arrest, and other medical or traumatic conditions. The level of airway support ranges from basic techniques, such as Nasopharyngeal Airway (NPA) and Oropharyngeal Airway (OPA), to advanced procedures like Endotracheal Intubation (ETI) and needle cricothyroidotomy.</a:t>
            </a:r>
          </a:p>
          <a:p>
            <a:pPr algn="l"/>
            <a:r>
              <a:rPr lang="en-GB" b="0" i="0">
                <a:solidFill>
                  <a:srgbClr val="242424"/>
                </a:solidFill>
                <a:effectLst/>
                <a:latin typeface="Segoe UI" panose="020B0502040204020203" pitchFamily="34" charset="0"/>
              </a:rPr>
              <a:t>In 2018, the College of Paramedics (COP) emphasized the importance of advanced airway management and recommended comprehensive training for paramedics. WAST supports this by requiring paramedics to log a minimum of two intubations per month, either through clinical or simulated practice.</a:t>
            </a:r>
          </a:p>
          <a:p>
            <a:pPr algn="l"/>
            <a:r>
              <a:rPr lang="en-GB" b="0" i="0">
                <a:solidFill>
                  <a:srgbClr val="242424"/>
                </a:solidFill>
                <a:effectLst/>
                <a:latin typeface="Segoe UI" panose="020B0502040204020203" pitchFamily="34" charset="0"/>
              </a:rPr>
              <a:t>Despite the availability of training resources, some staff members struggle to engage with the current airway management training methods. To address this, I have developed airway management scenario flash cards to enhance engagement and improve skills. This project aims to boost staff competence and confidence, ultimately leading to better patient care and reduced risk for WAST.</a:t>
            </a:r>
          </a:p>
          <a:p>
            <a:endParaRPr lang="en-GB"/>
          </a:p>
        </p:txBody>
      </p:sp>
      <p:sp>
        <p:nvSpPr>
          <p:cNvPr id="4" name="Slide Number Placeholder 3"/>
          <p:cNvSpPr>
            <a:spLocks noGrp="1"/>
          </p:cNvSpPr>
          <p:nvPr>
            <p:ph type="sldNum" sz="quarter" idx="5"/>
          </p:nvPr>
        </p:nvSpPr>
        <p:spPr/>
        <p:txBody>
          <a:bodyPr/>
          <a:lstStyle/>
          <a:p>
            <a:fld id="{EE74723E-BBE0-49E4-8474-4F451C6FCD3D}" type="slidenum">
              <a:rPr lang="en-GB" smtClean="0"/>
              <a:t>3</a:t>
            </a:fld>
            <a:endParaRPr lang="en-GB"/>
          </a:p>
        </p:txBody>
      </p:sp>
    </p:spTree>
    <p:extLst>
      <p:ext uri="{BB962C8B-B14F-4D97-AF65-F5344CB8AC3E}">
        <p14:creationId xmlns:p14="http://schemas.microsoft.com/office/powerpoint/2010/main" val="1958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t>This improvement will result in better patient care and greater staff confidence in performing these interventions. As a result, the incidence of suboptimal airway management is expected to decrease, thereby reducing the associated risks for WAST as an organisation.</a:t>
            </a:r>
          </a:p>
          <a:p>
            <a:endParaRPr lang="en-GB"/>
          </a:p>
        </p:txBody>
      </p:sp>
      <p:sp>
        <p:nvSpPr>
          <p:cNvPr id="4" name="Slide Number Placeholder 3"/>
          <p:cNvSpPr>
            <a:spLocks noGrp="1"/>
          </p:cNvSpPr>
          <p:nvPr>
            <p:ph type="sldNum" sz="quarter" idx="5"/>
          </p:nvPr>
        </p:nvSpPr>
        <p:spPr/>
        <p:txBody>
          <a:bodyPr/>
          <a:lstStyle/>
          <a:p>
            <a:fld id="{EE74723E-BBE0-49E4-8474-4F451C6FCD3D}" type="slidenum">
              <a:rPr lang="en-GB" smtClean="0"/>
              <a:t>4</a:t>
            </a:fld>
            <a:endParaRPr lang="en-GB"/>
          </a:p>
        </p:txBody>
      </p:sp>
    </p:spTree>
    <p:extLst>
      <p:ext uri="{BB962C8B-B14F-4D97-AF65-F5344CB8AC3E}">
        <p14:creationId xmlns:p14="http://schemas.microsoft.com/office/powerpoint/2010/main" val="2052735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E74723E-BBE0-49E4-8474-4F451C6FCD3D}" type="slidenum">
              <a:rPr lang="en-GB" smtClean="0"/>
              <a:t>5</a:t>
            </a:fld>
            <a:endParaRPr lang="en-GB"/>
          </a:p>
        </p:txBody>
      </p:sp>
    </p:spTree>
    <p:extLst>
      <p:ext uri="{BB962C8B-B14F-4D97-AF65-F5344CB8AC3E}">
        <p14:creationId xmlns:p14="http://schemas.microsoft.com/office/powerpoint/2010/main" val="2070360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E74723E-BBE0-49E4-8474-4F451C6FCD3D}" type="slidenum">
              <a:rPr lang="en-GB" smtClean="0"/>
              <a:t>6</a:t>
            </a:fld>
            <a:endParaRPr lang="en-GB"/>
          </a:p>
        </p:txBody>
      </p:sp>
    </p:spTree>
    <p:extLst>
      <p:ext uri="{BB962C8B-B14F-4D97-AF65-F5344CB8AC3E}">
        <p14:creationId xmlns:p14="http://schemas.microsoft.com/office/powerpoint/2010/main" val="2536954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completed a fishbone analysis to help understand issues relating to staff engagement with the training aids. Some of the issues were </a:t>
            </a:r>
            <a:r>
              <a:rPr lang="en-GB" b="1"/>
              <a:t>(move to next slide)</a:t>
            </a:r>
          </a:p>
          <a:p>
            <a:endParaRPr lang="en-GB" b="1"/>
          </a:p>
          <a:p>
            <a:r>
              <a:rPr lang="en-GB" b="1"/>
              <a:t>Main elements I picked out:</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800" kern="100">
                <a:effectLst/>
                <a:latin typeface="Calibri" panose="020F0502020204030204" pitchFamily="34" charset="0"/>
                <a:ea typeface="Calibri" panose="020F0502020204030204" pitchFamily="34" charset="0"/>
                <a:cs typeface="Times New Roman" panose="02020603050405020304" pitchFamily="18" charset="0"/>
              </a:rPr>
              <a:t>Perceived lack of time for staff to practice/complete during working hours, due to NHS pressures (start of shift going to relieve previous shift at hospital, only having their 30 min break on station and not returning till end of shift).</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800" kern="100">
                <a:effectLst/>
                <a:latin typeface="Calibri" panose="020F0502020204030204" pitchFamily="34" charset="0"/>
                <a:ea typeface="Calibri" panose="020F0502020204030204" pitchFamily="34" charset="0"/>
                <a:cs typeface="Times New Roman" panose="02020603050405020304" pitchFamily="18" charset="0"/>
              </a:rPr>
              <a:t>Disinterested staff</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800" kern="100">
                <a:effectLst/>
                <a:latin typeface="Calibri" panose="020F0502020204030204" pitchFamily="34" charset="0"/>
                <a:ea typeface="Calibri" panose="020F0502020204030204" pitchFamily="34" charset="0"/>
                <a:cs typeface="Times New Roman" panose="02020603050405020304" pitchFamily="18" charset="0"/>
              </a:rPr>
              <a:t>Repetitive, simple, not challenging.</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800" kern="100">
                <a:effectLst/>
                <a:latin typeface="Calibri" panose="020F0502020204030204" pitchFamily="34" charset="0"/>
                <a:ea typeface="Calibri" panose="020F0502020204030204" pitchFamily="34" charset="0"/>
                <a:cs typeface="Times New Roman" panose="02020603050405020304" pitchFamily="18" charset="0"/>
              </a:rPr>
              <a:t>Lack of motivation.</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800" kern="100">
                <a:effectLst/>
                <a:latin typeface="Calibri" panose="020F0502020204030204" pitchFamily="34" charset="0"/>
                <a:ea typeface="Calibri" panose="020F0502020204030204" pitchFamily="34" charset="0"/>
                <a:cs typeface="Times New Roman" panose="02020603050405020304" pitchFamily="18" charset="0"/>
              </a:rPr>
              <a:t>Lack of professional accountability.</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800" kern="100">
                <a:effectLst/>
                <a:latin typeface="Calibri" panose="020F0502020204030204" pitchFamily="34" charset="0"/>
                <a:ea typeface="Calibri" panose="020F0502020204030204" pitchFamily="34" charset="0"/>
                <a:cs typeface="Times New Roman" panose="02020603050405020304" pitchFamily="18" charset="0"/>
              </a:rPr>
              <a:t>Lack of understanding around the importance of maintaining airway management competency.</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GB" b="0"/>
          </a:p>
        </p:txBody>
      </p:sp>
      <p:sp>
        <p:nvSpPr>
          <p:cNvPr id="4" name="Slide Number Placeholder 3"/>
          <p:cNvSpPr>
            <a:spLocks noGrp="1"/>
          </p:cNvSpPr>
          <p:nvPr>
            <p:ph type="sldNum" sz="quarter" idx="5"/>
          </p:nvPr>
        </p:nvSpPr>
        <p:spPr/>
        <p:txBody>
          <a:bodyPr/>
          <a:lstStyle/>
          <a:p>
            <a:fld id="{EE74723E-BBE0-49E4-8474-4F451C6FCD3D}" type="slidenum">
              <a:rPr lang="en-GB" smtClean="0"/>
              <a:t>7</a:t>
            </a:fld>
            <a:endParaRPr lang="en-GB"/>
          </a:p>
        </p:txBody>
      </p:sp>
    </p:spTree>
    <p:extLst>
      <p:ext uri="{BB962C8B-B14F-4D97-AF65-F5344CB8AC3E}">
        <p14:creationId xmlns:p14="http://schemas.microsoft.com/office/powerpoint/2010/main" val="37102038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Main elements I picked out:</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200" kern="100">
                <a:effectLst/>
                <a:latin typeface="Calibri" panose="020F0502020204030204" pitchFamily="34" charset="0"/>
                <a:ea typeface="Calibri" panose="020F0502020204030204" pitchFamily="34" charset="0"/>
                <a:cs typeface="Times New Roman" panose="02020603050405020304" pitchFamily="18" charset="0"/>
              </a:rPr>
              <a:t>Perceived lack of time for staff to practice/complete during working hours, due to NHS pressures (start of shift going to relieve previous shift at hospital, only having their 30 min break on station and not returning till end of shift).</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200" kern="100">
                <a:effectLst/>
                <a:latin typeface="Calibri" panose="020F0502020204030204" pitchFamily="34" charset="0"/>
                <a:ea typeface="Calibri" panose="020F0502020204030204" pitchFamily="34" charset="0"/>
                <a:cs typeface="Times New Roman" panose="02020603050405020304" pitchFamily="18" charset="0"/>
              </a:rPr>
              <a:t>Disinterested staff</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200" kern="100">
                <a:effectLst/>
                <a:latin typeface="Calibri" panose="020F0502020204030204" pitchFamily="34" charset="0"/>
                <a:ea typeface="Calibri" panose="020F0502020204030204" pitchFamily="34" charset="0"/>
                <a:cs typeface="Times New Roman" panose="02020603050405020304" pitchFamily="18" charset="0"/>
              </a:rPr>
              <a:t>Repetitive, simple, not challenging.</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200" kern="100">
                <a:effectLst/>
                <a:latin typeface="Calibri" panose="020F0502020204030204" pitchFamily="34" charset="0"/>
                <a:ea typeface="Calibri" panose="020F0502020204030204" pitchFamily="34" charset="0"/>
                <a:cs typeface="Times New Roman" panose="02020603050405020304" pitchFamily="18" charset="0"/>
              </a:rPr>
              <a:t>Lack of motivation.</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200" kern="100">
                <a:effectLst/>
                <a:latin typeface="Calibri" panose="020F0502020204030204" pitchFamily="34" charset="0"/>
                <a:ea typeface="Calibri" panose="020F0502020204030204" pitchFamily="34" charset="0"/>
                <a:cs typeface="Times New Roman" panose="02020603050405020304" pitchFamily="18" charset="0"/>
              </a:rPr>
              <a:t>Lack of professional accountability.</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200" kern="100">
                <a:effectLst/>
                <a:latin typeface="Calibri" panose="020F0502020204030204" pitchFamily="34" charset="0"/>
                <a:ea typeface="Calibri" panose="020F0502020204030204" pitchFamily="34" charset="0"/>
                <a:cs typeface="Times New Roman" panose="02020603050405020304" pitchFamily="18" charset="0"/>
              </a:rPr>
              <a:t>Lack of understanding around the importance of maintaining airway management competency.</a:t>
            </a:r>
          </a:p>
          <a:p>
            <a:endParaRPr lang="en-GB"/>
          </a:p>
        </p:txBody>
      </p:sp>
      <p:sp>
        <p:nvSpPr>
          <p:cNvPr id="4" name="Slide Number Placeholder 3"/>
          <p:cNvSpPr>
            <a:spLocks noGrp="1"/>
          </p:cNvSpPr>
          <p:nvPr>
            <p:ph type="sldNum" sz="quarter" idx="5"/>
          </p:nvPr>
        </p:nvSpPr>
        <p:spPr/>
        <p:txBody>
          <a:bodyPr/>
          <a:lstStyle/>
          <a:p>
            <a:fld id="{EE74723E-BBE0-49E4-8474-4F451C6FCD3D}" type="slidenum">
              <a:rPr lang="en-GB" smtClean="0"/>
              <a:t>8</a:t>
            </a:fld>
            <a:endParaRPr lang="en-GB"/>
          </a:p>
        </p:txBody>
      </p:sp>
    </p:spTree>
    <p:extLst>
      <p:ext uri="{BB962C8B-B14F-4D97-AF65-F5344CB8AC3E}">
        <p14:creationId xmlns:p14="http://schemas.microsoft.com/office/powerpoint/2010/main" val="7961164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242424"/>
                </a:solidFill>
                <a:effectLst/>
                <a:latin typeface="Segoe UI" panose="020B0502040204020203" pitchFamily="34" charset="0"/>
              </a:rPr>
              <a:t>I have completed a forcefield analysis to help identify the driving and restraining forces of my proposed change project. I have then scored these forces to help understand their impact on the project.</a:t>
            </a:r>
          </a:p>
          <a:p>
            <a:pPr algn="l"/>
            <a:r>
              <a:rPr lang="en-GB" b="0" i="0">
                <a:solidFill>
                  <a:srgbClr val="242424"/>
                </a:solidFill>
                <a:effectLst/>
                <a:latin typeface="Segoe UI" panose="020B0502040204020203" pitchFamily="34" charset="0"/>
              </a:rPr>
              <a:t>Driving 15 Restraining 16</a:t>
            </a:r>
          </a:p>
          <a:p>
            <a:pPr algn="l"/>
            <a:endParaRPr lang="en-GB" b="1" i="0">
              <a:solidFill>
                <a:srgbClr val="242424"/>
              </a:solidFill>
              <a:effectLst/>
              <a:latin typeface="Segoe UI" panose="020B0502040204020203" pitchFamily="34" charset="0"/>
            </a:endParaRPr>
          </a:p>
          <a:p>
            <a:pPr algn="l"/>
            <a:r>
              <a:rPr lang="en-GB" b="1" i="0">
                <a:solidFill>
                  <a:srgbClr val="242424"/>
                </a:solidFill>
                <a:effectLst/>
                <a:latin typeface="Segoe UI" panose="020B0502040204020203" pitchFamily="34" charset="0"/>
              </a:rPr>
              <a:t>Driving Forces:</a:t>
            </a:r>
            <a:endParaRPr lang="en-GB" b="0" i="0">
              <a:solidFill>
                <a:srgbClr val="242424"/>
              </a:solidFill>
              <a:effectLst/>
              <a:latin typeface="Segoe UI" panose="020B0502040204020203" pitchFamily="34" charset="0"/>
            </a:endParaRPr>
          </a:p>
          <a:p>
            <a:pPr algn="l">
              <a:buFont typeface="+mj-lt"/>
              <a:buAutoNum type="arabicPeriod"/>
            </a:pPr>
            <a:r>
              <a:rPr lang="en-GB" b="1" i="0">
                <a:solidFill>
                  <a:srgbClr val="242424"/>
                </a:solidFill>
                <a:effectLst/>
                <a:latin typeface="Segoe UI" panose="020B0502040204020203" pitchFamily="34" charset="0"/>
              </a:rPr>
              <a:t>Patient Safety (Score: 4.5)</a:t>
            </a:r>
            <a:r>
              <a:rPr lang="en-GB" b="0" i="0">
                <a:solidFill>
                  <a:srgbClr val="242424"/>
                </a:solidFill>
                <a:effectLst/>
                <a:latin typeface="Segoe UI" panose="020B0502040204020203" pitchFamily="34" charset="0"/>
              </a:rPr>
              <a:t>: This is given a high score because ensuring high-quality airway management is crucial for patient outcomes and safety, making it a top priority.</a:t>
            </a:r>
          </a:p>
          <a:p>
            <a:pPr algn="l">
              <a:buFont typeface="+mj-lt"/>
              <a:buAutoNum type="arabicPeriod"/>
            </a:pPr>
            <a:r>
              <a:rPr lang="en-GB" b="1" i="0">
                <a:solidFill>
                  <a:srgbClr val="242424"/>
                </a:solidFill>
                <a:effectLst/>
                <a:latin typeface="Segoe UI" panose="020B0502040204020203" pitchFamily="34" charset="0"/>
              </a:rPr>
              <a:t>Professional Development (Score: 3.5)</a:t>
            </a:r>
            <a:r>
              <a:rPr lang="en-GB" b="0" i="0">
                <a:solidFill>
                  <a:srgbClr val="242424"/>
                </a:solidFill>
                <a:effectLst/>
                <a:latin typeface="Segoe UI" panose="020B0502040204020203" pitchFamily="34" charset="0"/>
              </a:rPr>
              <a:t>: Continuous skill maintenance is essential for professional competence, which is important but slightly less critical than patient safety.</a:t>
            </a:r>
          </a:p>
          <a:p>
            <a:pPr algn="l">
              <a:buFont typeface="+mj-lt"/>
              <a:buAutoNum type="arabicPeriod"/>
            </a:pPr>
            <a:r>
              <a:rPr lang="en-GB" b="1" i="0">
                <a:solidFill>
                  <a:srgbClr val="242424"/>
                </a:solidFill>
                <a:effectLst/>
                <a:latin typeface="Segoe UI" panose="020B0502040204020203" pitchFamily="34" charset="0"/>
              </a:rPr>
              <a:t>Organisational Policies (Score: 4)</a:t>
            </a:r>
            <a:r>
              <a:rPr lang="en-GB" b="0" i="0">
                <a:solidFill>
                  <a:srgbClr val="242424"/>
                </a:solidFill>
                <a:effectLst/>
                <a:latin typeface="Segoe UI" panose="020B0502040204020203" pitchFamily="34" charset="0"/>
              </a:rPr>
              <a:t>: WAST policies mandate regular airway management skills, making this a significant driving force.</a:t>
            </a:r>
          </a:p>
          <a:p>
            <a:pPr algn="l">
              <a:buFont typeface="+mj-lt"/>
              <a:buAutoNum type="arabicPeriod"/>
            </a:pPr>
            <a:r>
              <a:rPr lang="en-GB" b="1" i="0">
                <a:solidFill>
                  <a:srgbClr val="242424"/>
                </a:solidFill>
                <a:effectLst/>
                <a:latin typeface="Segoe UI" panose="020B0502040204020203" pitchFamily="34" charset="0"/>
              </a:rPr>
              <a:t>Training Opportunities (Score: 3)</a:t>
            </a:r>
            <a:r>
              <a:rPr lang="en-GB" b="0" i="0">
                <a:solidFill>
                  <a:srgbClr val="242424"/>
                </a:solidFill>
                <a:effectLst/>
                <a:latin typeface="Segoe UI" panose="020B0502040204020203" pitchFamily="34" charset="0"/>
              </a:rPr>
              <a:t>: While important, the availability of training equipment is less impactful compared to the other driving forces.</a:t>
            </a:r>
          </a:p>
          <a:p>
            <a:pPr algn="l"/>
            <a:r>
              <a:rPr lang="en-GB" b="1" i="0">
                <a:solidFill>
                  <a:srgbClr val="242424"/>
                </a:solidFill>
                <a:effectLst/>
                <a:latin typeface="Segoe UI" panose="020B0502040204020203" pitchFamily="34" charset="0"/>
              </a:rPr>
              <a:t>Restraining Forces:</a:t>
            </a:r>
            <a:endParaRPr lang="en-GB" b="0" i="0">
              <a:solidFill>
                <a:srgbClr val="242424"/>
              </a:solidFill>
              <a:effectLst/>
              <a:latin typeface="Segoe UI" panose="020B0502040204020203" pitchFamily="34" charset="0"/>
            </a:endParaRPr>
          </a:p>
          <a:p>
            <a:pPr algn="l">
              <a:buFont typeface="+mj-lt"/>
              <a:buAutoNum type="arabicPeriod"/>
            </a:pPr>
            <a:r>
              <a:rPr lang="en-GB" b="1" i="0">
                <a:solidFill>
                  <a:srgbClr val="242424"/>
                </a:solidFill>
                <a:effectLst/>
                <a:latin typeface="Segoe UI" panose="020B0502040204020203" pitchFamily="34" charset="0"/>
              </a:rPr>
              <a:t>Time Constraints (Score: 4)</a:t>
            </a:r>
            <a:r>
              <a:rPr lang="en-GB" b="0" i="0">
                <a:solidFill>
                  <a:srgbClr val="242424"/>
                </a:solidFill>
                <a:effectLst/>
                <a:latin typeface="Segoe UI" panose="020B0502040204020203" pitchFamily="34" charset="0"/>
              </a:rPr>
              <a:t>: High workload and limited time for training are major barriers, significantly impacting staff's ability to engage in additional training.</a:t>
            </a:r>
          </a:p>
          <a:p>
            <a:pPr algn="l">
              <a:buFont typeface="+mj-lt"/>
              <a:buAutoNum type="arabicPeriod"/>
            </a:pPr>
            <a:r>
              <a:rPr lang="en-GB" b="1" i="0">
                <a:solidFill>
                  <a:srgbClr val="242424"/>
                </a:solidFill>
                <a:effectLst/>
                <a:latin typeface="Segoe UI" panose="020B0502040204020203" pitchFamily="34" charset="0"/>
              </a:rPr>
              <a:t>Lack of Motivation (Score: 3.5)</a:t>
            </a:r>
            <a:r>
              <a:rPr lang="en-GB" b="0" i="0">
                <a:solidFill>
                  <a:srgbClr val="242424"/>
                </a:solidFill>
                <a:effectLst/>
                <a:latin typeface="Segoe UI" panose="020B0502040204020203" pitchFamily="34" charset="0"/>
              </a:rPr>
              <a:t>: Insufficient understanding of the importance of maintaining skills can greatly hinder engagement, but it's slightly less impactful than time constraints.</a:t>
            </a:r>
          </a:p>
          <a:p>
            <a:pPr algn="l">
              <a:buFont typeface="+mj-lt"/>
              <a:buAutoNum type="arabicPeriod"/>
            </a:pPr>
            <a:r>
              <a:rPr lang="en-GB" b="1" i="0">
                <a:solidFill>
                  <a:srgbClr val="242424"/>
                </a:solidFill>
                <a:effectLst/>
                <a:latin typeface="Segoe UI" panose="020B0502040204020203" pitchFamily="34" charset="0"/>
              </a:rPr>
              <a:t>Lack of Accountability (Score: 3)</a:t>
            </a:r>
            <a:r>
              <a:rPr lang="en-GB" b="0" i="0">
                <a:solidFill>
                  <a:srgbClr val="242424"/>
                </a:solidFill>
                <a:effectLst/>
                <a:latin typeface="Segoe UI" panose="020B0502040204020203" pitchFamily="34" charset="0"/>
              </a:rPr>
              <a:t>: Professional accountability is important, but its impact is moderate compared to other restraining forces.</a:t>
            </a:r>
          </a:p>
          <a:p>
            <a:pPr algn="l">
              <a:buFont typeface="+mj-lt"/>
              <a:buAutoNum type="arabicPeriod"/>
            </a:pPr>
            <a:r>
              <a:rPr lang="en-GB" b="1" i="0">
                <a:solidFill>
                  <a:srgbClr val="242424"/>
                </a:solidFill>
                <a:effectLst/>
                <a:latin typeface="Segoe UI" panose="020B0502040204020203" pitchFamily="34" charset="0"/>
              </a:rPr>
              <a:t>Disinterest (Score: 2.5)</a:t>
            </a:r>
            <a:r>
              <a:rPr lang="en-GB" b="0" i="0">
                <a:solidFill>
                  <a:srgbClr val="242424"/>
                </a:solidFill>
                <a:effectLst/>
                <a:latin typeface="Segoe UI" panose="020B0502040204020203" pitchFamily="34" charset="0"/>
              </a:rPr>
              <a:t>: Finding the process simple and repetitive can reduce engagement, but it's less critical than the other restraining forces.</a:t>
            </a:r>
          </a:p>
          <a:p>
            <a:pPr algn="l">
              <a:buFont typeface="+mj-lt"/>
              <a:buAutoNum type="arabicPeriod"/>
            </a:pPr>
            <a:r>
              <a:rPr lang="en-GB" b="1" i="0">
                <a:solidFill>
                  <a:srgbClr val="242424"/>
                </a:solidFill>
                <a:effectLst/>
                <a:latin typeface="Segoe UI" panose="020B0502040204020203" pitchFamily="34" charset="0"/>
              </a:rPr>
              <a:t>Fear (Score: 3)</a:t>
            </a:r>
            <a:r>
              <a:rPr lang="en-GB" b="0" i="0">
                <a:solidFill>
                  <a:srgbClr val="242424"/>
                </a:solidFill>
                <a:effectLst/>
                <a:latin typeface="Segoe UI" panose="020B0502040204020203" pitchFamily="34" charset="0"/>
              </a:rPr>
              <a:t>: Fear of not meeting standards can be a barrier, but its impact is moderate.</a:t>
            </a:r>
          </a:p>
          <a:p>
            <a:endParaRPr lang="en-GB"/>
          </a:p>
          <a:p>
            <a:r>
              <a:rPr lang="en-GB" b="1"/>
              <a:t>Lack of Motivation: </a:t>
            </a:r>
            <a:r>
              <a:rPr lang="en-GB" b="0"/>
              <a:t>This has recently been addressed/highlighted with the release of Clinical Notice around intubation, NEW Airway Management Policy and discussions with staff during ride outs. </a:t>
            </a:r>
            <a:r>
              <a:rPr lang="en-GB" b="1"/>
              <a:t>Score: 2</a:t>
            </a:r>
            <a:endParaRPr lang="en-GB" b="0"/>
          </a:p>
          <a:p>
            <a:r>
              <a:rPr lang="en-GB" b="1"/>
              <a:t>Lack of Accountability: </a:t>
            </a:r>
            <a:r>
              <a:rPr lang="en-GB" b="0"/>
              <a:t>As above and highlighted during ride outs with staff members. </a:t>
            </a:r>
            <a:r>
              <a:rPr lang="en-GB" b="1"/>
              <a:t>Score: 2</a:t>
            </a:r>
            <a:endParaRPr lang="en-GB" b="0"/>
          </a:p>
          <a:p>
            <a:r>
              <a:rPr lang="en-GB" b="1"/>
              <a:t>Disinterest: </a:t>
            </a:r>
            <a:r>
              <a:rPr lang="en-GB" b="0"/>
              <a:t>hopefully, the introduction of these flashcards will help stimulate interest and make it more engaging. </a:t>
            </a:r>
            <a:r>
              <a:rPr lang="en-GB" b="1"/>
              <a:t>Score unchanged: 3</a:t>
            </a:r>
          </a:p>
          <a:p>
            <a:endParaRPr lang="en-GB" b="1"/>
          </a:p>
          <a:p>
            <a:r>
              <a:rPr lang="en-GB" b="1"/>
              <a:t>Restraining force now lower : 13.5</a:t>
            </a:r>
          </a:p>
          <a:p>
            <a:endParaRPr lang="en-GB" b="1"/>
          </a:p>
        </p:txBody>
      </p:sp>
      <p:sp>
        <p:nvSpPr>
          <p:cNvPr id="4" name="Slide Number Placeholder 3"/>
          <p:cNvSpPr>
            <a:spLocks noGrp="1"/>
          </p:cNvSpPr>
          <p:nvPr>
            <p:ph type="sldNum" sz="quarter" idx="5"/>
          </p:nvPr>
        </p:nvSpPr>
        <p:spPr/>
        <p:txBody>
          <a:bodyPr/>
          <a:lstStyle/>
          <a:p>
            <a:fld id="{EE74723E-BBE0-49E4-8474-4F451C6FCD3D}" type="slidenum">
              <a:rPr lang="en-GB" smtClean="0"/>
              <a:t>9</a:t>
            </a:fld>
            <a:endParaRPr lang="en-GB"/>
          </a:p>
        </p:txBody>
      </p:sp>
    </p:spTree>
    <p:extLst>
      <p:ext uri="{BB962C8B-B14F-4D97-AF65-F5344CB8AC3E}">
        <p14:creationId xmlns:p14="http://schemas.microsoft.com/office/powerpoint/2010/main" val="273164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I wanted to improve staff engagement with these training aids, and I felt this was something that I could do within my remit as a SP. I had the idea of airway flashcards for some time, I wanted </a:t>
            </a:r>
            <a:r>
              <a:rPr lang="en-GB" err="1"/>
              <a:t>tp</a:t>
            </a:r>
            <a:r>
              <a:rPr lang="en-GB"/>
              <a:t> introduce a peer </a:t>
            </a:r>
            <a:r>
              <a:rPr lang="en-GB" err="1"/>
              <a:t>elemnent</a:t>
            </a:r>
            <a:r>
              <a:rPr lang="en-GB"/>
              <a:t> as this would hopefully stimulate further learning for both parties. </a:t>
            </a:r>
          </a:p>
        </p:txBody>
      </p:sp>
      <p:sp>
        <p:nvSpPr>
          <p:cNvPr id="4" name="Slide Number Placeholder 3"/>
          <p:cNvSpPr>
            <a:spLocks noGrp="1"/>
          </p:cNvSpPr>
          <p:nvPr>
            <p:ph type="sldNum" sz="quarter" idx="5"/>
          </p:nvPr>
        </p:nvSpPr>
        <p:spPr/>
        <p:txBody>
          <a:bodyPr/>
          <a:lstStyle/>
          <a:p>
            <a:fld id="{EE74723E-BBE0-49E4-8474-4F451C6FCD3D}" type="slidenum">
              <a:rPr lang="en-GB" smtClean="0"/>
              <a:t>10</a:t>
            </a:fld>
            <a:endParaRPr lang="en-GB"/>
          </a:p>
        </p:txBody>
      </p:sp>
    </p:spTree>
    <p:extLst>
      <p:ext uri="{BB962C8B-B14F-4D97-AF65-F5344CB8AC3E}">
        <p14:creationId xmlns:p14="http://schemas.microsoft.com/office/powerpoint/2010/main" val="28585794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E74723E-BBE0-49E4-8474-4F451C6FCD3D}" type="slidenum">
              <a:rPr lang="en-GB" smtClean="0"/>
              <a:t>11</a:t>
            </a:fld>
            <a:endParaRPr lang="en-GB"/>
          </a:p>
        </p:txBody>
      </p:sp>
    </p:spTree>
    <p:extLst>
      <p:ext uri="{BB962C8B-B14F-4D97-AF65-F5344CB8AC3E}">
        <p14:creationId xmlns:p14="http://schemas.microsoft.com/office/powerpoint/2010/main" val="42883100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242424"/>
                </a:solidFill>
                <a:effectLst/>
                <a:latin typeface="Segoe UI" panose="020B0502040204020203" pitchFamily="34" charset="0"/>
              </a:rPr>
              <a:t>For my project, I chose to utilise Lewin's 3-step model due to its suitability for this change initiative. This model is globally recognised and well-established, offering a clear and easily understandable structure with its three distinct stages. This aligns well with the scope of change I can implement within the organisation in my role as SP, as well as the relatively straightforward nature of the project. Its quick to implement and allows flexibility.</a:t>
            </a:r>
            <a:endParaRPr lang="en-GB" b="1" i="0">
              <a:solidFill>
                <a:srgbClr val="242424"/>
              </a:solidFill>
              <a:effectLst/>
              <a:latin typeface="Segoe UI" panose="020B0502040204020203" pitchFamily="34" charset="0"/>
            </a:endParaRPr>
          </a:p>
          <a:p>
            <a:pPr algn="l"/>
            <a:endParaRPr lang="en-GB" b="1" i="0">
              <a:solidFill>
                <a:srgbClr val="242424"/>
              </a:solidFill>
              <a:effectLst/>
              <a:latin typeface="Segoe UI" panose="020B0502040204020203" pitchFamily="34" charset="0"/>
            </a:endParaRPr>
          </a:p>
          <a:p>
            <a:pPr algn="l"/>
            <a:r>
              <a:rPr lang="en-GB" b="1" i="0">
                <a:solidFill>
                  <a:srgbClr val="242424"/>
                </a:solidFill>
                <a:effectLst/>
                <a:latin typeface="Segoe UI" panose="020B0502040204020203" pitchFamily="34" charset="0"/>
              </a:rPr>
              <a:t>Unfreeze Stage</a:t>
            </a:r>
            <a:r>
              <a:rPr lang="en-GB" b="0" i="0">
                <a:solidFill>
                  <a:srgbClr val="242424"/>
                </a:solidFill>
                <a:effectLst/>
                <a:latin typeface="Segoe UI" panose="020B0502040204020203" pitchFamily="34" charset="0"/>
              </a:rPr>
              <a:t>: This stage involves preparing WAST for change by disrupting the status quo and overcoming resistance. Effective communication and motivation are crucial to highlight the urgency and benefits of change. However, excessive disruption can lead to anxiety and decreased morale among staff.</a:t>
            </a:r>
          </a:p>
          <a:p>
            <a:pPr algn="l"/>
            <a:r>
              <a:rPr lang="en-GB" b="1" i="0">
                <a:solidFill>
                  <a:srgbClr val="242424"/>
                </a:solidFill>
                <a:effectLst/>
                <a:latin typeface="Segoe UI" panose="020B0502040204020203" pitchFamily="34" charset="0"/>
              </a:rPr>
              <a:t>Change Stage</a:t>
            </a:r>
            <a:r>
              <a:rPr lang="en-GB" b="0" i="0">
                <a:solidFill>
                  <a:srgbClr val="242424"/>
                </a:solidFill>
                <a:effectLst/>
                <a:latin typeface="Segoe UI" panose="020B0502040204020203" pitchFamily="34" charset="0"/>
              </a:rPr>
              <a:t>: New processes and behaviours are introduced, characterised by experimentation and learning. Effective leadership, clear communication, training, and support systems are vital for smooth implementation. Continuous feedback and adaptation are often necessary in the dynamic healthcare environment.</a:t>
            </a:r>
          </a:p>
          <a:p>
            <a:pPr algn="l"/>
            <a:r>
              <a:rPr lang="en-GB" b="1" i="0">
                <a:solidFill>
                  <a:srgbClr val="242424"/>
                </a:solidFill>
                <a:effectLst/>
                <a:latin typeface="Segoe UI" panose="020B0502040204020203" pitchFamily="34" charset="0"/>
              </a:rPr>
              <a:t>Refreeze Stage</a:t>
            </a:r>
            <a:r>
              <a:rPr lang="en-GB" b="0" i="0">
                <a:solidFill>
                  <a:srgbClr val="242424"/>
                </a:solidFill>
                <a:effectLst/>
                <a:latin typeface="Segoe UI" panose="020B0502040204020203" pitchFamily="34" charset="0"/>
              </a:rPr>
              <a:t>: This stage focuses on solidifying new changes into the organisational culture, integrating them into daily routines, and ensuring sustainability. Continuous support and reinforcement are necessary, though the concept of refreezing may be less applicable in rapidly changing environments that value flexibility and continuous improvement.</a:t>
            </a:r>
          </a:p>
          <a:p>
            <a:pPr algn="l"/>
            <a:endParaRPr lang="en-GB" b="0" i="0">
              <a:solidFill>
                <a:srgbClr val="242424"/>
              </a:solidFill>
              <a:effectLst/>
              <a:latin typeface="Segoe UI" panose="020B0502040204020203" pitchFamily="34" charset="0"/>
            </a:endParaRPr>
          </a:p>
          <a:p>
            <a:pPr algn="l"/>
            <a:r>
              <a:rPr lang="en-GB" b="0" i="0">
                <a:solidFill>
                  <a:srgbClr val="242424"/>
                </a:solidFill>
                <a:effectLst/>
                <a:latin typeface="Segoe UI" panose="020B0502040204020203" pitchFamily="34" charset="0"/>
              </a:rPr>
              <a:t>I also considered using John </a:t>
            </a:r>
            <a:r>
              <a:rPr lang="en-GB" b="0" i="0" err="1">
                <a:solidFill>
                  <a:srgbClr val="242424"/>
                </a:solidFill>
                <a:effectLst/>
                <a:latin typeface="Segoe UI" panose="020B0502040204020203" pitchFamily="34" charset="0"/>
              </a:rPr>
              <a:t>Kotters</a:t>
            </a:r>
            <a:r>
              <a:rPr lang="en-GB" b="0" i="0">
                <a:solidFill>
                  <a:srgbClr val="242424"/>
                </a:solidFill>
                <a:effectLst/>
                <a:latin typeface="Segoe UI" panose="020B0502040204020203" pitchFamily="34" charset="0"/>
              </a:rPr>
              <a:t> 8 –Step Change Model however I felt it wasn’t well suited for my change project. It has 8 steps which would add further complexity which I felt was not required and would be more well suited to larger initiatives, medium-long term strategic organisational change. </a:t>
            </a:r>
          </a:p>
          <a:p>
            <a:endParaRPr lang="en-GB"/>
          </a:p>
          <a:p>
            <a:endParaRPr lang="en-GB"/>
          </a:p>
        </p:txBody>
      </p:sp>
      <p:sp>
        <p:nvSpPr>
          <p:cNvPr id="4" name="Slide Number Placeholder 3"/>
          <p:cNvSpPr>
            <a:spLocks noGrp="1"/>
          </p:cNvSpPr>
          <p:nvPr>
            <p:ph type="sldNum" sz="quarter" idx="5"/>
          </p:nvPr>
        </p:nvSpPr>
        <p:spPr/>
        <p:txBody>
          <a:bodyPr/>
          <a:lstStyle/>
          <a:p>
            <a:fld id="{EE74723E-BBE0-49E4-8474-4F451C6FCD3D}" type="slidenum">
              <a:rPr lang="en-GB" smtClean="0"/>
              <a:t>12</a:t>
            </a:fld>
            <a:endParaRPr lang="en-GB"/>
          </a:p>
        </p:txBody>
      </p:sp>
    </p:spTree>
    <p:extLst>
      <p:ext uri="{BB962C8B-B14F-4D97-AF65-F5344CB8AC3E}">
        <p14:creationId xmlns:p14="http://schemas.microsoft.com/office/powerpoint/2010/main" val="14049735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conducted a stakeholder analysis:</a:t>
            </a:r>
          </a:p>
          <a:p>
            <a:endParaRPr lang="en-GB"/>
          </a:p>
          <a:p>
            <a:pPr>
              <a:lnSpc>
                <a:spcPct val="107000"/>
              </a:lnSpc>
              <a:spcAft>
                <a:spcPts val="800"/>
              </a:spcAft>
            </a:pPr>
            <a:r>
              <a:rPr lang="en-GB" sz="1200" b="1" kern="100" err="1">
                <a:effectLst/>
                <a:latin typeface="Calibri" panose="020F0502020204030204" pitchFamily="34" charset="0"/>
                <a:ea typeface="Calibri" panose="020F0502020204030204" pitchFamily="34" charset="0"/>
                <a:cs typeface="Times New Roman" panose="02020603050405020304" pitchFamily="18" charset="0"/>
              </a:rPr>
              <a:t>Stakeholde</a:t>
            </a:r>
            <a:r>
              <a:rPr lang="en-GB" sz="1200" b="1" kern="100">
                <a:effectLst/>
                <a:latin typeface="Calibri" panose="020F0502020204030204" pitchFamily="34" charset="0"/>
                <a:ea typeface="Calibri" panose="020F0502020204030204" pitchFamily="34" charset="0"/>
                <a:cs typeface="Times New Roman" panose="02020603050405020304" pitchFamily="18" charset="0"/>
              </a:rPr>
              <a:t>: </a:t>
            </a:r>
            <a:r>
              <a:rPr lang="en-GB" sz="1200" b="0" kern="100">
                <a:effectLst/>
                <a:latin typeface="Calibri" panose="020F0502020204030204" pitchFamily="34" charset="0"/>
                <a:ea typeface="Calibri" panose="020F0502020204030204" pitchFamily="34" charset="0"/>
                <a:cs typeface="Times New Roman" panose="02020603050405020304" pitchFamily="18" charset="0"/>
              </a:rPr>
              <a:t>Clinical staff</a:t>
            </a:r>
          </a:p>
          <a:p>
            <a:pPr>
              <a:lnSpc>
                <a:spcPct val="107000"/>
              </a:lnSpc>
              <a:spcAft>
                <a:spcPts val="800"/>
              </a:spcAft>
            </a:pPr>
            <a:r>
              <a:rPr lang="en-GB" sz="1200" b="1" kern="100">
                <a:effectLst/>
                <a:latin typeface="Calibri" panose="020F0502020204030204" pitchFamily="34" charset="0"/>
                <a:ea typeface="Calibri" panose="020F0502020204030204" pitchFamily="34" charset="0"/>
                <a:cs typeface="Times New Roman" panose="02020603050405020304" pitchFamily="18" charset="0"/>
              </a:rPr>
              <a:t>Stake in project: </a:t>
            </a:r>
            <a:r>
              <a:rPr lang="en-GB" sz="1200" kern="100">
                <a:effectLst/>
                <a:latin typeface="Calibri" panose="020F0502020204030204" pitchFamily="34" charset="0"/>
                <a:ea typeface="Calibri" panose="020F0502020204030204" pitchFamily="34" charset="0"/>
                <a:cs typeface="Times New Roman" panose="02020603050405020304" pitchFamily="18" charset="0"/>
              </a:rPr>
              <a:t>Directly affected by the training and skill improvement; their competence impacts patient care quality.</a:t>
            </a:r>
          </a:p>
          <a:p>
            <a:pPr>
              <a:lnSpc>
                <a:spcPct val="107000"/>
              </a:lnSpc>
              <a:spcAft>
                <a:spcPts val="800"/>
              </a:spcAft>
            </a:pPr>
            <a:r>
              <a:rPr lang="en-GB" sz="1200" b="1" kern="100">
                <a:effectLst/>
                <a:latin typeface="Calibri" panose="020F0502020204030204" pitchFamily="34" charset="0"/>
                <a:ea typeface="Calibri" panose="020F0502020204030204" pitchFamily="34" charset="0"/>
                <a:cs typeface="Times New Roman" panose="02020603050405020304" pitchFamily="18" charset="0"/>
              </a:rPr>
              <a:t>Impact: </a:t>
            </a:r>
            <a:r>
              <a:rPr lang="en-GB" sz="1200" kern="100">
                <a:effectLst/>
                <a:latin typeface="Calibri" panose="020F0502020204030204" pitchFamily="34" charset="0"/>
                <a:ea typeface="Calibri" panose="020F0502020204030204" pitchFamily="34" charset="0"/>
                <a:cs typeface="Times New Roman" panose="02020603050405020304" pitchFamily="18" charset="0"/>
              </a:rPr>
              <a:t>High - Their engagement and skill level are crucial for the success of the project.</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What do we need from them: </a:t>
            </a:r>
            <a:r>
              <a:rPr lang="en-GB" sz="1200" kern="100">
                <a:effectLst/>
                <a:latin typeface="Calibri" panose="020F0502020204030204" pitchFamily="34" charset="0"/>
                <a:ea typeface="Calibri" panose="020F0502020204030204" pitchFamily="34" charset="0"/>
                <a:cs typeface="Times New Roman" panose="02020603050405020304" pitchFamily="18" charset="0"/>
              </a:rPr>
              <a:t>Active participation in training, regular logging of airway procedures, and feedback on training effectiveness.</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Perceived attitudes/risks: </a:t>
            </a:r>
            <a:r>
              <a:rPr lang="en-GB" sz="1200" kern="100">
                <a:effectLst/>
                <a:latin typeface="Calibri" panose="020F0502020204030204" pitchFamily="34" charset="0"/>
                <a:ea typeface="Calibri" panose="020F0502020204030204" pitchFamily="34" charset="0"/>
                <a:cs typeface="Times New Roman" panose="02020603050405020304" pitchFamily="18" charset="0"/>
              </a:rPr>
              <a:t>May feel overwhelmed by additional training requirements; risk of non-compliance due to time constraints.</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Stakeholder management strategy: </a:t>
            </a:r>
            <a:r>
              <a:rPr lang="en-GB" sz="1200" kern="100">
                <a:effectLst/>
                <a:latin typeface="Calibri" panose="020F0502020204030204" pitchFamily="34" charset="0"/>
                <a:ea typeface="Calibri" panose="020F0502020204030204" pitchFamily="34" charset="0"/>
                <a:cs typeface="Times New Roman" panose="02020603050405020304" pitchFamily="18" charset="0"/>
              </a:rPr>
              <a:t>Provide clear communication about the benefits, offer flexible training schedules, and recognise their efforts.</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Responsibility: </a:t>
            </a:r>
            <a:r>
              <a:rPr lang="en-GB" sz="1200" kern="100">
                <a:effectLst/>
                <a:latin typeface="Calibri" panose="020F0502020204030204" pitchFamily="34" charset="0"/>
                <a:ea typeface="Calibri" panose="020F0502020204030204" pitchFamily="34" charset="0"/>
                <a:cs typeface="Times New Roman" panose="02020603050405020304" pitchFamily="18" charset="0"/>
              </a:rPr>
              <a:t>Engage in training, maintain airway logs, and apply skills in clinical practice.</a:t>
            </a:r>
          </a:p>
          <a:p>
            <a:pPr>
              <a:lnSpc>
                <a:spcPct val="107000"/>
              </a:lnSpc>
              <a:spcAft>
                <a:spcPts val="800"/>
              </a:spcAft>
            </a:pPr>
            <a:r>
              <a:rPr lang="en-GB" sz="1200" kern="1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b="1" i="1" kern="100">
                <a:effectLst/>
                <a:latin typeface="Calibri" panose="020F0502020204030204" pitchFamily="34" charset="0"/>
                <a:ea typeface="Calibri" panose="020F0502020204030204" pitchFamily="34" charset="0"/>
                <a:cs typeface="Times New Roman" panose="02020603050405020304" pitchFamily="18" charset="0"/>
              </a:rPr>
              <a:t>SP</a:t>
            </a:r>
            <a:endParaRPr lang="en-GB" sz="1200" i="1"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kern="100">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Stakeholder: </a:t>
            </a:r>
            <a:r>
              <a:rPr lang="en-GB" sz="1200" kern="100">
                <a:effectLst/>
                <a:latin typeface="Calibri" panose="020F0502020204030204" pitchFamily="34" charset="0"/>
                <a:ea typeface="Calibri" panose="020F0502020204030204" pitchFamily="34" charset="0"/>
                <a:cs typeface="Times New Roman" panose="02020603050405020304" pitchFamily="18" charset="0"/>
              </a:rPr>
              <a:t>Senior Paramedics and Health Board Clinical Lead.</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Stake in project: </a:t>
            </a:r>
            <a:r>
              <a:rPr lang="en-GB" sz="1200" kern="100">
                <a:effectLst/>
                <a:latin typeface="Calibri" panose="020F0502020204030204" pitchFamily="34" charset="0"/>
                <a:ea typeface="Calibri" panose="020F0502020204030204" pitchFamily="34" charset="0"/>
                <a:cs typeface="Times New Roman" panose="02020603050405020304" pitchFamily="18" charset="0"/>
              </a:rPr>
              <a:t>Responsible for overseeing clinical competence and ensuring high standards of patient care.</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Impact: </a:t>
            </a:r>
            <a:r>
              <a:rPr lang="en-GB" sz="1200" kern="100">
                <a:effectLst/>
                <a:latin typeface="Calibri" panose="020F0502020204030204" pitchFamily="34" charset="0"/>
                <a:ea typeface="Calibri" panose="020F0502020204030204" pitchFamily="34" charset="0"/>
                <a:cs typeface="Times New Roman" panose="02020603050405020304" pitchFamily="18" charset="0"/>
              </a:rPr>
              <a:t>High - Can drive engagement and enforce training requirements.</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What do we need from them: </a:t>
            </a:r>
            <a:r>
              <a:rPr lang="en-GB" sz="1200" kern="100">
                <a:effectLst/>
                <a:latin typeface="Calibri" panose="020F0502020204030204" pitchFamily="34" charset="0"/>
                <a:ea typeface="Calibri" panose="020F0502020204030204" pitchFamily="34" charset="0"/>
                <a:cs typeface="Times New Roman" panose="02020603050405020304" pitchFamily="18" charset="0"/>
              </a:rPr>
              <a:t>Facilitation of training sessions, monitoring of staff progress, and provision of support and feedback.</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Perceived attitudes/risks: </a:t>
            </a:r>
            <a:r>
              <a:rPr lang="en-GB" sz="1200" kern="100">
                <a:effectLst/>
                <a:latin typeface="Calibri" panose="020F0502020204030204" pitchFamily="34" charset="0"/>
                <a:ea typeface="Calibri" panose="020F0502020204030204" pitchFamily="34" charset="0"/>
                <a:cs typeface="Times New Roman" panose="02020603050405020304" pitchFamily="18" charset="0"/>
              </a:rPr>
              <a:t>Supportive but may face challenges in balancing oversight with other duties.</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Stakeholder management strategy: </a:t>
            </a:r>
            <a:r>
              <a:rPr lang="en-GB" sz="1200" kern="100">
                <a:effectLst/>
                <a:latin typeface="Calibri" panose="020F0502020204030204" pitchFamily="34" charset="0"/>
                <a:ea typeface="Calibri" panose="020F0502020204030204" pitchFamily="34" charset="0"/>
                <a:cs typeface="Times New Roman" panose="02020603050405020304" pitchFamily="18" charset="0"/>
              </a:rPr>
              <a:t>Involve them in planning, provide administrative support, and acknowledge their leadership role.</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Responsibility: </a:t>
            </a:r>
            <a:r>
              <a:rPr lang="en-GB" sz="1200" kern="100">
                <a:effectLst/>
                <a:latin typeface="Calibri" panose="020F0502020204030204" pitchFamily="34" charset="0"/>
                <a:ea typeface="Calibri" panose="020F0502020204030204" pitchFamily="34" charset="0"/>
                <a:cs typeface="Times New Roman" panose="02020603050405020304" pitchFamily="18" charset="0"/>
              </a:rPr>
              <a:t>Facilitate and monitor training, support staff, and ensure compliance with guidelines.</a:t>
            </a:r>
          </a:p>
          <a:p>
            <a:pPr>
              <a:lnSpc>
                <a:spcPct val="107000"/>
              </a:lnSpc>
              <a:spcAft>
                <a:spcPts val="800"/>
              </a:spcAft>
            </a:pP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i="1" kern="100">
                <a:effectLst/>
                <a:latin typeface="Calibri" panose="020F0502020204030204" pitchFamily="34" charset="0"/>
                <a:ea typeface="Calibri" panose="020F0502020204030204" pitchFamily="34" charset="0"/>
                <a:cs typeface="Times New Roman" panose="02020603050405020304" pitchFamily="18" charset="0"/>
              </a:rPr>
              <a:t>SP</a:t>
            </a:r>
            <a:endParaRPr lang="en-GB" sz="1200" i="1"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kern="100">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Stakeholder: </a:t>
            </a:r>
            <a:r>
              <a:rPr lang="en-GB" sz="1200" kern="100">
                <a:effectLst/>
                <a:latin typeface="Calibri" panose="020F0502020204030204" pitchFamily="34" charset="0"/>
                <a:ea typeface="Calibri" panose="020F0502020204030204" pitchFamily="34" charset="0"/>
                <a:cs typeface="Times New Roman" panose="02020603050405020304" pitchFamily="18" charset="0"/>
              </a:rPr>
              <a:t>Patients</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Stake in project: </a:t>
            </a:r>
            <a:r>
              <a:rPr lang="en-GB" sz="1200" kern="100">
                <a:effectLst/>
                <a:latin typeface="Calibri" panose="020F0502020204030204" pitchFamily="34" charset="0"/>
                <a:ea typeface="Calibri" panose="020F0502020204030204" pitchFamily="34" charset="0"/>
                <a:cs typeface="Times New Roman" panose="02020603050405020304" pitchFamily="18" charset="0"/>
              </a:rPr>
              <a:t>Direct beneficiaries of improved airway management skills.</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Impact: </a:t>
            </a:r>
            <a:r>
              <a:rPr lang="en-GB" sz="1200" kern="100">
                <a:effectLst/>
                <a:latin typeface="Calibri" panose="020F0502020204030204" pitchFamily="34" charset="0"/>
                <a:ea typeface="Calibri" panose="020F0502020204030204" pitchFamily="34" charset="0"/>
                <a:cs typeface="Times New Roman" panose="02020603050405020304" pitchFamily="18" charset="0"/>
              </a:rPr>
              <a:t>High - Improved care quality directly affects their health outcomes.</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What do we need from them:</a:t>
            </a:r>
            <a:r>
              <a:rPr lang="en-GB" sz="1200" kern="100">
                <a:effectLst/>
                <a:latin typeface="Calibri" panose="020F0502020204030204" pitchFamily="34" charset="0"/>
                <a:ea typeface="Calibri" panose="020F0502020204030204" pitchFamily="34" charset="0"/>
                <a:cs typeface="Times New Roman" panose="02020603050405020304" pitchFamily="18" charset="0"/>
              </a:rPr>
              <a:t> Potentially feedback on the quality of care received.</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Perceived attitudes/risks: </a:t>
            </a:r>
            <a:r>
              <a:rPr lang="en-GB" sz="1200" kern="100">
                <a:effectLst/>
                <a:latin typeface="Calibri" panose="020F0502020204030204" pitchFamily="34" charset="0"/>
                <a:ea typeface="Calibri" panose="020F0502020204030204" pitchFamily="34" charset="0"/>
                <a:cs typeface="Times New Roman" panose="02020603050405020304" pitchFamily="18" charset="0"/>
              </a:rPr>
              <a:t>Unknown- likely would be positive, however may have concerns about the care that is being delivered.</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Stakeholder management strategy: </a:t>
            </a:r>
            <a:r>
              <a:rPr lang="en-GB" sz="1200" kern="100">
                <a:effectLst/>
                <a:latin typeface="Calibri" panose="020F0502020204030204" pitchFamily="34" charset="0"/>
                <a:ea typeface="Calibri" panose="020F0502020204030204" pitchFamily="34" charset="0"/>
                <a:cs typeface="Times New Roman" panose="02020603050405020304" pitchFamily="18" charset="0"/>
              </a:rPr>
              <a:t>Possibly gather and act on any feedback and communicate improvements.</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Responsibility: </a:t>
            </a:r>
            <a:r>
              <a:rPr lang="en-GB" sz="1200" kern="100">
                <a:effectLst/>
                <a:latin typeface="Calibri" panose="020F0502020204030204" pitchFamily="34" charset="0"/>
                <a:ea typeface="Calibri" panose="020F0502020204030204" pitchFamily="34" charset="0"/>
                <a:cs typeface="Times New Roman" panose="02020603050405020304" pitchFamily="18" charset="0"/>
              </a:rPr>
              <a:t>Provide feedback on care experiences.</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i="1" kern="100">
                <a:effectLst/>
                <a:latin typeface="Calibri" panose="020F0502020204030204" pitchFamily="34" charset="0"/>
                <a:ea typeface="Calibri" panose="020F0502020204030204" pitchFamily="34" charset="0"/>
                <a:cs typeface="Times New Roman" panose="02020603050405020304" pitchFamily="18" charset="0"/>
              </a:rPr>
              <a:t>?The Patient Experience and Community Involvement Team.</a:t>
            </a:r>
            <a:endParaRPr lang="en-GB" sz="1200" i="1"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kern="100">
                <a:effectLst/>
                <a:latin typeface="Calibri" panose="020F0502020204030204" pitchFamily="34" charset="0"/>
                <a:ea typeface="Calibri" panose="020F0502020204030204" pitchFamily="34" charset="0"/>
                <a:cs typeface="Times New Roman" panose="02020603050405020304" pitchFamily="18" charset="0"/>
              </a:rPr>
              <a:t> </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Stakeholder: </a:t>
            </a:r>
            <a:r>
              <a:rPr lang="en-GB" sz="1200" kern="100">
                <a:effectLst/>
                <a:latin typeface="Calibri" panose="020F0502020204030204" pitchFamily="34" charset="0"/>
                <a:ea typeface="Calibri" panose="020F0502020204030204" pitchFamily="34" charset="0"/>
                <a:cs typeface="Times New Roman" panose="02020603050405020304" pitchFamily="18" charset="0"/>
              </a:rPr>
              <a:t>Locality Admin Staff</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Stake in project: </a:t>
            </a:r>
            <a:r>
              <a:rPr lang="en-GB" sz="1200" kern="100">
                <a:effectLst/>
                <a:latin typeface="Calibri" panose="020F0502020204030204" pitchFamily="34" charset="0"/>
                <a:ea typeface="Calibri" panose="020F0502020204030204" pitchFamily="34" charset="0"/>
                <a:cs typeface="Times New Roman" panose="02020603050405020304" pitchFamily="18" charset="0"/>
              </a:rPr>
              <a:t>Support the administrative aspects of the flashcards </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Impact: </a:t>
            </a:r>
            <a:r>
              <a:rPr lang="en-GB" sz="1200" kern="100">
                <a:effectLst/>
                <a:latin typeface="Calibri" panose="020F0502020204030204" pitchFamily="34" charset="0"/>
                <a:ea typeface="Calibri" panose="020F0502020204030204" pitchFamily="34" charset="0"/>
                <a:cs typeface="Times New Roman" panose="02020603050405020304" pitchFamily="18" charset="0"/>
              </a:rPr>
              <a:t>Medium – supporting production of flashcards</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What do we need from them: </a:t>
            </a:r>
            <a:r>
              <a:rPr lang="en-GB" sz="1200" kern="100">
                <a:effectLst/>
                <a:latin typeface="Calibri" panose="020F0502020204030204" pitchFamily="34" charset="0"/>
                <a:ea typeface="Calibri" panose="020F0502020204030204" pitchFamily="34" charset="0"/>
                <a:cs typeface="Times New Roman" panose="02020603050405020304" pitchFamily="18" charset="0"/>
              </a:rPr>
              <a:t>printing/laminating/assembling of flashcards, feedback.</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Perceived attitudes/risks: </a:t>
            </a:r>
            <a:r>
              <a:rPr lang="en-GB" sz="1200" kern="100">
                <a:effectLst/>
                <a:latin typeface="Calibri" panose="020F0502020204030204" pitchFamily="34" charset="0"/>
                <a:ea typeface="Calibri" panose="020F0502020204030204" pitchFamily="34" charset="0"/>
                <a:cs typeface="Times New Roman" panose="02020603050405020304" pitchFamily="18" charset="0"/>
              </a:rPr>
              <a:t>As they provide to administration support to whole of locality – this is additional work and other work priorities may take president.  </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Stakeholder management strategy: </a:t>
            </a:r>
            <a:r>
              <a:rPr lang="en-GB" sz="1200" kern="100">
                <a:effectLst/>
                <a:latin typeface="Calibri" panose="020F0502020204030204" pitchFamily="34" charset="0"/>
                <a:ea typeface="Calibri" panose="020F0502020204030204" pitchFamily="34" charset="0"/>
                <a:cs typeface="Times New Roman" panose="02020603050405020304" pitchFamily="18" charset="0"/>
              </a:rPr>
              <a:t>Communicate what is expected from them, recognise their contribution.</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Responsibility: </a:t>
            </a:r>
            <a:r>
              <a:rPr lang="en-GB" sz="1200" kern="100">
                <a:effectLst/>
                <a:latin typeface="Calibri" panose="020F0502020204030204" pitchFamily="34" charset="0"/>
                <a:ea typeface="Calibri" panose="020F0502020204030204" pitchFamily="34" charset="0"/>
                <a:cs typeface="Times New Roman" panose="02020603050405020304" pitchFamily="18" charset="0"/>
              </a:rPr>
              <a:t>Admin staff -Produce flashcards packs for stations. Provide feedback</a:t>
            </a:r>
          </a:p>
          <a:p>
            <a:pPr>
              <a:lnSpc>
                <a:spcPct val="107000"/>
              </a:lnSpc>
              <a:spcAft>
                <a:spcPts val="800"/>
              </a:spcAft>
            </a:pP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Stakeholder: </a:t>
            </a:r>
            <a:r>
              <a:rPr lang="en-GB" sz="1200" kern="100">
                <a:effectLst/>
                <a:latin typeface="Calibri" panose="020F0502020204030204" pitchFamily="34" charset="0"/>
                <a:ea typeface="Calibri" panose="020F0502020204030204" pitchFamily="34" charset="0"/>
                <a:cs typeface="Times New Roman" panose="02020603050405020304" pitchFamily="18" charset="0"/>
              </a:rPr>
              <a:t>Trade Unions</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Stake in project: </a:t>
            </a:r>
            <a:r>
              <a:rPr lang="en-GB" sz="1200" kern="100">
                <a:effectLst/>
                <a:latin typeface="Calibri" panose="020F0502020204030204" pitchFamily="34" charset="0"/>
                <a:ea typeface="Calibri" panose="020F0502020204030204" pitchFamily="34" charset="0"/>
                <a:cs typeface="Times New Roman" panose="02020603050405020304" pitchFamily="18" charset="0"/>
              </a:rPr>
              <a:t>Advocate for the rights and working conditions of staff.</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Impact: </a:t>
            </a:r>
            <a:r>
              <a:rPr lang="en-GB" sz="1200" kern="100">
                <a:effectLst/>
                <a:latin typeface="Calibri" panose="020F0502020204030204" pitchFamily="34" charset="0"/>
                <a:ea typeface="Calibri" panose="020F0502020204030204" pitchFamily="34" charset="0"/>
                <a:cs typeface="Times New Roman" panose="02020603050405020304" pitchFamily="18" charset="0"/>
              </a:rPr>
              <a:t>Medium – Can influence staff engagement with project</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What do we need from them: </a:t>
            </a:r>
            <a:r>
              <a:rPr lang="en-GB" sz="1200" kern="100">
                <a:effectLst/>
                <a:latin typeface="Calibri" panose="020F0502020204030204" pitchFamily="34" charset="0"/>
                <a:ea typeface="Calibri" panose="020F0502020204030204" pitchFamily="34" charset="0"/>
                <a:cs typeface="Times New Roman" panose="02020603050405020304" pitchFamily="18" charset="0"/>
              </a:rPr>
              <a:t>Support for the project and communication of the benefits to their members.</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Perceived attitudes/risks: </a:t>
            </a:r>
            <a:r>
              <a:rPr lang="en-GB" sz="1200" kern="100">
                <a:effectLst/>
                <a:latin typeface="Calibri" panose="020F0502020204030204" pitchFamily="34" charset="0"/>
                <a:ea typeface="Calibri" panose="020F0502020204030204" pitchFamily="34" charset="0"/>
                <a:cs typeface="Times New Roman" panose="02020603050405020304" pitchFamily="18" charset="0"/>
              </a:rPr>
              <a:t>Supportive if the project aligns with their goals. Risk of opposition if perceived as adding undue burden on staff.</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Stakeholder management strategy: </a:t>
            </a:r>
            <a:r>
              <a:rPr lang="en-GB" sz="1200" kern="100">
                <a:effectLst/>
                <a:latin typeface="Calibri" panose="020F0502020204030204" pitchFamily="34" charset="0"/>
                <a:ea typeface="Calibri" panose="020F0502020204030204" pitchFamily="34" charset="0"/>
                <a:cs typeface="Times New Roman" panose="02020603050405020304" pitchFamily="18" charset="0"/>
              </a:rPr>
              <a:t>Engage with unions and address any concerns.</a:t>
            </a: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kern="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Responsibility: </a:t>
            </a:r>
            <a:r>
              <a:rPr lang="en-GB" sz="1200" kern="100">
                <a:effectLst/>
                <a:latin typeface="Calibri" panose="020F0502020204030204" pitchFamily="34" charset="0"/>
                <a:ea typeface="Calibri" panose="020F0502020204030204" pitchFamily="34" charset="0"/>
                <a:cs typeface="Times New Roman" panose="02020603050405020304" pitchFamily="18" charset="0"/>
              </a:rPr>
              <a:t>Union Representatives/SP - Communicate with members, support project, and address any concerns.</a:t>
            </a:r>
          </a:p>
          <a:p>
            <a:pPr>
              <a:lnSpc>
                <a:spcPct val="107000"/>
              </a:lnSpc>
              <a:spcAft>
                <a:spcPts val="800"/>
              </a:spcAft>
            </a:pPr>
            <a:endParaRPr lang="en-GB" sz="1200" b="1"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a:effectLst/>
                <a:latin typeface="Calibri" panose="020F0502020204030204" pitchFamily="34" charset="0"/>
                <a:ea typeface="Calibri" panose="020F0502020204030204" pitchFamily="34" charset="0"/>
                <a:cs typeface="Times New Roman" panose="02020603050405020304" pitchFamily="18" charset="0"/>
              </a:rPr>
              <a:t> </a:t>
            </a:r>
          </a:p>
          <a:p>
            <a:endParaRPr lang="en-GB"/>
          </a:p>
        </p:txBody>
      </p:sp>
      <p:sp>
        <p:nvSpPr>
          <p:cNvPr id="4" name="Slide Number Placeholder 3"/>
          <p:cNvSpPr>
            <a:spLocks noGrp="1"/>
          </p:cNvSpPr>
          <p:nvPr>
            <p:ph type="sldNum" sz="quarter" idx="5"/>
          </p:nvPr>
        </p:nvSpPr>
        <p:spPr/>
        <p:txBody>
          <a:bodyPr/>
          <a:lstStyle/>
          <a:p>
            <a:fld id="{EE74723E-BBE0-49E4-8474-4F451C6FCD3D}" type="slidenum">
              <a:rPr lang="en-GB" smtClean="0"/>
              <a:t>13</a:t>
            </a:fld>
            <a:endParaRPr lang="en-GB"/>
          </a:p>
        </p:txBody>
      </p:sp>
    </p:spTree>
    <p:extLst>
      <p:ext uri="{BB962C8B-B14F-4D97-AF65-F5344CB8AC3E}">
        <p14:creationId xmlns:p14="http://schemas.microsoft.com/office/powerpoint/2010/main" val="29451477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have faced several challenges in the implementation of this change project:</a:t>
            </a:r>
          </a:p>
          <a:p>
            <a:endParaRPr lang="en-GB"/>
          </a:p>
          <a:p>
            <a:pPr algn="l">
              <a:buFont typeface="+mj-lt"/>
              <a:buAutoNum type="arabicPeriod"/>
            </a:pPr>
            <a:r>
              <a:rPr lang="en-GB" b="1" i="0">
                <a:solidFill>
                  <a:srgbClr val="242424"/>
                </a:solidFill>
                <a:effectLst/>
                <a:latin typeface="Segoe UI" panose="020B0502040204020203" pitchFamily="34" charset="0"/>
              </a:rPr>
              <a:t>Resistance to Change</a:t>
            </a:r>
            <a:r>
              <a:rPr lang="en-GB" b="0" i="0">
                <a:solidFill>
                  <a:srgbClr val="242424"/>
                </a:solidFill>
                <a:effectLst/>
                <a:latin typeface="Segoe UI" panose="020B0502040204020203" pitchFamily="34" charset="0"/>
              </a:rPr>
              <a:t>:</a:t>
            </a:r>
          </a:p>
          <a:p>
            <a:pPr marL="457200" lvl="1" indent="0" algn="l">
              <a:spcBef>
                <a:spcPts val="750"/>
              </a:spcBef>
              <a:spcAft>
                <a:spcPts val="750"/>
              </a:spcAft>
              <a:buFont typeface="+mj-lt"/>
              <a:buNone/>
            </a:pPr>
            <a:r>
              <a:rPr lang="en-GB" b="1" i="0">
                <a:solidFill>
                  <a:srgbClr val="242424"/>
                </a:solidFill>
                <a:effectLst/>
                <a:latin typeface="Segoe UI" panose="020B0502040204020203" pitchFamily="34" charset="0"/>
              </a:rPr>
              <a:t>Staff Reluctance</a:t>
            </a:r>
            <a:r>
              <a:rPr lang="en-GB" b="0" i="0">
                <a:solidFill>
                  <a:srgbClr val="242424"/>
                </a:solidFill>
                <a:effectLst/>
                <a:latin typeface="Segoe UI" panose="020B0502040204020203" pitchFamily="34" charset="0"/>
              </a:rPr>
              <a:t>: some staff are happy with the existing process and are resistant to adopting new methods.</a:t>
            </a:r>
          </a:p>
          <a:p>
            <a:pPr marL="457200" lvl="1" indent="0" algn="l">
              <a:spcBef>
                <a:spcPts val="750"/>
              </a:spcBef>
              <a:spcAft>
                <a:spcPts val="750"/>
              </a:spcAft>
              <a:buFont typeface="+mj-lt"/>
              <a:buNone/>
            </a:pPr>
            <a:r>
              <a:rPr lang="en-GB" b="1" i="0">
                <a:solidFill>
                  <a:srgbClr val="242424"/>
                </a:solidFill>
                <a:effectLst/>
                <a:latin typeface="Segoe UI" panose="020B0502040204020203" pitchFamily="34" charset="0"/>
              </a:rPr>
              <a:t>Fear of the Unknown</a:t>
            </a:r>
            <a:r>
              <a:rPr lang="en-GB" b="0" i="0">
                <a:solidFill>
                  <a:srgbClr val="242424"/>
                </a:solidFill>
                <a:effectLst/>
                <a:latin typeface="Segoe UI" panose="020B0502040204020203" pitchFamily="34" charset="0"/>
              </a:rPr>
              <a:t>: Uncertainty about the new process leading to anxiety and reluctance to participate. </a:t>
            </a:r>
          </a:p>
          <a:p>
            <a:pPr marL="742950" lvl="1" indent="-285750" algn="l">
              <a:spcBef>
                <a:spcPts val="750"/>
              </a:spcBef>
              <a:spcAft>
                <a:spcPts val="750"/>
              </a:spcAft>
              <a:buFont typeface="+mj-lt"/>
              <a:buAutoNum type="arabicPeriod"/>
            </a:pPr>
            <a:endParaRPr lang="en-GB" b="0" i="0">
              <a:solidFill>
                <a:srgbClr val="242424"/>
              </a:solidFill>
              <a:effectLst/>
              <a:latin typeface="Segoe UI" panose="020B0502040204020203" pitchFamily="34" charset="0"/>
            </a:endParaRPr>
          </a:p>
          <a:p>
            <a:pPr algn="l">
              <a:buFont typeface="+mj-lt"/>
              <a:buAutoNum type="arabicPeriod"/>
            </a:pPr>
            <a:r>
              <a:rPr lang="en-GB" b="1" i="0">
                <a:solidFill>
                  <a:srgbClr val="242424"/>
                </a:solidFill>
                <a:effectLst/>
                <a:latin typeface="Segoe UI" panose="020B0502040204020203" pitchFamily="34" charset="0"/>
              </a:rPr>
              <a:t>Time Constraints</a:t>
            </a:r>
            <a:r>
              <a:rPr lang="en-GB" b="0" i="0">
                <a:solidFill>
                  <a:srgbClr val="242424"/>
                </a:solidFill>
                <a:effectLst/>
                <a:latin typeface="Segoe UI" panose="020B0502040204020203" pitchFamily="34" charset="0"/>
              </a:rPr>
              <a:t>:</a:t>
            </a:r>
          </a:p>
          <a:p>
            <a:pPr marL="457200" lvl="1" indent="0" algn="l">
              <a:spcBef>
                <a:spcPts val="750"/>
              </a:spcBef>
              <a:spcAft>
                <a:spcPts val="750"/>
              </a:spcAft>
              <a:buFont typeface="+mj-lt"/>
              <a:buNone/>
            </a:pPr>
            <a:r>
              <a:rPr lang="en-GB" b="1" i="0">
                <a:solidFill>
                  <a:srgbClr val="242424"/>
                </a:solidFill>
                <a:effectLst/>
                <a:latin typeface="Segoe UI" panose="020B0502040204020203" pitchFamily="34" charset="0"/>
              </a:rPr>
              <a:t>High Workload</a:t>
            </a:r>
            <a:r>
              <a:rPr lang="en-GB" b="0" i="0">
                <a:solidFill>
                  <a:srgbClr val="242424"/>
                </a:solidFill>
                <a:effectLst/>
                <a:latin typeface="Segoe UI" panose="020B0502040204020203" pitchFamily="34" charset="0"/>
              </a:rPr>
              <a:t>: Some staff struggle to find time practice due to high workload, spending majority of time delayed outside hospital.</a:t>
            </a:r>
          </a:p>
          <a:p>
            <a:pPr marL="742950" lvl="1" indent="-285750" algn="l">
              <a:spcBef>
                <a:spcPts val="750"/>
              </a:spcBef>
              <a:spcAft>
                <a:spcPts val="750"/>
              </a:spcAft>
              <a:buFont typeface="+mj-lt"/>
              <a:buAutoNum type="arabicPeriod"/>
            </a:pPr>
            <a:endParaRPr lang="en-GB" b="0" i="0">
              <a:solidFill>
                <a:srgbClr val="242424"/>
              </a:solidFill>
              <a:effectLst/>
              <a:latin typeface="Segoe UI" panose="020B0502040204020203" pitchFamily="34" charset="0"/>
            </a:endParaRPr>
          </a:p>
          <a:p>
            <a:pPr algn="l">
              <a:buFont typeface="+mj-lt"/>
              <a:buAutoNum type="arabicPeriod"/>
            </a:pPr>
            <a:r>
              <a:rPr lang="en-GB" b="1" i="0">
                <a:solidFill>
                  <a:srgbClr val="242424"/>
                </a:solidFill>
                <a:effectLst/>
                <a:latin typeface="Segoe UI" panose="020B0502040204020203" pitchFamily="34" charset="0"/>
              </a:rPr>
              <a:t>Lack of Motivation</a:t>
            </a:r>
            <a:r>
              <a:rPr lang="en-GB" b="0" i="0">
                <a:solidFill>
                  <a:srgbClr val="242424"/>
                </a:solidFill>
                <a:effectLst/>
                <a:latin typeface="Segoe UI" panose="020B0502040204020203" pitchFamily="34" charset="0"/>
              </a:rPr>
              <a:t>:</a:t>
            </a:r>
          </a:p>
          <a:p>
            <a:pPr marL="457200" lvl="1" indent="0" algn="l">
              <a:spcBef>
                <a:spcPts val="750"/>
              </a:spcBef>
              <a:spcAft>
                <a:spcPts val="750"/>
              </a:spcAft>
              <a:buFont typeface="+mj-lt"/>
              <a:buNone/>
            </a:pPr>
            <a:r>
              <a:rPr lang="en-GB" b="1" i="0">
                <a:solidFill>
                  <a:srgbClr val="242424"/>
                </a:solidFill>
                <a:effectLst/>
                <a:latin typeface="Segoe UI" panose="020B0502040204020203" pitchFamily="34" charset="0"/>
              </a:rPr>
              <a:t>Perceived Value</a:t>
            </a:r>
            <a:r>
              <a:rPr lang="en-GB" b="0" i="0">
                <a:solidFill>
                  <a:srgbClr val="242424"/>
                </a:solidFill>
                <a:effectLst/>
                <a:latin typeface="Segoe UI" panose="020B0502040204020203" pitchFamily="34" charset="0"/>
              </a:rPr>
              <a:t>: Some staff struggle to see the value or benefit of the new training method and are happy with status quo, leading to low engagement.</a:t>
            </a:r>
          </a:p>
          <a:p>
            <a:pPr marL="742950" lvl="1" indent="-285750" algn="l">
              <a:spcBef>
                <a:spcPts val="750"/>
              </a:spcBef>
              <a:spcAft>
                <a:spcPts val="750"/>
              </a:spcAft>
              <a:buFont typeface="+mj-lt"/>
              <a:buAutoNum type="arabicPeriod"/>
            </a:pPr>
            <a:endParaRPr lang="en-GB" b="0" i="0">
              <a:solidFill>
                <a:srgbClr val="242424"/>
              </a:solidFill>
              <a:effectLst/>
              <a:latin typeface="Segoe UI" panose="020B0502040204020203" pitchFamily="34" charset="0"/>
            </a:endParaRPr>
          </a:p>
          <a:p>
            <a:pPr algn="l">
              <a:buFont typeface="+mj-lt"/>
              <a:buAutoNum type="arabicPeriod"/>
            </a:pPr>
            <a:r>
              <a:rPr lang="en-GB" b="1" i="0">
                <a:solidFill>
                  <a:srgbClr val="242424"/>
                </a:solidFill>
                <a:effectLst/>
                <a:latin typeface="Segoe UI" panose="020B0502040204020203" pitchFamily="34" charset="0"/>
              </a:rPr>
              <a:t>Communication:</a:t>
            </a:r>
            <a:endParaRPr lang="en-GB" b="0" i="0">
              <a:solidFill>
                <a:srgbClr val="242424"/>
              </a:solidFill>
              <a:effectLst/>
              <a:latin typeface="Segoe UI" panose="020B0502040204020203" pitchFamily="34" charset="0"/>
            </a:endParaRPr>
          </a:p>
          <a:p>
            <a:pPr marL="457200" lvl="1" indent="0" algn="l">
              <a:spcBef>
                <a:spcPts val="750"/>
              </a:spcBef>
              <a:spcAft>
                <a:spcPts val="750"/>
              </a:spcAft>
              <a:buFont typeface="+mj-lt"/>
              <a:buNone/>
            </a:pPr>
            <a:r>
              <a:rPr lang="en-GB" b="1" i="0">
                <a:solidFill>
                  <a:srgbClr val="242424"/>
                </a:solidFill>
                <a:effectLst/>
                <a:latin typeface="Segoe UI" panose="020B0502040204020203" pitchFamily="34" charset="0"/>
              </a:rPr>
              <a:t>Emails: </a:t>
            </a:r>
            <a:r>
              <a:rPr lang="en-GB" b="0" i="0">
                <a:solidFill>
                  <a:srgbClr val="242424"/>
                </a:solidFill>
                <a:effectLst/>
                <a:latin typeface="Segoe UI" panose="020B0502040204020203" pitchFamily="34" charset="0"/>
              </a:rPr>
              <a:t>Delay in others in getting back to me.</a:t>
            </a:r>
          </a:p>
          <a:p>
            <a:pPr marL="742950" lvl="1" indent="-285750" algn="l">
              <a:spcBef>
                <a:spcPts val="750"/>
              </a:spcBef>
              <a:spcAft>
                <a:spcPts val="750"/>
              </a:spcAft>
              <a:buFont typeface="+mj-lt"/>
              <a:buAutoNum type="arabicPeriod"/>
            </a:pPr>
            <a:endParaRPr lang="en-GB" b="0" i="0">
              <a:solidFill>
                <a:srgbClr val="242424"/>
              </a:solidFill>
              <a:effectLst/>
              <a:latin typeface="Segoe UI" panose="020B0502040204020203" pitchFamily="34" charset="0"/>
            </a:endParaRPr>
          </a:p>
          <a:p>
            <a:pPr algn="l">
              <a:buFont typeface="+mj-lt"/>
              <a:buAutoNum type="arabicPeriod"/>
            </a:pPr>
            <a:r>
              <a:rPr lang="en-GB" b="1" i="0">
                <a:solidFill>
                  <a:srgbClr val="242424"/>
                </a:solidFill>
                <a:effectLst/>
                <a:latin typeface="Segoe UI" panose="020B0502040204020203" pitchFamily="34" charset="0"/>
              </a:rPr>
              <a:t>Accountability Issues</a:t>
            </a:r>
            <a:r>
              <a:rPr lang="en-GB" b="0" i="0">
                <a:solidFill>
                  <a:srgbClr val="242424"/>
                </a:solidFill>
                <a:effectLst/>
                <a:latin typeface="Segoe UI" panose="020B0502040204020203" pitchFamily="34" charset="0"/>
              </a:rPr>
              <a:t>:</a:t>
            </a:r>
          </a:p>
          <a:p>
            <a:pPr marL="457200" lvl="1" indent="0" algn="l">
              <a:spcBef>
                <a:spcPts val="750"/>
              </a:spcBef>
              <a:spcAft>
                <a:spcPts val="750"/>
              </a:spcAft>
              <a:buFont typeface="+mj-lt"/>
              <a:buNone/>
            </a:pPr>
            <a:r>
              <a:rPr lang="en-GB" b="1" i="0">
                <a:solidFill>
                  <a:srgbClr val="242424"/>
                </a:solidFill>
                <a:effectLst/>
                <a:latin typeface="Segoe UI" panose="020B0502040204020203" pitchFamily="34" charset="0"/>
              </a:rPr>
              <a:t>Professional Accountability</a:t>
            </a:r>
            <a:r>
              <a:rPr lang="en-GB" b="0" i="0">
                <a:solidFill>
                  <a:srgbClr val="242424"/>
                </a:solidFill>
                <a:effectLst/>
                <a:latin typeface="Segoe UI" panose="020B0502040204020203" pitchFamily="34" charset="0"/>
              </a:rPr>
              <a:t>: difficulty in encouraging staff to take responsibility for their own professional development.</a:t>
            </a:r>
          </a:p>
          <a:p>
            <a:pPr marL="742950" lvl="1" indent="-285750" algn="l">
              <a:spcBef>
                <a:spcPts val="750"/>
              </a:spcBef>
              <a:spcAft>
                <a:spcPts val="750"/>
              </a:spcAft>
              <a:buFont typeface="+mj-lt"/>
              <a:buAutoNum type="arabicPeriod"/>
            </a:pPr>
            <a:endParaRPr lang="en-GB" b="0" i="0">
              <a:solidFill>
                <a:srgbClr val="242424"/>
              </a:solidFill>
              <a:effectLst/>
              <a:latin typeface="Segoe UI" panose="020B0502040204020203" pitchFamily="34" charset="0"/>
            </a:endParaRPr>
          </a:p>
          <a:p>
            <a:pPr algn="l">
              <a:buFont typeface="+mj-lt"/>
              <a:buAutoNum type="arabicPeriod"/>
            </a:pPr>
            <a:r>
              <a:rPr lang="en-GB" b="1" i="0">
                <a:solidFill>
                  <a:srgbClr val="242424"/>
                </a:solidFill>
                <a:effectLst/>
                <a:latin typeface="Segoe UI" panose="020B0502040204020203" pitchFamily="34" charset="0"/>
              </a:rPr>
              <a:t>Sustaining Change</a:t>
            </a:r>
            <a:r>
              <a:rPr lang="en-GB" b="0" i="0">
                <a:solidFill>
                  <a:srgbClr val="242424"/>
                </a:solidFill>
                <a:effectLst/>
                <a:latin typeface="Segoe UI" panose="020B0502040204020203" pitchFamily="34" charset="0"/>
              </a:rPr>
              <a:t>: We are still early days with the project however, a possible challenge I may see is sustaining this change.</a:t>
            </a:r>
          </a:p>
          <a:p>
            <a:pPr marL="457200" lvl="1" indent="0" algn="l">
              <a:spcBef>
                <a:spcPts val="750"/>
              </a:spcBef>
              <a:spcAft>
                <a:spcPts val="750"/>
              </a:spcAft>
              <a:buFont typeface="+mj-lt"/>
              <a:buNone/>
            </a:pPr>
            <a:r>
              <a:rPr lang="en-GB" b="1" i="0">
                <a:solidFill>
                  <a:srgbClr val="242424"/>
                </a:solidFill>
                <a:effectLst/>
                <a:latin typeface="Segoe UI" panose="020B0502040204020203" pitchFamily="34" charset="0"/>
              </a:rPr>
              <a:t>Long-term Engagement</a:t>
            </a:r>
            <a:r>
              <a:rPr lang="en-GB" b="0" i="0">
                <a:solidFill>
                  <a:srgbClr val="242424"/>
                </a:solidFill>
                <a:effectLst/>
                <a:latin typeface="Segoe UI" panose="020B0502040204020203" pitchFamily="34" charset="0"/>
              </a:rPr>
              <a:t>: Maintaining staff interest and engagement over time to ensure the new practices become ingrained.</a:t>
            </a:r>
          </a:p>
          <a:p>
            <a:pPr marL="457200" lvl="1" indent="0" algn="l">
              <a:spcBef>
                <a:spcPts val="750"/>
              </a:spcBef>
              <a:spcAft>
                <a:spcPts val="750"/>
              </a:spcAft>
              <a:buFont typeface="+mj-lt"/>
              <a:buNone/>
            </a:pPr>
            <a:r>
              <a:rPr lang="en-GB" b="1" i="0">
                <a:solidFill>
                  <a:srgbClr val="242424"/>
                </a:solidFill>
                <a:effectLst/>
                <a:latin typeface="Segoe UI" panose="020B0502040204020203" pitchFamily="34" charset="0"/>
              </a:rPr>
              <a:t>Continuous Improvement</a:t>
            </a:r>
            <a:r>
              <a:rPr lang="en-GB" b="0" i="0">
                <a:solidFill>
                  <a:srgbClr val="242424"/>
                </a:solidFill>
                <a:effectLst/>
                <a:latin typeface="Segoe UI" panose="020B0502040204020203" pitchFamily="34" charset="0"/>
              </a:rPr>
              <a:t>: Ensuring that the training methods evolve and improve based on feedback received.</a:t>
            </a:r>
          </a:p>
          <a:p>
            <a:pPr marL="742950" lvl="1" indent="-285750" algn="l">
              <a:spcBef>
                <a:spcPts val="750"/>
              </a:spcBef>
              <a:spcAft>
                <a:spcPts val="750"/>
              </a:spcAft>
              <a:buFont typeface="+mj-lt"/>
              <a:buAutoNum type="arabicPeriod"/>
            </a:pPr>
            <a:endParaRPr lang="en-GB" b="0" i="0">
              <a:solidFill>
                <a:srgbClr val="242424"/>
              </a:solidFill>
              <a:effectLst/>
              <a:latin typeface="Segoe UI" panose="020B0502040204020203" pitchFamily="34" charset="0"/>
            </a:endParaRPr>
          </a:p>
        </p:txBody>
      </p:sp>
      <p:sp>
        <p:nvSpPr>
          <p:cNvPr id="4" name="Slide Number Placeholder 3"/>
          <p:cNvSpPr>
            <a:spLocks noGrp="1"/>
          </p:cNvSpPr>
          <p:nvPr>
            <p:ph type="sldNum" sz="quarter" idx="5"/>
          </p:nvPr>
        </p:nvSpPr>
        <p:spPr/>
        <p:txBody>
          <a:bodyPr/>
          <a:lstStyle/>
          <a:p>
            <a:fld id="{EE74723E-BBE0-49E4-8474-4F451C6FCD3D}" type="slidenum">
              <a:rPr lang="en-GB" smtClean="0"/>
              <a:t>14</a:t>
            </a:fld>
            <a:endParaRPr lang="en-GB"/>
          </a:p>
        </p:txBody>
      </p:sp>
    </p:spTree>
    <p:extLst>
      <p:ext uri="{BB962C8B-B14F-4D97-AF65-F5344CB8AC3E}">
        <p14:creationId xmlns:p14="http://schemas.microsoft.com/office/powerpoint/2010/main" val="14682478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I have previously used Gibbs Reflective Cycle model and like the simplicity and cyclical nature of the model.</a:t>
            </a:r>
          </a:p>
          <a:p>
            <a:endParaRPr lang="en-GB"/>
          </a:p>
        </p:txBody>
      </p:sp>
      <p:sp>
        <p:nvSpPr>
          <p:cNvPr id="4" name="Slide Number Placeholder 3"/>
          <p:cNvSpPr>
            <a:spLocks noGrp="1"/>
          </p:cNvSpPr>
          <p:nvPr>
            <p:ph type="sldNum" sz="quarter" idx="5"/>
          </p:nvPr>
        </p:nvSpPr>
        <p:spPr/>
        <p:txBody>
          <a:bodyPr/>
          <a:lstStyle/>
          <a:p>
            <a:fld id="{EE74723E-BBE0-49E4-8474-4F451C6FCD3D}" type="slidenum">
              <a:rPr lang="en-GB" smtClean="0"/>
              <a:t>15</a:t>
            </a:fld>
            <a:endParaRPr lang="en-GB"/>
          </a:p>
        </p:txBody>
      </p:sp>
    </p:spTree>
    <p:extLst>
      <p:ext uri="{BB962C8B-B14F-4D97-AF65-F5344CB8AC3E}">
        <p14:creationId xmlns:p14="http://schemas.microsoft.com/office/powerpoint/2010/main" val="5107036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identified a need to support staff engagement with airway management training aids. To better support staff and in turn patients.</a:t>
            </a:r>
          </a:p>
          <a:p>
            <a:endParaRPr lang="en-GB"/>
          </a:p>
          <a:p>
            <a:r>
              <a:rPr lang="en-GB"/>
              <a:t>I had to Plan and design airway management scenario flashcards that staff members could use with their peers.</a:t>
            </a:r>
          </a:p>
          <a:p>
            <a:endParaRPr lang="en-GB"/>
          </a:p>
          <a:p>
            <a:r>
              <a:rPr lang="en-GB"/>
              <a:t>I spoke with various members of the team from EMTs, Paras, SPs, HBCL and Regional Clinical Lead. I discussed flashcards with the Learning and Development Team.</a:t>
            </a:r>
          </a:p>
        </p:txBody>
      </p:sp>
      <p:sp>
        <p:nvSpPr>
          <p:cNvPr id="4" name="Slide Number Placeholder 3"/>
          <p:cNvSpPr>
            <a:spLocks noGrp="1"/>
          </p:cNvSpPr>
          <p:nvPr>
            <p:ph type="sldNum" sz="quarter" idx="5"/>
          </p:nvPr>
        </p:nvSpPr>
        <p:spPr/>
        <p:txBody>
          <a:bodyPr/>
          <a:lstStyle/>
          <a:p>
            <a:fld id="{EE74723E-BBE0-49E4-8474-4F451C6FCD3D}" type="slidenum">
              <a:rPr lang="en-GB" smtClean="0"/>
              <a:t>16</a:t>
            </a:fld>
            <a:endParaRPr lang="en-GB"/>
          </a:p>
        </p:txBody>
      </p:sp>
    </p:spTree>
    <p:extLst>
      <p:ext uri="{BB962C8B-B14F-4D97-AF65-F5344CB8AC3E}">
        <p14:creationId xmlns:p14="http://schemas.microsoft.com/office/powerpoint/2010/main" val="1373298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750"/>
              </a:spcBef>
              <a:spcAft>
                <a:spcPts val="750"/>
              </a:spcAft>
              <a:buFont typeface="Arial" panose="020B0604020202020204" pitchFamily="34" charset="0"/>
              <a:buNone/>
            </a:pPr>
            <a:r>
              <a:rPr lang="en-GB" b="0" i="0">
                <a:solidFill>
                  <a:srgbClr val="242424"/>
                </a:solidFill>
                <a:effectLst/>
                <a:latin typeface="Segoe UI" panose="020B0502040204020203" pitchFamily="34" charset="0"/>
              </a:rPr>
              <a:t>Initially, I felt </a:t>
            </a:r>
            <a:r>
              <a:rPr lang="en-GB" b="1" i="0">
                <a:solidFill>
                  <a:srgbClr val="242424"/>
                </a:solidFill>
                <a:effectLst/>
                <a:latin typeface="Segoe UI" panose="020B0502040204020203" pitchFamily="34" charset="0"/>
              </a:rPr>
              <a:t>excited</a:t>
            </a:r>
            <a:r>
              <a:rPr lang="en-GB" b="0" i="0">
                <a:solidFill>
                  <a:srgbClr val="242424"/>
                </a:solidFill>
                <a:effectLst/>
                <a:latin typeface="Segoe UI" panose="020B0502040204020203" pitchFamily="34" charset="0"/>
              </a:rPr>
              <a:t> about the potential impact of the flashcards on improving engagement with airway management training aids.</a:t>
            </a:r>
          </a:p>
          <a:p>
            <a:pPr algn="l">
              <a:spcBef>
                <a:spcPts val="750"/>
              </a:spcBef>
              <a:spcAft>
                <a:spcPts val="750"/>
              </a:spcAft>
              <a:buFont typeface="Arial" panose="020B0604020202020204" pitchFamily="34" charset="0"/>
              <a:buNone/>
            </a:pPr>
            <a:r>
              <a:rPr lang="en-GB" b="0" i="0">
                <a:solidFill>
                  <a:srgbClr val="242424"/>
                </a:solidFill>
                <a:effectLst/>
                <a:latin typeface="Segoe UI" panose="020B0502040204020203" pitchFamily="34" charset="0"/>
              </a:rPr>
              <a:t>During the planning phase, I felt a bit </a:t>
            </a:r>
            <a:r>
              <a:rPr lang="en-GB" b="1" i="0">
                <a:solidFill>
                  <a:srgbClr val="242424"/>
                </a:solidFill>
                <a:effectLst/>
                <a:latin typeface="Segoe UI" panose="020B0502040204020203" pitchFamily="34" charset="0"/>
              </a:rPr>
              <a:t>overwhelmed</a:t>
            </a:r>
            <a:r>
              <a:rPr lang="en-GB" b="0" i="0">
                <a:solidFill>
                  <a:srgbClr val="242424"/>
                </a:solidFill>
                <a:effectLst/>
                <a:latin typeface="Segoe UI" panose="020B0502040204020203" pitchFamily="34" charset="0"/>
              </a:rPr>
              <a:t> by the amount of information to include and exclude, if I had covered all that needed to be covered, if the information was correct. </a:t>
            </a:r>
          </a:p>
          <a:p>
            <a:pPr algn="l">
              <a:spcBef>
                <a:spcPts val="750"/>
              </a:spcBef>
              <a:spcAft>
                <a:spcPts val="750"/>
              </a:spcAft>
              <a:buFont typeface="Arial" panose="020B0604020202020204" pitchFamily="34" charset="0"/>
              <a:buNone/>
            </a:pPr>
            <a:endParaRPr lang="en-GB" b="0" i="0">
              <a:solidFill>
                <a:srgbClr val="242424"/>
              </a:solidFill>
              <a:effectLst/>
              <a:latin typeface="Segoe UI" panose="020B0502040204020203" pitchFamily="34" charset="0"/>
            </a:endParaRPr>
          </a:p>
          <a:p>
            <a:pPr algn="l">
              <a:spcBef>
                <a:spcPts val="750"/>
              </a:spcBef>
              <a:spcAft>
                <a:spcPts val="750"/>
              </a:spcAft>
              <a:buFont typeface="Arial" panose="020B0604020202020204" pitchFamily="34" charset="0"/>
              <a:buNone/>
            </a:pPr>
            <a:r>
              <a:rPr lang="en-GB" b="0" i="0">
                <a:solidFill>
                  <a:srgbClr val="242424"/>
                </a:solidFill>
                <a:effectLst/>
                <a:latin typeface="Segoe UI" panose="020B0502040204020203" pitchFamily="34" charset="0"/>
              </a:rPr>
              <a:t>I felt </a:t>
            </a:r>
            <a:r>
              <a:rPr lang="en-GB" b="1" i="0">
                <a:solidFill>
                  <a:srgbClr val="242424"/>
                </a:solidFill>
                <a:effectLst/>
                <a:latin typeface="Segoe UI" panose="020B0502040204020203" pitchFamily="34" charset="0"/>
              </a:rPr>
              <a:t>frustrated</a:t>
            </a:r>
            <a:r>
              <a:rPr lang="en-GB" b="0" i="0">
                <a:solidFill>
                  <a:srgbClr val="242424"/>
                </a:solidFill>
                <a:effectLst/>
                <a:latin typeface="Segoe UI" panose="020B0502040204020203" pitchFamily="34" charset="0"/>
              </a:rPr>
              <a:t> by the delay in some departments getting back to me and due to the formatting problems with the design of the flashcards. I was also holding off releasing the flashcards due to anticipated changes to the airway policy which could have an impact on what I was doing. The airway policy was about to be updated and there were questions over whether we were going to be using certain equipment in the future. However, I decided to release the flashcards and planned to amend if needed. </a:t>
            </a:r>
          </a:p>
          <a:p>
            <a:pPr algn="l">
              <a:spcBef>
                <a:spcPts val="750"/>
              </a:spcBef>
              <a:spcAft>
                <a:spcPts val="750"/>
              </a:spcAft>
              <a:buFont typeface="Arial" panose="020B0604020202020204" pitchFamily="34" charset="0"/>
              <a:buNone/>
            </a:pPr>
            <a:endParaRPr lang="en-GB" b="0" i="0">
              <a:solidFill>
                <a:srgbClr val="242424"/>
              </a:solidFill>
              <a:effectLst/>
              <a:latin typeface="Segoe UI" panose="020B0502040204020203" pitchFamily="34" charset="0"/>
            </a:endParaRPr>
          </a:p>
          <a:p>
            <a:pPr algn="l">
              <a:spcBef>
                <a:spcPts val="750"/>
              </a:spcBef>
              <a:spcAft>
                <a:spcPts val="750"/>
              </a:spcAft>
              <a:buFont typeface="Arial" panose="020B0604020202020204" pitchFamily="34" charset="0"/>
              <a:buNone/>
            </a:pPr>
            <a:r>
              <a:rPr lang="en-GB" b="0" i="0">
                <a:solidFill>
                  <a:srgbClr val="242424"/>
                </a:solidFill>
                <a:effectLst/>
                <a:latin typeface="Segoe UI" panose="020B0502040204020203" pitchFamily="34" charset="0"/>
              </a:rPr>
              <a:t>I felt a little </a:t>
            </a:r>
            <a:r>
              <a:rPr lang="en-GB" b="1" i="0">
                <a:solidFill>
                  <a:srgbClr val="242424"/>
                </a:solidFill>
                <a:effectLst/>
                <a:latin typeface="Segoe UI" panose="020B0502040204020203" pitchFamily="34" charset="0"/>
              </a:rPr>
              <a:t>anxious</a:t>
            </a:r>
            <a:r>
              <a:rPr lang="en-GB" b="0" i="0">
                <a:solidFill>
                  <a:srgbClr val="242424"/>
                </a:solidFill>
                <a:effectLst/>
                <a:latin typeface="Segoe UI" panose="020B0502040204020203" pitchFamily="34" charset="0"/>
              </a:rPr>
              <a:t> when involving other departments such as learning and development team, as there are ongoing wider issues around the role of SPs providing “training” currently.  </a:t>
            </a:r>
          </a:p>
          <a:p>
            <a:pPr algn="l">
              <a:spcBef>
                <a:spcPts val="750"/>
              </a:spcBef>
              <a:spcAft>
                <a:spcPts val="750"/>
              </a:spcAft>
              <a:buFont typeface="Arial" panose="020B0604020202020204" pitchFamily="34" charset="0"/>
              <a:buNone/>
            </a:pPr>
            <a:endParaRPr lang="en-GB" b="0" i="0">
              <a:solidFill>
                <a:srgbClr val="242424"/>
              </a:solidFill>
              <a:effectLst/>
              <a:latin typeface="Segoe UI" panose="020B0502040204020203" pitchFamily="34" charset="0"/>
            </a:endParaRPr>
          </a:p>
          <a:p>
            <a:pPr algn="l">
              <a:spcBef>
                <a:spcPts val="750"/>
              </a:spcBef>
              <a:spcAft>
                <a:spcPts val="750"/>
              </a:spcAft>
              <a:buFont typeface="Arial" panose="020B0604020202020204" pitchFamily="34" charset="0"/>
              <a:buNone/>
            </a:pPr>
            <a:r>
              <a:rPr lang="en-GB" b="0" i="0">
                <a:solidFill>
                  <a:srgbClr val="242424"/>
                </a:solidFill>
                <a:effectLst/>
                <a:latin typeface="Segoe UI" panose="020B0502040204020203" pitchFamily="34" charset="0"/>
              </a:rPr>
              <a:t>When I have shown others my flashcards the general response is very positive and supportive. It was </a:t>
            </a:r>
            <a:r>
              <a:rPr lang="en-GB" b="1" i="0">
                <a:solidFill>
                  <a:srgbClr val="242424"/>
                </a:solidFill>
                <a:effectLst/>
                <a:latin typeface="Segoe UI" panose="020B0502040204020203" pitchFamily="34" charset="0"/>
              </a:rPr>
              <a:t>satisfying</a:t>
            </a:r>
            <a:r>
              <a:rPr lang="en-GB" b="0" i="0">
                <a:solidFill>
                  <a:srgbClr val="242424"/>
                </a:solidFill>
                <a:effectLst/>
                <a:latin typeface="Segoe UI" panose="020B0502040204020203" pitchFamily="34" charset="0"/>
              </a:rPr>
              <a:t> to hear my Health Board Clinical Lead suggest using the Flashcards for upcoming CHARU recruitment. The Reginal Clinical Lead was also onboard with the flashcards and really liked the idea of them. He was also keen to hear what I had planned in the future around them. </a:t>
            </a:r>
          </a:p>
          <a:p>
            <a:endParaRPr lang="en-GB"/>
          </a:p>
        </p:txBody>
      </p:sp>
      <p:sp>
        <p:nvSpPr>
          <p:cNvPr id="4" name="Slide Number Placeholder 3"/>
          <p:cNvSpPr>
            <a:spLocks noGrp="1"/>
          </p:cNvSpPr>
          <p:nvPr>
            <p:ph type="sldNum" sz="quarter" idx="5"/>
          </p:nvPr>
        </p:nvSpPr>
        <p:spPr/>
        <p:txBody>
          <a:bodyPr/>
          <a:lstStyle/>
          <a:p>
            <a:fld id="{EE74723E-BBE0-49E4-8474-4F451C6FCD3D}" type="slidenum">
              <a:rPr lang="en-GB" smtClean="0"/>
              <a:t>17</a:t>
            </a:fld>
            <a:endParaRPr lang="en-GB"/>
          </a:p>
        </p:txBody>
      </p:sp>
    </p:spTree>
    <p:extLst>
      <p:ext uri="{BB962C8B-B14F-4D97-AF65-F5344CB8AC3E}">
        <p14:creationId xmlns:p14="http://schemas.microsoft.com/office/powerpoint/2010/main" val="22162973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I created the first version of the flashcards, I shared them with other SPs and my Health Board Clinical Lead. They provided constructive feedback and were generally positive. I also showed a few CHARU paramedics, who were also supportive of the idea.</a:t>
            </a:r>
          </a:p>
          <a:p>
            <a:endParaRPr lang="en-GB"/>
          </a:p>
          <a:p>
            <a:r>
              <a:rPr lang="en-GB"/>
              <a:t>During the design phase, I encountered some ICT issues. These were partly due to the software's limitations and my own inexperience with it. I sought advice from others who had created similar documents and followed their suggestion to use MS Publisher.</a:t>
            </a:r>
          </a:p>
          <a:p>
            <a:endParaRPr lang="en-GB"/>
          </a:p>
          <a:p>
            <a:r>
              <a:rPr lang="en-GB"/>
              <a:t>There were delays in communication and some misunderstandings about my goals, partly because I was communicating via email and didn't convey my intentions clearly enough.</a:t>
            </a:r>
          </a:p>
          <a:p>
            <a:endParaRPr lang="en-GB"/>
          </a:p>
          <a:p>
            <a:r>
              <a:rPr lang="en-GB"/>
              <a:t>Time management was another challenge. I was waiting for external factors, such as airway policy decisions and the potential retention of certain skills/equipment like intubation/</a:t>
            </a:r>
            <a:r>
              <a:rPr lang="en-GB" err="1"/>
              <a:t>quicktrach</a:t>
            </a:r>
            <a:r>
              <a:rPr lang="en-GB"/>
              <a:t>. Additionally, our service was very busy at times, which limited my office time and required me to respond to calls. This left me with less time to dedicate to this project compared to other work tasks.</a:t>
            </a:r>
          </a:p>
          <a:p>
            <a:endParaRPr lang="en-GB"/>
          </a:p>
          <a:p>
            <a:r>
              <a:rPr lang="en-GB"/>
              <a:t>Overall, the project has been positive, and I believe it will continue to be utilised. However, I recognise there are areas for improvement, and I am still in the early stages of its development.</a:t>
            </a:r>
          </a:p>
          <a:p>
            <a:endParaRPr lang="en-GB"/>
          </a:p>
        </p:txBody>
      </p:sp>
      <p:sp>
        <p:nvSpPr>
          <p:cNvPr id="4" name="Slide Number Placeholder 3"/>
          <p:cNvSpPr>
            <a:spLocks noGrp="1"/>
          </p:cNvSpPr>
          <p:nvPr>
            <p:ph type="sldNum" sz="quarter" idx="5"/>
          </p:nvPr>
        </p:nvSpPr>
        <p:spPr/>
        <p:txBody>
          <a:bodyPr/>
          <a:lstStyle/>
          <a:p>
            <a:fld id="{EE74723E-BBE0-49E4-8474-4F451C6FCD3D}" type="slidenum">
              <a:rPr lang="en-GB" smtClean="0"/>
              <a:t>18</a:t>
            </a:fld>
            <a:endParaRPr lang="en-GB"/>
          </a:p>
        </p:txBody>
      </p:sp>
    </p:spTree>
    <p:extLst>
      <p:ext uri="{BB962C8B-B14F-4D97-AF65-F5344CB8AC3E}">
        <p14:creationId xmlns:p14="http://schemas.microsoft.com/office/powerpoint/2010/main" val="6906206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750"/>
              </a:spcBef>
              <a:spcAft>
                <a:spcPts val="750"/>
              </a:spcAft>
              <a:buFont typeface="Arial" panose="020B0604020202020204" pitchFamily="34" charset="0"/>
              <a:buNone/>
            </a:pPr>
            <a:r>
              <a:rPr lang="en-GB" b="0" i="0">
                <a:solidFill>
                  <a:srgbClr val="242424"/>
                </a:solidFill>
                <a:effectLst/>
                <a:latin typeface="Segoe UI" panose="020B0502040204020203" pitchFamily="34" charset="0"/>
              </a:rPr>
              <a:t>Peer support played a vital role in refining the flashcards, they provided constructive critique and positive feedback, this allowed me to feel confident in the information I was providing was accurate.</a:t>
            </a:r>
          </a:p>
          <a:p>
            <a:pPr algn="l">
              <a:spcBef>
                <a:spcPts val="750"/>
              </a:spcBef>
              <a:spcAft>
                <a:spcPts val="750"/>
              </a:spcAft>
              <a:buFont typeface="Arial" panose="020B0604020202020204" pitchFamily="34" charset="0"/>
              <a:buNone/>
            </a:pPr>
            <a:endParaRPr lang="en-GB" b="0" i="0">
              <a:solidFill>
                <a:srgbClr val="242424"/>
              </a:solidFill>
              <a:effectLst/>
              <a:latin typeface="Segoe UI" panose="020B0502040204020203" pitchFamily="34" charset="0"/>
            </a:endParaRPr>
          </a:p>
          <a:p>
            <a:pPr algn="l">
              <a:spcBef>
                <a:spcPts val="750"/>
              </a:spcBef>
              <a:spcAft>
                <a:spcPts val="750"/>
              </a:spcAft>
              <a:buFont typeface="Arial" panose="020B0604020202020204" pitchFamily="34" charset="0"/>
              <a:buNone/>
            </a:pPr>
            <a:r>
              <a:rPr lang="en-GB" b="0" i="0">
                <a:solidFill>
                  <a:srgbClr val="242424"/>
                </a:solidFill>
                <a:effectLst/>
                <a:latin typeface="Segoe UI" panose="020B0502040204020203" pitchFamily="34" charset="0"/>
              </a:rPr>
              <a:t>Communication was generally good for the most part. Communicating with others about my change project provided me with reassurance that it was something worth doing and potentially developing it further in the future.</a:t>
            </a:r>
          </a:p>
          <a:p>
            <a:pPr algn="l">
              <a:spcBef>
                <a:spcPts val="750"/>
              </a:spcBef>
              <a:spcAft>
                <a:spcPts val="750"/>
              </a:spcAft>
              <a:buFont typeface="Arial" panose="020B0604020202020204" pitchFamily="34" charset="0"/>
              <a:buNone/>
            </a:pPr>
            <a:endParaRPr lang="en-GB" b="0" i="0">
              <a:solidFill>
                <a:srgbClr val="242424"/>
              </a:solidFill>
              <a:effectLst/>
              <a:latin typeface="Segoe UI" panose="020B0502040204020203" pitchFamily="34" charset="0"/>
            </a:endParaRPr>
          </a:p>
          <a:p>
            <a:pPr algn="l">
              <a:spcBef>
                <a:spcPts val="750"/>
              </a:spcBef>
              <a:spcAft>
                <a:spcPts val="750"/>
              </a:spcAft>
              <a:buFont typeface="Arial" panose="020B0604020202020204" pitchFamily="34" charset="0"/>
              <a:buNone/>
            </a:pPr>
            <a:r>
              <a:rPr lang="en-GB" b="0" i="0">
                <a:solidFill>
                  <a:srgbClr val="242424"/>
                </a:solidFill>
                <a:effectLst/>
                <a:latin typeface="Segoe UI" panose="020B0502040204020203" pitchFamily="34" charset="0"/>
              </a:rPr>
              <a:t>One thing I should have done is ‘pull the trigger’ sooner. I should have released the flashcards sooner as I kept on putting it off waiting to see what other departments were going to do. I can alter the flashcards if/when I need too in the future.</a:t>
            </a:r>
          </a:p>
          <a:p>
            <a:endParaRPr lang="en-GB"/>
          </a:p>
        </p:txBody>
      </p:sp>
      <p:sp>
        <p:nvSpPr>
          <p:cNvPr id="4" name="Slide Number Placeholder 3"/>
          <p:cNvSpPr>
            <a:spLocks noGrp="1"/>
          </p:cNvSpPr>
          <p:nvPr>
            <p:ph type="sldNum" sz="quarter" idx="5"/>
          </p:nvPr>
        </p:nvSpPr>
        <p:spPr/>
        <p:txBody>
          <a:bodyPr/>
          <a:lstStyle/>
          <a:p>
            <a:fld id="{EE74723E-BBE0-49E4-8474-4F451C6FCD3D}" type="slidenum">
              <a:rPr lang="en-GB" smtClean="0"/>
              <a:t>19</a:t>
            </a:fld>
            <a:endParaRPr lang="en-GB"/>
          </a:p>
        </p:txBody>
      </p:sp>
    </p:spTree>
    <p:extLst>
      <p:ext uri="{BB962C8B-B14F-4D97-AF65-F5344CB8AC3E}">
        <p14:creationId xmlns:p14="http://schemas.microsoft.com/office/powerpoint/2010/main" val="34095787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750"/>
              </a:spcBef>
              <a:spcAft>
                <a:spcPts val="750"/>
              </a:spcAft>
              <a:buFont typeface="Arial" panose="020B0604020202020204" pitchFamily="34" charset="0"/>
              <a:buNone/>
            </a:pPr>
            <a:r>
              <a:rPr lang="en-GB" b="0" i="0">
                <a:solidFill>
                  <a:srgbClr val="242424"/>
                </a:solidFill>
                <a:effectLst/>
                <a:latin typeface="Segoe UI" panose="020B0502040204020203" pitchFamily="34" charset="0"/>
              </a:rPr>
              <a:t>My time management around the project could have been improved, I could have prioritised higher in my work tasks. </a:t>
            </a:r>
          </a:p>
          <a:p>
            <a:pPr algn="l">
              <a:spcBef>
                <a:spcPts val="750"/>
              </a:spcBef>
              <a:spcAft>
                <a:spcPts val="750"/>
              </a:spcAft>
              <a:buFont typeface="Arial" panose="020B0604020202020204" pitchFamily="34" charset="0"/>
              <a:buNone/>
            </a:pPr>
            <a:r>
              <a:rPr lang="en-GB" b="0" i="0">
                <a:solidFill>
                  <a:srgbClr val="242424"/>
                </a:solidFill>
                <a:effectLst/>
                <a:latin typeface="Segoe UI" panose="020B0502040204020203" pitchFamily="34" charset="0"/>
              </a:rPr>
              <a:t>Establishing earlier and a more structured communication plan might have mitigated some of the barriers encountered. I could have also used alternative methods of communication such as in person/face to face.</a:t>
            </a:r>
          </a:p>
          <a:p>
            <a:pPr algn="l">
              <a:spcBef>
                <a:spcPts val="750"/>
              </a:spcBef>
              <a:spcAft>
                <a:spcPts val="750"/>
              </a:spcAft>
              <a:buFont typeface="Arial" panose="020B0604020202020204" pitchFamily="34" charset="0"/>
              <a:buNone/>
            </a:pPr>
            <a:r>
              <a:rPr lang="en-GB" b="0" i="0">
                <a:solidFill>
                  <a:srgbClr val="242424"/>
                </a:solidFill>
                <a:effectLst/>
                <a:latin typeface="Segoe UI" panose="020B0502040204020203" pitchFamily="34" charset="0"/>
              </a:rPr>
              <a:t>I could have been more decisive in my deployment of the project rather than waiting on unknown timelines and possibilities. </a:t>
            </a:r>
          </a:p>
          <a:p>
            <a:endParaRPr lang="en-GB"/>
          </a:p>
        </p:txBody>
      </p:sp>
      <p:sp>
        <p:nvSpPr>
          <p:cNvPr id="4" name="Slide Number Placeholder 3"/>
          <p:cNvSpPr>
            <a:spLocks noGrp="1"/>
          </p:cNvSpPr>
          <p:nvPr>
            <p:ph type="sldNum" sz="quarter" idx="5"/>
          </p:nvPr>
        </p:nvSpPr>
        <p:spPr/>
        <p:txBody>
          <a:bodyPr/>
          <a:lstStyle/>
          <a:p>
            <a:fld id="{EE74723E-BBE0-49E4-8474-4F451C6FCD3D}" type="slidenum">
              <a:rPr lang="en-GB" smtClean="0"/>
              <a:t>20</a:t>
            </a:fld>
            <a:endParaRPr lang="en-GB"/>
          </a:p>
        </p:txBody>
      </p:sp>
    </p:spTree>
    <p:extLst>
      <p:ext uri="{BB962C8B-B14F-4D97-AF65-F5344CB8AC3E}">
        <p14:creationId xmlns:p14="http://schemas.microsoft.com/office/powerpoint/2010/main" val="17286342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Overall, I feel the project has gone well. However there a few things I would change going forward. Such as:</a:t>
            </a:r>
          </a:p>
          <a:p>
            <a:endParaRPr lang="en-GB"/>
          </a:p>
          <a:p>
            <a:r>
              <a:rPr lang="en-GB"/>
              <a:t>Setting aside dedicated time for the project rather than trying to fit it in around other work/life commitments. </a:t>
            </a:r>
          </a:p>
          <a:p>
            <a:endParaRPr lang="en-GB"/>
          </a:p>
          <a:p>
            <a:r>
              <a:rPr lang="en-GB"/>
              <a:t>Seek support from others sooner- particularly when it comes to ICT issues. I was just trying to use MS Word and the formatting would change and distort the flash cards. </a:t>
            </a:r>
          </a:p>
          <a:p>
            <a:endParaRPr lang="en-GB"/>
          </a:p>
          <a:p>
            <a:r>
              <a:rPr lang="en-GB"/>
              <a:t>Don’t wait on unknowns unless it is critical- try to seek clarity in terms of timeframes.</a:t>
            </a:r>
          </a:p>
          <a:p>
            <a:endParaRPr lang="en-GB"/>
          </a:p>
          <a:p>
            <a:r>
              <a:rPr lang="en-GB"/>
              <a:t>Look for feedback from everyone that would be involved in the project. This is vital for understanding what is working and what is not working. This will allow me to develop and sustain the change created.</a:t>
            </a:r>
          </a:p>
          <a:p>
            <a:endParaRPr lang="en-GB"/>
          </a:p>
          <a:p>
            <a:endParaRPr lang="en-GB"/>
          </a:p>
          <a:p>
            <a:endParaRPr lang="en-GB"/>
          </a:p>
          <a:p>
            <a:endParaRPr lang="en-GB"/>
          </a:p>
          <a:p>
            <a:endParaRPr lang="en-GB"/>
          </a:p>
        </p:txBody>
      </p:sp>
      <p:sp>
        <p:nvSpPr>
          <p:cNvPr id="4" name="Slide Number Placeholder 3"/>
          <p:cNvSpPr>
            <a:spLocks noGrp="1"/>
          </p:cNvSpPr>
          <p:nvPr>
            <p:ph type="sldNum" sz="quarter" idx="5"/>
          </p:nvPr>
        </p:nvSpPr>
        <p:spPr/>
        <p:txBody>
          <a:bodyPr/>
          <a:lstStyle/>
          <a:p>
            <a:fld id="{EE74723E-BBE0-49E4-8474-4F451C6FCD3D}" type="slidenum">
              <a:rPr lang="en-GB" smtClean="0"/>
              <a:t>21</a:t>
            </a:fld>
            <a:endParaRPr lang="en-GB"/>
          </a:p>
        </p:txBody>
      </p:sp>
    </p:spTree>
    <p:extLst>
      <p:ext uri="{BB962C8B-B14F-4D97-AF65-F5344CB8AC3E}">
        <p14:creationId xmlns:p14="http://schemas.microsoft.com/office/powerpoint/2010/main" val="25410634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E74723E-BBE0-49E4-8474-4F451C6FCD3D}" type="slidenum">
              <a:rPr lang="en-GB" smtClean="0"/>
              <a:t>23</a:t>
            </a:fld>
            <a:endParaRPr lang="en-GB"/>
          </a:p>
        </p:txBody>
      </p:sp>
    </p:spTree>
    <p:extLst>
      <p:ext uri="{BB962C8B-B14F-4D97-AF65-F5344CB8AC3E}">
        <p14:creationId xmlns:p14="http://schemas.microsoft.com/office/powerpoint/2010/main" val="41749335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F614C03-68B9-4049-B076-4253F702CEE8}"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99571-FCF4-4FA2-A49A-311CC3194917}" type="slidenum">
              <a:rPr lang="en-GB" smtClean="0"/>
              <a:t>‹#›</a:t>
            </a:fld>
            <a:endParaRPr lang="en-GB"/>
          </a:p>
        </p:txBody>
      </p:sp>
    </p:spTree>
    <p:extLst>
      <p:ext uri="{BB962C8B-B14F-4D97-AF65-F5344CB8AC3E}">
        <p14:creationId xmlns:p14="http://schemas.microsoft.com/office/powerpoint/2010/main" val="2994492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DF614C03-68B9-4049-B076-4253F702CEE8}"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99571-FCF4-4FA2-A49A-311CC3194917}" type="slidenum">
              <a:rPr lang="en-GB" smtClean="0"/>
              <a:t>‹#›</a:t>
            </a:fld>
            <a:endParaRPr lang="en-GB"/>
          </a:p>
        </p:txBody>
      </p:sp>
    </p:spTree>
    <p:extLst>
      <p:ext uri="{BB962C8B-B14F-4D97-AF65-F5344CB8AC3E}">
        <p14:creationId xmlns:p14="http://schemas.microsoft.com/office/powerpoint/2010/main" val="40750611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614C03-68B9-4049-B076-4253F702CEE8}"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99571-FCF4-4FA2-A49A-311CC3194917}" type="slidenum">
              <a:rPr lang="en-GB" smtClean="0"/>
              <a:t>‹#›</a:t>
            </a:fld>
            <a:endParaRPr lang="en-GB"/>
          </a:p>
        </p:txBody>
      </p:sp>
    </p:spTree>
    <p:extLst>
      <p:ext uri="{BB962C8B-B14F-4D97-AF65-F5344CB8AC3E}">
        <p14:creationId xmlns:p14="http://schemas.microsoft.com/office/powerpoint/2010/main" val="1148421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F614C03-68B9-4049-B076-4253F702CEE8}" type="datetimeFigureOut">
              <a:rPr lang="en-GB" smtClean="0"/>
              <a:t>23/01/2025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299571-FCF4-4FA2-A49A-311CC3194917}" type="slidenum">
              <a:rPr lang="en-GB" smtClean="0"/>
              <a:t>‹#›</a:t>
            </a:fld>
            <a:endParaRPr lang="en-GB"/>
          </a:p>
        </p:txBody>
      </p:sp>
    </p:spTree>
    <p:extLst>
      <p:ext uri="{BB962C8B-B14F-4D97-AF65-F5344CB8AC3E}">
        <p14:creationId xmlns:p14="http://schemas.microsoft.com/office/powerpoint/2010/main" val="2781158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F614C03-68B9-4049-B076-4253F702CEE8}" type="datetimeFigureOut">
              <a:rPr lang="en-GB" smtClean="0"/>
              <a:t>23/01/2025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299571-FCF4-4FA2-A49A-311CC3194917}" type="slidenum">
              <a:rPr lang="en-GB" smtClean="0"/>
              <a:t>‹#›</a:t>
            </a:fld>
            <a:endParaRPr lang="en-GB"/>
          </a:p>
        </p:txBody>
      </p:sp>
    </p:spTree>
    <p:extLst>
      <p:ext uri="{BB962C8B-B14F-4D97-AF65-F5344CB8AC3E}">
        <p14:creationId xmlns:p14="http://schemas.microsoft.com/office/powerpoint/2010/main" val="1945334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DF614C03-68B9-4049-B076-4253F702CEE8}" type="datetimeFigureOut">
              <a:rPr lang="en-GB" smtClean="0"/>
              <a:t>23/01/2025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C299571-FCF4-4FA2-A49A-311CC3194917}" type="slidenum">
              <a:rPr lang="en-GB" smtClean="0"/>
              <a:t>‹#›</a:t>
            </a:fld>
            <a:endParaRPr lang="en-GB"/>
          </a:p>
        </p:txBody>
      </p:sp>
    </p:spTree>
    <p:extLst>
      <p:ext uri="{BB962C8B-B14F-4D97-AF65-F5344CB8AC3E}">
        <p14:creationId xmlns:p14="http://schemas.microsoft.com/office/powerpoint/2010/main" val="3025315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F614C03-68B9-4049-B076-4253F702CEE8}" type="datetimeFigureOut">
              <a:rPr lang="en-GB" smtClean="0"/>
              <a:t>23/01/2025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C299571-FCF4-4FA2-A49A-311CC3194917}" type="slidenum">
              <a:rPr lang="en-GB" smtClean="0"/>
              <a:t>‹#›</a:t>
            </a:fld>
            <a:endParaRPr lang="en-GB"/>
          </a:p>
        </p:txBody>
      </p:sp>
    </p:spTree>
    <p:extLst>
      <p:ext uri="{BB962C8B-B14F-4D97-AF65-F5344CB8AC3E}">
        <p14:creationId xmlns:p14="http://schemas.microsoft.com/office/powerpoint/2010/main" val="183941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F614C03-68B9-4049-B076-4253F702CEE8}" type="datetimeFigureOut">
              <a:rPr lang="en-GB" smtClean="0"/>
              <a:t>23/01/2025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C299571-FCF4-4FA2-A49A-311CC3194917}" type="slidenum">
              <a:rPr lang="en-GB" smtClean="0"/>
              <a:t>‹#›</a:t>
            </a:fld>
            <a:endParaRPr lang="en-GB"/>
          </a:p>
        </p:txBody>
      </p:sp>
    </p:spTree>
    <p:extLst>
      <p:ext uri="{BB962C8B-B14F-4D97-AF65-F5344CB8AC3E}">
        <p14:creationId xmlns:p14="http://schemas.microsoft.com/office/powerpoint/2010/main" val="2208888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614C03-68B9-4049-B076-4253F702CEE8}" type="datetimeFigureOut">
              <a:rPr lang="en-GB" smtClean="0"/>
              <a:t>23/01/2025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299571-FCF4-4FA2-A49A-311CC3194917}" type="slidenum">
              <a:rPr lang="en-GB" smtClean="0"/>
              <a:t>‹#›</a:t>
            </a:fld>
            <a:endParaRPr lang="en-GB"/>
          </a:p>
        </p:txBody>
      </p:sp>
    </p:spTree>
    <p:extLst>
      <p:ext uri="{BB962C8B-B14F-4D97-AF65-F5344CB8AC3E}">
        <p14:creationId xmlns:p14="http://schemas.microsoft.com/office/powerpoint/2010/main" val="1275692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614C03-68B9-4049-B076-4253F702CEE8}" type="datetimeFigureOut">
              <a:rPr lang="en-GB" smtClean="0"/>
              <a:t>23/01/2025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299571-FCF4-4FA2-A49A-311CC3194917}" type="slidenum">
              <a:rPr lang="en-GB" smtClean="0"/>
              <a:t>‹#›</a:t>
            </a:fld>
            <a:endParaRPr lang="en-GB"/>
          </a:p>
        </p:txBody>
      </p:sp>
    </p:spTree>
    <p:extLst>
      <p:ext uri="{BB962C8B-B14F-4D97-AF65-F5344CB8AC3E}">
        <p14:creationId xmlns:p14="http://schemas.microsoft.com/office/powerpoint/2010/main" val="3232902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F614C03-68B9-4049-B076-4253F702CEE8}"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99571-FCF4-4FA2-A49A-311CC3194917}" type="slidenum">
              <a:rPr lang="en-GB" smtClean="0"/>
              <a:t>‹#›</a:t>
            </a:fld>
            <a:endParaRPr lang="en-GB"/>
          </a:p>
        </p:txBody>
      </p:sp>
    </p:spTree>
    <p:extLst>
      <p:ext uri="{BB962C8B-B14F-4D97-AF65-F5344CB8AC3E}">
        <p14:creationId xmlns:p14="http://schemas.microsoft.com/office/powerpoint/2010/main" val="2975475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F614C03-68B9-4049-B076-4253F702CEE8}"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99571-FCF4-4FA2-A49A-311CC3194917}"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40899394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614C03-68B9-4049-B076-4253F702CEE8}"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99571-FCF4-4FA2-A49A-311CC3194917}" type="slidenum">
              <a:rPr lang="en-GB" smtClean="0"/>
              <a:t>‹#›</a:t>
            </a:fld>
            <a:endParaRPr lang="en-GB"/>
          </a:p>
        </p:txBody>
      </p:sp>
    </p:spTree>
    <p:extLst>
      <p:ext uri="{BB962C8B-B14F-4D97-AF65-F5344CB8AC3E}">
        <p14:creationId xmlns:p14="http://schemas.microsoft.com/office/powerpoint/2010/main" val="4116244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F614C03-68B9-4049-B076-4253F702CEE8}" type="datetimeFigureOut">
              <a:rPr lang="en-GB" smtClean="0"/>
              <a:t>23/01/2025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99571-FCF4-4FA2-A49A-311CC3194917}" type="slidenum">
              <a:rPr lang="en-GB" smtClean="0"/>
              <a:t>‹#›</a:t>
            </a:fld>
            <a:endParaRPr lang="en-GB"/>
          </a:p>
        </p:txBody>
      </p:sp>
    </p:spTree>
    <p:extLst>
      <p:ext uri="{BB962C8B-B14F-4D97-AF65-F5344CB8AC3E}">
        <p14:creationId xmlns:p14="http://schemas.microsoft.com/office/powerpoint/2010/main" val="26559309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F614C03-68B9-4049-B076-4253F702CEE8}" type="datetimeFigureOut">
              <a:rPr lang="en-GB" smtClean="0"/>
              <a:t>23/01/2025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99571-FCF4-4FA2-A49A-311CC3194917}" type="slidenum">
              <a:rPr lang="en-GB" smtClean="0"/>
              <a:t>‹#›</a:t>
            </a:fld>
            <a:endParaRPr lang="en-GB"/>
          </a:p>
        </p:txBody>
      </p:sp>
    </p:spTree>
    <p:extLst>
      <p:ext uri="{BB962C8B-B14F-4D97-AF65-F5344CB8AC3E}">
        <p14:creationId xmlns:p14="http://schemas.microsoft.com/office/powerpoint/2010/main" val="7843407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F614C03-68B9-4049-B076-4253F702CEE8}"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99571-FCF4-4FA2-A49A-311CC3194917}" type="slidenum">
              <a:rPr lang="en-GB" smtClean="0"/>
              <a:t>‹#›</a:t>
            </a:fld>
            <a:endParaRPr lang="en-GB"/>
          </a:p>
        </p:txBody>
      </p:sp>
    </p:spTree>
    <p:extLst>
      <p:ext uri="{BB962C8B-B14F-4D97-AF65-F5344CB8AC3E}">
        <p14:creationId xmlns:p14="http://schemas.microsoft.com/office/powerpoint/2010/main" val="2323467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F614C03-68B9-4049-B076-4253F702CEE8}"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99571-FCF4-4FA2-A49A-311CC3194917}" type="slidenum">
              <a:rPr lang="en-GB" smtClean="0"/>
              <a:t>‹#›</a:t>
            </a:fld>
            <a:endParaRPr lang="en-GB"/>
          </a:p>
        </p:txBody>
      </p:sp>
    </p:spTree>
    <p:extLst>
      <p:ext uri="{BB962C8B-B14F-4D97-AF65-F5344CB8AC3E}">
        <p14:creationId xmlns:p14="http://schemas.microsoft.com/office/powerpoint/2010/main" val="2159145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F614C03-68B9-4049-B076-4253F702CEE8}" type="datetimeFigureOut">
              <a:rPr lang="en-GB" smtClean="0"/>
              <a:t>23/01/2025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C299571-FCF4-4FA2-A49A-311CC3194917}" type="slidenum">
              <a:rPr lang="en-GB" smtClean="0"/>
              <a:t>‹#›</a:t>
            </a:fld>
            <a:endParaRPr lang="en-GB"/>
          </a:p>
        </p:txBody>
      </p:sp>
    </p:spTree>
    <p:extLst>
      <p:ext uri="{BB962C8B-B14F-4D97-AF65-F5344CB8AC3E}">
        <p14:creationId xmlns:p14="http://schemas.microsoft.com/office/powerpoint/2010/main" val="418980862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18/10/relationships/comments" Target="../comments/modernComment_10C_AD081A26.xml"/><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1.xml"/><Relationship Id="rId3" Type="http://schemas.openxmlformats.org/officeDocument/2006/relationships/image" Target="../media/image1.jpeg"/><Relationship Id="rId7" Type="http://schemas.openxmlformats.org/officeDocument/2006/relationships/image" Target="../media/image5.png"/><Relationship Id="rId12"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image" Target="../media/image4.png"/><Relationship Id="rId11" Type="http://schemas.openxmlformats.org/officeDocument/2006/relationships/diagramColors" Target="../diagrams/colors1.xml"/><Relationship Id="rId5" Type="http://schemas.openxmlformats.org/officeDocument/2006/relationships/image" Target="../media/image3.png"/><Relationship Id="rId10" Type="http://schemas.openxmlformats.org/officeDocument/2006/relationships/diagramQuickStyle" Target="../diagrams/quickStyle1.xml"/><Relationship Id="rId4" Type="http://schemas.openxmlformats.org/officeDocument/2006/relationships/image" Target="../media/image2.png"/><Relationship Id="rId9"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18/10/relationships/comments" Target="../comments/modernComment_106_D2452EB0.xml"/><Relationship Id="rId7"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2.png"/><Relationship Id="rId7" Type="http://schemas.openxmlformats.org/officeDocument/2006/relationships/diagramData" Target="../diagrams/data2.xml"/><Relationship Id="rId2" Type="http://schemas.openxmlformats.org/officeDocument/2006/relationships/notesSlide" Target="../notesSlides/notesSlide15.xml"/><Relationship Id="rId1" Type="http://schemas.openxmlformats.org/officeDocument/2006/relationships/slideLayout" Target="../slideLayouts/slideLayout11.xml"/><Relationship Id="rId6" Type="http://schemas.openxmlformats.org/officeDocument/2006/relationships/image" Target="../media/image5.png"/><Relationship Id="rId11" Type="http://schemas.microsoft.com/office/2007/relationships/diagramDrawing" Target="../diagrams/drawing2.xml"/><Relationship Id="rId5" Type="http://schemas.openxmlformats.org/officeDocument/2006/relationships/image" Target="../media/image4.png"/><Relationship Id="rId10" Type="http://schemas.openxmlformats.org/officeDocument/2006/relationships/diagramColors" Target="../diagrams/colors2.xml"/><Relationship Id="rId4" Type="http://schemas.openxmlformats.org/officeDocument/2006/relationships/image" Target="../media/image3.png"/><Relationship Id="rId9"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2.png"/><Relationship Id="rId7" Type="http://schemas.openxmlformats.org/officeDocument/2006/relationships/diagramData" Target="../diagrams/data3.xml"/><Relationship Id="rId2" Type="http://schemas.openxmlformats.org/officeDocument/2006/relationships/notesSlide" Target="../notesSlides/notesSlide16.xml"/><Relationship Id="rId1" Type="http://schemas.openxmlformats.org/officeDocument/2006/relationships/slideLayout" Target="../slideLayouts/slideLayout11.xml"/><Relationship Id="rId6" Type="http://schemas.openxmlformats.org/officeDocument/2006/relationships/image" Target="../media/image5.png"/><Relationship Id="rId11" Type="http://schemas.microsoft.com/office/2007/relationships/diagramDrawing" Target="../diagrams/drawing3.xml"/><Relationship Id="rId5" Type="http://schemas.openxmlformats.org/officeDocument/2006/relationships/image" Target="../media/image4.png"/><Relationship Id="rId10" Type="http://schemas.openxmlformats.org/officeDocument/2006/relationships/diagramColors" Target="../diagrams/colors3.xml"/><Relationship Id="rId4" Type="http://schemas.openxmlformats.org/officeDocument/2006/relationships/image" Target="../media/image3.png"/><Relationship Id="rId9"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2.png"/><Relationship Id="rId7" Type="http://schemas.openxmlformats.org/officeDocument/2006/relationships/diagramData" Target="../diagrams/data4.xml"/><Relationship Id="rId2" Type="http://schemas.openxmlformats.org/officeDocument/2006/relationships/notesSlide" Target="../notesSlides/notesSlide17.xml"/><Relationship Id="rId1" Type="http://schemas.openxmlformats.org/officeDocument/2006/relationships/slideLayout" Target="../slideLayouts/slideLayout11.xml"/><Relationship Id="rId6" Type="http://schemas.openxmlformats.org/officeDocument/2006/relationships/image" Target="../media/image5.png"/><Relationship Id="rId11" Type="http://schemas.microsoft.com/office/2007/relationships/diagramDrawing" Target="../diagrams/drawing4.xml"/><Relationship Id="rId5" Type="http://schemas.openxmlformats.org/officeDocument/2006/relationships/image" Target="../media/image4.png"/><Relationship Id="rId10" Type="http://schemas.openxmlformats.org/officeDocument/2006/relationships/diagramColors" Target="../diagrams/colors4.xml"/><Relationship Id="rId4" Type="http://schemas.openxmlformats.org/officeDocument/2006/relationships/image" Target="../media/image3.png"/><Relationship Id="rId9"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2.png"/><Relationship Id="rId7" Type="http://schemas.openxmlformats.org/officeDocument/2006/relationships/diagramData" Target="../diagrams/data5.xml"/><Relationship Id="rId2" Type="http://schemas.openxmlformats.org/officeDocument/2006/relationships/notesSlide" Target="../notesSlides/notesSlide18.xml"/><Relationship Id="rId1" Type="http://schemas.openxmlformats.org/officeDocument/2006/relationships/slideLayout" Target="../slideLayouts/slideLayout11.xml"/><Relationship Id="rId6" Type="http://schemas.openxmlformats.org/officeDocument/2006/relationships/image" Target="../media/image5.png"/><Relationship Id="rId11" Type="http://schemas.microsoft.com/office/2007/relationships/diagramDrawing" Target="../diagrams/drawing5.xml"/><Relationship Id="rId5" Type="http://schemas.openxmlformats.org/officeDocument/2006/relationships/image" Target="../media/image4.png"/><Relationship Id="rId10" Type="http://schemas.openxmlformats.org/officeDocument/2006/relationships/diagramColors" Target="../diagrams/colors5.xml"/><Relationship Id="rId4" Type="http://schemas.openxmlformats.org/officeDocument/2006/relationships/image" Target="../media/image3.png"/><Relationship Id="rId9"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image" Target="../media/image2.png"/><Relationship Id="rId7" Type="http://schemas.openxmlformats.org/officeDocument/2006/relationships/diagramData" Target="../diagrams/data6.xml"/><Relationship Id="rId2" Type="http://schemas.openxmlformats.org/officeDocument/2006/relationships/notesSlide" Target="../notesSlides/notesSlide19.xml"/><Relationship Id="rId1" Type="http://schemas.openxmlformats.org/officeDocument/2006/relationships/slideLayout" Target="../slideLayouts/slideLayout11.xml"/><Relationship Id="rId6" Type="http://schemas.openxmlformats.org/officeDocument/2006/relationships/image" Target="../media/image5.png"/><Relationship Id="rId11" Type="http://schemas.microsoft.com/office/2007/relationships/diagramDrawing" Target="../diagrams/drawing6.xml"/><Relationship Id="rId5" Type="http://schemas.openxmlformats.org/officeDocument/2006/relationships/image" Target="../media/image4.png"/><Relationship Id="rId10" Type="http://schemas.openxmlformats.org/officeDocument/2006/relationships/diagramColors" Target="../diagrams/colors6.xml"/><Relationship Id="rId4" Type="http://schemas.openxmlformats.org/officeDocument/2006/relationships/image" Target="../media/image3.png"/><Relationship Id="rId9"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image" Target="../media/image2.png"/><Relationship Id="rId7" Type="http://schemas.openxmlformats.org/officeDocument/2006/relationships/diagramData" Target="../diagrams/data7.xml"/><Relationship Id="rId2" Type="http://schemas.openxmlformats.org/officeDocument/2006/relationships/notesSlide" Target="../notesSlides/notesSlide20.xml"/><Relationship Id="rId1" Type="http://schemas.openxmlformats.org/officeDocument/2006/relationships/slideLayout" Target="../slideLayouts/slideLayout11.xml"/><Relationship Id="rId6" Type="http://schemas.openxmlformats.org/officeDocument/2006/relationships/image" Target="../media/image5.png"/><Relationship Id="rId11" Type="http://schemas.microsoft.com/office/2007/relationships/diagramDrawing" Target="../diagrams/drawing7.xml"/><Relationship Id="rId5" Type="http://schemas.openxmlformats.org/officeDocument/2006/relationships/image" Target="../media/image4.png"/><Relationship Id="rId10" Type="http://schemas.openxmlformats.org/officeDocument/2006/relationships/diagramColors" Target="../diagrams/colors7.xml"/><Relationship Id="rId4" Type="http://schemas.openxmlformats.org/officeDocument/2006/relationships/image" Target="../media/image3.png"/><Relationship Id="rId9"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image" Target="../media/image3.png"/><Relationship Id="rId7" Type="http://schemas.openxmlformats.org/officeDocument/2006/relationships/diagramLayout" Target="../diagrams/layout8.xml"/><Relationship Id="rId2" Type="http://schemas.openxmlformats.org/officeDocument/2006/relationships/image" Target="../media/image2.png"/><Relationship Id="rId1" Type="http://schemas.openxmlformats.org/officeDocument/2006/relationships/slideLayout" Target="../slideLayouts/slideLayout11.xml"/><Relationship Id="rId6" Type="http://schemas.openxmlformats.org/officeDocument/2006/relationships/diagramData" Target="../diagrams/data8.xml"/><Relationship Id="rId5" Type="http://schemas.openxmlformats.org/officeDocument/2006/relationships/image" Target="../media/image5.png"/><Relationship Id="rId10" Type="http://schemas.microsoft.com/office/2007/relationships/diagramDrawing" Target="../diagrams/drawing8.xml"/><Relationship Id="rId4" Type="http://schemas.openxmlformats.org/officeDocument/2006/relationships/image" Target="../media/image4.png"/><Relationship Id="rId9" Type="http://schemas.openxmlformats.org/officeDocument/2006/relationships/diagramColors" Target="../diagrams/colors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2" name="Freeform: Shape 11">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C1D94C-3459-5B66-8C82-45A3C944C769}"/>
              </a:ext>
            </a:extLst>
          </p:cNvPr>
          <p:cNvSpPr>
            <a:spLocks noGrp="1"/>
          </p:cNvSpPr>
          <p:nvPr>
            <p:ph type="ctrTitle"/>
          </p:nvPr>
        </p:nvSpPr>
        <p:spPr>
          <a:xfrm>
            <a:off x="965505" y="623571"/>
            <a:ext cx="10260990" cy="3523885"/>
          </a:xfrm>
        </p:spPr>
        <p:txBody>
          <a:bodyPr>
            <a:normAutofit/>
          </a:bodyPr>
          <a:lstStyle/>
          <a:p>
            <a:pPr algn="ctr">
              <a:lnSpc>
                <a:spcPct val="90000"/>
              </a:lnSpc>
            </a:pPr>
            <a:r>
              <a:rPr lang="en-GB" sz="8000"/>
              <a:t>Change Management Project</a:t>
            </a:r>
          </a:p>
        </p:txBody>
      </p:sp>
      <p:sp>
        <p:nvSpPr>
          <p:cNvPr id="3" name="Subtitle 2">
            <a:extLst>
              <a:ext uri="{FF2B5EF4-FFF2-40B4-BE49-F238E27FC236}">
                <a16:creationId xmlns:a16="http://schemas.microsoft.com/office/drawing/2014/main" id="{B5C4C24B-7D14-1532-FE3E-4957B64341FA}"/>
              </a:ext>
            </a:extLst>
          </p:cNvPr>
          <p:cNvSpPr>
            <a:spLocks noGrp="1"/>
          </p:cNvSpPr>
          <p:nvPr>
            <p:ph type="subTitle" idx="1"/>
          </p:nvPr>
        </p:nvSpPr>
        <p:spPr>
          <a:xfrm>
            <a:off x="965505" y="4777380"/>
            <a:ext cx="10260990" cy="1209763"/>
          </a:xfrm>
        </p:spPr>
        <p:txBody>
          <a:bodyPr>
            <a:normAutofit/>
          </a:bodyPr>
          <a:lstStyle/>
          <a:p>
            <a:pPr algn="ctr"/>
            <a:r>
              <a:rPr lang="en-GB" sz="2400">
                <a:solidFill>
                  <a:schemeClr val="bg2"/>
                </a:solidFill>
              </a:rPr>
              <a:t>Introducing Peer supported airway management flashcards for ambulance clinicians.</a:t>
            </a:r>
          </a:p>
        </p:txBody>
      </p:sp>
    </p:spTree>
    <p:extLst>
      <p:ext uri="{BB962C8B-B14F-4D97-AF65-F5344CB8AC3E}">
        <p14:creationId xmlns:p14="http://schemas.microsoft.com/office/powerpoint/2010/main" val="2087785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292E5-2CE7-BDC3-6281-C62A74A94EDB}"/>
              </a:ext>
            </a:extLst>
          </p:cNvPr>
          <p:cNvSpPr>
            <a:spLocks noGrp="1"/>
          </p:cNvSpPr>
          <p:nvPr>
            <p:ph type="title"/>
          </p:nvPr>
        </p:nvSpPr>
        <p:spPr/>
        <p:txBody>
          <a:bodyPr/>
          <a:lstStyle/>
          <a:p>
            <a:r>
              <a:rPr lang="en-GB"/>
              <a:t>Introduction</a:t>
            </a:r>
          </a:p>
        </p:txBody>
      </p:sp>
      <p:sp>
        <p:nvSpPr>
          <p:cNvPr id="3" name="Text Placeholder 2">
            <a:extLst>
              <a:ext uri="{FF2B5EF4-FFF2-40B4-BE49-F238E27FC236}">
                <a16:creationId xmlns:a16="http://schemas.microsoft.com/office/drawing/2014/main" id="{9030F6A7-D543-E018-EDAF-789DEB8475B0}"/>
              </a:ext>
            </a:extLst>
          </p:cNvPr>
          <p:cNvSpPr>
            <a:spLocks noGrp="1"/>
          </p:cNvSpPr>
          <p:nvPr>
            <p:ph type="body" sz="half" idx="2"/>
          </p:nvPr>
        </p:nvSpPr>
        <p:spPr>
          <a:xfrm>
            <a:off x="1154954" y="2488367"/>
            <a:ext cx="8825659" cy="3531433"/>
          </a:xfrm>
        </p:spPr>
        <p:txBody>
          <a:bodyPr>
            <a:normAutofit/>
          </a:bodyPr>
          <a:lstStyle/>
          <a:p>
            <a:r>
              <a:rPr lang="en-GB" sz="2400"/>
              <a:t>In this presentation, I will discuss my change management project - peer supported airway management scenario flashcards and how I came to implement it.</a:t>
            </a:r>
          </a:p>
          <a:p>
            <a:r>
              <a:rPr lang="en-GB" sz="2400"/>
              <a:t>I will critically analyse change management strategies I have used for this project, the challenges I face from within the organisation, and I will reflect on the learning that has taken place.</a:t>
            </a:r>
          </a:p>
          <a:p>
            <a:endParaRPr lang="en-GB"/>
          </a:p>
        </p:txBody>
      </p:sp>
    </p:spTree>
    <p:extLst>
      <p:ext uri="{BB962C8B-B14F-4D97-AF65-F5344CB8AC3E}">
        <p14:creationId xmlns:p14="http://schemas.microsoft.com/office/powerpoint/2010/main" val="2902989350"/>
      </p:ext>
    </p:extLst>
  </p:cSld>
  <p:clrMapOvr>
    <a:masterClrMapping/>
  </p:clrMapOvr>
  <p:extLst>
    <p:ext uri="{6950BFC3-D8DA-4A85-94F7-54DA5524770B}">
      <p188:commentRel xmlns:p188="http://schemas.microsoft.com/office/powerpoint/2018/8/main" r:id="rId3"/>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6FF1EC9C-848C-4622-B5AF-FA8CD5EC2530}"/>
              </a:ext>
            </a:extLst>
          </p:cNvPr>
          <p:cNvSpPr>
            <a:spLocks noGrp="1"/>
          </p:cNvSpPr>
          <p:nvPr>
            <p:ph type="title"/>
          </p:nvPr>
        </p:nvSpPr>
        <p:spPr>
          <a:xfrm>
            <a:off x="1103312" y="452718"/>
            <a:ext cx="8947522" cy="1400530"/>
          </a:xfrm>
        </p:spPr>
        <p:txBody>
          <a:bodyPr vert="horz" lIns="91440" tIns="45720" rIns="91440" bIns="45720" rtlCol="0" anchor="ctr">
            <a:normAutofit/>
          </a:bodyPr>
          <a:lstStyle/>
          <a:p>
            <a:r>
              <a:rPr lang="en-US" sz="4200" b="0" i="0" kern="1200">
                <a:solidFill>
                  <a:srgbClr val="FFFFFF"/>
                </a:solidFill>
                <a:latin typeface="+mj-lt"/>
                <a:ea typeface="+mj-ea"/>
                <a:cs typeface="+mj-cs"/>
              </a:rPr>
              <a:t>What is the goal?</a:t>
            </a:r>
          </a:p>
        </p:txBody>
      </p:sp>
      <p:sp>
        <p:nvSpPr>
          <p:cNvPr id="3" name="Text Placeholder 2">
            <a:extLst>
              <a:ext uri="{FF2B5EF4-FFF2-40B4-BE49-F238E27FC236}">
                <a16:creationId xmlns:a16="http://schemas.microsoft.com/office/drawing/2014/main" id="{83972393-5815-C31F-863B-5DA3482DD3A2}"/>
              </a:ext>
            </a:extLst>
          </p:cNvPr>
          <p:cNvSpPr>
            <a:spLocks noGrp="1"/>
          </p:cNvSpPr>
          <p:nvPr>
            <p:ph type="body" sz="half" idx="2"/>
          </p:nvPr>
        </p:nvSpPr>
        <p:spPr>
          <a:xfrm>
            <a:off x="1103312" y="2763520"/>
            <a:ext cx="8946541" cy="3484879"/>
          </a:xfrm>
        </p:spPr>
        <p:txBody>
          <a:bodyPr vert="horz" lIns="91440" tIns="45720" rIns="91440" bIns="45720" rtlCol="0">
            <a:normAutofit/>
          </a:bodyPr>
          <a:lstStyle/>
          <a:p>
            <a:r>
              <a:rPr lang="en-US" sz="2800"/>
              <a:t>The objective of this change project is to improve staff engagement with airway training aids, thereby enhancing their airway management skills and overall competence. </a:t>
            </a:r>
          </a:p>
        </p:txBody>
      </p:sp>
    </p:spTree>
    <p:extLst>
      <p:ext uri="{BB962C8B-B14F-4D97-AF65-F5344CB8AC3E}">
        <p14:creationId xmlns:p14="http://schemas.microsoft.com/office/powerpoint/2010/main" val="244215531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54FC061-BE27-2C75-69F8-3CCB134BB1CB}"/>
              </a:ext>
            </a:extLst>
          </p:cNvPr>
          <p:cNvSpPr>
            <a:spLocks noGrp="1"/>
          </p:cNvSpPr>
          <p:nvPr>
            <p:ph type="title"/>
          </p:nvPr>
        </p:nvSpPr>
        <p:spPr>
          <a:xfrm>
            <a:off x="646111" y="452718"/>
            <a:ext cx="9404723" cy="1400530"/>
          </a:xfrm>
        </p:spPr>
        <p:txBody>
          <a:bodyPr vert="horz" lIns="91440" tIns="45720" rIns="91440" bIns="45720" rtlCol="0" anchor="t">
            <a:normAutofit/>
          </a:bodyPr>
          <a:lstStyle/>
          <a:p>
            <a:r>
              <a:rPr lang="en-US" sz="4200"/>
              <a:t>What are the aims?</a:t>
            </a:r>
          </a:p>
        </p:txBody>
      </p:sp>
      <p:graphicFrame>
        <p:nvGraphicFramePr>
          <p:cNvPr id="5" name="Text Placeholder 2">
            <a:extLst>
              <a:ext uri="{FF2B5EF4-FFF2-40B4-BE49-F238E27FC236}">
                <a16:creationId xmlns:a16="http://schemas.microsoft.com/office/drawing/2014/main" id="{6FC29E32-6163-E3EB-6EC7-6DC2D4FB46FB}"/>
              </a:ext>
            </a:extLst>
          </p:cNvPr>
          <p:cNvGraphicFramePr/>
          <p:nvPr>
            <p:extLst>
              <p:ext uri="{D42A27DB-BD31-4B8C-83A1-F6EECF244321}">
                <p14:modId xmlns:p14="http://schemas.microsoft.com/office/powerpoint/2010/main" val="2102449215"/>
              </p:ext>
            </p:extLst>
          </p:nvPr>
        </p:nvGraphicFramePr>
        <p:xfrm>
          <a:off x="646110" y="1853248"/>
          <a:ext cx="9981915" cy="434327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932264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4D84E-18EE-6B1F-BC36-52EFE1C4CF81}"/>
              </a:ext>
            </a:extLst>
          </p:cNvPr>
          <p:cNvSpPr>
            <a:spLocks noGrp="1"/>
          </p:cNvSpPr>
          <p:nvPr>
            <p:ph type="title"/>
          </p:nvPr>
        </p:nvSpPr>
        <p:spPr>
          <a:xfrm>
            <a:off x="1319846" y="638331"/>
            <a:ext cx="8825659" cy="1025577"/>
          </a:xfrm>
        </p:spPr>
        <p:txBody>
          <a:bodyPr/>
          <a:lstStyle/>
          <a:p>
            <a:r>
              <a:rPr lang="en-GB"/>
              <a:t>Current process</a:t>
            </a:r>
          </a:p>
        </p:txBody>
      </p:sp>
      <p:sp>
        <p:nvSpPr>
          <p:cNvPr id="3" name="Text Placeholder 2">
            <a:extLst>
              <a:ext uri="{FF2B5EF4-FFF2-40B4-BE49-F238E27FC236}">
                <a16:creationId xmlns:a16="http://schemas.microsoft.com/office/drawing/2014/main" id="{CA15B775-B7D0-1505-DA91-A0D95C9D38A8}"/>
              </a:ext>
            </a:extLst>
          </p:cNvPr>
          <p:cNvSpPr>
            <a:spLocks noGrp="1"/>
          </p:cNvSpPr>
          <p:nvPr>
            <p:ph type="body" sz="half" idx="2"/>
          </p:nvPr>
        </p:nvSpPr>
        <p:spPr>
          <a:xfrm>
            <a:off x="1154954" y="1663908"/>
            <a:ext cx="8825659" cy="4355892"/>
          </a:xfrm>
        </p:spPr>
        <p:txBody>
          <a:bodyPr/>
          <a:lstStyle/>
          <a:p>
            <a:pPr marL="285750" indent="-285750">
              <a:buFont typeface="Arial" panose="020B0604020202020204" pitchFamily="34" charset="0"/>
              <a:buChar char="•"/>
            </a:pPr>
            <a:r>
              <a:rPr lang="en-GB" sz="2400"/>
              <a:t>All patient facing clinicians MUST maintain an up-to-date airway log. </a:t>
            </a:r>
          </a:p>
          <a:p>
            <a:pPr marL="285750" indent="-285750">
              <a:buFont typeface="Arial" panose="020B0604020202020204" pitchFamily="34" charset="0"/>
              <a:buChar char="•"/>
            </a:pPr>
            <a:r>
              <a:rPr lang="en-GB" sz="2400"/>
              <a:t>Intubating Paramedics MUST have 2 entries per month.</a:t>
            </a:r>
          </a:p>
          <a:p>
            <a:pPr marL="285750" indent="-285750">
              <a:buFont typeface="Arial" panose="020B0604020202020204" pitchFamily="34" charset="0"/>
              <a:buChar char="•"/>
            </a:pPr>
            <a:r>
              <a:rPr lang="en-GB" sz="2400"/>
              <a:t>This can be simulated practice utilising airway management equipment or patient intervention.</a:t>
            </a:r>
          </a:p>
          <a:p>
            <a:pPr marL="285750" indent="-285750">
              <a:buFont typeface="Arial" panose="020B0604020202020204" pitchFamily="34" charset="0"/>
              <a:buChar char="•"/>
            </a:pPr>
            <a:r>
              <a:rPr lang="en-GB" sz="2400"/>
              <a:t>Currently practice is unsupervised except when on a Senior Paramedic (SP) ride out. </a:t>
            </a:r>
          </a:p>
          <a:p>
            <a:pPr marL="285750" indent="-285750">
              <a:buFont typeface="Arial" panose="020B0604020202020204" pitchFamily="34" charset="0"/>
              <a:buChar char="•"/>
            </a:pPr>
            <a:r>
              <a:rPr lang="en-GB" sz="2400"/>
              <a:t>Then log their entry on an online Airway competency Log MS Form.</a:t>
            </a:r>
          </a:p>
          <a:p>
            <a:endParaRPr lang="en-GB"/>
          </a:p>
        </p:txBody>
      </p:sp>
    </p:spTree>
    <p:extLst>
      <p:ext uri="{BB962C8B-B14F-4D97-AF65-F5344CB8AC3E}">
        <p14:creationId xmlns:p14="http://schemas.microsoft.com/office/powerpoint/2010/main" val="2837407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9D1B3-9F11-C2EC-AC29-CE2340414837}"/>
              </a:ext>
            </a:extLst>
          </p:cNvPr>
          <p:cNvSpPr>
            <a:spLocks noGrp="1"/>
          </p:cNvSpPr>
          <p:nvPr>
            <p:ph type="title"/>
          </p:nvPr>
        </p:nvSpPr>
        <p:spPr/>
        <p:txBody>
          <a:bodyPr/>
          <a:lstStyle/>
          <a:p>
            <a:pPr algn="ctr"/>
            <a:r>
              <a:rPr lang="en-GB"/>
              <a:t>WAST Airway Management Skills station</a:t>
            </a:r>
          </a:p>
        </p:txBody>
      </p:sp>
      <p:pic>
        <p:nvPicPr>
          <p:cNvPr id="4" name="Picture 3" descr="A medical equipment on a table&#10;&#10;Description automatically generated">
            <a:extLst>
              <a:ext uri="{FF2B5EF4-FFF2-40B4-BE49-F238E27FC236}">
                <a16:creationId xmlns:a16="http://schemas.microsoft.com/office/drawing/2014/main" id="{AB5108EC-18A4-B22D-50CB-BC94C96902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111" y="1819639"/>
            <a:ext cx="9753600" cy="4392991"/>
          </a:xfrm>
          <a:prstGeom prst="rect">
            <a:avLst/>
          </a:prstGeom>
        </p:spPr>
      </p:pic>
    </p:spTree>
    <p:extLst>
      <p:ext uri="{BB962C8B-B14F-4D97-AF65-F5344CB8AC3E}">
        <p14:creationId xmlns:p14="http://schemas.microsoft.com/office/powerpoint/2010/main" val="3160561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9BE0A4-C97E-DDA4-DE16-DFAEEAD38777}"/>
              </a:ext>
            </a:extLst>
          </p:cNvPr>
          <p:cNvSpPr>
            <a:spLocks noGrp="1"/>
          </p:cNvSpPr>
          <p:nvPr>
            <p:ph type="title"/>
          </p:nvPr>
        </p:nvSpPr>
        <p:spPr>
          <a:xfrm>
            <a:off x="8191925" y="1325880"/>
            <a:ext cx="3352375" cy="3066507"/>
          </a:xfrm>
        </p:spPr>
        <p:txBody>
          <a:bodyPr vert="horz" lIns="91440" tIns="45720" rIns="91440" bIns="45720" rtlCol="0" anchor="b">
            <a:normAutofit/>
          </a:bodyPr>
          <a:lstStyle/>
          <a:p>
            <a:r>
              <a:rPr lang="en-US" sz="5400" b="0" i="0" kern="1200">
                <a:solidFill>
                  <a:srgbClr val="EBEBEB"/>
                </a:solidFill>
                <a:latin typeface="+mj-lt"/>
                <a:ea typeface="+mj-ea"/>
                <a:cs typeface="+mj-cs"/>
              </a:rPr>
              <a:t>Fishbone analysis</a:t>
            </a:r>
          </a:p>
        </p:txBody>
      </p:sp>
      <p:sp>
        <p:nvSpPr>
          <p:cNvPr id="22"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4" name="Freeform: Shape 23">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25">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 name="Picture 2" descr="A diagram of a company&#10;&#10;Description automatically generated">
            <a:extLst>
              <a:ext uri="{FF2B5EF4-FFF2-40B4-BE49-F238E27FC236}">
                <a16:creationId xmlns:a16="http://schemas.microsoft.com/office/drawing/2014/main" id="{8F1E45CF-AD68-331B-2B35-798ECAFCC5E1}"/>
              </a:ext>
            </a:extLst>
          </p:cNvPr>
          <p:cNvPicPr>
            <a:picLocks noChangeAspect="1"/>
          </p:cNvPicPr>
          <p:nvPr/>
        </p:nvPicPr>
        <p:blipFill>
          <a:blip r:embed="rId7"/>
          <a:stretch>
            <a:fillRect/>
          </a:stretch>
        </p:blipFill>
        <p:spPr>
          <a:xfrm>
            <a:off x="643854" y="1594598"/>
            <a:ext cx="6270662" cy="3668338"/>
          </a:xfrm>
          <a:prstGeom prst="rect">
            <a:avLst/>
          </a:prstGeom>
          <a:effectLst/>
        </p:spPr>
      </p:pic>
    </p:spTree>
    <p:extLst>
      <p:ext uri="{BB962C8B-B14F-4D97-AF65-F5344CB8AC3E}">
        <p14:creationId xmlns:p14="http://schemas.microsoft.com/office/powerpoint/2010/main" val="314110437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AD3DA-9E46-A292-A228-9B4A9679DA87}"/>
              </a:ext>
            </a:extLst>
          </p:cNvPr>
          <p:cNvSpPr>
            <a:spLocks noGrp="1"/>
          </p:cNvSpPr>
          <p:nvPr>
            <p:ph type="title"/>
          </p:nvPr>
        </p:nvSpPr>
        <p:spPr/>
        <p:txBody>
          <a:bodyPr/>
          <a:lstStyle/>
          <a:p>
            <a:r>
              <a:rPr lang="en-GB"/>
              <a:t>Issues with the current process</a:t>
            </a:r>
          </a:p>
        </p:txBody>
      </p:sp>
      <p:sp>
        <p:nvSpPr>
          <p:cNvPr id="3" name="Text Placeholder 2">
            <a:extLst>
              <a:ext uri="{FF2B5EF4-FFF2-40B4-BE49-F238E27FC236}">
                <a16:creationId xmlns:a16="http://schemas.microsoft.com/office/drawing/2014/main" id="{2AA80698-940F-CE27-C039-C3F4F8A37187}"/>
              </a:ext>
            </a:extLst>
          </p:cNvPr>
          <p:cNvSpPr>
            <a:spLocks noGrp="1"/>
          </p:cNvSpPr>
          <p:nvPr>
            <p:ph type="body" sz="half" idx="2"/>
          </p:nvPr>
        </p:nvSpPr>
        <p:spPr/>
        <p:txBody>
          <a:bodyPr>
            <a:normAutofit fontScale="92500"/>
          </a:bodyPr>
          <a:lstStyle/>
          <a:p>
            <a:pPr marL="342900" indent="-342900">
              <a:buFont typeface="Arial" panose="020B0604020202020204" pitchFamily="34" charset="0"/>
              <a:buChar char="•"/>
            </a:pPr>
            <a:r>
              <a:rPr lang="en-GB" sz="2400"/>
              <a:t>Disinterested staff</a:t>
            </a:r>
          </a:p>
          <a:p>
            <a:pPr marL="342900" indent="-342900">
              <a:buFont typeface="Arial" panose="020B0604020202020204" pitchFamily="34" charset="0"/>
              <a:buChar char="•"/>
            </a:pPr>
            <a:r>
              <a:rPr lang="en-GB" sz="2400"/>
              <a:t>Lack of motivation to complete</a:t>
            </a:r>
          </a:p>
          <a:p>
            <a:pPr marL="342900" indent="-342900">
              <a:buFont typeface="Arial" panose="020B0604020202020204" pitchFamily="34" charset="0"/>
              <a:buChar char="•"/>
            </a:pPr>
            <a:r>
              <a:rPr lang="en-GB" sz="2400"/>
              <a:t>Staff find it repetitive</a:t>
            </a:r>
          </a:p>
          <a:p>
            <a:pPr marL="342900" indent="-342900">
              <a:buFont typeface="Arial" panose="020B0604020202020204" pitchFamily="34" charset="0"/>
              <a:buChar char="•"/>
            </a:pPr>
            <a:r>
              <a:rPr lang="en-GB" sz="2400"/>
              <a:t>Not challenging</a:t>
            </a:r>
          </a:p>
          <a:p>
            <a:pPr marL="342900" indent="-342900">
              <a:buFont typeface="Arial" panose="020B0604020202020204" pitchFamily="34" charset="0"/>
              <a:buChar char="•"/>
            </a:pPr>
            <a:r>
              <a:rPr lang="en-GB" sz="2400"/>
              <a:t>Requires a level of trust with staff to genuinely complete. </a:t>
            </a:r>
          </a:p>
          <a:p>
            <a:endParaRPr lang="en-GB"/>
          </a:p>
        </p:txBody>
      </p:sp>
    </p:spTree>
    <p:extLst>
      <p:ext uri="{BB962C8B-B14F-4D97-AF65-F5344CB8AC3E}">
        <p14:creationId xmlns:p14="http://schemas.microsoft.com/office/powerpoint/2010/main" val="1858972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0" name="Picture 29">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31">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4" name="Picture 33">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6" name="Picture 35">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8" name="Rectangle 3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A blue arrows with white text&#10;&#10;Description automatically generated">
            <a:extLst>
              <a:ext uri="{FF2B5EF4-FFF2-40B4-BE49-F238E27FC236}">
                <a16:creationId xmlns:a16="http://schemas.microsoft.com/office/drawing/2014/main" id="{D4BCA0B5-400C-731C-849C-51D23F64521F}"/>
              </a:ext>
            </a:extLst>
          </p:cNvPr>
          <p:cNvPicPr>
            <a:picLocks noChangeAspect="1"/>
          </p:cNvPicPr>
          <p:nvPr/>
        </p:nvPicPr>
        <p:blipFill>
          <a:blip r:embed="rId9"/>
          <a:srcRect t="10866" r="-1" b="1053"/>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40"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42" name="Freeform: Shape 41">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1B874A-5F01-65A7-BEE2-0C3265186D6D}"/>
              </a:ext>
            </a:extLst>
          </p:cNvPr>
          <p:cNvSpPr>
            <a:spLocks noGrp="1"/>
          </p:cNvSpPr>
          <p:nvPr>
            <p:ph type="title"/>
          </p:nvPr>
        </p:nvSpPr>
        <p:spPr>
          <a:xfrm>
            <a:off x="636916" y="4854346"/>
            <a:ext cx="10407602" cy="868026"/>
          </a:xfrm>
        </p:spPr>
        <p:txBody>
          <a:bodyPr vert="horz" lIns="91440" tIns="45720" rIns="91440" bIns="45720" rtlCol="0" anchor="b">
            <a:normAutofit/>
          </a:bodyPr>
          <a:lstStyle/>
          <a:p>
            <a:r>
              <a:rPr lang="en-US" sz="4800">
                <a:solidFill>
                  <a:srgbClr val="EBEBEB"/>
                </a:solidFill>
              </a:rPr>
              <a:t>Forcefield analysis:</a:t>
            </a:r>
          </a:p>
        </p:txBody>
      </p:sp>
    </p:spTree>
    <p:extLst>
      <p:ext uri="{BB962C8B-B14F-4D97-AF65-F5344CB8AC3E}">
        <p14:creationId xmlns:p14="http://schemas.microsoft.com/office/powerpoint/2010/main" val="3527749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extLst>
    <p:ext uri="{6950BFC3-D8DA-4A85-94F7-54DA5524770B}">
      <p188:commentRel xmlns:p188="http://schemas.microsoft.com/office/powerpoint/2018/8/main" r:id="rId3"/>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02903-30F0-E809-2E12-870DC950363D}"/>
              </a:ext>
            </a:extLst>
          </p:cNvPr>
          <p:cNvSpPr>
            <a:spLocks noGrp="1"/>
          </p:cNvSpPr>
          <p:nvPr>
            <p:ph type="title"/>
          </p:nvPr>
        </p:nvSpPr>
        <p:spPr/>
        <p:txBody>
          <a:bodyPr/>
          <a:lstStyle/>
          <a:p>
            <a:r>
              <a:rPr lang="en-GB"/>
              <a:t>Change project</a:t>
            </a:r>
          </a:p>
        </p:txBody>
      </p:sp>
      <p:sp>
        <p:nvSpPr>
          <p:cNvPr id="3" name="Text Placeholder 2">
            <a:extLst>
              <a:ext uri="{FF2B5EF4-FFF2-40B4-BE49-F238E27FC236}">
                <a16:creationId xmlns:a16="http://schemas.microsoft.com/office/drawing/2014/main" id="{26ADD921-F856-EBDB-CC4F-CCD09B037331}"/>
              </a:ext>
            </a:extLst>
          </p:cNvPr>
          <p:cNvSpPr>
            <a:spLocks noGrp="1"/>
          </p:cNvSpPr>
          <p:nvPr>
            <p:ph type="body" sz="half" idx="2"/>
          </p:nvPr>
        </p:nvSpPr>
        <p:spPr>
          <a:xfrm>
            <a:off x="1154954" y="2608289"/>
            <a:ext cx="8825659" cy="3411511"/>
          </a:xfrm>
        </p:spPr>
        <p:txBody>
          <a:bodyPr>
            <a:normAutofit fontScale="92500" lnSpcReduction="10000"/>
          </a:bodyPr>
          <a:lstStyle/>
          <a:p>
            <a:r>
              <a:rPr lang="en-GB" sz="2400"/>
              <a:t>Create peer supported airway management scenario flashcards.</a:t>
            </a:r>
          </a:p>
          <a:p>
            <a:r>
              <a:rPr lang="en-GB" sz="2400"/>
              <a:t>Staff will work with a peer, who will support them through the scenario using the flashcard.</a:t>
            </a:r>
          </a:p>
          <a:p>
            <a:r>
              <a:rPr lang="en-GB" sz="2400"/>
              <a:t>Staff can then document the peer supported simulations on their airway log. </a:t>
            </a:r>
          </a:p>
          <a:p>
            <a:r>
              <a:rPr lang="en-GB" sz="2400"/>
              <a:t>Airway log will be monitor by Health Board Clinical Leads (HBCL)/Senior Paramedics (SP).</a:t>
            </a:r>
          </a:p>
          <a:p>
            <a:r>
              <a:rPr lang="en-GB" sz="2400"/>
              <a:t>SP’s will continue to provide support and guidance to staff.</a:t>
            </a:r>
            <a:endParaRPr lang="en-GB"/>
          </a:p>
          <a:p>
            <a:endParaRPr lang="en-GB"/>
          </a:p>
          <a:p>
            <a:endParaRPr lang="en-GB"/>
          </a:p>
        </p:txBody>
      </p:sp>
    </p:spTree>
    <p:extLst>
      <p:ext uri="{BB962C8B-B14F-4D97-AF65-F5344CB8AC3E}">
        <p14:creationId xmlns:p14="http://schemas.microsoft.com/office/powerpoint/2010/main" val="3388270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BA3DF6E-AFDB-0304-07C9-6211AE799298}"/>
              </a:ext>
            </a:extLst>
          </p:cNvPr>
          <p:cNvPicPr>
            <a:picLocks noChangeAspect="1"/>
          </p:cNvPicPr>
          <p:nvPr/>
        </p:nvPicPr>
        <p:blipFill>
          <a:blip r:embed="rId3"/>
          <a:stretch>
            <a:fillRect/>
          </a:stretch>
        </p:blipFill>
        <p:spPr>
          <a:xfrm>
            <a:off x="220720" y="191068"/>
            <a:ext cx="4574834" cy="6475863"/>
          </a:xfrm>
          <a:prstGeom prst="rect">
            <a:avLst/>
          </a:prstGeom>
        </p:spPr>
      </p:pic>
      <p:pic>
        <p:nvPicPr>
          <p:cNvPr id="6" name="Picture 5">
            <a:extLst>
              <a:ext uri="{FF2B5EF4-FFF2-40B4-BE49-F238E27FC236}">
                <a16:creationId xmlns:a16="http://schemas.microsoft.com/office/drawing/2014/main" id="{0A667F89-E4F2-2265-A9F6-FF57358CC11F}"/>
              </a:ext>
            </a:extLst>
          </p:cNvPr>
          <p:cNvPicPr>
            <a:picLocks noChangeAspect="1"/>
          </p:cNvPicPr>
          <p:nvPr/>
        </p:nvPicPr>
        <p:blipFill>
          <a:blip r:embed="rId4"/>
          <a:stretch>
            <a:fillRect/>
          </a:stretch>
        </p:blipFill>
        <p:spPr>
          <a:xfrm>
            <a:off x="5339058" y="191068"/>
            <a:ext cx="4574834" cy="6477164"/>
          </a:xfrm>
          <a:prstGeom prst="rect">
            <a:avLst/>
          </a:prstGeom>
        </p:spPr>
      </p:pic>
    </p:spTree>
    <p:extLst>
      <p:ext uri="{BB962C8B-B14F-4D97-AF65-F5344CB8AC3E}">
        <p14:creationId xmlns:p14="http://schemas.microsoft.com/office/powerpoint/2010/main" val="1239744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9B9B0-24CC-A947-B89F-FF4C521E235D}"/>
              </a:ext>
            </a:extLst>
          </p:cNvPr>
          <p:cNvSpPr>
            <a:spLocks noGrp="1"/>
          </p:cNvSpPr>
          <p:nvPr>
            <p:ph type="title"/>
          </p:nvPr>
        </p:nvSpPr>
        <p:spPr/>
        <p:txBody>
          <a:bodyPr/>
          <a:lstStyle/>
          <a:p>
            <a:r>
              <a:rPr lang="en-GB"/>
              <a:t>Lewin's Three stage Model of Change</a:t>
            </a:r>
          </a:p>
        </p:txBody>
      </p:sp>
      <p:sp>
        <p:nvSpPr>
          <p:cNvPr id="3" name="Text Placeholder 2">
            <a:extLst>
              <a:ext uri="{FF2B5EF4-FFF2-40B4-BE49-F238E27FC236}">
                <a16:creationId xmlns:a16="http://schemas.microsoft.com/office/drawing/2014/main" id="{92FED1F5-4904-A563-EA65-F57DD3CCA6F3}"/>
              </a:ext>
            </a:extLst>
          </p:cNvPr>
          <p:cNvSpPr>
            <a:spLocks noGrp="1"/>
          </p:cNvSpPr>
          <p:nvPr>
            <p:ph type="body" idx="1"/>
          </p:nvPr>
        </p:nvSpPr>
        <p:spPr/>
        <p:txBody>
          <a:bodyPr/>
          <a:lstStyle/>
          <a:p>
            <a:r>
              <a:rPr lang="en-GB"/>
              <a:t>Unfreeze	</a:t>
            </a:r>
          </a:p>
        </p:txBody>
      </p:sp>
      <p:sp>
        <p:nvSpPr>
          <p:cNvPr id="4" name="Text Placeholder 3">
            <a:extLst>
              <a:ext uri="{FF2B5EF4-FFF2-40B4-BE49-F238E27FC236}">
                <a16:creationId xmlns:a16="http://schemas.microsoft.com/office/drawing/2014/main" id="{974368F3-AD37-CC13-E175-8E9832D80DA9}"/>
              </a:ext>
            </a:extLst>
          </p:cNvPr>
          <p:cNvSpPr>
            <a:spLocks noGrp="1"/>
          </p:cNvSpPr>
          <p:nvPr>
            <p:ph type="body" sz="half" idx="15"/>
          </p:nvPr>
        </p:nvSpPr>
        <p:spPr/>
        <p:txBody>
          <a:bodyPr>
            <a:normAutofit fontScale="92500" lnSpcReduction="20000"/>
          </a:bodyPr>
          <a:lstStyle/>
          <a:p>
            <a:r>
              <a:rPr lang="en-GB" sz="2600"/>
              <a:t>Recognising the need for change.</a:t>
            </a:r>
          </a:p>
          <a:p>
            <a:r>
              <a:rPr lang="en-GB" sz="2600"/>
              <a:t>Determining what needs to change.</a:t>
            </a:r>
          </a:p>
          <a:p>
            <a:r>
              <a:rPr lang="en-GB" sz="2600"/>
              <a:t>Understand what change I can implement within my remit as a Senior Paramedic (SP).</a:t>
            </a:r>
          </a:p>
          <a:p>
            <a:endParaRPr lang="en-GB"/>
          </a:p>
        </p:txBody>
      </p:sp>
      <p:sp>
        <p:nvSpPr>
          <p:cNvPr id="5" name="Text Placeholder 4">
            <a:extLst>
              <a:ext uri="{FF2B5EF4-FFF2-40B4-BE49-F238E27FC236}">
                <a16:creationId xmlns:a16="http://schemas.microsoft.com/office/drawing/2014/main" id="{65151931-81B0-6E44-A6D3-3905FB068B5B}"/>
              </a:ext>
            </a:extLst>
          </p:cNvPr>
          <p:cNvSpPr>
            <a:spLocks noGrp="1"/>
          </p:cNvSpPr>
          <p:nvPr>
            <p:ph type="body" sz="quarter" idx="3"/>
          </p:nvPr>
        </p:nvSpPr>
        <p:spPr/>
        <p:txBody>
          <a:bodyPr/>
          <a:lstStyle/>
          <a:p>
            <a:r>
              <a:rPr lang="en-GB"/>
              <a:t>Change</a:t>
            </a:r>
          </a:p>
        </p:txBody>
      </p:sp>
      <p:sp>
        <p:nvSpPr>
          <p:cNvPr id="6" name="Text Placeholder 5">
            <a:extLst>
              <a:ext uri="{FF2B5EF4-FFF2-40B4-BE49-F238E27FC236}">
                <a16:creationId xmlns:a16="http://schemas.microsoft.com/office/drawing/2014/main" id="{FF7C604F-686E-1059-129B-EF0AD720D6CC}"/>
              </a:ext>
            </a:extLst>
          </p:cNvPr>
          <p:cNvSpPr>
            <a:spLocks noGrp="1"/>
          </p:cNvSpPr>
          <p:nvPr>
            <p:ph type="body" sz="half" idx="16"/>
          </p:nvPr>
        </p:nvSpPr>
        <p:spPr/>
        <p:txBody>
          <a:bodyPr>
            <a:normAutofit/>
          </a:bodyPr>
          <a:lstStyle/>
          <a:p>
            <a:r>
              <a:rPr lang="en-GB" sz="2400"/>
              <a:t>Planning and implementation of project.</a:t>
            </a:r>
          </a:p>
          <a:p>
            <a:r>
              <a:rPr lang="en-GB" sz="2400"/>
              <a:t>Seek feedback from stakeholders to learn and adapt. </a:t>
            </a:r>
          </a:p>
        </p:txBody>
      </p:sp>
      <p:sp>
        <p:nvSpPr>
          <p:cNvPr id="7" name="Text Placeholder 6">
            <a:extLst>
              <a:ext uri="{FF2B5EF4-FFF2-40B4-BE49-F238E27FC236}">
                <a16:creationId xmlns:a16="http://schemas.microsoft.com/office/drawing/2014/main" id="{EBE67D0C-8685-2ECC-A7EF-7CAE220704B3}"/>
              </a:ext>
            </a:extLst>
          </p:cNvPr>
          <p:cNvSpPr>
            <a:spLocks noGrp="1"/>
          </p:cNvSpPr>
          <p:nvPr>
            <p:ph type="body" sz="quarter" idx="13"/>
          </p:nvPr>
        </p:nvSpPr>
        <p:spPr/>
        <p:txBody>
          <a:bodyPr/>
          <a:lstStyle/>
          <a:p>
            <a:r>
              <a:rPr lang="en-GB"/>
              <a:t>Refreeze</a:t>
            </a:r>
          </a:p>
        </p:txBody>
      </p:sp>
      <p:sp>
        <p:nvSpPr>
          <p:cNvPr id="8" name="Text Placeholder 7">
            <a:extLst>
              <a:ext uri="{FF2B5EF4-FFF2-40B4-BE49-F238E27FC236}">
                <a16:creationId xmlns:a16="http://schemas.microsoft.com/office/drawing/2014/main" id="{4BEC313B-8F81-13BE-571E-A9B5C41AD824}"/>
              </a:ext>
            </a:extLst>
          </p:cNvPr>
          <p:cNvSpPr>
            <a:spLocks noGrp="1"/>
          </p:cNvSpPr>
          <p:nvPr>
            <p:ph type="body" sz="half" idx="17"/>
          </p:nvPr>
        </p:nvSpPr>
        <p:spPr/>
        <p:txBody>
          <a:bodyPr/>
          <a:lstStyle/>
          <a:p>
            <a:r>
              <a:rPr lang="en-GB" sz="2400"/>
              <a:t>Solidify the change </a:t>
            </a:r>
          </a:p>
          <a:p>
            <a:r>
              <a:rPr lang="en-GB" sz="2400"/>
              <a:t>Integrate into the “day to day norm”. </a:t>
            </a:r>
          </a:p>
          <a:p>
            <a:r>
              <a:rPr lang="en-GB" sz="2400"/>
              <a:t>Support and sustain the change.</a:t>
            </a:r>
          </a:p>
          <a:p>
            <a:endParaRPr lang="en-GB" sz="2400"/>
          </a:p>
          <a:p>
            <a:endParaRPr lang="en-GB"/>
          </a:p>
        </p:txBody>
      </p:sp>
    </p:spTree>
    <p:extLst>
      <p:ext uri="{BB962C8B-B14F-4D97-AF65-F5344CB8AC3E}">
        <p14:creationId xmlns:p14="http://schemas.microsoft.com/office/powerpoint/2010/main" val="2177478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E48AD-818C-0793-7EF0-F833BB8CFF6C}"/>
              </a:ext>
            </a:extLst>
          </p:cNvPr>
          <p:cNvSpPr>
            <a:spLocks noGrp="1"/>
          </p:cNvSpPr>
          <p:nvPr>
            <p:ph type="title"/>
          </p:nvPr>
        </p:nvSpPr>
        <p:spPr/>
        <p:txBody>
          <a:bodyPr/>
          <a:lstStyle/>
          <a:p>
            <a:r>
              <a:rPr lang="en-US" b="0" i="0" kern="1200">
                <a:solidFill>
                  <a:srgbClr val="EBEBEB"/>
                </a:solidFill>
                <a:latin typeface="+mj-lt"/>
                <a:ea typeface="+mj-ea"/>
                <a:cs typeface="+mj-cs"/>
              </a:rPr>
              <a:t>Stakeholder analysis:</a:t>
            </a:r>
            <a:endParaRPr lang="en-GB"/>
          </a:p>
        </p:txBody>
      </p:sp>
      <p:sp>
        <p:nvSpPr>
          <p:cNvPr id="3" name="Text Placeholder 2">
            <a:extLst>
              <a:ext uri="{FF2B5EF4-FFF2-40B4-BE49-F238E27FC236}">
                <a16:creationId xmlns:a16="http://schemas.microsoft.com/office/drawing/2014/main" id="{BE02602E-08C1-CA08-BB26-C949C0E4EC34}"/>
              </a:ext>
            </a:extLst>
          </p:cNvPr>
          <p:cNvSpPr>
            <a:spLocks noGrp="1"/>
          </p:cNvSpPr>
          <p:nvPr>
            <p:ph type="body" idx="1"/>
          </p:nvPr>
        </p:nvSpPr>
        <p:spPr/>
        <p:txBody>
          <a:bodyPr/>
          <a:lstStyle/>
          <a:p>
            <a:r>
              <a:rPr lang="en-GB">
                <a:solidFill>
                  <a:schemeClr val="tx1"/>
                </a:solidFill>
              </a:rPr>
              <a:t>Clinical Staff</a:t>
            </a:r>
          </a:p>
        </p:txBody>
      </p:sp>
      <p:sp>
        <p:nvSpPr>
          <p:cNvPr id="4" name="Text Placeholder 3">
            <a:extLst>
              <a:ext uri="{FF2B5EF4-FFF2-40B4-BE49-F238E27FC236}">
                <a16:creationId xmlns:a16="http://schemas.microsoft.com/office/drawing/2014/main" id="{C47FA904-E510-1AA8-A56D-15631634550F}"/>
              </a:ext>
            </a:extLst>
          </p:cNvPr>
          <p:cNvSpPr>
            <a:spLocks noGrp="1"/>
          </p:cNvSpPr>
          <p:nvPr>
            <p:ph type="body" sz="half" idx="15"/>
          </p:nvPr>
        </p:nvSpPr>
        <p:spPr>
          <a:xfrm>
            <a:off x="652463" y="2667000"/>
            <a:ext cx="2927350" cy="1633539"/>
          </a:xfrm>
        </p:spPr>
        <p:txBody>
          <a:bodyPr/>
          <a:lstStyle/>
          <a:p>
            <a:r>
              <a:rPr lang="en-GB"/>
              <a:t>High impact and stake in project</a:t>
            </a:r>
          </a:p>
          <a:p>
            <a:r>
              <a:rPr lang="en-GB"/>
              <a:t>Need to participate and provide feedback!</a:t>
            </a:r>
          </a:p>
          <a:p>
            <a:r>
              <a:rPr lang="en-GB"/>
              <a:t>They directly benefit from participation.</a:t>
            </a:r>
          </a:p>
          <a:p>
            <a:endParaRPr lang="en-GB"/>
          </a:p>
        </p:txBody>
      </p:sp>
      <p:sp>
        <p:nvSpPr>
          <p:cNvPr id="5" name="Text Placeholder 4">
            <a:extLst>
              <a:ext uri="{FF2B5EF4-FFF2-40B4-BE49-F238E27FC236}">
                <a16:creationId xmlns:a16="http://schemas.microsoft.com/office/drawing/2014/main" id="{E40F0781-13AC-667D-858F-CF6537E0E3BA}"/>
              </a:ext>
            </a:extLst>
          </p:cNvPr>
          <p:cNvSpPr>
            <a:spLocks noGrp="1"/>
          </p:cNvSpPr>
          <p:nvPr>
            <p:ph type="body" sz="quarter" idx="3"/>
          </p:nvPr>
        </p:nvSpPr>
        <p:spPr/>
        <p:txBody>
          <a:bodyPr/>
          <a:lstStyle/>
          <a:p>
            <a:r>
              <a:rPr lang="en-GB">
                <a:solidFill>
                  <a:schemeClr val="tx1"/>
                </a:solidFill>
              </a:rPr>
              <a:t>SP’s and HBCL</a:t>
            </a:r>
          </a:p>
        </p:txBody>
      </p:sp>
      <p:sp>
        <p:nvSpPr>
          <p:cNvPr id="6" name="Text Placeholder 5">
            <a:extLst>
              <a:ext uri="{FF2B5EF4-FFF2-40B4-BE49-F238E27FC236}">
                <a16:creationId xmlns:a16="http://schemas.microsoft.com/office/drawing/2014/main" id="{D661345E-8180-B052-B749-7E48ACA38BCD}"/>
              </a:ext>
            </a:extLst>
          </p:cNvPr>
          <p:cNvSpPr>
            <a:spLocks noGrp="1"/>
          </p:cNvSpPr>
          <p:nvPr>
            <p:ph type="body" sz="half" idx="16"/>
          </p:nvPr>
        </p:nvSpPr>
        <p:spPr>
          <a:xfrm>
            <a:off x="3873106" y="2667000"/>
            <a:ext cx="2946794" cy="1809750"/>
          </a:xfrm>
        </p:spPr>
        <p:txBody>
          <a:bodyPr/>
          <a:lstStyle/>
          <a:p>
            <a:r>
              <a:rPr lang="en-GB"/>
              <a:t>High Impact and Stake in project.</a:t>
            </a:r>
          </a:p>
          <a:p>
            <a:r>
              <a:rPr lang="en-GB"/>
              <a:t>Can drive and support engagement in project. </a:t>
            </a:r>
          </a:p>
          <a:p>
            <a:r>
              <a:rPr lang="en-GB"/>
              <a:t>Clinical leadership to staff.</a:t>
            </a:r>
          </a:p>
          <a:p>
            <a:r>
              <a:rPr lang="en-GB"/>
              <a:t>Feedback!!</a:t>
            </a:r>
          </a:p>
          <a:p>
            <a:endParaRPr lang="en-GB"/>
          </a:p>
        </p:txBody>
      </p:sp>
      <p:sp>
        <p:nvSpPr>
          <p:cNvPr id="7" name="Text Placeholder 6">
            <a:extLst>
              <a:ext uri="{FF2B5EF4-FFF2-40B4-BE49-F238E27FC236}">
                <a16:creationId xmlns:a16="http://schemas.microsoft.com/office/drawing/2014/main" id="{A22A16A4-84D8-9FC9-CB5E-7A9C87A8AAC8}"/>
              </a:ext>
            </a:extLst>
          </p:cNvPr>
          <p:cNvSpPr>
            <a:spLocks noGrp="1"/>
          </p:cNvSpPr>
          <p:nvPr>
            <p:ph type="body" sz="quarter" idx="13"/>
          </p:nvPr>
        </p:nvSpPr>
        <p:spPr/>
        <p:txBody>
          <a:bodyPr/>
          <a:lstStyle/>
          <a:p>
            <a:r>
              <a:rPr lang="en-GB">
                <a:solidFill>
                  <a:schemeClr val="tx1"/>
                </a:solidFill>
              </a:rPr>
              <a:t>Patients</a:t>
            </a:r>
            <a:endParaRPr lang="en-GB"/>
          </a:p>
        </p:txBody>
      </p:sp>
      <p:sp>
        <p:nvSpPr>
          <p:cNvPr id="8" name="Text Placeholder 7">
            <a:extLst>
              <a:ext uri="{FF2B5EF4-FFF2-40B4-BE49-F238E27FC236}">
                <a16:creationId xmlns:a16="http://schemas.microsoft.com/office/drawing/2014/main" id="{264DA4F4-D09E-9247-5FA7-BBE935DFEA0E}"/>
              </a:ext>
            </a:extLst>
          </p:cNvPr>
          <p:cNvSpPr>
            <a:spLocks noGrp="1"/>
          </p:cNvSpPr>
          <p:nvPr>
            <p:ph type="body" sz="half" idx="17"/>
          </p:nvPr>
        </p:nvSpPr>
        <p:spPr>
          <a:xfrm>
            <a:off x="7124700" y="2667000"/>
            <a:ext cx="2932113" cy="1633539"/>
          </a:xfrm>
        </p:spPr>
        <p:txBody>
          <a:bodyPr/>
          <a:lstStyle/>
          <a:p>
            <a:r>
              <a:rPr lang="en-GB"/>
              <a:t>High stake and Impact.</a:t>
            </a:r>
          </a:p>
          <a:p>
            <a:r>
              <a:rPr lang="en-GB"/>
              <a:t>Direct beneficiaries of improved airway management skills.</a:t>
            </a:r>
          </a:p>
          <a:p>
            <a:r>
              <a:rPr lang="en-GB"/>
              <a:t>Potential for feedback??</a:t>
            </a:r>
          </a:p>
          <a:p>
            <a:endParaRPr lang="en-GB"/>
          </a:p>
        </p:txBody>
      </p:sp>
      <p:sp>
        <p:nvSpPr>
          <p:cNvPr id="9" name="Text Placeholder 2">
            <a:extLst>
              <a:ext uri="{FF2B5EF4-FFF2-40B4-BE49-F238E27FC236}">
                <a16:creationId xmlns:a16="http://schemas.microsoft.com/office/drawing/2014/main" id="{7DED37F0-0E58-901B-B727-5A357613EFCB}"/>
              </a:ext>
            </a:extLst>
          </p:cNvPr>
          <p:cNvSpPr txBox="1">
            <a:spLocks/>
          </p:cNvSpPr>
          <p:nvPr/>
        </p:nvSpPr>
        <p:spPr>
          <a:xfrm>
            <a:off x="671979" y="4716622"/>
            <a:ext cx="2946866"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400" b="0" i="0" kern="1200">
                <a:solidFill>
                  <a:schemeClr val="bg2">
                    <a:lumMod val="40000"/>
                    <a:lumOff val="60000"/>
                  </a:schemeClr>
                </a:solidFill>
                <a:latin typeface="+mj-lt"/>
                <a:ea typeface="+mj-ea"/>
                <a:cs typeface="+mj-cs"/>
              </a:defRPr>
            </a:lvl1pPr>
            <a:lvl2pPr marL="4572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1" i="0" kern="1200">
                <a:solidFill>
                  <a:schemeClr val="tx1"/>
                </a:solidFill>
                <a:latin typeface="+mj-lt"/>
                <a:ea typeface="+mj-ea"/>
                <a:cs typeface="+mj-cs"/>
              </a:defRPr>
            </a:lvl2pPr>
            <a:lvl3pPr marL="9144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800" b="1" i="0" kern="1200">
                <a:solidFill>
                  <a:schemeClr val="tx1"/>
                </a:solidFill>
                <a:latin typeface="+mj-lt"/>
                <a:ea typeface="+mj-ea"/>
                <a:cs typeface="+mj-cs"/>
              </a:defRPr>
            </a:lvl3pPr>
            <a:lvl4pPr marL="13716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600" b="1" i="0" kern="1200">
                <a:solidFill>
                  <a:schemeClr val="tx1"/>
                </a:solidFill>
                <a:latin typeface="+mj-lt"/>
                <a:ea typeface="+mj-ea"/>
                <a:cs typeface="+mj-cs"/>
              </a:defRPr>
            </a:lvl4pPr>
            <a:lvl5pPr marL="18288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600" b="1" i="0" kern="1200">
                <a:solidFill>
                  <a:schemeClr val="tx1"/>
                </a:solidFill>
                <a:latin typeface="+mj-lt"/>
                <a:ea typeface="+mj-ea"/>
                <a:cs typeface="+mj-cs"/>
              </a:defRPr>
            </a:lvl5pPr>
            <a:lvl6pPr marL="22860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600" b="1" i="0" kern="1200">
                <a:solidFill>
                  <a:schemeClr val="tx1"/>
                </a:solidFill>
                <a:latin typeface="+mj-lt"/>
                <a:ea typeface="+mj-ea"/>
                <a:cs typeface="+mj-cs"/>
              </a:defRPr>
            </a:lvl6pPr>
            <a:lvl7pPr marL="27432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600" b="1" i="0" kern="1200">
                <a:solidFill>
                  <a:schemeClr val="tx1"/>
                </a:solidFill>
                <a:latin typeface="+mj-lt"/>
                <a:ea typeface="+mj-ea"/>
                <a:cs typeface="+mj-cs"/>
              </a:defRPr>
            </a:lvl7pPr>
            <a:lvl8pPr marL="32004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600" b="1" i="0" kern="1200">
                <a:solidFill>
                  <a:schemeClr val="tx1"/>
                </a:solidFill>
                <a:latin typeface="+mj-lt"/>
                <a:ea typeface="+mj-ea"/>
                <a:cs typeface="+mj-cs"/>
              </a:defRPr>
            </a:lvl8pPr>
            <a:lvl9pPr marL="36576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600" b="1" i="0" kern="1200">
                <a:solidFill>
                  <a:schemeClr val="tx1"/>
                </a:solidFill>
                <a:latin typeface="+mj-lt"/>
                <a:ea typeface="+mj-ea"/>
                <a:cs typeface="+mj-cs"/>
              </a:defRPr>
            </a:lvl9pPr>
          </a:lstStyle>
          <a:p>
            <a:r>
              <a:rPr lang="en-GB">
                <a:solidFill>
                  <a:schemeClr val="tx1"/>
                </a:solidFill>
              </a:rPr>
              <a:t>Locality Admin staff</a:t>
            </a:r>
          </a:p>
        </p:txBody>
      </p:sp>
      <p:sp>
        <p:nvSpPr>
          <p:cNvPr id="10" name="Text Placeholder 3">
            <a:extLst>
              <a:ext uri="{FF2B5EF4-FFF2-40B4-BE49-F238E27FC236}">
                <a16:creationId xmlns:a16="http://schemas.microsoft.com/office/drawing/2014/main" id="{12B84CC9-E0AD-51DD-004D-2D2E6886AD6F}"/>
              </a:ext>
            </a:extLst>
          </p:cNvPr>
          <p:cNvSpPr txBox="1">
            <a:spLocks/>
          </p:cNvSpPr>
          <p:nvPr/>
        </p:nvSpPr>
        <p:spPr>
          <a:xfrm>
            <a:off x="671979" y="5443537"/>
            <a:ext cx="2927350" cy="966788"/>
          </a:xfrm>
          <a:prstGeom prst="rect">
            <a:avLst/>
          </a:prstGeom>
        </p:spPr>
        <p:txBody>
          <a:bodyPr vert="horz" lIns="91440" tIns="45720" rIns="91440" bIns="45720" rtlCol="0" anchor="t">
            <a:normAutofit lnSpcReduction="10000"/>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solidFill>
                <a:latin typeface="+mj-lt"/>
                <a:ea typeface="+mj-ea"/>
                <a:cs typeface="+mj-cs"/>
              </a:defRPr>
            </a:lvl1pPr>
            <a:lvl2pPr marL="4572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200" b="0" i="0" kern="1200">
                <a:solidFill>
                  <a:schemeClr val="tx1"/>
                </a:solidFill>
                <a:latin typeface="+mj-lt"/>
                <a:ea typeface="+mj-ea"/>
                <a:cs typeface="+mj-cs"/>
              </a:defRPr>
            </a:lvl2pPr>
            <a:lvl3pPr marL="9144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000" b="0" i="0" kern="1200">
                <a:solidFill>
                  <a:schemeClr val="tx1"/>
                </a:solidFill>
                <a:latin typeface="+mj-lt"/>
                <a:ea typeface="+mj-ea"/>
                <a:cs typeface="+mj-cs"/>
              </a:defRPr>
            </a:lvl3pPr>
            <a:lvl4pPr marL="13716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4pPr>
            <a:lvl5pPr marL="18288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5pPr>
            <a:lvl6pPr marL="22860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6pPr>
            <a:lvl7pPr marL="27432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7pPr>
            <a:lvl8pPr marL="32004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8pPr>
            <a:lvl9pPr marL="36576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9pPr>
          </a:lstStyle>
          <a:p>
            <a:r>
              <a:rPr lang="en-GB"/>
              <a:t>Medium impact, low stake.</a:t>
            </a:r>
          </a:p>
          <a:p>
            <a:r>
              <a:rPr lang="en-GB"/>
              <a:t>Assembling flashcards pack.</a:t>
            </a:r>
          </a:p>
          <a:p>
            <a:r>
              <a:rPr lang="en-GB"/>
              <a:t>feedback</a:t>
            </a:r>
          </a:p>
          <a:p>
            <a:endParaRPr lang="en-GB"/>
          </a:p>
        </p:txBody>
      </p:sp>
      <p:sp>
        <p:nvSpPr>
          <p:cNvPr id="11" name="Text Placeholder 3">
            <a:extLst>
              <a:ext uri="{FF2B5EF4-FFF2-40B4-BE49-F238E27FC236}">
                <a16:creationId xmlns:a16="http://schemas.microsoft.com/office/drawing/2014/main" id="{2789E213-4EF1-7599-7E25-0D1693654D81}"/>
              </a:ext>
            </a:extLst>
          </p:cNvPr>
          <p:cNvSpPr txBox="1">
            <a:spLocks/>
          </p:cNvSpPr>
          <p:nvPr/>
        </p:nvSpPr>
        <p:spPr>
          <a:xfrm>
            <a:off x="3892550" y="5110162"/>
            <a:ext cx="2927350" cy="1633539"/>
          </a:xfrm>
          <a:prstGeom prst="rect">
            <a:avLst/>
          </a:prstGeom>
        </p:spPr>
        <p:txBody>
          <a:bodyPr vert="horz" lIns="91440" tIns="45720" rIns="91440" bIns="45720" rtlCol="0" anchor="t">
            <a:normAutofit/>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solidFill>
                <a:latin typeface="+mj-lt"/>
                <a:ea typeface="+mj-ea"/>
                <a:cs typeface="+mj-cs"/>
              </a:defRPr>
            </a:lvl1pPr>
            <a:lvl2pPr marL="4572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200" b="0" i="0" kern="1200">
                <a:solidFill>
                  <a:schemeClr val="tx1"/>
                </a:solidFill>
                <a:latin typeface="+mj-lt"/>
                <a:ea typeface="+mj-ea"/>
                <a:cs typeface="+mj-cs"/>
              </a:defRPr>
            </a:lvl2pPr>
            <a:lvl3pPr marL="9144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000" b="0" i="0" kern="1200">
                <a:solidFill>
                  <a:schemeClr val="tx1"/>
                </a:solidFill>
                <a:latin typeface="+mj-lt"/>
                <a:ea typeface="+mj-ea"/>
                <a:cs typeface="+mj-cs"/>
              </a:defRPr>
            </a:lvl3pPr>
            <a:lvl4pPr marL="13716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4pPr>
            <a:lvl5pPr marL="18288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5pPr>
            <a:lvl6pPr marL="22860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6pPr>
            <a:lvl7pPr marL="27432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7pPr>
            <a:lvl8pPr marL="32004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8pPr>
            <a:lvl9pPr marL="36576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9pPr>
          </a:lstStyle>
          <a:p>
            <a:r>
              <a:rPr lang="en-GB"/>
              <a:t>Medium impact and stake.</a:t>
            </a:r>
          </a:p>
          <a:p>
            <a:r>
              <a:rPr lang="en-GB"/>
              <a:t>Advocates for staff.</a:t>
            </a:r>
          </a:p>
          <a:p>
            <a:r>
              <a:rPr lang="en-GB"/>
              <a:t>Can influence staff</a:t>
            </a:r>
          </a:p>
          <a:p>
            <a:r>
              <a:rPr lang="en-GB"/>
              <a:t>Feedback from members/staff.</a:t>
            </a:r>
          </a:p>
          <a:p>
            <a:endParaRPr lang="en-GB"/>
          </a:p>
        </p:txBody>
      </p:sp>
      <p:sp>
        <p:nvSpPr>
          <p:cNvPr id="13" name="Text Placeholder 2">
            <a:extLst>
              <a:ext uri="{FF2B5EF4-FFF2-40B4-BE49-F238E27FC236}">
                <a16:creationId xmlns:a16="http://schemas.microsoft.com/office/drawing/2014/main" id="{FB12826F-AA89-4323-98A0-40C725385E04}"/>
              </a:ext>
            </a:extLst>
          </p:cNvPr>
          <p:cNvSpPr txBox="1">
            <a:spLocks/>
          </p:cNvSpPr>
          <p:nvPr/>
        </p:nvSpPr>
        <p:spPr>
          <a:xfrm>
            <a:off x="3873106" y="4383247"/>
            <a:ext cx="2946866"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400" b="0" i="0" kern="1200">
                <a:solidFill>
                  <a:schemeClr val="bg2">
                    <a:lumMod val="40000"/>
                    <a:lumOff val="60000"/>
                  </a:schemeClr>
                </a:solidFill>
                <a:latin typeface="+mj-lt"/>
                <a:ea typeface="+mj-ea"/>
                <a:cs typeface="+mj-cs"/>
              </a:defRPr>
            </a:lvl1pPr>
            <a:lvl2pPr marL="4572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1" i="0" kern="1200">
                <a:solidFill>
                  <a:schemeClr val="tx1"/>
                </a:solidFill>
                <a:latin typeface="+mj-lt"/>
                <a:ea typeface="+mj-ea"/>
                <a:cs typeface="+mj-cs"/>
              </a:defRPr>
            </a:lvl2pPr>
            <a:lvl3pPr marL="9144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800" b="1" i="0" kern="1200">
                <a:solidFill>
                  <a:schemeClr val="tx1"/>
                </a:solidFill>
                <a:latin typeface="+mj-lt"/>
                <a:ea typeface="+mj-ea"/>
                <a:cs typeface="+mj-cs"/>
              </a:defRPr>
            </a:lvl3pPr>
            <a:lvl4pPr marL="13716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600" b="1" i="0" kern="1200">
                <a:solidFill>
                  <a:schemeClr val="tx1"/>
                </a:solidFill>
                <a:latin typeface="+mj-lt"/>
                <a:ea typeface="+mj-ea"/>
                <a:cs typeface="+mj-cs"/>
              </a:defRPr>
            </a:lvl4pPr>
            <a:lvl5pPr marL="18288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600" b="1" i="0" kern="1200">
                <a:solidFill>
                  <a:schemeClr val="tx1"/>
                </a:solidFill>
                <a:latin typeface="+mj-lt"/>
                <a:ea typeface="+mj-ea"/>
                <a:cs typeface="+mj-cs"/>
              </a:defRPr>
            </a:lvl5pPr>
            <a:lvl6pPr marL="22860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600" b="1" i="0" kern="1200">
                <a:solidFill>
                  <a:schemeClr val="tx1"/>
                </a:solidFill>
                <a:latin typeface="+mj-lt"/>
                <a:ea typeface="+mj-ea"/>
                <a:cs typeface="+mj-cs"/>
              </a:defRPr>
            </a:lvl6pPr>
            <a:lvl7pPr marL="27432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600" b="1" i="0" kern="1200">
                <a:solidFill>
                  <a:schemeClr val="tx1"/>
                </a:solidFill>
                <a:latin typeface="+mj-lt"/>
                <a:ea typeface="+mj-ea"/>
                <a:cs typeface="+mj-cs"/>
              </a:defRPr>
            </a:lvl7pPr>
            <a:lvl8pPr marL="32004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600" b="1" i="0" kern="1200">
                <a:solidFill>
                  <a:schemeClr val="tx1"/>
                </a:solidFill>
                <a:latin typeface="+mj-lt"/>
                <a:ea typeface="+mj-ea"/>
                <a:cs typeface="+mj-cs"/>
              </a:defRPr>
            </a:lvl8pPr>
            <a:lvl9pPr marL="36576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600" b="1" i="0" kern="1200">
                <a:solidFill>
                  <a:schemeClr val="tx1"/>
                </a:solidFill>
                <a:latin typeface="+mj-lt"/>
                <a:ea typeface="+mj-ea"/>
                <a:cs typeface="+mj-cs"/>
              </a:defRPr>
            </a:lvl9pPr>
          </a:lstStyle>
          <a:p>
            <a:r>
              <a:rPr lang="en-GB">
                <a:solidFill>
                  <a:schemeClr val="tx1"/>
                </a:solidFill>
              </a:rPr>
              <a:t>Trade Unions</a:t>
            </a:r>
          </a:p>
        </p:txBody>
      </p:sp>
    </p:spTree>
    <p:extLst>
      <p:ext uri="{BB962C8B-B14F-4D97-AF65-F5344CB8AC3E}">
        <p14:creationId xmlns:p14="http://schemas.microsoft.com/office/powerpoint/2010/main" val="18697081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24" name="Freeform: Shape 23">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DEB4D8B-77E1-5D2F-FA17-5531EDD50D04}"/>
              </a:ext>
            </a:extLst>
          </p:cNvPr>
          <p:cNvSpPr>
            <a:spLocks noGrp="1"/>
          </p:cNvSpPr>
          <p:nvPr>
            <p:ph type="title"/>
          </p:nvPr>
        </p:nvSpPr>
        <p:spPr>
          <a:xfrm>
            <a:off x="653143" y="1645920"/>
            <a:ext cx="3522879" cy="4470821"/>
          </a:xfrm>
        </p:spPr>
        <p:txBody>
          <a:bodyPr vert="horz" lIns="91440" tIns="45720" rIns="91440" bIns="45720" rtlCol="0" anchor="t">
            <a:normAutofit/>
          </a:bodyPr>
          <a:lstStyle/>
          <a:p>
            <a:pPr algn="r"/>
            <a:r>
              <a:rPr lang="en-US" sz="4200" b="0" i="0" kern="1200">
                <a:solidFill>
                  <a:srgbClr val="FFFFFF"/>
                </a:solidFill>
                <a:latin typeface="+mj-lt"/>
                <a:ea typeface="+mj-ea"/>
                <a:cs typeface="+mj-cs"/>
              </a:rPr>
              <a:t>Challenges faced</a:t>
            </a:r>
          </a:p>
        </p:txBody>
      </p:sp>
      <p:sp>
        <p:nvSpPr>
          <p:cNvPr id="3" name="Text Placeholder 2">
            <a:extLst>
              <a:ext uri="{FF2B5EF4-FFF2-40B4-BE49-F238E27FC236}">
                <a16:creationId xmlns:a16="http://schemas.microsoft.com/office/drawing/2014/main" id="{DB2BBEF1-E69F-AD15-A506-D7F18B6D1772}"/>
              </a:ext>
            </a:extLst>
          </p:cNvPr>
          <p:cNvSpPr>
            <a:spLocks noGrp="1"/>
          </p:cNvSpPr>
          <p:nvPr>
            <p:ph type="body" sz="half" idx="2"/>
          </p:nvPr>
        </p:nvSpPr>
        <p:spPr>
          <a:xfrm>
            <a:off x="5204109" y="1645920"/>
            <a:ext cx="5919503" cy="4470821"/>
          </a:xfrm>
        </p:spPr>
        <p:txBody>
          <a:bodyPr vert="horz" lIns="91440" tIns="45720" rIns="91440" bIns="45720" rtlCol="0">
            <a:normAutofit/>
          </a:bodyPr>
          <a:lstStyle/>
          <a:p>
            <a:pPr>
              <a:buFont typeface="Wingdings 3" charset="2"/>
              <a:buChar char=""/>
            </a:pPr>
            <a:r>
              <a:rPr lang="en-US" sz="2400"/>
              <a:t>Resistance to change</a:t>
            </a:r>
          </a:p>
          <a:p>
            <a:pPr>
              <a:buFont typeface="Wingdings 3" charset="2"/>
              <a:buChar char=""/>
            </a:pPr>
            <a:r>
              <a:rPr lang="en-US" sz="2400"/>
              <a:t>Time constraints</a:t>
            </a:r>
          </a:p>
          <a:p>
            <a:pPr>
              <a:buFont typeface="Wingdings 3" charset="2"/>
              <a:buChar char=""/>
            </a:pPr>
            <a:r>
              <a:rPr lang="en-US" sz="2400"/>
              <a:t>Lack of motivation</a:t>
            </a:r>
          </a:p>
          <a:p>
            <a:pPr>
              <a:buFont typeface="Wingdings 3" charset="2"/>
              <a:buChar char=""/>
            </a:pPr>
            <a:r>
              <a:rPr lang="en-US" sz="2400"/>
              <a:t>Communication</a:t>
            </a:r>
          </a:p>
          <a:p>
            <a:pPr>
              <a:buFont typeface="Wingdings 3" charset="2"/>
              <a:buChar char=""/>
            </a:pPr>
            <a:r>
              <a:rPr lang="en-US" sz="2400"/>
              <a:t>Accountability</a:t>
            </a:r>
          </a:p>
          <a:p>
            <a:pPr>
              <a:buFont typeface="Wingdings 3" charset="2"/>
              <a:buChar char=""/>
            </a:pPr>
            <a:r>
              <a:rPr lang="en-US" sz="2400"/>
              <a:t>Sustaining the change (possible)</a:t>
            </a:r>
          </a:p>
          <a:p>
            <a:pPr>
              <a:buFont typeface="Wingdings 3" charset="2"/>
              <a:buChar char=""/>
            </a:pPr>
            <a:endParaRPr lang="en-US"/>
          </a:p>
          <a:p>
            <a:pPr>
              <a:buFont typeface="Wingdings 3" charset="2"/>
              <a:buChar char=""/>
            </a:pPr>
            <a:endParaRPr lang="en-US"/>
          </a:p>
        </p:txBody>
      </p:sp>
    </p:spTree>
    <p:extLst>
      <p:ext uri="{BB962C8B-B14F-4D97-AF65-F5344CB8AC3E}">
        <p14:creationId xmlns:p14="http://schemas.microsoft.com/office/powerpoint/2010/main" val="1186432078"/>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4B56EC-DDB8-ED7B-74D2-9FFE0DDDF762}"/>
              </a:ext>
            </a:extLst>
          </p:cNvPr>
          <p:cNvSpPr>
            <a:spLocks noGrp="1"/>
          </p:cNvSpPr>
          <p:nvPr>
            <p:ph type="title"/>
          </p:nvPr>
        </p:nvSpPr>
        <p:spPr>
          <a:xfrm>
            <a:off x="648931" y="629266"/>
            <a:ext cx="4166510" cy="1622321"/>
          </a:xfrm>
        </p:spPr>
        <p:txBody>
          <a:bodyPr vert="horz" lIns="91440" tIns="45720" rIns="91440" bIns="45720" rtlCol="0" anchor="t">
            <a:normAutofit/>
          </a:bodyPr>
          <a:lstStyle/>
          <a:p>
            <a:r>
              <a:rPr lang="en-US" sz="4200" b="0" i="0" kern="1200">
                <a:solidFill>
                  <a:srgbClr val="EBEBEB"/>
                </a:solidFill>
                <a:latin typeface="+mj-lt"/>
                <a:ea typeface="+mj-ea"/>
                <a:cs typeface="+mj-cs"/>
              </a:rPr>
              <a:t>Reflection</a:t>
            </a:r>
          </a:p>
        </p:txBody>
      </p:sp>
      <p:sp>
        <p:nvSpPr>
          <p:cNvPr id="2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5" name="Freeform: Shape 2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4" name="Picture 3">
            <a:extLst>
              <a:ext uri="{FF2B5EF4-FFF2-40B4-BE49-F238E27FC236}">
                <a16:creationId xmlns:a16="http://schemas.microsoft.com/office/drawing/2014/main" id="{00B30D6A-8084-2E5B-F48F-36AC9E6BA7E5}"/>
              </a:ext>
            </a:extLst>
          </p:cNvPr>
          <p:cNvPicPr>
            <a:picLocks noChangeAspect="1"/>
          </p:cNvPicPr>
          <p:nvPr/>
        </p:nvPicPr>
        <p:blipFill>
          <a:blip r:embed="rId7"/>
          <a:stretch>
            <a:fillRect/>
          </a:stretch>
        </p:blipFill>
        <p:spPr>
          <a:xfrm>
            <a:off x="6093992" y="704054"/>
            <a:ext cx="5449889" cy="5449889"/>
          </a:xfrm>
          <a:prstGeom prst="rect">
            <a:avLst/>
          </a:prstGeom>
          <a:effectLst/>
        </p:spPr>
      </p:pic>
      <p:sp>
        <p:nvSpPr>
          <p:cNvPr id="27" name="Rectangle 2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 Placeholder 2">
            <a:extLst>
              <a:ext uri="{FF2B5EF4-FFF2-40B4-BE49-F238E27FC236}">
                <a16:creationId xmlns:a16="http://schemas.microsoft.com/office/drawing/2014/main" id="{F5BB21AF-01A9-15ED-989A-7C59026E2510}"/>
              </a:ext>
            </a:extLst>
          </p:cNvPr>
          <p:cNvSpPr>
            <a:spLocks noGrp="1"/>
          </p:cNvSpPr>
          <p:nvPr>
            <p:ph type="body" sz="half" idx="2"/>
          </p:nvPr>
        </p:nvSpPr>
        <p:spPr>
          <a:xfrm>
            <a:off x="648931" y="2438400"/>
            <a:ext cx="4166509" cy="3785419"/>
          </a:xfrm>
        </p:spPr>
        <p:txBody>
          <a:bodyPr vert="horz" lIns="91440" tIns="45720" rIns="91440" bIns="45720" rtlCol="0">
            <a:normAutofit/>
          </a:bodyPr>
          <a:lstStyle/>
          <a:p>
            <a:pPr>
              <a:buFont typeface="Wingdings 3" charset="2"/>
              <a:buChar char=""/>
            </a:pPr>
            <a:r>
              <a:rPr lang="en-US">
                <a:solidFill>
                  <a:srgbClr val="EBEBEB"/>
                </a:solidFill>
              </a:rPr>
              <a:t>To reflect on my change management project, I have used Gibbs Reflective Cycle (Gibbs Reflective Cycle, 2024)</a:t>
            </a:r>
          </a:p>
          <a:p>
            <a:pPr>
              <a:buFont typeface="Wingdings 3" charset="2"/>
              <a:buChar char=""/>
            </a:pPr>
            <a:endParaRPr lang="en-US">
              <a:solidFill>
                <a:srgbClr val="EBEBEB"/>
              </a:solidFill>
            </a:endParaRPr>
          </a:p>
        </p:txBody>
      </p:sp>
    </p:spTree>
    <p:extLst>
      <p:ext uri="{BB962C8B-B14F-4D97-AF65-F5344CB8AC3E}">
        <p14:creationId xmlns:p14="http://schemas.microsoft.com/office/powerpoint/2010/main" val="1238438710"/>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4" name="Picture 33">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35">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8" name="Picture 37">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39">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2" name="Rectangle 41">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BB92C3-25BE-FD1E-3860-4109AD8B19C7}"/>
              </a:ext>
            </a:extLst>
          </p:cNvPr>
          <p:cNvSpPr>
            <a:spLocks noGrp="1"/>
          </p:cNvSpPr>
          <p:nvPr>
            <p:ph type="title"/>
          </p:nvPr>
        </p:nvSpPr>
        <p:spPr>
          <a:xfrm>
            <a:off x="643855" y="1447800"/>
            <a:ext cx="3108626" cy="4572000"/>
          </a:xfrm>
        </p:spPr>
        <p:txBody>
          <a:bodyPr vert="horz" lIns="91440" tIns="45720" rIns="91440" bIns="45720" rtlCol="0" anchor="ctr">
            <a:normAutofit/>
          </a:bodyPr>
          <a:lstStyle/>
          <a:p>
            <a:r>
              <a:rPr lang="en-US" sz="3200">
                <a:solidFill>
                  <a:srgbClr val="F2F2F2"/>
                </a:solidFill>
              </a:rPr>
              <a:t>Description</a:t>
            </a:r>
          </a:p>
        </p:txBody>
      </p:sp>
      <p:sp>
        <p:nvSpPr>
          <p:cNvPr id="46" name="Freeform: Shape 45">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50" name="Rectangle 49">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Text Placeholder 2">
            <a:extLst>
              <a:ext uri="{FF2B5EF4-FFF2-40B4-BE49-F238E27FC236}">
                <a16:creationId xmlns:a16="http://schemas.microsoft.com/office/drawing/2014/main" id="{8BAD8C22-A7AE-87BC-0321-D3D81D285BAC}"/>
              </a:ext>
            </a:extLst>
          </p:cNvPr>
          <p:cNvGraphicFramePr/>
          <p:nvPr>
            <p:extLst>
              <p:ext uri="{D42A27DB-BD31-4B8C-83A1-F6EECF244321}">
                <p14:modId xmlns:p14="http://schemas.microsoft.com/office/powerpoint/2010/main" val="3760090479"/>
              </p:ext>
            </p:extLst>
          </p:nvPr>
        </p:nvGraphicFramePr>
        <p:xfrm>
          <a:off x="4507583" y="1004341"/>
          <a:ext cx="7036718" cy="574123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809822899"/>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8ADFD-B47E-AFD9-5210-3195768E2022}"/>
              </a:ext>
            </a:extLst>
          </p:cNvPr>
          <p:cNvSpPr>
            <a:spLocks noGrp="1"/>
          </p:cNvSpPr>
          <p:nvPr>
            <p:ph type="title"/>
          </p:nvPr>
        </p:nvSpPr>
        <p:spPr>
          <a:xfrm>
            <a:off x="643855" y="1447800"/>
            <a:ext cx="3108626" cy="4572000"/>
          </a:xfrm>
        </p:spPr>
        <p:txBody>
          <a:bodyPr vert="horz" lIns="91440" tIns="45720" rIns="91440" bIns="45720" rtlCol="0" anchor="ctr">
            <a:normAutofit/>
          </a:bodyPr>
          <a:lstStyle/>
          <a:p>
            <a:r>
              <a:rPr lang="en-US" sz="3200">
                <a:solidFill>
                  <a:srgbClr val="F2F2F2"/>
                </a:solidFill>
              </a:rPr>
              <a:t>Feelings</a:t>
            </a:r>
          </a:p>
        </p:txBody>
      </p:sp>
      <p:sp>
        <p:nvSpPr>
          <p:cNvPr id="23" name="Freeform: Shape 22">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27" name="Rectangle 26">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Text Placeholder 2">
            <a:extLst>
              <a:ext uri="{FF2B5EF4-FFF2-40B4-BE49-F238E27FC236}">
                <a16:creationId xmlns:a16="http://schemas.microsoft.com/office/drawing/2014/main" id="{4349ECD1-54F5-8477-8B5A-9033F8781983}"/>
              </a:ext>
            </a:extLst>
          </p:cNvPr>
          <p:cNvGraphicFramePr/>
          <p:nvPr>
            <p:extLst>
              <p:ext uri="{D42A27DB-BD31-4B8C-83A1-F6EECF244321}">
                <p14:modId xmlns:p14="http://schemas.microsoft.com/office/powerpoint/2010/main" val="4064324556"/>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150338349"/>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A4D8A0-2133-4C79-78DA-FECE89774EE2}"/>
              </a:ext>
            </a:extLst>
          </p:cNvPr>
          <p:cNvSpPr>
            <a:spLocks noGrp="1"/>
          </p:cNvSpPr>
          <p:nvPr>
            <p:ph type="title"/>
          </p:nvPr>
        </p:nvSpPr>
        <p:spPr>
          <a:xfrm>
            <a:off x="643855" y="1447800"/>
            <a:ext cx="3108626" cy="4572000"/>
          </a:xfrm>
        </p:spPr>
        <p:txBody>
          <a:bodyPr vert="horz" lIns="91440" tIns="45720" rIns="91440" bIns="45720" rtlCol="0" anchor="ctr">
            <a:normAutofit/>
          </a:bodyPr>
          <a:lstStyle/>
          <a:p>
            <a:r>
              <a:rPr lang="en-US" sz="3200">
                <a:solidFill>
                  <a:srgbClr val="F2F2F2"/>
                </a:solidFill>
              </a:rPr>
              <a:t>Evaluation</a:t>
            </a:r>
          </a:p>
        </p:txBody>
      </p:sp>
      <p:sp>
        <p:nvSpPr>
          <p:cNvPr id="23" name="Freeform: Shape 22">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27" name="Rectangle 26">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Text Placeholder 2">
            <a:extLst>
              <a:ext uri="{FF2B5EF4-FFF2-40B4-BE49-F238E27FC236}">
                <a16:creationId xmlns:a16="http://schemas.microsoft.com/office/drawing/2014/main" id="{FE6F3EB9-1D29-88A5-30A3-9D1148B5C1E3}"/>
              </a:ext>
            </a:extLst>
          </p:cNvPr>
          <p:cNvGraphicFramePr/>
          <p:nvPr>
            <p:extLst>
              <p:ext uri="{D42A27DB-BD31-4B8C-83A1-F6EECF244321}">
                <p14:modId xmlns:p14="http://schemas.microsoft.com/office/powerpoint/2010/main" val="3565057278"/>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103064843"/>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A4F8A9-922C-11D4-6AD1-50A72E3D27DB}"/>
              </a:ext>
            </a:extLst>
          </p:cNvPr>
          <p:cNvSpPr>
            <a:spLocks noGrp="1"/>
          </p:cNvSpPr>
          <p:nvPr>
            <p:ph type="title"/>
          </p:nvPr>
        </p:nvSpPr>
        <p:spPr>
          <a:xfrm>
            <a:off x="643855" y="1447800"/>
            <a:ext cx="3108626" cy="4572000"/>
          </a:xfrm>
        </p:spPr>
        <p:txBody>
          <a:bodyPr vert="horz" lIns="91440" tIns="45720" rIns="91440" bIns="45720" rtlCol="0" anchor="ctr">
            <a:normAutofit/>
          </a:bodyPr>
          <a:lstStyle/>
          <a:p>
            <a:r>
              <a:rPr lang="en-US" sz="3200">
                <a:solidFill>
                  <a:srgbClr val="F2F2F2"/>
                </a:solidFill>
              </a:rPr>
              <a:t>Analysis</a:t>
            </a:r>
          </a:p>
        </p:txBody>
      </p:sp>
      <p:sp>
        <p:nvSpPr>
          <p:cNvPr id="23" name="Freeform: Shape 22">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27" name="Rectangle 26">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Text Placeholder 2">
            <a:extLst>
              <a:ext uri="{FF2B5EF4-FFF2-40B4-BE49-F238E27FC236}">
                <a16:creationId xmlns:a16="http://schemas.microsoft.com/office/drawing/2014/main" id="{8EC52F9B-566E-D9D9-7AFC-D26CC825E29A}"/>
              </a:ext>
            </a:extLst>
          </p:cNvPr>
          <p:cNvGraphicFramePr/>
          <p:nvPr>
            <p:extLst>
              <p:ext uri="{D42A27DB-BD31-4B8C-83A1-F6EECF244321}">
                <p14:modId xmlns:p14="http://schemas.microsoft.com/office/powerpoint/2010/main" val="336645129"/>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553968653"/>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61FC52-9E51-47BE-6F49-11F46C38F723}"/>
              </a:ext>
            </a:extLst>
          </p:cNvPr>
          <p:cNvSpPr>
            <a:spLocks noGrp="1"/>
          </p:cNvSpPr>
          <p:nvPr>
            <p:ph type="title"/>
          </p:nvPr>
        </p:nvSpPr>
        <p:spPr>
          <a:xfrm>
            <a:off x="643855" y="1447800"/>
            <a:ext cx="3108626" cy="4572000"/>
          </a:xfrm>
        </p:spPr>
        <p:txBody>
          <a:bodyPr vert="horz" lIns="91440" tIns="45720" rIns="91440" bIns="45720" rtlCol="0" anchor="ctr">
            <a:normAutofit/>
          </a:bodyPr>
          <a:lstStyle/>
          <a:p>
            <a:r>
              <a:rPr lang="en-US" sz="3200">
                <a:solidFill>
                  <a:srgbClr val="F2F2F2"/>
                </a:solidFill>
              </a:rPr>
              <a:t>Conclusion</a:t>
            </a:r>
          </a:p>
        </p:txBody>
      </p:sp>
      <p:sp>
        <p:nvSpPr>
          <p:cNvPr id="23" name="Freeform: Shape 22">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27" name="Rectangle 26">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Text Placeholder 2">
            <a:extLst>
              <a:ext uri="{FF2B5EF4-FFF2-40B4-BE49-F238E27FC236}">
                <a16:creationId xmlns:a16="http://schemas.microsoft.com/office/drawing/2014/main" id="{2851F7B0-2BA0-B03E-88C5-295ACE155E3A}"/>
              </a:ext>
            </a:extLst>
          </p:cNvPr>
          <p:cNvGraphicFramePr/>
          <p:nvPr>
            <p:extLst>
              <p:ext uri="{D42A27DB-BD31-4B8C-83A1-F6EECF244321}">
                <p14:modId xmlns:p14="http://schemas.microsoft.com/office/powerpoint/2010/main" val="2477577196"/>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321146641"/>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4" name="Picture 33">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35">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8" name="Picture 37">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39">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2" name="Rectangle 41">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B268A3-E21E-849F-32FF-C28E52D2A928}"/>
              </a:ext>
            </a:extLst>
          </p:cNvPr>
          <p:cNvSpPr>
            <a:spLocks noGrp="1"/>
          </p:cNvSpPr>
          <p:nvPr>
            <p:ph type="title"/>
          </p:nvPr>
        </p:nvSpPr>
        <p:spPr>
          <a:xfrm>
            <a:off x="648929" y="1063417"/>
            <a:ext cx="3505495" cy="4675396"/>
          </a:xfrm>
        </p:spPr>
        <p:txBody>
          <a:bodyPr vert="horz" lIns="91440" tIns="45720" rIns="91440" bIns="45720" rtlCol="0" anchor="ctr">
            <a:normAutofit/>
          </a:bodyPr>
          <a:lstStyle/>
          <a:p>
            <a:r>
              <a:rPr lang="en-US" sz="4200">
                <a:solidFill>
                  <a:srgbClr val="F2F2F2"/>
                </a:solidFill>
              </a:rPr>
              <a:t>Action Plan</a:t>
            </a:r>
          </a:p>
        </p:txBody>
      </p:sp>
      <p:sp>
        <p:nvSpPr>
          <p:cNvPr id="46" name="Rectangle 45">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8" name="Text Placeholder 2">
            <a:extLst>
              <a:ext uri="{FF2B5EF4-FFF2-40B4-BE49-F238E27FC236}">
                <a16:creationId xmlns:a16="http://schemas.microsoft.com/office/drawing/2014/main" id="{B689F20C-0D37-A79B-D0D0-E6DAC6189EEE}"/>
              </a:ext>
            </a:extLst>
          </p:cNvPr>
          <p:cNvGraphicFramePr/>
          <p:nvPr>
            <p:extLst>
              <p:ext uri="{D42A27DB-BD31-4B8C-83A1-F6EECF244321}">
                <p14:modId xmlns:p14="http://schemas.microsoft.com/office/powerpoint/2010/main" val="928879773"/>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564526993"/>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3E9091B-916C-C75B-6B7E-8E95B5A5A3E1}"/>
              </a:ext>
            </a:extLst>
          </p:cNvPr>
          <p:cNvSpPr>
            <a:spLocks noGrp="1"/>
          </p:cNvSpPr>
          <p:nvPr>
            <p:ph type="title"/>
          </p:nvPr>
        </p:nvSpPr>
        <p:spPr>
          <a:xfrm>
            <a:off x="648930" y="629267"/>
            <a:ext cx="9252154" cy="1016654"/>
          </a:xfrm>
        </p:spPr>
        <p:txBody>
          <a:bodyPr vert="horz" lIns="91440" tIns="45720" rIns="91440" bIns="45720" rtlCol="0" anchor="t">
            <a:normAutofit/>
          </a:bodyPr>
          <a:lstStyle/>
          <a:p>
            <a:r>
              <a:rPr lang="en-US" sz="4200">
                <a:solidFill>
                  <a:srgbClr val="EBEBEB"/>
                </a:solidFill>
              </a:rPr>
              <a:t>Going forward</a:t>
            </a:r>
          </a:p>
        </p:txBody>
      </p:sp>
      <p:sp>
        <p:nvSpPr>
          <p:cNvPr id="25" name="Rectangle 24">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Freeform: Shape 26">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Text Placeholder 2">
            <a:extLst>
              <a:ext uri="{FF2B5EF4-FFF2-40B4-BE49-F238E27FC236}">
                <a16:creationId xmlns:a16="http://schemas.microsoft.com/office/drawing/2014/main" id="{F6A46433-056B-2F68-E6FC-ED96EFAFC091}"/>
              </a:ext>
            </a:extLst>
          </p:cNvPr>
          <p:cNvGraphicFramePr/>
          <p:nvPr>
            <p:extLst>
              <p:ext uri="{D42A27DB-BD31-4B8C-83A1-F6EECF244321}">
                <p14:modId xmlns:p14="http://schemas.microsoft.com/office/powerpoint/2010/main" val="3065877237"/>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835195820"/>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FEEC8-8CE1-17BC-4BDB-E8CF919C25A6}"/>
              </a:ext>
            </a:extLst>
          </p:cNvPr>
          <p:cNvSpPr>
            <a:spLocks noGrp="1"/>
          </p:cNvSpPr>
          <p:nvPr>
            <p:ph type="title"/>
          </p:nvPr>
        </p:nvSpPr>
        <p:spPr/>
        <p:txBody>
          <a:bodyPr/>
          <a:lstStyle/>
          <a:p>
            <a:r>
              <a:rPr lang="en-GB"/>
              <a:t>References:</a:t>
            </a:r>
            <a:br>
              <a:rPr lang="en-GB"/>
            </a:br>
            <a:br>
              <a:rPr lang="en-GB"/>
            </a:br>
            <a:r>
              <a:rPr lang="en-GB" sz="1800" kern="100">
                <a:effectLst/>
                <a:latin typeface="Aptos" panose="020B0004020202020204" pitchFamily="34" charset="0"/>
                <a:ea typeface="DengXian" panose="02010600030101010101" pitchFamily="2" charset="-122"/>
                <a:cs typeface="Arial" panose="020B0604020202020204" pitchFamily="34" charset="0"/>
              </a:rPr>
              <a:t>Connelly, M., 2020. </a:t>
            </a:r>
            <a:r>
              <a:rPr lang="en-GB" sz="1800" i="1" kern="100">
                <a:effectLst/>
                <a:latin typeface="Aptos" panose="020B0004020202020204" pitchFamily="34" charset="0"/>
                <a:ea typeface="DengXian" panose="02010600030101010101" pitchFamily="2" charset="-122"/>
                <a:cs typeface="Arial" panose="020B0604020202020204" pitchFamily="34" charset="0"/>
              </a:rPr>
              <a:t>Creating Positive Change. </a:t>
            </a:r>
            <a:r>
              <a:rPr lang="en-GB" sz="1800" kern="100">
                <a:effectLst/>
                <a:latin typeface="Aptos" panose="020B0004020202020204" pitchFamily="34" charset="0"/>
                <a:ea typeface="DengXian" panose="02010600030101010101" pitchFamily="2" charset="-122"/>
                <a:cs typeface="Arial" panose="020B0604020202020204" pitchFamily="34" charset="0"/>
              </a:rPr>
              <a:t>[Online] </a:t>
            </a:r>
            <a:br>
              <a:rPr lang="en-GB" sz="1800" kern="100">
                <a:effectLst/>
                <a:latin typeface="Aptos" panose="020B0004020202020204" pitchFamily="34" charset="0"/>
                <a:ea typeface="DengXian" panose="02010600030101010101" pitchFamily="2" charset="-122"/>
                <a:cs typeface="Arial" panose="020B0604020202020204" pitchFamily="34" charset="0"/>
              </a:rPr>
            </a:br>
            <a:r>
              <a:rPr lang="en-GB" sz="1800" kern="100">
                <a:effectLst/>
                <a:latin typeface="Aptos" panose="020B0004020202020204" pitchFamily="34" charset="0"/>
                <a:ea typeface="DengXian" panose="02010600030101010101" pitchFamily="2" charset="-122"/>
                <a:cs typeface="Arial" panose="020B0604020202020204" pitchFamily="34" charset="0"/>
              </a:rPr>
              <a:t>Available at: </a:t>
            </a:r>
            <a:r>
              <a:rPr lang="en-GB" sz="1800" u="sng" kern="100">
                <a:effectLst/>
                <a:latin typeface="Aptos" panose="020B0004020202020204" pitchFamily="34" charset="0"/>
                <a:ea typeface="DengXian" panose="02010600030101010101" pitchFamily="2" charset="-122"/>
                <a:cs typeface="Arial" panose="020B0604020202020204" pitchFamily="34" charset="0"/>
              </a:rPr>
              <a:t>https://www.change-management-coach.com/kurt_lewin.htm</a:t>
            </a:r>
            <a:br>
              <a:rPr lang="en-GB" sz="1800" kern="100">
                <a:effectLst/>
                <a:latin typeface="Aptos" panose="020B0004020202020204" pitchFamily="34" charset="0"/>
                <a:ea typeface="DengXian" panose="02010600030101010101" pitchFamily="2" charset="-122"/>
                <a:cs typeface="Arial" panose="020B0604020202020204" pitchFamily="34" charset="0"/>
              </a:rPr>
            </a:br>
            <a:r>
              <a:rPr lang="en-GB" sz="1800" kern="100">
                <a:effectLst/>
                <a:latin typeface="Aptos" panose="020B0004020202020204" pitchFamily="34" charset="0"/>
                <a:ea typeface="DengXian" panose="02010600030101010101" pitchFamily="2" charset="-122"/>
                <a:cs typeface="Arial" panose="020B0604020202020204" pitchFamily="34" charset="0"/>
              </a:rPr>
              <a:t>[Accessed 10 </a:t>
            </a:r>
            <a:r>
              <a:rPr lang="en-GB" sz="1800" kern="100">
                <a:latin typeface="Aptos" panose="020B0004020202020204" pitchFamily="34" charset="0"/>
                <a:ea typeface="DengXian" panose="02010600030101010101" pitchFamily="2" charset="-122"/>
                <a:cs typeface="Arial" panose="020B0604020202020204" pitchFamily="34" charset="0"/>
              </a:rPr>
              <a:t>D</a:t>
            </a:r>
            <a:r>
              <a:rPr lang="en-GB" sz="1800" kern="100">
                <a:effectLst/>
                <a:latin typeface="Aptos" panose="020B0004020202020204" pitchFamily="34" charset="0"/>
                <a:ea typeface="DengXian" panose="02010600030101010101" pitchFamily="2" charset="-122"/>
                <a:cs typeface="Arial" panose="020B0604020202020204" pitchFamily="34" charset="0"/>
              </a:rPr>
              <a:t>ecember 2024].</a:t>
            </a:r>
            <a:br>
              <a:rPr lang="en-GB" sz="1800" kern="100">
                <a:effectLst/>
                <a:latin typeface="Aptos" panose="020B0004020202020204" pitchFamily="34" charset="0"/>
                <a:ea typeface="DengXian" panose="02010600030101010101" pitchFamily="2" charset="-122"/>
                <a:cs typeface="Arial" panose="020B0604020202020204" pitchFamily="34" charset="0"/>
              </a:rPr>
            </a:br>
            <a:br>
              <a:rPr lang="en-GB" sz="1800" kern="100">
                <a:effectLst/>
                <a:latin typeface="Aptos" panose="020B0004020202020204" pitchFamily="34" charset="0"/>
                <a:ea typeface="DengXian" panose="02010600030101010101" pitchFamily="2" charset="-122"/>
                <a:cs typeface="Arial" panose="020B0604020202020204" pitchFamily="34" charset="0"/>
              </a:rPr>
            </a:br>
            <a:r>
              <a:rPr lang="en-GB" sz="1800" kern="100">
                <a:effectLst/>
                <a:latin typeface="Aptos" panose="020B0004020202020204" pitchFamily="34" charset="0"/>
                <a:ea typeface="DengXian" panose="02010600030101010101" pitchFamily="2" charset="-122"/>
                <a:cs typeface="Arial" panose="020B0604020202020204" pitchFamily="34" charset="0"/>
              </a:rPr>
              <a:t>Welsh Ambulance Service University NHS Trust, 2021. Airway Policy v1.8 FINAL. [Online] </a:t>
            </a:r>
            <a:br>
              <a:rPr lang="en-GB" sz="1800" kern="100">
                <a:effectLst/>
                <a:latin typeface="Aptos" panose="020B0004020202020204" pitchFamily="34" charset="0"/>
                <a:ea typeface="DengXian" panose="02010600030101010101" pitchFamily="2" charset="-122"/>
                <a:cs typeface="Arial" panose="020B0604020202020204" pitchFamily="34" charset="0"/>
              </a:rPr>
            </a:br>
            <a:r>
              <a:rPr lang="en-GB" sz="1800" kern="100">
                <a:effectLst/>
                <a:latin typeface="Aptos" panose="020B0004020202020204" pitchFamily="34" charset="0"/>
                <a:ea typeface="DengXian" panose="02010600030101010101" pitchFamily="2" charset="-122"/>
                <a:cs typeface="Arial" panose="020B0604020202020204" pitchFamily="34" charset="0"/>
              </a:rPr>
              <a:t>Available at: https://nhswales365.sharepoint.com/sites/AMB-Intranet-Medical/Airway%20and%20Cardiac%20Management/Forms/AllItems.aspx?id=%2Fsites%2FAMB%2DIntranet%2DMedical%2FAirway%20and%20Cardiac%20Management%2FAirway%20Policy%20v1%2E8%20FINAL%2Epdf&amp;parent=%2Fsites%2FA</a:t>
            </a:r>
            <a:br>
              <a:rPr lang="en-GB" sz="1800" kern="100">
                <a:effectLst/>
                <a:latin typeface="Aptos" panose="020B0004020202020204" pitchFamily="34" charset="0"/>
                <a:ea typeface="DengXian" panose="02010600030101010101" pitchFamily="2" charset="-122"/>
                <a:cs typeface="Arial" panose="020B0604020202020204" pitchFamily="34" charset="0"/>
              </a:rPr>
            </a:br>
            <a:r>
              <a:rPr lang="en-GB" sz="1800" kern="100">
                <a:effectLst/>
                <a:latin typeface="Aptos" panose="020B0004020202020204" pitchFamily="34" charset="0"/>
                <a:ea typeface="DengXian" panose="02010600030101010101" pitchFamily="2" charset="-122"/>
                <a:cs typeface="Arial" panose="020B0604020202020204" pitchFamily="34" charset="0"/>
              </a:rPr>
              <a:t>[Accessed 8 January 2025].</a:t>
            </a:r>
            <a:br>
              <a:rPr lang="en-GB" sz="1800" kern="100">
                <a:effectLst/>
                <a:latin typeface="Aptos" panose="020B0004020202020204" pitchFamily="34" charset="0"/>
                <a:ea typeface="DengXian" panose="02010600030101010101" pitchFamily="2" charset="-122"/>
                <a:cs typeface="Arial" panose="020B0604020202020204" pitchFamily="34" charset="0"/>
              </a:rPr>
            </a:br>
            <a:br>
              <a:rPr lang="en-GB" sz="1800" kern="100">
                <a:effectLst/>
                <a:latin typeface="Aptos" panose="020B0004020202020204" pitchFamily="34" charset="0"/>
                <a:ea typeface="DengXian" panose="02010600030101010101" pitchFamily="2" charset="-122"/>
                <a:cs typeface="Arial" panose="020B0604020202020204" pitchFamily="34" charset="0"/>
              </a:rPr>
            </a:br>
            <a:r>
              <a:rPr lang="en-GB" sz="1800" kern="100">
                <a:effectLst/>
                <a:latin typeface="Aptos" panose="020B0004020202020204" pitchFamily="34" charset="0"/>
                <a:ea typeface="DengXian" panose="02010600030101010101" pitchFamily="2" charset="-122"/>
                <a:cs typeface="Arial" panose="020B0604020202020204" pitchFamily="34" charset="0"/>
              </a:rPr>
              <a:t>The University of Edinburgh, 2024. Gibbs Reflective Cycle. [Online] </a:t>
            </a:r>
            <a:br>
              <a:rPr lang="en-GB" sz="1800" kern="100">
                <a:effectLst/>
                <a:latin typeface="Aptos" panose="020B0004020202020204" pitchFamily="34" charset="0"/>
                <a:ea typeface="DengXian" panose="02010600030101010101" pitchFamily="2" charset="-122"/>
                <a:cs typeface="Arial" panose="020B0604020202020204" pitchFamily="34" charset="0"/>
              </a:rPr>
            </a:br>
            <a:r>
              <a:rPr lang="en-GB" sz="1800" kern="100">
                <a:effectLst/>
                <a:latin typeface="Aptos" panose="020B0004020202020204" pitchFamily="34" charset="0"/>
                <a:ea typeface="DengXian" panose="02010600030101010101" pitchFamily="2" charset="-122"/>
                <a:cs typeface="Arial" panose="020B0604020202020204" pitchFamily="34" charset="0"/>
              </a:rPr>
              <a:t>Available at: https://reflection.ed.ac.uk/reflectors-toolkit/reflecting-on-experience/gibbs-reflective-cycle</a:t>
            </a:r>
            <a:br>
              <a:rPr lang="en-GB" sz="1800" kern="100">
                <a:effectLst/>
                <a:latin typeface="Aptos" panose="020B0004020202020204" pitchFamily="34" charset="0"/>
                <a:ea typeface="DengXian" panose="02010600030101010101" pitchFamily="2" charset="-122"/>
                <a:cs typeface="Arial" panose="020B0604020202020204" pitchFamily="34" charset="0"/>
              </a:rPr>
            </a:br>
            <a:br>
              <a:rPr lang="en-GB" sz="1800" kern="100">
                <a:effectLst/>
                <a:latin typeface="Aptos" panose="020B0004020202020204" pitchFamily="34" charset="0"/>
                <a:ea typeface="DengXian" panose="02010600030101010101" pitchFamily="2" charset="-122"/>
                <a:cs typeface="Arial" panose="020B0604020202020204" pitchFamily="34" charset="0"/>
              </a:rPr>
            </a:br>
            <a:br>
              <a:rPr lang="en-GB" sz="1800" kern="100">
                <a:effectLst/>
                <a:latin typeface="Aptos" panose="020B0004020202020204" pitchFamily="34" charset="0"/>
                <a:ea typeface="DengXian" panose="02010600030101010101" pitchFamily="2" charset="-122"/>
                <a:cs typeface="Arial" panose="020B0604020202020204" pitchFamily="34" charset="0"/>
              </a:rPr>
            </a:br>
            <a:br>
              <a:rPr lang="en-GB" sz="1800" kern="100">
                <a:effectLst/>
                <a:latin typeface="Aptos" panose="020B0004020202020204" pitchFamily="34" charset="0"/>
                <a:ea typeface="DengXian" panose="02010600030101010101" pitchFamily="2" charset="-122"/>
                <a:cs typeface="Arial" panose="020B0604020202020204" pitchFamily="34" charset="0"/>
              </a:rPr>
            </a:br>
            <a:endParaRPr lang="en-GB"/>
          </a:p>
        </p:txBody>
      </p:sp>
    </p:spTree>
    <p:extLst>
      <p:ext uri="{BB962C8B-B14F-4D97-AF65-F5344CB8AC3E}">
        <p14:creationId xmlns:p14="http://schemas.microsoft.com/office/powerpoint/2010/main" val="686118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edfdbce-8f8f-4912-812e-83733cf3d43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09C1052365B044E865F7AC3122684D8" ma:contentTypeVersion="17" ma:contentTypeDescription="Create a new document." ma:contentTypeScope="" ma:versionID="7bb3e91a81287a3410629c2459991187">
  <xsd:schema xmlns:xsd="http://www.w3.org/2001/XMLSchema" xmlns:xs="http://www.w3.org/2001/XMLSchema" xmlns:p="http://schemas.microsoft.com/office/2006/metadata/properties" xmlns:ns3="bedfdbce-8f8f-4912-812e-83733cf3d43b" xmlns:ns4="2844b8c8-e848-457b-a521-183b06712278" targetNamespace="http://schemas.microsoft.com/office/2006/metadata/properties" ma:root="true" ma:fieldsID="3219a6e349c05937528a29ac05387db0" ns3:_="" ns4:_="">
    <xsd:import namespace="bedfdbce-8f8f-4912-812e-83733cf3d43b"/>
    <xsd:import namespace="2844b8c8-e848-457b-a521-183b0671227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ObjectDetectorVersions" minOccurs="0"/>
                <xsd:element ref="ns3:MediaServiceSearchProperties" minOccurs="0"/>
                <xsd:element ref="ns3:_activity"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dfdbce-8f8f-4912-812e-83733cf3d4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844b8c8-e848-457b-a521-183b0671227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208666A-A6EB-4008-9644-26B679624F6E}">
  <ds:schemaRefs>
    <ds:schemaRef ds:uri="2844b8c8-e848-457b-a521-183b06712278"/>
    <ds:schemaRef ds:uri="bedfdbce-8f8f-4912-812e-83733cf3d43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A617A4D-AB4B-483E-823D-25DD38FE09B3}">
  <ds:schemaRefs>
    <ds:schemaRef ds:uri="http://schemas.microsoft.com/sharepoint/v3/contenttype/forms"/>
  </ds:schemaRefs>
</ds:datastoreItem>
</file>

<file path=customXml/itemProps3.xml><?xml version="1.0" encoding="utf-8"?>
<ds:datastoreItem xmlns:ds="http://schemas.openxmlformats.org/officeDocument/2006/customXml" ds:itemID="{1577C882-43F9-4787-BA4D-4A28BA4E4375}">
  <ds:schemaRefs>
    <ds:schemaRef ds:uri="2844b8c8-e848-457b-a521-183b06712278"/>
    <ds:schemaRef ds:uri="bedfdbce-8f8f-4912-812e-83733cf3d43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Widescreen</PresentationFormat>
  <Slides>23</Slides>
  <Notes>21</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Ion</vt:lpstr>
      <vt:lpstr>Change Management Project</vt:lpstr>
      <vt:lpstr>Introduction</vt:lpstr>
      <vt:lpstr>What is the goal?</vt:lpstr>
      <vt:lpstr>What are the aims?</vt:lpstr>
      <vt:lpstr>Current process</vt:lpstr>
      <vt:lpstr>WAST Airway Management Skills station</vt:lpstr>
      <vt:lpstr>Fishbone analysis</vt:lpstr>
      <vt:lpstr>Issues with the current process</vt:lpstr>
      <vt:lpstr>Forcefield analysis:</vt:lpstr>
      <vt:lpstr>Change project</vt:lpstr>
      <vt:lpstr>PowerPoint Presentation</vt:lpstr>
      <vt:lpstr>Lewin's Three stage Model of Change</vt:lpstr>
      <vt:lpstr>Stakeholder analysis:</vt:lpstr>
      <vt:lpstr>Challenges faced</vt:lpstr>
      <vt:lpstr>Reflection</vt:lpstr>
      <vt:lpstr>Description</vt:lpstr>
      <vt:lpstr>Feelings</vt:lpstr>
      <vt:lpstr>Evaluation</vt:lpstr>
      <vt:lpstr>Analysis</vt:lpstr>
      <vt:lpstr>Conclusion</vt:lpstr>
      <vt:lpstr>Action Plan</vt:lpstr>
      <vt:lpstr>Going forward</vt:lpstr>
      <vt:lpstr>References:  Connelly, M., 2020. Creating Positive Change. [Online]  Available at: https://www.change-management-coach.com/kurt_lewin.htm [Accessed 10 December 2024].  Welsh Ambulance Service University NHS Trust, 2021. Airway Policy v1.8 FINAL. [Online]  Available at: https://nhswales365.sharepoint.com/sites/AMB-Intranet-Medical/Airway%20and%20Cardiac%20Management/Forms/AllItems.aspx?id=%2Fsites%2FAMB%2DIntranet%2DMedical%2FAirway%20and%20Cardiac%20Management%2FAirway%20Policy%20v1%2E8%20FINAL%2Epdf&amp;parent=%2Fsites%2FA [Accessed 8 January 2025].  The University of Edinburgh, 2024. Gibbs Reflective Cycle. [Online]  Available at: https://reflection.ed.ac.uk/reflectors-toolkit/reflecting-on-experience/gibbs-reflective-cycle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Carl Lee  (Welsh Ambulance Service NHS Trust)</dc:creator>
  <cp:revision>1</cp:revision>
  <dcterms:created xsi:type="dcterms:W3CDTF">2025-01-09T10:15:12Z</dcterms:created>
  <dcterms:modified xsi:type="dcterms:W3CDTF">2025-01-23T09:58:15Z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0x010100209C1052365B044E865F7AC3122684D8</vt:lpwstr>
  </property>
</Properties>
</file>