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7" r:id="rId5"/>
    <p:sldId id="287" r:id="rId6"/>
    <p:sldId id="258" r:id="rId7"/>
    <p:sldId id="274" r:id="rId8"/>
    <p:sldId id="283" r:id="rId9"/>
    <p:sldId id="280" r:id="rId10"/>
    <p:sldId id="275" r:id="rId11"/>
    <p:sldId id="272" r:id="rId12"/>
    <p:sldId id="284" r:id="rId13"/>
    <p:sldId id="278" r:id="rId14"/>
    <p:sldId id="281" r:id="rId15"/>
    <p:sldId id="285" r:id="rId16"/>
    <p:sldId id="286" r:id="rId17"/>
    <p:sldId id="282" r:id="rId18"/>
    <p:sldId id="263"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A7D41B-896E-FC48-B54D-E2659E9E9B4C}" v="17" dt="2023-02-13T15:33:02.818"/>
    <p1510:client id="{2301C704-13D9-D43C-7903-3D2B7DFC04CB}" v="469" dt="2023-03-01T14:59:52.975"/>
    <p1510:client id="{237A0B1F-CF0B-BE0D-7F37-7313D4B0F119}" v="829" dt="2023-03-01T11:51:05.442"/>
    <p1510:client id="{2660D2AB-11A9-B006-D587-DA1A92B0EBDF}" v="7" dt="2023-02-27T12:51:11.963"/>
    <p1510:client id="{395637C7-B7F9-38CF-B45F-A28939B1E7DF}" v="107" dt="2023-02-26T20:52:04.297"/>
    <p1510:client id="{47F068D5-A696-8BC6-E519-12558AA39382}" v="2" dt="2023-02-26T19:54:48.770"/>
    <p1510:client id="{54BD98A4-B50A-D8B1-F6DE-9CA8CC878F48}" v="145" dt="2023-02-26T20:45:14.926"/>
    <p1510:client id="{5AD46BCE-F527-3841-BFCA-29B62A971275}" v="6" dt="2023-02-25T15:25:51.394"/>
    <p1510:client id="{5B583FF3-B4EF-2C9E-7850-55495BD1E493}" v="89" dt="2023-02-25T11:21:41.291"/>
    <p1510:client id="{775BB86B-CD90-04E1-59D1-CCC62B8F1D5A}" v="275" dt="2023-02-22T16:22:53.606"/>
    <p1510:client id="{A1B7DC98-9F85-5E34-1DAE-5E9C051C105C}" v="41" dt="2023-02-27T13:21:37.097"/>
    <p1510:client id="{AD412EFA-EE60-8D3E-F6E3-0A98D61211B6}" v="111" dt="2023-02-13T15:26:06.096"/>
    <p1510:client id="{B83E7725-777E-2025-7B4F-B8E37596C0DB}" v="731" dt="2023-02-26T18:33:02.184"/>
    <p1510:client id="{D3779673-692A-C5EA-177A-D11C36D44223}" v="254" dt="2023-02-13T16:10:50.981"/>
    <p1510:client id="{D5BA0D5D-C667-D93F-C4AE-830ED7D205BF}" v="129" dt="2023-02-17T10:03:32.556"/>
    <p1510:client id="{D764C56F-A755-C21D-5A82-0ED307099247}" v="312" dt="2023-02-25T11:57:32.791"/>
    <p1510:client id="{D9A08034-B919-2262-432F-AA1D1F5D486B}" v="68" dt="2023-02-28T14:58:22.486"/>
    <p1510:client id="{DED77BA8-19A2-0874-FB35-1B74F57408FC}" v="383" dt="2023-02-28T22:27:20.985"/>
    <p1510:client id="{E35CA521-DB8A-6645-139C-0F5E72347C00}" v="592" dt="2023-02-25T15:18:59.866"/>
    <p1510:client id="{E4960486-F266-B823-54EB-1806C131ADEB}" v="236" dt="2023-02-22T14:14:36.593"/>
    <p1510:client id="{F4287F9E-1618-787B-E0EF-AC7339B143AF}" v="462" dt="2023-02-25T13:46:34.480"/>
    <p1510:client id="{FC229F72-A2E7-8DC5-F5D2-E54862324DED}" v="1200" dt="2023-02-25T19:43:32.681"/>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237A0B1F-CF0B-BE0D-7F37-7313D4B0F119}"/>
    <pc:docChg chg="addSld delSld modSld">
      <pc:chgData name="Carina Walters (2206384)" userId="S::2206384@student.uwtsd.ac.uk::418a359f-bb78-4d95-92f6-0c25e12128e6" providerId="AD" clId="Web-{237A0B1F-CF0B-BE0D-7F37-7313D4B0F119}" dt="2023-03-01T11:51:05.208" v="506" actId="20577"/>
      <pc:docMkLst>
        <pc:docMk/>
      </pc:docMkLst>
      <pc:sldChg chg="addSp modSp">
        <pc:chgData name="Carina Walters (2206384)" userId="S::2206384@student.uwtsd.ac.uk::418a359f-bb78-4d95-92f6-0c25e12128e6" providerId="AD" clId="Web-{237A0B1F-CF0B-BE0D-7F37-7313D4B0F119}" dt="2023-03-01T11:51:05.208" v="506" actId="20577"/>
        <pc:sldMkLst>
          <pc:docMk/>
          <pc:sldMk cId="1805748268" sldId="263"/>
        </pc:sldMkLst>
        <pc:spChg chg="mod">
          <ac:chgData name="Carina Walters (2206384)" userId="S::2206384@student.uwtsd.ac.uk::418a359f-bb78-4d95-92f6-0c25e12128e6" providerId="AD" clId="Web-{237A0B1F-CF0B-BE0D-7F37-7313D4B0F119}" dt="2023-03-01T09:08:18.469" v="63" actId="20577"/>
          <ac:spMkLst>
            <pc:docMk/>
            <pc:sldMk cId="1805748268" sldId="263"/>
            <ac:spMk id="3" creationId="{00000000-0000-0000-0000-000000000000}"/>
          </ac:spMkLst>
        </pc:spChg>
        <pc:spChg chg="add mod">
          <ac:chgData name="Carina Walters (2206384)" userId="S::2206384@student.uwtsd.ac.uk::418a359f-bb78-4d95-92f6-0c25e12128e6" providerId="AD" clId="Web-{237A0B1F-CF0B-BE0D-7F37-7313D4B0F119}" dt="2023-03-01T11:51:05.208" v="506" actId="20577"/>
          <ac:spMkLst>
            <pc:docMk/>
            <pc:sldMk cId="1805748268" sldId="263"/>
            <ac:spMk id="5" creationId="{6C144713-6253-13FF-C820-357A20CF4557}"/>
          </ac:spMkLst>
        </pc:spChg>
      </pc:sldChg>
      <pc:sldChg chg="del">
        <pc:chgData name="Carina Walters (2206384)" userId="S::2206384@student.uwtsd.ac.uk::418a359f-bb78-4d95-92f6-0c25e12128e6" providerId="AD" clId="Web-{237A0B1F-CF0B-BE0D-7F37-7313D4B0F119}" dt="2023-03-01T09:50:34.590" v="72"/>
        <pc:sldMkLst>
          <pc:docMk/>
          <pc:sldMk cId="198552231" sldId="271"/>
        </pc:sldMkLst>
      </pc:sldChg>
      <pc:sldChg chg="modSp">
        <pc:chgData name="Carina Walters (2206384)" userId="S::2206384@student.uwtsd.ac.uk::418a359f-bb78-4d95-92f6-0c25e12128e6" providerId="AD" clId="Web-{237A0B1F-CF0B-BE0D-7F37-7313D4B0F119}" dt="2023-03-01T09:50:20.309" v="71" actId="20577"/>
        <pc:sldMkLst>
          <pc:docMk/>
          <pc:sldMk cId="1613116791" sldId="273"/>
        </pc:sldMkLst>
        <pc:spChg chg="mod">
          <ac:chgData name="Carina Walters (2206384)" userId="S::2206384@student.uwtsd.ac.uk::418a359f-bb78-4d95-92f6-0c25e12128e6" providerId="AD" clId="Web-{237A0B1F-CF0B-BE0D-7F37-7313D4B0F119}" dt="2023-03-01T09:50:20.309" v="71" actId="20577"/>
          <ac:spMkLst>
            <pc:docMk/>
            <pc:sldMk cId="1613116791" sldId="273"/>
            <ac:spMk id="14" creationId="{00000000-0000-0000-0000-000000000000}"/>
          </ac:spMkLst>
        </pc:spChg>
      </pc:sldChg>
      <pc:sldChg chg="modSp">
        <pc:chgData name="Carina Walters (2206384)" userId="S::2206384@student.uwtsd.ac.uk::418a359f-bb78-4d95-92f6-0c25e12128e6" providerId="AD" clId="Web-{237A0B1F-CF0B-BE0D-7F37-7313D4B0F119}" dt="2023-03-01T10:14:43.591" v="74" actId="20577"/>
        <pc:sldMkLst>
          <pc:docMk/>
          <pc:sldMk cId="2110794640" sldId="280"/>
        </pc:sldMkLst>
        <pc:spChg chg="mod">
          <ac:chgData name="Carina Walters (2206384)" userId="S::2206384@student.uwtsd.ac.uk::418a359f-bb78-4d95-92f6-0c25e12128e6" providerId="AD" clId="Web-{237A0B1F-CF0B-BE0D-7F37-7313D4B0F119}" dt="2023-03-01T10:14:43.591" v="74" actId="20577"/>
          <ac:spMkLst>
            <pc:docMk/>
            <pc:sldMk cId="2110794640" sldId="280"/>
            <ac:spMk id="2" creationId="{6098FE04-490A-123E-5BD0-48E7F83ADF67}"/>
          </ac:spMkLst>
        </pc:spChg>
      </pc:sldChg>
      <pc:sldChg chg="modSp">
        <pc:chgData name="Carina Walters (2206384)" userId="S::2206384@student.uwtsd.ac.uk::418a359f-bb78-4d95-92f6-0c25e12128e6" providerId="AD" clId="Web-{237A0B1F-CF0B-BE0D-7F37-7313D4B0F119}" dt="2023-03-01T10:21:24.025" v="173" actId="20577"/>
        <pc:sldMkLst>
          <pc:docMk/>
          <pc:sldMk cId="357272202" sldId="285"/>
        </pc:sldMkLst>
        <pc:spChg chg="mod">
          <ac:chgData name="Carina Walters (2206384)" userId="S::2206384@student.uwtsd.ac.uk::418a359f-bb78-4d95-92f6-0c25e12128e6" providerId="AD" clId="Web-{237A0B1F-CF0B-BE0D-7F37-7313D4B0F119}" dt="2023-03-01T10:21:24.025" v="173" actId="20577"/>
          <ac:spMkLst>
            <pc:docMk/>
            <pc:sldMk cId="357272202" sldId="285"/>
            <ac:spMk id="4" creationId="{8A8C2090-C238-7798-7F3E-284F2CE8FA2B}"/>
          </ac:spMkLst>
        </pc:spChg>
        <pc:spChg chg="mod">
          <ac:chgData name="Carina Walters (2206384)" userId="S::2206384@student.uwtsd.ac.uk::418a359f-bb78-4d95-92f6-0c25e12128e6" providerId="AD" clId="Web-{237A0B1F-CF0B-BE0D-7F37-7313D4B0F119}" dt="2023-03-01T10:20:21.617" v="171" actId="20577"/>
          <ac:spMkLst>
            <pc:docMk/>
            <pc:sldMk cId="357272202" sldId="285"/>
            <ac:spMk id="8" creationId="{DFCEAC31-71AB-42C1-D038-53D5FC1E2A31}"/>
          </ac:spMkLst>
        </pc:spChg>
      </pc:sldChg>
      <pc:sldChg chg="delSp modSp new">
        <pc:chgData name="Carina Walters (2206384)" userId="S::2206384@student.uwtsd.ac.uk::418a359f-bb78-4d95-92f6-0c25e12128e6" providerId="AD" clId="Web-{237A0B1F-CF0B-BE0D-7F37-7313D4B0F119}" dt="2023-03-01T09:05:54.341" v="56" actId="20577"/>
        <pc:sldMkLst>
          <pc:docMk/>
          <pc:sldMk cId="3131895437" sldId="287"/>
        </pc:sldMkLst>
        <pc:spChg chg="del">
          <ac:chgData name="Carina Walters (2206384)" userId="S::2206384@student.uwtsd.ac.uk::418a359f-bb78-4d95-92f6-0c25e12128e6" providerId="AD" clId="Web-{237A0B1F-CF0B-BE0D-7F37-7313D4B0F119}" dt="2023-03-01T08:57:15.952" v="31"/>
          <ac:spMkLst>
            <pc:docMk/>
            <pc:sldMk cId="3131895437" sldId="287"/>
            <ac:spMk id="2" creationId="{F35D0E09-BA41-C719-C310-E05F875B5D25}"/>
          </ac:spMkLst>
        </pc:spChg>
        <pc:spChg chg="mod">
          <ac:chgData name="Carina Walters (2206384)" userId="S::2206384@student.uwtsd.ac.uk::418a359f-bb78-4d95-92f6-0c25e12128e6" providerId="AD" clId="Web-{237A0B1F-CF0B-BE0D-7F37-7313D4B0F119}" dt="2023-03-01T09:05:54.341" v="56" actId="20577"/>
          <ac:spMkLst>
            <pc:docMk/>
            <pc:sldMk cId="3131895437" sldId="287"/>
            <ac:spMk id="3" creationId="{99428165-8D04-350D-BA02-1094E723AAC1}"/>
          </ac:spMkLst>
        </pc:spChg>
      </pc:sldChg>
    </pc:docChg>
  </pc:docChgLst>
  <pc:docChgLst>
    <pc:chgData name="Carina Walters (2206384)" userId="S::2206384@student.uwtsd.ac.uk::418a359f-bb78-4d95-92f6-0c25e12128e6" providerId="AD" clId="Web-{D3779673-692A-C5EA-177A-D11C36D44223}"/>
    <pc:docChg chg="addSld delSld modSld sldOrd">
      <pc:chgData name="Carina Walters (2206384)" userId="S::2206384@student.uwtsd.ac.uk::418a359f-bb78-4d95-92f6-0c25e12128e6" providerId="AD" clId="Web-{D3779673-692A-C5EA-177A-D11C36D44223}" dt="2023-02-13T16:10:50.981" v="249" actId="20577"/>
      <pc:docMkLst>
        <pc:docMk/>
      </pc:docMkLst>
      <pc:sldChg chg="modSp">
        <pc:chgData name="Carina Walters (2206384)" userId="S::2206384@student.uwtsd.ac.uk::418a359f-bb78-4d95-92f6-0c25e12128e6" providerId="AD" clId="Web-{D3779673-692A-C5EA-177A-D11C36D44223}" dt="2023-02-13T16:00:36.844" v="211" actId="14100"/>
        <pc:sldMkLst>
          <pc:docMk/>
          <pc:sldMk cId="769675095" sldId="257"/>
        </pc:sldMkLst>
        <pc:spChg chg="mod">
          <ac:chgData name="Carina Walters (2206384)" userId="S::2206384@student.uwtsd.ac.uk::418a359f-bb78-4d95-92f6-0c25e12128e6" providerId="AD" clId="Web-{D3779673-692A-C5EA-177A-D11C36D44223}" dt="2023-02-13T16:00:36.844" v="211" actId="14100"/>
          <ac:spMkLst>
            <pc:docMk/>
            <pc:sldMk cId="769675095" sldId="257"/>
            <ac:spMk id="2" creationId="{00000000-0000-0000-0000-000000000000}"/>
          </ac:spMkLst>
        </pc:spChg>
        <pc:spChg chg="mod">
          <ac:chgData name="Carina Walters (2206384)" userId="S::2206384@student.uwtsd.ac.uk::418a359f-bb78-4d95-92f6-0c25e12128e6" providerId="AD" clId="Web-{D3779673-692A-C5EA-177A-D11C36D44223}" dt="2023-02-13T15:56:24.355" v="185" actId="1076"/>
          <ac:spMkLst>
            <pc:docMk/>
            <pc:sldMk cId="769675095" sldId="257"/>
            <ac:spMk id="3" creationId="{00000000-0000-0000-0000-000000000000}"/>
          </ac:spMkLst>
        </pc:spChg>
      </pc:sldChg>
      <pc:sldChg chg="addSp delSp modSp">
        <pc:chgData name="Carina Walters (2206384)" userId="S::2206384@student.uwtsd.ac.uk::418a359f-bb78-4d95-92f6-0c25e12128e6" providerId="AD" clId="Web-{D3779673-692A-C5EA-177A-D11C36D44223}" dt="2023-02-13T16:10:50.981" v="249" actId="20577"/>
        <pc:sldMkLst>
          <pc:docMk/>
          <pc:sldMk cId="219715311" sldId="262"/>
        </pc:sldMkLst>
        <pc:spChg chg="mod">
          <ac:chgData name="Carina Walters (2206384)" userId="S::2206384@student.uwtsd.ac.uk::418a359f-bb78-4d95-92f6-0c25e12128e6" providerId="AD" clId="Web-{D3779673-692A-C5EA-177A-D11C36D44223}" dt="2023-02-13T16:03:53.989" v="241" actId="20577"/>
          <ac:spMkLst>
            <pc:docMk/>
            <pc:sldMk cId="219715311" sldId="262"/>
            <ac:spMk id="2" creationId="{00000000-0000-0000-0000-000000000000}"/>
          </ac:spMkLst>
        </pc:spChg>
        <pc:spChg chg="mod">
          <ac:chgData name="Carina Walters (2206384)" userId="S::2206384@student.uwtsd.ac.uk::418a359f-bb78-4d95-92f6-0c25e12128e6" providerId="AD" clId="Web-{D3779673-692A-C5EA-177A-D11C36D44223}" dt="2023-02-13T16:10:50.981" v="249" actId="20577"/>
          <ac:spMkLst>
            <pc:docMk/>
            <pc:sldMk cId="219715311" sldId="262"/>
            <ac:spMk id="4" creationId="{00000000-0000-0000-0000-000000000000}"/>
          </ac:spMkLst>
        </pc:spChg>
        <pc:spChg chg="add del mod">
          <ac:chgData name="Carina Walters (2206384)" userId="S::2206384@student.uwtsd.ac.uk::418a359f-bb78-4d95-92f6-0c25e12128e6" providerId="AD" clId="Web-{D3779673-692A-C5EA-177A-D11C36D44223}" dt="2023-02-13T15:52:24.444" v="160"/>
          <ac:spMkLst>
            <pc:docMk/>
            <pc:sldMk cId="219715311" sldId="262"/>
            <ac:spMk id="7" creationId="{D50B3869-F818-2576-AE00-2FC609E17C40}"/>
          </ac:spMkLst>
        </pc:spChg>
        <pc:spChg chg="add del mod">
          <ac:chgData name="Carina Walters (2206384)" userId="S::2206384@student.uwtsd.ac.uk::418a359f-bb78-4d95-92f6-0c25e12128e6" providerId="AD" clId="Web-{D3779673-692A-C5EA-177A-D11C36D44223}" dt="2023-02-13T15:52:58.242" v="163"/>
          <ac:spMkLst>
            <pc:docMk/>
            <pc:sldMk cId="219715311" sldId="262"/>
            <ac:spMk id="10" creationId="{91A59135-F981-6131-5EDC-843F229787C0}"/>
          </ac:spMkLst>
        </pc:spChg>
        <pc:picChg chg="add del mod">
          <ac:chgData name="Carina Walters (2206384)" userId="S::2206384@student.uwtsd.ac.uk::418a359f-bb78-4d95-92f6-0c25e12128e6" providerId="AD" clId="Web-{D3779673-692A-C5EA-177A-D11C36D44223}" dt="2023-02-13T15:52:36.710" v="162"/>
          <ac:picMkLst>
            <pc:docMk/>
            <pc:sldMk cId="219715311" sldId="262"/>
            <ac:picMk id="3" creationId="{08DE5A67-4974-79CE-AC89-5434CE495570}"/>
          </ac:picMkLst>
        </pc:picChg>
        <pc:picChg chg="del mod">
          <ac:chgData name="Carina Walters (2206384)" userId="S::2206384@student.uwtsd.ac.uk::418a359f-bb78-4d95-92f6-0c25e12128e6" providerId="AD" clId="Web-{D3779673-692A-C5EA-177A-D11C36D44223}" dt="2023-02-13T15:52:12.085" v="158"/>
          <ac:picMkLst>
            <pc:docMk/>
            <pc:sldMk cId="219715311" sldId="262"/>
            <ac:picMk id="6" creationId="{C151F4AC-0603-15A7-9BEF-3A670EEC0505}"/>
          </ac:picMkLst>
        </pc:picChg>
        <pc:picChg chg="add del mod ord modCrop">
          <ac:chgData name="Carina Walters (2206384)" userId="S::2206384@student.uwtsd.ac.uk::418a359f-bb78-4d95-92f6-0c25e12128e6" providerId="AD" clId="Web-{D3779673-692A-C5EA-177A-D11C36D44223}" dt="2023-02-13T15:52:30.616" v="161"/>
          <ac:picMkLst>
            <pc:docMk/>
            <pc:sldMk cId="219715311" sldId="262"/>
            <ac:picMk id="8" creationId="{A4C20941-3089-F39B-E738-591E40F4B2D5}"/>
          </ac:picMkLst>
        </pc:picChg>
        <pc:picChg chg="add mod ord modCrop">
          <ac:chgData name="Carina Walters (2206384)" userId="S::2206384@student.uwtsd.ac.uk::418a359f-bb78-4d95-92f6-0c25e12128e6" providerId="AD" clId="Web-{D3779673-692A-C5EA-177A-D11C36D44223}" dt="2023-02-13T15:53:13.351" v="166" actId="14100"/>
          <ac:picMkLst>
            <pc:docMk/>
            <pc:sldMk cId="219715311" sldId="262"/>
            <ac:picMk id="11" creationId="{8F118EC1-D6A8-5C20-8B51-FA77507A727C}"/>
          </ac:picMkLst>
        </pc:picChg>
      </pc:sldChg>
      <pc:sldChg chg="modSp">
        <pc:chgData name="Carina Walters (2206384)" userId="S::2206384@student.uwtsd.ac.uk::418a359f-bb78-4d95-92f6-0c25e12128e6" providerId="AD" clId="Web-{D3779673-692A-C5EA-177A-D11C36D44223}" dt="2023-02-13T16:00:11.125" v="207" actId="20577"/>
        <pc:sldMkLst>
          <pc:docMk/>
          <pc:sldMk cId="1805748268" sldId="263"/>
        </pc:sldMkLst>
        <pc:spChg chg="mod">
          <ac:chgData name="Carina Walters (2206384)" userId="S::2206384@student.uwtsd.ac.uk::418a359f-bb78-4d95-92f6-0c25e12128e6" providerId="AD" clId="Web-{D3779673-692A-C5EA-177A-D11C36D44223}" dt="2023-02-13T16:00:11.125" v="207" actId="20577"/>
          <ac:spMkLst>
            <pc:docMk/>
            <pc:sldMk cId="1805748268" sldId="263"/>
            <ac:spMk id="2" creationId="{00000000-0000-0000-0000-000000000000}"/>
          </ac:spMkLst>
        </pc:spChg>
        <pc:spChg chg="mod">
          <ac:chgData name="Carina Walters (2206384)" userId="S::2206384@student.uwtsd.ac.uk::418a359f-bb78-4d95-92f6-0c25e12128e6" providerId="AD" clId="Web-{D3779673-692A-C5EA-177A-D11C36D44223}" dt="2023-02-13T15:58:17.592" v="192" actId="14100"/>
          <ac:spMkLst>
            <pc:docMk/>
            <pc:sldMk cId="1805748268" sldId="263"/>
            <ac:spMk id="3" creationId="{00000000-0000-0000-0000-000000000000}"/>
          </ac:spMkLst>
        </pc:spChg>
      </pc:sldChg>
      <pc:sldChg chg="del">
        <pc:chgData name="Carina Walters (2206384)" userId="S::2206384@student.uwtsd.ac.uk::418a359f-bb78-4d95-92f6-0c25e12128e6" providerId="AD" clId="Web-{D3779673-692A-C5EA-177A-D11C36D44223}" dt="2023-02-13T15:58:59.717" v="202"/>
        <pc:sldMkLst>
          <pc:docMk/>
          <pc:sldMk cId="4017403958" sldId="264"/>
        </pc:sldMkLst>
      </pc:sldChg>
      <pc:sldChg chg="del">
        <pc:chgData name="Carina Walters (2206384)" userId="S::2206384@student.uwtsd.ac.uk::418a359f-bb78-4d95-92f6-0c25e12128e6" providerId="AD" clId="Web-{D3779673-692A-C5EA-177A-D11C36D44223}" dt="2023-02-13T15:36:16.551" v="2"/>
        <pc:sldMkLst>
          <pc:docMk/>
          <pc:sldMk cId="3427522533" sldId="265"/>
        </pc:sldMkLst>
      </pc:sldChg>
      <pc:sldChg chg="del">
        <pc:chgData name="Carina Walters (2206384)" userId="S::2206384@student.uwtsd.ac.uk::418a359f-bb78-4d95-92f6-0c25e12128e6" providerId="AD" clId="Web-{D3779673-692A-C5EA-177A-D11C36D44223}" dt="2023-02-13T15:36:15.738" v="1"/>
        <pc:sldMkLst>
          <pc:docMk/>
          <pc:sldMk cId="612749129" sldId="266"/>
        </pc:sldMkLst>
      </pc:sldChg>
      <pc:sldChg chg="del">
        <pc:chgData name="Carina Walters (2206384)" userId="S::2206384@student.uwtsd.ac.uk::418a359f-bb78-4d95-92f6-0c25e12128e6" providerId="AD" clId="Web-{D3779673-692A-C5EA-177A-D11C36D44223}" dt="2023-02-13T15:36:13.066" v="0"/>
        <pc:sldMkLst>
          <pc:docMk/>
          <pc:sldMk cId="4005728823" sldId="270"/>
        </pc:sldMkLst>
      </pc:sldChg>
      <pc:sldChg chg="modSp add ord replId">
        <pc:chgData name="Carina Walters (2206384)" userId="S::2206384@student.uwtsd.ac.uk::418a359f-bb78-4d95-92f6-0c25e12128e6" providerId="AD" clId="Web-{D3779673-692A-C5EA-177A-D11C36D44223}" dt="2023-02-13T16:08:58.276" v="247" actId="20577"/>
        <pc:sldMkLst>
          <pc:docMk/>
          <pc:sldMk cId="1613116791" sldId="273"/>
        </pc:sldMkLst>
        <pc:spChg chg="mod">
          <ac:chgData name="Carina Walters (2206384)" userId="S::2206384@student.uwtsd.ac.uk::418a359f-bb78-4d95-92f6-0c25e12128e6" providerId="AD" clId="Web-{D3779673-692A-C5EA-177A-D11C36D44223}" dt="2023-02-13T15:59:53.062" v="204" actId="20577"/>
          <ac:spMkLst>
            <pc:docMk/>
            <pc:sldMk cId="1613116791" sldId="273"/>
            <ac:spMk id="13" creationId="{00000000-0000-0000-0000-000000000000}"/>
          </ac:spMkLst>
        </pc:spChg>
        <pc:spChg chg="mod">
          <ac:chgData name="Carina Walters (2206384)" userId="S::2206384@student.uwtsd.ac.uk::418a359f-bb78-4d95-92f6-0c25e12128e6" providerId="AD" clId="Web-{D3779673-692A-C5EA-177A-D11C36D44223}" dt="2023-02-13T16:08:58.276" v="247" actId="20577"/>
          <ac:spMkLst>
            <pc:docMk/>
            <pc:sldMk cId="1613116791" sldId="273"/>
            <ac:spMk id="14" creationId="{00000000-0000-0000-0000-000000000000}"/>
          </ac:spMkLst>
        </pc:spChg>
      </pc:sldChg>
    </pc:docChg>
  </pc:docChgLst>
  <pc:docChgLst>
    <pc:chgData name="Carina Walters (2206384)" userId="S::2206384@student.uwtsd.ac.uk::418a359f-bb78-4d95-92f6-0c25e12128e6" providerId="AD" clId="Web-{DED77BA8-19A2-0874-FB35-1B74F57408FC}"/>
    <pc:docChg chg="addSld delSld modSld">
      <pc:chgData name="Carina Walters (2206384)" userId="S::2206384@student.uwtsd.ac.uk::418a359f-bb78-4d95-92f6-0c25e12128e6" providerId="AD" clId="Web-{DED77BA8-19A2-0874-FB35-1B74F57408FC}" dt="2023-02-28T22:27:20.985" v="327" actId="20577"/>
      <pc:docMkLst>
        <pc:docMk/>
      </pc:docMkLst>
      <pc:sldChg chg="modSp">
        <pc:chgData name="Carina Walters (2206384)" userId="S::2206384@student.uwtsd.ac.uk::418a359f-bb78-4d95-92f6-0c25e12128e6" providerId="AD" clId="Web-{DED77BA8-19A2-0874-FB35-1B74F57408FC}" dt="2023-02-28T22:19:49.224" v="319" actId="20577"/>
        <pc:sldMkLst>
          <pc:docMk/>
          <pc:sldMk cId="3081074109" sldId="258"/>
        </pc:sldMkLst>
        <pc:spChg chg="mod">
          <ac:chgData name="Carina Walters (2206384)" userId="S::2206384@student.uwtsd.ac.uk::418a359f-bb78-4d95-92f6-0c25e12128e6" providerId="AD" clId="Web-{DED77BA8-19A2-0874-FB35-1B74F57408FC}" dt="2023-02-28T22:19:49.224" v="319" actId="20577"/>
          <ac:spMkLst>
            <pc:docMk/>
            <pc:sldMk cId="3081074109" sldId="258"/>
            <ac:spMk id="14" creationId="{00000000-0000-0000-0000-000000000000}"/>
          </ac:spMkLst>
        </pc:spChg>
      </pc:sldChg>
      <pc:sldChg chg="del">
        <pc:chgData name="Carina Walters (2206384)" userId="S::2206384@student.uwtsd.ac.uk::418a359f-bb78-4d95-92f6-0c25e12128e6" providerId="AD" clId="Web-{DED77BA8-19A2-0874-FB35-1B74F57408FC}" dt="2023-02-28T15:04:48.732" v="29"/>
        <pc:sldMkLst>
          <pc:docMk/>
          <pc:sldMk cId="3242303163" sldId="268"/>
        </pc:sldMkLst>
      </pc:sldChg>
      <pc:sldChg chg="modSp">
        <pc:chgData name="Carina Walters (2206384)" userId="S::2206384@student.uwtsd.ac.uk::418a359f-bb78-4d95-92f6-0c25e12128e6" providerId="AD" clId="Web-{DED77BA8-19A2-0874-FB35-1B74F57408FC}" dt="2023-02-28T22:04:29.371" v="253" actId="20577"/>
        <pc:sldMkLst>
          <pc:docMk/>
          <pc:sldMk cId="1613116791" sldId="273"/>
        </pc:sldMkLst>
        <pc:spChg chg="mod">
          <ac:chgData name="Carina Walters (2206384)" userId="S::2206384@student.uwtsd.ac.uk::418a359f-bb78-4d95-92f6-0c25e12128e6" providerId="AD" clId="Web-{DED77BA8-19A2-0874-FB35-1B74F57408FC}" dt="2023-02-28T22:04:29.371" v="253" actId="20577"/>
          <ac:spMkLst>
            <pc:docMk/>
            <pc:sldMk cId="1613116791" sldId="273"/>
            <ac:spMk id="14" creationId="{00000000-0000-0000-0000-000000000000}"/>
          </ac:spMkLst>
        </pc:spChg>
      </pc:sldChg>
      <pc:sldChg chg="addSp delSp modSp">
        <pc:chgData name="Carina Walters (2206384)" userId="S::2206384@student.uwtsd.ac.uk::418a359f-bb78-4d95-92f6-0c25e12128e6" providerId="AD" clId="Web-{DED77BA8-19A2-0874-FB35-1B74F57408FC}" dt="2023-02-28T22:06:34.015" v="274" actId="14100"/>
        <pc:sldMkLst>
          <pc:docMk/>
          <pc:sldMk cId="357272202" sldId="285"/>
        </pc:sldMkLst>
        <pc:spChg chg="mod">
          <ac:chgData name="Carina Walters (2206384)" userId="S::2206384@student.uwtsd.ac.uk::418a359f-bb78-4d95-92f6-0c25e12128e6" providerId="AD" clId="Web-{DED77BA8-19A2-0874-FB35-1B74F57408FC}" dt="2023-02-28T22:06:34.015" v="274" actId="14100"/>
          <ac:spMkLst>
            <pc:docMk/>
            <pc:sldMk cId="357272202" sldId="285"/>
            <ac:spMk id="2" creationId="{4DF30728-E3BF-59C4-34E1-6F25852153FA}"/>
          </ac:spMkLst>
        </pc:spChg>
        <pc:spChg chg="del">
          <ac:chgData name="Carina Walters (2206384)" userId="S::2206384@student.uwtsd.ac.uk::418a359f-bb78-4d95-92f6-0c25e12128e6" providerId="AD" clId="Web-{DED77BA8-19A2-0874-FB35-1B74F57408FC}" dt="2023-02-28T15:00:55.992" v="0"/>
          <ac:spMkLst>
            <pc:docMk/>
            <pc:sldMk cId="357272202" sldId="285"/>
            <ac:spMk id="3" creationId="{E486B46B-68D2-487F-203B-9CAF62DB671F}"/>
          </ac:spMkLst>
        </pc:spChg>
        <pc:spChg chg="mod">
          <ac:chgData name="Carina Walters (2206384)" userId="S::2206384@student.uwtsd.ac.uk::418a359f-bb78-4d95-92f6-0c25e12128e6" providerId="AD" clId="Web-{DED77BA8-19A2-0874-FB35-1B74F57408FC}" dt="2023-02-28T22:06:17.671" v="270" actId="14100"/>
          <ac:spMkLst>
            <pc:docMk/>
            <pc:sldMk cId="357272202" sldId="285"/>
            <ac:spMk id="4" creationId="{8A8C2090-C238-7798-7F3E-284F2CE8FA2B}"/>
          </ac:spMkLst>
        </pc:spChg>
        <pc:spChg chg="add mod">
          <ac:chgData name="Carina Walters (2206384)" userId="S::2206384@student.uwtsd.ac.uk::418a359f-bb78-4d95-92f6-0c25e12128e6" providerId="AD" clId="Web-{DED77BA8-19A2-0874-FB35-1B74F57408FC}" dt="2023-02-28T15:02:33.260" v="16" actId="1076"/>
          <ac:spMkLst>
            <pc:docMk/>
            <pc:sldMk cId="357272202" sldId="285"/>
            <ac:spMk id="6" creationId="{7235E045-D449-D86B-66F5-7B6A775ED613}"/>
          </ac:spMkLst>
        </pc:spChg>
        <pc:spChg chg="add">
          <ac:chgData name="Carina Walters (2206384)" userId="S::2206384@student.uwtsd.ac.uk::418a359f-bb78-4d95-92f6-0c25e12128e6" providerId="AD" clId="Web-{DED77BA8-19A2-0874-FB35-1B74F57408FC}" dt="2023-02-28T15:02:48.042" v="18"/>
          <ac:spMkLst>
            <pc:docMk/>
            <pc:sldMk cId="357272202" sldId="285"/>
            <ac:spMk id="7" creationId="{86B82CD8-3D31-6916-6EC7-912E3EFBB3FD}"/>
          </ac:spMkLst>
        </pc:spChg>
        <pc:spChg chg="add mod">
          <ac:chgData name="Carina Walters (2206384)" userId="S::2206384@student.uwtsd.ac.uk::418a359f-bb78-4d95-92f6-0c25e12128e6" providerId="AD" clId="Web-{DED77BA8-19A2-0874-FB35-1B74F57408FC}" dt="2023-02-28T15:15:22.811" v="184" actId="20577"/>
          <ac:spMkLst>
            <pc:docMk/>
            <pc:sldMk cId="357272202" sldId="285"/>
            <ac:spMk id="8" creationId="{DFCEAC31-71AB-42C1-D038-53D5FC1E2A31}"/>
          </ac:spMkLst>
        </pc:spChg>
        <pc:picChg chg="add mod ord modCrop">
          <ac:chgData name="Carina Walters (2206384)" userId="S::2206384@student.uwtsd.ac.uk::418a359f-bb78-4d95-92f6-0c25e12128e6" providerId="AD" clId="Web-{DED77BA8-19A2-0874-FB35-1B74F57408FC}" dt="2023-02-28T15:01:02.039" v="2" actId="14100"/>
          <ac:picMkLst>
            <pc:docMk/>
            <pc:sldMk cId="357272202" sldId="285"/>
            <ac:picMk id="5" creationId="{437B4254-9714-DB19-8CF8-8C622B9E5DA0}"/>
          </ac:picMkLst>
        </pc:picChg>
      </pc:sldChg>
      <pc:sldChg chg="modSp new">
        <pc:chgData name="Carina Walters (2206384)" userId="S::2206384@student.uwtsd.ac.uk::418a359f-bb78-4d95-92f6-0c25e12128e6" providerId="AD" clId="Web-{DED77BA8-19A2-0874-FB35-1B74F57408FC}" dt="2023-02-28T22:27:20.985" v="327" actId="20577"/>
        <pc:sldMkLst>
          <pc:docMk/>
          <pc:sldMk cId="2982937386" sldId="286"/>
        </pc:sldMkLst>
        <pc:spChg chg="mod">
          <ac:chgData name="Carina Walters (2206384)" userId="S::2206384@student.uwtsd.ac.uk::418a359f-bb78-4d95-92f6-0c25e12128e6" providerId="AD" clId="Web-{DED77BA8-19A2-0874-FB35-1B74F57408FC}" dt="2023-02-28T22:27:20.985" v="327" actId="20577"/>
          <ac:spMkLst>
            <pc:docMk/>
            <pc:sldMk cId="2982937386" sldId="286"/>
            <ac:spMk id="2" creationId="{66D869C7-60EE-1458-F3FE-2710EAFAF2F5}"/>
          </ac:spMkLst>
        </pc:spChg>
        <pc:spChg chg="mod">
          <ac:chgData name="Carina Walters (2206384)" userId="S::2206384@student.uwtsd.ac.uk::418a359f-bb78-4d95-92f6-0c25e12128e6" providerId="AD" clId="Web-{DED77BA8-19A2-0874-FB35-1B74F57408FC}" dt="2023-02-28T22:27:15.984" v="326" actId="20577"/>
          <ac:spMkLst>
            <pc:docMk/>
            <pc:sldMk cId="2982937386" sldId="286"/>
            <ac:spMk id="3" creationId="{5F057224-0637-5444-A77D-08A07DBD0174}"/>
          </ac:spMkLst>
        </pc:spChg>
      </pc:sldChg>
    </pc:docChg>
  </pc:docChgLst>
  <pc:docChgLst>
    <pc:chgData name="Carina Walters (2206384)" userId="S::2206384@student.uwtsd.ac.uk::418a359f-bb78-4d95-92f6-0c25e12128e6" providerId="AD" clId="Web-{395637C7-B7F9-38CF-B45F-A28939B1E7DF}"/>
    <pc:docChg chg="modSld">
      <pc:chgData name="Carina Walters (2206384)" userId="S::2206384@student.uwtsd.ac.uk::418a359f-bb78-4d95-92f6-0c25e12128e6" providerId="AD" clId="Web-{395637C7-B7F9-38CF-B45F-A28939B1E7DF}" dt="2023-02-26T20:52:04.297" v="106" actId="14100"/>
      <pc:docMkLst>
        <pc:docMk/>
      </pc:docMkLst>
      <pc:sldChg chg="addSp modSp mod modClrScheme chgLayout">
        <pc:chgData name="Carina Walters (2206384)" userId="S::2206384@student.uwtsd.ac.uk::418a359f-bb78-4d95-92f6-0c25e12128e6" providerId="AD" clId="Web-{395637C7-B7F9-38CF-B45F-A28939B1E7DF}" dt="2023-02-26T20:52:04.297" v="106" actId="14100"/>
        <pc:sldMkLst>
          <pc:docMk/>
          <pc:sldMk cId="2851350243" sldId="281"/>
        </pc:sldMkLst>
        <pc:spChg chg="mod ord">
          <ac:chgData name="Carina Walters (2206384)" userId="S::2206384@student.uwtsd.ac.uk::418a359f-bb78-4d95-92f6-0c25e12128e6" providerId="AD" clId="Web-{395637C7-B7F9-38CF-B45F-A28939B1E7DF}" dt="2023-02-26T20:52:04.297" v="106" actId="14100"/>
          <ac:spMkLst>
            <pc:docMk/>
            <pc:sldMk cId="2851350243" sldId="281"/>
            <ac:spMk id="2" creationId="{91408E89-D35E-8A92-053E-DDA38F0C458A}"/>
          </ac:spMkLst>
        </pc:spChg>
        <pc:spChg chg="mod ord">
          <ac:chgData name="Carina Walters (2206384)" userId="S::2206384@student.uwtsd.ac.uk::418a359f-bb78-4d95-92f6-0c25e12128e6" providerId="AD" clId="Web-{395637C7-B7F9-38CF-B45F-A28939B1E7DF}" dt="2023-02-26T20:51:49.718" v="105" actId="14100"/>
          <ac:spMkLst>
            <pc:docMk/>
            <pc:sldMk cId="2851350243" sldId="281"/>
            <ac:spMk id="3" creationId="{977020FD-F00F-58DE-CCBE-261A0DC7D288}"/>
          </ac:spMkLst>
        </pc:spChg>
        <pc:spChg chg="add mod ord">
          <ac:chgData name="Carina Walters (2206384)" userId="S::2206384@student.uwtsd.ac.uk::418a359f-bb78-4d95-92f6-0c25e12128e6" providerId="AD" clId="Web-{395637C7-B7F9-38CF-B45F-A28939B1E7DF}" dt="2023-02-26T20:51:49.718" v="105" actId="14100"/>
          <ac:spMkLst>
            <pc:docMk/>
            <pc:sldMk cId="2851350243" sldId="281"/>
            <ac:spMk id="4" creationId="{1DEEBBD8-1989-2957-AC10-6DA5E6AD73A2}"/>
          </ac:spMkLst>
        </pc:spChg>
      </pc:sldChg>
    </pc:docChg>
  </pc:docChgLst>
  <pc:docChgLst>
    <pc:chgData name="Carina Walters (2206384)" userId="S::2206384@student.uwtsd.ac.uk::418a359f-bb78-4d95-92f6-0c25e12128e6" providerId="AD" clId="Web-{D764C56F-A755-C21D-5A82-0ED307099247}"/>
    <pc:docChg chg="modSld">
      <pc:chgData name="Carina Walters (2206384)" userId="S::2206384@student.uwtsd.ac.uk::418a359f-bb78-4d95-92f6-0c25e12128e6" providerId="AD" clId="Web-{D764C56F-A755-C21D-5A82-0ED307099247}" dt="2023-02-25T11:57:32.791" v="287" actId="14100"/>
      <pc:docMkLst>
        <pc:docMk/>
      </pc:docMkLst>
      <pc:sldChg chg="addSp delSp modSp">
        <pc:chgData name="Carina Walters (2206384)" userId="S::2206384@student.uwtsd.ac.uk::418a359f-bb78-4d95-92f6-0c25e12128e6" providerId="AD" clId="Web-{D764C56F-A755-C21D-5A82-0ED307099247}" dt="2023-02-25T11:57:32.791" v="287" actId="14100"/>
        <pc:sldMkLst>
          <pc:docMk/>
          <pc:sldMk cId="3242303163" sldId="268"/>
        </pc:sldMkLst>
        <pc:spChg chg="del">
          <ac:chgData name="Carina Walters (2206384)" userId="S::2206384@student.uwtsd.ac.uk::418a359f-bb78-4d95-92f6-0c25e12128e6" providerId="AD" clId="Web-{D764C56F-A755-C21D-5A82-0ED307099247}" dt="2023-02-25T11:26:06.254" v="0"/>
          <ac:spMkLst>
            <pc:docMk/>
            <pc:sldMk cId="3242303163" sldId="268"/>
            <ac:spMk id="2" creationId="{00000000-0000-0000-0000-000000000000}"/>
          </ac:spMkLst>
        </pc:spChg>
        <pc:spChg chg="del">
          <ac:chgData name="Carina Walters (2206384)" userId="S::2206384@student.uwtsd.ac.uk::418a359f-bb78-4d95-92f6-0c25e12128e6" providerId="AD" clId="Web-{D764C56F-A755-C21D-5A82-0ED307099247}" dt="2023-02-25T11:33:32.144" v="92"/>
          <ac:spMkLst>
            <pc:docMk/>
            <pc:sldMk cId="3242303163" sldId="268"/>
            <ac:spMk id="4" creationId="{00000000-0000-0000-0000-000000000000}"/>
          </ac:spMkLst>
        </pc:spChg>
        <pc:spChg chg="mod">
          <ac:chgData name="Carina Walters (2206384)" userId="S::2206384@student.uwtsd.ac.uk::418a359f-bb78-4d95-92f6-0c25e12128e6" providerId="AD" clId="Web-{D764C56F-A755-C21D-5A82-0ED307099247}" dt="2023-02-25T11:55:41.830" v="282" actId="20577"/>
          <ac:spMkLst>
            <pc:docMk/>
            <pc:sldMk cId="3242303163" sldId="268"/>
            <ac:spMk id="5" creationId="{00000000-0000-0000-0000-000000000000}"/>
          </ac:spMkLst>
        </pc:spChg>
        <pc:spChg chg="del mod">
          <ac:chgData name="Carina Walters (2206384)" userId="S::2206384@student.uwtsd.ac.uk::418a359f-bb78-4d95-92f6-0c25e12128e6" providerId="AD" clId="Web-{D764C56F-A755-C21D-5A82-0ED307099247}" dt="2023-02-25T11:54:45.326" v="266"/>
          <ac:spMkLst>
            <pc:docMk/>
            <pc:sldMk cId="3242303163" sldId="268"/>
            <ac:spMk id="6" creationId="{00000000-0000-0000-0000-000000000000}"/>
          </ac:spMkLst>
        </pc:spChg>
        <pc:spChg chg="mod">
          <ac:chgData name="Carina Walters (2206384)" userId="S::2206384@student.uwtsd.ac.uk::418a359f-bb78-4d95-92f6-0c25e12128e6" providerId="AD" clId="Web-{D764C56F-A755-C21D-5A82-0ED307099247}" dt="2023-02-25T11:35:00.275" v="118" actId="20577"/>
          <ac:spMkLst>
            <pc:docMk/>
            <pc:sldMk cId="3242303163" sldId="268"/>
            <ac:spMk id="7" creationId="{00000000-0000-0000-0000-000000000000}"/>
          </ac:spMkLst>
        </pc:spChg>
        <pc:spChg chg="del">
          <ac:chgData name="Carina Walters (2206384)" userId="S::2206384@student.uwtsd.ac.uk::418a359f-bb78-4d95-92f6-0c25e12128e6" providerId="AD" clId="Web-{D764C56F-A755-C21D-5A82-0ED307099247}" dt="2023-02-25T11:37:10.315" v="121"/>
          <ac:spMkLst>
            <pc:docMk/>
            <pc:sldMk cId="3242303163" sldId="268"/>
            <ac:spMk id="10" creationId="{410A568E-0319-CD62-C0E9-CEC073073F02}"/>
          </ac:spMkLst>
        </pc:spChg>
        <pc:spChg chg="add del mod">
          <ac:chgData name="Carina Walters (2206384)" userId="S::2206384@student.uwtsd.ac.uk::418a359f-bb78-4d95-92f6-0c25e12128e6" providerId="AD" clId="Web-{D764C56F-A755-C21D-5A82-0ED307099247}" dt="2023-02-25T11:39:13.964" v="128"/>
          <ac:spMkLst>
            <pc:docMk/>
            <pc:sldMk cId="3242303163" sldId="268"/>
            <ac:spMk id="11" creationId="{05D3ADEF-3EA3-E39A-3940-3F23C4C7C684}"/>
          </ac:spMkLst>
        </pc:spChg>
        <pc:spChg chg="add del mod">
          <ac:chgData name="Carina Walters (2206384)" userId="S::2206384@student.uwtsd.ac.uk::418a359f-bb78-4d95-92f6-0c25e12128e6" providerId="AD" clId="Web-{D764C56F-A755-C21D-5A82-0ED307099247}" dt="2023-02-25T11:47:31.999" v="160"/>
          <ac:spMkLst>
            <pc:docMk/>
            <pc:sldMk cId="3242303163" sldId="268"/>
            <ac:spMk id="15" creationId="{D6A25F78-02E7-3EAD-0759-7C5B322B5CBC}"/>
          </ac:spMkLst>
        </pc:spChg>
        <pc:spChg chg="add del mod">
          <ac:chgData name="Carina Walters (2206384)" userId="S::2206384@student.uwtsd.ac.uk::418a359f-bb78-4d95-92f6-0c25e12128e6" providerId="AD" clId="Web-{D764C56F-A755-C21D-5A82-0ED307099247}" dt="2023-02-25T11:57:16.665" v="283"/>
          <ac:spMkLst>
            <pc:docMk/>
            <pc:sldMk cId="3242303163" sldId="268"/>
            <ac:spMk id="17" creationId="{6A640AAD-92BC-7B9A-D1B2-4738168422D3}"/>
          </ac:spMkLst>
        </pc:spChg>
        <pc:spChg chg="add del mod">
          <ac:chgData name="Carina Walters (2206384)" userId="S::2206384@student.uwtsd.ac.uk::418a359f-bb78-4d95-92f6-0c25e12128e6" providerId="AD" clId="Web-{D764C56F-A755-C21D-5A82-0ED307099247}" dt="2023-02-25T11:54:38.545" v="264"/>
          <ac:spMkLst>
            <pc:docMk/>
            <pc:sldMk cId="3242303163" sldId="268"/>
            <ac:spMk id="19" creationId="{42C674D1-FD2C-0FC1-F2B4-85F00C34AC2B}"/>
          </ac:spMkLst>
        </pc:spChg>
        <pc:spChg chg="add mod">
          <ac:chgData name="Carina Walters (2206384)" userId="S::2206384@student.uwtsd.ac.uk::418a359f-bb78-4d95-92f6-0c25e12128e6" providerId="AD" clId="Web-{D764C56F-A755-C21D-5A82-0ED307099247}" dt="2023-02-25T11:55:28.189" v="273" actId="20577"/>
          <ac:spMkLst>
            <pc:docMk/>
            <pc:sldMk cId="3242303163" sldId="268"/>
            <ac:spMk id="21" creationId="{5817EC1D-1D29-DFEA-D7CB-D0931761D902}"/>
          </ac:spMkLst>
        </pc:spChg>
        <pc:picChg chg="add del mod ord modCrop">
          <ac:chgData name="Carina Walters (2206384)" userId="S::2206384@student.uwtsd.ac.uk::418a359f-bb78-4d95-92f6-0c25e12128e6" providerId="AD" clId="Web-{D764C56F-A755-C21D-5A82-0ED307099247}" dt="2023-02-25T11:33:43.191" v="93"/>
          <ac:picMkLst>
            <pc:docMk/>
            <pc:sldMk cId="3242303163" sldId="268"/>
            <ac:picMk id="3" creationId="{9CB9D5DD-5E63-63E2-435B-187DB884EFD0}"/>
          </ac:picMkLst>
        </pc:picChg>
        <pc:picChg chg="add mod ord modCrop">
          <ac:chgData name="Carina Walters (2206384)" userId="S::2206384@student.uwtsd.ac.uk::418a359f-bb78-4d95-92f6-0c25e12128e6" providerId="AD" clId="Web-{D764C56F-A755-C21D-5A82-0ED307099247}" dt="2023-02-25T11:34:23.960" v="99" actId="14100"/>
          <ac:picMkLst>
            <pc:docMk/>
            <pc:sldMk cId="3242303163" sldId="268"/>
            <ac:picMk id="8" creationId="{61DC96B9-69B7-4C1A-1546-24723F868E20}"/>
          </ac:picMkLst>
        </pc:picChg>
        <pc:picChg chg="add del mod ord modCrop">
          <ac:chgData name="Carina Walters (2206384)" userId="S::2206384@student.uwtsd.ac.uk::418a359f-bb78-4d95-92f6-0c25e12128e6" providerId="AD" clId="Web-{D764C56F-A755-C21D-5A82-0ED307099247}" dt="2023-02-25T11:39:43.232" v="134"/>
          <ac:picMkLst>
            <pc:docMk/>
            <pc:sldMk cId="3242303163" sldId="268"/>
            <ac:picMk id="12" creationId="{335AA6D0-63F1-D602-BE28-4DA3F4B0B739}"/>
          </ac:picMkLst>
        </pc:picChg>
        <pc:picChg chg="add del mod ord modCrop">
          <ac:chgData name="Carina Walters (2206384)" userId="S::2206384@student.uwtsd.ac.uk::418a359f-bb78-4d95-92f6-0c25e12128e6" providerId="AD" clId="Web-{D764C56F-A755-C21D-5A82-0ED307099247}" dt="2023-02-25T11:47:19.108" v="159"/>
          <ac:picMkLst>
            <pc:docMk/>
            <pc:sldMk cId="3242303163" sldId="268"/>
            <ac:picMk id="13" creationId="{0056EFEC-96D3-2F3A-5FBB-AF46D455E905}"/>
          </ac:picMkLst>
        </pc:picChg>
        <pc:picChg chg="add mod ord modCrop">
          <ac:chgData name="Carina Walters (2206384)" userId="S::2206384@student.uwtsd.ac.uk::418a359f-bb78-4d95-92f6-0c25e12128e6" providerId="AD" clId="Web-{D764C56F-A755-C21D-5A82-0ED307099247}" dt="2023-02-25T11:48:01.595" v="165" actId="14100"/>
          <ac:picMkLst>
            <pc:docMk/>
            <pc:sldMk cId="3242303163" sldId="268"/>
            <ac:picMk id="18" creationId="{89D214D9-CF39-3E71-E714-A83E5A73425D}"/>
          </ac:picMkLst>
        </pc:picChg>
        <pc:picChg chg="add mod ord modCrop">
          <ac:chgData name="Carina Walters (2206384)" userId="S::2206384@student.uwtsd.ac.uk::418a359f-bb78-4d95-92f6-0c25e12128e6" providerId="AD" clId="Web-{D764C56F-A755-C21D-5A82-0ED307099247}" dt="2023-02-25T11:57:32.791" v="287" actId="14100"/>
          <ac:picMkLst>
            <pc:docMk/>
            <pc:sldMk cId="3242303163" sldId="268"/>
            <ac:picMk id="22" creationId="{8E33FB09-60AC-DC45-5F61-4813F0C5474D}"/>
          </ac:picMkLst>
        </pc:picChg>
      </pc:sldChg>
      <pc:sldChg chg="modSp">
        <pc:chgData name="Carina Walters (2206384)" userId="S::2206384@student.uwtsd.ac.uk::418a359f-bb78-4d95-92f6-0c25e12128e6" providerId="AD" clId="Web-{D764C56F-A755-C21D-5A82-0ED307099247}" dt="2023-02-25T11:53:17.492" v="248" actId="20577"/>
        <pc:sldMkLst>
          <pc:docMk/>
          <pc:sldMk cId="1613116791" sldId="273"/>
        </pc:sldMkLst>
        <pc:spChg chg="mod">
          <ac:chgData name="Carina Walters (2206384)" userId="S::2206384@student.uwtsd.ac.uk::418a359f-bb78-4d95-92f6-0c25e12128e6" providerId="AD" clId="Web-{D764C56F-A755-C21D-5A82-0ED307099247}" dt="2023-02-25T11:53:17.492" v="248" actId="20577"/>
          <ac:spMkLst>
            <pc:docMk/>
            <pc:sldMk cId="1613116791" sldId="273"/>
            <ac:spMk id="14" creationId="{00000000-0000-0000-0000-000000000000}"/>
          </ac:spMkLst>
        </pc:spChg>
      </pc:sldChg>
    </pc:docChg>
  </pc:docChgLst>
  <pc:docChgLst>
    <pc:chgData name="Carina Walters (2206384)" userId="S::2206384@student.uwtsd.ac.uk::418a359f-bb78-4d95-92f6-0c25e12128e6" providerId="AD" clId="Web-{A1B7DC98-9F85-5E34-1DAE-5E9C051C105C}"/>
    <pc:docChg chg="modSld">
      <pc:chgData name="Carina Walters (2206384)" userId="S::2206384@student.uwtsd.ac.uk::418a359f-bb78-4d95-92f6-0c25e12128e6" providerId="AD" clId="Web-{A1B7DC98-9F85-5E34-1DAE-5E9C051C105C}" dt="2023-02-27T13:21:34.612" v="32" actId="20577"/>
      <pc:docMkLst>
        <pc:docMk/>
      </pc:docMkLst>
      <pc:sldChg chg="modSp">
        <pc:chgData name="Carina Walters (2206384)" userId="S::2206384@student.uwtsd.ac.uk::418a359f-bb78-4d95-92f6-0c25e12128e6" providerId="AD" clId="Web-{A1B7DC98-9F85-5E34-1DAE-5E9C051C105C}" dt="2023-02-27T13:19:45" v="13" actId="20577"/>
        <pc:sldMkLst>
          <pc:docMk/>
          <pc:sldMk cId="3081074109" sldId="258"/>
        </pc:sldMkLst>
        <pc:spChg chg="mod">
          <ac:chgData name="Carina Walters (2206384)" userId="S::2206384@student.uwtsd.ac.uk::418a359f-bb78-4d95-92f6-0c25e12128e6" providerId="AD" clId="Web-{A1B7DC98-9F85-5E34-1DAE-5E9C051C105C}" dt="2023-02-27T13:19:45" v="13" actId="20577"/>
          <ac:spMkLst>
            <pc:docMk/>
            <pc:sldMk cId="3081074109" sldId="258"/>
            <ac:spMk id="14" creationId="{00000000-0000-0000-0000-000000000000}"/>
          </ac:spMkLst>
        </pc:spChg>
      </pc:sldChg>
      <pc:sldChg chg="modSp">
        <pc:chgData name="Carina Walters (2206384)" userId="S::2206384@student.uwtsd.ac.uk::418a359f-bb78-4d95-92f6-0c25e12128e6" providerId="AD" clId="Web-{A1B7DC98-9F85-5E34-1DAE-5E9C051C105C}" dt="2023-02-27T13:21:20.299" v="30" actId="20577"/>
        <pc:sldMkLst>
          <pc:docMk/>
          <pc:sldMk cId="3242303163" sldId="268"/>
        </pc:sldMkLst>
        <pc:spChg chg="mod">
          <ac:chgData name="Carina Walters (2206384)" userId="S::2206384@student.uwtsd.ac.uk::418a359f-bb78-4d95-92f6-0c25e12128e6" providerId="AD" clId="Web-{A1B7DC98-9F85-5E34-1DAE-5E9C051C105C}" dt="2023-02-27T13:21:20.299" v="30" actId="20577"/>
          <ac:spMkLst>
            <pc:docMk/>
            <pc:sldMk cId="3242303163" sldId="268"/>
            <ac:spMk id="5" creationId="{00000000-0000-0000-0000-000000000000}"/>
          </ac:spMkLst>
        </pc:spChg>
        <pc:spChg chg="mod">
          <ac:chgData name="Carina Walters (2206384)" userId="S::2206384@student.uwtsd.ac.uk::418a359f-bb78-4d95-92f6-0c25e12128e6" providerId="AD" clId="Web-{A1B7DC98-9F85-5E34-1DAE-5E9C051C105C}" dt="2023-02-27T13:21:02.283" v="25" actId="20577"/>
          <ac:spMkLst>
            <pc:docMk/>
            <pc:sldMk cId="3242303163" sldId="268"/>
            <ac:spMk id="7" creationId="{00000000-0000-0000-0000-000000000000}"/>
          </ac:spMkLst>
        </pc:spChg>
        <pc:spChg chg="mod">
          <ac:chgData name="Carina Walters (2206384)" userId="S::2206384@student.uwtsd.ac.uk::418a359f-bb78-4d95-92f6-0c25e12128e6" providerId="AD" clId="Web-{A1B7DC98-9F85-5E34-1DAE-5E9C051C105C}" dt="2023-02-27T13:21:07.611" v="27" actId="20577"/>
          <ac:spMkLst>
            <pc:docMk/>
            <pc:sldMk cId="3242303163" sldId="268"/>
            <ac:spMk id="21" creationId="{5817EC1D-1D29-DFEA-D7CB-D0931761D902}"/>
          </ac:spMkLst>
        </pc:spChg>
      </pc:sldChg>
      <pc:sldChg chg="modSp">
        <pc:chgData name="Carina Walters (2206384)" userId="S::2206384@student.uwtsd.ac.uk::418a359f-bb78-4d95-92f6-0c25e12128e6" providerId="AD" clId="Web-{A1B7DC98-9F85-5E34-1DAE-5E9C051C105C}" dt="2023-02-27T13:17:53.137" v="7" actId="20577"/>
        <pc:sldMkLst>
          <pc:docMk/>
          <pc:sldMk cId="702679860" sldId="272"/>
        </pc:sldMkLst>
        <pc:spChg chg="mod">
          <ac:chgData name="Carina Walters (2206384)" userId="S::2206384@student.uwtsd.ac.uk::418a359f-bb78-4d95-92f6-0c25e12128e6" providerId="AD" clId="Web-{A1B7DC98-9F85-5E34-1DAE-5E9C051C105C}" dt="2023-02-27T13:17:53.137" v="7" actId="20577"/>
          <ac:spMkLst>
            <pc:docMk/>
            <pc:sldMk cId="702679860" sldId="272"/>
            <ac:spMk id="14" creationId="{00000000-0000-0000-0000-000000000000}"/>
          </ac:spMkLst>
        </pc:spChg>
      </pc:sldChg>
      <pc:sldChg chg="modSp">
        <pc:chgData name="Carina Walters (2206384)" userId="S::2206384@student.uwtsd.ac.uk::418a359f-bb78-4d95-92f6-0c25e12128e6" providerId="AD" clId="Web-{A1B7DC98-9F85-5E34-1DAE-5E9C051C105C}" dt="2023-02-27T13:16:51.010" v="3" actId="20577"/>
        <pc:sldMkLst>
          <pc:docMk/>
          <pc:sldMk cId="3285232037" sldId="274"/>
        </pc:sldMkLst>
        <pc:spChg chg="mod">
          <ac:chgData name="Carina Walters (2206384)" userId="S::2206384@student.uwtsd.ac.uk::418a359f-bb78-4d95-92f6-0c25e12128e6" providerId="AD" clId="Web-{A1B7DC98-9F85-5E34-1DAE-5E9C051C105C}" dt="2023-02-27T13:16:51.010" v="3" actId="20577"/>
          <ac:spMkLst>
            <pc:docMk/>
            <pc:sldMk cId="3285232037" sldId="274"/>
            <ac:spMk id="14" creationId="{00000000-0000-0000-0000-000000000000}"/>
          </ac:spMkLst>
        </pc:spChg>
      </pc:sldChg>
      <pc:sldChg chg="modSp">
        <pc:chgData name="Carina Walters (2206384)" userId="S::2206384@student.uwtsd.ac.uk::418a359f-bb78-4d95-92f6-0c25e12128e6" providerId="AD" clId="Web-{A1B7DC98-9F85-5E34-1DAE-5E9C051C105C}" dt="2023-02-27T13:18:18.856" v="9" actId="20577"/>
        <pc:sldMkLst>
          <pc:docMk/>
          <pc:sldMk cId="209301353" sldId="275"/>
        </pc:sldMkLst>
        <pc:spChg chg="mod">
          <ac:chgData name="Carina Walters (2206384)" userId="S::2206384@student.uwtsd.ac.uk::418a359f-bb78-4d95-92f6-0c25e12128e6" providerId="AD" clId="Web-{A1B7DC98-9F85-5E34-1DAE-5E9C051C105C}" dt="2023-02-27T13:18:18.856" v="9" actId="20577"/>
          <ac:spMkLst>
            <pc:docMk/>
            <pc:sldMk cId="209301353" sldId="275"/>
            <ac:spMk id="3" creationId="{EEAAEC3C-25FE-56BC-0FC0-D3DF9F71D59F}"/>
          </ac:spMkLst>
        </pc:spChg>
      </pc:sldChg>
      <pc:sldChg chg="modSp">
        <pc:chgData name="Carina Walters (2206384)" userId="S::2206384@student.uwtsd.ac.uk::418a359f-bb78-4d95-92f6-0c25e12128e6" providerId="AD" clId="Web-{A1B7DC98-9F85-5E34-1DAE-5E9C051C105C}" dt="2023-02-27T13:20:00.516" v="15" actId="20577"/>
        <pc:sldMkLst>
          <pc:docMk/>
          <pc:sldMk cId="2423412167" sldId="278"/>
        </pc:sldMkLst>
        <pc:spChg chg="mod">
          <ac:chgData name="Carina Walters (2206384)" userId="S::2206384@student.uwtsd.ac.uk::418a359f-bb78-4d95-92f6-0c25e12128e6" providerId="AD" clId="Web-{A1B7DC98-9F85-5E34-1DAE-5E9C051C105C}" dt="2023-02-27T13:20:00.516" v="15" actId="20577"/>
          <ac:spMkLst>
            <pc:docMk/>
            <pc:sldMk cId="2423412167" sldId="278"/>
            <ac:spMk id="3" creationId="{EB342CAB-F276-CB07-143B-2D4EA98A344A}"/>
          </ac:spMkLst>
        </pc:spChg>
      </pc:sldChg>
      <pc:sldChg chg="modSp">
        <pc:chgData name="Carina Walters (2206384)" userId="S::2206384@student.uwtsd.ac.uk::418a359f-bb78-4d95-92f6-0c25e12128e6" providerId="AD" clId="Web-{A1B7DC98-9F85-5E34-1DAE-5E9C051C105C}" dt="2023-02-27T13:19:12.405" v="11" actId="20577"/>
        <pc:sldMkLst>
          <pc:docMk/>
          <pc:sldMk cId="2110794640" sldId="280"/>
        </pc:sldMkLst>
        <pc:spChg chg="mod">
          <ac:chgData name="Carina Walters (2206384)" userId="S::2206384@student.uwtsd.ac.uk::418a359f-bb78-4d95-92f6-0c25e12128e6" providerId="AD" clId="Web-{A1B7DC98-9F85-5E34-1DAE-5E9C051C105C}" dt="2023-02-27T13:09:02.434" v="1" actId="20577"/>
          <ac:spMkLst>
            <pc:docMk/>
            <pc:sldMk cId="2110794640" sldId="280"/>
            <ac:spMk id="2" creationId="{6098FE04-490A-123E-5BD0-48E7F83ADF67}"/>
          </ac:spMkLst>
        </pc:spChg>
        <pc:spChg chg="mod">
          <ac:chgData name="Carina Walters (2206384)" userId="S::2206384@student.uwtsd.ac.uk::418a359f-bb78-4d95-92f6-0c25e12128e6" providerId="AD" clId="Web-{A1B7DC98-9F85-5E34-1DAE-5E9C051C105C}" dt="2023-02-27T13:19:12.405" v="11" actId="20577"/>
          <ac:spMkLst>
            <pc:docMk/>
            <pc:sldMk cId="2110794640" sldId="280"/>
            <ac:spMk id="3" creationId="{ACEB7CBD-6C6E-6102-3FD8-F051BB46185B}"/>
          </ac:spMkLst>
        </pc:spChg>
      </pc:sldChg>
      <pc:sldChg chg="modSp">
        <pc:chgData name="Carina Walters (2206384)" userId="S::2206384@student.uwtsd.ac.uk::418a359f-bb78-4d95-92f6-0c25e12128e6" providerId="AD" clId="Web-{A1B7DC98-9F85-5E34-1DAE-5E9C051C105C}" dt="2023-02-27T13:20:07.188" v="17" actId="20577"/>
        <pc:sldMkLst>
          <pc:docMk/>
          <pc:sldMk cId="2851350243" sldId="281"/>
        </pc:sldMkLst>
        <pc:spChg chg="mod">
          <ac:chgData name="Carina Walters (2206384)" userId="S::2206384@student.uwtsd.ac.uk::418a359f-bb78-4d95-92f6-0c25e12128e6" providerId="AD" clId="Web-{A1B7DC98-9F85-5E34-1DAE-5E9C051C105C}" dt="2023-02-27T13:20:07.188" v="17" actId="20577"/>
          <ac:spMkLst>
            <pc:docMk/>
            <pc:sldMk cId="2851350243" sldId="281"/>
            <ac:spMk id="4" creationId="{1DEEBBD8-1989-2957-AC10-6DA5E6AD73A2}"/>
          </ac:spMkLst>
        </pc:spChg>
      </pc:sldChg>
      <pc:sldChg chg="modSp">
        <pc:chgData name="Carina Walters (2206384)" userId="S::2206384@student.uwtsd.ac.uk::418a359f-bb78-4d95-92f6-0c25e12128e6" providerId="AD" clId="Web-{A1B7DC98-9F85-5E34-1DAE-5E9C051C105C}" dt="2023-02-27T13:21:34.612" v="32" actId="20577"/>
        <pc:sldMkLst>
          <pc:docMk/>
          <pc:sldMk cId="1962479086" sldId="282"/>
        </pc:sldMkLst>
        <pc:spChg chg="mod">
          <ac:chgData name="Carina Walters (2206384)" userId="S::2206384@student.uwtsd.ac.uk::418a359f-bb78-4d95-92f6-0c25e12128e6" providerId="AD" clId="Web-{A1B7DC98-9F85-5E34-1DAE-5E9C051C105C}" dt="2023-02-27T13:21:34.612" v="32" actId="20577"/>
          <ac:spMkLst>
            <pc:docMk/>
            <pc:sldMk cId="1962479086" sldId="282"/>
            <ac:spMk id="3" creationId="{2736C1B4-A2D3-865B-BCD9-9BD23F91CDF1}"/>
          </ac:spMkLst>
        </pc:spChg>
      </pc:sldChg>
    </pc:docChg>
  </pc:docChgLst>
  <pc:docChgLst>
    <pc:chgData name="Carina Walters (2206384)" userId="S::2206384@student.uwtsd.ac.uk::418a359f-bb78-4d95-92f6-0c25e12128e6" providerId="AD" clId="Web-{AD412EFA-EE60-8D3E-F6E3-0A98D61211B6}"/>
    <pc:docChg chg="addSld modSld sldOrd">
      <pc:chgData name="Carina Walters (2206384)" userId="S::2206384@student.uwtsd.ac.uk::418a359f-bb78-4d95-92f6-0c25e12128e6" providerId="AD" clId="Web-{AD412EFA-EE60-8D3E-F6E3-0A98D61211B6}" dt="2023-02-13T15:26:06.096" v="101"/>
      <pc:docMkLst>
        <pc:docMk/>
      </pc:docMkLst>
      <pc:sldChg chg="modSp">
        <pc:chgData name="Carina Walters (2206384)" userId="S::2206384@student.uwtsd.ac.uk::418a359f-bb78-4d95-92f6-0c25e12128e6" providerId="AD" clId="Web-{AD412EFA-EE60-8D3E-F6E3-0A98D61211B6}" dt="2023-02-13T15:23:15.545" v="71" actId="14100"/>
        <pc:sldMkLst>
          <pc:docMk/>
          <pc:sldMk cId="769675095" sldId="257"/>
        </pc:sldMkLst>
        <pc:spChg chg="mod">
          <ac:chgData name="Carina Walters (2206384)" userId="S::2206384@student.uwtsd.ac.uk::418a359f-bb78-4d95-92f6-0c25e12128e6" providerId="AD" clId="Web-{AD412EFA-EE60-8D3E-F6E3-0A98D61211B6}" dt="2023-02-13T15:23:15.545" v="71" actId="14100"/>
          <ac:spMkLst>
            <pc:docMk/>
            <pc:sldMk cId="769675095" sldId="257"/>
            <ac:spMk id="2" creationId="{00000000-0000-0000-0000-000000000000}"/>
          </ac:spMkLst>
        </pc:spChg>
        <pc:spChg chg="mod">
          <ac:chgData name="Carina Walters (2206384)" userId="S::2206384@student.uwtsd.ac.uk::418a359f-bb78-4d95-92f6-0c25e12128e6" providerId="AD" clId="Web-{AD412EFA-EE60-8D3E-F6E3-0A98D61211B6}" dt="2023-02-13T15:21:36.262" v="26" actId="1076"/>
          <ac:spMkLst>
            <pc:docMk/>
            <pc:sldMk cId="769675095" sldId="257"/>
            <ac:spMk id="3" creationId="{00000000-0000-0000-0000-000000000000}"/>
          </ac:spMkLst>
        </pc:spChg>
      </pc:sldChg>
      <pc:sldChg chg="modSp">
        <pc:chgData name="Carina Walters (2206384)" userId="S::2206384@student.uwtsd.ac.uk::418a359f-bb78-4d95-92f6-0c25e12128e6" providerId="AD" clId="Web-{AD412EFA-EE60-8D3E-F6E3-0A98D61211B6}" dt="2023-02-13T15:24:02.171" v="76" actId="20577"/>
        <pc:sldMkLst>
          <pc:docMk/>
          <pc:sldMk cId="3081074109" sldId="258"/>
        </pc:sldMkLst>
        <pc:spChg chg="mod">
          <ac:chgData name="Carina Walters (2206384)" userId="S::2206384@student.uwtsd.ac.uk::418a359f-bb78-4d95-92f6-0c25e12128e6" providerId="AD" clId="Web-{AD412EFA-EE60-8D3E-F6E3-0A98D61211B6}" dt="2023-02-13T15:24:02.171" v="76" actId="20577"/>
          <ac:spMkLst>
            <pc:docMk/>
            <pc:sldMk cId="3081074109" sldId="258"/>
            <ac:spMk id="13" creationId="{00000000-0000-0000-0000-000000000000}"/>
          </ac:spMkLst>
        </pc:spChg>
      </pc:sldChg>
      <pc:sldChg chg="addSp delSp modSp">
        <pc:chgData name="Carina Walters (2206384)" userId="S::2206384@student.uwtsd.ac.uk::418a359f-bb78-4d95-92f6-0c25e12128e6" providerId="AD" clId="Web-{AD412EFA-EE60-8D3E-F6E3-0A98D61211B6}" dt="2023-02-13T15:25:43.392" v="100"/>
        <pc:sldMkLst>
          <pc:docMk/>
          <pc:sldMk cId="92330003" sldId="260"/>
        </pc:sldMkLst>
        <pc:spChg chg="add mod">
          <ac:chgData name="Carina Walters (2206384)" userId="S::2206384@student.uwtsd.ac.uk::418a359f-bb78-4d95-92f6-0c25e12128e6" providerId="AD" clId="Web-{AD412EFA-EE60-8D3E-F6E3-0A98D61211B6}" dt="2023-02-13T15:25:43.392" v="100"/>
          <ac:spMkLst>
            <pc:docMk/>
            <pc:sldMk cId="92330003" sldId="260"/>
            <ac:spMk id="6" creationId="{7FD45693-712E-D3B3-F192-1388B2BF8618}"/>
          </ac:spMkLst>
        </pc:spChg>
        <pc:graphicFrameChg chg="del">
          <ac:chgData name="Carina Walters (2206384)" userId="S::2206384@student.uwtsd.ac.uk::418a359f-bb78-4d95-92f6-0c25e12128e6" providerId="AD" clId="Web-{AD412EFA-EE60-8D3E-F6E3-0A98D61211B6}" dt="2023-02-13T15:25:43.392" v="100"/>
          <ac:graphicFrameMkLst>
            <pc:docMk/>
            <pc:sldMk cId="92330003" sldId="260"/>
            <ac:graphicFrameMk id="5" creationId="{00000000-0000-0000-0000-000000000000}"/>
          </ac:graphicFrameMkLst>
        </pc:graphicFrameChg>
      </pc:sldChg>
      <pc:sldChg chg="ord">
        <pc:chgData name="Carina Walters (2206384)" userId="S::2206384@student.uwtsd.ac.uk::418a359f-bb78-4d95-92f6-0c25e12128e6" providerId="AD" clId="Web-{AD412EFA-EE60-8D3E-F6E3-0A98D61211B6}" dt="2023-02-13T15:26:06.096" v="101"/>
        <pc:sldMkLst>
          <pc:docMk/>
          <pc:sldMk cId="219715311" sldId="262"/>
        </pc:sldMkLst>
      </pc:sldChg>
      <pc:sldChg chg="modSp add replId">
        <pc:chgData name="Carina Walters (2206384)" userId="S::2206384@student.uwtsd.ac.uk::418a359f-bb78-4d95-92f6-0c25e12128e6" providerId="AD" clId="Web-{AD412EFA-EE60-8D3E-F6E3-0A98D61211B6}" dt="2023-02-13T15:24:29.187" v="86" actId="20577"/>
        <pc:sldMkLst>
          <pc:docMk/>
          <pc:sldMk cId="198552231" sldId="271"/>
        </pc:sldMkLst>
        <pc:spChg chg="mod">
          <ac:chgData name="Carina Walters (2206384)" userId="S::2206384@student.uwtsd.ac.uk::418a359f-bb78-4d95-92f6-0c25e12128e6" providerId="AD" clId="Web-{AD412EFA-EE60-8D3E-F6E3-0A98D61211B6}" dt="2023-02-13T15:24:29.187" v="86" actId="20577"/>
          <ac:spMkLst>
            <pc:docMk/>
            <pc:sldMk cId="198552231" sldId="271"/>
            <ac:spMk id="13" creationId="{00000000-0000-0000-0000-000000000000}"/>
          </ac:spMkLst>
        </pc:spChg>
      </pc:sldChg>
      <pc:sldChg chg="modSp add replId">
        <pc:chgData name="Carina Walters (2206384)" userId="S::2206384@student.uwtsd.ac.uk::418a359f-bb78-4d95-92f6-0c25e12128e6" providerId="AD" clId="Web-{AD412EFA-EE60-8D3E-F6E3-0A98D61211B6}" dt="2023-02-13T15:24:40.719" v="99" actId="20577"/>
        <pc:sldMkLst>
          <pc:docMk/>
          <pc:sldMk cId="702679860" sldId="272"/>
        </pc:sldMkLst>
        <pc:spChg chg="mod">
          <ac:chgData name="Carina Walters (2206384)" userId="S::2206384@student.uwtsd.ac.uk::418a359f-bb78-4d95-92f6-0c25e12128e6" providerId="AD" clId="Web-{AD412EFA-EE60-8D3E-F6E3-0A98D61211B6}" dt="2023-02-13T15:24:40.719" v="99" actId="20577"/>
          <ac:spMkLst>
            <pc:docMk/>
            <pc:sldMk cId="702679860" sldId="272"/>
            <ac:spMk id="13" creationId="{00000000-0000-0000-0000-000000000000}"/>
          </ac:spMkLst>
        </pc:spChg>
      </pc:sldChg>
    </pc:docChg>
  </pc:docChgLst>
  <pc:docChgLst>
    <pc:chgData name="Carina Walters (2206384)" userId="S::2206384@student.uwtsd.ac.uk::418a359f-bb78-4d95-92f6-0c25e12128e6" providerId="AD" clId="Web-{2301C704-13D9-D43C-7903-3D2B7DFC04CB}"/>
    <pc:docChg chg="modSld">
      <pc:chgData name="Carina Walters (2206384)" userId="S::2206384@student.uwtsd.ac.uk::418a359f-bb78-4d95-92f6-0c25e12128e6" providerId="AD" clId="Web-{2301C704-13D9-D43C-7903-3D2B7DFC04CB}" dt="2023-03-01T14:59:52.975" v="230" actId="14100"/>
      <pc:docMkLst>
        <pc:docMk/>
      </pc:docMkLst>
      <pc:sldChg chg="modSp">
        <pc:chgData name="Carina Walters (2206384)" userId="S::2206384@student.uwtsd.ac.uk::418a359f-bb78-4d95-92f6-0c25e12128e6" providerId="AD" clId="Web-{2301C704-13D9-D43C-7903-3D2B7DFC04CB}" dt="2023-03-01T14:59:52.975" v="230" actId="14100"/>
        <pc:sldMkLst>
          <pc:docMk/>
          <pc:sldMk cId="1805748268" sldId="263"/>
        </pc:sldMkLst>
        <pc:spChg chg="mod">
          <ac:chgData name="Carina Walters (2206384)" userId="S::2206384@student.uwtsd.ac.uk::418a359f-bb78-4d95-92f6-0c25e12128e6" providerId="AD" clId="Web-{2301C704-13D9-D43C-7903-3D2B7DFC04CB}" dt="2023-03-01T14:59:52.975" v="230" actId="14100"/>
          <ac:spMkLst>
            <pc:docMk/>
            <pc:sldMk cId="1805748268" sldId="263"/>
            <ac:spMk id="5" creationId="{6C144713-6253-13FF-C820-357A20CF4557}"/>
          </ac:spMkLst>
        </pc:spChg>
      </pc:sldChg>
    </pc:docChg>
  </pc:docChgLst>
  <pc:docChgLst>
    <pc:chgData name="Carina Walters (2206384)" userId="S::2206384@student.uwtsd.ac.uk::418a359f-bb78-4d95-92f6-0c25e12128e6" providerId="AD" clId="Web-{FC229F72-A2E7-8DC5-F5D2-E54862324DED}"/>
    <pc:docChg chg="addSld delSld modSld">
      <pc:chgData name="Carina Walters (2206384)" userId="S::2206384@student.uwtsd.ac.uk::418a359f-bb78-4d95-92f6-0c25e12128e6" providerId="AD" clId="Web-{FC229F72-A2E7-8DC5-F5D2-E54862324DED}" dt="2023-02-25T19:43:32.681" v="1221" actId="20577"/>
      <pc:docMkLst>
        <pc:docMk/>
      </pc:docMkLst>
      <pc:sldChg chg="modSp">
        <pc:chgData name="Carina Walters (2206384)" userId="S::2206384@student.uwtsd.ac.uk::418a359f-bb78-4d95-92f6-0c25e12128e6" providerId="AD" clId="Web-{FC229F72-A2E7-8DC5-F5D2-E54862324DED}" dt="2023-02-25T19:05:09.771" v="678" actId="14100"/>
        <pc:sldMkLst>
          <pc:docMk/>
          <pc:sldMk cId="92330003" sldId="260"/>
        </pc:sldMkLst>
        <pc:spChg chg="mod">
          <ac:chgData name="Carina Walters (2206384)" userId="S::2206384@student.uwtsd.ac.uk::418a359f-bb78-4d95-92f6-0c25e12128e6" providerId="AD" clId="Web-{FC229F72-A2E7-8DC5-F5D2-E54862324DED}" dt="2023-02-25T19:05:09.771" v="678" actId="14100"/>
          <ac:spMkLst>
            <pc:docMk/>
            <pc:sldMk cId="92330003" sldId="260"/>
            <ac:spMk id="3" creationId="{00000000-0000-0000-0000-000000000000}"/>
          </ac:spMkLst>
        </pc:spChg>
      </pc:sldChg>
      <pc:sldChg chg="modSp">
        <pc:chgData name="Carina Walters (2206384)" userId="S::2206384@student.uwtsd.ac.uk::418a359f-bb78-4d95-92f6-0c25e12128e6" providerId="AD" clId="Web-{FC229F72-A2E7-8DC5-F5D2-E54862324DED}" dt="2023-02-25T19:40:22.706" v="1193" actId="20577"/>
        <pc:sldMkLst>
          <pc:docMk/>
          <pc:sldMk cId="1805748268" sldId="263"/>
        </pc:sldMkLst>
        <pc:spChg chg="mod">
          <ac:chgData name="Carina Walters (2206384)" userId="S::2206384@student.uwtsd.ac.uk::418a359f-bb78-4d95-92f6-0c25e12128e6" providerId="AD" clId="Web-{FC229F72-A2E7-8DC5-F5D2-E54862324DED}" dt="2023-02-25T18:47:30.416" v="470" actId="20577"/>
          <ac:spMkLst>
            <pc:docMk/>
            <pc:sldMk cId="1805748268" sldId="263"/>
            <ac:spMk id="2" creationId="{00000000-0000-0000-0000-000000000000}"/>
          </ac:spMkLst>
        </pc:spChg>
        <pc:spChg chg="mod">
          <ac:chgData name="Carina Walters (2206384)" userId="S::2206384@student.uwtsd.ac.uk::418a359f-bb78-4d95-92f6-0c25e12128e6" providerId="AD" clId="Web-{FC229F72-A2E7-8DC5-F5D2-E54862324DED}" dt="2023-02-25T19:40:22.706" v="1193" actId="20577"/>
          <ac:spMkLst>
            <pc:docMk/>
            <pc:sldMk cId="1805748268" sldId="263"/>
            <ac:spMk id="3" creationId="{00000000-0000-0000-0000-000000000000}"/>
          </ac:spMkLst>
        </pc:spChg>
      </pc:sldChg>
      <pc:sldChg chg="addSp modSp">
        <pc:chgData name="Carina Walters (2206384)" userId="S::2206384@student.uwtsd.ac.uk::418a359f-bb78-4d95-92f6-0c25e12128e6" providerId="AD" clId="Web-{FC229F72-A2E7-8DC5-F5D2-E54862324DED}" dt="2023-02-25T19:37:38.184" v="1123" actId="1076"/>
        <pc:sldMkLst>
          <pc:docMk/>
          <pc:sldMk cId="3242303163" sldId="268"/>
        </pc:sldMkLst>
        <pc:spChg chg="add mod">
          <ac:chgData name="Carina Walters (2206384)" userId="S::2206384@student.uwtsd.ac.uk::418a359f-bb78-4d95-92f6-0c25e12128e6" providerId="AD" clId="Web-{FC229F72-A2E7-8DC5-F5D2-E54862324DED}" dt="2023-02-25T19:37:38.184" v="1123" actId="1076"/>
          <ac:spMkLst>
            <pc:docMk/>
            <pc:sldMk cId="3242303163" sldId="268"/>
            <ac:spMk id="2" creationId="{A54E1DD4-0873-CBDF-FB2B-63E3DDA8F75A}"/>
          </ac:spMkLst>
        </pc:spChg>
      </pc:sldChg>
      <pc:sldChg chg="modSp">
        <pc:chgData name="Carina Walters (2206384)" userId="S::2206384@student.uwtsd.ac.uk::418a359f-bb78-4d95-92f6-0c25e12128e6" providerId="AD" clId="Web-{FC229F72-A2E7-8DC5-F5D2-E54862324DED}" dt="2023-02-25T18:43:11.704" v="390" actId="20577"/>
        <pc:sldMkLst>
          <pc:docMk/>
          <pc:sldMk cId="1613116791" sldId="273"/>
        </pc:sldMkLst>
        <pc:spChg chg="mod">
          <ac:chgData name="Carina Walters (2206384)" userId="S::2206384@student.uwtsd.ac.uk::418a359f-bb78-4d95-92f6-0c25e12128e6" providerId="AD" clId="Web-{FC229F72-A2E7-8DC5-F5D2-E54862324DED}" dt="2023-02-25T18:43:11.704" v="390" actId="20577"/>
          <ac:spMkLst>
            <pc:docMk/>
            <pc:sldMk cId="1613116791" sldId="273"/>
            <ac:spMk id="14" creationId="{00000000-0000-0000-0000-000000000000}"/>
          </ac:spMkLst>
        </pc:spChg>
      </pc:sldChg>
      <pc:sldChg chg="modSp">
        <pc:chgData name="Carina Walters (2206384)" userId="S::2206384@student.uwtsd.ac.uk::418a359f-bb78-4d95-92f6-0c25e12128e6" providerId="AD" clId="Web-{FC229F72-A2E7-8DC5-F5D2-E54862324DED}" dt="2023-02-25T19:42:34.445" v="1216" actId="20577"/>
        <pc:sldMkLst>
          <pc:docMk/>
          <pc:sldMk cId="3285232037" sldId="274"/>
        </pc:sldMkLst>
        <pc:spChg chg="mod">
          <ac:chgData name="Carina Walters (2206384)" userId="S::2206384@student.uwtsd.ac.uk::418a359f-bb78-4d95-92f6-0c25e12128e6" providerId="AD" clId="Web-{FC229F72-A2E7-8DC5-F5D2-E54862324DED}" dt="2023-02-25T19:42:34.445" v="1216" actId="20577"/>
          <ac:spMkLst>
            <pc:docMk/>
            <pc:sldMk cId="3285232037" sldId="274"/>
            <ac:spMk id="13" creationId="{00000000-0000-0000-0000-000000000000}"/>
          </ac:spMkLst>
        </pc:spChg>
      </pc:sldChg>
      <pc:sldChg chg="modSp">
        <pc:chgData name="Carina Walters (2206384)" userId="S::2206384@student.uwtsd.ac.uk::418a359f-bb78-4d95-92f6-0c25e12128e6" providerId="AD" clId="Web-{FC229F72-A2E7-8DC5-F5D2-E54862324DED}" dt="2023-02-25T18:32:37.119" v="269" actId="14100"/>
        <pc:sldMkLst>
          <pc:docMk/>
          <pc:sldMk cId="209301353" sldId="275"/>
        </pc:sldMkLst>
        <pc:spChg chg="mod">
          <ac:chgData name="Carina Walters (2206384)" userId="S::2206384@student.uwtsd.ac.uk::418a359f-bb78-4d95-92f6-0c25e12128e6" providerId="AD" clId="Web-{FC229F72-A2E7-8DC5-F5D2-E54862324DED}" dt="2023-02-25T18:32:37.119" v="269" actId="14100"/>
          <ac:spMkLst>
            <pc:docMk/>
            <pc:sldMk cId="209301353" sldId="275"/>
            <ac:spMk id="3" creationId="{EEAAEC3C-25FE-56BC-0FC0-D3DF9F71D59F}"/>
          </ac:spMkLst>
        </pc:spChg>
      </pc:sldChg>
      <pc:sldChg chg="modSp">
        <pc:chgData name="Carina Walters (2206384)" userId="S::2206384@student.uwtsd.ac.uk::418a359f-bb78-4d95-92f6-0c25e12128e6" providerId="AD" clId="Web-{FC229F72-A2E7-8DC5-F5D2-E54862324DED}" dt="2023-02-25T19:42:51.789" v="1220" actId="20577"/>
        <pc:sldMkLst>
          <pc:docMk/>
          <pc:sldMk cId="2423412167" sldId="278"/>
        </pc:sldMkLst>
        <pc:spChg chg="mod">
          <ac:chgData name="Carina Walters (2206384)" userId="S::2206384@student.uwtsd.ac.uk::418a359f-bb78-4d95-92f6-0c25e12128e6" providerId="AD" clId="Web-{FC229F72-A2E7-8DC5-F5D2-E54862324DED}" dt="2023-02-25T19:42:51.789" v="1220" actId="20577"/>
          <ac:spMkLst>
            <pc:docMk/>
            <pc:sldMk cId="2423412167" sldId="278"/>
            <ac:spMk id="2" creationId="{EE1A7E5B-6DEF-0589-9E9D-09DE86568DC6}"/>
          </ac:spMkLst>
        </pc:spChg>
      </pc:sldChg>
      <pc:sldChg chg="modSp new">
        <pc:chgData name="Carina Walters (2206384)" userId="S::2206384@student.uwtsd.ac.uk::418a359f-bb78-4d95-92f6-0c25e12128e6" providerId="AD" clId="Web-{FC229F72-A2E7-8DC5-F5D2-E54862324DED}" dt="2023-02-25T19:00:57.695" v="634" actId="20577"/>
        <pc:sldMkLst>
          <pc:docMk/>
          <pc:sldMk cId="2851350243" sldId="281"/>
        </pc:sldMkLst>
        <pc:spChg chg="mod">
          <ac:chgData name="Carina Walters (2206384)" userId="S::2206384@student.uwtsd.ac.uk::418a359f-bb78-4d95-92f6-0c25e12128e6" providerId="AD" clId="Web-{FC229F72-A2E7-8DC5-F5D2-E54862324DED}" dt="2023-02-25T18:56:20.388" v="569" actId="14100"/>
          <ac:spMkLst>
            <pc:docMk/>
            <pc:sldMk cId="2851350243" sldId="281"/>
            <ac:spMk id="2" creationId="{91408E89-D35E-8A92-053E-DDA38F0C458A}"/>
          </ac:spMkLst>
        </pc:spChg>
        <pc:spChg chg="mod">
          <ac:chgData name="Carina Walters (2206384)" userId="S::2206384@student.uwtsd.ac.uk::418a359f-bb78-4d95-92f6-0c25e12128e6" providerId="AD" clId="Web-{FC229F72-A2E7-8DC5-F5D2-E54862324DED}" dt="2023-02-25T19:00:57.695" v="634" actId="20577"/>
          <ac:spMkLst>
            <pc:docMk/>
            <pc:sldMk cId="2851350243" sldId="281"/>
            <ac:spMk id="3" creationId="{977020FD-F00F-58DE-CCBE-261A0DC7D288}"/>
          </ac:spMkLst>
        </pc:spChg>
      </pc:sldChg>
      <pc:sldChg chg="modSp new">
        <pc:chgData name="Carina Walters (2206384)" userId="S::2206384@student.uwtsd.ac.uk::418a359f-bb78-4d95-92f6-0c25e12128e6" providerId="AD" clId="Web-{FC229F72-A2E7-8DC5-F5D2-E54862324DED}" dt="2023-02-25T19:30:19.913" v="1084" actId="20577"/>
        <pc:sldMkLst>
          <pc:docMk/>
          <pc:sldMk cId="1962479086" sldId="282"/>
        </pc:sldMkLst>
        <pc:spChg chg="mod">
          <ac:chgData name="Carina Walters (2206384)" userId="S::2206384@student.uwtsd.ac.uk::418a359f-bb78-4d95-92f6-0c25e12128e6" providerId="AD" clId="Web-{FC229F72-A2E7-8DC5-F5D2-E54862324DED}" dt="2023-02-25T18:49:40.061" v="473" actId="20577"/>
          <ac:spMkLst>
            <pc:docMk/>
            <pc:sldMk cId="1962479086" sldId="282"/>
            <ac:spMk id="2" creationId="{6F217D07-3CB6-5976-1D74-F749C0FE4B57}"/>
          </ac:spMkLst>
        </pc:spChg>
        <pc:spChg chg="mod">
          <ac:chgData name="Carina Walters (2206384)" userId="S::2206384@student.uwtsd.ac.uk::418a359f-bb78-4d95-92f6-0c25e12128e6" providerId="AD" clId="Web-{FC229F72-A2E7-8DC5-F5D2-E54862324DED}" dt="2023-02-25T19:30:19.913" v="1084" actId="20577"/>
          <ac:spMkLst>
            <pc:docMk/>
            <pc:sldMk cId="1962479086" sldId="282"/>
            <ac:spMk id="3" creationId="{2736C1B4-A2D3-865B-BCD9-9BD23F91CDF1}"/>
          </ac:spMkLst>
        </pc:spChg>
      </pc:sldChg>
      <pc:sldChg chg="modSp new del">
        <pc:chgData name="Carina Walters (2206384)" userId="S::2206384@student.uwtsd.ac.uk::418a359f-bb78-4d95-92f6-0c25e12128e6" providerId="AD" clId="Web-{FC229F72-A2E7-8DC5-F5D2-E54862324DED}" dt="2023-02-25T19:01:08.336" v="635"/>
        <pc:sldMkLst>
          <pc:docMk/>
          <pc:sldMk cId="2650662823" sldId="283"/>
        </pc:sldMkLst>
        <pc:spChg chg="mod">
          <ac:chgData name="Carina Walters (2206384)" userId="S::2206384@student.uwtsd.ac.uk::418a359f-bb78-4d95-92f6-0c25e12128e6" providerId="AD" clId="Web-{FC229F72-A2E7-8DC5-F5D2-E54862324DED}" dt="2023-02-25T18:53:03.428" v="481" actId="20577"/>
          <ac:spMkLst>
            <pc:docMk/>
            <pc:sldMk cId="2650662823" sldId="283"/>
            <ac:spMk id="2" creationId="{03EE7BF3-A7FB-EF61-3E17-95A32775FEFA}"/>
          </ac:spMkLst>
        </pc:spChg>
      </pc:sldChg>
      <pc:sldChg chg="delSp modSp new">
        <pc:chgData name="Carina Walters (2206384)" userId="S::2206384@student.uwtsd.ac.uk::418a359f-bb78-4d95-92f6-0c25e12128e6" providerId="AD" clId="Web-{FC229F72-A2E7-8DC5-F5D2-E54862324DED}" dt="2023-02-25T19:43:32.681" v="1221" actId="20577"/>
        <pc:sldMkLst>
          <pc:docMk/>
          <pc:sldMk cId="3893216821" sldId="283"/>
        </pc:sldMkLst>
        <pc:spChg chg="del mod">
          <ac:chgData name="Carina Walters (2206384)" userId="S::2206384@student.uwtsd.ac.uk::418a359f-bb78-4d95-92f6-0c25e12128e6" providerId="AD" clId="Web-{FC229F72-A2E7-8DC5-F5D2-E54862324DED}" dt="2023-02-25T19:22:59.496" v="894"/>
          <ac:spMkLst>
            <pc:docMk/>
            <pc:sldMk cId="3893216821" sldId="283"/>
            <ac:spMk id="2" creationId="{60BA1A0D-CA4B-AF92-A387-0BF9A1F62C0F}"/>
          </ac:spMkLst>
        </pc:spChg>
        <pc:spChg chg="mod">
          <ac:chgData name="Carina Walters (2206384)" userId="S::2206384@student.uwtsd.ac.uk::418a359f-bb78-4d95-92f6-0c25e12128e6" providerId="AD" clId="Web-{FC229F72-A2E7-8DC5-F5D2-E54862324DED}" dt="2023-02-25T19:43:32.681" v="1221" actId="20577"/>
          <ac:spMkLst>
            <pc:docMk/>
            <pc:sldMk cId="3893216821" sldId="283"/>
            <ac:spMk id="3" creationId="{DB1E9967-1CCE-A04D-7CEF-C3DB07A80B29}"/>
          </ac:spMkLst>
        </pc:spChg>
      </pc:sldChg>
      <pc:sldChg chg="delSp modSp new">
        <pc:chgData name="Carina Walters (2206384)" userId="S::2206384@student.uwtsd.ac.uk::418a359f-bb78-4d95-92f6-0c25e12128e6" providerId="AD" clId="Web-{FC229F72-A2E7-8DC5-F5D2-E54862324DED}" dt="2023-02-25T19:31:01.664" v="1086" actId="14100"/>
        <pc:sldMkLst>
          <pc:docMk/>
          <pc:sldMk cId="696565484" sldId="284"/>
        </pc:sldMkLst>
        <pc:spChg chg="del mod">
          <ac:chgData name="Carina Walters (2206384)" userId="S::2206384@student.uwtsd.ac.uk::418a359f-bb78-4d95-92f6-0c25e12128e6" providerId="AD" clId="Web-{FC229F72-A2E7-8DC5-F5D2-E54862324DED}" dt="2023-02-25T19:25:11.798" v="956"/>
          <ac:spMkLst>
            <pc:docMk/>
            <pc:sldMk cId="696565484" sldId="284"/>
            <ac:spMk id="2" creationId="{EC356C8B-82D0-181E-D787-3279AC76C231}"/>
          </ac:spMkLst>
        </pc:spChg>
        <pc:spChg chg="mod">
          <ac:chgData name="Carina Walters (2206384)" userId="S::2206384@student.uwtsd.ac.uk::418a359f-bb78-4d95-92f6-0c25e12128e6" providerId="AD" clId="Web-{FC229F72-A2E7-8DC5-F5D2-E54862324DED}" dt="2023-02-25T19:31:01.664" v="1086" actId="14100"/>
          <ac:spMkLst>
            <pc:docMk/>
            <pc:sldMk cId="696565484" sldId="284"/>
            <ac:spMk id="3" creationId="{461398ED-6BB2-A4E8-B0F3-32A86197795E}"/>
          </ac:spMkLst>
        </pc:spChg>
      </pc:sldChg>
    </pc:docChg>
  </pc:docChgLst>
  <pc:docChgLst>
    <pc:chgData name="Carina Walters (2206384)" userId="S::2206384@student.uwtsd.ac.uk::418a359f-bb78-4d95-92f6-0c25e12128e6" providerId="AD" clId="Web-{D9A08034-B919-2262-432F-AA1D1F5D486B}"/>
    <pc:docChg chg="addSld delSld modSld sldOrd">
      <pc:chgData name="Carina Walters (2206384)" userId="S::2206384@student.uwtsd.ac.uk::418a359f-bb78-4d95-92f6-0c25e12128e6" providerId="AD" clId="Web-{D9A08034-B919-2262-432F-AA1D1F5D486B}" dt="2023-02-28T14:58:22.486" v="66"/>
      <pc:docMkLst>
        <pc:docMk/>
      </pc:docMkLst>
      <pc:sldChg chg="ord">
        <pc:chgData name="Carina Walters (2206384)" userId="S::2206384@student.uwtsd.ac.uk::418a359f-bb78-4d95-92f6-0c25e12128e6" providerId="AD" clId="Web-{D9A08034-B919-2262-432F-AA1D1F5D486B}" dt="2023-02-28T14:31:50.147" v="63"/>
        <pc:sldMkLst>
          <pc:docMk/>
          <pc:sldMk cId="3285232037" sldId="274"/>
        </pc:sldMkLst>
      </pc:sldChg>
      <pc:sldChg chg="modSp new">
        <pc:chgData name="Carina Walters (2206384)" userId="S::2206384@student.uwtsd.ac.uk::418a359f-bb78-4d95-92f6-0c25e12128e6" providerId="AD" clId="Web-{D9A08034-B919-2262-432F-AA1D1F5D486B}" dt="2023-02-28T14:28:46.760" v="24" actId="14100"/>
        <pc:sldMkLst>
          <pc:docMk/>
          <pc:sldMk cId="1191152818" sldId="283"/>
        </pc:sldMkLst>
        <pc:spChg chg="mod">
          <ac:chgData name="Carina Walters (2206384)" userId="S::2206384@student.uwtsd.ac.uk::418a359f-bb78-4d95-92f6-0c25e12128e6" providerId="AD" clId="Web-{D9A08034-B919-2262-432F-AA1D1F5D486B}" dt="2023-02-28T14:28:46.760" v="24" actId="14100"/>
          <ac:spMkLst>
            <pc:docMk/>
            <pc:sldMk cId="1191152818" sldId="283"/>
            <ac:spMk id="2" creationId="{1E226132-9A08-9867-4FB3-AF307068C3AE}"/>
          </ac:spMkLst>
        </pc:spChg>
      </pc:sldChg>
      <pc:sldChg chg="modSp new">
        <pc:chgData name="Carina Walters (2206384)" userId="S::2206384@student.uwtsd.ac.uk::418a359f-bb78-4d95-92f6-0c25e12128e6" providerId="AD" clId="Web-{D9A08034-B919-2262-432F-AA1D1F5D486B}" dt="2023-02-28T14:31:02.753" v="62" actId="14100"/>
        <pc:sldMkLst>
          <pc:docMk/>
          <pc:sldMk cId="2715795210" sldId="284"/>
        </pc:sldMkLst>
        <pc:spChg chg="mod">
          <ac:chgData name="Carina Walters (2206384)" userId="S::2206384@student.uwtsd.ac.uk::418a359f-bb78-4d95-92f6-0c25e12128e6" providerId="AD" clId="Web-{D9A08034-B919-2262-432F-AA1D1F5D486B}" dt="2023-02-28T14:31:02.753" v="62" actId="14100"/>
          <ac:spMkLst>
            <pc:docMk/>
            <pc:sldMk cId="2715795210" sldId="284"/>
            <ac:spMk id="2" creationId="{A787045B-8275-8C52-B794-B668778EA426}"/>
          </ac:spMkLst>
        </pc:spChg>
      </pc:sldChg>
      <pc:sldChg chg="new">
        <pc:chgData name="Carina Walters (2206384)" userId="S::2206384@student.uwtsd.ac.uk::418a359f-bb78-4d95-92f6-0c25e12128e6" providerId="AD" clId="Web-{D9A08034-B919-2262-432F-AA1D1F5D486B}" dt="2023-02-28T14:58:22.486" v="66"/>
        <pc:sldMkLst>
          <pc:docMk/>
          <pc:sldMk cId="357272202" sldId="285"/>
        </pc:sldMkLst>
      </pc:sldChg>
      <pc:sldChg chg="new del">
        <pc:chgData name="Carina Walters (2206384)" userId="S::2206384@student.uwtsd.ac.uk::418a359f-bb78-4d95-92f6-0c25e12128e6" providerId="AD" clId="Web-{D9A08034-B919-2262-432F-AA1D1F5D486B}" dt="2023-02-28T14:32:25.587" v="65"/>
        <pc:sldMkLst>
          <pc:docMk/>
          <pc:sldMk cId="3723505596" sldId="285"/>
        </pc:sldMkLst>
      </pc:sldChg>
    </pc:docChg>
  </pc:docChgLst>
  <pc:docChgLst>
    <pc:chgData name="Carina Walters (2206384)" userId="S::2206384@student.uwtsd.ac.uk::418a359f-bb78-4d95-92f6-0c25e12128e6" providerId="AD" clId="Web-{E35CA521-DB8A-6645-139C-0F5E72347C00}"/>
    <pc:docChg chg="addSld delSld modSld">
      <pc:chgData name="Carina Walters (2206384)" userId="S::2206384@student.uwtsd.ac.uk::418a359f-bb78-4d95-92f6-0c25e12128e6" providerId="AD" clId="Web-{E35CA521-DB8A-6645-139C-0F5E72347C00}" dt="2023-02-25T15:18:57.725" v="554" actId="20577"/>
      <pc:docMkLst>
        <pc:docMk/>
      </pc:docMkLst>
      <pc:sldChg chg="modSp">
        <pc:chgData name="Carina Walters (2206384)" userId="S::2206384@student.uwtsd.ac.uk::418a359f-bb78-4d95-92f6-0c25e12128e6" providerId="AD" clId="Web-{E35CA521-DB8A-6645-139C-0F5E72347C00}" dt="2023-02-25T15:18:57.725" v="554" actId="20577"/>
        <pc:sldMkLst>
          <pc:docMk/>
          <pc:sldMk cId="92330003" sldId="260"/>
        </pc:sldMkLst>
        <pc:spChg chg="mod">
          <ac:chgData name="Carina Walters (2206384)" userId="S::2206384@student.uwtsd.ac.uk::418a359f-bb78-4d95-92f6-0c25e12128e6" providerId="AD" clId="Web-{E35CA521-DB8A-6645-139C-0F5E72347C00}" dt="2023-02-25T15:18:57.725" v="554" actId="20577"/>
          <ac:spMkLst>
            <pc:docMk/>
            <pc:sldMk cId="92330003" sldId="260"/>
            <ac:spMk id="3" creationId="{00000000-0000-0000-0000-000000000000}"/>
          </ac:spMkLst>
        </pc:spChg>
      </pc:sldChg>
      <pc:sldChg chg="modSp">
        <pc:chgData name="Carina Walters (2206384)" userId="S::2206384@student.uwtsd.ac.uk::418a359f-bb78-4d95-92f6-0c25e12128e6" providerId="AD" clId="Web-{E35CA521-DB8A-6645-139C-0F5E72347C00}" dt="2023-02-25T14:38:30.942" v="490" actId="20577"/>
        <pc:sldMkLst>
          <pc:docMk/>
          <pc:sldMk cId="219715311" sldId="262"/>
        </pc:sldMkLst>
        <pc:spChg chg="mod">
          <ac:chgData name="Carina Walters (2206384)" userId="S::2206384@student.uwtsd.ac.uk::418a359f-bb78-4d95-92f6-0c25e12128e6" providerId="AD" clId="Web-{E35CA521-DB8A-6645-139C-0F5E72347C00}" dt="2023-02-25T14:38:30.942" v="490" actId="20577"/>
          <ac:spMkLst>
            <pc:docMk/>
            <pc:sldMk cId="219715311" sldId="262"/>
            <ac:spMk id="2" creationId="{00000000-0000-0000-0000-000000000000}"/>
          </ac:spMkLst>
        </pc:spChg>
        <pc:spChg chg="mod">
          <ac:chgData name="Carina Walters (2206384)" userId="S::2206384@student.uwtsd.ac.uk::418a359f-bb78-4d95-92f6-0c25e12128e6" providerId="AD" clId="Web-{E35CA521-DB8A-6645-139C-0F5E72347C00}" dt="2023-02-25T14:01:21.800" v="97" actId="20577"/>
          <ac:spMkLst>
            <pc:docMk/>
            <pc:sldMk cId="219715311" sldId="262"/>
            <ac:spMk id="3" creationId="{E385431E-8746-61D7-FD55-F2B349A4AD3F}"/>
          </ac:spMkLst>
        </pc:spChg>
      </pc:sldChg>
      <pc:sldChg chg="addSp modSp">
        <pc:chgData name="Carina Walters (2206384)" userId="S::2206384@student.uwtsd.ac.uk::418a359f-bb78-4d95-92f6-0c25e12128e6" providerId="AD" clId="Web-{E35CA521-DB8A-6645-139C-0F5E72347C00}" dt="2023-02-25T14:22:38.859" v="350" actId="20577"/>
        <pc:sldMkLst>
          <pc:docMk/>
          <pc:sldMk cId="198552231" sldId="271"/>
        </pc:sldMkLst>
        <pc:spChg chg="add mod">
          <ac:chgData name="Carina Walters (2206384)" userId="S::2206384@student.uwtsd.ac.uk::418a359f-bb78-4d95-92f6-0c25e12128e6" providerId="AD" clId="Web-{E35CA521-DB8A-6645-139C-0F5E72347C00}" dt="2023-02-25T14:22:38.859" v="350" actId="20577"/>
          <ac:spMkLst>
            <pc:docMk/>
            <pc:sldMk cId="198552231" sldId="271"/>
            <ac:spMk id="3" creationId="{AF451BF4-D99E-4897-4398-763B9B62010E}"/>
          </ac:spMkLst>
        </pc:spChg>
        <pc:spChg chg="mod">
          <ac:chgData name="Carina Walters (2206384)" userId="S::2206384@student.uwtsd.ac.uk::418a359f-bb78-4d95-92f6-0c25e12128e6" providerId="AD" clId="Web-{E35CA521-DB8A-6645-139C-0F5E72347C00}" dt="2023-02-25T14:17:30.150" v="265" actId="20577"/>
          <ac:spMkLst>
            <pc:docMk/>
            <pc:sldMk cId="198552231" sldId="271"/>
            <ac:spMk id="13" creationId="{00000000-0000-0000-0000-000000000000}"/>
          </ac:spMkLst>
        </pc:spChg>
        <pc:picChg chg="mod">
          <ac:chgData name="Carina Walters (2206384)" userId="S::2206384@student.uwtsd.ac.uk::418a359f-bb78-4d95-92f6-0c25e12128e6" providerId="AD" clId="Web-{E35CA521-DB8A-6645-139C-0F5E72347C00}" dt="2023-02-25T14:15:39.799" v="246" actId="14100"/>
          <ac:picMkLst>
            <pc:docMk/>
            <pc:sldMk cId="198552231" sldId="271"/>
            <ac:picMk id="2" creationId="{8AEAF6B5-61C4-9274-47F5-EDD41E2D9699}"/>
          </ac:picMkLst>
        </pc:picChg>
      </pc:sldChg>
      <pc:sldChg chg="modSp">
        <pc:chgData name="Carina Walters (2206384)" userId="S::2206384@student.uwtsd.ac.uk::418a359f-bb78-4d95-92f6-0c25e12128e6" providerId="AD" clId="Web-{E35CA521-DB8A-6645-139C-0F5E72347C00}" dt="2023-02-25T14:41:38.346" v="549" actId="20577"/>
        <pc:sldMkLst>
          <pc:docMk/>
          <pc:sldMk cId="1613116791" sldId="273"/>
        </pc:sldMkLst>
        <pc:spChg chg="mod">
          <ac:chgData name="Carina Walters (2206384)" userId="S::2206384@student.uwtsd.ac.uk::418a359f-bb78-4d95-92f6-0c25e12128e6" providerId="AD" clId="Web-{E35CA521-DB8A-6645-139C-0F5E72347C00}" dt="2023-02-25T14:41:38.346" v="549" actId="20577"/>
          <ac:spMkLst>
            <pc:docMk/>
            <pc:sldMk cId="1613116791" sldId="273"/>
            <ac:spMk id="14" creationId="{00000000-0000-0000-0000-000000000000}"/>
          </ac:spMkLst>
        </pc:spChg>
      </pc:sldChg>
      <pc:sldChg chg="modSp">
        <pc:chgData name="Carina Walters (2206384)" userId="S::2206384@student.uwtsd.ac.uk::418a359f-bb78-4d95-92f6-0c25e12128e6" providerId="AD" clId="Web-{E35CA521-DB8A-6645-139C-0F5E72347C00}" dt="2023-02-25T14:04:55.347" v="122" actId="20577"/>
        <pc:sldMkLst>
          <pc:docMk/>
          <pc:sldMk cId="209301353" sldId="275"/>
        </pc:sldMkLst>
        <pc:spChg chg="mod">
          <ac:chgData name="Carina Walters (2206384)" userId="S::2206384@student.uwtsd.ac.uk::418a359f-bb78-4d95-92f6-0c25e12128e6" providerId="AD" clId="Web-{E35CA521-DB8A-6645-139C-0F5E72347C00}" dt="2023-02-25T14:04:55.347" v="122" actId="20577"/>
          <ac:spMkLst>
            <pc:docMk/>
            <pc:sldMk cId="209301353" sldId="275"/>
            <ac:spMk id="3" creationId="{EEAAEC3C-25FE-56BC-0FC0-D3DF9F71D59F}"/>
          </ac:spMkLst>
        </pc:spChg>
      </pc:sldChg>
      <pc:sldChg chg="modSp">
        <pc:chgData name="Carina Walters (2206384)" userId="S::2206384@student.uwtsd.ac.uk::418a359f-bb78-4d95-92f6-0c25e12128e6" providerId="AD" clId="Web-{E35CA521-DB8A-6645-139C-0F5E72347C00}" dt="2023-02-25T14:24:33.633" v="378" actId="20577"/>
        <pc:sldMkLst>
          <pc:docMk/>
          <pc:sldMk cId="2423412167" sldId="278"/>
        </pc:sldMkLst>
        <pc:spChg chg="mod">
          <ac:chgData name="Carina Walters (2206384)" userId="S::2206384@student.uwtsd.ac.uk::418a359f-bb78-4d95-92f6-0c25e12128e6" providerId="AD" clId="Web-{E35CA521-DB8A-6645-139C-0F5E72347C00}" dt="2023-02-25T14:24:33.633" v="378" actId="20577"/>
          <ac:spMkLst>
            <pc:docMk/>
            <pc:sldMk cId="2423412167" sldId="278"/>
            <ac:spMk id="3" creationId="{EB342CAB-F276-CB07-143B-2D4EA98A344A}"/>
          </ac:spMkLst>
        </pc:spChg>
      </pc:sldChg>
      <pc:sldChg chg="new del">
        <pc:chgData name="Carina Walters (2206384)" userId="S::2206384@student.uwtsd.ac.uk::418a359f-bb78-4d95-92f6-0c25e12128e6" providerId="AD" clId="Web-{E35CA521-DB8A-6645-139C-0F5E72347C00}" dt="2023-02-25T13:58:02.114" v="2"/>
        <pc:sldMkLst>
          <pc:docMk/>
          <pc:sldMk cId="778403700" sldId="279"/>
        </pc:sldMkLst>
      </pc:sldChg>
      <pc:sldChg chg="modSp new">
        <pc:chgData name="Carina Walters (2206384)" userId="S::2206384@student.uwtsd.ac.uk::418a359f-bb78-4d95-92f6-0c25e12128e6" providerId="AD" clId="Web-{E35CA521-DB8A-6645-139C-0F5E72347C00}" dt="2023-02-25T14:01:02.861" v="84" actId="14100"/>
        <pc:sldMkLst>
          <pc:docMk/>
          <pc:sldMk cId="2110794640" sldId="280"/>
        </pc:sldMkLst>
        <pc:spChg chg="mod">
          <ac:chgData name="Carina Walters (2206384)" userId="S::2206384@student.uwtsd.ac.uk::418a359f-bb78-4d95-92f6-0c25e12128e6" providerId="AD" clId="Web-{E35CA521-DB8A-6645-139C-0F5E72347C00}" dt="2023-02-25T14:00:57.642" v="83" actId="14100"/>
          <ac:spMkLst>
            <pc:docMk/>
            <pc:sldMk cId="2110794640" sldId="280"/>
            <ac:spMk id="2" creationId="{6098FE04-490A-123E-5BD0-48E7F83ADF67}"/>
          </ac:spMkLst>
        </pc:spChg>
        <pc:spChg chg="mod">
          <ac:chgData name="Carina Walters (2206384)" userId="S::2206384@student.uwtsd.ac.uk::418a359f-bb78-4d95-92f6-0c25e12128e6" providerId="AD" clId="Web-{E35CA521-DB8A-6645-139C-0F5E72347C00}" dt="2023-02-25T14:01:02.861" v="84" actId="14100"/>
          <ac:spMkLst>
            <pc:docMk/>
            <pc:sldMk cId="2110794640" sldId="280"/>
            <ac:spMk id="3" creationId="{ACEB7CBD-6C6E-6102-3FD8-F051BB46185B}"/>
          </ac:spMkLst>
        </pc:spChg>
      </pc:sldChg>
    </pc:docChg>
  </pc:docChgLst>
  <pc:docChgLst>
    <pc:chgData name="Carina Walters (2206384)" userId="S::2206384@student.uwtsd.ac.uk::418a359f-bb78-4d95-92f6-0c25e12128e6" providerId="AD" clId="Web-{54BD98A4-B50A-D8B1-F6DE-9CA8CC878F48}"/>
    <pc:docChg chg="modSld">
      <pc:chgData name="Carina Walters (2206384)" userId="S::2206384@student.uwtsd.ac.uk::418a359f-bb78-4d95-92f6-0c25e12128e6" providerId="AD" clId="Web-{54BD98A4-B50A-D8B1-F6DE-9CA8CC878F48}" dt="2023-02-26T20:45:14.926" v="141" actId="20577"/>
      <pc:docMkLst>
        <pc:docMk/>
      </pc:docMkLst>
      <pc:sldChg chg="modSp">
        <pc:chgData name="Carina Walters (2206384)" userId="S::2206384@student.uwtsd.ac.uk::418a359f-bb78-4d95-92f6-0c25e12128e6" providerId="AD" clId="Web-{54BD98A4-B50A-D8B1-F6DE-9CA8CC878F48}" dt="2023-02-26T20:35:20.069" v="100" actId="20577"/>
        <pc:sldMkLst>
          <pc:docMk/>
          <pc:sldMk cId="3081074109" sldId="258"/>
        </pc:sldMkLst>
        <pc:spChg chg="mod">
          <ac:chgData name="Carina Walters (2206384)" userId="S::2206384@student.uwtsd.ac.uk::418a359f-bb78-4d95-92f6-0c25e12128e6" providerId="AD" clId="Web-{54BD98A4-B50A-D8B1-F6DE-9CA8CC878F48}" dt="2023-02-26T20:35:20.069" v="100" actId="20577"/>
          <ac:spMkLst>
            <pc:docMk/>
            <pc:sldMk cId="3081074109" sldId="258"/>
            <ac:spMk id="14" creationId="{00000000-0000-0000-0000-000000000000}"/>
          </ac:spMkLst>
        </pc:spChg>
      </pc:sldChg>
      <pc:sldChg chg="modSp">
        <pc:chgData name="Carina Walters (2206384)" userId="S::2206384@student.uwtsd.ac.uk::418a359f-bb78-4d95-92f6-0c25e12128e6" providerId="AD" clId="Web-{54BD98A4-B50A-D8B1-F6DE-9CA8CC878F48}" dt="2023-02-26T20:23:05.236" v="38" actId="20577"/>
        <pc:sldMkLst>
          <pc:docMk/>
          <pc:sldMk cId="3242303163" sldId="268"/>
        </pc:sldMkLst>
        <pc:spChg chg="mod">
          <ac:chgData name="Carina Walters (2206384)" userId="S::2206384@student.uwtsd.ac.uk::418a359f-bb78-4d95-92f6-0c25e12128e6" providerId="AD" clId="Web-{54BD98A4-B50A-D8B1-F6DE-9CA8CC878F48}" dt="2023-02-26T20:23:05.236" v="38" actId="20577"/>
          <ac:spMkLst>
            <pc:docMk/>
            <pc:sldMk cId="3242303163" sldId="268"/>
            <ac:spMk id="5" creationId="{00000000-0000-0000-0000-000000000000}"/>
          </ac:spMkLst>
        </pc:spChg>
      </pc:sldChg>
      <pc:sldChg chg="modSp">
        <pc:chgData name="Carina Walters (2206384)" userId="S::2206384@student.uwtsd.ac.uk::418a359f-bb78-4d95-92f6-0c25e12128e6" providerId="AD" clId="Web-{54BD98A4-B50A-D8B1-F6DE-9CA8CC878F48}" dt="2023-02-26T20:35:08.569" v="99" actId="20577"/>
        <pc:sldMkLst>
          <pc:docMk/>
          <pc:sldMk cId="198552231" sldId="271"/>
        </pc:sldMkLst>
        <pc:spChg chg="mod">
          <ac:chgData name="Carina Walters (2206384)" userId="S::2206384@student.uwtsd.ac.uk::418a359f-bb78-4d95-92f6-0c25e12128e6" providerId="AD" clId="Web-{54BD98A4-B50A-D8B1-F6DE-9CA8CC878F48}" dt="2023-02-26T20:35:03.318" v="98" actId="20577"/>
          <ac:spMkLst>
            <pc:docMk/>
            <pc:sldMk cId="198552231" sldId="271"/>
            <ac:spMk id="3" creationId="{AF451BF4-D99E-4897-4398-763B9B62010E}"/>
          </ac:spMkLst>
        </pc:spChg>
        <pc:spChg chg="mod">
          <ac:chgData name="Carina Walters (2206384)" userId="S::2206384@student.uwtsd.ac.uk::418a359f-bb78-4d95-92f6-0c25e12128e6" providerId="AD" clId="Web-{54BD98A4-B50A-D8B1-F6DE-9CA8CC878F48}" dt="2023-02-26T20:35:08.569" v="99" actId="20577"/>
          <ac:spMkLst>
            <pc:docMk/>
            <pc:sldMk cId="198552231" sldId="271"/>
            <ac:spMk id="13" creationId="{00000000-0000-0000-0000-000000000000}"/>
          </ac:spMkLst>
        </pc:spChg>
      </pc:sldChg>
      <pc:sldChg chg="modSp">
        <pc:chgData name="Carina Walters (2206384)" userId="S::2206384@student.uwtsd.ac.uk::418a359f-bb78-4d95-92f6-0c25e12128e6" providerId="AD" clId="Web-{54BD98A4-B50A-D8B1-F6DE-9CA8CC878F48}" dt="2023-02-26T20:35:53.664" v="102" actId="20577"/>
        <pc:sldMkLst>
          <pc:docMk/>
          <pc:sldMk cId="702679860" sldId="272"/>
        </pc:sldMkLst>
        <pc:spChg chg="mod">
          <ac:chgData name="Carina Walters (2206384)" userId="S::2206384@student.uwtsd.ac.uk::418a359f-bb78-4d95-92f6-0c25e12128e6" providerId="AD" clId="Web-{54BD98A4-B50A-D8B1-F6DE-9CA8CC878F48}" dt="2023-02-26T20:35:53.664" v="102" actId="20577"/>
          <ac:spMkLst>
            <pc:docMk/>
            <pc:sldMk cId="702679860" sldId="272"/>
            <ac:spMk id="14" creationId="{00000000-0000-0000-0000-000000000000}"/>
          </ac:spMkLst>
        </pc:spChg>
      </pc:sldChg>
      <pc:sldChg chg="modSp">
        <pc:chgData name="Carina Walters (2206384)" userId="S::2206384@student.uwtsd.ac.uk::418a359f-bb78-4d95-92f6-0c25e12128e6" providerId="AD" clId="Web-{54BD98A4-B50A-D8B1-F6DE-9CA8CC878F48}" dt="2023-02-26T20:42:53.655" v="137" actId="20577"/>
        <pc:sldMkLst>
          <pc:docMk/>
          <pc:sldMk cId="1613116791" sldId="273"/>
        </pc:sldMkLst>
        <pc:spChg chg="mod">
          <ac:chgData name="Carina Walters (2206384)" userId="S::2206384@student.uwtsd.ac.uk::418a359f-bb78-4d95-92f6-0c25e12128e6" providerId="AD" clId="Web-{54BD98A4-B50A-D8B1-F6DE-9CA8CC878F48}" dt="2023-02-26T20:30:53.247" v="93" actId="14100"/>
          <ac:spMkLst>
            <pc:docMk/>
            <pc:sldMk cId="1613116791" sldId="273"/>
            <ac:spMk id="13" creationId="{00000000-0000-0000-0000-000000000000}"/>
          </ac:spMkLst>
        </pc:spChg>
        <pc:spChg chg="mod">
          <ac:chgData name="Carina Walters (2206384)" userId="S::2206384@student.uwtsd.ac.uk::418a359f-bb78-4d95-92f6-0c25e12128e6" providerId="AD" clId="Web-{54BD98A4-B50A-D8B1-F6DE-9CA8CC878F48}" dt="2023-02-26T20:42:53.655" v="137" actId="20577"/>
          <ac:spMkLst>
            <pc:docMk/>
            <pc:sldMk cId="1613116791" sldId="273"/>
            <ac:spMk id="14" creationId="{00000000-0000-0000-0000-000000000000}"/>
          </ac:spMkLst>
        </pc:spChg>
      </pc:sldChg>
      <pc:sldChg chg="modSp">
        <pc:chgData name="Carina Walters (2206384)" userId="S::2206384@student.uwtsd.ac.uk::418a359f-bb78-4d95-92f6-0c25e12128e6" providerId="AD" clId="Web-{54BD98A4-B50A-D8B1-F6DE-9CA8CC878F48}" dt="2023-02-26T20:36:40.588" v="107" actId="20577"/>
        <pc:sldMkLst>
          <pc:docMk/>
          <pc:sldMk cId="3285232037" sldId="274"/>
        </pc:sldMkLst>
        <pc:spChg chg="mod">
          <ac:chgData name="Carina Walters (2206384)" userId="S::2206384@student.uwtsd.ac.uk::418a359f-bb78-4d95-92f6-0c25e12128e6" providerId="AD" clId="Web-{54BD98A4-B50A-D8B1-F6DE-9CA8CC878F48}" dt="2023-02-26T20:36:40.588" v="107" actId="20577"/>
          <ac:spMkLst>
            <pc:docMk/>
            <pc:sldMk cId="3285232037" sldId="274"/>
            <ac:spMk id="14" creationId="{00000000-0000-0000-0000-000000000000}"/>
          </ac:spMkLst>
        </pc:spChg>
      </pc:sldChg>
      <pc:sldChg chg="modSp">
        <pc:chgData name="Carina Walters (2206384)" userId="S::2206384@student.uwtsd.ac.uk::418a359f-bb78-4d95-92f6-0c25e12128e6" providerId="AD" clId="Web-{54BD98A4-B50A-D8B1-F6DE-9CA8CC878F48}" dt="2023-02-26T20:35:43.351" v="101" actId="20577"/>
        <pc:sldMkLst>
          <pc:docMk/>
          <pc:sldMk cId="209301353" sldId="275"/>
        </pc:sldMkLst>
        <pc:spChg chg="mod">
          <ac:chgData name="Carina Walters (2206384)" userId="S::2206384@student.uwtsd.ac.uk::418a359f-bb78-4d95-92f6-0c25e12128e6" providerId="AD" clId="Web-{54BD98A4-B50A-D8B1-F6DE-9CA8CC878F48}" dt="2023-02-26T20:35:43.351" v="101" actId="20577"/>
          <ac:spMkLst>
            <pc:docMk/>
            <pc:sldMk cId="209301353" sldId="275"/>
            <ac:spMk id="3" creationId="{EEAAEC3C-25FE-56BC-0FC0-D3DF9F71D59F}"/>
          </ac:spMkLst>
        </pc:spChg>
      </pc:sldChg>
      <pc:sldChg chg="modSp">
        <pc:chgData name="Carina Walters (2206384)" userId="S::2206384@student.uwtsd.ac.uk::418a359f-bb78-4d95-92f6-0c25e12128e6" providerId="AD" clId="Web-{54BD98A4-B50A-D8B1-F6DE-9CA8CC878F48}" dt="2023-02-26T20:36:50.760" v="108" actId="20577"/>
        <pc:sldMkLst>
          <pc:docMk/>
          <pc:sldMk cId="2423412167" sldId="278"/>
        </pc:sldMkLst>
        <pc:spChg chg="mod">
          <ac:chgData name="Carina Walters (2206384)" userId="S::2206384@student.uwtsd.ac.uk::418a359f-bb78-4d95-92f6-0c25e12128e6" providerId="AD" clId="Web-{54BD98A4-B50A-D8B1-F6DE-9CA8CC878F48}" dt="2023-02-26T20:36:50.760" v="108" actId="20577"/>
          <ac:spMkLst>
            <pc:docMk/>
            <pc:sldMk cId="2423412167" sldId="278"/>
            <ac:spMk id="3" creationId="{EB342CAB-F276-CB07-143B-2D4EA98A344A}"/>
          </ac:spMkLst>
        </pc:spChg>
      </pc:sldChg>
      <pc:sldChg chg="modSp">
        <pc:chgData name="Carina Walters (2206384)" userId="S::2206384@student.uwtsd.ac.uk::418a359f-bb78-4d95-92f6-0c25e12128e6" providerId="AD" clId="Web-{54BD98A4-B50A-D8B1-F6DE-9CA8CC878F48}" dt="2023-02-26T20:34:42.583" v="97" actId="20577"/>
        <pc:sldMkLst>
          <pc:docMk/>
          <pc:sldMk cId="2110794640" sldId="280"/>
        </pc:sldMkLst>
        <pc:spChg chg="mod">
          <ac:chgData name="Carina Walters (2206384)" userId="S::2206384@student.uwtsd.ac.uk::418a359f-bb78-4d95-92f6-0c25e12128e6" providerId="AD" clId="Web-{54BD98A4-B50A-D8B1-F6DE-9CA8CC878F48}" dt="2023-02-26T20:34:42.583" v="97" actId="20577"/>
          <ac:spMkLst>
            <pc:docMk/>
            <pc:sldMk cId="2110794640" sldId="280"/>
            <ac:spMk id="3" creationId="{ACEB7CBD-6C6E-6102-3FD8-F051BB46185B}"/>
          </ac:spMkLst>
        </pc:spChg>
      </pc:sldChg>
      <pc:sldChg chg="modSp">
        <pc:chgData name="Carina Walters (2206384)" userId="S::2206384@student.uwtsd.ac.uk::418a359f-bb78-4d95-92f6-0c25e12128e6" providerId="AD" clId="Web-{54BD98A4-B50A-D8B1-F6DE-9CA8CC878F48}" dt="2023-02-26T20:45:14.926" v="141" actId="20577"/>
        <pc:sldMkLst>
          <pc:docMk/>
          <pc:sldMk cId="2851350243" sldId="281"/>
        </pc:sldMkLst>
        <pc:spChg chg="mod">
          <ac:chgData name="Carina Walters (2206384)" userId="S::2206384@student.uwtsd.ac.uk::418a359f-bb78-4d95-92f6-0c25e12128e6" providerId="AD" clId="Web-{54BD98A4-B50A-D8B1-F6DE-9CA8CC878F48}" dt="2023-02-26T20:45:14.926" v="141" actId="20577"/>
          <ac:spMkLst>
            <pc:docMk/>
            <pc:sldMk cId="2851350243" sldId="281"/>
            <ac:spMk id="3" creationId="{977020FD-F00F-58DE-CCBE-261A0DC7D288}"/>
          </ac:spMkLst>
        </pc:spChg>
      </pc:sldChg>
      <pc:sldChg chg="modSp">
        <pc:chgData name="Carina Walters (2206384)" userId="S::2206384@student.uwtsd.ac.uk::418a359f-bb78-4d95-92f6-0c25e12128e6" providerId="AD" clId="Web-{54BD98A4-B50A-D8B1-F6DE-9CA8CC878F48}" dt="2023-02-26T20:37:15.030" v="110" actId="20577"/>
        <pc:sldMkLst>
          <pc:docMk/>
          <pc:sldMk cId="1962479086" sldId="282"/>
        </pc:sldMkLst>
        <pc:spChg chg="mod">
          <ac:chgData name="Carina Walters (2206384)" userId="S::2206384@student.uwtsd.ac.uk::418a359f-bb78-4d95-92f6-0c25e12128e6" providerId="AD" clId="Web-{54BD98A4-B50A-D8B1-F6DE-9CA8CC878F48}" dt="2023-02-26T20:37:15.030" v="110" actId="20577"/>
          <ac:spMkLst>
            <pc:docMk/>
            <pc:sldMk cId="1962479086" sldId="282"/>
            <ac:spMk id="3" creationId="{2736C1B4-A2D3-865B-BCD9-9BD23F91CDF1}"/>
          </ac:spMkLst>
        </pc:spChg>
      </pc:sldChg>
    </pc:docChg>
  </pc:docChgLst>
  <pc:docChgLst>
    <pc:chgData name="Carina Walters (2206384)" userId="S::2206384@student.uwtsd.ac.uk::418a359f-bb78-4d95-92f6-0c25e12128e6" providerId="AD" clId="Web-{5B583FF3-B4EF-2C9E-7850-55495BD1E493}"/>
    <pc:docChg chg="modSld">
      <pc:chgData name="Carina Walters (2206384)" userId="S::2206384@student.uwtsd.ac.uk::418a359f-bb78-4d95-92f6-0c25e12128e6" providerId="AD" clId="Web-{5B583FF3-B4EF-2C9E-7850-55495BD1E493}" dt="2023-02-25T11:21:41.291" v="88" actId="1076"/>
      <pc:docMkLst>
        <pc:docMk/>
      </pc:docMkLst>
      <pc:sldChg chg="modSp">
        <pc:chgData name="Carina Walters (2206384)" userId="S::2206384@student.uwtsd.ac.uk::418a359f-bb78-4d95-92f6-0c25e12128e6" providerId="AD" clId="Web-{5B583FF3-B4EF-2C9E-7850-55495BD1E493}" dt="2023-02-25T11:19:48.342" v="79" actId="20577"/>
        <pc:sldMkLst>
          <pc:docMk/>
          <pc:sldMk cId="3081074109" sldId="258"/>
        </pc:sldMkLst>
        <pc:spChg chg="mod">
          <ac:chgData name="Carina Walters (2206384)" userId="S::2206384@student.uwtsd.ac.uk::418a359f-bb78-4d95-92f6-0c25e12128e6" providerId="AD" clId="Web-{5B583FF3-B4EF-2C9E-7850-55495BD1E493}" dt="2023-02-25T11:19:48.342" v="79" actId="20577"/>
          <ac:spMkLst>
            <pc:docMk/>
            <pc:sldMk cId="3081074109" sldId="258"/>
            <ac:spMk id="13" creationId="{00000000-0000-0000-0000-000000000000}"/>
          </ac:spMkLst>
        </pc:spChg>
      </pc:sldChg>
      <pc:sldChg chg="modSp">
        <pc:chgData name="Carina Walters (2206384)" userId="S::2206384@student.uwtsd.ac.uk::418a359f-bb78-4d95-92f6-0c25e12128e6" providerId="AD" clId="Web-{5B583FF3-B4EF-2C9E-7850-55495BD1E493}" dt="2023-02-25T11:21:41.291" v="88" actId="1076"/>
        <pc:sldMkLst>
          <pc:docMk/>
          <pc:sldMk cId="92330003" sldId="260"/>
        </pc:sldMkLst>
        <pc:spChg chg="mod">
          <ac:chgData name="Carina Walters (2206384)" userId="S::2206384@student.uwtsd.ac.uk::418a359f-bb78-4d95-92f6-0c25e12128e6" providerId="AD" clId="Web-{5B583FF3-B4EF-2C9E-7850-55495BD1E493}" dt="2023-02-25T11:21:41.291" v="88" actId="1076"/>
          <ac:spMkLst>
            <pc:docMk/>
            <pc:sldMk cId="92330003" sldId="260"/>
            <ac:spMk id="2" creationId="{00000000-0000-0000-0000-000000000000}"/>
          </ac:spMkLst>
        </pc:spChg>
        <pc:spChg chg="mod">
          <ac:chgData name="Carina Walters (2206384)" userId="S::2206384@student.uwtsd.ac.uk::418a359f-bb78-4d95-92f6-0c25e12128e6" providerId="AD" clId="Web-{5B583FF3-B4EF-2C9E-7850-55495BD1E493}" dt="2023-02-25T11:21:18.518" v="86" actId="14100"/>
          <ac:spMkLst>
            <pc:docMk/>
            <pc:sldMk cId="92330003" sldId="260"/>
            <ac:spMk id="3" creationId="{00000000-0000-0000-0000-000000000000}"/>
          </ac:spMkLst>
        </pc:spChg>
      </pc:sldChg>
      <pc:sldChg chg="modSp">
        <pc:chgData name="Carina Walters (2206384)" userId="S::2206384@student.uwtsd.ac.uk::418a359f-bb78-4d95-92f6-0c25e12128e6" providerId="AD" clId="Web-{5B583FF3-B4EF-2C9E-7850-55495BD1E493}" dt="2023-02-25T11:19:23.826" v="75" actId="20577"/>
        <pc:sldMkLst>
          <pc:docMk/>
          <pc:sldMk cId="702679860" sldId="272"/>
        </pc:sldMkLst>
        <pc:spChg chg="mod">
          <ac:chgData name="Carina Walters (2206384)" userId="S::2206384@student.uwtsd.ac.uk::418a359f-bb78-4d95-92f6-0c25e12128e6" providerId="AD" clId="Web-{5B583FF3-B4EF-2C9E-7850-55495BD1E493}" dt="2023-02-25T11:19:23.826" v="75" actId="20577"/>
          <ac:spMkLst>
            <pc:docMk/>
            <pc:sldMk cId="702679860" sldId="272"/>
            <ac:spMk id="13" creationId="{00000000-0000-0000-0000-000000000000}"/>
          </ac:spMkLst>
        </pc:spChg>
      </pc:sldChg>
      <pc:sldChg chg="modSp">
        <pc:chgData name="Carina Walters (2206384)" userId="S::2206384@student.uwtsd.ac.uk::418a359f-bb78-4d95-92f6-0c25e12128e6" providerId="AD" clId="Web-{5B583FF3-B4EF-2C9E-7850-55495BD1E493}" dt="2023-02-25T11:18:54.731" v="71" actId="20577"/>
        <pc:sldMkLst>
          <pc:docMk/>
          <pc:sldMk cId="1613116791" sldId="273"/>
        </pc:sldMkLst>
        <pc:spChg chg="mod">
          <ac:chgData name="Carina Walters (2206384)" userId="S::2206384@student.uwtsd.ac.uk::418a359f-bb78-4d95-92f6-0c25e12128e6" providerId="AD" clId="Web-{5B583FF3-B4EF-2C9E-7850-55495BD1E493}" dt="2023-02-25T11:18:54.731" v="71" actId="20577"/>
          <ac:spMkLst>
            <pc:docMk/>
            <pc:sldMk cId="1613116791" sldId="273"/>
            <ac:spMk id="13" creationId="{00000000-0000-0000-0000-000000000000}"/>
          </ac:spMkLst>
        </pc:spChg>
      </pc:sldChg>
      <pc:sldChg chg="modSp">
        <pc:chgData name="Carina Walters (2206384)" userId="S::2206384@student.uwtsd.ac.uk::418a359f-bb78-4d95-92f6-0c25e12128e6" providerId="AD" clId="Web-{5B583FF3-B4EF-2C9E-7850-55495BD1E493}" dt="2023-02-25T11:19:09.388" v="73" actId="20577"/>
        <pc:sldMkLst>
          <pc:docMk/>
          <pc:sldMk cId="3285232037" sldId="274"/>
        </pc:sldMkLst>
        <pc:spChg chg="mod">
          <ac:chgData name="Carina Walters (2206384)" userId="S::2206384@student.uwtsd.ac.uk::418a359f-bb78-4d95-92f6-0c25e12128e6" providerId="AD" clId="Web-{5B583FF3-B4EF-2C9E-7850-55495BD1E493}" dt="2023-02-25T11:19:09.388" v="73" actId="20577"/>
          <ac:spMkLst>
            <pc:docMk/>
            <pc:sldMk cId="3285232037" sldId="274"/>
            <ac:spMk id="13" creationId="{00000000-0000-0000-0000-000000000000}"/>
          </ac:spMkLst>
        </pc:spChg>
      </pc:sldChg>
      <pc:sldChg chg="modSp">
        <pc:chgData name="Carina Walters (2206384)" userId="S::2206384@student.uwtsd.ac.uk::418a359f-bb78-4d95-92f6-0c25e12128e6" providerId="AD" clId="Web-{5B583FF3-B4EF-2C9E-7850-55495BD1E493}" dt="2023-02-25T11:19:35.545" v="77" actId="20577"/>
        <pc:sldMkLst>
          <pc:docMk/>
          <pc:sldMk cId="209301353" sldId="275"/>
        </pc:sldMkLst>
        <pc:spChg chg="mod">
          <ac:chgData name="Carina Walters (2206384)" userId="S::2206384@student.uwtsd.ac.uk::418a359f-bb78-4d95-92f6-0c25e12128e6" providerId="AD" clId="Web-{5B583FF3-B4EF-2C9E-7850-55495BD1E493}" dt="2023-02-25T11:19:35.545" v="77" actId="20577"/>
          <ac:spMkLst>
            <pc:docMk/>
            <pc:sldMk cId="209301353" sldId="275"/>
            <ac:spMk id="2" creationId="{E4B6BFDC-85A2-4887-5732-458E2F0D8925}"/>
          </ac:spMkLst>
        </pc:spChg>
      </pc:sldChg>
      <pc:sldChg chg="modSp">
        <pc:chgData name="Carina Walters (2206384)" userId="S::2206384@student.uwtsd.ac.uk::418a359f-bb78-4d95-92f6-0c25e12128e6" providerId="AD" clId="Web-{5B583FF3-B4EF-2C9E-7850-55495BD1E493}" dt="2023-02-25T11:18:40.497" v="70" actId="20577"/>
        <pc:sldMkLst>
          <pc:docMk/>
          <pc:sldMk cId="2423412167" sldId="278"/>
        </pc:sldMkLst>
        <pc:spChg chg="mod">
          <ac:chgData name="Carina Walters (2206384)" userId="S::2206384@student.uwtsd.ac.uk::418a359f-bb78-4d95-92f6-0c25e12128e6" providerId="AD" clId="Web-{5B583FF3-B4EF-2C9E-7850-55495BD1E493}" dt="2023-02-25T11:18:40.497" v="70" actId="20577"/>
          <ac:spMkLst>
            <pc:docMk/>
            <pc:sldMk cId="2423412167" sldId="278"/>
            <ac:spMk id="2" creationId="{EE1A7E5B-6DEF-0589-9E9D-09DE86568DC6}"/>
          </ac:spMkLst>
        </pc:spChg>
        <pc:spChg chg="mod">
          <ac:chgData name="Carina Walters (2206384)" userId="S::2206384@student.uwtsd.ac.uk::418a359f-bb78-4d95-92f6-0c25e12128e6" providerId="AD" clId="Web-{5B583FF3-B4EF-2C9E-7850-55495BD1E493}" dt="2023-02-25T11:18:19.668" v="68" actId="20577"/>
          <ac:spMkLst>
            <pc:docMk/>
            <pc:sldMk cId="2423412167" sldId="278"/>
            <ac:spMk id="3" creationId="{EB342CAB-F276-CB07-143B-2D4EA98A344A}"/>
          </ac:spMkLst>
        </pc:spChg>
      </pc:sldChg>
    </pc:docChg>
  </pc:docChgLst>
  <pc:docChgLst>
    <pc:chgData clId="Web-{AD412EFA-EE60-8D3E-F6E3-0A98D61211B6}"/>
    <pc:docChg chg="modSld">
      <pc:chgData name="" userId="" providerId="" clId="Web-{AD412EFA-EE60-8D3E-F6E3-0A98D61211B6}" dt="2023-02-13T15:20:14.651" v="5" actId="20577"/>
      <pc:docMkLst>
        <pc:docMk/>
      </pc:docMkLst>
      <pc:sldChg chg="modSp">
        <pc:chgData name="" userId="" providerId="" clId="Web-{AD412EFA-EE60-8D3E-F6E3-0A98D61211B6}" dt="2023-02-13T15:20:14.651" v="5" actId="20577"/>
        <pc:sldMkLst>
          <pc:docMk/>
          <pc:sldMk cId="769675095" sldId="257"/>
        </pc:sldMkLst>
        <pc:spChg chg="mod">
          <ac:chgData name="" userId="" providerId="" clId="Web-{AD412EFA-EE60-8D3E-F6E3-0A98D61211B6}" dt="2023-02-13T15:20:14.651" v="5" actId="20577"/>
          <ac:spMkLst>
            <pc:docMk/>
            <pc:sldMk cId="769675095" sldId="257"/>
            <ac:spMk id="3" creationId="{00000000-0000-0000-0000-000000000000}"/>
          </ac:spMkLst>
        </pc:spChg>
      </pc:sldChg>
    </pc:docChg>
  </pc:docChgLst>
  <pc:docChgLst>
    <pc:chgData name="Carina Walters (2206384)" userId="S::2206384@student.uwtsd.ac.uk::418a359f-bb78-4d95-92f6-0c25e12128e6" providerId="AD" clId="Web-{11A7D41B-896E-FC48-B54D-E2659E9E9B4C}"/>
    <pc:docChg chg="modSld">
      <pc:chgData name="Carina Walters (2206384)" userId="S::2206384@student.uwtsd.ac.uk::418a359f-bb78-4d95-92f6-0c25e12128e6" providerId="AD" clId="Web-{11A7D41B-896E-FC48-B54D-E2659E9E9B4C}" dt="2023-02-13T15:33:02.818" v="15" actId="1076"/>
      <pc:docMkLst>
        <pc:docMk/>
      </pc:docMkLst>
      <pc:sldChg chg="modSp">
        <pc:chgData name="Carina Walters (2206384)" userId="S::2206384@student.uwtsd.ac.uk::418a359f-bb78-4d95-92f6-0c25e12128e6" providerId="AD" clId="Web-{11A7D41B-896E-FC48-B54D-E2659E9E9B4C}" dt="2023-02-13T15:30:10.323" v="3" actId="20577"/>
        <pc:sldMkLst>
          <pc:docMk/>
          <pc:sldMk cId="769675095" sldId="257"/>
        </pc:sldMkLst>
        <pc:spChg chg="mod">
          <ac:chgData name="Carina Walters (2206384)" userId="S::2206384@student.uwtsd.ac.uk::418a359f-bb78-4d95-92f6-0c25e12128e6" providerId="AD" clId="Web-{11A7D41B-896E-FC48-B54D-E2659E9E9B4C}" dt="2023-02-13T15:30:02.291" v="2" actId="20577"/>
          <ac:spMkLst>
            <pc:docMk/>
            <pc:sldMk cId="769675095" sldId="257"/>
            <ac:spMk id="2" creationId="{00000000-0000-0000-0000-000000000000}"/>
          </ac:spMkLst>
        </pc:spChg>
        <pc:spChg chg="mod">
          <ac:chgData name="Carina Walters (2206384)" userId="S::2206384@student.uwtsd.ac.uk::418a359f-bb78-4d95-92f6-0c25e12128e6" providerId="AD" clId="Web-{11A7D41B-896E-FC48-B54D-E2659E9E9B4C}" dt="2023-02-13T15:30:10.323" v="3" actId="20577"/>
          <ac:spMkLst>
            <pc:docMk/>
            <pc:sldMk cId="769675095" sldId="257"/>
            <ac:spMk id="3" creationId="{00000000-0000-0000-0000-000000000000}"/>
          </ac:spMkLst>
        </pc:spChg>
      </pc:sldChg>
      <pc:sldChg chg="modSp">
        <pc:chgData name="Carina Walters (2206384)" userId="S::2206384@student.uwtsd.ac.uk::418a359f-bb78-4d95-92f6-0c25e12128e6" providerId="AD" clId="Web-{11A7D41B-896E-FC48-B54D-E2659E9E9B4C}" dt="2023-02-13T15:30:22.668" v="4" actId="20577"/>
        <pc:sldMkLst>
          <pc:docMk/>
          <pc:sldMk cId="3081074109" sldId="258"/>
        </pc:sldMkLst>
        <pc:spChg chg="mod">
          <ac:chgData name="Carina Walters (2206384)" userId="S::2206384@student.uwtsd.ac.uk::418a359f-bb78-4d95-92f6-0c25e12128e6" providerId="AD" clId="Web-{11A7D41B-896E-FC48-B54D-E2659E9E9B4C}" dt="2023-02-13T15:30:22.668" v="4" actId="20577"/>
          <ac:spMkLst>
            <pc:docMk/>
            <pc:sldMk cId="3081074109" sldId="258"/>
            <ac:spMk id="13" creationId="{00000000-0000-0000-0000-000000000000}"/>
          </ac:spMkLst>
        </pc:spChg>
      </pc:sldChg>
      <pc:sldChg chg="addSp delSp modSp">
        <pc:chgData name="Carina Walters (2206384)" userId="S::2206384@student.uwtsd.ac.uk::418a359f-bb78-4d95-92f6-0c25e12128e6" providerId="AD" clId="Web-{11A7D41B-896E-FC48-B54D-E2659E9E9B4C}" dt="2023-02-13T15:33:02.818" v="15" actId="1076"/>
        <pc:sldMkLst>
          <pc:docMk/>
          <pc:sldMk cId="219715311" sldId="262"/>
        </pc:sldMkLst>
        <pc:spChg chg="mod">
          <ac:chgData name="Carina Walters (2206384)" userId="S::2206384@student.uwtsd.ac.uk::418a359f-bb78-4d95-92f6-0c25e12128e6" providerId="AD" clId="Web-{11A7D41B-896E-FC48-B54D-E2659E9E9B4C}" dt="2023-02-13T15:30:44.403" v="6" actId="20577"/>
          <ac:spMkLst>
            <pc:docMk/>
            <pc:sldMk cId="219715311" sldId="262"/>
            <ac:spMk id="2" creationId="{00000000-0000-0000-0000-000000000000}"/>
          </ac:spMkLst>
        </pc:spChg>
        <pc:spChg chg="add del mod">
          <ac:chgData name="Carina Walters (2206384)" userId="S::2206384@student.uwtsd.ac.uk::418a359f-bb78-4d95-92f6-0c25e12128e6" providerId="AD" clId="Web-{11A7D41B-896E-FC48-B54D-E2659E9E9B4C}" dt="2023-02-13T15:32:34.441" v="10"/>
          <ac:spMkLst>
            <pc:docMk/>
            <pc:sldMk cId="219715311" sldId="262"/>
            <ac:spMk id="5" creationId="{D6177A0F-4B8E-1140-9EA8-F5D58AB1A821}"/>
          </ac:spMkLst>
        </pc:spChg>
        <pc:picChg chg="add mod ord modCrop">
          <ac:chgData name="Carina Walters (2206384)" userId="S::2206384@student.uwtsd.ac.uk::418a359f-bb78-4d95-92f6-0c25e12128e6" providerId="AD" clId="Web-{11A7D41B-896E-FC48-B54D-E2659E9E9B4C}" dt="2023-02-13T15:33:02.818" v="15" actId="1076"/>
          <ac:picMkLst>
            <pc:docMk/>
            <pc:sldMk cId="219715311" sldId="262"/>
            <ac:picMk id="6" creationId="{C151F4AC-0603-15A7-9BEF-3A670EEC0505}"/>
          </ac:picMkLst>
        </pc:picChg>
        <pc:picChg chg="del mod">
          <ac:chgData name="Carina Walters (2206384)" userId="S::2206384@student.uwtsd.ac.uk::418a359f-bb78-4d95-92f6-0c25e12128e6" providerId="AD" clId="Web-{11A7D41B-896E-FC48-B54D-E2659E9E9B4C}" dt="2023-02-13T15:30:53.107" v="9"/>
          <ac:picMkLst>
            <pc:docMk/>
            <pc:sldMk cId="219715311" sldId="262"/>
            <ac:picMk id="9" creationId="{00000000-0000-0000-0000-000000000000}"/>
          </ac:picMkLst>
        </pc:picChg>
      </pc:sldChg>
      <pc:sldChg chg="modSp">
        <pc:chgData name="Carina Walters (2206384)" userId="S::2206384@student.uwtsd.ac.uk::418a359f-bb78-4d95-92f6-0c25e12128e6" providerId="AD" clId="Web-{11A7D41B-896E-FC48-B54D-E2659E9E9B4C}" dt="2023-02-13T15:30:29.246" v="5" actId="20577"/>
        <pc:sldMkLst>
          <pc:docMk/>
          <pc:sldMk cId="198552231" sldId="271"/>
        </pc:sldMkLst>
        <pc:spChg chg="mod">
          <ac:chgData name="Carina Walters (2206384)" userId="S::2206384@student.uwtsd.ac.uk::418a359f-bb78-4d95-92f6-0c25e12128e6" providerId="AD" clId="Web-{11A7D41B-896E-FC48-B54D-E2659E9E9B4C}" dt="2023-02-13T15:30:29.246" v="5" actId="20577"/>
          <ac:spMkLst>
            <pc:docMk/>
            <pc:sldMk cId="198552231" sldId="271"/>
            <ac:spMk id="13" creationId="{00000000-0000-0000-0000-000000000000}"/>
          </ac:spMkLst>
        </pc:spChg>
      </pc:sldChg>
    </pc:docChg>
  </pc:docChgLst>
  <pc:docChgLst>
    <pc:chgData name="Carina Walters (2206384)" userId="S::2206384@student.uwtsd.ac.uk::418a359f-bb78-4d95-92f6-0c25e12128e6" providerId="AD" clId="Web-{D5BA0D5D-C667-D93F-C4AE-830ED7D205BF}"/>
    <pc:docChg chg="modSld sldOrd">
      <pc:chgData name="Carina Walters (2206384)" userId="S::2206384@student.uwtsd.ac.uk::418a359f-bb78-4d95-92f6-0c25e12128e6" providerId="AD" clId="Web-{D5BA0D5D-C667-D93F-C4AE-830ED7D205BF}" dt="2023-02-17T10:03:32.556" v="123" actId="20577"/>
      <pc:docMkLst>
        <pc:docMk/>
      </pc:docMkLst>
      <pc:sldChg chg="modSp">
        <pc:chgData name="Carina Walters (2206384)" userId="S::2206384@student.uwtsd.ac.uk::418a359f-bb78-4d95-92f6-0c25e12128e6" providerId="AD" clId="Web-{D5BA0D5D-C667-D93F-C4AE-830ED7D205BF}" dt="2023-02-17T10:03:32.556" v="123" actId="20577"/>
        <pc:sldMkLst>
          <pc:docMk/>
          <pc:sldMk cId="3081074109" sldId="258"/>
        </pc:sldMkLst>
        <pc:spChg chg="mod">
          <ac:chgData name="Carina Walters (2206384)" userId="S::2206384@student.uwtsd.ac.uk::418a359f-bb78-4d95-92f6-0c25e12128e6" providerId="AD" clId="Web-{D5BA0D5D-C667-D93F-C4AE-830ED7D205BF}" dt="2023-02-17T09:50:49.650" v="6" actId="14100"/>
          <ac:spMkLst>
            <pc:docMk/>
            <pc:sldMk cId="3081074109" sldId="258"/>
            <ac:spMk id="13" creationId="{00000000-0000-0000-0000-000000000000}"/>
          </ac:spMkLst>
        </pc:spChg>
        <pc:spChg chg="mod">
          <ac:chgData name="Carina Walters (2206384)" userId="S::2206384@student.uwtsd.ac.uk::418a359f-bb78-4d95-92f6-0c25e12128e6" providerId="AD" clId="Web-{D5BA0D5D-C667-D93F-C4AE-830ED7D205BF}" dt="2023-02-17T10:03:32.556" v="123" actId="20577"/>
          <ac:spMkLst>
            <pc:docMk/>
            <pc:sldMk cId="3081074109" sldId="258"/>
            <ac:spMk id="14" creationId="{00000000-0000-0000-0000-000000000000}"/>
          </ac:spMkLst>
        </pc:spChg>
      </pc:sldChg>
      <pc:sldChg chg="modSp">
        <pc:chgData name="Carina Walters (2206384)" userId="S::2206384@student.uwtsd.ac.uk::418a359f-bb78-4d95-92f6-0c25e12128e6" providerId="AD" clId="Web-{D5BA0D5D-C667-D93F-C4AE-830ED7D205BF}" dt="2023-02-17T09:50:21.492" v="0" actId="20577"/>
        <pc:sldMkLst>
          <pc:docMk/>
          <pc:sldMk cId="219715311" sldId="262"/>
        </pc:sldMkLst>
        <pc:spChg chg="mod">
          <ac:chgData name="Carina Walters (2206384)" userId="S::2206384@student.uwtsd.ac.uk::418a359f-bb78-4d95-92f6-0c25e12128e6" providerId="AD" clId="Web-{D5BA0D5D-C667-D93F-C4AE-830ED7D205BF}" dt="2023-02-17T09:50:21.492" v="0" actId="20577"/>
          <ac:spMkLst>
            <pc:docMk/>
            <pc:sldMk cId="219715311" sldId="262"/>
            <ac:spMk id="4" creationId="{00000000-0000-0000-0000-000000000000}"/>
          </ac:spMkLst>
        </pc:spChg>
      </pc:sldChg>
      <pc:sldChg chg="addSp delSp modSp ord">
        <pc:chgData name="Carina Walters (2206384)" userId="S::2206384@student.uwtsd.ac.uk::418a359f-bb78-4d95-92f6-0c25e12128e6" providerId="AD" clId="Web-{D5BA0D5D-C667-D93F-C4AE-830ED7D205BF}" dt="2023-02-17T09:56:41.688" v="57" actId="20577"/>
        <pc:sldMkLst>
          <pc:docMk/>
          <pc:sldMk cId="198552231" sldId="271"/>
        </pc:sldMkLst>
        <pc:spChg chg="mod">
          <ac:chgData name="Carina Walters (2206384)" userId="S::2206384@student.uwtsd.ac.uk::418a359f-bb78-4d95-92f6-0c25e12128e6" providerId="AD" clId="Web-{D5BA0D5D-C667-D93F-C4AE-830ED7D205BF}" dt="2023-02-17T09:56:41.688" v="57" actId="20577"/>
          <ac:spMkLst>
            <pc:docMk/>
            <pc:sldMk cId="198552231" sldId="271"/>
            <ac:spMk id="13" creationId="{00000000-0000-0000-0000-000000000000}"/>
          </ac:spMkLst>
        </pc:spChg>
        <pc:spChg chg="del mod">
          <ac:chgData name="Carina Walters (2206384)" userId="S::2206384@student.uwtsd.ac.uk::418a359f-bb78-4d95-92f6-0c25e12128e6" providerId="AD" clId="Web-{D5BA0D5D-C667-D93F-C4AE-830ED7D205BF}" dt="2023-02-17T09:52:43.923" v="17"/>
          <ac:spMkLst>
            <pc:docMk/>
            <pc:sldMk cId="198552231" sldId="271"/>
            <ac:spMk id="14" creationId="{00000000-0000-0000-0000-000000000000}"/>
          </ac:spMkLst>
        </pc:spChg>
        <pc:picChg chg="add mod ord">
          <ac:chgData name="Carina Walters (2206384)" userId="S::2206384@student.uwtsd.ac.uk::418a359f-bb78-4d95-92f6-0c25e12128e6" providerId="AD" clId="Web-{D5BA0D5D-C667-D93F-C4AE-830ED7D205BF}" dt="2023-02-17T09:53:10.597" v="19" actId="14100"/>
          <ac:picMkLst>
            <pc:docMk/>
            <pc:sldMk cId="198552231" sldId="271"/>
            <ac:picMk id="2" creationId="{8AEAF6B5-61C4-9274-47F5-EDD41E2D9699}"/>
          </ac:picMkLst>
        </pc:picChg>
      </pc:sldChg>
      <pc:sldChg chg="modSp">
        <pc:chgData name="Carina Walters (2206384)" userId="S::2206384@student.uwtsd.ac.uk::418a359f-bb78-4d95-92f6-0c25e12128e6" providerId="AD" clId="Web-{D5BA0D5D-C667-D93F-C4AE-830ED7D205BF}" dt="2023-02-17T10:02:02.317" v="121" actId="14100"/>
        <pc:sldMkLst>
          <pc:docMk/>
          <pc:sldMk cId="1613116791" sldId="273"/>
        </pc:sldMkLst>
        <pc:spChg chg="mod">
          <ac:chgData name="Carina Walters (2206384)" userId="S::2206384@student.uwtsd.ac.uk::418a359f-bb78-4d95-92f6-0c25e12128e6" providerId="AD" clId="Web-{D5BA0D5D-C667-D93F-C4AE-830ED7D205BF}" dt="2023-02-17T10:02:02.317" v="121" actId="14100"/>
          <ac:spMkLst>
            <pc:docMk/>
            <pc:sldMk cId="1613116791" sldId="273"/>
            <ac:spMk id="14" creationId="{00000000-0000-0000-0000-000000000000}"/>
          </ac:spMkLst>
        </pc:spChg>
      </pc:sldChg>
    </pc:docChg>
  </pc:docChgLst>
  <pc:docChgLst>
    <pc:chgData name="Carina Walters (2206384)" userId="S::2206384@student.uwtsd.ac.uk::418a359f-bb78-4d95-92f6-0c25e12128e6" providerId="AD" clId="Web-{E4960486-F266-B823-54EB-1806C131ADEB}"/>
    <pc:docChg chg="addSld modSld">
      <pc:chgData name="Carina Walters (2206384)" userId="S::2206384@student.uwtsd.ac.uk::418a359f-bb78-4d95-92f6-0c25e12128e6" providerId="AD" clId="Web-{E4960486-F266-B823-54EB-1806C131ADEB}" dt="2023-02-22T14:14:36.593" v="233" actId="14100"/>
      <pc:docMkLst>
        <pc:docMk/>
      </pc:docMkLst>
      <pc:sldChg chg="delSp modSp">
        <pc:chgData name="Carina Walters (2206384)" userId="S::2206384@student.uwtsd.ac.uk::418a359f-bb78-4d95-92f6-0c25e12128e6" providerId="AD" clId="Web-{E4960486-F266-B823-54EB-1806C131ADEB}" dt="2023-02-22T14:14:36.593" v="233" actId="14100"/>
        <pc:sldMkLst>
          <pc:docMk/>
          <pc:sldMk cId="92330003" sldId="260"/>
        </pc:sldMkLst>
        <pc:spChg chg="mod">
          <ac:chgData name="Carina Walters (2206384)" userId="S::2206384@student.uwtsd.ac.uk::418a359f-bb78-4d95-92f6-0c25e12128e6" providerId="AD" clId="Web-{E4960486-F266-B823-54EB-1806C131ADEB}" dt="2023-02-22T14:10:56.968" v="102" actId="20577"/>
          <ac:spMkLst>
            <pc:docMk/>
            <pc:sldMk cId="92330003" sldId="260"/>
            <ac:spMk id="2" creationId="{00000000-0000-0000-0000-000000000000}"/>
          </ac:spMkLst>
        </pc:spChg>
        <pc:spChg chg="mod">
          <ac:chgData name="Carina Walters (2206384)" userId="S::2206384@student.uwtsd.ac.uk::418a359f-bb78-4d95-92f6-0c25e12128e6" providerId="AD" clId="Web-{E4960486-F266-B823-54EB-1806C131ADEB}" dt="2023-02-22T14:14:36.593" v="233" actId="14100"/>
          <ac:spMkLst>
            <pc:docMk/>
            <pc:sldMk cId="92330003" sldId="260"/>
            <ac:spMk id="3" creationId="{00000000-0000-0000-0000-000000000000}"/>
          </ac:spMkLst>
        </pc:spChg>
        <pc:spChg chg="del">
          <ac:chgData name="Carina Walters (2206384)" userId="S::2206384@student.uwtsd.ac.uk::418a359f-bb78-4d95-92f6-0c25e12128e6" providerId="AD" clId="Web-{E4960486-F266-B823-54EB-1806C131ADEB}" dt="2023-02-22T14:10:39.186" v="89"/>
          <ac:spMkLst>
            <pc:docMk/>
            <pc:sldMk cId="92330003" sldId="260"/>
            <ac:spMk id="6" creationId="{7FD45693-712E-D3B3-F192-1388B2BF8618}"/>
          </ac:spMkLst>
        </pc:spChg>
      </pc:sldChg>
      <pc:sldChg chg="modSp">
        <pc:chgData name="Carina Walters (2206384)" userId="S::2206384@student.uwtsd.ac.uk::418a359f-bb78-4d95-92f6-0c25e12128e6" providerId="AD" clId="Web-{E4960486-F266-B823-54EB-1806C131ADEB}" dt="2023-02-22T14:03:38.407" v="8" actId="20577"/>
        <pc:sldMkLst>
          <pc:docMk/>
          <pc:sldMk cId="219715311" sldId="262"/>
        </pc:sldMkLst>
        <pc:spChg chg="mod">
          <ac:chgData name="Carina Walters (2206384)" userId="S::2206384@student.uwtsd.ac.uk::418a359f-bb78-4d95-92f6-0c25e12128e6" providerId="AD" clId="Web-{E4960486-F266-B823-54EB-1806C131ADEB}" dt="2023-02-22T14:03:38.407" v="8" actId="20577"/>
          <ac:spMkLst>
            <pc:docMk/>
            <pc:sldMk cId="219715311" sldId="262"/>
            <ac:spMk id="2" creationId="{00000000-0000-0000-0000-000000000000}"/>
          </ac:spMkLst>
        </pc:spChg>
      </pc:sldChg>
      <pc:sldChg chg="modSp">
        <pc:chgData name="Carina Walters (2206384)" userId="S::2206384@student.uwtsd.ac.uk::418a359f-bb78-4d95-92f6-0c25e12128e6" providerId="AD" clId="Web-{E4960486-F266-B823-54EB-1806C131ADEB}" dt="2023-02-22T14:05:15.101" v="34" actId="14100"/>
        <pc:sldMkLst>
          <pc:docMk/>
          <pc:sldMk cId="702679860" sldId="272"/>
        </pc:sldMkLst>
        <pc:spChg chg="mod">
          <ac:chgData name="Carina Walters (2206384)" userId="S::2206384@student.uwtsd.ac.uk::418a359f-bb78-4d95-92f6-0c25e12128e6" providerId="AD" clId="Web-{E4960486-F266-B823-54EB-1806C131ADEB}" dt="2023-02-22T14:05:15.101" v="34" actId="14100"/>
          <ac:spMkLst>
            <pc:docMk/>
            <pc:sldMk cId="702679860" sldId="272"/>
            <ac:spMk id="13" creationId="{00000000-0000-0000-0000-000000000000}"/>
          </ac:spMkLst>
        </pc:spChg>
        <pc:spChg chg="mod">
          <ac:chgData name="Carina Walters (2206384)" userId="S::2206384@student.uwtsd.ac.uk::418a359f-bb78-4d95-92f6-0c25e12128e6" providerId="AD" clId="Web-{E4960486-F266-B823-54EB-1806C131ADEB}" dt="2023-02-22T14:05:07.225" v="32" actId="20577"/>
          <ac:spMkLst>
            <pc:docMk/>
            <pc:sldMk cId="702679860" sldId="272"/>
            <ac:spMk id="14" creationId="{00000000-0000-0000-0000-000000000000}"/>
          </ac:spMkLst>
        </pc:spChg>
      </pc:sldChg>
      <pc:sldChg chg="modSp add replId">
        <pc:chgData name="Carina Walters (2206384)" userId="S::2206384@student.uwtsd.ac.uk::418a359f-bb78-4d95-92f6-0c25e12128e6" providerId="AD" clId="Web-{E4960486-F266-B823-54EB-1806C131ADEB}" dt="2023-02-22T14:08:33.615" v="88" actId="20577"/>
        <pc:sldMkLst>
          <pc:docMk/>
          <pc:sldMk cId="3285232037" sldId="274"/>
        </pc:sldMkLst>
        <pc:spChg chg="mod">
          <ac:chgData name="Carina Walters (2206384)" userId="S::2206384@student.uwtsd.ac.uk::418a359f-bb78-4d95-92f6-0c25e12128e6" providerId="AD" clId="Web-{E4960486-F266-B823-54EB-1806C131ADEB}" dt="2023-02-22T14:06:31.388" v="43" actId="20577"/>
          <ac:spMkLst>
            <pc:docMk/>
            <pc:sldMk cId="3285232037" sldId="274"/>
            <ac:spMk id="13" creationId="{00000000-0000-0000-0000-000000000000}"/>
          </ac:spMkLst>
        </pc:spChg>
        <pc:spChg chg="mod">
          <ac:chgData name="Carina Walters (2206384)" userId="S::2206384@student.uwtsd.ac.uk::418a359f-bb78-4d95-92f6-0c25e12128e6" providerId="AD" clId="Web-{E4960486-F266-B823-54EB-1806C131ADEB}" dt="2023-02-22T14:08:33.615" v="88" actId="20577"/>
          <ac:spMkLst>
            <pc:docMk/>
            <pc:sldMk cId="3285232037" sldId="274"/>
            <ac:spMk id="14" creationId="{00000000-0000-0000-0000-000000000000}"/>
          </ac:spMkLst>
        </pc:spChg>
      </pc:sldChg>
    </pc:docChg>
  </pc:docChgLst>
  <pc:docChgLst>
    <pc:chgData name="Carina Walters (2206384)" userId="S::2206384@student.uwtsd.ac.uk::418a359f-bb78-4d95-92f6-0c25e12128e6" providerId="AD" clId="Web-{47F068D5-A696-8BC6-E519-12558AA39382}"/>
    <pc:docChg chg="sldOrd">
      <pc:chgData name="Carina Walters (2206384)" userId="S::2206384@student.uwtsd.ac.uk::418a359f-bb78-4d95-92f6-0c25e12128e6" providerId="AD" clId="Web-{47F068D5-A696-8BC6-E519-12558AA39382}" dt="2023-02-26T19:54:48.770" v="1"/>
      <pc:docMkLst>
        <pc:docMk/>
      </pc:docMkLst>
      <pc:sldChg chg="ord">
        <pc:chgData name="Carina Walters (2206384)" userId="S::2206384@student.uwtsd.ac.uk::418a359f-bb78-4d95-92f6-0c25e12128e6" providerId="AD" clId="Web-{47F068D5-A696-8BC6-E519-12558AA39382}" dt="2023-02-26T19:54:41.941" v="0"/>
        <pc:sldMkLst>
          <pc:docMk/>
          <pc:sldMk cId="1805748268" sldId="263"/>
        </pc:sldMkLst>
      </pc:sldChg>
      <pc:sldChg chg="ord">
        <pc:chgData name="Carina Walters (2206384)" userId="S::2206384@student.uwtsd.ac.uk::418a359f-bb78-4d95-92f6-0c25e12128e6" providerId="AD" clId="Web-{47F068D5-A696-8BC6-E519-12558AA39382}" dt="2023-02-26T19:54:48.770" v="1"/>
        <pc:sldMkLst>
          <pc:docMk/>
          <pc:sldMk cId="2851350243" sldId="281"/>
        </pc:sldMkLst>
      </pc:sldChg>
    </pc:docChg>
  </pc:docChgLst>
  <pc:docChgLst>
    <pc:chgData name="Carina Walters (2206384)" userId="S::2206384@student.uwtsd.ac.uk::418a359f-bb78-4d95-92f6-0c25e12128e6" providerId="AD" clId="Web-{2660D2AB-11A9-B006-D587-DA1A92B0EBDF}"/>
    <pc:docChg chg="modSld">
      <pc:chgData name="Carina Walters (2206384)" userId="S::2206384@student.uwtsd.ac.uk::418a359f-bb78-4d95-92f6-0c25e12128e6" providerId="AD" clId="Web-{2660D2AB-11A9-B006-D587-DA1A92B0EBDF}" dt="2023-02-27T12:51:11.963" v="5" actId="20577"/>
      <pc:docMkLst>
        <pc:docMk/>
      </pc:docMkLst>
      <pc:sldChg chg="modSp">
        <pc:chgData name="Carina Walters (2206384)" userId="S::2206384@student.uwtsd.ac.uk::418a359f-bb78-4d95-92f6-0c25e12128e6" providerId="AD" clId="Web-{2660D2AB-11A9-B006-D587-DA1A92B0EBDF}" dt="2023-02-27T12:51:11.963" v="5" actId="20577"/>
        <pc:sldMkLst>
          <pc:docMk/>
          <pc:sldMk cId="1805748268" sldId="263"/>
        </pc:sldMkLst>
        <pc:spChg chg="mod">
          <ac:chgData name="Carina Walters (2206384)" userId="S::2206384@student.uwtsd.ac.uk::418a359f-bb78-4d95-92f6-0c25e12128e6" providerId="AD" clId="Web-{2660D2AB-11A9-B006-D587-DA1A92B0EBDF}" dt="2023-02-27T12:51:11.963" v="5" actId="20577"/>
          <ac:spMkLst>
            <pc:docMk/>
            <pc:sldMk cId="1805748268" sldId="263"/>
            <ac:spMk id="3" creationId="{00000000-0000-0000-0000-000000000000}"/>
          </ac:spMkLst>
        </pc:spChg>
      </pc:sldChg>
    </pc:docChg>
  </pc:docChgLst>
  <pc:docChgLst>
    <pc:chgData name="Carina Walters (2206384)" userId="S::2206384@student.uwtsd.ac.uk::418a359f-bb78-4d95-92f6-0c25e12128e6" providerId="AD" clId="Web-{F4287F9E-1618-787B-E0EF-AC7339B143AF}"/>
    <pc:docChg chg="modSld sldOrd">
      <pc:chgData name="Carina Walters (2206384)" userId="S::2206384@student.uwtsd.ac.uk::418a359f-bb78-4d95-92f6-0c25e12128e6" providerId="AD" clId="Web-{F4287F9E-1618-787B-E0EF-AC7339B143AF}" dt="2023-02-25T13:46:34.198" v="452" actId="20577"/>
      <pc:docMkLst>
        <pc:docMk/>
      </pc:docMkLst>
      <pc:sldChg chg="modSp">
        <pc:chgData name="Carina Walters (2206384)" userId="S::2206384@student.uwtsd.ac.uk::418a359f-bb78-4d95-92f6-0c25e12128e6" providerId="AD" clId="Web-{F4287F9E-1618-787B-E0EF-AC7339B143AF}" dt="2023-02-25T13:46:34.198" v="452" actId="20577"/>
        <pc:sldMkLst>
          <pc:docMk/>
          <pc:sldMk cId="3081074109" sldId="258"/>
        </pc:sldMkLst>
        <pc:spChg chg="mod">
          <ac:chgData name="Carina Walters (2206384)" userId="S::2206384@student.uwtsd.ac.uk::418a359f-bb78-4d95-92f6-0c25e12128e6" providerId="AD" clId="Web-{F4287F9E-1618-787B-E0EF-AC7339B143AF}" dt="2023-02-25T13:46:34.198" v="452" actId="20577"/>
          <ac:spMkLst>
            <pc:docMk/>
            <pc:sldMk cId="3081074109" sldId="258"/>
            <ac:spMk id="14" creationId="{00000000-0000-0000-0000-000000000000}"/>
          </ac:spMkLst>
        </pc:spChg>
      </pc:sldChg>
      <pc:sldChg chg="delSp modSp">
        <pc:chgData name="Carina Walters (2206384)" userId="S::2206384@student.uwtsd.ac.uk::418a359f-bb78-4d95-92f6-0c25e12128e6" providerId="AD" clId="Web-{F4287F9E-1618-787B-E0EF-AC7339B143AF}" dt="2023-02-25T13:43:25.175" v="447"/>
        <pc:sldMkLst>
          <pc:docMk/>
          <pc:sldMk cId="92330003" sldId="260"/>
        </pc:sldMkLst>
        <pc:spChg chg="del mod">
          <ac:chgData name="Carina Walters (2206384)" userId="S::2206384@student.uwtsd.ac.uk::418a359f-bb78-4d95-92f6-0c25e12128e6" providerId="AD" clId="Web-{F4287F9E-1618-787B-E0EF-AC7339B143AF}" dt="2023-02-25T13:43:25.175" v="447"/>
          <ac:spMkLst>
            <pc:docMk/>
            <pc:sldMk cId="92330003" sldId="260"/>
            <ac:spMk id="2" creationId="{00000000-0000-0000-0000-000000000000}"/>
          </ac:spMkLst>
        </pc:spChg>
      </pc:sldChg>
      <pc:sldChg chg="addSp modSp">
        <pc:chgData name="Carina Walters (2206384)" userId="S::2206384@student.uwtsd.ac.uk::418a359f-bb78-4d95-92f6-0c25e12128e6" providerId="AD" clId="Web-{F4287F9E-1618-787B-E0EF-AC7339B143AF}" dt="2023-02-25T13:41:20.405" v="444" actId="20577"/>
        <pc:sldMkLst>
          <pc:docMk/>
          <pc:sldMk cId="219715311" sldId="262"/>
        </pc:sldMkLst>
        <pc:spChg chg="mod">
          <ac:chgData name="Carina Walters (2206384)" userId="S::2206384@student.uwtsd.ac.uk::418a359f-bb78-4d95-92f6-0c25e12128e6" providerId="AD" clId="Web-{F4287F9E-1618-787B-E0EF-AC7339B143AF}" dt="2023-02-25T13:41:20.405" v="444" actId="20577"/>
          <ac:spMkLst>
            <pc:docMk/>
            <pc:sldMk cId="219715311" sldId="262"/>
            <ac:spMk id="2" creationId="{00000000-0000-0000-0000-000000000000}"/>
          </ac:spMkLst>
        </pc:spChg>
        <pc:spChg chg="add mod">
          <ac:chgData name="Carina Walters (2206384)" userId="S::2206384@student.uwtsd.ac.uk::418a359f-bb78-4d95-92f6-0c25e12128e6" providerId="AD" clId="Web-{F4287F9E-1618-787B-E0EF-AC7339B143AF}" dt="2023-02-25T13:07:59.355" v="380" actId="1076"/>
          <ac:spMkLst>
            <pc:docMk/>
            <pc:sldMk cId="219715311" sldId="262"/>
            <ac:spMk id="3" creationId="{E385431E-8746-61D7-FD55-F2B349A4AD3F}"/>
          </ac:spMkLst>
        </pc:spChg>
        <pc:spChg chg="mod">
          <ac:chgData name="Carina Walters (2206384)" userId="S::2206384@student.uwtsd.ac.uk::418a359f-bb78-4d95-92f6-0c25e12128e6" providerId="AD" clId="Web-{F4287F9E-1618-787B-E0EF-AC7339B143AF}" dt="2023-02-25T13:06:56.509" v="370" actId="20577"/>
          <ac:spMkLst>
            <pc:docMk/>
            <pc:sldMk cId="219715311" sldId="262"/>
            <ac:spMk id="4" creationId="{00000000-0000-0000-0000-000000000000}"/>
          </ac:spMkLst>
        </pc:spChg>
      </pc:sldChg>
      <pc:sldChg chg="addSp delSp modSp">
        <pc:chgData name="Carina Walters (2206384)" userId="S::2206384@student.uwtsd.ac.uk::418a359f-bb78-4d95-92f6-0c25e12128e6" providerId="AD" clId="Web-{F4287F9E-1618-787B-E0EF-AC7339B143AF}" dt="2023-02-25T12:40:41.702" v="166" actId="20577"/>
        <pc:sldMkLst>
          <pc:docMk/>
          <pc:sldMk cId="3242303163" sldId="268"/>
        </pc:sldMkLst>
        <pc:spChg chg="add del mod">
          <ac:chgData name="Carina Walters (2206384)" userId="S::2206384@student.uwtsd.ac.uk::418a359f-bb78-4d95-92f6-0c25e12128e6" providerId="AD" clId="Web-{F4287F9E-1618-787B-E0EF-AC7339B143AF}" dt="2023-02-25T12:04:40.847" v="1"/>
          <ac:spMkLst>
            <pc:docMk/>
            <pc:sldMk cId="3242303163" sldId="268"/>
            <ac:spMk id="3" creationId="{7D615686-6F44-DDED-C8AA-3F0537C38855}"/>
          </ac:spMkLst>
        </pc:spChg>
        <pc:spChg chg="mod">
          <ac:chgData name="Carina Walters (2206384)" userId="S::2206384@student.uwtsd.ac.uk::418a359f-bb78-4d95-92f6-0c25e12128e6" providerId="AD" clId="Web-{F4287F9E-1618-787B-E0EF-AC7339B143AF}" dt="2023-02-25T12:40:41.702" v="166" actId="20577"/>
          <ac:spMkLst>
            <pc:docMk/>
            <pc:sldMk cId="3242303163" sldId="268"/>
            <ac:spMk id="5" creationId="{00000000-0000-0000-0000-000000000000}"/>
          </ac:spMkLst>
        </pc:spChg>
        <pc:spChg chg="add del mod">
          <ac:chgData name="Carina Walters (2206384)" userId="S::2206384@student.uwtsd.ac.uk::418a359f-bb78-4d95-92f6-0c25e12128e6" providerId="AD" clId="Web-{F4287F9E-1618-787B-E0EF-AC7339B143AF}" dt="2023-02-25T12:05:35.364" v="19"/>
          <ac:spMkLst>
            <pc:docMk/>
            <pc:sldMk cId="3242303163" sldId="268"/>
            <ac:spMk id="9" creationId="{F1F8055C-4FF1-7E58-7149-F92E5BBD418E}"/>
          </ac:spMkLst>
        </pc:spChg>
        <pc:spChg chg="mod">
          <ac:chgData name="Carina Walters (2206384)" userId="S::2206384@student.uwtsd.ac.uk::418a359f-bb78-4d95-92f6-0c25e12128e6" providerId="AD" clId="Web-{F4287F9E-1618-787B-E0EF-AC7339B143AF}" dt="2023-02-25T12:10:42.952" v="96" actId="20577"/>
          <ac:spMkLst>
            <pc:docMk/>
            <pc:sldMk cId="3242303163" sldId="268"/>
            <ac:spMk id="21" creationId="{5817EC1D-1D29-DFEA-D7CB-D0931761D902}"/>
          </ac:spMkLst>
        </pc:spChg>
        <pc:picChg chg="add del mod ord modCrop">
          <ac:chgData name="Carina Walters (2206384)" userId="S::2206384@student.uwtsd.ac.uk::418a359f-bb78-4d95-92f6-0c25e12128e6" providerId="AD" clId="Web-{F4287F9E-1618-787B-E0EF-AC7339B143AF}" dt="2023-02-25T12:04:48.535" v="3"/>
          <ac:picMkLst>
            <pc:docMk/>
            <pc:sldMk cId="3242303163" sldId="268"/>
            <ac:picMk id="4" creationId="{C8175B5D-5595-DF35-A95A-94DAF0432BEF}"/>
          </ac:picMkLst>
        </pc:picChg>
        <pc:picChg chg="add mod ord modCrop">
          <ac:chgData name="Carina Walters (2206384)" userId="S::2206384@student.uwtsd.ac.uk::418a359f-bb78-4d95-92f6-0c25e12128e6" providerId="AD" clId="Web-{F4287F9E-1618-787B-E0EF-AC7339B143AF}" dt="2023-02-25T12:05:46.912" v="21" actId="14100"/>
          <ac:picMkLst>
            <pc:docMk/>
            <pc:sldMk cId="3242303163" sldId="268"/>
            <ac:picMk id="10" creationId="{F8F3A364-C73A-CA71-D80D-62D5C3386086}"/>
          </ac:picMkLst>
        </pc:picChg>
        <pc:picChg chg="del">
          <ac:chgData name="Carina Walters (2206384)" userId="S::2206384@student.uwtsd.ac.uk::418a359f-bb78-4d95-92f6-0c25e12128e6" providerId="AD" clId="Web-{F4287F9E-1618-787B-E0EF-AC7339B143AF}" dt="2023-02-25T12:04:22.800" v="0"/>
          <ac:picMkLst>
            <pc:docMk/>
            <pc:sldMk cId="3242303163" sldId="268"/>
            <ac:picMk id="18" creationId="{89D214D9-CF39-3E71-E714-A83E5A73425D}"/>
          </ac:picMkLst>
        </pc:picChg>
      </pc:sldChg>
      <pc:sldChg chg="modSp">
        <pc:chgData name="Carina Walters (2206384)" userId="S::2206384@student.uwtsd.ac.uk::418a359f-bb78-4d95-92f6-0c25e12128e6" providerId="AD" clId="Web-{F4287F9E-1618-787B-E0EF-AC7339B143AF}" dt="2023-02-25T13:05:16.788" v="359" actId="20577"/>
        <pc:sldMkLst>
          <pc:docMk/>
          <pc:sldMk cId="1613116791" sldId="273"/>
        </pc:sldMkLst>
        <pc:spChg chg="mod">
          <ac:chgData name="Carina Walters (2206384)" userId="S::2206384@student.uwtsd.ac.uk::418a359f-bb78-4d95-92f6-0c25e12128e6" providerId="AD" clId="Web-{F4287F9E-1618-787B-E0EF-AC7339B143AF}" dt="2023-02-25T13:05:16.788" v="359" actId="20577"/>
          <ac:spMkLst>
            <pc:docMk/>
            <pc:sldMk cId="1613116791" sldId="273"/>
            <ac:spMk id="14" creationId="{00000000-0000-0000-0000-000000000000}"/>
          </ac:spMkLst>
        </pc:spChg>
      </pc:sldChg>
      <pc:sldChg chg="ord">
        <pc:chgData name="Carina Walters (2206384)" userId="S::2206384@student.uwtsd.ac.uk::418a359f-bb78-4d95-92f6-0c25e12128e6" providerId="AD" clId="Web-{F4287F9E-1618-787B-E0EF-AC7339B143AF}" dt="2023-02-25T13:42:27.783" v="445"/>
        <pc:sldMkLst>
          <pc:docMk/>
          <pc:sldMk cId="2423412167" sldId="278"/>
        </pc:sldMkLst>
      </pc:sldChg>
    </pc:docChg>
  </pc:docChgLst>
  <pc:docChgLst>
    <pc:chgData name="Carina Walters (2206384)" userId="S::2206384@student.uwtsd.ac.uk::418a359f-bb78-4d95-92f6-0c25e12128e6" providerId="AD" clId="Web-{5AD46BCE-F527-3841-BFCA-29B62A971275}"/>
    <pc:docChg chg="modSld">
      <pc:chgData name="Carina Walters (2206384)" userId="S::2206384@student.uwtsd.ac.uk::418a359f-bb78-4d95-92f6-0c25e12128e6" providerId="AD" clId="Web-{5AD46BCE-F527-3841-BFCA-29B62A971275}" dt="2023-02-25T15:25:48.128" v="4" actId="20577"/>
      <pc:docMkLst>
        <pc:docMk/>
      </pc:docMkLst>
      <pc:sldChg chg="modSp">
        <pc:chgData name="Carina Walters (2206384)" userId="S::2206384@student.uwtsd.ac.uk::418a359f-bb78-4d95-92f6-0c25e12128e6" providerId="AD" clId="Web-{5AD46BCE-F527-3841-BFCA-29B62A971275}" dt="2023-02-25T15:25:48.128" v="4" actId="20577"/>
        <pc:sldMkLst>
          <pc:docMk/>
          <pc:sldMk cId="209301353" sldId="275"/>
        </pc:sldMkLst>
        <pc:spChg chg="mod">
          <ac:chgData name="Carina Walters (2206384)" userId="S::2206384@student.uwtsd.ac.uk::418a359f-bb78-4d95-92f6-0c25e12128e6" providerId="AD" clId="Web-{5AD46BCE-F527-3841-BFCA-29B62A971275}" dt="2023-02-25T15:25:48.128" v="4" actId="20577"/>
          <ac:spMkLst>
            <pc:docMk/>
            <pc:sldMk cId="209301353" sldId="275"/>
            <ac:spMk id="2" creationId="{E4B6BFDC-85A2-4887-5732-458E2F0D8925}"/>
          </ac:spMkLst>
        </pc:spChg>
      </pc:sldChg>
    </pc:docChg>
  </pc:docChgLst>
  <pc:docChgLst>
    <pc:chgData name="Carina Walters (2206384)" userId="S::2206384@student.uwtsd.ac.uk::418a359f-bb78-4d95-92f6-0c25e12128e6" providerId="AD" clId="Web-{775BB86B-CD90-04E1-59D1-CCC62B8F1D5A}"/>
    <pc:docChg chg="addSld delSld modSld sldOrd">
      <pc:chgData name="Carina Walters (2206384)" userId="S::2206384@student.uwtsd.ac.uk::418a359f-bb78-4d95-92f6-0c25e12128e6" providerId="AD" clId="Web-{775BB86B-CD90-04E1-59D1-CCC62B8F1D5A}" dt="2023-02-22T16:22:53.606" v="278"/>
      <pc:docMkLst>
        <pc:docMk/>
      </pc:docMkLst>
      <pc:sldChg chg="modSp ord">
        <pc:chgData name="Carina Walters (2206384)" userId="S::2206384@student.uwtsd.ac.uk::418a359f-bb78-4d95-92f6-0c25e12128e6" providerId="AD" clId="Web-{775BB86B-CD90-04E1-59D1-CCC62B8F1D5A}" dt="2023-02-22T16:07:10.341" v="262"/>
        <pc:sldMkLst>
          <pc:docMk/>
          <pc:sldMk cId="3081074109" sldId="258"/>
        </pc:sldMkLst>
        <pc:spChg chg="mod">
          <ac:chgData name="Carina Walters (2206384)" userId="S::2206384@student.uwtsd.ac.uk::418a359f-bb78-4d95-92f6-0c25e12128e6" providerId="AD" clId="Web-{775BB86B-CD90-04E1-59D1-CCC62B8F1D5A}" dt="2023-02-22T16:03:03.224" v="259" actId="14100"/>
          <ac:spMkLst>
            <pc:docMk/>
            <pc:sldMk cId="3081074109" sldId="258"/>
            <ac:spMk id="14" creationId="{00000000-0000-0000-0000-000000000000}"/>
          </ac:spMkLst>
        </pc:spChg>
      </pc:sldChg>
      <pc:sldChg chg="del">
        <pc:chgData name="Carina Walters (2206384)" userId="S::2206384@student.uwtsd.ac.uk::418a359f-bb78-4d95-92f6-0c25e12128e6" providerId="AD" clId="Web-{775BB86B-CD90-04E1-59D1-CCC62B8F1D5A}" dt="2023-02-22T16:10:28.770" v="272"/>
        <pc:sldMkLst>
          <pc:docMk/>
          <pc:sldMk cId="2024694414" sldId="261"/>
        </pc:sldMkLst>
      </pc:sldChg>
      <pc:sldChg chg="modSp">
        <pc:chgData name="Carina Walters (2206384)" userId="S::2206384@student.uwtsd.ac.uk::418a359f-bb78-4d95-92f6-0c25e12128e6" providerId="AD" clId="Web-{775BB86B-CD90-04E1-59D1-CCC62B8F1D5A}" dt="2023-02-22T15:53:01.408" v="116" actId="20577"/>
        <pc:sldMkLst>
          <pc:docMk/>
          <pc:sldMk cId="219715311" sldId="262"/>
        </pc:sldMkLst>
        <pc:spChg chg="mod">
          <ac:chgData name="Carina Walters (2206384)" userId="S::2206384@student.uwtsd.ac.uk::418a359f-bb78-4d95-92f6-0c25e12128e6" providerId="AD" clId="Web-{775BB86B-CD90-04E1-59D1-CCC62B8F1D5A}" dt="2023-02-22T15:53:01.408" v="116" actId="20577"/>
          <ac:spMkLst>
            <pc:docMk/>
            <pc:sldMk cId="219715311" sldId="262"/>
            <ac:spMk id="2" creationId="{00000000-0000-0000-0000-000000000000}"/>
          </ac:spMkLst>
        </pc:spChg>
      </pc:sldChg>
      <pc:sldChg chg="del">
        <pc:chgData name="Carina Walters (2206384)" userId="S::2206384@student.uwtsd.ac.uk::418a359f-bb78-4d95-92f6-0c25e12128e6" providerId="AD" clId="Web-{775BB86B-CD90-04E1-59D1-CCC62B8F1D5A}" dt="2023-02-22T16:10:39.832" v="273"/>
        <pc:sldMkLst>
          <pc:docMk/>
          <pc:sldMk cId="2161633769" sldId="267"/>
        </pc:sldMkLst>
      </pc:sldChg>
      <pc:sldChg chg="addSp delSp modSp ord">
        <pc:chgData name="Carina Walters (2206384)" userId="S::2206384@student.uwtsd.ac.uk::418a359f-bb78-4d95-92f6-0c25e12128e6" providerId="AD" clId="Web-{775BB86B-CD90-04E1-59D1-CCC62B8F1D5A}" dt="2023-02-22T16:22:53.606" v="278"/>
        <pc:sldMkLst>
          <pc:docMk/>
          <pc:sldMk cId="3242303163" sldId="268"/>
        </pc:sldMkLst>
        <pc:spChg chg="mod">
          <ac:chgData name="Carina Walters (2206384)" userId="S::2206384@student.uwtsd.ac.uk::418a359f-bb78-4d95-92f6-0c25e12128e6" providerId="AD" clId="Web-{775BB86B-CD90-04E1-59D1-CCC62B8F1D5A}" dt="2023-02-22T16:22:11.308" v="275" actId="1076"/>
          <ac:spMkLst>
            <pc:docMk/>
            <pc:sldMk cId="3242303163" sldId="268"/>
            <ac:spMk id="2" creationId="{00000000-0000-0000-0000-000000000000}"/>
          </ac:spMkLst>
        </pc:spChg>
        <pc:spChg chg="del">
          <ac:chgData name="Carina Walters (2206384)" userId="S::2206384@student.uwtsd.ac.uk::418a359f-bb78-4d95-92f6-0c25e12128e6" providerId="AD" clId="Web-{775BB86B-CD90-04E1-59D1-CCC62B8F1D5A}" dt="2023-02-22T16:22:44.840" v="276"/>
          <ac:spMkLst>
            <pc:docMk/>
            <pc:sldMk cId="3242303163" sldId="268"/>
            <ac:spMk id="3" creationId="{00000000-0000-0000-0000-000000000000}"/>
          </ac:spMkLst>
        </pc:spChg>
        <pc:spChg chg="add mod">
          <ac:chgData name="Carina Walters (2206384)" userId="S::2206384@student.uwtsd.ac.uk::418a359f-bb78-4d95-92f6-0c25e12128e6" providerId="AD" clId="Web-{775BB86B-CD90-04E1-59D1-CCC62B8F1D5A}" dt="2023-02-22T16:22:53.606" v="278"/>
          <ac:spMkLst>
            <pc:docMk/>
            <pc:sldMk cId="3242303163" sldId="268"/>
            <ac:spMk id="10" creationId="{410A568E-0319-CD62-C0E9-CEC073073F02}"/>
          </ac:spMkLst>
        </pc:spChg>
        <pc:picChg chg="add del mod ord modCrop">
          <ac:chgData name="Carina Walters (2206384)" userId="S::2206384@student.uwtsd.ac.uk::418a359f-bb78-4d95-92f6-0c25e12128e6" providerId="AD" clId="Web-{775BB86B-CD90-04E1-59D1-CCC62B8F1D5A}" dt="2023-02-22T16:22:53.606" v="278"/>
          <ac:picMkLst>
            <pc:docMk/>
            <pc:sldMk cId="3242303163" sldId="268"/>
            <ac:picMk id="8" creationId="{5012A686-135F-6532-AE28-71C7FE304BA3}"/>
          </ac:picMkLst>
        </pc:picChg>
      </pc:sldChg>
      <pc:sldChg chg="del">
        <pc:chgData name="Carina Walters (2206384)" userId="S::2206384@student.uwtsd.ac.uk::418a359f-bb78-4d95-92f6-0c25e12128e6" providerId="AD" clId="Web-{775BB86B-CD90-04E1-59D1-CCC62B8F1D5A}" dt="2023-02-22T16:10:43.911" v="274"/>
        <pc:sldMkLst>
          <pc:docMk/>
          <pc:sldMk cId="3460419028" sldId="269"/>
        </pc:sldMkLst>
      </pc:sldChg>
      <pc:sldChg chg="ord">
        <pc:chgData name="Carina Walters (2206384)" userId="S::2206384@student.uwtsd.ac.uk::418a359f-bb78-4d95-92f6-0c25e12128e6" providerId="AD" clId="Web-{775BB86B-CD90-04E1-59D1-CCC62B8F1D5A}" dt="2023-02-22T16:07:36.920" v="264"/>
        <pc:sldMkLst>
          <pc:docMk/>
          <pc:sldMk cId="198552231" sldId="271"/>
        </pc:sldMkLst>
      </pc:sldChg>
      <pc:sldChg chg="modSp new">
        <pc:chgData name="Carina Walters (2206384)" userId="S::2206384@student.uwtsd.ac.uk::418a359f-bb78-4d95-92f6-0c25e12128e6" providerId="AD" clId="Web-{775BB86B-CD90-04E1-59D1-CCC62B8F1D5A}" dt="2023-02-22T16:00:27.438" v="223" actId="20577"/>
        <pc:sldMkLst>
          <pc:docMk/>
          <pc:sldMk cId="209301353" sldId="275"/>
        </pc:sldMkLst>
        <pc:spChg chg="mod">
          <ac:chgData name="Carina Walters (2206384)" userId="S::2206384@student.uwtsd.ac.uk::418a359f-bb78-4d95-92f6-0c25e12128e6" providerId="AD" clId="Web-{775BB86B-CD90-04E1-59D1-CCC62B8F1D5A}" dt="2023-02-22T15:56:29.164" v="150" actId="20577"/>
          <ac:spMkLst>
            <pc:docMk/>
            <pc:sldMk cId="209301353" sldId="275"/>
            <ac:spMk id="2" creationId="{E4B6BFDC-85A2-4887-5732-458E2F0D8925}"/>
          </ac:spMkLst>
        </pc:spChg>
        <pc:spChg chg="mod">
          <ac:chgData name="Carina Walters (2206384)" userId="S::2206384@student.uwtsd.ac.uk::418a359f-bb78-4d95-92f6-0c25e12128e6" providerId="AD" clId="Web-{775BB86B-CD90-04E1-59D1-CCC62B8F1D5A}" dt="2023-02-22T16:00:27.438" v="223" actId="20577"/>
          <ac:spMkLst>
            <pc:docMk/>
            <pc:sldMk cId="209301353" sldId="275"/>
            <ac:spMk id="3" creationId="{EEAAEC3C-25FE-56BC-0FC0-D3DF9F71D59F}"/>
          </ac:spMkLst>
        </pc:spChg>
      </pc:sldChg>
      <pc:sldChg chg="new del">
        <pc:chgData name="Carina Walters (2206384)" userId="S::2206384@student.uwtsd.ac.uk::418a359f-bb78-4d95-92f6-0c25e12128e6" providerId="AD" clId="Web-{775BB86B-CD90-04E1-59D1-CCC62B8F1D5A}" dt="2023-02-22T16:08:14.937" v="269"/>
        <pc:sldMkLst>
          <pc:docMk/>
          <pc:sldMk cId="376302848" sldId="276"/>
        </pc:sldMkLst>
      </pc:sldChg>
      <pc:sldChg chg="new del">
        <pc:chgData name="Carina Walters (2206384)" userId="S::2206384@student.uwtsd.ac.uk::418a359f-bb78-4d95-92f6-0c25e12128e6" providerId="AD" clId="Web-{775BB86B-CD90-04E1-59D1-CCC62B8F1D5A}" dt="2023-02-22T16:08:11.984" v="268"/>
        <pc:sldMkLst>
          <pc:docMk/>
          <pc:sldMk cId="1877447139" sldId="277"/>
        </pc:sldMkLst>
      </pc:sldChg>
      <pc:sldChg chg="new">
        <pc:chgData name="Carina Walters (2206384)" userId="S::2206384@student.uwtsd.ac.uk::418a359f-bb78-4d95-92f6-0c25e12128e6" providerId="AD" clId="Web-{775BB86B-CD90-04E1-59D1-CCC62B8F1D5A}" dt="2023-02-22T16:08:07.249" v="267"/>
        <pc:sldMkLst>
          <pc:docMk/>
          <pc:sldMk cId="2423412167" sldId="278"/>
        </pc:sldMkLst>
      </pc:sldChg>
      <pc:sldChg chg="new del">
        <pc:chgData name="Carina Walters (2206384)" userId="S::2206384@student.uwtsd.ac.uk::418a359f-bb78-4d95-92f6-0c25e12128e6" providerId="AD" clId="Web-{775BB86B-CD90-04E1-59D1-CCC62B8F1D5A}" dt="2023-02-22T16:08:46.719" v="271"/>
        <pc:sldMkLst>
          <pc:docMk/>
          <pc:sldMk cId="2698206021" sldId="279"/>
        </pc:sldMkLst>
      </pc:sldChg>
    </pc:docChg>
  </pc:docChgLst>
  <pc:docChgLst>
    <pc:chgData name="Carina Walters (2206384)" userId="S::2206384@student.uwtsd.ac.uk::418a359f-bb78-4d95-92f6-0c25e12128e6" providerId="AD" clId="Web-{B83E7725-777E-2025-7B4F-B8E37596C0DB}"/>
    <pc:docChg chg="addSld delSld modSld sldOrd">
      <pc:chgData name="Carina Walters (2206384)" userId="S::2206384@student.uwtsd.ac.uk::418a359f-bb78-4d95-92f6-0c25e12128e6" providerId="AD" clId="Web-{B83E7725-777E-2025-7B4F-B8E37596C0DB}" dt="2023-02-26T18:33:02.184" v="734" actId="20577"/>
      <pc:docMkLst>
        <pc:docMk/>
      </pc:docMkLst>
      <pc:sldChg chg="modSp ord">
        <pc:chgData name="Carina Walters (2206384)" userId="S::2206384@student.uwtsd.ac.uk::418a359f-bb78-4d95-92f6-0c25e12128e6" providerId="AD" clId="Web-{B83E7725-777E-2025-7B4F-B8E37596C0DB}" dt="2023-02-26T18:28:56.789" v="653" actId="20577"/>
        <pc:sldMkLst>
          <pc:docMk/>
          <pc:sldMk cId="3081074109" sldId="258"/>
        </pc:sldMkLst>
        <pc:spChg chg="mod">
          <ac:chgData name="Carina Walters (2206384)" userId="S::2206384@student.uwtsd.ac.uk::418a359f-bb78-4d95-92f6-0c25e12128e6" providerId="AD" clId="Web-{B83E7725-777E-2025-7B4F-B8E37596C0DB}" dt="2023-02-26T16:40:28.345" v="419" actId="20577"/>
          <ac:spMkLst>
            <pc:docMk/>
            <pc:sldMk cId="3081074109" sldId="258"/>
            <ac:spMk id="13" creationId="{00000000-0000-0000-0000-000000000000}"/>
          </ac:spMkLst>
        </pc:spChg>
        <pc:spChg chg="mod">
          <ac:chgData name="Carina Walters (2206384)" userId="S::2206384@student.uwtsd.ac.uk::418a359f-bb78-4d95-92f6-0c25e12128e6" providerId="AD" clId="Web-{B83E7725-777E-2025-7B4F-B8E37596C0DB}" dt="2023-02-26T18:28:56.789" v="653" actId="20577"/>
          <ac:spMkLst>
            <pc:docMk/>
            <pc:sldMk cId="3081074109" sldId="258"/>
            <ac:spMk id="14" creationId="{00000000-0000-0000-0000-000000000000}"/>
          </ac:spMkLst>
        </pc:spChg>
      </pc:sldChg>
      <pc:sldChg chg="del">
        <pc:chgData name="Carina Walters (2206384)" userId="S::2206384@student.uwtsd.ac.uk::418a359f-bb78-4d95-92f6-0c25e12128e6" providerId="AD" clId="Web-{B83E7725-777E-2025-7B4F-B8E37596C0DB}" dt="2023-02-26T16:50:12.043" v="476"/>
        <pc:sldMkLst>
          <pc:docMk/>
          <pc:sldMk cId="92330003" sldId="260"/>
        </pc:sldMkLst>
      </pc:sldChg>
      <pc:sldChg chg="modSp del">
        <pc:chgData name="Carina Walters (2206384)" userId="S::2206384@student.uwtsd.ac.uk::418a359f-bb78-4d95-92f6-0c25e12128e6" providerId="AD" clId="Web-{B83E7725-777E-2025-7B4F-B8E37596C0DB}" dt="2023-02-26T16:44:43.004" v="463"/>
        <pc:sldMkLst>
          <pc:docMk/>
          <pc:sldMk cId="219715311" sldId="262"/>
        </pc:sldMkLst>
        <pc:spChg chg="mod">
          <ac:chgData name="Carina Walters (2206384)" userId="S::2206384@student.uwtsd.ac.uk::418a359f-bb78-4d95-92f6-0c25e12128e6" providerId="AD" clId="Web-{B83E7725-777E-2025-7B4F-B8E37596C0DB}" dt="2023-02-26T14:09:42.607" v="192" actId="20577"/>
          <ac:spMkLst>
            <pc:docMk/>
            <pc:sldMk cId="219715311" sldId="262"/>
            <ac:spMk id="2" creationId="{00000000-0000-0000-0000-000000000000}"/>
          </ac:spMkLst>
        </pc:spChg>
      </pc:sldChg>
      <pc:sldChg chg="addSp modSp">
        <pc:chgData name="Carina Walters (2206384)" userId="S::2206384@student.uwtsd.ac.uk::418a359f-bb78-4d95-92f6-0c25e12128e6" providerId="AD" clId="Web-{B83E7725-777E-2025-7B4F-B8E37596C0DB}" dt="2023-02-26T17:54:58.656" v="524" actId="1076"/>
        <pc:sldMkLst>
          <pc:docMk/>
          <pc:sldMk cId="1805748268" sldId="263"/>
        </pc:sldMkLst>
        <pc:spChg chg="mod">
          <ac:chgData name="Carina Walters (2206384)" userId="S::2206384@student.uwtsd.ac.uk::418a359f-bb78-4d95-92f6-0c25e12128e6" providerId="AD" clId="Web-{B83E7725-777E-2025-7B4F-B8E37596C0DB}" dt="2023-02-26T15:56:53.919" v="363" actId="20577"/>
          <ac:spMkLst>
            <pc:docMk/>
            <pc:sldMk cId="1805748268" sldId="263"/>
            <ac:spMk id="2" creationId="{00000000-0000-0000-0000-000000000000}"/>
          </ac:spMkLst>
        </pc:spChg>
        <pc:spChg chg="mod">
          <ac:chgData name="Carina Walters (2206384)" userId="S::2206384@student.uwtsd.ac.uk::418a359f-bb78-4d95-92f6-0c25e12128e6" providerId="AD" clId="Web-{B83E7725-777E-2025-7B4F-B8E37596C0DB}" dt="2023-02-26T16:51:44.940" v="480" actId="20577"/>
          <ac:spMkLst>
            <pc:docMk/>
            <pc:sldMk cId="1805748268" sldId="263"/>
            <ac:spMk id="3" creationId="{00000000-0000-0000-0000-000000000000}"/>
          </ac:spMkLst>
        </pc:spChg>
        <pc:spChg chg="add mod">
          <ac:chgData name="Carina Walters (2206384)" userId="S::2206384@student.uwtsd.ac.uk::418a359f-bb78-4d95-92f6-0c25e12128e6" providerId="AD" clId="Web-{B83E7725-777E-2025-7B4F-B8E37596C0DB}" dt="2023-02-26T17:54:58.656" v="524" actId="1076"/>
          <ac:spMkLst>
            <pc:docMk/>
            <pc:sldMk cId="1805748268" sldId="263"/>
            <ac:spMk id="4" creationId="{868AA6F2-9B8C-E50C-E2E2-71277D18552C}"/>
          </ac:spMkLst>
        </pc:spChg>
      </pc:sldChg>
      <pc:sldChg chg="modSp">
        <pc:chgData name="Carina Walters (2206384)" userId="S::2206384@student.uwtsd.ac.uk::418a359f-bb78-4d95-92f6-0c25e12128e6" providerId="AD" clId="Web-{B83E7725-777E-2025-7B4F-B8E37596C0DB}" dt="2023-02-26T18:22:55.138" v="626" actId="20577"/>
        <pc:sldMkLst>
          <pc:docMk/>
          <pc:sldMk cId="702679860" sldId="272"/>
        </pc:sldMkLst>
        <pc:spChg chg="mod">
          <ac:chgData name="Carina Walters (2206384)" userId="S::2206384@student.uwtsd.ac.uk::418a359f-bb78-4d95-92f6-0c25e12128e6" providerId="AD" clId="Web-{B83E7725-777E-2025-7B4F-B8E37596C0DB}" dt="2023-02-26T17:18:35.351" v="503" actId="20577"/>
          <ac:spMkLst>
            <pc:docMk/>
            <pc:sldMk cId="702679860" sldId="272"/>
            <ac:spMk id="13" creationId="{00000000-0000-0000-0000-000000000000}"/>
          </ac:spMkLst>
        </pc:spChg>
        <pc:spChg chg="mod">
          <ac:chgData name="Carina Walters (2206384)" userId="S::2206384@student.uwtsd.ac.uk::418a359f-bb78-4d95-92f6-0c25e12128e6" providerId="AD" clId="Web-{B83E7725-777E-2025-7B4F-B8E37596C0DB}" dt="2023-02-26T18:22:55.138" v="626" actId="20577"/>
          <ac:spMkLst>
            <pc:docMk/>
            <pc:sldMk cId="702679860" sldId="272"/>
            <ac:spMk id="14" creationId="{00000000-0000-0000-0000-000000000000}"/>
          </ac:spMkLst>
        </pc:spChg>
      </pc:sldChg>
      <pc:sldChg chg="modSp ord">
        <pc:chgData name="Carina Walters (2206384)" userId="S::2206384@student.uwtsd.ac.uk::418a359f-bb78-4d95-92f6-0c25e12128e6" providerId="AD" clId="Web-{B83E7725-777E-2025-7B4F-B8E37596C0DB}" dt="2023-02-26T18:33:02.184" v="734" actId="20577"/>
        <pc:sldMkLst>
          <pc:docMk/>
          <pc:sldMk cId="1613116791" sldId="273"/>
        </pc:sldMkLst>
        <pc:spChg chg="mod">
          <ac:chgData name="Carina Walters (2206384)" userId="S::2206384@student.uwtsd.ac.uk::418a359f-bb78-4d95-92f6-0c25e12128e6" providerId="AD" clId="Web-{B83E7725-777E-2025-7B4F-B8E37596C0DB}" dt="2023-02-26T18:33:02.184" v="734" actId="20577"/>
          <ac:spMkLst>
            <pc:docMk/>
            <pc:sldMk cId="1613116791" sldId="273"/>
            <ac:spMk id="14" creationId="{00000000-0000-0000-0000-000000000000}"/>
          </ac:spMkLst>
        </pc:spChg>
      </pc:sldChg>
      <pc:sldChg chg="modSp">
        <pc:chgData name="Carina Walters (2206384)" userId="S::2206384@student.uwtsd.ac.uk::418a359f-bb78-4d95-92f6-0c25e12128e6" providerId="AD" clId="Web-{B83E7725-777E-2025-7B4F-B8E37596C0DB}" dt="2023-02-26T13:32:50.089" v="123" actId="20577"/>
        <pc:sldMkLst>
          <pc:docMk/>
          <pc:sldMk cId="3285232037" sldId="274"/>
        </pc:sldMkLst>
        <pc:spChg chg="mod">
          <ac:chgData name="Carina Walters (2206384)" userId="S::2206384@student.uwtsd.ac.uk::418a359f-bb78-4d95-92f6-0c25e12128e6" providerId="AD" clId="Web-{B83E7725-777E-2025-7B4F-B8E37596C0DB}" dt="2023-02-26T13:32:50.089" v="123" actId="20577"/>
          <ac:spMkLst>
            <pc:docMk/>
            <pc:sldMk cId="3285232037" sldId="274"/>
            <ac:spMk id="14" creationId="{00000000-0000-0000-0000-000000000000}"/>
          </ac:spMkLst>
        </pc:spChg>
      </pc:sldChg>
      <pc:sldChg chg="modSp">
        <pc:chgData name="Carina Walters (2206384)" userId="S::2206384@student.uwtsd.ac.uk::418a359f-bb78-4d95-92f6-0c25e12128e6" providerId="AD" clId="Web-{B83E7725-777E-2025-7B4F-B8E37596C0DB}" dt="2023-02-26T16:47:43.314" v="475" actId="20577"/>
        <pc:sldMkLst>
          <pc:docMk/>
          <pc:sldMk cId="209301353" sldId="275"/>
        </pc:sldMkLst>
        <pc:spChg chg="mod">
          <ac:chgData name="Carina Walters (2206384)" userId="S::2206384@student.uwtsd.ac.uk::418a359f-bb78-4d95-92f6-0c25e12128e6" providerId="AD" clId="Web-{B83E7725-777E-2025-7B4F-B8E37596C0DB}" dt="2023-02-26T16:47:43.314" v="475" actId="20577"/>
          <ac:spMkLst>
            <pc:docMk/>
            <pc:sldMk cId="209301353" sldId="275"/>
            <ac:spMk id="2" creationId="{E4B6BFDC-85A2-4887-5732-458E2F0D8925}"/>
          </ac:spMkLst>
        </pc:spChg>
      </pc:sldChg>
      <pc:sldChg chg="modSp">
        <pc:chgData name="Carina Walters (2206384)" userId="S::2206384@student.uwtsd.ac.uk::418a359f-bb78-4d95-92f6-0c25e12128e6" providerId="AD" clId="Web-{B83E7725-777E-2025-7B4F-B8E37596C0DB}" dt="2023-02-26T16:42:33.104" v="460" actId="20577"/>
        <pc:sldMkLst>
          <pc:docMk/>
          <pc:sldMk cId="2851350243" sldId="281"/>
        </pc:sldMkLst>
        <pc:spChg chg="mod">
          <ac:chgData name="Carina Walters (2206384)" userId="S::2206384@student.uwtsd.ac.uk::418a359f-bb78-4d95-92f6-0c25e12128e6" providerId="AD" clId="Web-{B83E7725-777E-2025-7B4F-B8E37596C0DB}" dt="2023-02-26T16:42:33.104" v="460" actId="20577"/>
          <ac:spMkLst>
            <pc:docMk/>
            <pc:sldMk cId="2851350243" sldId="281"/>
            <ac:spMk id="3" creationId="{977020FD-F00F-58DE-CCBE-261A0DC7D288}"/>
          </ac:spMkLst>
        </pc:spChg>
      </pc:sldChg>
      <pc:sldChg chg="modSp">
        <pc:chgData name="Carina Walters (2206384)" userId="S::2206384@student.uwtsd.ac.uk::418a359f-bb78-4d95-92f6-0c25e12128e6" providerId="AD" clId="Web-{B83E7725-777E-2025-7B4F-B8E37596C0DB}" dt="2023-02-26T18:23:43.673" v="632" actId="20577"/>
        <pc:sldMkLst>
          <pc:docMk/>
          <pc:sldMk cId="1962479086" sldId="282"/>
        </pc:sldMkLst>
        <pc:spChg chg="mod">
          <ac:chgData name="Carina Walters (2206384)" userId="S::2206384@student.uwtsd.ac.uk::418a359f-bb78-4d95-92f6-0c25e12128e6" providerId="AD" clId="Web-{B83E7725-777E-2025-7B4F-B8E37596C0DB}" dt="2023-02-26T18:02:02.252" v="579" actId="20577"/>
          <ac:spMkLst>
            <pc:docMk/>
            <pc:sldMk cId="1962479086" sldId="282"/>
            <ac:spMk id="2" creationId="{6F217D07-3CB6-5976-1D74-F749C0FE4B57}"/>
          </ac:spMkLst>
        </pc:spChg>
        <pc:spChg chg="mod">
          <ac:chgData name="Carina Walters (2206384)" userId="S::2206384@student.uwtsd.ac.uk::418a359f-bb78-4d95-92f6-0c25e12128e6" providerId="AD" clId="Web-{B83E7725-777E-2025-7B4F-B8E37596C0DB}" dt="2023-02-26T18:23:43.673" v="632" actId="20577"/>
          <ac:spMkLst>
            <pc:docMk/>
            <pc:sldMk cId="1962479086" sldId="282"/>
            <ac:spMk id="3" creationId="{2736C1B4-A2D3-865B-BCD9-9BD23F91CDF1}"/>
          </ac:spMkLst>
        </pc:spChg>
      </pc:sldChg>
      <pc:sldChg chg="modSp del">
        <pc:chgData name="Carina Walters (2206384)" userId="S::2206384@student.uwtsd.ac.uk::418a359f-bb78-4d95-92f6-0c25e12128e6" providerId="AD" clId="Web-{B83E7725-777E-2025-7B4F-B8E37596C0DB}" dt="2023-02-26T18:01:27.437" v="566"/>
        <pc:sldMkLst>
          <pc:docMk/>
          <pc:sldMk cId="3893216821" sldId="283"/>
        </pc:sldMkLst>
        <pc:spChg chg="mod">
          <ac:chgData name="Carina Walters (2206384)" userId="S::2206384@student.uwtsd.ac.uk::418a359f-bb78-4d95-92f6-0c25e12128e6" providerId="AD" clId="Web-{B83E7725-777E-2025-7B4F-B8E37596C0DB}" dt="2023-02-26T16:43:48.766" v="462" actId="20577"/>
          <ac:spMkLst>
            <pc:docMk/>
            <pc:sldMk cId="3893216821" sldId="283"/>
            <ac:spMk id="3" creationId="{DB1E9967-1CCE-A04D-7CEF-C3DB07A80B29}"/>
          </ac:spMkLst>
        </pc:spChg>
      </pc:sldChg>
      <pc:sldChg chg="modSp del">
        <pc:chgData name="Carina Walters (2206384)" userId="S::2206384@student.uwtsd.ac.uk::418a359f-bb78-4d95-92f6-0c25e12128e6" providerId="AD" clId="Web-{B83E7725-777E-2025-7B4F-B8E37596C0DB}" dt="2023-02-26T18:01:32.360" v="567"/>
        <pc:sldMkLst>
          <pc:docMk/>
          <pc:sldMk cId="696565484" sldId="284"/>
        </pc:sldMkLst>
        <pc:spChg chg="mod">
          <ac:chgData name="Carina Walters (2206384)" userId="S::2206384@student.uwtsd.ac.uk::418a359f-bb78-4d95-92f6-0c25e12128e6" providerId="AD" clId="Web-{B83E7725-777E-2025-7B4F-B8E37596C0DB}" dt="2023-02-26T13:57:40.277" v="179" actId="20577"/>
          <ac:spMkLst>
            <pc:docMk/>
            <pc:sldMk cId="696565484" sldId="284"/>
            <ac:spMk id="3" creationId="{461398ED-6BB2-A4E8-B0F3-32A86197795E}"/>
          </ac:spMkLst>
        </pc:spChg>
      </pc:sldChg>
      <pc:sldChg chg="modSp new del">
        <pc:chgData name="Carina Walters (2206384)" userId="S::2206384@student.uwtsd.ac.uk::418a359f-bb78-4d95-92f6-0c25e12128e6" providerId="AD" clId="Web-{B83E7725-777E-2025-7B4F-B8E37596C0DB}" dt="2023-02-26T16:45:31.132" v="469"/>
        <pc:sldMkLst>
          <pc:docMk/>
          <pc:sldMk cId="3688124146" sldId="285"/>
        </pc:sldMkLst>
        <pc:spChg chg="mod">
          <ac:chgData name="Carina Walters (2206384)" userId="S::2206384@student.uwtsd.ac.uk::418a359f-bb78-4d95-92f6-0c25e12128e6" providerId="AD" clId="Web-{B83E7725-777E-2025-7B4F-B8E37596C0DB}" dt="2023-02-26T16:38:24.368" v="409" actId="14100"/>
          <ac:spMkLst>
            <pc:docMk/>
            <pc:sldMk cId="3688124146" sldId="285"/>
            <ac:spMk id="2" creationId="{9B7C8446-DF61-A2D6-F0EA-7EBF39E244AF}"/>
          </ac:spMkLst>
        </pc:spChg>
        <pc:spChg chg="mod">
          <ac:chgData name="Carina Walters (2206384)" userId="S::2206384@student.uwtsd.ac.uk::418a359f-bb78-4d95-92f6-0c25e12128e6" providerId="AD" clId="Web-{B83E7725-777E-2025-7B4F-B8E37596C0DB}" dt="2023-02-26T16:38:28.977" v="410" actId="14100"/>
          <ac:spMkLst>
            <pc:docMk/>
            <pc:sldMk cId="3688124146" sldId="285"/>
            <ac:spMk id="3" creationId="{67C8CDD2-815C-7657-337A-4438592DAD5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3/1/2023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3/1/2023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t>Click to edit Master title style</a:t>
            </a: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t>Click to edit Master subtitle style</a:t>
            </a: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Content Placeholder 2"/>
          <p:cNvSpPr>
            <a:spLocks noGrp="1"/>
          </p:cNvSpPr>
          <p:nvPr>
            <p:ph idx="1"/>
          </p:nvPr>
        </p:nvSpPr>
        <p:spPr/>
        <p:txBody>
          <a:bodyPr/>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CF99945-0A15-4715-AB6C-F5E56CF20F70}" type="datetimeFigureOut">
              <a:rPr lang="en-US"/>
              <a:t>3/1/2023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t>Click to edit Master title style</a:t>
            </a: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Content Placeholder 2"/>
          <p:cNvSpPr>
            <a:spLocks noGrp="1"/>
          </p:cNvSpPr>
          <p:nvPr>
            <p:ph sz="half" idx="1"/>
          </p:nvPr>
        </p:nvSpPr>
        <p:spPr>
          <a:xfrm>
            <a:off x="1065212" y="1825625"/>
            <a:ext cx="4954588" cy="4187952"/>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4" name="Content Placeholder 3"/>
          <p:cNvSpPr>
            <a:spLocks noGrp="1"/>
          </p:cNvSpPr>
          <p:nvPr>
            <p:ph sz="half" idx="2"/>
          </p:nvPr>
        </p:nvSpPr>
        <p:spPr>
          <a:xfrm>
            <a:off x="6172200" y="1825625"/>
            <a:ext cx="4951414" cy="4187952"/>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5" name="Date Placeholder 4"/>
          <p:cNvSpPr>
            <a:spLocks noGrp="1"/>
          </p:cNvSpPr>
          <p:nvPr>
            <p:ph type="dt" sz="half" idx="10"/>
          </p:nvPr>
        </p:nvSpPr>
        <p:spPr/>
        <p:txBody>
          <a:bodyPr/>
          <a:lstStyle/>
          <a:p>
            <a:fld id="{4CF99945-0A15-4715-AB6C-F5E56CF20F70}" type="datetimeFigureOut">
              <a:rPr lang="en-US"/>
              <a:t>3/1/2023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4" name="Content Placeholder 3"/>
          <p:cNvSpPr>
            <a:spLocks noGrp="1"/>
          </p:cNvSpPr>
          <p:nvPr>
            <p:ph sz="half" idx="2"/>
          </p:nvPr>
        </p:nvSpPr>
        <p:spPr>
          <a:xfrm>
            <a:off x="1069848" y="2505075"/>
            <a:ext cx="4956048" cy="3476625"/>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t>Click to 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t>Click to edit Master text styles</a:t>
            </a:r>
          </a:p>
          <a:p>
            <a:pPr lvl="1"/>
            <a:r>
              <a:t>Second level</a:t>
            </a:r>
          </a:p>
          <a:p>
            <a:pPr lvl="2"/>
            <a:r>
              <a:t>Third level</a:t>
            </a:r>
          </a:p>
          <a:p>
            <a:pPr lvl="3"/>
            <a:r>
              <a:t>Fourth level</a:t>
            </a:r>
          </a:p>
          <a:p>
            <a:pPr lvl="4"/>
            <a:r>
              <a:t>Fifth level</a:t>
            </a:r>
          </a:p>
        </p:txBody>
      </p:sp>
      <p:sp>
        <p:nvSpPr>
          <p:cNvPr id="7" name="Date Placeholder 6"/>
          <p:cNvSpPr>
            <a:spLocks noGrp="1"/>
          </p:cNvSpPr>
          <p:nvPr>
            <p:ph type="dt" sz="half" idx="10"/>
          </p:nvPr>
        </p:nvSpPr>
        <p:spPr/>
        <p:txBody>
          <a:bodyPr/>
          <a:lstStyle/>
          <a:p>
            <a:fld id="{4CF99945-0A15-4715-AB6C-F5E56CF20F70}" type="datetimeFigureOut">
              <a:rPr lang="en-US"/>
              <a:t>3/1/2023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Date Placeholder 2"/>
          <p:cNvSpPr>
            <a:spLocks noGrp="1"/>
          </p:cNvSpPr>
          <p:nvPr>
            <p:ph type="dt" sz="half" idx="10"/>
          </p:nvPr>
        </p:nvSpPr>
        <p:spPr/>
        <p:txBody>
          <a:bodyPr/>
          <a:lstStyle/>
          <a:p>
            <a:fld id="{4CF99945-0A15-4715-AB6C-F5E56CF20F70}" type="datetimeFigureOut">
              <a:rPr lang="en-US"/>
              <a:t>3/1/2023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F99945-0A15-4715-AB6C-F5E56CF20F70}" type="datetimeFigureOut">
              <a:rPr lang="en-US"/>
              <a:t>3/1/2023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a:lstStyle/>
          <a:p>
            <a:fld id="{4CF99945-0A15-4715-AB6C-F5E56CF20F70}" type="datetimeFigureOut">
              <a:rPr lang="en-US"/>
              <a:pPr/>
              <a:t>3/1/2023</a:t>
            </a:fld>
            <a:endParaRPr/>
          </a:p>
        </p:txBody>
      </p:sp>
      <p:sp>
        <p:nvSpPr>
          <p:cNvPr id="7" name="Footer Placeholder 6"/>
          <p:cNvSpPr>
            <a:spLocks noGrp="1"/>
          </p:cNvSpPr>
          <p:nvPr>
            <p:ph type="ftr" sz="quarter" idx="11"/>
          </p:nvPr>
        </p:nvSpPr>
        <p:spPr/>
        <p:txBody>
          <a:bodyPr/>
          <a:lstStyle/>
          <a:p>
            <a:endParaRP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grpSp>
        <p:nvGrpSpPr>
          <p:cNvPr id="9" name="Group 8"/>
          <p:cNvGrpSpPr/>
          <p:nvPr/>
        </p:nvGrpSpPr>
        <p:grpSpPr>
          <a:xfrm>
            <a:off x="574431" y="724619"/>
            <a:ext cx="5318979" cy="3795623"/>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grpSp>
        <p:nvGrpSpPr>
          <p:cNvPr id="22" name="Group 21"/>
          <p:cNvGrpSpPr/>
          <p:nvPr/>
        </p:nvGrpSpPr>
        <p:grpSpPr>
          <a:xfrm>
            <a:off x="6285120" y="724619"/>
            <a:ext cx="5318979" cy="3795623"/>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p:cNvSpPr>
            <a:spLocks noGrp="1" noChangeAspect="1"/>
          </p:cNvSpPr>
          <p:nvPr>
            <p:ph type="pic" sz="quarter" idx="17"/>
          </p:nvPr>
        </p:nvSpPr>
        <p:spPr>
          <a:xfrm>
            <a:off x="833620" y="1020195"/>
            <a:ext cx="4800601" cy="3200400"/>
          </a:xfrm>
          <a:solidFill>
            <a:schemeClr val="bg2"/>
          </a:solidFill>
          <a:ln w="38100">
            <a:solidFill>
              <a:schemeClr val="bg1"/>
            </a:solidFill>
          </a:ln>
        </p:spPr>
        <p:txBody>
          <a:bodyPr/>
          <a:lstStyle>
            <a:lvl1pPr marL="0" indent="0" algn="ctr">
              <a:buNone/>
              <a:defRPr/>
            </a:lvl1pPr>
          </a:lstStyle>
          <a:p>
            <a:endParaRPr/>
          </a:p>
        </p:txBody>
      </p:sp>
      <p:sp>
        <p:nvSpPr>
          <p:cNvPr id="37" name="Picture Placeholder 33"/>
          <p:cNvSpPr>
            <a:spLocks noGrp="1" noChangeAspect="1"/>
          </p:cNvSpPr>
          <p:nvPr>
            <p:ph type="pic" sz="quarter" idx="18"/>
          </p:nvPr>
        </p:nvSpPr>
        <p:spPr>
          <a:xfrm>
            <a:off x="6544309" y="1020195"/>
            <a:ext cx="4800601" cy="3200400"/>
          </a:xfrm>
          <a:solidFill>
            <a:schemeClr val="bg2"/>
          </a:solidFill>
          <a:ln w="38100">
            <a:solidFill>
              <a:schemeClr val="bg1"/>
            </a:solidFill>
          </a:ln>
        </p:spPr>
        <p:txBody>
          <a:bodyPr/>
          <a:lstStyle>
            <a:lvl1pPr marL="0" indent="0" algn="ctr">
              <a:buNone/>
              <a:defRPr/>
            </a:lvl1pPr>
          </a:lstStyle>
          <a:p>
            <a:endParaRPr/>
          </a:p>
        </p:txBody>
      </p:sp>
      <p:sp>
        <p:nvSpPr>
          <p:cNvPr id="39" name="Text Placeholder 3"/>
          <p:cNvSpPr>
            <a:spLocks noGrp="1"/>
          </p:cNvSpPr>
          <p:nvPr>
            <p:ph type="body" sz="half" idx="2"/>
          </p:nvPr>
        </p:nvSpPr>
        <p:spPr>
          <a:xfrm>
            <a:off x="1052423" y="4648200"/>
            <a:ext cx="4368980" cy="1295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40" name="Text Placeholder 3"/>
          <p:cNvSpPr>
            <a:spLocks noGrp="1"/>
          </p:cNvSpPr>
          <p:nvPr>
            <p:ph type="body" sz="half" idx="19"/>
          </p:nvPr>
        </p:nvSpPr>
        <p:spPr>
          <a:xfrm>
            <a:off x="6742908" y="4648200"/>
            <a:ext cx="4368980" cy="1295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a:lstStyle/>
          <a:p>
            <a:fld id="{4CF99945-0A15-4715-AB6C-F5E56CF20F70}" type="datetimeFigureOut">
              <a:rPr lang="en-US"/>
              <a:pPr/>
              <a:t>3/1/2023</a:t>
            </a:fld>
            <a:endParaRPr/>
          </a:p>
        </p:txBody>
      </p:sp>
      <p:sp>
        <p:nvSpPr>
          <p:cNvPr id="7" name="Footer Placeholder 6"/>
          <p:cNvSpPr>
            <a:spLocks noGrp="1"/>
          </p:cNvSpPr>
          <p:nvPr>
            <p:ph type="ftr" sz="quarter" idx="11"/>
          </p:nvPr>
        </p:nvSpPr>
        <p:spPr/>
        <p:txBody>
          <a:bodyPr/>
          <a:lstStyle/>
          <a:p>
            <a:endParaRP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grpSp>
        <p:nvGrpSpPr>
          <p:cNvPr id="35" name="Group 34"/>
          <p:cNvGrpSpPr>
            <a:grpSpLocks noChangeAspect="1"/>
          </p:cNvGrpSpPr>
          <p:nvPr/>
        </p:nvGrpSpPr>
        <p:grpSpPr>
          <a:xfrm rot="5400000">
            <a:off x="4030971" y="647727"/>
            <a:ext cx="4116828" cy="3383280"/>
            <a:chOff x="895350" y="3313113"/>
            <a:chExt cx="3613151" cy="2790825"/>
          </a:xfrm>
          <a:solidFill>
            <a:schemeClr val="tx1">
              <a:lumMod val="50000"/>
            </a:schemeClr>
          </a:solidFill>
        </p:grpSpPr>
        <p:sp>
          <p:nvSpPr>
            <p:cNvPr id="3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4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grpSp>
        <p:nvGrpSpPr>
          <p:cNvPr id="52" name="Group 51"/>
          <p:cNvGrpSpPr>
            <a:grpSpLocks noChangeAspect="1"/>
          </p:cNvGrpSpPr>
          <p:nvPr/>
        </p:nvGrpSpPr>
        <p:grpSpPr>
          <a:xfrm rot="5400000">
            <a:off x="263071" y="1127733"/>
            <a:ext cx="4114800" cy="3381614"/>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grpSp>
        <p:nvGrpSpPr>
          <p:cNvPr id="65" name="Group 64"/>
          <p:cNvGrpSpPr>
            <a:grpSpLocks noChangeAspect="1"/>
          </p:cNvGrpSpPr>
          <p:nvPr/>
        </p:nvGrpSpPr>
        <p:grpSpPr>
          <a:xfrm rot="5400000">
            <a:off x="7803905" y="1127738"/>
            <a:ext cx="4114800" cy="3381613"/>
            <a:chOff x="895350" y="3313113"/>
            <a:chExt cx="3613151" cy="2790825"/>
          </a:xfrm>
          <a:solidFill>
            <a:schemeClr val="tx1">
              <a:lumMod val="50000"/>
            </a:schemeClr>
          </a:solidFill>
        </p:grpSpPr>
        <p:sp>
          <p:nvSpPr>
            <p:cNvPr id="66"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7"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8"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9"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0"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1"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2"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3"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4"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5"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6"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77"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p:cNvSpPr>
            <a:spLocks noGrp="1"/>
          </p:cNvSpPr>
          <p:nvPr>
            <p:ph type="pic" sz="quarter" idx="18"/>
          </p:nvPr>
        </p:nvSpPr>
        <p:spPr>
          <a:xfrm>
            <a:off x="4599885" y="533400"/>
            <a:ext cx="2971800" cy="3657600"/>
          </a:xfrm>
          <a:solidFill>
            <a:schemeClr val="bg2"/>
          </a:solidFill>
          <a:ln w="38100">
            <a:solidFill>
              <a:schemeClr val="bg1"/>
            </a:solidFill>
          </a:ln>
        </p:spPr>
        <p:txBody>
          <a:bodyPr/>
          <a:lstStyle>
            <a:lvl1pPr marL="0" indent="0" algn="ctr">
              <a:buNone/>
              <a:defRPr/>
            </a:lvl1pPr>
          </a:lstStyle>
          <a:p>
            <a:endParaRPr/>
          </a:p>
        </p:txBody>
      </p:sp>
      <p:sp>
        <p:nvSpPr>
          <p:cNvPr id="79" name="Picture Placeholder 33"/>
          <p:cNvSpPr>
            <a:spLocks noGrp="1"/>
          </p:cNvSpPr>
          <p:nvPr>
            <p:ph type="pic" sz="quarter" idx="19"/>
          </p:nvPr>
        </p:nvSpPr>
        <p:spPr>
          <a:xfrm>
            <a:off x="834571" y="1013590"/>
            <a:ext cx="2971800" cy="3657600"/>
          </a:xfrm>
          <a:solidFill>
            <a:schemeClr val="bg2"/>
          </a:solidFill>
          <a:ln w="38100">
            <a:solidFill>
              <a:schemeClr val="bg1"/>
            </a:solidFill>
          </a:ln>
        </p:spPr>
        <p:txBody>
          <a:bodyPr/>
          <a:lstStyle>
            <a:lvl1pPr marL="0" indent="0" algn="ctr">
              <a:buNone/>
              <a:defRPr/>
            </a:lvl1pPr>
          </a:lstStyle>
          <a:p>
            <a:endParaRPr/>
          </a:p>
        </p:txBody>
      </p:sp>
      <p:sp>
        <p:nvSpPr>
          <p:cNvPr id="80" name="Picture Placeholder 33"/>
          <p:cNvSpPr>
            <a:spLocks noGrp="1"/>
          </p:cNvSpPr>
          <p:nvPr>
            <p:ph type="pic" sz="quarter" idx="20"/>
          </p:nvPr>
        </p:nvSpPr>
        <p:spPr>
          <a:xfrm>
            <a:off x="8375405" y="1013591"/>
            <a:ext cx="2971800" cy="3657600"/>
          </a:xfrm>
          <a:solidFill>
            <a:schemeClr val="bg2"/>
          </a:solidFill>
          <a:ln w="38100">
            <a:solidFill>
              <a:schemeClr val="bg1"/>
            </a:solidFill>
          </a:ln>
        </p:spPr>
        <p:txBody>
          <a:bodyPr/>
          <a:lstStyle>
            <a:lvl1pPr marL="0" indent="0" algn="ctr">
              <a:buNone/>
              <a:defRPr/>
            </a:lvl1pPr>
          </a:lstStyle>
          <a:p>
            <a:endParaRPr/>
          </a:p>
        </p:txBody>
      </p:sp>
      <p:sp>
        <p:nvSpPr>
          <p:cNvPr id="81" name="Text Placeholder 3"/>
          <p:cNvSpPr>
            <a:spLocks noGrp="1"/>
          </p:cNvSpPr>
          <p:nvPr>
            <p:ph type="body" sz="half" idx="2"/>
          </p:nvPr>
        </p:nvSpPr>
        <p:spPr>
          <a:xfrm>
            <a:off x="948871" y="5018002"/>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82" name="Text Placeholder 3"/>
          <p:cNvSpPr>
            <a:spLocks noGrp="1"/>
          </p:cNvSpPr>
          <p:nvPr>
            <p:ph type="body" sz="half" idx="21"/>
          </p:nvPr>
        </p:nvSpPr>
        <p:spPr>
          <a:xfrm>
            <a:off x="4707208" y="4582378"/>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83" name="Text Placeholder 3"/>
          <p:cNvSpPr>
            <a:spLocks noGrp="1"/>
          </p:cNvSpPr>
          <p:nvPr>
            <p:ph type="body" sz="half" idx="22"/>
          </p:nvPr>
        </p:nvSpPr>
        <p:spPr>
          <a:xfrm>
            <a:off x="8489705" y="5018002"/>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s with Caption">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a:lstStyle/>
          <a:p>
            <a:fld id="{4CF99945-0A15-4715-AB6C-F5E56CF20F70}" type="datetimeFigureOut">
              <a:rPr lang="en-US"/>
              <a:pPr/>
              <a:t>3/1/2023</a:t>
            </a:fld>
            <a:endParaRPr/>
          </a:p>
        </p:txBody>
      </p:sp>
      <p:sp>
        <p:nvSpPr>
          <p:cNvPr id="7" name="Footer Placeholder 6"/>
          <p:cNvSpPr>
            <a:spLocks noGrp="1"/>
          </p:cNvSpPr>
          <p:nvPr>
            <p:ph type="ftr" sz="quarter" idx="11"/>
          </p:nvPr>
        </p:nvSpPr>
        <p:spPr/>
        <p:txBody>
          <a:bodyPr/>
          <a:lstStyle/>
          <a:p>
            <a:endParaRP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endParaRPr/>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endParaRPr/>
          </a:p>
        </p:txBody>
      </p:sp>
      <p:grpSp>
        <p:nvGrpSpPr>
          <p:cNvPr id="112" name="Group 111"/>
          <p:cNvGrpSpPr/>
          <p:nvPr/>
        </p:nvGrpSpPr>
        <p:grpSpPr>
          <a:xfrm>
            <a:off x="5322489" y="34361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p:cNvSpPr>
            <a:spLocks noGrp="1" noChangeAspect="1"/>
          </p:cNvSpPr>
          <p:nvPr>
            <p:ph type="pic" sz="quarter" idx="19"/>
          </p:nvPr>
        </p:nvSpPr>
        <p:spPr>
          <a:xfrm>
            <a:off x="5546780" y="3646566"/>
            <a:ext cx="2993366" cy="2305338"/>
          </a:xfrm>
          <a:solidFill>
            <a:schemeClr val="bg2"/>
          </a:solidFill>
          <a:ln w="38100">
            <a:solidFill>
              <a:schemeClr val="bg1"/>
            </a:solidFill>
          </a:ln>
        </p:spPr>
        <p:txBody>
          <a:bodyPr/>
          <a:lstStyle>
            <a:lvl1pPr marL="0" indent="0" algn="ctr">
              <a:buNone/>
              <a:defRPr/>
            </a:lvl1pPr>
          </a:lstStyle>
          <a:p>
            <a:endParaRPr/>
          </a:p>
        </p:txBody>
      </p:sp>
      <p:sp>
        <p:nvSpPr>
          <p:cNvPr id="126" name="Text Placeholder 3"/>
          <p:cNvSpPr>
            <a:spLocks noGrp="1"/>
          </p:cNvSpPr>
          <p:nvPr>
            <p:ph type="body" sz="half" idx="21"/>
          </p:nvPr>
        </p:nvSpPr>
        <p:spPr>
          <a:xfrm>
            <a:off x="9066214" y="2048893"/>
            <a:ext cx="2286000" cy="2514599"/>
          </a:xfrm>
        </p:spPr>
        <p:txBody>
          <a:bodyPr anchor="ct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t>Click to edit Master title style</a:t>
            </a:r>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t>Click to edit Master text styles</a:t>
            </a:r>
          </a:p>
          <a:p>
            <a:pPr lvl="1"/>
            <a:r>
              <a:t>Second level</a:t>
            </a:r>
          </a:p>
          <a:p>
            <a:pPr lvl="2"/>
            <a:r>
              <a:t>Third level</a:t>
            </a:r>
          </a:p>
          <a:p>
            <a:pPr lvl="3"/>
            <a:r>
              <a:t>Fourth level</a:t>
            </a:r>
          </a:p>
          <a:p>
            <a:pPr lvl="4"/>
            <a:r>
              <a:t>Fifth level</a:t>
            </a:r>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3/1/2023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t>Click to edit Master title style</a:t>
            </a:r>
          </a:p>
        </p:txBody>
      </p:sp>
      <p:sp>
        <p:nvSpPr>
          <p:cNvPr id="3" name="Picture Placeholder 2"/>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t>Click to edit Master text styles</a:t>
            </a:r>
          </a:p>
        </p:txBody>
      </p:sp>
      <p:sp>
        <p:nvSpPr>
          <p:cNvPr id="5" name="Date Placeholder 4"/>
          <p:cNvSpPr>
            <a:spLocks noGrp="1"/>
          </p:cNvSpPr>
          <p:nvPr>
            <p:ph type="dt" sz="half" idx="10"/>
          </p:nvPr>
        </p:nvSpPr>
        <p:spPr/>
        <p:txBody>
          <a:bodyPr/>
          <a:lstStyle/>
          <a:p>
            <a:fld id="{4CF99945-0A15-4715-AB6C-F5E56CF20F70}" type="datetimeFigureOut">
              <a:rPr lang="en-US"/>
              <a:t>3/1/2023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Click to edit Master title style</a:t>
            </a:r>
          </a:p>
        </p:txBody>
      </p:sp>
      <p:sp>
        <p:nvSpPr>
          <p:cNvPr id="3" name="Vertical Text Placeholder 2"/>
          <p:cNvSpPr>
            <a:spLocks noGrp="1"/>
          </p:cNvSpPr>
          <p:nvPr>
            <p:ph type="body" orient="vert" idx="1"/>
          </p:nvPr>
        </p:nvSpPr>
        <p:spPr/>
        <p:txBody>
          <a:bodyPr vert="eaVert"/>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CF99945-0A15-4715-AB6C-F5E56CF20F70}" type="datetimeFigureOut">
              <a:rPr lang="en-US"/>
              <a:t>3/1/2023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t>Click to edit Master title style</a:t>
            </a:r>
          </a:p>
        </p:txBody>
      </p:sp>
      <p:sp>
        <p:nvSpPr>
          <p:cNvPr id="3" name="Vertical Text Placeholder 2"/>
          <p:cNvSpPr>
            <a:spLocks noGrp="1"/>
          </p:cNvSpPr>
          <p:nvPr>
            <p:ph type="body" orient="vert" idx="1"/>
          </p:nvPr>
        </p:nvSpPr>
        <p:spPr>
          <a:xfrm>
            <a:off x="838199" y="304800"/>
            <a:ext cx="8633671" cy="5676900"/>
          </a:xfrm>
        </p:spPr>
        <p:txBody>
          <a:bodyPr vert="eaVert"/>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10"/>
          </p:nvPr>
        </p:nvSpPr>
        <p:spPr/>
        <p:txBody>
          <a:bodyPr/>
          <a:lstStyle/>
          <a:p>
            <a:fld id="{4CF99945-0A15-4715-AB6C-F5E56CF20F70}" type="datetimeFigureOut">
              <a:rPr lang="en-US"/>
              <a:t>3/1/2023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t>Click to edit Master title style</a:t>
            </a: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t>Click to edit Master text styles</a:t>
            </a:r>
          </a:p>
          <a:p>
            <a:pPr lvl="1"/>
            <a:r>
              <a:t>Second level</a:t>
            </a:r>
          </a:p>
          <a:p>
            <a:pPr lvl="2"/>
            <a:r>
              <a:t>Third level</a:t>
            </a:r>
          </a:p>
          <a:p>
            <a:pPr lvl="3"/>
            <a:r>
              <a:t>Fourth level</a:t>
            </a:r>
          </a:p>
          <a:p>
            <a:pPr lvl="4"/>
            <a:r>
              <a:t>Fifth level</a:t>
            </a:r>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000">
                <a:solidFill>
                  <a:schemeClr val="tx1"/>
                </a:solidFill>
              </a:defRPr>
            </a:lvl1pPr>
          </a:lstStyle>
          <a:p>
            <a:fld id="{4CF99945-0A15-4715-AB6C-F5E56CF20F70}" type="datetimeFigureOut">
              <a:rPr lang="en-US"/>
              <a:pPr/>
              <a:t>3/1/2023</a:t>
            </a:fld>
            <a:endParaRPr/>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000">
                <a:solidFill>
                  <a:schemeClr val="tx1"/>
                </a:solidFill>
              </a:defRPr>
            </a:lvl1pPr>
          </a:lstStyle>
          <a:p>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000">
                <a:solidFill>
                  <a:schemeClr val="tx1"/>
                </a:solidFill>
              </a:defRPr>
            </a:lvl1pPr>
          </a:lstStyle>
          <a:p>
            <a:fld id="{022B156B-59AE-415F-B24B-8756D48BB977}" type="slidenum">
              <a:rPr/>
              <a:pPr/>
              <a:t>‹#›</a:t>
            </a:fld>
            <a:endParaRPr/>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psychologytoday.com/gb/blog/stop-caretaking-the-borderline-or-narcissist/201405/the-five-keys-mindful-loving" TargetMode="External"/><Relationship Id="rId2" Type="http://schemas.openxmlformats.org/officeDocument/2006/relationships/hyperlink" Target="https://johnheron-archive.co.uk/wp-content/uploads/2020/03/cfh.pdf" TargetMode="External"/><Relationship Id="rId1" Type="http://schemas.openxmlformats.org/officeDocument/2006/relationships/slideLayout" Target="../slideLayouts/slideLayout2.xml"/><Relationship Id="rId6" Type="http://schemas.openxmlformats.org/officeDocument/2006/relationships/hyperlink" Target="https://infed.org/mobi/young-people-youth-work-youth-service-national-youth-service-strategy-for-wales/" TargetMode="External"/><Relationship Id="rId5" Type="http://schemas.openxmlformats.org/officeDocument/2006/relationships/hyperlink" Target="https://www.vulture.com/2020/08/spongebob-patrick-star-show-spinoff.html" TargetMode="External"/><Relationship Id="rId4" Type="http://schemas.openxmlformats.org/officeDocument/2006/relationships/hyperlink" Target="https://raskrasil.com/en/friendship-coloring-p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63686" y="976224"/>
            <a:ext cx="7159927" cy="3266534"/>
          </a:xfrm>
        </p:spPr>
        <p:txBody>
          <a:bodyPr>
            <a:normAutofit/>
          </a:bodyPr>
          <a:lstStyle/>
          <a:p>
            <a:r>
              <a:rPr lang="en-US" sz="6600" b="1"/>
              <a:t>Building Meaningful Relationships</a:t>
            </a:r>
            <a:r>
              <a:rPr lang="en-US" sz="6600"/>
              <a:t>.</a:t>
            </a:r>
          </a:p>
        </p:txBody>
      </p:sp>
      <p:sp>
        <p:nvSpPr>
          <p:cNvPr id="3" name="Subtitle 2"/>
          <p:cNvSpPr>
            <a:spLocks noGrp="1"/>
          </p:cNvSpPr>
          <p:nvPr>
            <p:ph type="subTitle" idx="1"/>
          </p:nvPr>
        </p:nvSpPr>
        <p:spPr>
          <a:xfrm>
            <a:off x="9671496" y="5128404"/>
            <a:ext cx="2357889" cy="914400"/>
          </a:xfrm>
        </p:spPr>
        <p:txBody>
          <a:bodyPr vert="horz" lIns="91440" tIns="45720" rIns="91440" bIns="45720" rtlCol="0" anchor="t">
            <a:normAutofit/>
          </a:bodyPr>
          <a:lstStyle/>
          <a:p>
            <a:r>
              <a:rPr lang="en-US" b="1">
                <a:solidFill>
                  <a:schemeClr val="tx1">
                    <a:lumMod val="50000"/>
                  </a:schemeClr>
                </a:solidFill>
                <a:latin typeface="Arial Nova"/>
                <a:cs typeface="Calibri"/>
              </a:rPr>
              <a:t>Carina Walters</a:t>
            </a:r>
          </a:p>
          <a:p>
            <a:r>
              <a:rPr lang="en-US" b="1">
                <a:solidFill>
                  <a:schemeClr val="tx1">
                    <a:lumMod val="50000"/>
                  </a:schemeClr>
                </a:solidFill>
                <a:latin typeface="Arial Nova"/>
                <a:cs typeface="Calibri"/>
              </a:rPr>
              <a:t>2206384</a:t>
            </a:r>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428165-8D04-350D-BA02-1094E723AAC1}"/>
              </a:ext>
            </a:extLst>
          </p:cNvPr>
          <p:cNvSpPr>
            <a:spLocks noGrp="1"/>
          </p:cNvSpPr>
          <p:nvPr>
            <p:ph idx="1"/>
          </p:nvPr>
        </p:nvSpPr>
        <p:spPr>
          <a:xfrm>
            <a:off x="1065214" y="2097656"/>
            <a:ext cx="10058400" cy="3884044"/>
          </a:xfrm>
        </p:spPr>
        <p:txBody>
          <a:bodyPr vert="horz" lIns="91440" tIns="45720" rIns="91440" bIns="45720" rtlCol="0" anchor="t">
            <a:normAutofit lnSpcReduction="10000"/>
          </a:bodyPr>
          <a:lstStyle/>
          <a:p>
            <a:pPr marL="347345" indent="-347345" algn="ctr"/>
            <a:r>
              <a:rPr lang="en-US" sz="3600" b="1" dirty="0"/>
              <a:t>Why are meaningful Relationships important in youth work?</a:t>
            </a:r>
          </a:p>
          <a:p>
            <a:pPr marL="347345" indent="-347345" algn="ctr"/>
            <a:endParaRPr lang="en-US" sz="3600" b="1" dirty="0"/>
          </a:p>
          <a:p>
            <a:pPr marL="347345" indent="-347345" algn="ctr"/>
            <a:endParaRPr lang="en-US" sz="3600" b="1" dirty="0"/>
          </a:p>
          <a:p>
            <a:pPr marL="347345" indent="-347345" algn="ctr"/>
            <a:endParaRPr lang="en-US" sz="3600" b="1" dirty="0"/>
          </a:p>
          <a:p>
            <a:pPr marL="0" indent="0" algn="r">
              <a:buNone/>
            </a:pPr>
            <a:r>
              <a:rPr lang="en-US" sz="1600" dirty="0">
                <a:solidFill>
                  <a:schemeClr val="tx1">
                    <a:lumMod val="50000"/>
                  </a:schemeClr>
                </a:solidFill>
                <a:latin typeface="Arial Nova"/>
                <a:ea typeface="+mn-lt"/>
                <a:cs typeface="+mn-lt"/>
              </a:rPr>
              <a:t>(Ingram and Harris, 2001)</a:t>
            </a:r>
            <a:endParaRPr lang="en-US" sz="1600" b="1" dirty="0">
              <a:solidFill>
                <a:schemeClr val="tx1">
                  <a:lumMod val="50000"/>
                </a:schemeClr>
              </a:solidFill>
              <a:latin typeface="Arial Nova"/>
            </a:endParaRPr>
          </a:p>
        </p:txBody>
      </p:sp>
    </p:spTree>
    <p:extLst>
      <p:ext uri="{BB962C8B-B14F-4D97-AF65-F5344CB8AC3E}">
        <p14:creationId xmlns:p14="http://schemas.microsoft.com/office/powerpoint/2010/main" val="3131895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2876"/>
            <a:ext cx="10058402" cy="902898"/>
          </a:xfrm>
        </p:spPr>
        <p:txBody>
          <a:bodyPr>
            <a:normAutofit/>
          </a:bodyPr>
          <a:lstStyle/>
          <a:p>
            <a:r>
              <a:rPr lang="en-US" sz="4400" b="1"/>
              <a:t>Skills and tools.</a:t>
            </a:r>
          </a:p>
        </p:txBody>
      </p:sp>
      <p:sp>
        <p:nvSpPr>
          <p:cNvPr id="14" name="Content Placeholder 13"/>
          <p:cNvSpPr>
            <a:spLocks noGrp="1"/>
          </p:cNvSpPr>
          <p:nvPr>
            <p:ph idx="1"/>
          </p:nvPr>
        </p:nvSpPr>
        <p:spPr>
          <a:xfrm>
            <a:off x="533252" y="1249392"/>
            <a:ext cx="11266097" cy="4919214"/>
          </a:xfrm>
        </p:spPr>
        <p:txBody>
          <a:bodyPr vert="horz" lIns="91440" tIns="45720" rIns="91440" bIns="45720" rtlCol="0" anchor="t">
            <a:normAutofit fontScale="77500" lnSpcReduction="20000"/>
          </a:bodyPr>
          <a:lstStyle/>
          <a:p>
            <a:pPr marL="347345" indent="-347345"/>
            <a:r>
              <a:rPr lang="en-US" dirty="0">
                <a:ea typeface="+mn-lt"/>
                <a:cs typeface="+mn-lt"/>
              </a:rPr>
              <a:t>Communication skills.</a:t>
            </a:r>
          </a:p>
          <a:p>
            <a:pPr marL="347345" indent="-347345"/>
            <a:r>
              <a:rPr lang="en-US" dirty="0">
                <a:ea typeface="+mn-lt"/>
                <a:cs typeface="+mn-lt"/>
              </a:rPr>
              <a:t>Sensitivity and understanding.</a:t>
            </a:r>
          </a:p>
          <a:p>
            <a:pPr marL="347345" indent="-347345"/>
            <a:r>
              <a:rPr lang="en-US" dirty="0">
                <a:ea typeface="+mn-lt"/>
                <a:cs typeface="+mn-lt"/>
              </a:rPr>
              <a:t>Being able to work well with others, good interpersonal skills.</a:t>
            </a:r>
          </a:p>
          <a:p>
            <a:pPr marL="347345" indent="-347345"/>
            <a:r>
              <a:rPr lang="en-US" dirty="0">
                <a:ea typeface="+mn-lt"/>
                <a:cs typeface="+mn-lt"/>
              </a:rPr>
              <a:t>Having good self-regulation.</a:t>
            </a:r>
          </a:p>
          <a:p>
            <a:pPr marL="347345" indent="-347345"/>
            <a:r>
              <a:rPr lang="en-US" dirty="0">
                <a:ea typeface="+mn-lt"/>
                <a:cs typeface="+mn-lt"/>
              </a:rPr>
              <a:t>Being thorough and paying attention to details and being confidential.</a:t>
            </a:r>
          </a:p>
          <a:p>
            <a:pPr marL="347345" indent="-347345"/>
            <a:r>
              <a:rPr lang="en-US" dirty="0">
                <a:ea typeface="+mn-lt"/>
                <a:cs typeface="+mn-lt"/>
              </a:rPr>
              <a:t>Understanding their roles and responsibilities.</a:t>
            </a:r>
          </a:p>
          <a:p>
            <a:pPr marL="347345" indent="-347345"/>
            <a:r>
              <a:rPr lang="en-US" dirty="0">
                <a:ea typeface="+mn-lt"/>
                <a:cs typeface="+mn-lt"/>
              </a:rPr>
              <a:t>Using effective planning, while being flexible.</a:t>
            </a:r>
          </a:p>
          <a:p>
            <a:pPr marL="347345" indent="-347345"/>
            <a:r>
              <a:rPr lang="en-US" dirty="0">
                <a:ea typeface="+mn-lt"/>
                <a:cs typeface="+mn-lt"/>
              </a:rPr>
              <a:t>Being creative.</a:t>
            </a:r>
          </a:p>
          <a:p>
            <a:pPr marL="347345" indent="-347345"/>
            <a:r>
              <a:rPr lang="en-US" dirty="0">
                <a:ea typeface="+mn-lt"/>
                <a:cs typeface="+mn-lt"/>
              </a:rPr>
              <a:t>Staying positive.</a:t>
            </a:r>
          </a:p>
          <a:p>
            <a:pPr marL="347345" indent="-347345"/>
            <a:r>
              <a:rPr lang="en-US" dirty="0">
                <a:solidFill>
                  <a:srgbClr val="9A5315"/>
                </a:solidFill>
                <a:latin typeface="Segoe Print"/>
              </a:rPr>
              <a:t>Being Honest.</a:t>
            </a:r>
          </a:p>
          <a:p>
            <a:pPr marL="0" indent="0" algn="r">
              <a:buNone/>
            </a:pPr>
            <a:r>
              <a:rPr lang="en-US" sz="1600" dirty="0">
                <a:solidFill>
                  <a:schemeClr val="tx1">
                    <a:lumMod val="50000"/>
                  </a:schemeClr>
                </a:solidFill>
                <a:latin typeface="Arial Nova"/>
              </a:rPr>
              <a:t>(Cottrell, 2019).</a:t>
            </a:r>
            <a:endParaRPr lang="en-US" dirty="0">
              <a:solidFill>
                <a:schemeClr val="tx1">
                  <a:lumMod val="50000"/>
                </a:schemeClr>
              </a:solidFill>
            </a:endParaRPr>
          </a:p>
          <a:p>
            <a:pPr marL="347345" indent="-347345"/>
            <a:endParaRPr lang="en-US"/>
          </a:p>
          <a:p>
            <a:pPr marL="347345" indent="-347345"/>
            <a:endParaRPr lang="en-US"/>
          </a:p>
        </p:txBody>
      </p:sp>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304800"/>
            <a:ext cx="10058402" cy="687238"/>
          </a:xfrm>
        </p:spPr>
        <p:txBody>
          <a:bodyPr>
            <a:noAutofit/>
          </a:bodyPr>
          <a:lstStyle/>
          <a:p>
            <a:r>
              <a:rPr lang="en-US" sz="4400" b="1"/>
              <a:t>Heron's Modes of Facilitation.</a:t>
            </a:r>
          </a:p>
        </p:txBody>
      </p:sp>
      <p:sp>
        <p:nvSpPr>
          <p:cNvPr id="14" name="Content Placeholder 13"/>
          <p:cNvSpPr>
            <a:spLocks noGrp="1"/>
          </p:cNvSpPr>
          <p:nvPr>
            <p:ph idx="1"/>
          </p:nvPr>
        </p:nvSpPr>
        <p:spPr>
          <a:xfrm>
            <a:off x="1554044" y="1076865"/>
            <a:ext cx="10058400" cy="4703552"/>
          </a:xfrm>
        </p:spPr>
        <p:txBody>
          <a:bodyPr vert="horz" lIns="91440" tIns="45720" rIns="91440" bIns="45720" rtlCol="0" anchor="t">
            <a:normAutofit lnSpcReduction="10000"/>
          </a:bodyPr>
          <a:lstStyle/>
          <a:p>
            <a:pPr marL="347345" indent="-347345"/>
            <a:r>
              <a:rPr lang="en-US" sz="4400" dirty="0"/>
              <a:t>Authoritarian Mode.</a:t>
            </a:r>
          </a:p>
          <a:p>
            <a:pPr marL="347345" indent="-347345"/>
            <a:endParaRPr lang="en-US" sz="4400"/>
          </a:p>
          <a:p>
            <a:pPr marL="347345" indent="-347345"/>
            <a:r>
              <a:rPr lang="en-US" sz="4400" dirty="0"/>
              <a:t>Co-operative Mode.</a:t>
            </a:r>
          </a:p>
          <a:p>
            <a:pPr marL="347345" indent="-347345"/>
            <a:endParaRPr lang="en-US" sz="4400"/>
          </a:p>
          <a:p>
            <a:pPr marL="347345" indent="-347345"/>
            <a:r>
              <a:rPr lang="en-US" sz="4400" dirty="0"/>
              <a:t>Autonomous Mode.</a:t>
            </a:r>
          </a:p>
          <a:p>
            <a:pPr marL="0" indent="0" algn="r">
              <a:buNone/>
            </a:pPr>
            <a:r>
              <a:rPr lang="en-US" sz="1600" dirty="0">
                <a:solidFill>
                  <a:schemeClr val="tx1">
                    <a:lumMod val="50000"/>
                  </a:schemeClr>
                </a:solidFill>
                <a:latin typeface="Arial Nova"/>
                <a:ea typeface="+mn-lt"/>
                <a:cs typeface="+mn-lt"/>
              </a:rPr>
              <a:t>(Heron, 1999. p.p. 105-112).</a:t>
            </a:r>
            <a:endParaRPr lang="en-US" sz="1600" dirty="0">
              <a:solidFill>
                <a:schemeClr val="tx1">
                  <a:lumMod val="50000"/>
                </a:schemeClr>
              </a:solidFill>
            </a:endParaRPr>
          </a:p>
        </p:txBody>
      </p:sp>
    </p:spTree>
    <p:extLst>
      <p:ext uri="{BB962C8B-B14F-4D97-AF65-F5344CB8AC3E}">
        <p14:creationId xmlns:p14="http://schemas.microsoft.com/office/powerpoint/2010/main" val="3285232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6132-9A08-9867-4FB3-AF307068C3AE}"/>
              </a:ext>
            </a:extLst>
          </p:cNvPr>
          <p:cNvSpPr>
            <a:spLocks noGrp="1"/>
          </p:cNvSpPr>
          <p:nvPr>
            <p:ph type="title"/>
          </p:nvPr>
        </p:nvSpPr>
        <p:spPr>
          <a:xfrm>
            <a:off x="1065212" y="304800"/>
            <a:ext cx="10058402" cy="4123427"/>
          </a:xfrm>
        </p:spPr>
        <p:txBody>
          <a:bodyPr>
            <a:normAutofit/>
          </a:bodyPr>
          <a:lstStyle/>
          <a:p>
            <a:pPr algn="ctr"/>
            <a:r>
              <a:rPr lang="en-US" sz="6000" dirty="0"/>
              <a:t>Building 1:1</a:t>
            </a:r>
            <a:br>
              <a:rPr lang="en-US" sz="6000" dirty="0"/>
            </a:br>
            <a:r>
              <a:rPr lang="en-US" sz="6000" dirty="0"/>
              <a:t>Relationships.</a:t>
            </a:r>
            <a:br>
              <a:rPr lang="en-US" dirty="0"/>
            </a:br>
            <a:endParaRPr lang="en-US"/>
          </a:p>
        </p:txBody>
      </p:sp>
    </p:spTree>
    <p:extLst>
      <p:ext uri="{BB962C8B-B14F-4D97-AF65-F5344CB8AC3E}">
        <p14:creationId xmlns:p14="http://schemas.microsoft.com/office/powerpoint/2010/main" val="1191152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8FE04-490A-123E-5BD0-48E7F83ADF67}"/>
              </a:ext>
            </a:extLst>
          </p:cNvPr>
          <p:cNvSpPr>
            <a:spLocks noGrp="1"/>
          </p:cNvSpPr>
          <p:nvPr>
            <p:ph type="title"/>
          </p:nvPr>
        </p:nvSpPr>
        <p:spPr>
          <a:xfrm>
            <a:off x="1065212" y="161027"/>
            <a:ext cx="10058402" cy="902898"/>
          </a:xfrm>
        </p:spPr>
        <p:txBody>
          <a:bodyPr/>
          <a:lstStyle/>
          <a:p>
            <a:r>
              <a:rPr lang="en-US" b="1" dirty="0">
                <a:ea typeface="+mj-lt"/>
                <a:cs typeface="+mj-lt"/>
              </a:rPr>
              <a:t>Richo's five A's</a:t>
            </a:r>
            <a:endParaRPr lang="en-US" b="1" dirty="0"/>
          </a:p>
        </p:txBody>
      </p:sp>
      <p:sp>
        <p:nvSpPr>
          <p:cNvPr id="3" name="Content Placeholder 2">
            <a:extLst>
              <a:ext uri="{FF2B5EF4-FFF2-40B4-BE49-F238E27FC236}">
                <a16:creationId xmlns:a16="http://schemas.microsoft.com/office/drawing/2014/main" id="{ACEB7CBD-6C6E-6102-3FD8-F051BB46185B}"/>
              </a:ext>
            </a:extLst>
          </p:cNvPr>
          <p:cNvSpPr>
            <a:spLocks noGrp="1"/>
          </p:cNvSpPr>
          <p:nvPr>
            <p:ph idx="1"/>
          </p:nvPr>
        </p:nvSpPr>
        <p:spPr>
          <a:xfrm>
            <a:off x="1065214" y="1393167"/>
            <a:ext cx="10058400" cy="4588533"/>
          </a:xfrm>
        </p:spPr>
        <p:txBody>
          <a:bodyPr vert="horz" lIns="91440" tIns="45720" rIns="91440" bIns="45720" rtlCol="0" anchor="t">
            <a:normAutofit/>
          </a:bodyPr>
          <a:lstStyle/>
          <a:p>
            <a:pPr marL="457200" indent="-457200"/>
            <a:r>
              <a:rPr lang="en-US" sz="3200" dirty="0"/>
              <a:t>Attention.</a:t>
            </a:r>
            <a:endParaRPr lang="en-US" dirty="0"/>
          </a:p>
          <a:p>
            <a:pPr marL="457200" indent="-457200"/>
            <a:r>
              <a:rPr lang="en-US" sz="3200" dirty="0"/>
              <a:t>Acceptance.</a:t>
            </a:r>
            <a:endParaRPr lang="en-US" dirty="0"/>
          </a:p>
          <a:p>
            <a:pPr marL="457200" indent="-457200"/>
            <a:r>
              <a:rPr lang="en-US" sz="3200" dirty="0"/>
              <a:t>Appreciation.</a:t>
            </a:r>
            <a:endParaRPr lang="en-US" dirty="0"/>
          </a:p>
          <a:p>
            <a:pPr marL="457200" indent="-457200"/>
            <a:r>
              <a:rPr lang="en-US" sz="3200" dirty="0"/>
              <a:t>Affection.</a:t>
            </a:r>
            <a:endParaRPr lang="en-US" dirty="0"/>
          </a:p>
          <a:p>
            <a:pPr marL="457200" indent="-457200"/>
            <a:r>
              <a:rPr lang="en-US" sz="3200" dirty="0"/>
              <a:t>Approval.</a:t>
            </a:r>
            <a:endParaRPr lang="en-US" dirty="0"/>
          </a:p>
          <a:p>
            <a:pPr marL="347345" indent="-347345"/>
            <a:endParaRPr lang="en-US"/>
          </a:p>
          <a:p>
            <a:pPr marL="0" indent="0" algn="r">
              <a:buNone/>
            </a:pPr>
            <a:r>
              <a:rPr lang="en-US" sz="1600" dirty="0">
                <a:solidFill>
                  <a:schemeClr val="tx1">
                    <a:lumMod val="50000"/>
                  </a:schemeClr>
                </a:solidFill>
                <a:ea typeface="+mn-lt"/>
                <a:cs typeface="+mn-lt"/>
              </a:rPr>
              <a:t>(</a:t>
            </a:r>
            <a:r>
              <a:rPr lang="en-US" sz="1600" dirty="0">
                <a:solidFill>
                  <a:schemeClr val="tx1">
                    <a:lumMod val="50000"/>
                  </a:schemeClr>
                </a:solidFill>
                <a:latin typeface="Arial Nova"/>
                <a:ea typeface="+mn-lt"/>
                <a:cs typeface="+mn-lt"/>
              </a:rPr>
              <a:t>Psychology Today, 2023</a:t>
            </a:r>
            <a:r>
              <a:rPr lang="en-US" sz="1600" dirty="0">
                <a:solidFill>
                  <a:schemeClr val="tx1">
                    <a:lumMod val="50000"/>
                  </a:schemeClr>
                </a:solidFill>
                <a:ea typeface="+mn-lt"/>
                <a:cs typeface="+mn-lt"/>
              </a:rPr>
              <a:t>).</a:t>
            </a:r>
            <a:endParaRPr lang="en-US" sz="1600" dirty="0">
              <a:solidFill>
                <a:schemeClr val="tx1">
                  <a:lumMod val="50000"/>
                </a:schemeClr>
              </a:solidFill>
            </a:endParaRPr>
          </a:p>
        </p:txBody>
      </p:sp>
    </p:spTree>
    <p:extLst>
      <p:ext uri="{BB962C8B-B14F-4D97-AF65-F5344CB8AC3E}">
        <p14:creationId xmlns:p14="http://schemas.microsoft.com/office/powerpoint/2010/main" val="2110794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6BFDC-85A2-4887-5732-458E2F0D8925}"/>
              </a:ext>
            </a:extLst>
          </p:cNvPr>
          <p:cNvSpPr>
            <a:spLocks noGrp="1"/>
          </p:cNvSpPr>
          <p:nvPr>
            <p:ph type="title"/>
          </p:nvPr>
        </p:nvSpPr>
        <p:spPr>
          <a:xfrm>
            <a:off x="1065212" y="74763"/>
            <a:ext cx="10058402" cy="831011"/>
          </a:xfrm>
        </p:spPr>
        <p:txBody>
          <a:bodyPr>
            <a:normAutofit/>
          </a:bodyPr>
          <a:lstStyle/>
          <a:p>
            <a:r>
              <a:rPr lang="en-US" sz="4400" b="1"/>
              <a:t>The S.O.L.E.R Model.</a:t>
            </a:r>
          </a:p>
        </p:txBody>
      </p:sp>
      <p:sp>
        <p:nvSpPr>
          <p:cNvPr id="3" name="Content Placeholder 2">
            <a:extLst>
              <a:ext uri="{FF2B5EF4-FFF2-40B4-BE49-F238E27FC236}">
                <a16:creationId xmlns:a16="http://schemas.microsoft.com/office/drawing/2014/main" id="{EEAAEC3C-25FE-56BC-0FC0-D3DF9F71D59F}"/>
              </a:ext>
            </a:extLst>
          </p:cNvPr>
          <p:cNvSpPr>
            <a:spLocks noGrp="1"/>
          </p:cNvSpPr>
          <p:nvPr>
            <p:ph idx="1"/>
          </p:nvPr>
        </p:nvSpPr>
        <p:spPr>
          <a:xfrm>
            <a:off x="978949" y="1206261"/>
            <a:ext cx="10532854" cy="4775439"/>
          </a:xfrm>
        </p:spPr>
        <p:txBody>
          <a:bodyPr vert="horz" lIns="91440" tIns="45720" rIns="91440" bIns="45720" rtlCol="0" anchor="t">
            <a:normAutofit fontScale="92500" lnSpcReduction="10000"/>
          </a:bodyPr>
          <a:lstStyle/>
          <a:p>
            <a:pPr marL="347345" indent="-347345"/>
            <a:endParaRPr lang="en-US" sz="4000" b="1"/>
          </a:p>
          <a:p>
            <a:pPr marL="347345" indent="-347345"/>
            <a:r>
              <a:rPr lang="en-US" sz="4000" b="1" dirty="0"/>
              <a:t>S</a:t>
            </a:r>
            <a:r>
              <a:rPr lang="en-US" sz="4000" dirty="0"/>
              <a:t>it squarely.</a:t>
            </a:r>
            <a:endParaRPr lang="en-US" dirty="0"/>
          </a:p>
          <a:p>
            <a:pPr marL="347345" indent="-347345"/>
            <a:r>
              <a:rPr lang="en-US" sz="4000" b="1" dirty="0"/>
              <a:t>O</a:t>
            </a:r>
            <a:r>
              <a:rPr lang="en-US" sz="4000" dirty="0"/>
              <a:t>pen posture.</a:t>
            </a:r>
          </a:p>
          <a:p>
            <a:pPr marL="347345" indent="-347345"/>
            <a:r>
              <a:rPr lang="en-US" sz="4000" b="1" dirty="0"/>
              <a:t>L</a:t>
            </a:r>
            <a:r>
              <a:rPr lang="en-US" sz="4000" dirty="0"/>
              <a:t>ean towards the person.</a:t>
            </a:r>
          </a:p>
          <a:p>
            <a:pPr marL="347345" indent="-347345"/>
            <a:r>
              <a:rPr lang="en-US" sz="4000" b="1" dirty="0"/>
              <a:t>E</a:t>
            </a:r>
            <a:r>
              <a:rPr lang="en-US" sz="4000" dirty="0"/>
              <a:t>ye contact.</a:t>
            </a:r>
          </a:p>
          <a:p>
            <a:pPr marL="347345" indent="-347345"/>
            <a:r>
              <a:rPr lang="en-US" sz="4000" b="1" dirty="0"/>
              <a:t>R</a:t>
            </a:r>
            <a:r>
              <a:rPr lang="en-US" sz="4000" dirty="0"/>
              <a:t>elax.</a:t>
            </a:r>
          </a:p>
          <a:p>
            <a:pPr marL="0" indent="0" algn="r">
              <a:buNone/>
            </a:pPr>
            <a:r>
              <a:rPr lang="en-US" sz="1600" dirty="0">
                <a:solidFill>
                  <a:schemeClr val="tx1">
                    <a:lumMod val="50000"/>
                  </a:schemeClr>
                </a:solidFill>
                <a:latin typeface="Arial Nova"/>
              </a:rPr>
              <a:t>(Egan, 2014, pp. 77-78).</a:t>
            </a:r>
            <a:endParaRPr lang="en-US" sz="4000" dirty="0">
              <a:solidFill>
                <a:schemeClr val="tx1">
                  <a:lumMod val="50000"/>
                </a:schemeClr>
              </a:solidFill>
              <a:latin typeface="Arial Nova"/>
            </a:endParaRPr>
          </a:p>
        </p:txBody>
      </p:sp>
    </p:spTree>
    <p:extLst>
      <p:ext uri="{BB962C8B-B14F-4D97-AF65-F5344CB8AC3E}">
        <p14:creationId xmlns:p14="http://schemas.microsoft.com/office/powerpoint/2010/main" val="209301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304800"/>
            <a:ext cx="10058402" cy="687238"/>
          </a:xfrm>
        </p:spPr>
        <p:txBody>
          <a:bodyPr>
            <a:noAutofit/>
          </a:bodyPr>
          <a:lstStyle/>
          <a:p>
            <a:r>
              <a:rPr lang="en-US" sz="4400" b="1"/>
              <a:t>Carl Rogers.</a:t>
            </a:r>
          </a:p>
        </p:txBody>
      </p:sp>
      <p:sp>
        <p:nvSpPr>
          <p:cNvPr id="14" name="Content Placeholder 13"/>
          <p:cNvSpPr>
            <a:spLocks noGrp="1"/>
          </p:cNvSpPr>
          <p:nvPr>
            <p:ph idx="1"/>
          </p:nvPr>
        </p:nvSpPr>
        <p:spPr/>
        <p:txBody>
          <a:bodyPr vert="horz" lIns="91440" tIns="45720" rIns="91440" bIns="45720" rtlCol="0" anchor="t">
            <a:normAutofit fontScale="92500" lnSpcReduction="20000"/>
          </a:bodyPr>
          <a:lstStyle/>
          <a:p>
            <a:pPr marL="0" indent="0">
              <a:buNone/>
            </a:pPr>
            <a:endParaRPr lang="en-US" sz="3600" b="1"/>
          </a:p>
          <a:p>
            <a:pPr marL="0" indent="0">
              <a:buNone/>
            </a:pPr>
            <a:r>
              <a:rPr lang="en-US" sz="3600" b="1" dirty="0"/>
              <a:t>A Person</a:t>
            </a:r>
            <a:r>
              <a:rPr lang="en-US" sz="3600" b="1" dirty="0">
                <a:ea typeface="+mn-lt"/>
                <a:cs typeface="+mn-lt"/>
              </a:rPr>
              <a:t> Centered Approach.</a:t>
            </a:r>
            <a:endParaRPr lang="en-US" dirty="0"/>
          </a:p>
          <a:p>
            <a:pPr marL="0" indent="0">
              <a:buNone/>
            </a:pPr>
            <a:endParaRPr lang="en-US" sz="3600" b="1"/>
          </a:p>
          <a:p>
            <a:pPr marL="0" indent="0">
              <a:buNone/>
            </a:pPr>
            <a:endParaRPr lang="en-US" sz="3600" b="1">
              <a:latin typeface="Segoe Print"/>
            </a:endParaRPr>
          </a:p>
          <a:p>
            <a:pPr marL="0" indent="0">
              <a:buNone/>
            </a:pPr>
            <a:endParaRPr lang="en-US" sz="3600" b="1">
              <a:latin typeface="Segoe Print"/>
            </a:endParaRPr>
          </a:p>
          <a:p>
            <a:pPr marL="0" indent="0">
              <a:buNone/>
            </a:pPr>
            <a:endParaRPr lang="en-US" sz="3600" b="1">
              <a:latin typeface="Segoe Print"/>
            </a:endParaRPr>
          </a:p>
          <a:p>
            <a:pPr marL="0" indent="0" algn="r">
              <a:buNone/>
            </a:pPr>
            <a:r>
              <a:rPr lang="en-US" sz="1600" dirty="0">
                <a:solidFill>
                  <a:schemeClr val="tx1">
                    <a:lumMod val="50000"/>
                  </a:schemeClr>
                </a:solidFill>
                <a:latin typeface="Arial Nova"/>
              </a:rPr>
              <a:t>(Rogers, 2020. CLD, 2019. </a:t>
            </a:r>
            <a:r>
              <a:rPr lang="en-US" sz="1600" dirty="0">
                <a:solidFill>
                  <a:schemeClr val="tx1">
                    <a:lumMod val="50000"/>
                  </a:schemeClr>
                </a:solidFill>
                <a:latin typeface="Arial Nova"/>
                <a:ea typeface="+mn-lt"/>
                <a:cs typeface="+mn-lt"/>
              </a:rPr>
              <a:t>Youth Work in Wales Review Group, 2022</a:t>
            </a:r>
            <a:r>
              <a:rPr lang="en-US" sz="1600" dirty="0">
                <a:solidFill>
                  <a:schemeClr val="tx1">
                    <a:lumMod val="50000"/>
                  </a:schemeClr>
                </a:solidFill>
                <a:latin typeface="Arial Nova"/>
              </a:rPr>
              <a:t>). </a:t>
            </a:r>
            <a:endParaRPr lang="en-US" sz="1600" b="1" dirty="0">
              <a:solidFill>
                <a:schemeClr val="tx1">
                  <a:lumMod val="50000"/>
                </a:schemeClr>
              </a:solidFill>
              <a:latin typeface="Arial Nova"/>
            </a:endParaRPr>
          </a:p>
          <a:p>
            <a:pPr marL="0" indent="0">
              <a:buNone/>
            </a:pPr>
            <a:endParaRPr lang="en-US" sz="1600" b="1">
              <a:latin typeface="Arial Nova"/>
            </a:endParaRPr>
          </a:p>
          <a:p>
            <a:pPr marL="0" indent="0">
              <a:buNone/>
            </a:pPr>
            <a:endParaRPr lang="en-US" sz="3600" b="1"/>
          </a:p>
          <a:p>
            <a:pPr marL="0" indent="0" algn="r">
              <a:buNone/>
            </a:pPr>
            <a:endParaRPr lang="en-US" sz="3600" b="1"/>
          </a:p>
        </p:txBody>
      </p:sp>
    </p:spTree>
    <p:extLst>
      <p:ext uri="{BB962C8B-B14F-4D97-AF65-F5344CB8AC3E}">
        <p14:creationId xmlns:p14="http://schemas.microsoft.com/office/powerpoint/2010/main" val="702679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7045B-8275-8C52-B794-B668778EA426}"/>
              </a:ext>
            </a:extLst>
          </p:cNvPr>
          <p:cNvSpPr>
            <a:spLocks noGrp="1"/>
          </p:cNvSpPr>
          <p:nvPr>
            <p:ph type="title"/>
          </p:nvPr>
        </p:nvSpPr>
        <p:spPr>
          <a:xfrm>
            <a:off x="1065212" y="2332007"/>
            <a:ext cx="10058402" cy="1894936"/>
          </a:xfrm>
        </p:spPr>
        <p:txBody>
          <a:bodyPr/>
          <a:lstStyle/>
          <a:p>
            <a:pPr algn="ctr"/>
            <a:r>
              <a:rPr lang="en-US" sz="6000" dirty="0"/>
              <a:t>Building Relationships</a:t>
            </a:r>
            <a:br>
              <a:rPr lang="en-US" sz="6000" dirty="0"/>
            </a:br>
            <a:r>
              <a:rPr lang="en-US" sz="6000" dirty="0"/>
              <a:t>within Groups. </a:t>
            </a:r>
          </a:p>
        </p:txBody>
      </p:sp>
    </p:spTree>
    <p:extLst>
      <p:ext uri="{BB962C8B-B14F-4D97-AF65-F5344CB8AC3E}">
        <p14:creationId xmlns:p14="http://schemas.microsoft.com/office/powerpoint/2010/main" val="2715795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7E5B-6DEF-0589-9E9D-09DE86568DC6}"/>
              </a:ext>
            </a:extLst>
          </p:cNvPr>
          <p:cNvSpPr>
            <a:spLocks noGrp="1"/>
          </p:cNvSpPr>
          <p:nvPr>
            <p:ph type="title"/>
          </p:nvPr>
        </p:nvSpPr>
        <p:spPr>
          <a:xfrm>
            <a:off x="1065212" y="117895"/>
            <a:ext cx="10058402" cy="974785"/>
          </a:xfrm>
        </p:spPr>
        <p:txBody>
          <a:bodyPr>
            <a:normAutofit/>
          </a:bodyPr>
          <a:lstStyle/>
          <a:p>
            <a:r>
              <a:rPr lang="en-US" sz="4400" b="1"/>
              <a:t>Tuckman's Theory</a:t>
            </a:r>
          </a:p>
        </p:txBody>
      </p:sp>
      <p:sp>
        <p:nvSpPr>
          <p:cNvPr id="3" name="Content Placeholder 2">
            <a:extLst>
              <a:ext uri="{FF2B5EF4-FFF2-40B4-BE49-F238E27FC236}">
                <a16:creationId xmlns:a16="http://schemas.microsoft.com/office/drawing/2014/main" id="{EB342CAB-F276-CB07-143B-2D4EA98A344A}"/>
              </a:ext>
            </a:extLst>
          </p:cNvPr>
          <p:cNvSpPr>
            <a:spLocks noGrp="1"/>
          </p:cNvSpPr>
          <p:nvPr>
            <p:ph idx="1"/>
          </p:nvPr>
        </p:nvSpPr>
        <p:spPr>
          <a:xfrm>
            <a:off x="1065214" y="1393167"/>
            <a:ext cx="10058400" cy="4588533"/>
          </a:xfrm>
        </p:spPr>
        <p:txBody>
          <a:bodyPr vert="horz" lIns="91440" tIns="45720" rIns="91440" bIns="45720" rtlCol="0" anchor="t">
            <a:noAutofit/>
          </a:bodyPr>
          <a:lstStyle/>
          <a:p>
            <a:pPr marL="347345" indent="-347345"/>
            <a:r>
              <a:rPr lang="en-US" sz="3200" dirty="0"/>
              <a:t>Forming.</a:t>
            </a:r>
            <a:endParaRPr lang="en-US" dirty="0"/>
          </a:p>
          <a:p>
            <a:pPr marL="347345" indent="-347345"/>
            <a:r>
              <a:rPr lang="en-US" sz="3200" dirty="0"/>
              <a:t>Storming.</a:t>
            </a:r>
          </a:p>
          <a:p>
            <a:pPr marL="347345" indent="-347345"/>
            <a:r>
              <a:rPr lang="en-US" sz="3200" dirty="0"/>
              <a:t>Norming.</a:t>
            </a:r>
          </a:p>
          <a:p>
            <a:pPr marL="347345" indent="-347345"/>
            <a:r>
              <a:rPr lang="en-US" sz="3200" dirty="0"/>
              <a:t>Performing.</a:t>
            </a:r>
          </a:p>
          <a:p>
            <a:pPr marL="347345" indent="-347345"/>
            <a:r>
              <a:rPr lang="en-US" sz="3200" dirty="0"/>
              <a:t>Adjourning.</a:t>
            </a:r>
          </a:p>
          <a:p>
            <a:pPr marL="0" indent="0" algn="r">
              <a:buNone/>
            </a:pPr>
            <a:endParaRPr lang="en-US" sz="1600">
              <a:latin typeface="Arial Nova"/>
            </a:endParaRPr>
          </a:p>
          <a:p>
            <a:pPr marL="0" indent="0" algn="r">
              <a:buNone/>
            </a:pPr>
            <a:r>
              <a:rPr lang="en-US" sz="1600" dirty="0">
                <a:solidFill>
                  <a:schemeClr val="tx1">
                    <a:lumMod val="50000"/>
                  </a:schemeClr>
                </a:solidFill>
                <a:latin typeface="Arial Nova"/>
              </a:rPr>
              <a:t>(Sapin, 2013,  p. 129).</a:t>
            </a:r>
            <a:endParaRPr lang="en-US" sz="3200" dirty="0">
              <a:solidFill>
                <a:schemeClr val="tx1">
                  <a:lumMod val="50000"/>
                </a:schemeClr>
              </a:solidFill>
            </a:endParaRPr>
          </a:p>
        </p:txBody>
      </p:sp>
    </p:spTree>
    <p:extLst>
      <p:ext uri="{BB962C8B-B14F-4D97-AF65-F5344CB8AC3E}">
        <p14:creationId xmlns:p14="http://schemas.microsoft.com/office/powerpoint/2010/main" val="2423412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8E89-D35E-8A92-053E-DDA38F0C458A}"/>
              </a:ext>
            </a:extLst>
          </p:cNvPr>
          <p:cNvSpPr>
            <a:spLocks noGrp="1"/>
          </p:cNvSpPr>
          <p:nvPr>
            <p:ph type="title"/>
          </p:nvPr>
        </p:nvSpPr>
        <p:spPr>
          <a:xfrm>
            <a:off x="1065212" y="304800"/>
            <a:ext cx="10058402" cy="759125"/>
          </a:xfrm>
        </p:spPr>
        <p:txBody>
          <a:bodyPr/>
          <a:lstStyle/>
          <a:p>
            <a:r>
              <a:rPr lang="en-US" b="1"/>
              <a:t>Methods:</a:t>
            </a:r>
          </a:p>
        </p:txBody>
      </p:sp>
      <p:sp>
        <p:nvSpPr>
          <p:cNvPr id="3" name="Content Placeholder 2">
            <a:extLst>
              <a:ext uri="{FF2B5EF4-FFF2-40B4-BE49-F238E27FC236}">
                <a16:creationId xmlns:a16="http://schemas.microsoft.com/office/drawing/2014/main" id="{977020FD-F00F-58DE-CCBE-261A0DC7D288}"/>
              </a:ext>
            </a:extLst>
          </p:cNvPr>
          <p:cNvSpPr>
            <a:spLocks noGrp="1"/>
          </p:cNvSpPr>
          <p:nvPr>
            <p:ph sz="half" idx="1"/>
          </p:nvPr>
        </p:nvSpPr>
        <p:spPr/>
        <p:txBody>
          <a:bodyPr vert="horz" lIns="91440" tIns="45720" rIns="91440" bIns="45720" rtlCol="0" anchor="t">
            <a:normAutofit lnSpcReduction="10000"/>
          </a:bodyPr>
          <a:lstStyle/>
          <a:p>
            <a:pPr marL="347345" indent="-347345">
              <a:buFont typeface="Calibri" panose="020B0604020202020204" pitchFamily="34" charset="0"/>
              <a:buChar char="-"/>
            </a:pPr>
            <a:r>
              <a:rPr lang="en-US"/>
              <a:t>Sport. </a:t>
            </a:r>
          </a:p>
          <a:p>
            <a:pPr marL="347345" indent="-347345">
              <a:buFont typeface="Calibri" panose="020B0604020202020204" pitchFamily="34" charset="0"/>
              <a:buChar char="-"/>
            </a:pPr>
            <a:r>
              <a:rPr lang="en-US"/>
              <a:t>Cookery. </a:t>
            </a:r>
          </a:p>
          <a:p>
            <a:pPr marL="347345" indent="-347345">
              <a:buFont typeface="Calibri" panose="020B0604020202020204" pitchFamily="34" charset="0"/>
              <a:buChar char="-"/>
            </a:pPr>
            <a:r>
              <a:rPr lang="en-US"/>
              <a:t>Craft. </a:t>
            </a:r>
          </a:p>
          <a:p>
            <a:pPr marL="347345" indent="-347345">
              <a:buFont typeface="Calibri" panose="020B0604020202020204" pitchFamily="34" charset="0"/>
              <a:buChar char="-"/>
            </a:pPr>
            <a:r>
              <a:rPr lang="en-US"/>
              <a:t>Games. </a:t>
            </a:r>
          </a:p>
          <a:p>
            <a:pPr marL="347345" indent="-347345">
              <a:buFont typeface="Calibri" panose="020B0604020202020204" pitchFamily="34" charset="0"/>
              <a:buChar char="-"/>
            </a:pPr>
            <a:r>
              <a:rPr lang="en-US"/>
              <a:t>Quizzes. </a:t>
            </a:r>
          </a:p>
          <a:p>
            <a:pPr marL="347345" indent="-347345">
              <a:buFont typeface="Calibri" panose="020B0604020202020204" pitchFamily="34" charset="0"/>
              <a:buChar char="-"/>
            </a:pPr>
            <a:r>
              <a:rPr lang="en-US"/>
              <a:t>Music.</a:t>
            </a:r>
          </a:p>
          <a:p>
            <a:pPr marL="0" indent="0" algn="r">
              <a:buNone/>
            </a:pPr>
            <a:endParaRPr lang="en-US" sz="1600">
              <a:solidFill>
                <a:schemeClr val="tx1">
                  <a:lumMod val="50000"/>
                </a:schemeClr>
              </a:solidFill>
              <a:latin typeface="Arial Nova"/>
            </a:endParaRPr>
          </a:p>
          <a:p>
            <a:pPr marL="0" indent="0" algn="r">
              <a:buNone/>
            </a:pPr>
            <a:endParaRPr lang="en-US" sz="1600"/>
          </a:p>
          <a:p>
            <a:pPr marL="347345" indent="-347345"/>
            <a:endParaRPr lang="en-US"/>
          </a:p>
          <a:p>
            <a:pPr marL="0" indent="0">
              <a:buNone/>
            </a:pPr>
            <a:endParaRPr lang="en-US"/>
          </a:p>
        </p:txBody>
      </p:sp>
      <p:sp>
        <p:nvSpPr>
          <p:cNvPr id="4" name="Content Placeholder 3">
            <a:extLst>
              <a:ext uri="{FF2B5EF4-FFF2-40B4-BE49-F238E27FC236}">
                <a16:creationId xmlns:a16="http://schemas.microsoft.com/office/drawing/2014/main" id="{1DEEBBD8-1989-2957-AC10-6DA5E6AD73A2}"/>
              </a:ext>
            </a:extLst>
          </p:cNvPr>
          <p:cNvSpPr>
            <a:spLocks noGrp="1"/>
          </p:cNvSpPr>
          <p:nvPr>
            <p:ph sz="half" idx="2"/>
          </p:nvPr>
        </p:nvSpPr>
        <p:spPr>
          <a:xfrm>
            <a:off x="6172200" y="1825625"/>
            <a:ext cx="4951414" cy="4461121"/>
          </a:xfrm>
        </p:spPr>
        <p:txBody>
          <a:bodyPr vert="horz" lIns="91440" tIns="45720" rIns="91440" bIns="45720" rtlCol="0" anchor="t">
            <a:normAutofit lnSpcReduction="10000"/>
          </a:bodyPr>
          <a:lstStyle/>
          <a:p>
            <a:pPr marL="347345" indent="-347345"/>
            <a:r>
              <a:rPr lang="en-US" dirty="0">
                <a:latin typeface="Segoe Print"/>
              </a:rPr>
              <a:t>Challenges.</a:t>
            </a:r>
          </a:p>
          <a:p>
            <a:pPr marL="347345" indent="-347345"/>
            <a:r>
              <a:rPr lang="en-US" dirty="0">
                <a:latin typeface="Segoe Print"/>
              </a:rPr>
              <a:t>Drama.</a:t>
            </a:r>
          </a:p>
          <a:p>
            <a:pPr marL="347345" indent="-347345"/>
            <a:r>
              <a:rPr lang="en-US" dirty="0">
                <a:latin typeface="Segoe Print"/>
              </a:rPr>
              <a:t>Outdoor activities.</a:t>
            </a:r>
          </a:p>
          <a:p>
            <a:pPr marL="347345" indent="-347345"/>
            <a:r>
              <a:rPr lang="en-US" dirty="0">
                <a:latin typeface="Segoe Print"/>
              </a:rPr>
              <a:t>Residentials.</a:t>
            </a:r>
          </a:p>
          <a:p>
            <a:pPr marL="347345" indent="-347345"/>
            <a:r>
              <a:rPr lang="en-US" dirty="0">
                <a:latin typeface="Segoe Print"/>
              </a:rPr>
              <a:t>Workshops.</a:t>
            </a:r>
          </a:p>
          <a:p>
            <a:pPr marL="347345" indent="-347345"/>
            <a:r>
              <a:rPr lang="en-US" dirty="0">
                <a:latin typeface="Segoe Print"/>
              </a:rPr>
              <a:t>Outside agencies.</a:t>
            </a:r>
          </a:p>
          <a:p>
            <a:pPr marL="347345" indent="-347345"/>
            <a:endParaRPr lang="en-US">
              <a:ea typeface="+mn-lt"/>
              <a:cs typeface="+mn-lt"/>
            </a:endParaRPr>
          </a:p>
          <a:p>
            <a:pPr marL="0" indent="0" algn="r">
              <a:buNone/>
            </a:pPr>
            <a:r>
              <a:rPr lang="en-US" sz="1600" dirty="0">
                <a:solidFill>
                  <a:schemeClr val="tx1">
                    <a:lumMod val="50000"/>
                  </a:schemeClr>
                </a:solidFill>
                <a:latin typeface="Arial Nova"/>
                <a:ea typeface="+mn-lt"/>
                <a:cs typeface="+mn-lt"/>
              </a:rPr>
              <a:t>(Ord, 2007, p. 6-66).</a:t>
            </a:r>
            <a:endParaRPr lang="en-US" sz="1600" dirty="0">
              <a:solidFill>
                <a:schemeClr val="tx1">
                  <a:lumMod val="50000"/>
                </a:schemeClr>
              </a:solidFill>
              <a:latin typeface="Segoe Print"/>
            </a:endParaRPr>
          </a:p>
        </p:txBody>
      </p:sp>
    </p:spTree>
    <p:extLst>
      <p:ext uri="{BB962C8B-B14F-4D97-AF65-F5344CB8AC3E}">
        <p14:creationId xmlns:p14="http://schemas.microsoft.com/office/powerpoint/2010/main" val="2851350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30728-E3BF-59C4-34E1-6F25852153FA}"/>
              </a:ext>
            </a:extLst>
          </p:cNvPr>
          <p:cNvSpPr>
            <a:spLocks noGrp="1"/>
          </p:cNvSpPr>
          <p:nvPr>
            <p:ph type="title"/>
          </p:nvPr>
        </p:nvSpPr>
        <p:spPr>
          <a:xfrm>
            <a:off x="7075948" y="999667"/>
            <a:ext cx="4717498" cy="1959347"/>
          </a:xfrm>
        </p:spPr>
        <p:txBody>
          <a:bodyPr>
            <a:normAutofit fontScale="90000"/>
          </a:bodyPr>
          <a:lstStyle/>
          <a:p>
            <a:pPr algn="ctr"/>
            <a:r>
              <a:rPr lang="en-US" b="1" u="sng" dirty="0"/>
              <a:t>U &amp; I</a:t>
            </a:r>
            <a:br>
              <a:rPr lang="en-US" b="1" u="sng" dirty="0"/>
            </a:br>
            <a:r>
              <a:rPr lang="en-US" b="1" u="sng" dirty="0"/>
              <a:t>Board Game.</a:t>
            </a:r>
            <a:br>
              <a:rPr lang="en-US" dirty="0"/>
            </a:br>
            <a:br>
              <a:rPr lang="en-US" dirty="0"/>
            </a:br>
            <a:endParaRPr lang="en-US" dirty="0"/>
          </a:p>
        </p:txBody>
      </p:sp>
      <p:pic>
        <p:nvPicPr>
          <p:cNvPr id="5" name="Picture 5" descr="A picture containing text, indoor&#10;&#10;Description automatically generated">
            <a:extLst>
              <a:ext uri="{FF2B5EF4-FFF2-40B4-BE49-F238E27FC236}">
                <a16:creationId xmlns:a16="http://schemas.microsoft.com/office/drawing/2014/main" id="{437B4254-9714-DB19-8CF8-8C622B9E5DA0}"/>
              </a:ext>
            </a:extLst>
          </p:cNvPr>
          <p:cNvPicPr>
            <a:picLocks noGrp="1" noChangeAspect="1"/>
          </p:cNvPicPr>
          <p:nvPr>
            <p:ph type="pic" idx="1"/>
          </p:nvPr>
        </p:nvPicPr>
        <p:blipFill rotWithShape="1">
          <a:blip r:embed="rId2"/>
          <a:srcRect l="5782" r="5782"/>
          <a:stretch/>
        </p:blipFill>
        <p:spPr>
          <a:xfrm>
            <a:off x="836613" y="936129"/>
            <a:ext cx="5943600" cy="4733377"/>
          </a:xfrm>
        </p:spPr>
      </p:pic>
      <p:sp>
        <p:nvSpPr>
          <p:cNvPr id="4" name="Text Placeholder 3">
            <a:extLst>
              <a:ext uri="{FF2B5EF4-FFF2-40B4-BE49-F238E27FC236}">
                <a16:creationId xmlns:a16="http://schemas.microsoft.com/office/drawing/2014/main" id="{8A8C2090-C238-7798-7F3E-284F2CE8FA2B}"/>
              </a:ext>
            </a:extLst>
          </p:cNvPr>
          <p:cNvSpPr>
            <a:spLocks noGrp="1"/>
          </p:cNvSpPr>
          <p:nvPr>
            <p:ph type="body" sz="half" idx="2"/>
          </p:nvPr>
        </p:nvSpPr>
        <p:spPr>
          <a:xfrm>
            <a:off x="7492891" y="2649748"/>
            <a:ext cx="3840480" cy="3074290"/>
          </a:xfrm>
        </p:spPr>
        <p:txBody>
          <a:bodyPr vert="horz" lIns="91440" tIns="45720" rIns="91440" bIns="45720" rtlCol="0" anchor="t">
            <a:normAutofit/>
          </a:bodyPr>
          <a:lstStyle/>
          <a:p>
            <a:r>
              <a:rPr lang="en-US" dirty="0">
                <a:solidFill>
                  <a:schemeClr val="tx1">
                    <a:lumMod val="50000"/>
                  </a:schemeClr>
                </a:solidFill>
              </a:rPr>
              <a:t>Fun, interactive game to support the building of relationships.</a:t>
            </a:r>
          </a:p>
          <a:p>
            <a:r>
              <a:rPr lang="en-US" dirty="0">
                <a:solidFill>
                  <a:schemeClr val="tx1">
                    <a:lumMod val="50000"/>
                  </a:schemeClr>
                </a:solidFill>
              </a:rPr>
              <a:t>Voluntary involvement.</a:t>
            </a:r>
          </a:p>
          <a:p>
            <a:r>
              <a:rPr lang="en-US" dirty="0">
                <a:solidFill>
                  <a:schemeClr val="tx1">
                    <a:lumMod val="50000"/>
                  </a:schemeClr>
                </a:solidFill>
              </a:rPr>
              <a:t>1:1/ Group.</a:t>
            </a:r>
            <a:endParaRPr lang="en-US">
              <a:solidFill>
                <a:schemeClr val="tx1">
                  <a:lumMod val="50000"/>
                </a:schemeClr>
              </a:solidFill>
            </a:endParaRPr>
          </a:p>
          <a:p>
            <a:r>
              <a:rPr lang="en-US" dirty="0">
                <a:solidFill>
                  <a:schemeClr val="tx1">
                    <a:lumMod val="50000"/>
                  </a:schemeClr>
                </a:solidFill>
              </a:rPr>
              <a:t>Young people could help make or design it.</a:t>
            </a:r>
            <a:endParaRPr lang="en-US" dirty="0"/>
          </a:p>
        </p:txBody>
      </p:sp>
      <p:sp>
        <p:nvSpPr>
          <p:cNvPr id="6" name="TextBox 5">
            <a:extLst>
              <a:ext uri="{FF2B5EF4-FFF2-40B4-BE49-F238E27FC236}">
                <a16:creationId xmlns:a16="http://schemas.microsoft.com/office/drawing/2014/main" id="{7235E045-D449-D86B-66F5-7B6A775ED613}"/>
              </a:ext>
            </a:extLst>
          </p:cNvPr>
          <p:cNvSpPr txBox="1"/>
          <p:nvPr/>
        </p:nvSpPr>
        <p:spPr>
          <a:xfrm>
            <a:off x="3044576" y="-55455"/>
            <a:ext cx="611037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u="sng" dirty="0"/>
              <a:t>Activity Time!</a:t>
            </a:r>
            <a:endParaRPr lang="en-US" dirty="0"/>
          </a:p>
        </p:txBody>
      </p:sp>
      <p:sp>
        <p:nvSpPr>
          <p:cNvPr id="7" name="TextBox 6">
            <a:extLst>
              <a:ext uri="{FF2B5EF4-FFF2-40B4-BE49-F238E27FC236}">
                <a16:creationId xmlns:a16="http://schemas.microsoft.com/office/drawing/2014/main" id="{86B82CD8-3D31-6916-6EC7-912E3EFBB3FD}"/>
              </a:ext>
            </a:extLst>
          </p:cNvPr>
          <p:cNvSpPr txBox="1"/>
          <p:nvPr/>
        </p:nvSpPr>
        <p:spPr>
          <a:xfrm>
            <a:off x="1251857" y="417285"/>
            <a:ext cx="381000" cy="14877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FCEAC31-71AB-42C1-D038-53D5FC1E2A31}"/>
              </a:ext>
            </a:extLst>
          </p:cNvPr>
          <p:cNvSpPr txBox="1"/>
          <p:nvPr/>
        </p:nvSpPr>
        <p:spPr>
          <a:xfrm>
            <a:off x="798285" y="6059714"/>
            <a:ext cx="58057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Nova"/>
              </a:rPr>
              <a:t>Images used by (Vulture, 2020). (</a:t>
            </a:r>
            <a:r>
              <a:rPr lang="en-US" sz="1600" dirty="0" err="1">
                <a:latin typeface="Arial Nova"/>
              </a:rPr>
              <a:t>Raskrasil</a:t>
            </a:r>
            <a:r>
              <a:rPr lang="en-US" sz="1600" dirty="0">
                <a:latin typeface="Arial Nova"/>
              </a:rPr>
              <a:t>, 2023).</a:t>
            </a:r>
            <a:endParaRPr lang="en-US" dirty="0"/>
          </a:p>
        </p:txBody>
      </p:sp>
    </p:spTree>
    <p:extLst>
      <p:ext uri="{BB962C8B-B14F-4D97-AF65-F5344CB8AC3E}">
        <p14:creationId xmlns:p14="http://schemas.microsoft.com/office/powerpoint/2010/main" val="357272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869C7-60EE-1458-F3FE-2710EAFAF2F5}"/>
              </a:ext>
            </a:extLst>
          </p:cNvPr>
          <p:cNvSpPr>
            <a:spLocks noGrp="1"/>
          </p:cNvSpPr>
          <p:nvPr>
            <p:ph type="title"/>
          </p:nvPr>
        </p:nvSpPr>
        <p:spPr>
          <a:xfrm>
            <a:off x="1065212" y="146650"/>
            <a:ext cx="10058402" cy="816634"/>
          </a:xfrm>
        </p:spPr>
        <p:txBody>
          <a:bodyPr/>
          <a:lstStyle/>
          <a:p>
            <a:endParaRPr lang="en-US" dirty="0"/>
          </a:p>
        </p:txBody>
      </p:sp>
      <p:sp>
        <p:nvSpPr>
          <p:cNvPr id="3" name="Content Placeholder 2">
            <a:extLst>
              <a:ext uri="{FF2B5EF4-FFF2-40B4-BE49-F238E27FC236}">
                <a16:creationId xmlns:a16="http://schemas.microsoft.com/office/drawing/2014/main" id="{5F057224-0637-5444-A77D-08A07DBD0174}"/>
              </a:ext>
            </a:extLst>
          </p:cNvPr>
          <p:cNvSpPr>
            <a:spLocks noGrp="1"/>
          </p:cNvSpPr>
          <p:nvPr>
            <p:ph idx="1"/>
          </p:nvPr>
        </p:nvSpPr>
        <p:spPr>
          <a:xfrm>
            <a:off x="1065214" y="2112034"/>
            <a:ext cx="10058400" cy="3869666"/>
          </a:xfrm>
        </p:spPr>
        <p:txBody>
          <a:bodyPr vert="horz" lIns="91440" tIns="45720" rIns="91440" bIns="45720" rtlCol="0" anchor="t">
            <a:normAutofit/>
          </a:bodyPr>
          <a:lstStyle/>
          <a:p>
            <a:pPr marL="0" indent="0" algn="ctr">
              <a:buNone/>
            </a:pPr>
            <a:r>
              <a:rPr lang="en-US" sz="7200" dirty="0"/>
              <a:t>WHY?</a:t>
            </a:r>
          </a:p>
        </p:txBody>
      </p:sp>
    </p:spTree>
    <p:extLst>
      <p:ext uri="{BB962C8B-B14F-4D97-AF65-F5344CB8AC3E}">
        <p14:creationId xmlns:p14="http://schemas.microsoft.com/office/powerpoint/2010/main" val="298293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7D07-3CB6-5976-1D74-F749C0FE4B57}"/>
              </a:ext>
            </a:extLst>
          </p:cNvPr>
          <p:cNvSpPr>
            <a:spLocks noGrp="1"/>
          </p:cNvSpPr>
          <p:nvPr>
            <p:ph type="title"/>
          </p:nvPr>
        </p:nvSpPr>
        <p:spPr>
          <a:xfrm>
            <a:off x="1065212" y="117895"/>
            <a:ext cx="10058402" cy="744747"/>
          </a:xfrm>
        </p:spPr>
        <p:txBody>
          <a:bodyPr>
            <a:normAutofit/>
          </a:bodyPr>
          <a:lstStyle/>
          <a:p>
            <a:r>
              <a:rPr lang="en-US" b="1"/>
              <a:t>The Outcomes of My Activity.</a:t>
            </a:r>
          </a:p>
        </p:txBody>
      </p:sp>
      <p:sp>
        <p:nvSpPr>
          <p:cNvPr id="3" name="Content Placeholder 2">
            <a:extLst>
              <a:ext uri="{FF2B5EF4-FFF2-40B4-BE49-F238E27FC236}">
                <a16:creationId xmlns:a16="http://schemas.microsoft.com/office/drawing/2014/main" id="{2736C1B4-A2D3-865B-BCD9-9BD23F91CDF1}"/>
              </a:ext>
            </a:extLst>
          </p:cNvPr>
          <p:cNvSpPr>
            <a:spLocks noGrp="1"/>
          </p:cNvSpPr>
          <p:nvPr>
            <p:ph idx="1"/>
          </p:nvPr>
        </p:nvSpPr>
        <p:spPr>
          <a:xfrm>
            <a:off x="1065214" y="1177506"/>
            <a:ext cx="10058400" cy="5134873"/>
          </a:xfrm>
        </p:spPr>
        <p:txBody>
          <a:bodyPr vert="horz" lIns="91440" tIns="45720" rIns="91440" bIns="45720" rtlCol="0" anchor="t">
            <a:normAutofit/>
          </a:bodyPr>
          <a:lstStyle/>
          <a:p>
            <a:pPr marL="571500" indent="-571500"/>
            <a:r>
              <a:rPr lang="en-US" sz="3600" b="1" dirty="0">
                <a:latin typeface="Segoe Print"/>
              </a:rPr>
              <a:t>Active Participation.</a:t>
            </a:r>
            <a:endParaRPr lang="en-US" b="1" dirty="0">
              <a:latin typeface="Segoe Print"/>
            </a:endParaRPr>
          </a:p>
          <a:p>
            <a:pPr marL="571500" indent="-571500"/>
            <a:endParaRPr lang="en-US" sz="3600" b="1">
              <a:latin typeface="Segoe Print"/>
            </a:endParaRPr>
          </a:p>
          <a:p>
            <a:pPr marL="571500" indent="-571500"/>
            <a:r>
              <a:rPr lang="en-US" sz="3600" b="1" dirty="0">
                <a:latin typeface="Segoe Print"/>
              </a:rPr>
              <a:t>Wider Skills Development.</a:t>
            </a:r>
          </a:p>
          <a:p>
            <a:pPr marL="571500" indent="-571500"/>
            <a:endParaRPr lang="en-US" sz="3600" b="1">
              <a:latin typeface="Segoe Print"/>
            </a:endParaRPr>
          </a:p>
          <a:p>
            <a:pPr marL="571500" indent="-571500"/>
            <a:r>
              <a:rPr lang="en-US" sz="3600" b="1" dirty="0">
                <a:latin typeface="Segoe Print"/>
              </a:rPr>
              <a:t>Enhanced Emotional Competence.</a:t>
            </a:r>
          </a:p>
          <a:p>
            <a:pPr marL="571500" indent="-571500"/>
            <a:endParaRPr lang="en-US">
              <a:latin typeface="Segoe Print"/>
            </a:endParaRPr>
          </a:p>
          <a:p>
            <a:pPr marL="0" indent="0" algn="r">
              <a:buNone/>
            </a:pPr>
            <a:r>
              <a:rPr lang="en-US" sz="1600" dirty="0">
                <a:solidFill>
                  <a:schemeClr val="tx1">
                    <a:lumMod val="50000"/>
                  </a:schemeClr>
                </a:solidFill>
                <a:latin typeface="Arial Nova"/>
              </a:rPr>
              <a:t>(WAG, 2007, p. 7. </a:t>
            </a:r>
            <a:r>
              <a:rPr lang="en-US" sz="1600" dirty="0">
                <a:solidFill>
                  <a:schemeClr val="tx1">
                    <a:lumMod val="50000"/>
                  </a:schemeClr>
                </a:solidFill>
                <a:latin typeface="Arial Nova"/>
                <a:ea typeface="+mn-lt"/>
                <a:cs typeface="+mn-lt"/>
              </a:rPr>
              <a:t>CLD, 2019, p. 5. Youth Work in Wales Review Group. (2022).</a:t>
            </a:r>
            <a:endParaRPr lang="en-US" sz="1600" dirty="0">
              <a:solidFill>
                <a:schemeClr val="tx1">
                  <a:lumMod val="50000"/>
                </a:schemeClr>
              </a:solidFill>
              <a:latin typeface="Arial Nova"/>
            </a:endParaRPr>
          </a:p>
        </p:txBody>
      </p:sp>
    </p:spTree>
    <p:extLst>
      <p:ext uri="{BB962C8B-B14F-4D97-AF65-F5344CB8AC3E}">
        <p14:creationId xmlns:p14="http://schemas.microsoft.com/office/powerpoint/2010/main" val="1962479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6519" y="2875"/>
            <a:ext cx="6858002" cy="1124310"/>
          </a:xfrm>
        </p:spPr>
        <p:txBody>
          <a:bodyPr/>
          <a:lstStyle/>
          <a:p>
            <a:r>
              <a:rPr lang="en-US" b="1">
                <a:latin typeface="Segoe Print"/>
              </a:rPr>
              <a:t>Conclusion.</a:t>
            </a:r>
          </a:p>
        </p:txBody>
      </p:sp>
      <p:sp>
        <p:nvSpPr>
          <p:cNvPr id="3" name="Text Placeholder 2"/>
          <p:cNvSpPr>
            <a:spLocks noGrp="1"/>
          </p:cNvSpPr>
          <p:nvPr>
            <p:ph type="body" idx="1"/>
          </p:nvPr>
        </p:nvSpPr>
        <p:spPr>
          <a:xfrm>
            <a:off x="3287950" y="1275272"/>
            <a:ext cx="8511397" cy="3833003"/>
          </a:xfrm>
        </p:spPr>
        <p:txBody>
          <a:bodyPr vert="horz" lIns="91440" tIns="45720" rIns="91440" bIns="45720" rtlCol="0" anchor="t">
            <a:normAutofit/>
          </a:bodyPr>
          <a:lstStyle/>
          <a:p>
            <a:endParaRPr lang="en-US" b="1" dirty="0"/>
          </a:p>
          <a:p>
            <a:endParaRPr lang="en-US"/>
          </a:p>
          <a:p>
            <a:endParaRPr lang="en-US"/>
          </a:p>
        </p:txBody>
      </p:sp>
      <p:sp>
        <p:nvSpPr>
          <p:cNvPr id="4" name="TextBox 3">
            <a:extLst>
              <a:ext uri="{FF2B5EF4-FFF2-40B4-BE49-F238E27FC236}">
                <a16:creationId xmlns:a16="http://schemas.microsoft.com/office/drawing/2014/main" id="{868AA6F2-9B8C-E50C-E2E2-71277D18552C}"/>
              </a:ext>
            </a:extLst>
          </p:cNvPr>
          <p:cNvSpPr txBox="1"/>
          <p:nvPr/>
        </p:nvSpPr>
        <p:spPr>
          <a:xfrm>
            <a:off x="8041051" y="575847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Thank you.</a:t>
            </a:r>
          </a:p>
        </p:txBody>
      </p:sp>
      <p:sp>
        <p:nvSpPr>
          <p:cNvPr id="5" name="TextBox 4">
            <a:extLst>
              <a:ext uri="{FF2B5EF4-FFF2-40B4-BE49-F238E27FC236}">
                <a16:creationId xmlns:a16="http://schemas.microsoft.com/office/drawing/2014/main" id="{6C144713-6253-13FF-C820-357A20CF4557}"/>
              </a:ext>
            </a:extLst>
          </p:cNvPr>
          <p:cNvSpPr txBox="1"/>
          <p:nvPr/>
        </p:nvSpPr>
        <p:spPr>
          <a:xfrm>
            <a:off x="3619328" y="1477102"/>
            <a:ext cx="785585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It takes many skills, tools, and approaches to develop these relationships with young people. </a:t>
            </a:r>
          </a:p>
          <a:p>
            <a:r>
              <a:rPr lang="en-US" dirty="0"/>
              <a:t>Whether working in groups or 1:1, the building of meaningful relationships is paramount to the effectiveness of youth work. Without the building of meaningful relationships, there is no effective youth work taking place.</a:t>
            </a:r>
            <a:endParaRPr lang="en-US"/>
          </a:p>
          <a:p>
            <a:endParaRPr lang="en-US" dirty="0"/>
          </a:p>
          <a:p>
            <a:r>
              <a:rPr lang="en-US" dirty="0"/>
              <a:t>Having a meaningful relationship within the youth work setting provides many beneficial outcomes for young people. This can provide them with new experiences and challenges, to develop their skills in ways that may not otherwise be available to them.</a:t>
            </a:r>
          </a:p>
          <a:p>
            <a:endParaRPr lang="en-US" dirty="0"/>
          </a:p>
          <a:p>
            <a:r>
              <a:rPr lang="en-US" dirty="0"/>
              <a:t>Having a meaningful relationship will mean that the young people will want to take part, they will want to learn and enjoy the process.</a:t>
            </a:r>
          </a:p>
          <a:p>
            <a:endParaRPr lang="en-US"/>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2" y="2876"/>
            <a:ext cx="10058402" cy="701616"/>
          </a:xfrm>
        </p:spPr>
        <p:txBody>
          <a:bodyPr>
            <a:normAutofit fontScale="90000"/>
          </a:bodyPr>
          <a:lstStyle/>
          <a:p>
            <a:r>
              <a:rPr lang="en-US" sz="4400" b="1"/>
              <a:t>Reference List:</a:t>
            </a:r>
          </a:p>
        </p:txBody>
      </p:sp>
      <p:sp>
        <p:nvSpPr>
          <p:cNvPr id="14" name="Content Placeholder 13"/>
          <p:cNvSpPr>
            <a:spLocks noGrp="1"/>
          </p:cNvSpPr>
          <p:nvPr>
            <p:ph idx="1"/>
          </p:nvPr>
        </p:nvSpPr>
        <p:spPr>
          <a:xfrm>
            <a:off x="173818" y="573658"/>
            <a:ext cx="11826814" cy="6285062"/>
          </a:xfrm>
        </p:spPr>
        <p:txBody>
          <a:bodyPr vert="horz" lIns="91440" tIns="45720" rIns="91440" bIns="45720" rtlCol="0" anchor="t">
            <a:noAutofit/>
          </a:bodyPr>
          <a:lstStyle/>
          <a:p>
            <a:pPr marL="0" indent="0">
              <a:buNone/>
            </a:pPr>
            <a:r>
              <a:rPr lang="en-GB" sz="1000" dirty="0">
                <a:latin typeface="Arial Nova"/>
                <a:ea typeface="+mn-lt"/>
                <a:cs typeface="+mn-lt"/>
              </a:rPr>
              <a:t> </a:t>
            </a:r>
            <a:r>
              <a:rPr lang="en-GB" sz="1100" dirty="0">
                <a:latin typeface="Arial Nova"/>
                <a:ea typeface="+mn-lt"/>
                <a:cs typeface="+mn-lt"/>
              </a:rPr>
              <a:t>*       CLD Standards Council Scotland. (2019)</a:t>
            </a:r>
            <a:r>
              <a:rPr lang="en-GB" sz="1100" i="1" dirty="0">
                <a:latin typeface="Arial Nova"/>
                <a:ea typeface="+mn-lt"/>
                <a:cs typeface="+mn-lt"/>
              </a:rPr>
              <a:t> Youth Work National Occupational Standards, Introduction.</a:t>
            </a:r>
            <a:r>
              <a:rPr lang="en-GB" sz="1100" dirty="0">
                <a:latin typeface="Arial Nova"/>
                <a:ea typeface="+mn-lt"/>
                <a:cs typeface="+mn-lt"/>
              </a:rPr>
              <a:t> Glasgow: Standards Council Scotland.</a:t>
            </a:r>
          </a:p>
          <a:p>
            <a:pPr marL="171450" indent="-171450"/>
            <a:r>
              <a:rPr lang="en-GB" sz="1100" dirty="0">
                <a:latin typeface="Arial Nova"/>
                <a:ea typeface="+mn-lt"/>
                <a:cs typeface="+mn-lt"/>
              </a:rPr>
              <a:t>     Cottrell, S. (2019) </a:t>
            </a:r>
            <a:r>
              <a:rPr lang="en-GB" sz="1100" i="1" dirty="0">
                <a:latin typeface="Arial Nova"/>
                <a:ea typeface="+mn-lt"/>
                <a:cs typeface="+mn-lt"/>
              </a:rPr>
              <a:t>The Study Skills Handbook</a:t>
            </a:r>
            <a:r>
              <a:rPr lang="en-GB" sz="1100" dirty="0">
                <a:latin typeface="Arial Nova"/>
                <a:ea typeface="+mn-lt"/>
                <a:cs typeface="+mn-lt"/>
              </a:rPr>
              <a:t>. 5th </a:t>
            </a:r>
            <a:r>
              <a:rPr lang="en-GB" sz="1100" dirty="0" err="1">
                <a:latin typeface="Arial Nova"/>
                <a:ea typeface="+mn-lt"/>
                <a:cs typeface="+mn-lt"/>
              </a:rPr>
              <a:t>edn</a:t>
            </a:r>
            <a:r>
              <a:rPr lang="en-GB" sz="1100" dirty="0">
                <a:latin typeface="Arial Nova"/>
                <a:ea typeface="+mn-lt"/>
                <a:cs typeface="+mn-lt"/>
              </a:rPr>
              <a:t>. Dublin: Bloomsbury Publishing Plc.</a:t>
            </a:r>
          </a:p>
          <a:p>
            <a:pPr marL="347345" indent="-347345"/>
            <a:r>
              <a:rPr lang="en-GB" sz="1100" dirty="0">
                <a:latin typeface="Arial Nova"/>
                <a:ea typeface="+mn-lt"/>
                <a:cs typeface="+mn-lt"/>
              </a:rPr>
              <a:t>Egan, G. (2014) </a:t>
            </a:r>
            <a:r>
              <a:rPr lang="en-GB" sz="1100" i="1" dirty="0">
                <a:latin typeface="Arial Nova"/>
                <a:ea typeface="+mn-lt"/>
                <a:cs typeface="+mn-lt"/>
              </a:rPr>
              <a:t>The Skilled Helper, A Problem-Management and Opportunity- Development Approach to Helping. </a:t>
            </a:r>
            <a:r>
              <a:rPr lang="en-GB" sz="1100" dirty="0">
                <a:latin typeface="Arial Nova"/>
                <a:ea typeface="+mn-lt"/>
                <a:cs typeface="+mn-lt"/>
              </a:rPr>
              <a:t>10th </a:t>
            </a:r>
            <a:r>
              <a:rPr lang="en-GB" sz="1100" dirty="0" err="1">
                <a:latin typeface="Arial Nova"/>
                <a:ea typeface="+mn-lt"/>
                <a:cs typeface="+mn-lt"/>
              </a:rPr>
              <a:t>edn</a:t>
            </a:r>
            <a:r>
              <a:rPr lang="en-GB" sz="1100" dirty="0">
                <a:latin typeface="Arial Nova"/>
                <a:ea typeface="+mn-lt"/>
                <a:cs typeface="+mn-lt"/>
              </a:rPr>
              <a:t>. United States of America: Jamie Perkins.</a:t>
            </a:r>
          </a:p>
          <a:p>
            <a:pPr marL="347345" indent="-347345"/>
            <a:r>
              <a:rPr lang="en-GB" sz="1100" dirty="0">
                <a:latin typeface="Arial Nova"/>
                <a:ea typeface="+mn-lt"/>
                <a:cs typeface="+mn-lt"/>
              </a:rPr>
              <a:t>Heron, J. (1999) </a:t>
            </a:r>
            <a:r>
              <a:rPr lang="en-GB" sz="1100" i="1" dirty="0">
                <a:latin typeface="Arial Nova"/>
                <a:ea typeface="+mn-lt"/>
                <a:cs typeface="+mn-lt"/>
              </a:rPr>
              <a:t>The Complete Facilitator's Handbook</a:t>
            </a:r>
            <a:r>
              <a:rPr lang="en-GB" sz="1100" dirty="0">
                <a:latin typeface="Arial Nova"/>
                <a:ea typeface="+mn-lt"/>
                <a:cs typeface="+mn-lt"/>
              </a:rPr>
              <a:t>. London; Kogan Page Limited [pdf] Available at: </a:t>
            </a:r>
            <a:r>
              <a:rPr lang="en-GB" sz="1100" dirty="0">
                <a:latin typeface="Arial Nova"/>
                <a:ea typeface="+mn-lt"/>
                <a:cs typeface="+mn-lt"/>
                <a:hlinkClick r:id="rId2"/>
              </a:rPr>
              <a:t>https://johnheron-archive.co.uk/wp-content/uploads/2020/03/cfh.pdf</a:t>
            </a:r>
            <a:r>
              <a:rPr lang="en-GB" sz="1100" dirty="0">
                <a:latin typeface="Arial Nova"/>
                <a:ea typeface="+mn-lt"/>
                <a:cs typeface="+mn-lt"/>
              </a:rPr>
              <a:t> (Accessed 24 February 2023).</a:t>
            </a:r>
            <a:endParaRPr lang="en-GB" sz="1100">
              <a:latin typeface="Arial Nova"/>
            </a:endParaRPr>
          </a:p>
          <a:p>
            <a:pPr marL="347345" indent="-347345"/>
            <a:r>
              <a:rPr lang="en-GB" sz="1100" dirty="0">
                <a:latin typeface="Arial Nova"/>
                <a:ea typeface="+mn-lt"/>
                <a:cs typeface="+mn-lt"/>
              </a:rPr>
              <a:t>Ingram, G. and Harris, J. (2001) </a:t>
            </a:r>
            <a:r>
              <a:rPr lang="en-GB" sz="1100" i="1" dirty="0">
                <a:latin typeface="Arial Nova"/>
                <a:ea typeface="+mn-lt"/>
                <a:cs typeface="+mn-lt"/>
              </a:rPr>
              <a:t>Delivering Good Youth Work.</a:t>
            </a:r>
            <a:r>
              <a:rPr lang="en-GB" sz="1100" dirty="0">
                <a:latin typeface="Arial Nova"/>
                <a:ea typeface="+mn-lt"/>
                <a:cs typeface="+mn-lt"/>
              </a:rPr>
              <a:t> Dorset: Russell House Publishing Ltd.</a:t>
            </a:r>
          </a:p>
          <a:p>
            <a:pPr marL="347345" indent="-347345"/>
            <a:r>
              <a:rPr lang="en-GB" sz="1100" dirty="0">
                <a:latin typeface="Arial Nova"/>
                <a:ea typeface="+mn-lt"/>
                <a:cs typeface="+mn-lt"/>
              </a:rPr>
              <a:t>Ord, J. (2007) </a:t>
            </a:r>
            <a:r>
              <a:rPr lang="en-GB" sz="1100" i="1" dirty="0">
                <a:latin typeface="Arial Nova"/>
                <a:ea typeface="+mn-lt"/>
                <a:cs typeface="+mn-lt"/>
              </a:rPr>
              <a:t>Youth Work Process, Product and Practice. Dorset: Russell House Publishing Ltd. </a:t>
            </a:r>
          </a:p>
          <a:p>
            <a:pPr marL="347345" indent="-347345"/>
            <a:r>
              <a:rPr lang="en-GB" sz="1100" dirty="0">
                <a:latin typeface="Arial Nova"/>
                <a:ea typeface="+mn-lt"/>
                <a:cs typeface="+mn-lt"/>
              </a:rPr>
              <a:t>Psychology Today. (2023)</a:t>
            </a:r>
            <a:r>
              <a:rPr lang="en-GB" sz="1100" i="1" dirty="0">
                <a:latin typeface="Arial Nova"/>
                <a:ea typeface="+mn-lt"/>
                <a:cs typeface="+mn-lt"/>
              </a:rPr>
              <a:t> The Five Keys To Mindful Loving. [Internet]. Available at: </a:t>
            </a:r>
            <a:r>
              <a:rPr lang="en-GB" sz="1100" dirty="0">
                <a:latin typeface="Arial Nova"/>
                <a:ea typeface="+mn-lt"/>
                <a:cs typeface="+mn-lt"/>
                <a:hlinkClick r:id="rId3"/>
              </a:rPr>
              <a:t>https://www.psychologytoday.com/gb/blog/stop-caretaking-the-borderline-or-narcissist/201405/the-five-keys-mindful-loving</a:t>
            </a:r>
            <a:r>
              <a:rPr lang="en-GB" sz="1100" i="1" dirty="0">
                <a:latin typeface="Arial Nova"/>
                <a:ea typeface="+mn-lt"/>
                <a:cs typeface="+mn-lt"/>
              </a:rPr>
              <a:t> (Accessed: 24 February 2023).</a:t>
            </a:r>
          </a:p>
          <a:p>
            <a:pPr marL="347345" indent="-347345"/>
            <a:r>
              <a:rPr lang="en-GB" sz="1100" dirty="0" err="1">
                <a:latin typeface="Arial Nova"/>
                <a:ea typeface="+mn-lt"/>
                <a:cs typeface="+mn-lt"/>
              </a:rPr>
              <a:t>Raskrasil</a:t>
            </a:r>
            <a:r>
              <a:rPr lang="en-GB" sz="1100" dirty="0">
                <a:latin typeface="Arial Nova"/>
                <a:ea typeface="+mn-lt"/>
                <a:cs typeface="+mn-lt"/>
              </a:rPr>
              <a:t>. (2023) F</a:t>
            </a:r>
            <a:r>
              <a:rPr lang="en-GB" sz="1100" i="1" dirty="0">
                <a:latin typeface="Arial Nova"/>
                <a:ea typeface="+mn-lt"/>
                <a:cs typeface="+mn-lt"/>
              </a:rPr>
              <a:t>riendship </a:t>
            </a:r>
            <a:r>
              <a:rPr lang="en-GB" sz="1100" i="1" dirty="0" err="1">
                <a:latin typeface="Arial Nova"/>
                <a:ea typeface="+mn-lt"/>
                <a:cs typeface="+mn-lt"/>
              </a:rPr>
              <a:t>Coloring</a:t>
            </a:r>
            <a:r>
              <a:rPr lang="en-GB" sz="1100" i="1" dirty="0">
                <a:latin typeface="Arial Nova"/>
                <a:ea typeface="+mn-lt"/>
                <a:cs typeface="+mn-lt"/>
              </a:rPr>
              <a:t> Pages. </a:t>
            </a:r>
            <a:r>
              <a:rPr lang="en-GB" sz="1100" dirty="0">
                <a:latin typeface="Arial Nova"/>
                <a:ea typeface="+mn-lt"/>
                <a:cs typeface="+mn-lt"/>
              </a:rPr>
              <a:t>Available at: </a:t>
            </a:r>
            <a:r>
              <a:rPr lang="en-GB" sz="1100" dirty="0">
                <a:latin typeface="Arial Nova"/>
                <a:ea typeface="+mn-lt"/>
                <a:cs typeface="+mn-lt"/>
                <a:hlinkClick r:id="rId4"/>
              </a:rPr>
              <a:t>https://raskrasil.com/en/friendship-coloring-pages/</a:t>
            </a:r>
            <a:r>
              <a:rPr lang="en-GB" sz="1100" dirty="0">
                <a:latin typeface="Arial Nova"/>
                <a:ea typeface="+mn-lt"/>
                <a:cs typeface="+mn-lt"/>
              </a:rPr>
              <a:t> (Accessed:28 February 2023).</a:t>
            </a:r>
          </a:p>
          <a:p>
            <a:pPr marL="347345" indent="-347345"/>
            <a:r>
              <a:rPr lang="en-GB" sz="1100" dirty="0">
                <a:latin typeface="Arial Nova"/>
                <a:ea typeface="+mn-lt"/>
                <a:cs typeface="+mn-lt"/>
              </a:rPr>
              <a:t>Rogers, C. (2020) </a:t>
            </a:r>
            <a:r>
              <a:rPr lang="en-GB" sz="1100" i="1" dirty="0">
                <a:latin typeface="Arial Nova"/>
                <a:ea typeface="+mn-lt"/>
                <a:cs typeface="+mn-lt"/>
              </a:rPr>
              <a:t>Client-</a:t>
            </a:r>
            <a:r>
              <a:rPr lang="en-GB" sz="1100" i="1" dirty="0" err="1">
                <a:latin typeface="Arial Nova"/>
                <a:ea typeface="+mn-lt"/>
                <a:cs typeface="+mn-lt"/>
              </a:rPr>
              <a:t>Centered</a:t>
            </a:r>
            <a:r>
              <a:rPr lang="en-GB" sz="1100" i="1" dirty="0">
                <a:latin typeface="Arial Nova"/>
                <a:ea typeface="+mn-lt"/>
                <a:cs typeface="+mn-lt"/>
              </a:rPr>
              <a:t> Therapy. </a:t>
            </a:r>
            <a:r>
              <a:rPr lang="en-GB" sz="1100" dirty="0">
                <a:latin typeface="Arial Nova"/>
                <a:ea typeface="+mn-lt"/>
                <a:cs typeface="+mn-lt"/>
              </a:rPr>
              <a:t>Great Britain: Constable.</a:t>
            </a:r>
          </a:p>
          <a:p>
            <a:pPr marL="347345" indent="-347345"/>
            <a:r>
              <a:rPr lang="en-GB" sz="1100" dirty="0">
                <a:latin typeface="Arial Nova"/>
                <a:ea typeface="+mn-lt"/>
                <a:cs typeface="+mn-lt"/>
              </a:rPr>
              <a:t>Sapin, K. (2013) </a:t>
            </a:r>
            <a:r>
              <a:rPr lang="en-GB" sz="1100" i="1" dirty="0">
                <a:latin typeface="Arial Nova"/>
                <a:ea typeface="+mn-lt"/>
                <a:cs typeface="+mn-lt"/>
              </a:rPr>
              <a:t>Essential Skills For Youth Work Practice.</a:t>
            </a:r>
            <a:r>
              <a:rPr lang="en-GB" sz="1100" dirty="0">
                <a:latin typeface="Arial Nova"/>
                <a:ea typeface="+mn-lt"/>
                <a:cs typeface="+mn-lt"/>
              </a:rPr>
              <a:t> 2nd </a:t>
            </a:r>
            <a:r>
              <a:rPr lang="en-GB" sz="1100" dirty="0" err="1">
                <a:latin typeface="Arial Nova"/>
                <a:ea typeface="+mn-lt"/>
                <a:cs typeface="+mn-lt"/>
              </a:rPr>
              <a:t>edn</a:t>
            </a:r>
            <a:r>
              <a:rPr lang="en-GB" sz="1100" dirty="0">
                <a:latin typeface="Arial Nova"/>
                <a:ea typeface="+mn-lt"/>
                <a:cs typeface="+mn-lt"/>
              </a:rPr>
              <a:t>. London: SAGE Publications Ltd.</a:t>
            </a:r>
          </a:p>
          <a:p>
            <a:pPr marL="347345" indent="-347345"/>
            <a:r>
              <a:rPr lang="en-GB" sz="1100" dirty="0">
                <a:latin typeface="Arial Nova"/>
                <a:ea typeface="+mn-lt"/>
                <a:cs typeface="+mn-lt"/>
              </a:rPr>
              <a:t>Vulture. (2020)</a:t>
            </a:r>
            <a:r>
              <a:rPr lang="en-GB" sz="1100" i="1" dirty="0">
                <a:latin typeface="Arial Nova"/>
                <a:ea typeface="+mn-lt"/>
                <a:cs typeface="+mn-lt"/>
              </a:rPr>
              <a:t> Patrick from SpongeBob, Born A Star, Gets Late-Night Show.</a:t>
            </a:r>
            <a:r>
              <a:rPr lang="en-GB" sz="1100" dirty="0">
                <a:latin typeface="Arial Nova"/>
                <a:ea typeface="+mn-lt"/>
                <a:cs typeface="+mn-lt"/>
              </a:rPr>
              <a:t> Available at:  </a:t>
            </a:r>
            <a:r>
              <a:rPr lang="en-GB" sz="1100" dirty="0">
                <a:latin typeface="Arial Nova"/>
                <a:ea typeface="+mn-lt"/>
                <a:cs typeface="+mn-lt"/>
                <a:hlinkClick r:id="rId5"/>
              </a:rPr>
              <a:t>https://www.vulture.com/2020/08/spongebob-patrick-star-show-spinoff.html</a:t>
            </a:r>
            <a:r>
              <a:rPr lang="en-GB" sz="1100" dirty="0">
                <a:latin typeface="Arial Nova"/>
                <a:ea typeface="+mn-lt"/>
                <a:cs typeface="+mn-lt"/>
              </a:rPr>
              <a:t> (Accessed: 28 February 2023).</a:t>
            </a:r>
          </a:p>
          <a:p>
            <a:pPr marL="347345" indent="-347345"/>
            <a:r>
              <a:rPr lang="en-GB" sz="1100" dirty="0">
                <a:latin typeface="Arial Nova"/>
                <a:ea typeface="+mn-lt"/>
                <a:cs typeface="+mn-lt"/>
              </a:rPr>
              <a:t>WAG. (2007) </a:t>
            </a:r>
            <a:r>
              <a:rPr lang="en-GB" sz="1100" i="1" dirty="0">
                <a:latin typeface="Arial Nova"/>
                <a:ea typeface="+mn-lt"/>
                <a:cs typeface="+mn-lt"/>
              </a:rPr>
              <a:t>National Youth Service Strategy or Wales, Young people, youth work, Youth Service. </a:t>
            </a:r>
            <a:r>
              <a:rPr lang="en-GB" sz="1100" dirty="0">
                <a:latin typeface="Arial Nova"/>
                <a:ea typeface="+mn-lt"/>
                <a:cs typeface="+mn-lt"/>
              </a:rPr>
              <a:t>[pdf] Available at: </a:t>
            </a:r>
            <a:r>
              <a:rPr lang="en-GB" sz="1100" dirty="0">
                <a:latin typeface="Arial Nova"/>
                <a:ea typeface="+mn-lt"/>
                <a:cs typeface="+mn-lt"/>
                <a:hlinkClick r:id="rId6"/>
              </a:rPr>
              <a:t>https://infed.org/mobi/young-people-youth-work-youth-service-national-youth-service-strategy-for-wales/</a:t>
            </a:r>
            <a:r>
              <a:rPr lang="en-GB" sz="1100" dirty="0">
                <a:latin typeface="Arial Nova"/>
                <a:ea typeface="+mn-lt"/>
                <a:cs typeface="+mn-lt"/>
              </a:rPr>
              <a:t>(Accessed 24 February 2023).</a:t>
            </a:r>
            <a:endParaRPr lang="en-GB" sz="1100">
              <a:latin typeface="Arial Nova"/>
            </a:endParaRPr>
          </a:p>
          <a:p>
            <a:pPr marL="347345" indent="-347345"/>
            <a:r>
              <a:rPr lang="en-GB" sz="1100" dirty="0">
                <a:latin typeface="Arial Nova"/>
                <a:ea typeface="+mn-lt"/>
                <a:cs typeface="+mn-lt"/>
              </a:rPr>
              <a:t>Youth Work in Wales Review Group. (2022)</a:t>
            </a:r>
            <a:r>
              <a:rPr lang="en-GB" sz="1100" i="1" dirty="0">
                <a:latin typeface="Arial Nova"/>
                <a:ea typeface="+mn-lt"/>
                <a:cs typeface="+mn-lt"/>
              </a:rPr>
              <a:t> Youth Work in Wales: Principles and Purposes.</a:t>
            </a:r>
            <a:r>
              <a:rPr lang="en-GB" sz="1100" dirty="0">
                <a:latin typeface="Arial Nova"/>
                <a:ea typeface="+mn-lt"/>
                <a:cs typeface="+mn-lt"/>
              </a:rPr>
              <a:t> Cardiff: Youth Work in Wales Review Group. </a:t>
            </a:r>
            <a:endParaRPr lang="en-US" sz="1100" dirty="0">
              <a:latin typeface="Arial Nova"/>
              <a:ea typeface="+mn-lt"/>
              <a:cs typeface="+mn-lt"/>
            </a:endParaRPr>
          </a:p>
        </p:txBody>
      </p:sp>
    </p:spTree>
    <p:extLst>
      <p:ext uri="{BB962C8B-B14F-4D97-AF65-F5344CB8AC3E}">
        <p14:creationId xmlns:p14="http://schemas.microsoft.com/office/powerpoint/2010/main" val="1613116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141aba3b8f8cb7f331be6546df69db50">
  <xsd:schema xmlns:xsd="http://www.w3.org/2001/XMLSchema" xmlns:xs="http://www.w3.org/2001/XMLSchema" xmlns:p="http://schemas.microsoft.com/office/2006/metadata/properties" targetNamespace="http://schemas.microsoft.com/office/2006/metadata/properties" ma:root="true" ma:fieldsID="f8e4ef66d87525153bd8907774ed28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0B2A3E7-B135-4E1F-BCE7-FDF1A002465B}">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A8F2BFE-8BB5-4138-9232-B12804F47F3E}">
  <ds:schemaRefs>
    <ds:schemaRef ds:uri="http://schemas.microsoft.com/sharepoint/v3/contenttype/forms"/>
  </ds:schemaRefs>
</ds:datastoreItem>
</file>

<file path=customXml/itemProps3.xml><?xml version="1.0" encoding="utf-8"?>
<ds:datastoreItem xmlns:ds="http://schemas.openxmlformats.org/officeDocument/2006/customXml" ds:itemID="{3E3374BC-E25E-4BAE-AD72-418F94B7FFDC}">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Nature Illustration 16x9</vt:lpstr>
      <vt:lpstr>Building Meaningful Relationships.</vt:lpstr>
      <vt:lpstr>PowerPoint Presentation</vt:lpstr>
      <vt:lpstr>Skills and tools.</vt:lpstr>
      <vt:lpstr>Heron's Modes of Facilitation.</vt:lpstr>
      <vt:lpstr>Building 1:1 Relationships. </vt:lpstr>
      <vt:lpstr>Richo's five A's</vt:lpstr>
      <vt:lpstr>The S.O.L.E.R Model.</vt:lpstr>
      <vt:lpstr>Carl Rogers.</vt:lpstr>
      <vt:lpstr>Building Relationships within Groups. </vt:lpstr>
      <vt:lpstr>Tuckman's Theory</vt:lpstr>
      <vt:lpstr>Methods:</vt:lpstr>
      <vt:lpstr>U &amp; I Board Game.  </vt:lpstr>
      <vt:lpstr>PowerPoint Presentation</vt:lpstr>
      <vt:lpstr>The Outcomes of My Activity.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revision>362</cp:revision>
  <dcterms:created xsi:type="dcterms:W3CDTF">2023-02-13T15:17:36Z</dcterms:created>
  <dcterms:modified xsi:type="dcterms:W3CDTF">2023-03-01T14:59:55Z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