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84035-4C8B-439F-A9B3-E2C25901DAC1}" v="32" dt="2022-03-03T22:44:59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d Jakirul Islam" userId="f71fbd0c825304bc" providerId="LiveId" clId="{2A684035-4C8B-439F-A9B3-E2C25901DAC1}"/>
    <pc:docChg chg="custSel addSld modSld">
      <pc:chgData name="Md Jakirul Islam" userId="f71fbd0c825304bc" providerId="LiveId" clId="{2A684035-4C8B-439F-A9B3-E2C25901DAC1}" dt="2022-03-03T22:43:30.897" v="16"/>
      <pc:docMkLst>
        <pc:docMk/>
      </pc:docMkLst>
      <pc:sldChg chg="addSp modSp">
        <pc:chgData name="Md Jakirul Islam" userId="f71fbd0c825304bc" providerId="LiveId" clId="{2A684035-4C8B-439F-A9B3-E2C25901DAC1}" dt="2022-03-03T22:34:41.451" v="10"/>
        <pc:sldMkLst>
          <pc:docMk/>
          <pc:sldMk cId="2921402705" sldId="257"/>
        </pc:sldMkLst>
        <pc:picChg chg="add mod">
          <ac:chgData name="Md Jakirul Islam" userId="f71fbd0c825304bc" providerId="LiveId" clId="{2A684035-4C8B-439F-A9B3-E2C25901DAC1}" dt="2022-03-03T22:34:41.451" v="10"/>
          <ac:picMkLst>
            <pc:docMk/>
            <pc:sldMk cId="2921402705" sldId="257"/>
            <ac:picMk id="4" creationId="{450DF137-7774-4683-861A-E3DA4AD378D8}"/>
          </ac:picMkLst>
        </pc:picChg>
      </pc:sldChg>
      <pc:sldChg chg="addSp modSp">
        <pc:chgData name="Md Jakirul Islam" userId="f71fbd0c825304bc" providerId="LiveId" clId="{2A684035-4C8B-439F-A9B3-E2C25901DAC1}" dt="2022-03-03T22:34:41.451" v="10"/>
        <pc:sldMkLst>
          <pc:docMk/>
          <pc:sldMk cId="1204154302" sldId="258"/>
        </pc:sldMkLst>
        <pc:picChg chg="add mod">
          <ac:chgData name="Md Jakirul Islam" userId="f71fbd0c825304bc" providerId="LiveId" clId="{2A684035-4C8B-439F-A9B3-E2C25901DAC1}" dt="2022-03-03T22:34:41.451" v="10"/>
          <ac:picMkLst>
            <pc:docMk/>
            <pc:sldMk cId="1204154302" sldId="258"/>
            <ac:picMk id="4" creationId="{B1F7E4CD-DB46-4A72-B5F0-064B10A9D7BD}"/>
          </ac:picMkLst>
        </pc:picChg>
      </pc:sldChg>
      <pc:sldChg chg="addSp delSp modSp new mod modAnim">
        <pc:chgData name="Md Jakirul Islam" userId="f71fbd0c825304bc" providerId="LiveId" clId="{2A684035-4C8B-439F-A9B3-E2C25901DAC1}" dt="2022-03-03T22:43:30.897" v="16"/>
        <pc:sldMkLst>
          <pc:docMk/>
          <pc:sldMk cId="2141445424" sldId="259"/>
        </pc:sldMkLst>
        <pc:spChg chg="mod">
          <ac:chgData name="Md Jakirul Islam" userId="f71fbd0c825304bc" providerId="LiveId" clId="{2A684035-4C8B-439F-A9B3-E2C25901DAC1}" dt="2022-03-03T22:30:05.184" v="9" actId="20577"/>
          <ac:spMkLst>
            <pc:docMk/>
            <pc:sldMk cId="2141445424" sldId="259"/>
            <ac:spMk id="2" creationId="{F62889F9-C2F2-4B1F-B7C9-1910A7BEB394}"/>
          </ac:spMkLst>
        </pc:spChg>
        <pc:spChg chg="del mod">
          <ac:chgData name="Md Jakirul Islam" userId="f71fbd0c825304bc" providerId="LiveId" clId="{2A684035-4C8B-439F-A9B3-E2C25901DAC1}" dt="2022-03-03T22:43:30.897" v="16"/>
          <ac:spMkLst>
            <pc:docMk/>
            <pc:sldMk cId="2141445424" sldId="259"/>
            <ac:spMk id="3" creationId="{B64BAE91-D24D-432E-8DA6-5AD079400B56}"/>
          </ac:spMkLst>
        </pc:spChg>
        <pc:picChg chg="add mod">
          <ac:chgData name="Md Jakirul Islam" userId="f71fbd0c825304bc" providerId="LiveId" clId="{2A684035-4C8B-439F-A9B3-E2C25901DAC1}" dt="2022-03-03T22:35:08.345" v="11"/>
          <ac:picMkLst>
            <pc:docMk/>
            <pc:sldMk cId="2141445424" sldId="259"/>
            <ac:picMk id="4" creationId="{9F28A7D7-1D85-4552-A8C7-536711734F4D}"/>
          </ac:picMkLst>
        </pc:picChg>
        <pc:picChg chg="add mod">
          <ac:chgData name="Md Jakirul Islam" userId="f71fbd0c825304bc" providerId="LiveId" clId="{2A684035-4C8B-439F-A9B3-E2C25901DAC1}" dt="2022-03-03T22:43:30.897" v="16"/>
          <ac:picMkLst>
            <pc:docMk/>
            <pc:sldMk cId="2141445424" sldId="259"/>
            <ac:picMk id="5" creationId="{D779839B-006F-4028-A1AD-A74409D3682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31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879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56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924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35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58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188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669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6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6350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252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3/3/2022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807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FA88D0-E295-4CF3-934C-6423EACEB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179DC2-C98E-417D-9EB3-38C17B123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1840" y="1412248"/>
            <a:ext cx="9087992" cy="5009776"/>
          </a:xfrm>
        </p:spPr>
        <p:txBody>
          <a:bodyPr anchor="t">
            <a:normAutofit/>
          </a:bodyPr>
          <a:lstStyle/>
          <a:p>
            <a: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  <a:t>Name: Md Jakirul Islam</a:t>
            </a: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  <a:t>Student no: 2017475</a:t>
            </a: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  <a:t>Module: Foreign Language and Cultural Awareness.</a:t>
            </a: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  <a:t>Module No: BMIH5003</a:t>
            </a: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  <a:t>TUTOR: RODRIGO</a:t>
            </a: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 OF THE LECTURER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US" sz="2800" dirty="0">
                <a:solidFill>
                  <a:srgbClr val="FFFFFF"/>
                </a:solidFill>
                <a:latin typeface="Arial Nova Light" panose="020B0304020202020204" pitchFamily="34" charset="0"/>
              </a:rPr>
            </a:br>
            <a:endParaRPr lang="en-GB" sz="2800" dirty="0">
              <a:solidFill>
                <a:srgbClr val="FFFFFF"/>
              </a:solidFill>
              <a:latin typeface="Arial Nova Light" panose="020B03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7DB0A-3241-4065-809A-0ED7D55BE9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H="1" flipV="1">
            <a:off x="11582649" y="6151534"/>
            <a:ext cx="47022" cy="76546"/>
          </a:xfrm>
        </p:spPr>
        <p:txBody>
          <a:bodyPr anchor="b">
            <a:normAutofit fontScale="25000" lnSpcReduction="20000"/>
          </a:bodyPr>
          <a:lstStyle/>
          <a:p>
            <a:pPr algn="r"/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4E56A8-93D5-4BE3-AE61-84677331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492A0C-1773-477B-83B5-C707CB057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2">
            <a:extLst>
              <a:ext uri="{FF2B5EF4-FFF2-40B4-BE49-F238E27FC236}">
                <a16:creationId xmlns:a16="http://schemas.microsoft.com/office/drawing/2014/main" id="{83F5B83D-6BEA-464C-93F9-610B34C236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6765" y="50766"/>
            <a:ext cx="10590667" cy="406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34" descr="Logo&#10;&#10;Description automatically generated">
            <a:extLst>
              <a:ext uri="{FF2B5EF4-FFF2-40B4-BE49-F238E27FC236}">
                <a16:creationId xmlns:a16="http://schemas.microsoft.com/office/drawing/2014/main" id="{E111D1B6-0873-4E41-BE10-5ECED74A3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48" y="1557298"/>
            <a:ext cx="1608797" cy="160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5C66C595-0B6F-49B6-8AC2-5CB0440F47AC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636765" y="282884"/>
            <a:ext cx="10590667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 THE LECTURER: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Rodrigo </a:t>
            </a:r>
            <a:r>
              <a:rPr kumimoji="0" lang="en-GB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Fernades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Aguilera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479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35FB0-DA3A-457C-91D7-FC776C588D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120" y="526774"/>
            <a:ext cx="10761952" cy="536713"/>
          </a:xfrm>
        </p:spPr>
        <p:txBody>
          <a:bodyPr/>
          <a:lstStyle/>
          <a:p>
            <a:r>
              <a:rPr lang="en-US" dirty="0"/>
              <a:t>DIALOGO: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97B3D-209B-405C-B0E3-D5A7629B6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640" y="1133062"/>
            <a:ext cx="10761952" cy="5198164"/>
          </a:xfrm>
        </p:spPr>
        <p:txBody>
          <a:bodyPr>
            <a:normAutofit/>
          </a:bodyPr>
          <a:lstStyle/>
          <a:p>
            <a:r>
              <a:rPr lang="en-US" sz="1600" dirty="0"/>
              <a:t>RECEPCIONISTA: Buenos Dias! Hotel Hilton, Como le </a:t>
            </a:r>
            <a:r>
              <a:rPr lang="en-US" sz="1600" dirty="0" err="1"/>
              <a:t>Puedo</a:t>
            </a:r>
            <a:r>
              <a:rPr lang="en-US" sz="1600" dirty="0"/>
              <a:t> </a:t>
            </a:r>
            <a:r>
              <a:rPr lang="en-US" sz="1600" dirty="0" err="1"/>
              <a:t>Ayudar</a:t>
            </a:r>
            <a:r>
              <a:rPr lang="en-US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</a:t>
            </a:r>
            <a:r>
              <a:rPr lang="en-US" sz="1600" dirty="0"/>
              <a:t>Buenos Dias! Me </a:t>
            </a:r>
            <a:r>
              <a:rPr lang="en-US" sz="1600" dirty="0" err="1"/>
              <a:t>gustaria</a:t>
            </a:r>
            <a:r>
              <a:rPr lang="en-US" sz="1600" dirty="0"/>
              <a:t> </a:t>
            </a:r>
            <a:r>
              <a:rPr lang="en-US" sz="1600" dirty="0" err="1"/>
              <a:t>reservar</a:t>
            </a:r>
            <a:r>
              <a:rPr lang="en-US" sz="1600" dirty="0"/>
              <a:t> </a:t>
            </a:r>
            <a:r>
              <a:rPr lang="en-US" sz="1600" dirty="0" err="1"/>
              <a:t>una</a:t>
            </a:r>
            <a:r>
              <a:rPr lang="en-US" sz="1600" dirty="0"/>
              <a:t> </a:t>
            </a:r>
            <a:r>
              <a:rPr lang="en-US" sz="1600" dirty="0" err="1"/>
              <a:t>habitacion</a:t>
            </a:r>
            <a:r>
              <a:rPr lang="en-US" sz="1600" dirty="0"/>
              <a:t> </a:t>
            </a:r>
            <a:r>
              <a:rPr lang="en-US" sz="1600" dirty="0" err="1"/>
              <a:t>en</a:t>
            </a:r>
            <a:r>
              <a:rPr lang="en-US" sz="1600" dirty="0"/>
              <a:t> </a:t>
            </a:r>
            <a:r>
              <a:rPr lang="en-US" sz="1600" dirty="0" err="1"/>
              <a:t>el</a:t>
            </a:r>
            <a:r>
              <a:rPr lang="en-US" sz="1600" dirty="0"/>
              <a:t> hotel Hilton.</a:t>
            </a:r>
          </a:p>
          <a:p>
            <a:r>
              <a:rPr lang="en-US" sz="1600" dirty="0"/>
              <a:t>RECEPCIONISTA: </a:t>
            </a:r>
            <a:r>
              <a:rPr lang="en-US" sz="1600" dirty="0" err="1"/>
              <a:t>Muy</a:t>
            </a:r>
            <a:r>
              <a:rPr lang="en-US" sz="1600" dirty="0"/>
              <a:t> bien. Como se llama </a:t>
            </a:r>
            <a:r>
              <a:rPr lang="en-US" sz="1600" dirty="0" err="1"/>
              <a:t>usted</a:t>
            </a:r>
            <a:r>
              <a:rPr lang="en-US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Me </a:t>
            </a:r>
            <a:r>
              <a:rPr lang="en-GB" sz="1600" dirty="0" err="1"/>
              <a:t>llamo</a:t>
            </a:r>
            <a:r>
              <a:rPr lang="en-GB" sz="1600" dirty="0"/>
              <a:t> Mohammed Islam.</a:t>
            </a:r>
          </a:p>
          <a:p>
            <a:r>
              <a:rPr lang="en-US" sz="1600" dirty="0"/>
              <a:t>RECEPCIONISTA</a:t>
            </a:r>
            <a:r>
              <a:rPr lang="en-GB" sz="1600" dirty="0"/>
              <a:t>:</a:t>
            </a:r>
            <a:r>
              <a:rPr lang="en-GB" sz="1600" dirty="0" err="1"/>
              <a:t>Muy</a:t>
            </a:r>
            <a:r>
              <a:rPr lang="en-GB" sz="1600" dirty="0"/>
              <a:t> bien </a:t>
            </a:r>
            <a:r>
              <a:rPr lang="en-GB" sz="1600" dirty="0" err="1"/>
              <a:t>Señor</a:t>
            </a:r>
            <a:r>
              <a:rPr lang="en-GB" sz="1600" dirty="0"/>
              <a:t> Islam. Para </a:t>
            </a:r>
            <a:r>
              <a:rPr lang="en-GB" sz="1600" dirty="0" err="1"/>
              <a:t>cuantas</a:t>
            </a:r>
            <a:r>
              <a:rPr lang="en-GB" sz="1600" dirty="0"/>
              <a:t> personas?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para cuatro personas.</a:t>
            </a:r>
          </a:p>
          <a:p>
            <a:r>
              <a:rPr lang="en-US" sz="1600" dirty="0"/>
              <a:t>RECEPCIONISTA</a:t>
            </a:r>
            <a:r>
              <a:rPr lang="en-GB" sz="1600" dirty="0"/>
              <a:t>: Una o dos </a:t>
            </a:r>
            <a:r>
              <a:rPr lang="en-GB" sz="1600" dirty="0" err="1"/>
              <a:t>Habitaciones</a:t>
            </a:r>
            <a:r>
              <a:rPr lang="en-GB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cuatro  </a:t>
            </a:r>
            <a:r>
              <a:rPr lang="en-GB" sz="1600" dirty="0" err="1"/>
              <a:t>habitaciones</a:t>
            </a:r>
            <a:r>
              <a:rPr lang="en-GB" sz="1600" dirty="0"/>
              <a:t>.</a:t>
            </a:r>
          </a:p>
          <a:p>
            <a:r>
              <a:rPr lang="en-US" sz="1600" dirty="0"/>
              <a:t>RECEPCIONISTA</a:t>
            </a:r>
            <a:r>
              <a:rPr lang="en-GB" sz="1600" dirty="0"/>
              <a:t>: Camas dos </a:t>
            </a:r>
            <a:r>
              <a:rPr lang="en-GB" sz="1600" dirty="0" err="1"/>
              <a:t>dobles</a:t>
            </a:r>
            <a:r>
              <a:rPr lang="en-GB" sz="1600" dirty="0"/>
              <a:t> o cuatro </a:t>
            </a:r>
            <a:r>
              <a:rPr lang="en-GB" sz="1600" dirty="0" err="1"/>
              <a:t>individuales</a:t>
            </a:r>
            <a:r>
              <a:rPr lang="en-GB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cuatro </a:t>
            </a:r>
            <a:r>
              <a:rPr lang="en-GB" sz="1600" dirty="0" err="1"/>
              <a:t>individuales</a:t>
            </a:r>
            <a:r>
              <a:rPr lang="en-GB" sz="1600" dirty="0"/>
              <a:t>.</a:t>
            </a:r>
          </a:p>
          <a:p>
            <a:r>
              <a:rPr lang="en-US" sz="1600" dirty="0"/>
              <a:t>RECEPCIONISTA</a:t>
            </a:r>
            <a:r>
              <a:rPr lang="en-GB" sz="1600" dirty="0"/>
              <a:t>: para que </a:t>
            </a:r>
            <a:r>
              <a:rPr lang="en-GB" sz="1600" dirty="0" err="1"/>
              <a:t>fecha</a:t>
            </a:r>
            <a:r>
              <a:rPr lang="en-GB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para </a:t>
            </a:r>
            <a:r>
              <a:rPr lang="en-GB" sz="1600" dirty="0" err="1"/>
              <a:t>el</a:t>
            </a:r>
            <a:r>
              <a:rPr lang="en-GB" sz="1600" dirty="0"/>
              <a:t> </a:t>
            </a:r>
            <a:r>
              <a:rPr lang="en-GB" sz="1600" dirty="0" err="1"/>
              <a:t>nueve</a:t>
            </a:r>
            <a:r>
              <a:rPr lang="en-GB" sz="1600" dirty="0"/>
              <a:t> de </a:t>
            </a:r>
            <a:r>
              <a:rPr lang="en-GB" sz="1600" dirty="0" err="1"/>
              <a:t>marzo</a:t>
            </a:r>
            <a:r>
              <a:rPr lang="en-GB" sz="1600" dirty="0"/>
              <a:t> del dos mil </a:t>
            </a:r>
            <a:r>
              <a:rPr lang="en-GB" sz="1600" dirty="0" err="1"/>
              <a:t>veintincinco</a:t>
            </a:r>
            <a:r>
              <a:rPr lang="en-GB" sz="1600" dirty="0"/>
              <a:t>.</a:t>
            </a:r>
          </a:p>
          <a:p>
            <a:r>
              <a:rPr lang="en-US" sz="1600" dirty="0"/>
              <a:t>RECEPCIONISTA</a:t>
            </a:r>
            <a:r>
              <a:rPr lang="en-GB" sz="1600" dirty="0"/>
              <a:t>: </a:t>
            </a:r>
            <a:r>
              <a:rPr lang="en-GB" sz="1600" dirty="0" err="1"/>
              <a:t>por</a:t>
            </a:r>
            <a:r>
              <a:rPr lang="en-GB" sz="1600" dirty="0"/>
              <a:t> </a:t>
            </a:r>
            <a:r>
              <a:rPr lang="en-GB" sz="1600" dirty="0" err="1"/>
              <a:t>cuantas</a:t>
            </a:r>
            <a:r>
              <a:rPr lang="en-GB" sz="1600" dirty="0"/>
              <a:t> </a:t>
            </a:r>
            <a:r>
              <a:rPr lang="en-GB" sz="1600" dirty="0" err="1"/>
              <a:t>noches</a:t>
            </a:r>
            <a:r>
              <a:rPr lang="en-GB" sz="1600" dirty="0"/>
              <a:t>?</a:t>
            </a:r>
          </a:p>
          <a:p>
            <a:r>
              <a:rPr lang="en-GB" sz="1600" dirty="0" err="1"/>
              <a:t>Señor</a:t>
            </a:r>
            <a:r>
              <a:rPr lang="en-GB" sz="1600" dirty="0"/>
              <a:t> Mohammed: </a:t>
            </a:r>
            <a:r>
              <a:rPr lang="en-GB" sz="1600" dirty="0" err="1"/>
              <a:t>por</a:t>
            </a:r>
            <a:r>
              <a:rPr lang="en-GB" sz="1600" dirty="0"/>
              <a:t> </a:t>
            </a:r>
            <a:r>
              <a:rPr lang="en-GB" sz="1600" dirty="0" err="1"/>
              <a:t>nueve</a:t>
            </a:r>
            <a:r>
              <a:rPr lang="en-GB" sz="1600" dirty="0"/>
              <a:t> </a:t>
            </a:r>
            <a:r>
              <a:rPr lang="en-GB" sz="1600" dirty="0" err="1"/>
              <a:t>noches</a:t>
            </a:r>
            <a:r>
              <a:rPr lang="en-GB" sz="1600" dirty="0"/>
              <a:t>. 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US" sz="1600" dirty="0"/>
          </a:p>
          <a:p>
            <a:endParaRPr lang="en-GB" sz="1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50DF137-7774-4683-861A-E3DA4AD378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0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599"/>
    </mc:Choice>
    <mc:Fallback xmlns="">
      <p:transition spd="slow" advTm="81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8ED4C-F53A-442D-B223-3871FA124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482600" y="467138"/>
            <a:ext cx="10301357" cy="45719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06D72-3827-40AE-BFC7-99C98B1B6D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120" y="884584"/>
            <a:ext cx="10634472" cy="5635486"/>
          </a:xfrm>
        </p:spPr>
        <p:txBody>
          <a:bodyPr/>
          <a:lstStyle/>
          <a:p>
            <a:r>
              <a:rPr lang="en-US" sz="2400" dirty="0"/>
              <a:t>RECEPCIONISTA:</a:t>
            </a:r>
            <a:r>
              <a:rPr lang="es-ES" sz="2400" dirty="0"/>
              <a:t> ¿Cuál es su número de teléfono móvil, por favor?</a:t>
            </a:r>
          </a:p>
          <a:p>
            <a:r>
              <a:rPr lang="en-GB" sz="2400" dirty="0" err="1"/>
              <a:t>Señor</a:t>
            </a:r>
            <a:r>
              <a:rPr lang="en-GB" sz="2400" dirty="0"/>
              <a:t> Mohammed: mi </a:t>
            </a:r>
            <a:r>
              <a:rPr lang="en-GB" sz="2400" dirty="0" err="1"/>
              <a:t>número</a:t>
            </a:r>
            <a:r>
              <a:rPr lang="en-GB" sz="2400" dirty="0"/>
              <a:t> de </a:t>
            </a:r>
            <a:r>
              <a:rPr lang="es-ES" sz="2400" dirty="0"/>
              <a:t>teléfono es </a:t>
            </a:r>
            <a:r>
              <a:rPr lang="es-ES" sz="2400" dirty="0" err="1"/>
              <a:t>tres,dos,cuatro,cinco,nueve,ocho</a:t>
            </a:r>
            <a:r>
              <a:rPr lang="es-ES" sz="2400" dirty="0"/>
              <a:t>.</a:t>
            </a:r>
          </a:p>
          <a:p>
            <a:r>
              <a:rPr lang="en-US" sz="2400" dirty="0"/>
              <a:t>RECEPCIONISTA</a:t>
            </a:r>
            <a:r>
              <a:rPr lang="es-ES" dirty="0"/>
              <a:t>: </a:t>
            </a:r>
            <a:r>
              <a:rPr lang="es-ES" dirty="0" err="1"/>
              <a:t>Bueno.Todo</a:t>
            </a:r>
            <a:r>
              <a:rPr lang="es-ES" dirty="0"/>
              <a:t> esta  reservado.</a:t>
            </a:r>
          </a:p>
          <a:p>
            <a:r>
              <a:rPr lang="en-GB" sz="2400" dirty="0" err="1"/>
              <a:t>Señor</a:t>
            </a:r>
            <a:r>
              <a:rPr lang="en-GB" sz="2400" dirty="0"/>
              <a:t> Mohammed</a:t>
            </a:r>
            <a:r>
              <a:rPr lang="es-ES" sz="2400" dirty="0"/>
              <a:t>: Genial ! Muchas Gracias, </a:t>
            </a:r>
            <a:r>
              <a:rPr lang="es-ES" sz="2400" dirty="0" err="1"/>
              <a:t>Adios</a:t>
            </a:r>
            <a:r>
              <a:rPr lang="es-ES" sz="2400" dirty="0"/>
              <a:t>.</a:t>
            </a:r>
          </a:p>
          <a:p>
            <a:r>
              <a:rPr lang="en-US" sz="2400" dirty="0"/>
              <a:t>RECEPCIONISTA</a:t>
            </a:r>
            <a:r>
              <a:rPr lang="es-ES" dirty="0"/>
              <a:t>:</a:t>
            </a:r>
            <a:r>
              <a:rPr lang="es-ES" sz="2400" dirty="0"/>
              <a:t>Muchas Gracias, </a:t>
            </a:r>
            <a:r>
              <a:rPr lang="es-ES" sz="2400" dirty="0" err="1"/>
              <a:t>Adios</a:t>
            </a:r>
            <a:r>
              <a:rPr lang="es-ES" sz="2400" dirty="0"/>
              <a:t>.</a:t>
            </a:r>
          </a:p>
          <a:p>
            <a:endParaRPr lang="es-ES" dirty="0"/>
          </a:p>
          <a:p>
            <a:endParaRPr lang="es-ES" sz="2400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1F7E4CD-DB46-4A72-B5F0-064B10A9D7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15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95"/>
    </mc:Choice>
    <mc:Fallback xmlns="">
      <p:transition spd="slow" advTm="35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889F9-C2F2-4B1F-B7C9-1910A7BEB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recording</a:t>
            </a:r>
            <a:endParaRPr lang="en-GB" dirty="0"/>
          </a:p>
        </p:txBody>
      </p:sp>
      <p:pic>
        <p:nvPicPr>
          <p:cNvPr id="5" name="New Recording 2">
            <a:hlinkClick r:id="" action="ppaction://media"/>
            <a:extLst>
              <a:ext uri="{FF2B5EF4-FFF2-40B4-BE49-F238E27FC236}">
                <a16:creationId xmlns:a16="http://schemas.microsoft.com/office/drawing/2014/main" id="{D779839B-006F-4028-A1AD-A74409D36820}"/>
              </a:ext>
            </a:extLst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34025" y="4389438"/>
            <a:ext cx="406400" cy="406400"/>
          </a:xfr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F28A7D7-1D85-4552-A8C7-536711734F4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4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6"/>
    </mc:Choice>
    <mc:Fallback xmlns="">
      <p:transition spd="slow" advTm="14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47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evelVTI">
  <a:themeElements>
    <a:clrScheme name="AnalogousFromDarkSeedLeftStep">
      <a:dk1>
        <a:srgbClr val="000000"/>
      </a:dk1>
      <a:lt1>
        <a:srgbClr val="FFFFFF"/>
      </a:lt1>
      <a:dk2>
        <a:srgbClr val="243241"/>
      </a:dk2>
      <a:lt2>
        <a:srgbClr val="E8E7E2"/>
      </a:lt2>
      <a:accent1>
        <a:srgbClr val="455FCB"/>
      </a:accent1>
      <a:accent2>
        <a:srgbClr val="3385B9"/>
      </a:accent2>
      <a:accent3>
        <a:srgbClr val="3DB5B1"/>
      </a:accent3>
      <a:accent4>
        <a:srgbClr val="33B97D"/>
      </a:accent4>
      <a:accent5>
        <a:srgbClr val="3FBA50"/>
      </a:accent5>
      <a:accent6>
        <a:srgbClr val="58B933"/>
      </a:accent6>
      <a:hlink>
        <a:srgbClr val="31944F"/>
      </a:hlink>
      <a:folHlink>
        <a:srgbClr val="7F7F7F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230</Words>
  <Application>Microsoft Office PowerPoint</Application>
  <PresentationFormat>Widescreen</PresentationFormat>
  <Paragraphs>38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 Nova Light</vt:lpstr>
      <vt:lpstr>Calibri</vt:lpstr>
      <vt:lpstr>Seaford</vt:lpstr>
      <vt:lpstr>LevelVTI</vt:lpstr>
      <vt:lpstr>Name: Md Jakirul Islam Student no: 2017475 Module: Foreign Language and Cultural Awareness. Module No: BMIH5003 TUTOR: RODRIGO  NAME OF THE LECTURER  </vt:lpstr>
      <vt:lpstr>DIALOGO:</vt:lpstr>
      <vt:lpstr>PowerPoint Presentation</vt:lpstr>
      <vt:lpstr>recording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Name: Md Jakirul Islam Student no: 2017475 Module: Foreign Language and Cultural Awareness. Module No: BMIH5003 TUTOR: RODRIGO  NAME OF THE LECTURER  </dc:title>
  <dc:creator>Md Jakirul Islam</dc:creator>
  <cp:lastModifiedBy>Md Jakirul Islam</cp:lastModifiedBy>
  <cp:revision>5</cp:revision>
  <dcterms:created xsi:type="dcterms:W3CDTF">2022-03-03T09:09:39Z</dcterms:created>
  <dcterms:modified xsi:type="dcterms:W3CDTF">2022-03-03T22:45:08Z</dcterms:modified>
</cp:coreProperties>
</file>