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76" r:id="rId1"/>
  </p:sldMasterIdLst>
  <p:sldIdLst>
    <p:sldId id="260" r:id="rId2"/>
    <p:sldId id="261" r:id="rId3"/>
    <p:sldId id="257" r:id="rId4"/>
    <p:sldId id="256" r:id="rId5"/>
    <p:sldId id="259" r:id="rId6"/>
    <p:sldId id="262" r:id="rId7"/>
    <p:sldId id="264" r:id="rId8"/>
    <p:sldId id="267" r:id="rId9"/>
    <p:sldId id="266" r:id="rId10"/>
    <p:sldId id="268" r:id="rId11"/>
    <p:sldId id="270" r:id="rId12"/>
    <p:sldId id="275" r:id="rId13"/>
    <p:sldId id="263" r:id="rId14"/>
    <p:sldId id="271" r:id="rId15"/>
    <p:sldId id="272" r:id="rId16"/>
    <p:sldId id="274" r:id="rId17"/>
    <p:sldId id="258" r:id="rId18"/>
    <p:sldId id="265" r:id="rId19"/>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E807E1"/>
    <a:srgbClr val="D609C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E966D9E-63D4-623D-620D-460DE554FD61}" v="672" dt="2025-03-26T21:36:20.36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viewProps" Target="view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microsoft.com/office/2015/10/relationships/revisionInfo" Target="revisionInfo.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6/11/relationships/changesInfo" Target="changesInfos/changesInfo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arolina Kruczynska (2330380)" userId="S::2330380@student.uwtsd.ac.uk::f0e47f6e-a3cf-4f56-940b-55e14bac3475" providerId="AD" clId="Web-{3B71A758-3066-0BE7-96BC-49FD4BD6D2B8}"/>
    <pc:docChg chg="modSld">
      <pc:chgData name="Karolina Kruczynska (2330380)" userId="S::2330380@student.uwtsd.ac.uk::f0e47f6e-a3cf-4f56-940b-55e14bac3475" providerId="AD" clId="Web-{3B71A758-3066-0BE7-96BC-49FD4BD6D2B8}" dt="2025-02-08T14:04:06.188" v="219" actId="1076"/>
      <pc:docMkLst>
        <pc:docMk/>
      </pc:docMkLst>
      <pc:sldChg chg="modSp">
        <pc:chgData name="Karolina Kruczynska (2330380)" userId="S::2330380@student.uwtsd.ac.uk::f0e47f6e-a3cf-4f56-940b-55e14bac3475" providerId="AD" clId="Web-{3B71A758-3066-0BE7-96BC-49FD4BD6D2B8}" dt="2025-02-06T20:07:25.009" v="217" actId="20577"/>
        <pc:sldMkLst>
          <pc:docMk/>
          <pc:sldMk cId="1765405722" sldId="258"/>
        </pc:sldMkLst>
        <pc:spChg chg="mod">
          <ac:chgData name="Karolina Kruczynska (2330380)" userId="S::2330380@student.uwtsd.ac.uk::f0e47f6e-a3cf-4f56-940b-55e14bac3475" providerId="AD" clId="Web-{3B71A758-3066-0BE7-96BC-49FD4BD6D2B8}" dt="2025-02-06T20:07:25.009" v="217" actId="20577"/>
          <ac:spMkLst>
            <pc:docMk/>
            <pc:sldMk cId="1765405722" sldId="258"/>
            <ac:spMk id="3" creationId="{6447BD7F-0442-AE2E-138D-5E06A5C27288}"/>
          </ac:spMkLst>
        </pc:spChg>
      </pc:sldChg>
      <pc:sldChg chg="modSp">
        <pc:chgData name="Karolina Kruczynska (2330380)" userId="S::2330380@student.uwtsd.ac.uk::f0e47f6e-a3cf-4f56-940b-55e14bac3475" providerId="AD" clId="Web-{3B71A758-3066-0BE7-96BC-49FD4BD6D2B8}" dt="2025-02-08T14:04:06.188" v="219" actId="1076"/>
        <pc:sldMkLst>
          <pc:docMk/>
          <pc:sldMk cId="3274067511" sldId="259"/>
        </pc:sldMkLst>
        <pc:graphicFrameChg chg="mod">
          <ac:chgData name="Karolina Kruczynska (2330380)" userId="S::2330380@student.uwtsd.ac.uk::f0e47f6e-a3cf-4f56-940b-55e14bac3475" providerId="AD" clId="Web-{3B71A758-3066-0BE7-96BC-49FD4BD6D2B8}" dt="2025-02-08T14:04:06.188" v="219" actId="1076"/>
          <ac:graphicFrameMkLst>
            <pc:docMk/>
            <pc:sldMk cId="3274067511" sldId="259"/>
            <ac:graphicFrameMk id="8" creationId="{25541480-3F25-7477-1CC7-ED315385C022}"/>
          </ac:graphicFrameMkLst>
        </pc:graphicFrameChg>
        <pc:graphicFrameChg chg="mod modGraphic">
          <ac:chgData name="Karolina Kruczynska (2330380)" userId="S::2330380@student.uwtsd.ac.uk::f0e47f6e-a3cf-4f56-940b-55e14bac3475" providerId="AD" clId="Web-{3B71A758-3066-0BE7-96BC-49FD4BD6D2B8}" dt="2025-02-06T20:02:59.770" v="159"/>
          <ac:graphicFrameMkLst>
            <pc:docMk/>
            <pc:sldMk cId="3274067511" sldId="259"/>
            <ac:graphicFrameMk id="9" creationId="{7E0CD3E3-856F-DD80-1550-DD6DBB2D3118}"/>
          </ac:graphicFrameMkLst>
        </pc:graphicFrameChg>
      </pc:sldChg>
      <pc:sldChg chg="modSp">
        <pc:chgData name="Karolina Kruczynska (2330380)" userId="S::2330380@student.uwtsd.ac.uk::f0e47f6e-a3cf-4f56-940b-55e14bac3475" providerId="AD" clId="Web-{3B71A758-3066-0BE7-96BC-49FD4BD6D2B8}" dt="2025-02-06T19:34:46.479" v="26" actId="1076"/>
        <pc:sldMkLst>
          <pc:docMk/>
          <pc:sldMk cId="1936253391" sldId="261"/>
        </pc:sldMkLst>
        <pc:spChg chg="mod">
          <ac:chgData name="Karolina Kruczynska (2330380)" userId="S::2330380@student.uwtsd.ac.uk::f0e47f6e-a3cf-4f56-940b-55e14bac3475" providerId="AD" clId="Web-{3B71A758-3066-0BE7-96BC-49FD4BD6D2B8}" dt="2025-02-06T19:34:39.010" v="24" actId="1076"/>
          <ac:spMkLst>
            <pc:docMk/>
            <pc:sldMk cId="1936253391" sldId="261"/>
            <ac:spMk id="2" creationId="{ACE386E8-F7E9-22C6-3B05-B98E776932D8}"/>
          </ac:spMkLst>
        </pc:spChg>
        <pc:spChg chg="mod">
          <ac:chgData name="Karolina Kruczynska (2330380)" userId="S::2330380@student.uwtsd.ac.uk::f0e47f6e-a3cf-4f56-940b-55e14bac3475" providerId="AD" clId="Web-{3B71A758-3066-0BE7-96BC-49FD4BD6D2B8}" dt="2025-02-06T19:34:46.479" v="26" actId="1076"/>
          <ac:spMkLst>
            <pc:docMk/>
            <pc:sldMk cId="1936253391" sldId="261"/>
            <ac:spMk id="3" creationId="{1279E08F-45A0-4F2E-0EEF-1B51A1101DD9}"/>
          </ac:spMkLst>
        </pc:spChg>
      </pc:sldChg>
    </pc:docChg>
  </pc:docChgLst>
  <pc:docChgLst>
    <pc:chgData name="Karolina Kruczynska (2330380)" userId="S::2330380@student.uwtsd.ac.uk::f0e47f6e-a3cf-4f56-940b-55e14bac3475" providerId="AD" clId="Web-{2F782704-5D50-EB18-6BD1-C91C0646C730}"/>
    <pc:docChg chg="addSld modSld">
      <pc:chgData name="Karolina Kruczynska (2330380)" userId="S::2330380@student.uwtsd.ac.uk::f0e47f6e-a3cf-4f56-940b-55e14bac3475" providerId="AD" clId="Web-{2F782704-5D50-EB18-6BD1-C91C0646C730}" dt="2025-02-08T15:23:46.881" v="1083" actId="1076"/>
      <pc:docMkLst>
        <pc:docMk/>
      </pc:docMkLst>
      <pc:sldChg chg="modSp">
        <pc:chgData name="Karolina Kruczynska (2330380)" userId="S::2330380@student.uwtsd.ac.uk::f0e47f6e-a3cf-4f56-940b-55e14bac3475" providerId="AD" clId="Web-{2F782704-5D50-EB18-6BD1-C91C0646C730}" dt="2025-02-08T14:31:42.483" v="65"/>
        <pc:sldMkLst>
          <pc:docMk/>
          <pc:sldMk cId="3274067511" sldId="259"/>
        </pc:sldMkLst>
        <pc:graphicFrameChg chg="mod modGraphic">
          <ac:chgData name="Karolina Kruczynska (2330380)" userId="S::2330380@student.uwtsd.ac.uk::f0e47f6e-a3cf-4f56-940b-55e14bac3475" providerId="AD" clId="Web-{2F782704-5D50-EB18-6BD1-C91C0646C730}" dt="2025-02-08T14:31:42.483" v="65"/>
          <ac:graphicFrameMkLst>
            <pc:docMk/>
            <pc:sldMk cId="3274067511" sldId="259"/>
            <ac:graphicFrameMk id="9" creationId="{7E0CD3E3-856F-DD80-1550-DD6DBB2D3118}"/>
          </ac:graphicFrameMkLst>
        </pc:graphicFrameChg>
      </pc:sldChg>
      <pc:sldChg chg="addSp delSp modSp new">
        <pc:chgData name="Karolina Kruczynska (2330380)" userId="S::2330380@student.uwtsd.ac.uk::f0e47f6e-a3cf-4f56-940b-55e14bac3475" providerId="AD" clId="Web-{2F782704-5D50-EB18-6BD1-C91C0646C730}" dt="2025-02-08T15:23:46.881" v="1083" actId="1076"/>
        <pc:sldMkLst>
          <pc:docMk/>
          <pc:sldMk cId="4011124426" sldId="262"/>
        </pc:sldMkLst>
        <pc:spChg chg="mod">
          <ac:chgData name="Karolina Kruczynska (2330380)" userId="S::2330380@student.uwtsd.ac.uk::f0e47f6e-a3cf-4f56-940b-55e14bac3475" providerId="AD" clId="Web-{2F782704-5D50-EB18-6BD1-C91C0646C730}" dt="2025-02-08T15:23:38.350" v="1081" actId="1076"/>
          <ac:spMkLst>
            <pc:docMk/>
            <pc:sldMk cId="4011124426" sldId="262"/>
            <ac:spMk id="2" creationId="{A10A45EE-52D4-66C9-38A1-25EB6DD09A5B}"/>
          </ac:spMkLst>
        </pc:spChg>
        <pc:spChg chg="del">
          <ac:chgData name="Karolina Kruczynska (2330380)" userId="S::2330380@student.uwtsd.ac.uk::f0e47f6e-a3cf-4f56-940b-55e14bac3475" providerId="AD" clId="Web-{2F782704-5D50-EB18-6BD1-C91C0646C730}" dt="2025-02-08T14:47:47.395" v="80"/>
          <ac:spMkLst>
            <pc:docMk/>
            <pc:sldMk cId="4011124426" sldId="262"/>
            <ac:spMk id="3" creationId="{D1F9EE22-F8E7-E77B-86B2-D35C71101B95}"/>
          </ac:spMkLst>
        </pc:spChg>
        <pc:graphicFrameChg chg="add del">
          <ac:chgData name="Karolina Kruczynska (2330380)" userId="S::2330380@student.uwtsd.ac.uk::f0e47f6e-a3cf-4f56-940b-55e14bac3475" providerId="AD" clId="Web-{2F782704-5D50-EB18-6BD1-C91C0646C730}" dt="2025-02-08T14:48:08.896" v="82"/>
          <ac:graphicFrameMkLst>
            <pc:docMk/>
            <pc:sldMk cId="4011124426" sldId="262"/>
            <ac:graphicFrameMk id="7" creationId="{AAD692F0-1F1C-0ED4-0BE2-589D212BACE9}"/>
          </ac:graphicFrameMkLst>
        </pc:graphicFrameChg>
        <pc:graphicFrameChg chg="add mod modGraphic">
          <ac:chgData name="Karolina Kruczynska (2330380)" userId="S::2330380@student.uwtsd.ac.uk::f0e47f6e-a3cf-4f56-940b-55e14bac3475" providerId="AD" clId="Web-{2F782704-5D50-EB18-6BD1-C91C0646C730}" dt="2025-02-08T15:23:46.881" v="1083" actId="1076"/>
          <ac:graphicFrameMkLst>
            <pc:docMk/>
            <pc:sldMk cId="4011124426" sldId="262"/>
            <ac:graphicFrameMk id="8" creationId="{50E264C5-7B8B-9046-00AC-163EECF88E8C}"/>
          </ac:graphicFrameMkLst>
        </pc:graphicFrameChg>
      </pc:sldChg>
    </pc:docChg>
  </pc:docChgLst>
  <pc:docChgLst>
    <pc:chgData name="Karolina Kruczynska (2330380)" userId="S::2330380@student.uwtsd.ac.uk::f0e47f6e-a3cf-4f56-940b-55e14bac3475" providerId="AD" clId="Web-{E6FDBE81-E791-B90C-27BA-55D0D258ED0C}"/>
    <pc:docChg chg="addSld modSld">
      <pc:chgData name="Karolina Kruczynska (2330380)" userId="S::2330380@student.uwtsd.ac.uk::f0e47f6e-a3cf-4f56-940b-55e14bac3475" providerId="AD" clId="Web-{E6FDBE81-E791-B90C-27BA-55D0D258ED0C}" dt="2025-02-12T20:39:43.185" v="151" actId="20577"/>
      <pc:docMkLst>
        <pc:docMk/>
      </pc:docMkLst>
      <pc:sldChg chg="modSp">
        <pc:chgData name="Karolina Kruczynska (2330380)" userId="S::2330380@student.uwtsd.ac.uk::f0e47f6e-a3cf-4f56-940b-55e14bac3475" providerId="AD" clId="Web-{E6FDBE81-E791-B90C-27BA-55D0D258ED0C}" dt="2025-02-12T17:50:04.543" v="142" actId="20577"/>
        <pc:sldMkLst>
          <pc:docMk/>
          <pc:sldMk cId="1765405722" sldId="258"/>
        </pc:sldMkLst>
        <pc:spChg chg="mod">
          <ac:chgData name="Karolina Kruczynska (2330380)" userId="S::2330380@student.uwtsd.ac.uk::f0e47f6e-a3cf-4f56-940b-55e14bac3475" providerId="AD" clId="Web-{E6FDBE81-E791-B90C-27BA-55D0D258ED0C}" dt="2025-02-12T17:49:27.011" v="140" actId="1076"/>
          <ac:spMkLst>
            <pc:docMk/>
            <pc:sldMk cId="1765405722" sldId="258"/>
            <ac:spMk id="3" creationId="{6447BD7F-0442-AE2E-138D-5E06A5C27288}"/>
          </ac:spMkLst>
        </pc:spChg>
        <pc:spChg chg="mod">
          <ac:chgData name="Karolina Kruczynska (2330380)" userId="S::2330380@student.uwtsd.ac.uk::f0e47f6e-a3cf-4f56-940b-55e14bac3475" providerId="AD" clId="Web-{E6FDBE81-E791-B90C-27BA-55D0D258ED0C}" dt="2025-02-12T17:50:04.543" v="142" actId="20577"/>
          <ac:spMkLst>
            <pc:docMk/>
            <pc:sldMk cId="1765405722" sldId="258"/>
            <ac:spMk id="4" creationId="{CC27E8A9-DEF9-6BA9-4582-995B7A2C7B1E}"/>
          </ac:spMkLst>
        </pc:spChg>
      </pc:sldChg>
      <pc:sldChg chg="addSp delSp modSp">
        <pc:chgData name="Karolina Kruczynska (2330380)" userId="S::2330380@student.uwtsd.ac.uk::f0e47f6e-a3cf-4f56-940b-55e14bac3475" providerId="AD" clId="Web-{E6FDBE81-E791-B90C-27BA-55D0D258ED0C}" dt="2025-02-12T20:38:45.761" v="149" actId="1076"/>
        <pc:sldMkLst>
          <pc:docMk/>
          <pc:sldMk cId="1336094310" sldId="263"/>
        </pc:sldMkLst>
        <pc:spChg chg="del">
          <ac:chgData name="Karolina Kruczynska (2330380)" userId="S::2330380@student.uwtsd.ac.uk::f0e47f6e-a3cf-4f56-940b-55e14bac3475" providerId="AD" clId="Web-{E6FDBE81-E791-B90C-27BA-55D0D258ED0C}" dt="2025-02-12T20:38:24.869" v="145"/>
          <ac:spMkLst>
            <pc:docMk/>
            <pc:sldMk cId="1336094310" sldId="263"/>
            <ac:spMk id="3" creationId="{E50C93E9-376E-779D-49CD-68C94FD1D1E0}"/>
          </ac:spMkLst>
        </pc:spChg>
        <pc:picChg chg="add mod ord">
          <ac:chgData name="Karolina Kruczynska (2330380)" userId="S::2330380@student.uwtsd.ac.uk::f0e47f6e-a3cf-4f56-940b-55e14bac3475" providerId="AD" clId="Web-{E6FDBE81-E791-B90C-27BA-55D0D258ED0C}" dt="2025-02-12T20:38:45.761" v="149" actId="1076"/>
          <ac:picMkLst>
            <pc:docMk/>
            <pc:sldMk cId="1336094310" sldId="263"/>
            <ac:picMk id="7" creationId="{BCC09A0D-622B-288E-2DB3-6FA90C6BF7E2}"/>
          </ac:picMkLst>
        </pc:picChg>
        <pc:picChg chg="add mod">
          <ac:chgData name="Karolina Kruczynska (2330380)" userId="S::2330380@student.uwtsd.ac.uk::f0e47f6e-a3cf-4f56-940b-55e14bac3475" providerId="AD" clId="Web-{E6FDBE81-E791-B90C-27BA-55D0D258ED0C}" dt="2025-02-12T20:38:38.635" v="148" actId="1076"/>
          <ac:picMkLst>
            <pc:docMk/>
            <pc:sldMk cId="1336094310" sldId="263"/>
            <ac:picMk id="8" creationId="{40EC1543-2394-6092-51CD-35F834EEB92F}"/>
          </ac:picMkLst>
        </pc:picChg>
      </pc:sldChg>
      <pc:sldChg chg="addSp delSp modSp new mod modClrScheme chgLayout">
        <pc:chgData name="Karolina Kruczynska (2330380)" userId="S::2330380@student.uwtsd.ac.uk::f0e47f6e-a3cf-4f56-940b-55e14bac3475" providerId="AD" clId="Web-{E6FDBE81-E791-B90C-27BA-55D0D258ED0C}" dt="2025-02-12T20:39:43.185" v="151" actId="20577"/>
        <pc:sldMkLst>
          <pc:docMk/>
          <pc:sldMk cId="1415621793" sldId="264"/>
        </pc:sldMkLst>
        <pc:spChg chg="mod">
          <ac:chgData name="Karolina Kruczynska (2330380)" userId="S::2330380@student.uwtsd.ac.uk::f0e47f6e-a3cf-4f56-940b-55e14bac3475" providerId="AD" clId="Web-{E6FDBE81-E791-B90C-27BA-55D0D258ED0C}" dt="2025-02-12T17:34:38.429" v="32" actId="20577"/>
          <ac:spMkLst>
            <pc:docMk/>
            <pc:sldMk cId="1415621793" sldId="264"/>
            <ac:spMk id="2" creationId="{31A8AC83-E90D-A7AC-F13F-7D2DF26873CF}"/>
          </ac:spMkLst>
        </pc:spChg>
        <pc:spChg chg="del">
          <ac:chgData name="Karolina Kruczynska (2330380)" userId="S::2330380@student.uwtsd.ac.uk::f0e47f6e-a3cf-4f56-940b-55e14bac3475" providerId="AD" clId="Web-{E6FDBE81-E791-B90C-27BA-55D0D258ED0C}" dt="2025-02-12T17:33:37.053" v="21"/>
          <ac:spMkLst>
            <pc:docMk/>
            <pc:sldMk cId="1415621793" sldId="264"/>
            <ac:spMk id="3" creationId="{66861A27-B922-2333-A401-39D098C2E8E2}"/>
          </ac:spMkLst>
        </pc:spChg>
        <pc:spChg chg="mod">
          <ac:chgData name="Karolina Kruczynska (2330380)" userId="S::2330380@student.uwtsd.ac.uk::f0e47f6e-a3cf-4f56-940b-55e14bac3475" providerId="AD" clId="Web-{E6FDBE81-E791-B90C-27BA-55D0D258ED0C}" dt="2025-02-12T17:33:48.428" v="24"/>
          <ac:spMkLst>
            <pc:docMk/>
            <pc:sldMk cId="1415621793" sldId="264"/>
            <ac:spMk id="4" creationId="{0316F69A-D343-679A-5CC3-356D87672EBB}"/>
          </ac:spMkLst>
        </pc:spChg>
        <pc:spChg chg="mod">
          <ac:chgData name="Karolina Kruczynska (2330380)" userId="S::2330380@student.uwtsd.ac.uk::f0e47f6e-a3cf-4f56-940b-55e14bac3475" providerId="AD" clId="Web-{E6FDBE81-E791-B90C-27BA-55D0D258ED0C}" dt="2025-02-12T17:33:48.428" v="24"/>
          <ac:spMkLst>
            <pc:docMk/>
            <pc:sldMk cId="1415621793" sldId="264"/>
            <ac:spMk id="5" creationId="{E3EAA407-EE0A-9BD7-ACBE-E7A52B8A67F3}"/>
          </ac:spMkLst>
        </pc:spChg>
        <pc:spChg chg="mod">
          <ac:chgData name="Karolina Kruczynska (2330380)" userId="S::2330380@student.uwtsd.ac.uk::f0e47f6e-a3cf-4f56-940b-55e14bac3475" providerId="AD" clId="Web-{E6FDBE81-E791-B90C-27BA-55D0D258ED0C}" dt="2025-02-12T17:33:48.428" v="24"/>
          <ac:spMkLst>
            <pc:docMk/>
            <pc:sldMk cId="1415621793" sldId="264"/>
            <ac:spMk id="6" creationId="{E691EC54-6B1D-775E-38A8-EA601A7E877C}"/>
          </ac:spMkLst>
        </pc:spChg>
        <pc:spChg chg="add del mod">
          <ac:chgData name="Karolina Kruczynska (2330380)" userId="S::2330380@student.uwtsd.ac.uk::f0e47f6e-a3cf-4f56-940b-55e14bac3475" providerId="AD" clId="Web-{E6FDBE81-E791-B90C-27BA-55D0D258ED0C}" dt="2025-02-12T17:33:48.428" v="23"/>
          <ac:spMkLst>
            <pc:docMk/>
            <pc:sldMk cId="1415621793" sldId="264"/>
            <ac:spMk id="12" creationId="{0211D151-C971-9C42-F10D-2979A6D5BD50}"/>
          </ac:spMkLst>
        </pc:spChg>
        <pc:spChg chg="add mod">
          <ac:chgData name="Karolina Kruczynska (2330380)" userId="S::2330380@student.uwtsd.ac.uk::f0e47f6e-a3cf-4f56-940b-55e14bac3475" providerId="AD" clId="Web-{E6FDBE81-E791-B90C-27BA-55D0D258ED0C}" dt="2025-02-12T20:39:43.185" v="151" actId="20577"/>
          <ac:spMkLst>
            <pc:docMk/>
            <pc:sldMk cId="1415621793" sldId="264"/>
            <ac:spMk id="14" creationId="{02289394-51DF-B1D2-B90C-579362B6BC94}"/>
          </ac:spMkLst>
        </pc:spChg>
        <pc:picChg chg="add mod ord">
          <ac:chgData name="Karolina Kruczynska (2330380)" userId="S::2330380@student.uwtsd.ac.uk::f0e47f6e-a3cf-4f56-940b-55e14bac3475" providerId="AD" clId="Web-{E6FDBE81-E791-B90C-27BA-55D0D258ED0C}" dt="2025-02-12T17:34:17.382" v="28" actId="14100"/>
          <ac:picMkLst>
            <pc:docMk/>
            <pc:sldMk cId="1415621793" sldId="264"/>
            <ac:picMk id="7" creationId="{4A386330-334F-C75B-F69D-31B6216DB683}"/>
          </ac:picMkLst>
        </pc:picChg>
      </pc:sldChg>
    </pc:docChg>
  </pc:docChgLst>
  <pc:docChgLst>
    <pc:chgData clId="Web-{3B71A758-3066-0BE7-96BC-49FD4BD6D2B8}"/>
    <pc:docChg chg="modSld">
      <pc:chgData name="" userId="" providerId="" clId="Web-{3B71A758-3066-0BE7-96BC-49FD4BD6D2B8}" dt="2025-02-06T19:33:51.024" v="0" actId="20577"/>
      <pc:docMkLst>
        <pc:docMk/>
      </pc:docMkLst>
      <pc:sldChg chg="modSp">
        <pc:chgData name="" userId="" providerId="" clId="Web-{3B71A758-3066-0BE7-96BC-49FD4BD6D2B8}" dt="2025-02-06T19:33:51.024" v="0" actId="20577"/>
        <pc:sldMkLst>
          <pc:docMk/>
          <pc:sldMk cId="1936253391" sldId="261"/>
        </pc:sldMkLst>
        <pc:spChg chg="mod">
          <ac:chgData name="" userId="" providerId="" clId="Web-{3B71A758-3066-0BE7-96BC-49FD4BD6D2B8}" dt="2025-02-06T19:33:51.024" v="0" actId="20577"/>
          <ac:spMkLst>
            <pc:docMk/>
            <pc:sldMk cId="1936253391" sldId="261"/>
            <ac:spMk id="2" creationId="{ACE386E8-F7E9-22C6-3B05-B98E776932D8}"/>
          </ac:spMkLst>
        </pc:spChg>
      </pc:sldChg>
    </pc:docChg>
  </pc:docChgLst>
  <pc:docChgLst>
    <pc:chgData name="Karolina Kruczynska (2330380)" userId="S::2330380@student.uwtsd.ac.uk::f0e47f6e-a3cf-4f56-940b-55e14bac3475" providerId="AD" clId="Web-{D78BFF3B-C40D-319D-4011-214C4E77EA5A}"/>
    <pc:docChg chg="modSld addMainMaster delMainMaster">
      <pc:chgData name="Karolina Kruczynska (2330380)" userId="S::2330380@student.uwtsd.ac.uk::f0e47f6e-a3cf-4f56-940b-55e14bac3475" providerId="AD" clId="Web-{D78BFF3B-C40D-319D-4011-214C4E77EA5A}" dt="2025-02-16T14:18:27.333" v="15"/>
      <pc:docMkLst>
        <pc:docMk/>
      </pc:docMkLst>
      <pc:sldChg chg="modSp mod modClrScheme chgLayout">
        <pc:chgData name="Karolina Kruczynska (2330380)" userId="S::2330380@student.uwtsd.ac.uk::f0e47f6e-a3cf-4f56-940b-55e14bac3475" providerId="AD" clId="Web-{D78BFF3B-C40D-319D-4011-214C4E77EA5A}" dt="2025-02-16T14:18:27.333" v="15"/>
        <pc:sldMkLst>
          <pc:docMk/>
          <pc:sldMk cId="109857222" sldId="256"/>
        </pc:sldMkLst>
        <pc:spChg chg="mod ord">
          <ac:chgData name="Karolina Kruczynska (2330380)" userId="S::2330380@student.uwtsd.ac.uk::f0e47f6e-a3cf-4f56-940b-55e14bac3475" providerId="AD" clId="Web-{D78BFF3B-C40D-319D-4011-214C4E77EA5A}" dt="2025-02-16T14:18:27.333" v="15"/>
          <ac:spMkLst>
            <pc:docMk/>
            <pc:sldMk cId="109857222" sldId="256"/>
            <ac:spMk id="3" creationId="{00000000-0000-0000-0000-000000000000}"/>
          </ac:spMkLst>
        </pc:spChg>
      </pc:sldChg>
      <pc:sldChg chg="modSp mod modClrScheme chgLayout">
        <pc:chgData name="Karolina Kruczynska (2330380)" userId="S::2330380@student.uwtsd.ac.uk::f0e47f6e-a3cf-4f56-940b-55e14bac3475" providerId="AD" clId="Web-{D78BFF3B-C40D-319D-4011-214C4E77EA5A}" dt="2025-02-16T14:18:27.333" v="15"/>
        <pc:sldMkLst>
          <pc:docMk/>
          <pc:sldMk cId="2273003764" sldId="257"/>
        </pc:sldMkLst>
        <pc:spChg chg="mod ord">
          <ac:chgData name="Karolina Kruczynska (2330380)" userId="S::2330380@student.uwtsd.ac.uk::f0e47f6e-a3cf-4f56-940b-55e14bac3475" providerId="AD" clId="Web-{D78BFF3B-C40D-319D-4011-214C4E77EA5A}" dt="2025-02-16T14:18:27.333" v="15"/>
          <ac:spMkLst>
            <pc:docMk/>
            <pc:sldMk cId="2273003764" sldId="257"/>
            <ac:spMk id="9" creationId="{3358B7A5-F397-4D9C-1873-3E8069FC154E}"/>
          </ac:spMkLst>
        </pc:spChg>
      </pc:sldChg>
      <pc:sldChg chg="modSp mod modClrScheme chgLayout">
        <pc:chgData name="Karolina Kruczynska (2330380)" userId="S::2330380@student.uwtsd.ac.uk::f0e47f6e-a3cf-4f56-940b-55e14bac3475" providerId="AD" clId="Web-{D78BFF3B-C40D-319D-4011-214C4E77EA5A}" dt="2025-02-16T14:18:27.333" v="15"/>
        <pc:sldMkLst>
          <pc:docMk/>
          <pc:sldMk cId="1765405722" sldId="258"/>
        </pc:sldMkLst>
        <pc:spChg chg="mod ord">
          <ac:chgData name="Karolina Kruczynska (2330380)" userId="S::2330380@student.uwtsd.ac.uk::f0e47f6e-a3cf-4f56-940b-55e14bac3475" providerId="AD" clId="Web-{D78BFF3B-C40D-319D-4011-214C4E77EA5A}" dt="2025-02-16T14:18:27.333" v="15"/>
          <ac:spMkLst>
            <pc:docMk/>
            <pc:sldMk cId="1765405722" sldId="258"/>
            <ac:spMk id="3" creationId="{6447BD7F-0442-AE2E-138D-5E06A5C27288}"/>
          </ac:spMkLst>
        </pc:spChg>
      </pc:sldChg>
      <pc:sldChg chg="modSp mod modClrScheme chgLayout">
        <pc:chgData name="Karolina Kruczynska (2330380)" userId="S::2330380@student.uwtsd.ac.uk::f0e47f6e-a3cf-4f56-940b-55e14bac3475" providerId="AD" clId="Web-{D78BFF3B-C40D-319D-4011-214C4E77EA5A}" dt="2025-02-16T14:18:27.333" v="15"/>
        <pc:sldMkLst>
          <pc:docMk/>
          <pc:sldMk cId="3274067511" sldId="259"/>
        </pc:sldMkLst>
        <pc:spChg chg="mod ord">
          <ac:chgData name="Karolina Kruczynska (2330380)" userId="S::2330380@student.uwtsd.ac.uk::f0e47f6e-a3cf-4f56-940b-55e14bac3475" providerId="AD" clId="Web-{D78BFF3B-C40D-319D-4011-214C4E77EA5A}" dt="2025-02-16T14:18:27.333" v="15"/>
          <ac:spMkLst>
            <pc:docMk/>
            <pc:sldMk cId="3274067511" sldId="259"/>
            <ac:spMk id="2" creationId="{5F01628F-BF77-1DC4-53F3-30FCF019A14A}"/>
          </ac:spMkLst>
        </pc:spChg>
        <pc:spChg chg="mod ord">
          <ac:chgData name="Karolina Kruczynska (2330380)" userId="S::2330380@student.uwtsd.ac.uk::f0e47f6e-a3cf-4f56-940b-55e14bac3475" providerId="AD" clId="Web-{D78BFF3B-C40D-319D-4011-214C4E77EA5A}" dt="2025-02-16T14:18:27.333" v="15"/>
          <ac:spMkLst>
            <pc:docMk/>
            <pc:sldMk cId="3274067511" sldId="259"/>
            <ac:spMk id="3" creationId="{C0B7AFA1-DDCC-6B2D-AC7F-861048B9143B}"/>
          </ac:spMkLst>
        </pc:spChg>
        <pc:spChg chg="mod ord">
          <ac:chgData name="Karolina Kruczynska (2330380)" userId="S::2330380@student.uwtsd.ac.uk::f0e47f6e-a3cf-4f56-940b-55e14bac3475" providerId="AD" clId="Web-{D78BFF3B-C40D-319D-4011-214C4E77EA5A}" dt="2025-02-16T14:18:27.333" v="15"/>
          <ac:spMkLst>
            <pc:docMk/>
            <pc:sldMk cId="3274067511" sldId="259"/>
            <ac:spMk id="4" creationId="{5883D520-8E21-D638-F444-A46FB9C98D97}"/>
          </ac:spMkLst>
        </pc:spChg>
        <pc:spChg chg="mod ord">
          <ac:chgData name="Karolina Kruczynska (2330380)" userId="S::2330380@student.uwtsd.ac.uk::f0e47f6e-a3cf-4f56-940b-55e14bac3475" providerId="AD" clId="Web-{D78BFF3B-C40D-319D-4011-214C4E77EA5A}" dt="2025-02-16T14:18:27.333" v="15"/>
          <ac:spMkLst>
            <pc:docMk/>
            <pc:sldMk cId="3274067511" sldId="259"/>
            <ac:spMk id="5" creationId="{B94D3681-E898-F573-0F1B-3B7407BD301F}"/>
          </ac:spMkLst>
        </pc:spChg>
        <pc:spChg chg="mod ord">
          <ac:chgData name="Karolina Kruczynska (2330380)" userId="S::2330380@student.uwtsd.ac.uk::f0e47f6e-a3cf-4f56-940b-55e14bac3475" providerId="AD" clId="Web-{D78BFF3B-C40D-319D-4011-214C4E77EA5A}" dt="2025-02-16T14:18:27.333" v="15"/>
          <ac:spMkLst>
            <pc:docMk/>
            <pc:sldMk cId="3274067511" sldId="259"/>
            <ac:spMk id="6" creationId="{6AA4C76A-8723-F62F-FB00-0E281C8FCA7D}"/>
          </ac:spMkLst>
        </pc:spChg>
      </pc:sldChg>
      <pc:sldChg chg="modSp mod modClrScheme chgLayout">
        <pc:chgData name="Karolina Kruczynska (2330380)" userId="S::2330380@student.uwtsd.ac.uk::f0e47f6e-a3cf-4f56-940b-55e14bac3475" providerId="AD" clId="Web-{D78BFF3B-C40D-319D-4011-214C4E77EA5A}" dt="2025-02-16T14:18:27.333" v="15"/>
        <pc:sldMkLst>
          <pc:docMk/>
          <pc:sldMk cId="496574379" sldId="260"/>
        </pc:sldMkLst>
        <pc:spChg chg="mod ord">
          <ac:chgData name="Karolina Kruczynska (2330380)" userId="S::2330380@student.uwtsd.ac.uk::f0e47f6e-a3cf-4f56-940b-55e14bac3475" providerId="AD" clId="Web-{D78BFF3B-C40D-319D-4011-214C4E77EA5A}" dt="2025-02-16T14:18:27.333" v="15"/>
          <ac:spMkLst>
            <pc:docMk/>
            <pc:sldMk cId="496574379" sldId="260"/>
            <ac:spMk id="2" creationId="{605AADD9-E5E4-372D-BB14-8FF11CE602FE}"/>
          </ac:spMkLst>
        </pc:spChg>
        <pc:spChg chg="mod ord">
          <ac:chgData name="Karolina Kruczynska (2330380)" userId="S::2330380@student.uwtsd.ac.uk::f0e47f6e-a3cf-4f56-940b-55e14bac3475" providerId="AD" clId="Web-{D78BFF3B-C40D-319D-4011-214C4E77EA5A}" dt="2025-02-16T14:18:27.333" v="15"/>
          <ac:spMkLst>
            <pc:docMk/>
            <pc:sldMk cId="496574379" sldId="260"/>
            <ac:spMk id="3" creationId="{A7E37E6B-0B30-A50B-CEC0-16ECE37FEF62}"/>
          </ac:spMkLst>
        </pc:spChg>
        <pc:spChg chg="mod ord">
          <ac:chgData name="Karolina Kruczynska (2330380)" userId="S::2330380@student.uwtsd.ac.uk::f0e47f6e-a3cf-4f56-940b-55e14bac3475" providerId="AD" clId="Web-{D78BFF3B-C40D-319D-4011-214C4E77EA5A}" dt="2025-02-16T14:18:27.333" v="15"/>
          <ac:spMkLst>
            <pc:docMk/>
            <pc:sldMk cId="496574379" sldId="260"/>
            <ac:spMk id="4" creationId="{154F49CE-82F1-36E4-0739-88704F34AC74}"/>
          </ac:spMkLst>
        </pc:spChg>
        <pc:spChg chg="mod ord">
          <ac:chgData name="Karolina Kruczynska (2330380)" userId="S::2330380@student.uwtsd.ac.uk::f0e47f6e-a3cf-4f56-940b-55e14bac3475" providerId="AD" clId="Web-{D78BFF3B-C40D-319D-4011-214C4E77EA5A}" dt="2025-02-16T14:18:27.333" v="15"/>
          <ac:spMkLst>
            <pc:docMk/>
            <pc:sldMk cId="496574379" sldId="260"/>
            <ac:spMk id="5" creationId="{01D1283A-5246-2F40-6285-2E6C860C4980}"/>
          </ac:spMkLst>
        </pc:spChg>
        <pc:spChg chg="mod ord">
          <ac:chgData name="Karolina Kruczynska (2330380)" userId="S::2330380@student.uwtsd.ac.uk::f0e47f6e-a3cf-4f56-940b-55e14bac3475" providerId="AD" clId="Web-{D78BFF3B-C40D-319D-4011-214C4E77EA5A}" dt="2025-02-16T14:18:27.333" v="15"/>
          <ac:spMkLst>
            <pc:docMk/>
            <pc:sldMk cId="496574379" sldId="260"/>
            <ac:spMk id="6" creationId="{51A5CC0A-2A90-91AB-DD7F-71F75B7053EC}"/>
          </ac:spMkLst>
        </pc:spChg>
        <pc:picChg chg="mod">
          <ac:chgData name="Karolina Kruczynska (2330380)" userId="S::2330380@student.uwtsd.ac.uk::f0e47f6e-a3cf-4f56-940b-55e14bac3475" providerId="AD" clId="Web-{D78BFF3B-C40D-319D-4011-214C4E77EA5A}" dt="2025-02-16T14:16:55.596" v="7" actId="1076"/>
          <ac:picMkLst>
            <pc:docMk/>
            <pc:sldMk cId="496574379" sldId="260"/>
            <ac:picMk id="8" creationId="{04E807A1-2424-817B-A3BC-888AE4C2B173}"/>
          </ac:picMkLst>
        </pc:picChg>
      </pc:sldChg>
      <pc:sldChg chg="addSp delSp modSp mod setBg modClrScheme delDesignElem chgLayout">
        <pc:chgData name="Karolina Kruczynska (2330380)" userId="S::2330380@student.uwtsd.ac.uk::f0e47f6e-a3cf-4f56-940b-55e14bac3475" providerId="AD" clId="Web-{D78BFF3B-C40D-319D-4011-214C4E77EA5A}" dt="2025-02-16T14:18:27.333" v="15"/>
        <pc:sldMkLst>
          <pc:docMk/>
          <pc:sldMk cId="1936253391" sldId="261"/>
        </pc:sldMkLst>
        <pc:spChg chg="mod ord">
          <ac:chgData name="Karolina Kruczynska (2330380)" userId="S::2330380@student.uwtsd.ac.uk::f0e47f6e-a3cf-4f56-940b-55e14bac3475" providerId="AD" clId="Web-{D78BFF3B-C40D-319D-4011-214C4E77EA5A}" dt="2025-02-16T14:18:27.333" v="15"/>
          <ac:spMkLst>
            <pc:docMk/>
            <pc:sldMk cId="1936253391" sldId="261"/>
            <ac:spMk id="2" creationId="{ACE386E8-F7E9-22C6-3B05-B98E776932D8}"/>
          </ac:spMkLst>
        </pc:spChg>
        <pc:spChg chg="del mod ord">
          <ac:chgData name="Karolina Kruczynska (2330380)" userId="S::2330380@student.uwtsd.ac.uk::f0e47f6e-a3cf-4f56-940b-55e14bac3475" providerId="AD" clId="Web-{D78BFF3B-C40D-319D-4011-214C4E77EA5A}" dt="2025-02-16T14:17:05.096" v="8"/>
          <ac:spMkLst>
            <pc:docMk/>
            <pc:sldMk cId="1936253391" sldId="261"/>
            <ac:spMk id="3" creationId="{1279E08F-45A0-4F2E-0EEF-1B51A1101DD9}"/>
          </ac:spMkLst>
        </pc:spChg>
        <pc:spChg chg="mod ord">
          <ac:chgData name="Karolina Kruczynska (2330380)" userId="S::2330380@student.uwtsd.ac.uk::f0e47f6e-a3cf-4f56-940b-55e14bac3475" providerId="AD" clId="Web-{D78BFF3B-C40D-319D-4011-214C4E77EA5A}" dt="2025-02-16T14:18:27.333" v="15"/>
          <ac:spMkLst>
            <pc:docMk/>
            <pc:sldMk cId="1936253391" sldId="261"/>
            <ac:spMk id="4" creationId="{4C660FB4-BAB2-9738-5281-5FED21A7134A}"/>
          </ac:spMkLst>
        </pc:spChg>
        <pc:spChg chg="mod ord">
          <ac:chgData name="Karolina Kruczynska (2330380)" userId="S::2330380@student.uwtsd.ac.uk::f0e47f6e-a3cf-4f56-940b-55e14bac3475" providerId="AD" clId="Web-{D78BFF3B-C40D-319D-4011-214C4E77EA5A}" dt="2025-02-16T14:18:27.333" v="15"/>
          <ac:spMkLst>
            <pc:docMk/>
            <pc:sldMk cId="1936253391" sldId="261"/>
            <ac:spMk id="5" creationId="{4DA5B6BC-33C4-8581-5B54-5394739AD94A}"/>
          </ac:spMkLst>
        </pc:spChg>
        <pc:spChg chg="mod ord">
          <ac:chgData name="Karolina Kruczynska (2330380)" userId="S::2330380@student.uwtsd.ac.uk::f0e47f6e-a3cf-4f56-940b-55e14bac3475" providerId="AD" clId="Web-{D78BFF3B-C40D-319D-4011-214C4E77EA5A}" dt="2025-02-16T14:18:27.333" v="15"/>
          <ac:spMkLst>
            <pc:docMk/>
            <pc:sldMk cId="1936253391" sldId="261"/>
            <ac:spMk id="6" creationId="{9D96D4F3-2228-E852-0A6D-51BE8D57C1CE}"/>
          </ac:spMkLst>
        </pc:spChg>
        <pc:spChg chg="add del">
          <ac:chgData name="Karolina Kruczynska (2330380)" userId="S::2330380@student.uwtsd.ac.uk::f0e47f6e-a3cf-4f56-940b-55e14bac3475" providerId="AD" clId="Web-{D78BFF3B-C40D-319D-4011-214C4E77EA5A}" dt="2025-02-16T14:18:27.333" v="15"/>
          <ac:spMkLst>
            <pc:docMk/>
            <pc:sldMk cId="1936253391" sldId="261"/>
            <ac:spMk id="11" creationId="{100A9A80-E8FE-48ED-A56B-95801B22181A}"/>
          </ac:spMkLst>
        </pc:spChg>
        <pc:spChg chg="add del">
          <ac:chgData name="Karolina Kruczynska (2330380)" userId="S::2330380@student.uwtsd.ac.uk::f0e47f6e-a3cf-4f56-940b-55e14bac3475" providerId="AD" clId="Web-{D78BFF3B-C40D-319D-4011-214C4E77EA5A}" dt="2025-02-16T14:18:27.333" v="15"/>
          <ac:spMkLst>
            <pc:docMk/>
            <pc:sldMk cId="1936253391" sldId="261"/>
            <ac:spMk id="13" creationId="{E85544B9-05BC-4819-A434-90EE49FAF6C0}"/>
          </ac:spMkLst>
        </pc:spChg>
        <pc:cxnChg chg="add del">
          <ac:chgData name="Karolina Kruczynska (2330380)" userId="S::2330380@student.uwtsd.ac.uk::f0e47f6e-a3cf-4f56-940b-55e14bac3475" providerId="AD" clId="Web-{D78BFF3B-C40D-319D-4011-214C4E77EA5A}" dt="2025-02-16T14:18:27.333" v="15"/>
          <ac:cxnSpMkLst>
            <pc:docMk/>
            <pc:sldMk cId="1936253391" sldId="261"/>
            <ac:cxnSpMk id="15" creationId="{D7E8ECA2-60A0-4D39-817D-F1E982ED7F9B}"/>
          </ac:cxnSpMkLst>
        </pc:cxnChg>
      </pc:sldChg>
      <pc:sldChg chg="modSp mod modClrScheme chgLayout">
        <pc:chgData name="Karolina Kruczynska (2330380)" userId="S::2330380@student.uwtsd.ac.uk::f0e47f6e-a3cf-4f56-940b-55e14bac3475" providerId="AD" clId="Web-{D78BFF3B-C40D-319D-4011-214C4E77EA5A}" dt="2025-02-16T14:18:27.333" v="15"/>
        <pc:sldMkLst>
          <pc:docMk/>
          <pc:sldMk cId="4011124426" sldId="262"/>
        </pc:sldMkLst>
        <pc:spChg chg="mod ord">
          <ac:chgData name="Karolina Kruczynska (2330380)" userId="S::2330380@student.uwtsd.ac.uk::f0e47f6e-a3cf-4f56-940b-55e14bac3475" providerId="AD" clId="Web-{D78BFF3B-C40D-319D-4011-214C4E77EA5A}" dt="2025-02-16T14:18:27.333" v="15"/>
          <ac:spMkLst>
            <pc:docMk/>
            <pc:sldMk cId="4011124426" sldId="262"/>
            <ac:spMk id="2" creationId="{A10A45EE-52D4-66C9-38A1-25EB6DD09A5B}"/>
          </ac:spMkLst>
        </pc:spChg>
        <pc:spChg chg="mod ord">
          <ac:chgData name="Karolina Kruczynska (2330380)" userId="S::2330380@student.uwtsd.ac.uk::f0e47f6e-a3cf-4f56-940b-55e14bac3475" providerId="AD" clId="Web-{D78BFF3B-C40D-319D-4011-214C4E77EA5A}" dt="2025-02-16T14:18:27.333" v="15"/>
          <ac:spMkLst>
            <pc:docMk/>
            <pc:sldMk cId="4011124426" sldId="262"/>
            <ac:spMk id="4" creationId="{4C035655-04AA-AE1C-D572-84DE28B5D0A6}"/>
          </ac:spMkLst>
        </pc:spChg>
        <pc:spChg chg="mod ord">
          <ac:chgData name="Karolina Kruczynska (2330380)" userId="S::2330380@student.uwtsd.ac.uk::f0e47f6e-a3cf-4f56-940b-55e14bac3475" providerId="AD" clId="Web-{D78BFF3B-C40D-319D-4011-214C4E77EA5A}" dt="2025-02-16T14:18:27.333" v="15"/>
          <ac:spMkLst>
            <pc:docMk/>
            <pc:sldMk cId="4011124426" sldId="262"/>
            <ac:spMk id="5" creationId="{7DB0E000-81DB-8F4F-C756-AD7A4883F773}"/>
          </ac:spMkLst>
        </pc:spChg>
        <pc:spChg chg="mod ord">
          <ac:chgData name="Karolina Kruczynska (2330380)" userId="S::2330380@student.uwtsd.ac.uk::f0e47f6e-a3cf-4f56-940b-55e14bac3475" providerId="AD" clId="Web-{D78BFF3B-C40D-319D-4011-214C4E77EA5A}" dt="2025-02-16T14:18:27.333" v="15"/>
          <ac:spMkLst>
            <pc:docMk/>
            <pc:sldMk cId="4011124426" sldId="262"/>
            <ac:spMk id="6" creationId="{55FE0C9C-D76F-1F49-74F1-C3476D255FEC}"/>
          </ac:spMkLst>
        </pc:spChg>
      </pc:sldChg>
      <pc:sldChg chg="modSp mod modClrScheme chgLayout">
        <pc:chgData name="Karolina Kruczynska (2330380)" userId="S::2330380@student.uwtsd.ac.uk::f0e47f6e-a3cf-4f56-940b-55e14bac3475" providerId="AD" clId="Web-{D78BFF3B-C40D-319D-4011-214C4E77EA5A}" dt="2025-02-16T14:18:27.333" v="15"/>
        <pc:sldMkLst>
          <pc:docMk/>
          <pc:sldMk cId="1336094310" sldId="263"/>
        </pc:sldMkLst>
        <pc:spChg chg="mod ord">
          <ac:chgData name="Karolina Kruczynska (2330380)" userId="S::2330380@student.uwtsd.ac.uk::f0e47f6e-a3cf-4f56-940b-55e14bac3475" providerId="AD" clId="Web-{D78BFF3B-C40D-319D-4011-214C4E77EA5A}" dt="2025-02-16T14:18:27.333" v="15"/>
          <ac:spMkLst>
            <pc:docMk/>
            <pc:sldMk cId="1336094310" sldId="263"/>
            <ac:spMk id="2" creationId="{89507713-0046-548A-87CD-792E165C9E0D}"/>
          </ac:spMkLst>
        </pc:spChg>
        <pc:spChg chg="mod ord">
          <ac:chgData name="Karolina Kruczynska (2330380)" userId="S::2330380@student.uwtsd.ac.uk::f0e47f6e-a3cf-4f56-940b-55e14bac3475" providerId="AD" clId="Web-{D78BFF3B-C40D-319D-4011-214C4E77EA5A}" dt="2025-02-16T14:18:27.333" v="15"/>
          <ac:spMkLst>
            <pc:docMk/>
            <pc:sldMk cId="1336094310" sldId="263"/>
            <ac:spMk id="4" creationId="{75BFA3A2-FF99-EAD2-1513-DF62A1C19AEB}"/>
          </ac:spMkLst>
        </pc:spChg>
        <pc:spChg chg="mod ord">
          <ac:chgData name="Karolina Kruczynska (2330380)" userId="S::2330380@student.uwtsd.ac.uk::f0e47f6e-a3cf-4f56-940b-55e14bac3475" providerId="AD" clId="Web-{D78BFF3B-C40D-319D-4011-214C4E77EA5A}" dt="2025-02-16T14:18:27.333" v="15"/>
          <ac:spMkLst>
            <pc:docMk/>
            <pc:sldMk cId="1336094310" sldId="263"/>
            <ac:spMk id="5" creationId="{297D2AC8-EB8C-011A-CF77-F5A4F194F881}"/>
          </ac:spMkLst>
        </pc:spChg>
        <pc:spChg chg="mod ord">
          <ac:chgData name="Karolina Kruczynska (2330380)" userId="S::2330380@student.uwtsd.ac.uk::f0e47f6e-a3cf-4f56-940b-55e14bac3475" providerId="AD" clId="Web-{D78BFF3B-C40D-319D-4011-214C4E77EA5A}" dt="2025-02-16T14:18:27.333" v="15"/>
          <ac:spMkLst>
            <pc:docMk/>
            <pc:sldMk cId="1336094310" sldId="263"/>
            <ac:spMk id="6" creationId="{B100B4BA-64D1-A0CC-8D90-C466D3DB63FE}"/>
          </ac:spMkLst>
        </pc:spChg>
        <pc:picChg chg="mod ord">
          <ac:chgData name="Karolina Kruczynska (2330380)" userId="S::2330380@student.uwtsd.ac.uk::f0e47f6e-a3cf-4f56-940b-55e14bac3475" providerId="AD" clId="Web-{D78BFF3B-C40D-319D-4011-214C4E77EA5A}" dt="2025-02-16T14:18:27.333" v="15"/>
          <ac:picMkLst>
            <pc:docMk/>
            <pc:sldMk cId="1336094310" sldId="263"/>
            <ac:picMk id="7" creationId="{BCC09A0D-622B-288E-2DB3-6FA90C6BF7E2}"/>
          </ac:picMkLst>
        </pc:picChg>
      </pc:sldChg>
      <pc:sldChg chg="addSp delSp modSp mod setBg modClrScheme chgLayout">
        <pc:chgData name="Karolina Kruczynska (2330380)" userId="S::2330380@student.uwtsd.ac.uk::f0e47f6e-a3cf-4f56-940b-55e14bac3475" providerId="AD" clId="Web-{D78BFF3B-C40D-319D-4011-214C4E77EA5A}" dt="2025-02-16T14:18:27.333" v="15"/>
        <pc:sldMkLst>
          <pc:docMk/>
          <pc:sldMk cId="1415621793" sldId="264"/>
        </pc:sldMkLst>
        <pc:spChg chg="mod ord">
          <ac:chgData name="Karolina Kruczynska (2330380)" userId="S::2330380@student.uwtsd.ac.uk::f0e47f6e-a3cf-4f56-940b-55e14bac3475" providerId="AD" clId="Web-{D78BFF3B-C40D-319D-4011-214C4E77EA5A}" dt="2025-02-16T14:18:27.333" v="15"/>
          <ac:spMkLst>
            <pc:docMk/>
            <pc:sldMk cId="1415621793" sldId="264"/>
            <ac:spMk id="2" creationId="{31A8AC83-E90D-A7AC-F13F-7D2DF26873CF}"/>
          </ac:spMkLst>
        </pc:spChg>
        <pc:spChg chg="mod ord">
          <ac:chgData name="Karolina Kruczynska (2330380)" userId="S::2330380@student.uwtsd.ac.uk::f0e47f6e-a3cf-4f56-940b-55e14bac3475" providerId="AD" clId="Web-{D78BFF3B-C40D-319D-4011-214C4E77EA5A}" dt="2025-02-16T14:18:27.333" v="15"/>
          <ac:spMkLst>
            <pc:docMk/>
            <pc:sldMk cId="1415621793" sldId="264"/>
            <ac:spMk id="4" creationId="{0316F69A-D343-679A-5CC3-356D87672EBB}"/>
          </ac:spMkLst>
        </pc:spChg>
        <pc:spChg chg="mod ord">
          <ac:chgData name="Karolina Kruczynska (2330380)" userId="S::2330380@student.uwtsd.ac.uk::f0e47f6e-a3cf-4f56-940b-55e14bac3475" providerId="AD" clId="Web-{D78BFF3B-C40D-319D-4011-214C4E77EA5A}" dt="2025-02-16T14:18:27.333" v="15"/>
          <ac:spMkLst>
            <pc:docMk/>
            <pc:sldMk cId="1415621793" sldId="264"/>
            <ac:spMk id="5" creationId="{E3EAA407-EE0A-9BD7-ACBE-E7A52B8A67F3}"/>
          </ac:spMkLst>
        </pc:spChg>
        <pc:spChg chg="mod ord">
          <ac:chgData name="Karolina Kruczynska (2330380)" userId="S::2330380@student.uwtsd.ac.uk::f0e47f6e-a3cf-4f56-940b-55e14bac3475" providerId="AD" clId="Web-{D78BFF3B-C40D-319D-4011-214C4E77EA5A}" dt="2025-02-16T14:18:27.333" v="15"/>
          <ac:spMkLst>
            <pc:docMk/>
            <pc:sldMk cId="1415621793" sldId="264"/>
            <ac:spMk id="6" creationId="{E691EC54-6B1D-775E-38A8-EA601A7E877C}"/>
          </ac:spMkLst>
        </pc:spChg>
        <pc:spChg chg="mod ord">
          <ac:chgData name="Karolina Kruczynska (2330380)" userId="S::2330380@student.uwtsd.ac.uk::f0e47f6e-a3cf-4f56-940b-55e14bac3475" providerId="AD" clId="Web-{D78BFF3B-C40D-319D-4011-214C4E77EA5A}" dt="2025-02-16T14:18:27.333" v="15"/>
          <ac:spMkLst>
            <pc:docMk/>
            <pc:sldMk cId="1415621793" sldId="264"/>
            <ac:spMk id="14" creationId="{02289394-51DF-B1D2-B90C-579362B6BC94}"/>
          </ac:spMkLst>
        </pc:spChg>
        <pc:spChg chg="add del">
          <ac:chgData name="Karolina Kruczynska (2330380)" userId="S::2330380@student.uwtsd.ac.uk::f0e47f6e-a3cf-4f56-940b-55e14bac3475" providerId="AD" clId="Web-{D78BFF3B-C40D-319D-4011-214C4E77EA5A}" dt="2025-02-16T14:17:53.442" v="12"/>
          <ac:spMkLst>
            <pc:docMk/>
            <pc:sldMk cId="1415621793" sldId="264"/>
            <ac:spMk id="19" creationId="{842261B7-FAAD-47CA-A9BE-38E09E2CC522}"/>
          </ac:spMkLst>
        </pc:spChg>
        <pc:spChg chg="add del">
          <ac:chgData name="Karolina Kruczynska (2330380)" userId="S::2330380@student.uwtsd.ac.uk::f0e47f6e-a3cf-4f56-940b-55e14bac3475" providerId="AD" clId="Web-{D78BFF3B-C40D-319D-4011-214C4E77EA5A}" dt="2025-02-16T14:17:53.442" v="12"/>
          <ac:spMkLst>
            <pc:docMk/>
            <pc:sldMk cId="1415621793" sldId="264"/>
            <ac:spMk id="21" creationId="{E6483AC0-E497-4F01-8CC9-9F3700296FCB}"/>
          </ac:spMkLst>
        </pc:spChg>
        <pc:picChg chg="mod ord">
          <ac:chgData name="Karolina Kruczynska (2330380)" userId="S::2330380@student.uwtsd.ac.uk::f0e47f6e-a3cf-4f56-940b-55e14bac3475" providerId="AD" clId="Web-{D78BFF3B-C40D-319D-4011-214C4E77EA5A}" dt="2025-02-16T14:18:27.333" v="15"/>
          <ac:picMkLst>
            <pc:docMk/>
            <pc:sldMk cId="1415621793" sldId="264"/>
            <ac:picMk id="7" creationId="{4A386330-334F-C75B-F69D-31B6216DB683}"/>
          </ac:picMkLst>
        </pc:picChg>
      </pc:sldChg>
      <pc:sldMasterChg chg="del delSldLayout">
        <pc:chgData name="Karolina Kruczynska (2330380)" userId="S::2330380@student.uwtsd.ac.uk::f0e47f6e-a3cf-4f56-940b-55e14bac3475" providerId="AD" clId="Web-{D78BFF3B-C40D-319D-4011-214C4E77EA5A}" dt="2025-02-16T14:15:37.015" v="0"/>
        <pc:sldMasterMkLst>
          <pc:docMk/>
          <pc:sldMasterMk cId="2052861318" sldId="2147483768"/>
        </pc:sldMasterMkLst>
        <pc:sldLayoutChg chg="del">
          <pc:chgData name="Karolina Kruczynska (2330380)" userId="S::2330380@student.uwtsd.ac.uk::f0e47f6e-a3cf-4f56-940b-55e14bac3475" providerId="AD" clId="Web-{D78BFF3B-C40D-319D-4011-214C4E77EA5A}" dt="2025-02-16T14:15:37.015" v="0"/>
          <pc:sldLayoutMkLst>
            <pc:docMk/>
            <pc:sldMasterMk cId="2052861318" sldId="2147483768"/>
            <pc:sldLayoutMk cId="2403270885" sldId="2147483769"/>
          </pc:sldLayoutMkLst>
        </pc:sldLayoutChg>
        <pc:sldLayoutChg chg="del">
          <pc:chgData name="Karolina Kruczynska (2330380)" userId="S::2330380@student.uwtsd.ac.uk::f0e47f6e-a3cf-4f56-940b-55e14bac3475" providerId="AD" clId="Web-{D78BFF3B-C40D-319D-4011-214C4E77EA5A}" dt="2025-02-16T14:15:37.015" v="0"/>
          <pc:sldLayoutMkLst>
            <pc:docMk/>
            <pc:sldMasterMk cId="2052861318" sldId="2147483768"/>
            <pc:sldLayoutMk cId="3739929304" sldId="2147483770"/>
          </pc:sldLayoutMkLst>
        </pc:sldLayoutChg>
        <pc:sldLayoutChg chg="del">
          <pc:chgData name="Karolina Kruczynska (2330380)" userId="S::2330380@student.uwtsd.ac.uk::f0e47f6e-a3cf-4f56-940b-55e14bac3475" providerId="AD" clId="Web-{D78BFF3B-C40D-319D-4011-214C4E77EA5A}" dt="2025-02-16T14:15:37.015" v="0"/>
          <pc:sldLayoutMkLst>
            <pc:docMk/>
            <pc:sldMasterMk cId="2052861318" sldId="2147483768"/>
            <pc:sldLayoutMk cId="3049489387" sldId="2147483771"/>
          </pc:sldLayoutMkLst>
        </pc:sldLayoutChg>
        <pc:sldLayoutChg chg="del">
          <pc:chgData name="Karolina Kruczynska (2330380)" userId="S::2330380@student.uwtsd.ac.uk::f0e47f6e-a3cf-4f56-940b-55e14bac3475" providerId="AD" clId="Web-{D78BFF3B-C40D-319D-4011-214C4E77EA5A}" dt="2025-02-16T14:15:37.015" v="0"/>
          <pc:sldLayoutMkLst>
            <pc:docMk/>
            <pc:sldMasterMk cId="2052861318" sldId="2147483768"/>
            <pc:sldLayoutMk cId="1010559651" sldId="2147483772"/>
          </pc:sldLayoutMkLst>
        </pc:sldLayoutChg>
        <pc:sldLayoutChg chg="del">
          <pc:chgData name="Karolina Kruczynska (2330380)" userId="S::2330380@student.uwtsd.ac.uk::f0e47f6e-a3cf-4f56-940b-55e14bac3475" providerId="AD" clId="Web-{D78BFF3B-C40D-319D-4011-214C4E77EA5A}" dt="2025-02-16T14:15:37.015" v="0"/>
          <pc:sldLayoutMkLst>
            <pc:docMk/>
            <pc:sldMasterMk cId="2052861318" sldId="2147483768"/>
            <pc:sldLayoutMk cId="993901029" sldId="2147483773"/>
          </pc:sldLayoutMkLst>
        </pc:sldLayoutChg>
        <pc:sldLayoutChg chg="del">
          <pc:chgData name="Karolina Kruczynska (2330380)" userId="S::2330380@student.uwtsd.ac.uk::f0e47f6e-a3cf-4f56-940b-55e14bac3475" providerId="AD" clId="Web-{D78BFF3B-C40D-319D-4011-214C4E77EA5A}" dt="2025-02-16T14:15:37.015" v="0"/>
          <pc:sldLayoutMkLst>
            <pc:docMk/>
            <pc:sldMasterMk cId="2052861318" sldId="2147483768"/>
            <pc:sldLayoutMk cId="1880486600" sldId="2147483774"/>
          </pc:sldLayoutMkLst>
        </pc:sldLayoutChg>
        <pc:sldLayoutChg chg="del">
          <pc:chgData name="Karolina Kruczynska (2330380)" userId="S::2330380@student.uwtsd.ac.uk::f0e47f6e-a3cf-4f56-940b-55e14bac3475" providerId="AD" clId="Web-{D78BFF3B-C40D-319D-4011-214C4E77EA5A}" dt="2025-02-16T14:15:37.015" v="0"/>
          <pc:sldLayoutMkLst>
            <pc:docMk/>
            <pc:sldMasterMk cId="2052861318" sldId="2147483768"/>
            <pc:sldLayoutMk cId="22643393" sldId="2147483775"/>
          </pc:sldLayoutMkLst>
        </pc:sldLayoutChg>
        <pc:sldLayoutChg chg="del">
          <pc:chgData name="Karolina Kruczynska (2330380)" userId="S::2330380@student.uwtsd.ac.uk::f0e47f6e-a3cf-4f56-940b-55e14bac3475" providerId="AD" clId="Web-{D78BFF3B-C40D-319D-4011-214C4E77EA5A}" dt="2025-02-16T14:15:37.015" v="0"/>
          <pc:sldLayoutMkLst>
            <pc:docMk/>
            <pc:sldMasterMk cId="2052861318" sldId="2147483768"/>
            <pc:sldLayoutMk cId="2382745896" sldId="2147483776"/>
          </pc:sldLayoutMkLst>
        </pc:sldLayoutChg>
        <pc:sldLayoutChg chg="del">
          <pc:chgData name="Karolina Kruczynska (2330380)" userId="S::2330380@student.uwtsd.ac.uk::f0e47f6e-a3cf-4f56-940b-55e14bac3475" providerId="AD" clId="Web-{D78BFF3B-C40D-319D-4011-214C4E77EA5A}" dt="2025-02-16T14:15:37.015" v="0"/>
          <pc:sldLayoutMkLst>
            <pc:docMk/>
            <pc:sldMasterMk cId="2052861318" sldId="2147483768"/>
            <pc:sldLayoutMk cId="46071330" sldId="2147483777"/>
          </pc:sldLayoutMkLst>
        </pc:sldLayoutChg>
        <pc:sldLayoutChg chg="del">
          <pc:chgData name="Karolina Kruczynska (2330380)" userId="S::2330380@student.uwtsd.ac.uk::f0e47f6e-a3cf-4f56-940b-55e14bac3475" providerId="AD" clId="Web-{D78BFF3B-C40D-319D-4011-214C4E77EA5A}" dt="2025-02-16T14:15:37.015" v="0"/>
          <pc:sldLayoutMkLst>
            <pc:docMk/>
            <pc:sldMasterMk cId="2052861318" sldId="2147483768"/>
            <pc:sldLayoutMk cId="587744053" sldId="2147483778"/>
          </pc:sldLayoutMkLst>
        </pc:sldLayoutChg>
        <pc:sldLayoutChg chg="del">
          <pc:chgData name="Karolina Kruczynska (2330380)" userId="S::2330380@student.uwtsd.ac.uk::f0e47f6e-a3cf-4f56-940b-55e14bac3475" providerId="AD" clId="Web-{D78BFF3B-C40D-319D-4011-214C4E77EA5A}" dt="2025-02-16T14:15:37.015" v="0"/>
          <pc:sldLayoutMkLst>
            <pc:docMk/>
            <pc:sldMasterMk cId="2052861318" sldId="2147483768"/>
            <pc:sldLayoutMk cId="3422079709" sldId="2147483779"/>
          </pc:sldLayoutMkLst>
        </pc:sldLayoutChg>
      </pc:sldMasterChg>
      <pc:sldMasterChg chg="add del addSldLayout delSldLayout modSldLayout">
        <pc:chgData name="Karolina Kruczynska (2330380)" userId="S::2330380@student.uwtsd.ac.uk::f0e47f6e-a3cf-4f56-940b-55e14bac3475" providerId="AD" clId="Web-{D78BFF3B-C40D-319D-4011-214C4E77EA5A}" dt="2025-02-16T14:15:44.140" v="1"/>
        <pc:sldMasterMkLst>
          <pc:docMk/>
          <pc:sldMasterMk cId="1463207632" sldId="2147483780"/>
        </pc:sldMasterMkLst>
        <pc:sldLayoutChg chg="add del mod replId">
          <pc:chgData name="Karolina Kruczynska (2330380)" userId="S::2330380@student.uwtsd.ac.uk::f0e47f6e-a3cf-4f56-940b-55e14bac3475" providerId="AD" clId="Web-{D78BFF3B-C40D-319D-4011-214C4E77EA5A}" dt="2025-02-16T14:15:44.140" v="1"/>
          <pc:sldLayoutMkLst>
            <pc:docMk/>
            <pc:sldMasterMk cId="1463207632" sldId="2147483780"/>
            <pc:sldLayoutMk cId="1141966012" sldId="2147483781"/>
          </pc:sldLayoutMkLst>
        </pc:sldLayoutChg>
        <pc:sldLayoutChg chg="add del mod replId">
          <pc:chgData name="Karolina Kruczynska (2330380)" userId="S::2330380@student.uwtsd.ac.uk::f0e47f6e-a3cf-4f56-940b-55e14bac3475" providerId="AD" clId="Web-{D78BFF3B-C40D-319D-4011-214C4E77EA5A}" dt="2025-02-16T14:15:44.140" v="1"/>
          <pc:sldLayoutMkLst>
            <pc:docMk/>
            <pc:sldMasterMk cId="1463207632" sldId="2147483780"/>
            <pc:sldLayoutMk cId="36516714" sldId="2147483782"/>
          </pc:sldLayoutMkLst>
        </pc:sldLayoutChg>
        <pc:sldLayoutChg chg="add del mod replId">
          <pc:chgData name="Karolina Kruczynska (2330380)" userId="S::2330380@student.uwtsd.ac.uk::f0e47f6e-a3cf-4f56-940b-55e14bac3475" providerId="AD" clId="Web-{D78BFF3B-C40D-319D-4011-214C4E77EA5A}" dt="2025-02-16T14:15:44.140" v="1"/>
          <pc:sldLayoutMkLst>
            <pc:docMk/>
            <pc:sldMasterMk cId="1463207632" sldId="2147483780"/>
            <pc:sldLayoutMk cId="3542052918" sldId="2147483783"/>
          </pc:sldLayoutMkLst>
        </pc:sldLayoutChg>
        <pc:sldLayoutChg chg="add del mod replId">
          <pc:chgData name="Karolina Kruczynska (2330380)" userId="S::2330380@student.uwtsd.ac.uk::f0e47f6e-a3cf-4f56-940b-55e14bac3475" providerId="AD" clId="Web-{D78BFF3B-C40D-319D-4011-214C4E77EA5A}" dt="2025-02-16T14:15:44.140" v="1"/>
          <pc:sldLayoutMkLst>
            <pc:docMk/>
            <pc:sldMasterMk cId="1463207632" sldId="2147483780"/>
            <pc:sldLayoutMk cId="1057370326" sldId="2147483784"/>
          </pc:sldLayoutMkLst>
        </pc:sldLayoutChg>
        <pc:sldLayoutChg chg="add del mod replId">
          <pc:chgData name="Karolina Kruczynska (2330380)" userId="S::2330380@student.uwtsd.ac.uk::f0e47f6e-a3cf-4f56-940b-55e14bac3475" providerId="AD" clId="Web-{D78BFF3B-C40D-319D-4011-214C4E77EA5A}" dt="2025-02-16T14:15:44.140" v="1"/>
          <pc:sldLayoutMkLst>
            <pc:docMk/>
            <pc:sldMasterMk cId="1463207632" sldId="2147483780"/>
            <pc:sldLayoutMk cId="401215943" sldId="2147483785"/>
          </pc:sldLayoutMkLst>
        </pc:sldLayoutChg>
        <pc:sldLayoutChg chg="add del mod replId">
          <pc:chgData name="Karolina Kruczynska (2330380)" userId="S::2330380@student.uwtsd.ac.uk::f0e47f6e-a3cf-4f56-940b-55e14bac3475" providerId="AD" clId="Web-{D78BFF3B-C40D-319D-4011-214C4E77EA5A}" dt="2025-02-16T14:15:44.140" v="1"/>
          <pc:sldLayoutMkLst>
            <pc:docMk/>
            <pc:sldMasterMk cId="1463207632" sldId="2147483780"/>
            <pc:sldLayoutMk cId="2872449821" sldId="2147483786"/>
          </pc:sldLayoutMkLst>
        </pc:sldLayoutChg>
        <pc:sldLayoutChg chg="add del mod replId">
          <pc:chgData name="Karolina Kruczynska (2330380)" userId="S::2330380@student.uwtsd.ac.uk::f0e47f6e-a3cf-4f56-940b-55e14bac3475" providerId="AD" clId="Web-{D78BFF3B-C40D-319D-4011-214C4E77EA5A}" dt="2025-02-16T14:15:44.140" v="1"/>
          <pc:sldLayoutMkLst>
            <pc:docMk/>
            <pc:sldMasterMk cId="1463207632" sldId="2147483780"/>
            <pc:sldLayoutMk cId="2441599926" sldId="2147483787"/>
          </pc:sldLayoutMkLst>
        </pc:sldLayoutChg>
        <pc:sldLayoutChg chg="add del mod replId">
          <pc:chgData name="Karolina Kruczynska (2330380)" userId="S::2330380@student.uwtsd.ac.uk::f0e47f6e-a3cf-4f56-940b-55e14bac3475" providerId="AD" clId="Web-{D78BFF3B-C40D-319D-4011-214C4E77EA5A}" dt="2025-02-16T14:15:44.140" v="1"/>
          <pc:sldLayoutMkLst>
            <pc:docMk/>
            <pc:sldMasterMk cId="1463207632" sldId="2147483780"/>
            <pc:sldLayoutMk cId="390212556" sldId="2147483788"/>
          </pc:sldLayoutMkLst>
        </pc:sldLayoutChg>
        <pc:sldLayoutChg chg="add del mod replId">
          <pc:chgData name="Karolina Kruczynska (2330380)" userId="S::2330380@student.uwtsd.ac.uk::f0e47f6e-a3cf-4f56-940b-55e14bac3475" providerId="AD" clId="Web-{D78BFF3B-C40D-319D-4011-214C4E77EA5A}" dt="2025-02-16T14:15:44.140" v="1"/>
          <pc:sldLayoutMkLst>
            <pc:docMk/>
            <pc:sldMasterMk cId="1463207632" sldId="2147483780"/>
            <pc:sldLayoutMk cId="1453702580" sldId="2147483789"/>
          </pc:sldLayoutMkLst>
        </pc:sldLayoutChg>
        <pc:sldLayoutChg chg="add del mod replId">
          <pc:chgData name="Karolina Kruczynska (2330380)" userId="S::2330380@student.uwtsd.ac.uk::f0e47f6e-a3cf-4f56-940b-55e14bac3475" providerId="AD" clId="Web-{D78BFF3B-C40D-319D-4011-214C4E77EA5A}" dt="2025-02-16T14:15:44.140" v="1"/>
          <pc:sldLayoutMkLst>
            <pc:docMk/>
            <pc:sldMasterMk cId="1463207632" sldId="2147483780"/>
            <pc:sldLayoutMk cId="313694182" sldId="2147483790"/>
          </pc:sldLayoutMkLst>
        </pc:sldLayoutChg>
        <pc:sldLayoutChg chg="add del mod replId">
          <pc:chgData name="Karolina Kruczynska (2330380)" userId="S::2330380@student.uwtsd.ac.uk::f0e47f6e-a3cf-4f56-940b-55e14bac3475" providerId="AD" clId="Web-{D78BFF3B-C40D-319D-4011-214C4E77EA5A}" dt="2025-02-16T14:15:44.140" v="1"/>
          <pc:sldLayoutMkLst>
            <pc:docMk/>
            <pc:sldMasterMk cId="1463207632" sldId="2147483780"/>
            <pc:sldLayoutMk cId="952959123" sldId="2147483791"/>
          </pc:sldLayoutMkLst>
        </pc:sldLayoutChg>
        <pc:sldLayoutChg chg="add del mod replId">
          <pc:chgData name="Karolina Kruczynska (2330380)" userId="S::2330380@student.uwtsd.ac.uk::f0e47f6e-a3cf-4f56-940b-55e14bac3475" providerId="AD" clId="Web-{D78BFF3B-C40D-319D-4011-214C4E77EA5A}" dt="2025-02-16T14:15:44.140" v="1"/>
          <pc:sldLayoutMkLst>
            <pc:docMk/>
            <pc:sldMasterMk cId="1463207632" sldId="2147483780"/>
            <pc:sldLayoutMk cId="621196380" sldId="2147483792"/>
          </pc:sldLayoutMkLst>
        </pc:sldLayoutChg>
        <pc:sldLayoutChg chg="add del mod replId">
          <pc:chgData name="Karolina Kruczynska (2330380)" userId="S::2330380@student.uwtsd.ac.uk::f0e47f6e-a3cf-4f56-940b-55e14bac3475" providerId="AD" clId="Web-{D78BFF3B-C40D-319D-4011-214C4E77EA5A}" dt="2025-02-16T14:15:44.140" v="1"/>
          <pc:sldLayoutMkLst>
            <pc:docMk/>
            <pc:sldMasterMk cId="1463207632" sldId="2147483780"/>
            <pc:sldLayoutMk cId="1234503599" sldId="2147483793"/>
          </pc:sldLayoutMkLst>
        </pc:sldLayoutChg>
        <pc:sldLayoutChg chg="add del mod replId">
          <pc:chgData name="Karolina Kruczynska (2330380)" userId="S::2330380@student.uwtsd.ac.uk::f0e47f6e-a3cf-4f56-940b-55e14bac3475" providerId="AD" clId="Web-{D78BFF3B-C40D-319D-4011-214C4E77EA5A}" dt="2025-02-16T14:15:44.140" v="1"/>
          <pc:sldLayoutMkLst>
            <pc:docMk/>
            <pc:sldMasterMk cId="1463207632" sldId="2147483780"/>
            <pc:sldLayoutMk cId="1808407477" sldId="2147483794"/>
          </pc:sldLayoutMkLst>
        </pc:sldLayoutChg>
        <pc:sldLayoutChg chg="add del mod replId">
          <pc:chgData name="Karolina Kruczynska (2330380)" userId="S::2330380@student.uwtsd.ac.uk::f0e47f6e-a3cf-4f56-940b-55e14bac3475" providerId="AD" clId="Web-{D78BFF3B-C40D-319D-4011-214C4E77EA5A}" dt="2025-02-16T14:15:44.140" v="1"/>
          <pc:sldLayoutMkLst>
            <pc:docMk/>
            <pc:sldMasterMk cId="1463207632" sldId="2147483780"/>
            <pc:sldLayoutMk cId="3544746056" sldId="2147483795"/>
          </pc:sldLayoutMkLst>
        </pc:sldLayoutChg>
        <pc:sldLayoutChg chg="add del mod replId">
          <pc:chgData name="Karolina Kruczynska (2330380)" userId="S::2330380@student.uwtsd.ac.uk::f0e47f6e-a3cf-4f56-940b-55e14bac3475" providerId="AD" clId="Web-{D78BFF3B-C40D-319D-4011-214C4E77EA5A}" dt="2025-02-16T14:15:44.140" v="1"/>
          <pc:sldLayoutMkLst>
            <pc:docMk/>
            <pc:sldMasterMk cId="1463207632" sldId="2147483780"/>
            <pc:sldLayoutMk cId="3225427156" sldId="2147483796"/>
          </pc:sldLayoutMkLst>
        </pc:sldLayoutChg>
        <pc:sldLayoutChg chg="add del mod replId">
          <pc:chgData name="Karolina Kruczynska (2330380)" userId="S::2330380@student.uwtsd.ac.uk::f0e47f6e-a3cf-4f56-940b-55e14bac3475" providerId="AD" clId="Web-{D78BFF3B-C40D-319D-4011-214C4E77EA5A}" dt="2025-02-16T14:15:44.140" v="1"/>
          <pc:sldLayoutMkLst>
            <pc:docMk/>
            <pc:sldMasterMk cId="1463207632" sldId="2147483780"/>
            <pc:sldLayoutMk cId="3406741432" sldId="2147483797"/>
          </pc:sldLayoutMkLst>
        </pc:sldLayoutChg>
      </pc:sldMasterChg>
      <pc:sldMasterChg chg="add del addSldLayout delSldLayout modSldLayout">
        <pc:chgData name="Karolina Kruczynska (2330380)" userId="S::2330380@student.uwtsd.ac.uk::f0e47f6e-a3cf-4f56-940b-55e14bac3475" providerId="AD" clId="Web-{D78BFF3B-C40D-319D-4011-214C4E77EA5A}" dt="2025-02-16T14:15:49.250" v="2"/>
        <pc:sldMasterMkLst>
          <pc:docMk/>
          <pc:sldMasterMk cId="3783929831" sldId="2147483798"/>
        </pc:sldMasterMkLst>
        <pc:sldLayoutChg chg="add del mod replId">
          <pc:chgData name="Karolina Kruczynska (2330380)" userId="S::2330380@student.uwtsd.ac.uk::f0e47f6e-a3cf-4f56-940b-55e14bac3475" providerId="AD" clId="Web-{D78BFF3B-C40D-319D-4011-214C4E77EA5A}" dt="2025-02-16T14:15:49.250" v="2"/>
          <pc:sldLayoutMkLst>
            <pc:docMk/>
            <pc:sldMasterMk cId="3783929831" sldId="2147483798"/>
            <pc:sldLayoutMk cId="1763095811" sldId="2147483799"/>
          </pc:sldLayoutMkLst>
        </pc:sldLayoutChg>
        <pc:sldLayoutChg chg="add del mod replId">
          <pc:chgData name="Karolina Kruczynska (2330380)" userId="S::2330380@student.uwtsd.ac.uk::f0e47f6e-a3cf-4f56-940b-55e14bac3475" providerId="AD" clId="Web-{D78BFF3B-C40D-319D-4011-214C4E77EA5A}" dt="2025-02-16T14:15:49.250" v="2"/>
          <pc:sldLayoutMkLst>
            <pc:docMk/>
            <pc:sldMasterMk cId="3783929831" sldId="2147483798"/>
            <pc:sldLayoutMk cId="2343188719" sldId="2147483800"/>
          </pc:sldLayoutMkLst>
        </pc:sldLayoutChg>
        <pc:sldLayoutChg chg="add del mod replId">
          <pc:chgData name="Karolina Kruczynska (2330380)" userId="S::2330380@student.uwtsd.ac.uk::f0e47f6e-a3cf-4f56-940b-55e14bac3475" providerId="AD" clId="Web-{D78BFF3B-C40D-319D-4011-214C4E77EA5A}" dt="2025-02-16T14:15:49.250" v="2"/>
          <pc:sldLayoutMkLst>
            <pc:docMk/>
            <pc:sldMasterMk cId="3783929831" sldId="2147483798"/>
            <pc:sldLayoutMk cId="3362116017" sldId="2147483801"/>
          </pc:sldLayoutMkLst>
        </pc:sldLayoutChg>
        <pc:sldLayoutChg chg="add del mod replId">
          <pc:chgData name="Karolina Kruczynska (2330380)" userId="S::2330380@student.uwtsd.ac.uk::f0e47f6e-a3cf-4f56-940b-55e14bac3475" providerId="AD" clId="Web-{D78BFF3B-C40D-319D-4011-214C4E77EA5A}" dt="2025-02-16T14:15:49.250" v="2"/>
          <pc:sldLayoutMkLst>
            <pc:docMk/>
            <pc:sldMasterMk cId="3783929831" sldId="2147483798"/>
            <pc:sldLayoutMk cId="236614487" sldId="2147483802"/>
          </pc:sldLayoutMkLst>
        </pc:sldLayoutChg>
        <pc:sldLayoutChg chg="add del mod replId">
          <pc:chgData name="Karolina Kruczynska (2330380)" userId="S::2330380@student.uwtsd.ac.uk::f0e47f6e-a3cf-4f56-940b-55e14bac3475" providerId="AD" clId="Web-{D78BFF3B-C40D-319D-4011-214C4E77EA5A}" dt="2025-02-16T14:15:49.250" v="2"/>
          <pc:sldLayoutMkLst>
            <pc:docMk/>
            <pc:sldMasterMk cId="3783929831" sldId="2147483798"/>
            <pc:sldLayoutMk cId="3269988182" sldId="2147483803"/>
          </pc:sldLayoutMkLst>
        </pc:sldLayoutChg>
        <pc:sldLayoutChg chg="add del mod replId">
          <pc:chgData name="Karolina Kruczynska (2330380)" userId="S::2330380@student.uwtsd.ac.uk::f0e47f6e-a3cf-4f56-940b-55e14bac3475" providerId="AD" clId="Web-{D78BFF3B-C40D-319D-4011-214C4E77EA5A}" dt="2025-02-16T14:15:49.250" v="2"/>
          <pc:sldLayoutMkLst>
            <pc:docMk/>
            <pc:sldMasterMk cId="3783929831" sldId="2147483798"/>
            <pc:sldLayoutMk cId="2760562907" sldId="2147483804"/>
          </pc:sldLayoutMkLst>
        </pc:sldLayoutChg>
        <pc:sldLayoutChg chg="add del mod replId">
          <pc:chgData name="Karolina Kruczynska (2330380)" userId="S::2330380@student.uwtsd.ac.uk::f0e47f6e-a3cf-4f56-940b-55e14bac3475" providerId="AD" clId="Web-{D78BFF3B-C40D-319D-4011-214C4E77EA5A}" dt="2025-02-16T14:15:49.250" v="2"/>
          <pc:sldLayoutMkLst>
            <pc:docMk/>
            <pc:sldMasterMk cId="3783929831" sldId="2147483798"/>
            <pc:sldLayoutMk cId="1528927421" sldId="2147483805"/>
          </pc:sldLayoutMkLst>
        </pc:sldLayoutChg>
        <pc:sldLayoutChg chg="add del mod replId">
          <pc:chgData name="Karolina Kruczynska (2330380)" userId="S::2330380@student.uwtsd.ac.uk::f0e47f6e-a3cf-4f56-940b-55e14bac3475" providerId="AD" clId="Web-{D78BFF3B-C40D-319D-4011-214C4E77EA5A}" dt="2025-02-16T14:15:49.250" v="2"/>
          <pc:sldLayoutMkLst>
            <pc:docMk/>
            <pc:sldMasterMk cId="3783929831" sldId="2147483798"/>
            <pc:sldLayoutMk cId="3785360740" sldId="2147483806"/>
          </pc:sldLayoutMkLst>
        </pc:sldLayoutChg>
        <pc:sldLayoutChg chg="add del mod replId">
          <pc:chgData name="Karolina Kruczynska (2330380)" userId="S::2330380@student.uwtsd.ac.uk::f0e47f6e-a3cf-4f56-940b-55e14bac3475" providerId="AD" clId="Web-{D78BFF3B-C40D-319D-4011-214C4E77EA5A}" dt="2025-02-16T14:15:49.250" v="2"/>
          <pc:sldLayoutMkLst>
            <pc:docMk/>
            <pc:sldMasterMk cId="3783929831" sldId="2147483798"/>
            <pc:sldLayoutMk cId="1656206683" sldId="2147483807"/>
          </pc:sldLayoutMkLst>
        </pc:sldLayoutChg>
        <pc:sldLayoutChg chg="add del mod replId">
          <pc:chgData name="Karolina Kruczynska (2330380)" userId="S::2330380@student.uwtsd.ac.uk::f0e47f6e-a3cf-4f56-940b-55e14bac3475" providerId="AD" clId="Web-{D78BFF3B-C40D-319D-4011-214C4E77EA5A}" dt="2025-02-16T14:15:49.250" v="2"/>
          <pc:sldLayoutMkLst>
            <pc:docMk/>
            <pc:sldMasterMk cId="3783929831" sldId="2147483798"/>
            <pc:sldLayoutMk cId="70210523" sldId="2147483808"/>
          </pc:sldLayoutMkLst>
        </pc:sldLayoutChg>
        <pc:sldLayoutChg chg="add del mod replId">
          <pc:chgData name="Karolina Kruczynska (2330380)" userId="S::2330380@student.uwtsd.ac.uk::f0e47f6e-a3cf-4f56-940b-55e14bac3475" providerId="AD" clId="Web-{D78BFF3B-C40D-319D-4011-214C4E77EA5A}" dt="2025-02-16T14:15:49.250" v="2"/>
          <pc:sldLayoutMkLst>
            <pc:docMk/>
            <pc:sldMasterMk cId="3783929831" sldId="2147483798"/>
            <pc:sldLayoutMk cId="1156473638" sldId="2147483809"/>
          </pc:sldLayoutMkLst>
        </pc:sldLayoutChg>
        <pc:sldLayoutChg chg="add del mod replId">
          <pc:chgData name="Karolina Kruczynska (2330380)" userId="S::2330380@student.uwtsd.ac.uk::f0e47f6e-a3cf-4f56-940b-55e14bac3475" providerId="AD" clId="Web-{D78BFF3B-C40D-319D-4011-214C4E77EA5A}" dt="2025-02-16T14:15:49.250" v="2"/>
          <pc:sldLayoutMkLst>
            <pc:docMk/>
            <pc:sldMasterMk cId="3783929831" sldId="2147483798"/>
            <pc:sldLayoutMk cId="3770842259" sldId="2147483810"/>
          </pc:sldLayoutMkLst>
        </pc:sldLayoutChg>
        <pc:sldLayoutChg chg="add del mod replId">
          <pc:chgData name="Karolina Kruczynska (2330380)" userId="S::2330380@student.uwtsd.ac.uk::f0e47f6e-a3cf-4f56-940b-55e14bac3475" providerId="AD" clId="Web-{D78BFF3B-C40D-319D-4011-214C4E77EA5A}" dt="2025-02-16T14:15:49.250" v="2"/>
          <pc:sldLayoutMkLst>
            <pc:docMk/>
            <pc:sldMasterMk cId="3783929831" sldId="2147483798"/>
            <pc:sldLayoutMk cId="2150482793" sldId="2147483811"/>
          </pc:sldLayoutMkLst>
        </pc:sldLayoutChg>
        <pc:sldLayoutChg chg="add del mod replId">
          <pc:chgData name="Karolina Kruczynska (2330380)" userId="S::2330380@student.uwtsd.ac.uk::f0e47f6e-a3cf-4f56-940b-55e14bac3475" providerId="AD" clId="Web-{D78BFF3B-C40D-319D-4011-214C4E77EA5A}" dt="2025-02-16T14:15:49.250" v="2"/>
          <pc:sldLayoutMkLst>
            <pc:docMk/>
            <pc:sldMasterMk cId="3783929831" sldId="2147483798"/>
            <pc:sldLayoutMk cId="2948024020" sldId="2147483812"/>
          </pc:sldLayoutMkLst>
        </pc:sldLayoutChg>
        <pc:sldLayoutChg chg="add del mod replId">
          <pc:chgData name="Karolina Kruczynska (2330380)" userId="S::2330380@student.uwtsd.ac.uk::f0e47f6e-a3cf-4f56-940b-55e14bac3475" providerId="AD" clId="Web-{D78BFF3B-C40D-319D-4011-214C4E77EA5A}" dt="2025-02-16T14:15:49.250" v="2"/>
          <pc:sldLayoutMkLst>
            <pc:docMk/>
            <pc:sldMasterMk cId="3783929831" sldId="2147483798"/>
            <pc:sldLayoutMk cId="3834447361" sldId="2147483813"/>
          </pc:sldLayoutMkLst>
        </pc:sldLayoutChg>
        <pc:sldLayoutChg chg="add del mod replId">
          <pc:chgData name="Karolina Kruczynska (2330380)" userId="S::2330380@student.uwtsd.ac.uk::f0e47f6e-a3cf-4f56-940b-55e14bac3475" providerId="AD" clId="Web-{D78BFF3B-C40D-319D-4011-214C4E77EA5A}" dt="2025-02-16T14:15:49.250" v="2"/>
          <pc:sldLayoutMkLst>
            <pc:docMk/>
            <pc:sldMasterMk cId="3783929831" sldId="2147483798"/>
            <pc:sldLayoutMk cId="3304870397" sldId="2147483814"/>
          </pc:sldLayoutMkLst>
        </pc:sldLayoutChg>
        <pc:sldLayoutChg chg="add del mod replId">
          <pc:chgData name="Karolina Kruczynska (2330380)" userId="S::2330380@student.uwtsd.ac.uk::f0e47f6e-a3cf-4f56-940b-55e14bac3475" providerId="AD" clId="Web-{D78BFF3B-C40D-319D-4011-214C4E77EA5A}" dt="2025-02-16T14:15:49.250" v="2"/>
          <pc:sldLayoutMkLst>
            <pc:docMk/>
            <pc:sldMasterMk cId="3783929831" sldId="2147483798"/>
            <pc:sldLayoutMk cId="757258423" sldId="2147483815"/>
          </pc:sldLayoutMkLst>
        </pc:sldLayoutChg>
      </pc:sldMasterChg>
      <pc:sldMasterChg chg="add del addSldLayout delSldLayout modSldLayout">
        <pc:chgData name="Karolina Kruczynska (2330380)" userId="S::2330380@student.uwtsd.ac.uk::f0e47f6e-a3cf-4f56-940b-55e14bac3475" providerId="AD" clId="Web-{D78BFF3B-C40D-319D-4011-214C4E77EA5A}" dt="2025-02-16T14:15:51.734" v="3"/>
        <pc:sldMasterMkLst>
          <pc:docMk/>
          <pc:sldMasterMk cId="1789160690" sldId="2147483816"/>
        </pc:sldMasterMkLst>
        <pc:sldLayoutChg chg="add del mod replId">
          <pc:chgData name="Karolina Kruczynska (2330380)" userId="S::2330380@student.uwtsd.ac.uk::f0e47f6e-a3cf-4f56-940b-55e14bac3475" providerId="AD" clId="Web-{D78BFF3B-C40D-319D-4011-214C4E77EA5A}" dt="2025-02-16T14:15:51.734" v="3"/>
          <pc:sldLayoutMkLst>
            <pc:docMk/>
            <pc:sldMasterMk cId="1789160690" sldId="2147483816"/>
            <pc:sldLayoutMk cId="1104168880" sldId="2147483817"/>
          </pc:sldLayoutMkLst>
        </pc:sldLayoutChg>
        <pc:sldLayoutChg chg="add del mod replId">
          <pc:chgData name="Karolina Kruczynska (2330380)" userId="S::2330380@student.uwtsd.ac.uk::f0e47f6e-a3cf-4f56-940b-55e14bac3475" providerId="AD" clId="Web-{D78BFF3B-C40D-319D-4011-214C4E77EA5A}" dt="2025-02-16T14:15:51.734" v="3"/>
          <pc:sldLayoutMkLst>
            <pc:docMk/>
            <pc:sldMasterMk cId="1789160690" sldId="2147483816"/>
            <pc:sldLayoutMk cId="1848890817" sldId="2147483818"/>
          </pc:sldLayoutMkLst>
        </pc:sldLayoutChg>
        <pc:sldLayoutChg chg="add del mod replId">
          <pc:chgData name="Karolina Kruczynska (2330380)" userId="S::2330380@student.uwtsd.ac.uk::f0e47f6e-a3cf-4f56-940b-55e14bac3475" providerId="AD" clId="Web-{D78BFF3B-C40D-319D-4011-214C4E77EA5A}" dt="2025-02-16T14:15:51.734" v="3"/>
          <pc:sldLayoutMkLst>
            <pc:docMk/>
            <pc:sldMasterMk cId="1789160690" sldId="2147483816"/>
            <pc:sldLayoutMk cId="4143511587" sldId="2147483819"/>
          </pc:sldLayoutMkLst>
        </pc:sldLayoutChg>
        <pc:sldLayoutChg chg="add del mod replId">
          <pc:chgData name="Karolina Kruczynska (2330380)" userId="S::2330380@student.uwtsd.ac.uk::f0e47f6e-a3cf-4f56-940b-55e14bac3475" providerId="AD" clId="Web-{D78BFF3B-C40D-319D-4011-214C4E77EA5A}" dt="2025-02-16T14:15:51.734" v="3"/>
          <pc:sldLayoutMkLst>
            <pc:docMk/>
            <pc:sldMasterMk cId="1789160690" sldId="2147483816"/>
            <pc:sldLayoutMk cId="3144876440" sldId="2147483820"/>
          </pc:sldLayoutMkLst>
        </pc:sldLayoutChg>
        <pc:sldLayoutChg chg="add del mod replId">
          <pc:chgData name="Karolina Kruczynska (2330380)" userId="S::2330380@student.uwtsd.ac.uk::f0e47f6e-a3cf-4f56-940b-55e14bac3475" providerId="AD" clId="Web-{D78BFF3B-C40D-319D-4011-214C4E77EA5A}" dt="2025-02-16T14:15:51.734" v="3"/>
          <pc:sldLayoutMkLst>
            <pc:docMk/>
            <pc:sldMasterMk cId="1789160690" sldId="2147483816"/>
            <pc:sldLayoutMk cId="2762607665" sldId="2147483821"/>
          </pc:sldLayoutMkLst>
        </pc:sldLayoutChg>
        <pc:sldLayoutChg chg="add del mod replId">
          <pc:chgData name="Karolina Kruczynska (2330380)" userId="S::2330380@student.uwtsd.ac.uk::f0e47f6e-a3cf-4f56-940b-55e14bac3475" providerId="AD" clId="Web-{D78BFF3B-C40D-319D-4011-214C4E77EA5A}" dt="2025-02-16T14:15:51.734" v="3"/>
          <pc:sldLayoutMkLst>
            <pc:docMk/>
            <pc:sldMasterMk cId="1789160690" sldId="2147483816"/>
            <pc:sldLayoutMk cId="2455692666" sldId="2147483822"/>
          </pc:sldLayoutMkLst>
        </pc:sldLayoutChg>
        <pc:sldLayoutChg chg="add del mod replId">
          <pc:chgData name="Karolina Kruczynska (2330380)" userId="S::2330380@student.uwtsd.ac.uk::f0e47f6e-a3cf-4f56-940b-55e14bac3475" providerId="AD" clId="Web-{D78BFF3B-C40D-319D-4011-214C4E77EA5A}" dt="2025-02-16T14:15:51.734" v="3"/>
          <pc:sldLayoutMkLst>
            <pc:docMk/>
            <pc:sldMasterMk cId="1789160690" sldId="2147483816"/>
            <pc:sldLayoutMk cId="1247346454" sldId="2147483823"/>
          </pc:sldLayoutMkLst>
        </pc:sldLayoutChg>
        <pc:sldLayoutChg chg="add del mod replId">
          <pc:chgData name="Karolina Kruczynska (2330380)" userId="S::2330380@student.uwtsd.ac.uk::f0e47f6e-a3cf-4f56-940b-55e14bac3475" providerId="AD" clId="Web-{D78BFF3B-C40D-319D-4011-214C4E77EA5A}" dt="2025-02-16T14:15:51.734" v="3"/>
          <pc:sldLayoutMkLst>
            <pc:docMk/>
            <pc:sldMasterMk cId="1789160690" sldId="2147483816"/>
            <pc:sldLayoutMk cId="3152858111" sldId="2147483824"/>
          </pc:sldLayoutMkLst>
        </pc:sldLayoutChg>
        <pc:sldLayoutChg chg="add del mod replId">
          <pc:chgData name="Karolina Kruczynska (2330380)" userId="S::2330380@student.uwtsd.ac.uk::f0e47f6e-a3cf-4f56-940b-55e14bac3475" providerId="AD" clId="Web-{D78BFF3B-C40D-319D-4011-214C4E77EA5A}" dt="2025-02-16T14:15:51.734" v="3"/>
          <pc:sldLayoutMkLst>
            <pc:docMk/>
            <pc:sldMasterMk cId="1789160690" sldId="2147483816"/>
            <pc:sldLayoutMk cId="3043105848" sldId="2147483825"/>
          </pc:sldLayoutMkLst>
        </pc:sldLayoutChg>
        <pc:sldLayoutChg chg="add del mod replId">
          <pc:chgData name="Karolina Kruczynska (2330380)" userId="S::2330380@student.uwtsd.ac.uk::f0e47f6e-a3cf-4f56-940b-55e14bac3475" providerId="AD" clId="Web-{D78BFF3B-C40D-319D-4011-214C4E77EA5A}" dt="2025-02-16T14:15:51.734" v="3"/>
          <pc:sldLayoutMkLst>
            <pc:docMk/>
            <pc:sldMasterMk cId="1789160690" sldId="2147483816"/>
            <pc:sldLayoutMk cId="689298987" sldId="2147483826"/>
          </pc:sldLayoutMkLst>
        </pc:sldLayoutChg>
        <pc:sldLayoutChg chg="add del mod replId">
          <pc:chgData name="Karolina Kruczynska (2330380)" userId="S::2330380@student.uwtsd.ac.uk::f0e47f6e-a3cf-4f56-940b-55e14bac3475" providerId="AD" clId="Web-{D78BFF3B-C40D-319D-4011-214C4E77EA5A}" dt="2025-02-16T14:15:51.734" v="3"/>
          <pc:sldLayoutMkLst>
            <pc:docMk/>
            <pc:sldMasterMk cId="1789160690" sldId="2147483816"/>
            <pc:sldLayoutMk cId="421363224" sldId="2147483827"/>
          </pc:sldLayoutMkLst>
        </pc:sldLayoutChg>
      </pc:sldMasterChg>
      <pc:sldMasterChg chg="add del addSldLayout delSldLayout modSldLayout">
        <pc:chgData name="Karolina Kruczynska (2330380)" userId="S::2330380@student.uwtsd.ac.uk::f0e47f6e-a3cf-4f56-940b-55e14bac3475" providerId="AD" clId="Web-{D78BFF3B-C40D-319D-4011-214C4E77EA5A}" dt="2025-02-16T14:15:57.391" v="4"/>
        <pc:sldMasterMkLst>
          <pc:docMk/>
          <pc:sldMasterMk cId="1264037908" sldId="2147483828"/>
        </pc:sldMasterMkLst>
        <pc:sldLayoutChg chg="add del mod replId">
          <pc:chgData name="Karolina Kruczynska (2330380)" userId="S::2330380@student.uwtsd.ac.uk::f0e47f6e-a3cf-4f56-940b-55e14bac3475" providerId="AD" clId="Web-{D78BFF3B-C40D-319D-4011-214C4E77EA5A}" dt="2025-02-16T14:15:57.391" v="4"/>
          <pc:sldLayoutMkLst>
            <pc:docMk/>
            <pc:sldMasterMk cId="1264037908" sldId="2147483828"/>
            <pc:sldLayoutMk cId="2684629357" sldId="2147483829"/>
          </pc:sldLayoutMkLst>
        </pc:sldLayoutChg>
        <pc:sldLayoutChg chg="add del mod replId">
          <pc:chgData name="Karolina Kruczynska (2330380)" userId="S::2330380@student.uwtsd.ac.uk::f0e47f6e-a3cf-4f56-940b-55e14bac3475" providerId="AD" clId="Web-{D78BFF3B-C40D-319D-4011-214C4E77EA5A}" dt="2025-02-16T14:15:57.391" v="4"/>
          <pc:sldLayoutMkLst>
            <pc:docMk/>
            <pc:sldMasterMk cId="1264037908" sldId="2147483828"/>
            <pc:sldLayoutMk cId="148145703" sldId="2147483830"/>
          </pc:sldLayoutMkLst>
        </pc:sldLayoutChg>
        <pc:sldLayoutChg chg="add del mod replId">
          <pc:chgData name="Karolina Kruczynska (2330380)" userId="S::2330380@student.uwtsd.ac.uk::f0e47f6e-a3cf-4f56-940b-55e14bac3475" providerId="AD" clId="Web-{D78BFF3B-C40D-319D-4011-214C4E77EA5A}" dt="2025-02-16T14:15:57.391" v="4"/>
          <pc:sldLayoutMkLst>
            <pc:docMk/>
            <pc:sldMasterMk cId="1264037908" sldId="2147483828"/>
            <pc:sldLayoutMk cId="876464288" sldId="2147483831"/>
          </pc:sldLayoutMkLst>
        </pc:sldLayoutChg>
        <pc:sldLayoutChg chg="add del mod replId">
          <pc:chgData name="Karolina Kruczynska (2330380)" userId="S::2330380@student.uwtsd.ac.uk::f0e47f6e-a3cf-4f56-940b-55e14bac3475" providerId="AD" clId="Web-{D78BFF3B-C40D-319D-4011-214C4E77EA5A}" dt="2025-02-16T14:15:57.391" v="4"/>
          <pc:sldLayoutMkLst>
            <pc:docMk/>
            <pc:sldMasterMk cId="1264037908" sldId="2147483828"/>
            <pc:sldLayoutMk cId="1717264815" sldId="2147483832"/>
          </pc:sldLayoutMkLst>
        </pc:sldLayoutChg>
        <pc:sldLayoutChg chg="add del mod replId">
          <pc:chgData name="Karolina Kruczynska (2330380)" userId="S::2330380@student.uwtsd.ac.uk::f0e47f6e-a3cf-4f56-940b-55e14bac3475" providerId="AD" clId="Web-{D78BFF3B-C40D-319D-4011-214C4E77EA5A}" dt="2025-02-16T14:15:57.391" v="4"/>
          <pc:sldLayoutMkLst>
            <pc:docMk/>
            <pc:sldMasterMk cId="1264037908" sldId="2147483828"/>
            <pc:sldLayoutMk cId="4190062864" sldId="2147483833"/>
          </pc:sldLayoutMkLst>
        </pc:sldLayoutChg>
        <pc:sldLayoutChg chg="add del mod replId">
          <pc:chgData name="Karolina Kruczynska (2330380)" userId="S::2330380@student.uwtsd.ac.uk::f0e47f6e-a3cf-4f56-940b-55e14bac3475" providerId="AD" clId="Web-{D78BFF3B-C40D-319D-4011-214C4E77EA5A}" dt="2025-02-16T14:15:57.391" v="4"/>
          <pc:sldLayoutMkLst>
            <pc:docMk/>
            <pc:sldMasterMk cId="1264037908" sldId="2147483828"/>
            <pc:sldLayoutMk cId="4249453221" sldId="2147483834"/>
          </pc:sldLayoutMkLst>
        </pc:sldLayoutChg>
        <pc:sldLayoutChg chg="add del mod replId">
          <pc:chgData name="Karolina Kruczynska (2330380)" userId="S::2330380@student.uwtsd.ac.uk::f0e47f6e-a3cf-4f56-940b-55e14bac3475" providerId="AD" clId="Web-{D78BFF3B-C40D-319D-4011-214C4E77EA5A}" dt="2025-02-16T14:15:57.391" v="4"/>
          <pc:sldLayoutMkLst>
            <pc:docMk/>
            <pc:sldMasterMk cId="1264037908" sldId="2147483828"/>
            <pc:sldLayoutMk cId="3846123313" sldId="2147483835"/>
          </pc:sldLayoutMkLst>
        </pc:sldLayoutChg>
        <pc:sldLayoutChg chg="add del mod replId">
          <pc:chgData name="Karolina Kruczynska (2330380)" userId="S::2330380@student.uwtsd.ac.uk::f0e47f6e-a3cf-4f56-940b-55e14bac3475" providerId="AD" clId="Web-{D78BFF3B-C40D-319D-4011-214C4E77EA5A}" dt="2025-02-16T14:15:57.391" v="4"/>
          <pc:sldLayoutMkLst>
            <pc:docMk/>
            <pc:sldMasterMk cId="1264037908" sldId="2147483828"/>
            <pc:sldLayoutMk cId="3395785610" sldId="2147483836"/>
          </pc:sldLayoutMkLst>
        </pc:sldLayoutChg>
        <pc:sldLayoutChg chg="add del mod replId">
          <pc:chgData name="Karolina Kruczynska (2330380)" userId="S::2330380@student.uwtsd.ac.uk::f0e47f6e-a3cf-4f56-940b-55e14bac3475" providerId="AD" clId="Web-{D78BFF3B-C40D-319D-4011-214C4E77EA5A}" dt="2025-02-16T14:15:57.391" v="4"/>
          <pc:sldLayoutMkLst>
            <pc:docMk/>
            <pc:sldMasterMk cId="1264037908" sldId="2147483828"/>
            <pc:sldLayoutMk cId="3059459956" sldId="2147483837"/>
          </pc:sldLayoutMkLst>
        </pc:sldLayoutChg>
        <pc:sldLayoutChg chg="add del mod replId">
          <pc:chgData name="Karolina Kruczynska (2330380)" userId="S::2330380@student.uwtsd.ac.uk::f0e47f6e-a3cf-4f56-940b-55e14bac3475" providerId="AD" clId="Web-{D78BFF3B-C40D-319D-4011-214C4E77EA5A}" dt="2025-02-16T14:15:57.391" v="4"/>
          <pc:sldLayoutMkLst>
            <pc:docMk/>
            <pc:sldMasterMk cId="1264037908" sldId="2147483828"/>
            <pc:sldLayoutMk cId="4121982617" sldId="2147483838"/>
          </pc:sldLayoutMkLst>
        </pc:sldLayoutChg>
        <pc:sldLayoutChg chg="add del mod replId">
          <pc:chgData name="Karolina Kruczynska (2330380)" userId="S::2330380@student.uwtsd.ac.uk::f0e47f6e-a3cf-4f56-940b-55e14bac3475" providerId="AD" clId="Web-{D78BFF3B-C40D-319D-4011-214C4E77EA5A}" dt="2025-02-16T14:15:57.391" v="4"/>
          <pc:sldLayoutMkLst>
            <pc:docMk/>
            <pc:sldMasterMk cId="1264037908" sldId="2147483828"/>
            <pc:sldLayoutMk cId="878271222" sldId="2147483839"/>
          </pc:sldLayoutMkLst>
        </pc:sldLayoutChg>
      </pc:sldMasterChg>
      <pc:sldMasterChg chg="add del addSldLayout delSldLayout modSldLayout">
        <pc:chgData name="Karolina Kruczynska (2330380)" userId="S::2330380@student.uwtsd.ac.uk::f0e47f6e-a3cf-4f56-940b-55e14bac3475" providerId="AD" clId="Web-{D78BFF3B-C40D-319D-4011-214C4E77EA5A}" dt="2025-02-16T14:16:05.719" v="5"/>
        <pc:sldMasterMkLst>
          <pc:docMk/>
          <pc:sldMasterMk cId="506162428" sldId="2147483840"/>
        </pc:sldMasterMkLst>
        <pc:sldLayoutChg chg="add del mod replId">
          <pc:chgData name="Karolina Kruczynska (2330380)" userId="S::2330380@student.uwtsd.ac.uk::f0e47f6e-a3cf-4f56-940b-55e14bac3475" providerId="AD" clId="Web-{D78BFF3B-C40D-319D-4011-214C4E77EA5A}" dt="2025-02-16T14:16:05.719" v="5"/>
          <pc:sldLayoutMkLst>
            <pc:docMk/>
            <pc:sldMasterMk cId="506162428" sldId="2147483840"/>
            <pc:sldLayoutMk cId="2297418096" sldId="2147483841"/>
          </pc:sldLayoutMkLst>
        </pc:sldLayoutChg>
        <pc:sldLayoutChg chg="add del mod replId">
          <pc:chgData name="Karolina Kruczynska (2330380)" userId="S::2330380@student.uwtsd.ac.uk::f0e47f6e-a3cf-4f56-940b-55e14bac3475" providerId="AD" clId="Web-{D78BFF3B-C40D-319D-4011-214C4E77EA5A}" dt="2025-02-16T14:16:05.719" v="5"/>
          <pc:sldLayoutMkLst>
            <pc:docMk/>
            <pc:sldMasterMk cId="506162428" sldId="2147483840"/>
            <pc:sldLayoutMk cId="2487544272" sldId="2147483842"/>
          </pc:sldLayoutMkLst>
        </pc:sldLayoutChg>
        <pc:sldLayoutChg chg="add del mod replId">
          <pc:chgData name="Karolina Kruczynska (2330380)" userId="S::2330380@student.uwtsd.ac.uk::f0e47f6e-a3cf-4f56-940b-55e14bac3475" providerId="AD" clId="Web-{D78BFF3B-C40D-319D-4011-214C4E77EA5A}" dt="2025-02-16T14:16:05.719" v="5"/>
          <pc:sldLayoutMkLst>
            <pc:docMk/>
            <pc:sldMasterMk cId="506162428" sldId="2147483840"/>
            <pc:sldLayoutMk cId="3740759991" sldId="2147483843"/>
          </pc:sldLayoutMkLst>
        </pc:sldLayoutChg>
        <pc:sldLayoutChg chg="add del mod replId">
          <pc:chgData name="Karolina Kruczynska (2330380)" userId="S::2330380@student.uwtsd.ac.uk::f0e47f6e-a3cf-4f56-940b-55e14bac3475" providerId="AD" clId="Web-{D78BFF3B-C40D-319D-4011-214C4E77EA5A}" dt="2025-02-16T14:16:05.719" v="5"/>
          <pc:sldLayoutMkLst>
            <pc:docMk/>
            <pc:sldMasterMk cId="506162428" sldId="2147483840"/>
            <pc:sldLayoutMk cId="1224867961" sldId="2147483844"/>
          </pc:sldLayoutMkLst>
        </pc:sldLayoutChg>
        <pc:sldLayoutChg chg="add del mod replId">
          <pc:chgData name="Karolina Kruczynska (2330380)" userId="S::2330380@student.uwtsd.ac.uk::f0e47f6e-a3cf-4f56-940b-55e14bac3475" providerId="AD" clId="Web-{D78BFF3B-C40D-319D-4011-214C4E77EA5A}" dt="2025-02-16T14:16:05.719" v="5"/>
          <pc:sldLayoutMkLst>
            <pc:docMk/>
            <pc:sldMasterMk cId="506162428" sldId="2147483840"/>
            <pc:sldLayoutMk cId="3205258275" sldId="2147483845"/>
          </pc:sldLayoutMkLst>
        </pc:sldLayoutChg>
        <pc:sldLayoutChg chg="add del mod replId">
          <pc:chgData name="Karolina Kruczynska (2330380)" userId="S::2330380@student.uwtsd.ac.uk::f0e47f6e-a3cf-4f56-940b-55e14bac3475" providerId="AD" clId="Web-{D78BFF3B-C40D-319D-4011-214C4E77EA5A}" dt="2025-02-16T14:16:05.719" v="5"/>
          <pc:sldLayoutMkLst>
            <pc:docMk/>
            <pc:sldMasterMk cId="506162428" sldId="2147483840"/>
            <pc:sldLayoutMk cId="3603027419" sldId="2147483846"/>
          </pc:sldLayoutMkLst>
        </pc:sldLayoutChg>
        <pc:sldLayoutChg chg="add del mod replId">
          <pc:chgData name="Karolina Kruczynska (2330380)" userId="S::2330380@student.uwtsd.ac.uk::f0e47f6e-a3cf-4f56-940b-55e14bac3475" providerId="AD" clId="Web-{D78BFF3B-C40D-319D-4011-214C4E77EA5A}" dt="2025-02-16T14:16:05.719" v="5"/>
          <pc:sldLayoutMkLst>
            <pc:docMk/>
            <pc:sldMasterMk cId="506162428" sldId="2147483840"/>
            <pc:sldLayoutMk cId="1295038550" sldId="2147483847"/>
          </pc:sldLayoutMkLst>
        </pc:sldLayoutChg>
        <pc:sldLayoutChg chg="add del mod replId">
          <pc:chgData name="Karolina Kruczynska (2330380)" userId="S::2330380@student.uwtsd.ac.uk::f0e47f6e-a3cf-4f56-940b-55e14bac3475" providerId="AD" clId="Web-{D78BFF3B-C40D-319D-4011-214C4E77EA5A}" dt="2025-02-16T14:16:05.719" v="5"/>
          <pc:sldLayoutMkLst>
            <pc:docMk/>
            <pc:sldMasterMk cId="506162428" sldId="2147483840"/>
            <pc:sldLayoutMk cId="1064543631" sldId="2147483848"/>
          </pc:sldLayoutMkLst>
        </pc:sldLayoutChg>
        <pc:sldLayoutChg chg="add del mod replId">
          <pc:chgData name="Karolina Kruczynska (2330380)" userId="S::2330380@student.uwtsd.ac.uk::f0e47f6e-a3cf-4f56-940b-55e14bac3475" providerId="AD" clId="Web-{D78BFF3B-C40D-319D-4011-214C4E77EA5A}" dt="2025-02-16T14:16:05.719" v="5"/>
          <pc:sldLayoutMkLst>
            <pc:docMk/>
            <pc:sldMasterMk cId="506162428" sldId="2147483840"/>
            <pc:sldLayoutMk cId="296991985" sldId="2147483849"/>
          </pc:sldLayoutMkLst>
        </pc:sldLayoutChg>
        <pc:sldLayoutChg chg="add del mod replId">
          <pc:chgData name="Karolina Kruczynska (2330380)" userId="S::2330380@student.uwtsd.ac.uk::f0e47f6e-a3cf-4f56-940b-55e14bac3475" providerId="AD" clId="Web-{D78BFF3B-C40D-319D-4011-214C4E77EA5A}" dt="2025-02-16T14:16:05.719" v="5"/>
          <pc:sldLayoutMkLst>
            <pc:docMk/>
            <pc:sldMasterMk cId="506162428" sldId="2147483840"/>
            <pc:sldLayoutMk cId="2799975918" sldId="2147483850"/>
          </pc:sldLayoutMkLst>
        </pc:sldLayoutChg>
        <pc:sldLayoutChg chg="add del mod replId">
          <pc:chgData name="Karolina Kruczynska (2330380)" userId="S::2330380@student.uwtsd.ac.uk::f0e47f6e-a3cf-4f56-940b-55e14bac3475" providerId="AD" clId="Web-{D78BFF3B-C40D-319D-4011-214C4E77EA5A}" dt="2025-02-16T14:16:05.719" v="5"/>
          <pc:sldLayoutMkLst>
            <pc:docMk/>
            <pc:sldMasterMk cId="506162428" sldId="2147483840"/>
            <pc:sldLayoutMk cId="3634117072" sldId="2147483851"/>
          </pc:sldLayoutMkLst>
        </pc:sldLayoutChg>
      </pc:sldMasterChg>
      <pc:sldMasterChg chg="add del addSldLayout delSldLayout modSldLayout">
        <pc:chgData name="Karolina Kruczynska (2330380)" userId="S::2330380@student.uwtsd.ac.uk::f0e47f6e-a3cf-4f56-940b-55e14bac3475" providerId="AD" clId="Web-{D78BFF3B-C40D-319D-4011-214C4E77EA5A}" dt="2025-02-16T14:16:49.142" v="6"/>
        <pc:sldMasterMkLst>
          <pc:docMk/>
          <pc:sldMasterMk cId="1580852112" sldId="2147483852"/>
        </pc:sldMasterMkLst>
        <pc:sldLayoutChg chg="add del mod replId">
          <pc:chgData name="Karolina Kruczynska (2330380)" userId="S::2330380@student.uwtsd.ac.uk::f0e47f6e-a3cf-4f56-940b-55e14bac3475" providerId="AD" clId="Web-{D78BFF3B-C40D-319D-4011-214C4E77EA5A}" dt="2025-02-16T14:16:49.142" v="6"/>
          <pc:sldLayoutMkLst>
            <pc:docMk/>
            <pc:sldMasterMk cId="1580852112" sldId="2147483852"/>
            <pc:sldLayoutMk cId="1757147055" sldId="2147483853"/>
          </pc:sldLayoutMkLst>
        </pc:sldLayoutChg>
        <pc:sldLayoutChg chg="add del mod replId">
          <pc:chgData name="Karolina Kruczynska (2330380)" userId="S::2330380@student.uwtsd.ac.uk::f0e47f6e-a3cf-4f56-940b-55e14bac3475" providerId="AD" clId="Web-{D78BFF3B-C40D-319D-4011-214C4E77EA5A}" dt="2025-02-16T14:16:49.142" v="6"/>
          <pc:sldLayoutMkLst>
            <pc:docMk/>
            <pc:sldMasterMk cId="1580852112" sldId="2147483852"/>
            <pc:sldLayoutMk cId="2943716395" sldId="2147483854"/>
          </pc:sldLayoutMkLst>
        </pc:sldLayoutChg>
        <pc:sldLayoutChg chg="add del mod replId">
          <pc:chgData name="Karolina Kruczynska (2330380)" userId="S::2330380@student.uwtsd.ac.uk::f0e47f6e-a3cf-4f56-940b-55e14bac3475" providerId="AD" clId="Web-{D78BFF3B-C40D-319D-4011-214C4E77EA5A}" dt="2025-02-16T14:16:49.142" v="6"/>
          <pc:sldLayoutMkLst>
            <pc:docMk/>
            <pc:sldMasterMk cId="1580852112" sldId="2147483852"/>
            <pc:sldLayoutMk cId="12012073" sldId="2147483855"/>
          </pc:sldLayoutMkLst>
        </pc:sldLayoutChg>
        <pc:sldLayoutChg chg="add del mod replId">
          <pc:chgData name="Karolina Kruczynska (2330380)" userId="S::2330380@student.uwtsd.ac.uk::f0e47f6e-a3cf-4f56-940b-55e14bac3475" providerId="AD" clId="Web-{D78BFF3B-C40D-319D-4011-214C4E77EA5A}" dt="2025-02-16T14:16:49.142" v="6"/>
          <pc:sldLayoutMkLst>
            <pc:docMk/>
            <pc:sldMasterMk cId="1580852112" sldId="2147483852"/>
            <pc:sldLayoutMk cId="765927539" sldId="2147483856"/>
          </pc:sldLayoutMkLst>
        </pc:sldLayoutChg>
        <pc:sldLayoutChg chg="add del mod replId">
          <pc:chgData name="Karolina Kruczynska (2330380)" userId="S::2330380@student.uwtsd.ac.uk::f0e47f6e-a3cf-4f56-940b-55e14bac3475" providerId="AD" clId="Web-{D78BFF3B-C40D-319D-4011-214C4E77EA5A}" dt="2025-02-16T14:16:49.142" v="6"/>
          <pc:sldLayoutMkLst>
            <pc:docMk/>
            <pc:sldMasterMk cId="1580852112" sldId="2147483852"/>
            <pc:sldLayoutMk cId="1208916368" sldId="2147483857"/>
          </pc:sldLayoutMkLst>
        </pc:sldLayoutChg>
        <pc:sldLayoutChg chg="add del mod replId">
          <pc:chgData name="Karolina Kruczynska (2330380)" userId="S::2330380@student.uwtsd.ac.uk::f0e47f6e-a3cf-4f56-940b-55e14bac3475" providerId="AD" clId="Web-{D78BFF3B-C40D-319D-4011-214C4E77EA5A}" dt="2025-02-16T14:16:49.142" v="6"/>
          <pc:sldLayoutMkLst>
            <pc:docMk/>
            <pc:sldMasterMk cId="1580852112" sldId="2147483852"/>
            <pc:sldLayoutMk cId="2867650868" sldId="2147483858"/>
          </pc:sldLayoutMkLst>
        </pc:sldLayoutChg>
        <pc:sldLayoutChg chg="add del mod replId">
          <pc:chgData name="Karolina Kruczynska (2330380)" userId="S::2330380@student.uwtsd.ac.uk::f0e47f6e-a3cf-4f56-940b-55e14bac3475" providerId="AD" clId="Web-{D78BFF3B-C40D-319D-4011-214C4E77EA5A}" dt="2025-02-16T14:16:49.142" v="6"/>
          <pc:sldLayoutMkLst>
            <pc:docMk/>
            <pc:sldMasterMk cId="1580852112" sldId="2147483852"/>
            <pc:sldLayoutMk cId="3491570271" sldId="2147483859"/>
          </pc:sldLayoutMkLst>
        </pc:sldLayoutChg>
        <pc:sldLayoutChg chg="add del mod replId">
          <pc:chgData name="Karolina Kruczynska (2330380)" userId="S::2330380@student.uwtsd.ac.uk::f0e47f6e-a3cf-4f56-940b-55e14bac3475" providerId="AD" clId="Web-{D78BFF3B-C40D-319D-4011-214C4E77EA5A}" dt="2025-02-16T14:16:49.142" v="6"/>
          <pc:sldLayoutMkLst>
            <pc:docMk/>
            <pc:sldMasterMk cId="1580852112" sldId="2147483852"/>
            <pc:sldLayoutMk cId="2846170362" sldId="2147483860"/>
          </pc:sldLayoutMkLst>
        </pc:sldLayoutChg>
        <pc:sldLayoutChg chg="add del mod replId">
          <pc:chgData name="Karolina Kruczynska (2330380)" userId="S::2330380@student.uwtsd.ac.uk::f0e47f6e-a3cf-4f56-940b-55e14bac3475" providerId="AD" clId="Web-{D78BFF3B-C40D-319D-4011-214C4E77EA5A}" dt="2025-02-16T14:16:49.142" v="6"/>
          <pc:sldLayoutMkLst>
            <pc:docMk/>
            <pc:sldMasterMk cId="1580852112" sldId="2147483852"/>
            <pc:sldLayoutMk cId="867474567" sldId="2147483861"/>
          </pc:sldLayoutMkLst>
        </pc:sldLayoutChg>
        <pc:sldLayoutChg chg="add del mod replId">
          <pc:chgData name="Karolina Kruczynska (2330380)" userId="S::2330380@student.uwtsd.ac.uk::f0e47f6e-a3cf-4f56-940b-55e14bac3475" providerId="AD" clId="Web-{D78BFF3B-C40D-319D-4011-214C4E77EA5A}" dt="2025-02-16T14:16:49.142" v="6"/>
          <pc:sldLayoutMkLst>
            <pc:docMk/>
            <pc:sldMasterMk cId="1580852112" sldId="2147483852"/>
            <pc:sldLayoutMk cId="3690139235" sldId="2147483862"/>
          </pc:sldLayoutMkLst>
        </pc:sldLayoutChg>
        <pc:sldLayoutChg chg="add del mod replId">
          <pc:chgData name="Karolina Kruczynska (2330380)" userId="S::2330380@student.uwtsd.ac.uk::f0e47f6e-a3cf-4f56-940b-55e14bac3475" providerId="AD" clId="Web-{D78BFF3B-C40D-319D-4011-214C4E77EA5A}" dt="2025-02-16T14:16:49.142" v="6"/>
          <pc:sldLayoutMkLst>
            <pc:docMk/>
            <pc:sldMasterMk cId="1580852112" sldId="2147483852"/>
            <pc:sldLayoutMk cId="3818780022" sldId="2147483863"/>
          </pc:sldLayoutMkLst>
        </pc:sldLayoutChg>
      </pc:sldMasterChg>
      <pc:sldMasterChg chg="add del addSldLayout delSldLayout modSldLayout">
        <pc:chgData name="Karolina Kruczynska (2330380)" userId="S::2330380@student.uwtsd.ac.uk::f0e47f6e-a3cf-4f56-940b-55e14bac3475" providerId="AD" clId="Web-{D78BFF3B-C40D-319D-4011-214C4E77EA5A}" dt="2025-02-16T14:18:27.333" v="15"/>
        <pc:sldMasterMkLst>
          <pc:docMk/>
          <pc:sldMasterMk cId="3294139154" sldId="2147483864"/>
        </pc:sldMasterMkLst>
        <pc:sldLayoutChg chg="add del mod replId">
          <pc:chgData name="Karolina Kruczynska (2330380)" userId="S::2330380@student.uwtsd.ac.uk::f0e47f6e-a3cf-4f56-940b-55e14bac3475" providerId="AD" clId="Web-{D78BFF3B-C40D-319D-4011-214C4E77EA5A}" dt="2025-02-16T14:18:27.333" v="15"/>
          <pc:sldLayoutMkLst>
            <pc:docMk/>
            <pc:sldMasterMk cId="3294139154" sldId="2147483864"/>
            <pc:sldLayoutMk cId="1355666223" sldId="2147483865"/>
          </pc:sldLayoutMkLst>
        </pc:sldLayoutChg>
        <pc:sldLayoutChg chg="add del mod replId">
          <pc:chgData name="Karolina Kruczynska (2330380)" userId="S::2330380@student.uwtsd.ac.uk::f0e47f6e-a3cf-4f56-940b-55e14bac3475" providerId="AD" clId="Web-{D78BFF3B-C40D-319D-4011-214C4E77EA5A}" dt="2025-02-16T14:18:27.333" v="15"/>
          <pc:sldLayoutMkLst>
            <pc:docMk/>
            <pc:sldMasterMk cId="3294139154" sldId="2147483864"/>
            <pc:sldLayoutMk cId="952856588" sldId="2147483866"/>
          </pc:sldLayoutMkLst>
        </pc:sldLayoutChg>
        <pc:sldLayoutChg chg="add del mod replId">
          <pc:chgData name="Karolina Kruczynska (2330380)" userId="S::2330380@student.uwtsd.ac.uk::f0e47f6e-a3cf-4f56-940b-55e14bac3475" providerId="AD" clId="Web-{D78BFF3B-C40D-319D-4011-214C4E77EA5A}" dt="2025-02-16T14:18:27.333" v="15"/>
          <pc:sldLayoutMkLst>
            <pc:docMk/>
            <pc:sldMasterMk cId="3294139154" sldId="2147483864"/>
            <pc:sldLayoutMk cId="1299304886" sldId="2147483867"/>
          </pc:sldLayoutMkLst>
        </pc:sldLayoutChg>
        <pc:sldLayoutChg chg="add del mod replId">
          <pc:chgData name="Karolina Kruczynska (2330380)" userId="S::2330380@student.uwtsd.ac.uk::f0e47f6e-a3cf-4f56-940b-55e14bac3475" providerId="AD" clId="Web-{D78BFF3B-C40D-319D-4011-214C4E77EA5A}" dt="2025-02-16T14:18:27.333" v="15"/>
          <pc:sldLayoutMkLst>
            <pc:docMk/>
            <pc:sldMasterMk cId="3294139154" sldId="2147483864"/>
            <pc:sldLayoutMk cId="266425003" sldId="2147483868"/>
          </pc:sldLayoutMkLst>
        </pc:sldLayoutChg>
        <pc:sldLayoutChg chg="add del mod replId">
          <pc:chgData name="Karolina Kruczynska (2330380)" userId="S::2330380@student.uwtsd.ac.uk::f0e47f6e-a3cf-4f56-940b-55e14bac3475" providerId="AD" clId="Web-{D78BFF3B-C40D-319D-4011-214C4E77EA5A}" dt="2025-02-16T14:18:27.333" v="15"/>
          <pc:sldLayoutMkLst>
            <pc:docMk/>
            <pc:sldMasterMk cId="3294139154" sldId="2147483864"/>
            <pc:sldLayoutMk cId="1566831316" sldId="2147483869"/>
          </pc:sldLayoutMkLst>
        </pc:sldLayoutChg>
        <pc:sldLayoutChg chg="add del mod replId">
          <pc:chgData name="Karolina Kruczynska (2330380)" userId="S::2330380@student.uwtsd.ac.uk::f0e47f6e-a3cf-4f56-940b-55e14bac3475" providerId="AD" clId="Web-{D78BFF3B-C40D-319D-4011-214C4E77EA5A}" dt="2025-02-16T14:18:27.333" v="15"/>
          <pc:sldLayoutMkLst>
            <pc:docMk/>
            <pc:sldMasterMk cId="3294139154" sldId="2147483864"/>
            <pc:sldLayoutMk cId="1895058672" sldId="2147483870"/>
          </pc:sldLayoutMkLst>
        </pc:sldLayoutChg>
        <pc:sldLayoutChg chg="add del mod replId">
          <pc:chgData name="Karolina Kruczynska (2330380)" userId="S::2330380@student.uwtsd.ac.uk::f0e47f6e-a3cf-4f56-940b-55e14bac3475" providerId="AD" clId="Web-{D78BFF3B-C40D-319D-4011-214C4E77EA5A}" dt="2025-02-16T14:18:27.333" v="15"/>
          <pc:sldLayoutMkLst>
            <pc:docMk/>
            <pc:sldMasterMk cId="3294139154" sldId="2147483864"/>
            <pc:sldLayoutMk cId="3133185384" sldId="2147483871"/>
          </pc:sldLayoutMkLst>
        </pc:sldLayoutChg>
        <pc:sldLayoutChg chg="add del mod replId">
          <pc:chgData name="Karolina Kruczynska (2330380)" userId="S::2330380@student.uwtsd.ac.uk::f0e47f6e-a3cf-4f56-940b-55e14bac3475" providerId="AD" clId="Web-{D78BFF3B-C40D-319D-4011-214C4E77EA5A}" dt="2025-02-16T14:18:27.333" v="15"/>
          <pc:sldLayoutMkLst>
            <pc:docMk/>
            <pc:sldMasterMk cId="3294139154" sldId="2147483864"/>
            <pc:sldLayoutMk cId="925176924" sldId="2147483872"/>
          </pc:sldLayoutMkLst>
        </pc:sldLayoutChg>
        <pc:sldLayoutChg chg="add del mod replId">
          <pc:chgData name="Karolina Kruczynska (2330380)" userId="S::2330380@student.uwtsd.ac.uk::f0e47f6e-a3cf-4f56-940b-55e14bac3475" providerId="AD" clId="Web-{D78BFF3B-C40D-319D-4011-214C4E77EA5A}" dt="2025-02-16T14:18:27.333" v="15"/>
          <pc:sldLayoutMkLst>
            <pc:docMk/>
            <pc:sldMasterMk cId="3294139154" sldId="2147483864"/>
            <pc:sldLayoutMk cId="955426644" sldId="2147483873"/>
          </pc:sldLayoutMkLst>
        </pc:sldLayoutChg>
        <pc:sldLayoutChg chg="add del mod replId">
          <pc:chgData name="Karolina Kruczynska (2330380)" userId="S::2330380@student.uwtsd.ac.uk::f0e47f6e-a3cf-4f56-940b-55e14bac3475" providerId="AD" clId="Web-{D78BFF3B-C40D-319D-4011-214C4E77EA5A}" dt="2025-02-16T14:18:27.333" v="15"/>
          <pc:sldLayoutMkLst>
            <pc:docMk/>
            <pc:sldMasterMk cId="3294139154" sldId="2147483864"/>
            <pc:sldLayoutMk cId="2195833324" sldId="2147483874"/>
          </pc:sldLayoutMkLst>
        </pc:sldLayoutChg>
        <pc:sldLayoutChg chg="add del mod replId">
          <pc:chgData name="Karolina Kruczynska (2330380)" userId="S::2330380@student.uwtsd.ac.uk::f0e47f6e-a3cf-4f56-940b-55e14bac3475" providerId="AD" clId="Web-{D78BFF3B-C40D-319D-4011-214C4E77EA5A}" dt="2025-02-16T14:18:27.333" v="15"/>
          <pc:sldLayoutMkLst>
            <pc:docMk/>
            <pc:sldMasterMk cId="3294139154" sldId="2147483864"/>
            <pc:sldLayoutMk cId="295595474" sldId="2147483875"/>
          </pc:sldLayoutMkLst>
        </pc:sldLayoutChg>
      </pc:sldMasterChg>
      <pc:sldMasterChg chg="add addSldLayout modSldLayout">
        <pc:chgData name="Karolina Kruczynska (2330380)" userId="S::2330380@student.uwtsd.ac.uk::f0e47f6e-a3cf-4f56-940b-55e14bac3475" providerId="AD" clId="Web-{D78BFF3B-C40D-319D-4011-214C4E77EA5A}" dt="2025-02-16T14:18:27.333" v="15"/>
        <pc:sldMasterMkLst>
          <pc:docMk/>
          <pc:sldMasterMk cId="2738590494" sldId="2147483876"/>
        </pc:sldMasterMkLst>
        <pc:sldLayoutChg chg="add mod replId">
          <pc:chgData name="Karolina Kruczynska (2330380)" userId="S::2330380@student.uwtsd.ac.uk::f0e47f6e-a3cf-4f56-940b-55e14bac3475" providerId="AD" clId="Web-{D78BFF3B-C40D-319D-4011-214C4E77EA5A}" dt="2025-02-16T14:18:27.333" v="15"/>
          <pc:sldLayoutMkLst>
            <pc:docMk/>
            <pc:sldMasterMk cId="2738590494" sldId="2147483876"/>
            <pc:sldLayoutMk cId="3082720652" sldId="2147483877"/>
          </pc:sldLayoutMkLst>
        </pc:sldLayoutChg>
        <pc:sldLayoutChg chg="add mod replId">
          <pc:chgData name="Karolina Kruczynska (2330380)" userId="S::2330380@student.uwtsd.ac.uk::f0e47f6e-a3cf-4f56-940b-55e14bac3475" providerId="AD" clId="Web-{D78BFF3B-C40D-319D-4011-214C4E77EA5A}" dt="2025-02-16T14:18:27.333" v="15"/>
          <pc:sldLayoutMkLst>
            <pc:docMk/>
            <pc:sldMasterMk cId="2738590494" sldId="2147483876"/>
            <pc:sldLayoutMk cId="2684777150" sldId="2147483878"/>
          </pc:sldLayoutMkLst>
        </pc:sldLayoutChg>
        <pc:sldLayoutChg chg="add mod replId">
          <pc:chgData name="Karolina Kruczynska (2330380)" userId="S::2330380@student.uwtsd.ac.uk::f0e47f6e-a3cf-4f56-940b-55e14bac3475" providerId="AD" clId="Web-{D78BFF3B-C40D-319D-4011-214C4E77EA5A}" dt="2025-02-16T14:18:27.333" v="15"/>
          <pc:sldLayoutMkLst>
            <pc:docMk/>
            <pc:sldMasterMk cId="2738590494" sldId="2147483876"/>
            <pc:sldLayoutMk cId="2779995038" sldId="2147483879"/>
          </pc:sldLayoutMkLst>
        </pc:sldLayoutChg>
        <pc:sldLayoutChg chg="add mod replId">
          <pc:chgData name="Karolina Kruczynska (2330380)" userId="S::2330380@student.uwtsd.ac.uk::f0e47f6e-a3cf-4f56-940b-55e14bac3475" providerId="AD" clId="Web-{D78BFF3B-C40D-319D-4011-214C4E77EA5A}" dt="2025-02-16T14:18:27.333" v="15"/>
          <pc:sldLayoutMkLst>
            <pc:docMk/>
            <pc:sldMasterMk cId="2738590494" sldId="2147483876"/>
            <pc:sldLayoutMk cId="446476804" sldId="2147483880"/>
          </pc:sldLayoutMkLst>
        </pc:sldLayoutChg>
        <pc:sldLayoutChg chg="add mod replId">
          <pc:chgData name="Karolina Kruczynska (2330380)" userId="S::2330380@student.uwtsd.ac.uk::f0e47f6e-a3cf-4f56-940b-55e14bac3475" providerId="AD" clId="Web-{D78BFF3B-C40D-319D-4011-214C4E77EA5A}" dt="2025-02-16T14:18:27.333" v="15"/>
          <pc:sldLayoutMkLst>
            <pc:docMk/>
            <pc:sldMasterMk cId="2738590494" sldId="2147483876"/>
            <pc:sldLayoutMk cId="395564076" sldId="2147483881"/>
          </pc:sldLayoutMkLst>
        </pc:sldLayoutChg>
        <pc:sldLayoutChg chg="add mod replId">
          <pc:chgData name="Karolina Kruczynska (2330380)" userId="S::2330380@student.uwtsd.ac.uk::f0e47f6e-a3cf-4f56-940b-55e14bac3475" providerId="AD" clId="Web-{D78BFF3B-C40D-319D-4011-214C4E77EA5A}" dt="2025-02-16T14:18:27.333" v="15"/>
          <pc:sldLayoutMkLst>
            <pc:docMk/>
            <pc:sldMasterMk cId="2738590494" sldId="2147483876"/>
            <pc:sldLayoutMk cId="2091599734" sldId="2147483882"/>
          </pc:sldLayoutMkLst>
        </pc:sldLayoutChg>
        <pc:sldLayoutChg chg="add mod replId">
          <pc:chgData name="Karolina Kruczynska (2330380)" userId="S::2330380@student.uwtsd.ac.uk::f0e47f6e-a3cf-4f56-940b-55e14bac3475" providerId="AD" clId="Web-{D78BFF3B-C40D-319D-4011-214C4E77EA5A}" dt="2025-02-16T14:18:27.333" v="15"/>
          <pc:sldLayoutMkLst>
            <pc:docMk/>
            <pc:sldMasterMk cId="2738590494" sldId="2147483876"/>
            <pc:sldLayoutMk cId="468229281" sldId="2147483883"/>
          </pc:sldLayoutMkLst>
        </pc:sldLayoutChg>
        <pc:sldLayoutChg chg="add mod replId">
          <pc:chgData name="Karolina Kruczynska (2330380)" userId="S::2330380@student.uwtsd.ac.uk::f0e47f6e-a3cf-4f56-940b-55e14bac3475" providerId="AD" clId="Web-{D78BFF3B-C40D-319D-4011-214C4E77EA5A}" dt="2025-02-16T14:18:27.333" v="15"/>
          <pc:sldLayoutMkLst>
            <pc:docMk/>
            <pc:sldMasterMk cId="2738590494" sldId="2147483876"/>
            <pc:sldLayoutMk cId="3036515306" sldId="2147483884"/>
          </pc:sldLayoutMkLst>
        </pc:sldLayoutChg>
        <pc:sldLayoutChg chg="add mod replId">
          <pc:chgData name="Karolina Kruczynska (2330380)" userId="S::2330380@student.uwtsd.ac.uk::f0e47f6e-a3cf-4f56-940b-55e14bac3475" providerId="AD" clId="Web-{D78BFF3B-C40D-319D-4011-214C4E77EA5A}" dt="2025-02-16T14:18:27.333" v="15"/>
          <pc:sldLayoutMkLst>
            <pc:docMk/>
            <pc:sldMasterMk cId="2738590494" sldId="2147483876"/>
            <pc:sldLayoutMk cId="288562837" sldId="2147483885"/>
          </pc:sldLayoutMkLst>
        </pc:sldLayoutChg>
        <pc:sldLayoutChg chg="add mod replId">
          <pc:chgData name="Karolina Kruczynska (2330380)" userId="S::2330380@student.uwtsd.ac.uk::f0e47f6e-a3cf-4f56-940b-55e14bac3475" providerId="AD" clId="Web-{D78BFF3B-C40D-319D-4011-214C4E77EA5A}" dt="2025-02-16T14:18:27.333" v="15"/>
          <pc:sldLayoutMkLst>
            <pc:docMk/>
            <pc:sldMasterMk cId="2738590494" sldId="2147483876"/>
            <pc:sldLayoutMk cId="2066366324" sldId="2147483886"/>
          </pc:sldLayoutMkLst>
        </pc:sldLayoutChg>
        <pc:sldLayoutChg chg="add mod replId">
          <pc:chgData name="Karolina Kruczynska (2330380)" userId="S::2330380@student.uwtsd.ac.uk::f0e47f6e-a3cf-4f56-940b-55e14bac3475" providerId="AD" clId="Web-{D78BFF3B-C40D-319D-4011-214C4E77EA5A}" dt="2025-02-16T14:18:27.333" v="15"/>
          <pc:sldLayoutMkLst>
            <pc:docMk/>
            <pc:sldMasterMk cId="2738590494" sldId="2147483876"/>
            <pc:sldLayoutMk cId="3424536960" sldId="2147483887"/>
          </pc:sldLayoutMkLst>
        </pc:sldLayoutChg>
      </pc:sldMasterChg>
    </pc:docChg>
  </pc:docChgLst>
  <pc:docChgLst>
    <pc:chgData name="Karolina Kruczynska (2330380)" userId="S::2330380@student.uwtsd.ac.uk::f0e47f6e-a3cf-4f56-940b-55e14bac3475" providerId="AD" clId="Web-{4B93A8F4-74CA-B8B8-0AEB-2946AC697C52}"/>
    <pc:docChg chg="addSld">
      <pc:chgData name="Karolina Kruczynska (2330380)" userId="S::2330380@student.uwtsd.ac.uk::f0e47f6e-a3cf-4f56-940b-55e14bac3475" providerId="AD" clId="Web-{4B93A8F4-74CA-B8B8-0AEB-2946AC697C52}" dt="2025-02-06T19:33:00.984" v="0"/>
      <pc:docMkLst>
        <pc:docMk/>
      </pc:docMkLst>
      <pc:sldChg chg="new">
        <pc:chgData name="Karolina Kruczynska (2330380)" userId="S::2330380@student.uwtsd.ac.uk::f0e47f6e-a3cf-4f56-940b-55e14bac3475" providerId="AD" clId="Web-{4B93A8F4-74CA-B8B8-0AEB-2946AC697C52}" dt="2025-02-06T19:33:00.984" v="0"/>
        <pc:sldMkLst>
          <pc:docMk/>
          <pc:sldMk cId="1936253391" sldId="261"/>
        </pc:sldMkLst>
      </pc:sldChg>
    </pc:docChg>
  </pc:docChgLst>
  <pc:docChgLst>
    <pc:chgData name="Karolina Kruczynska (2330380)" userId="S::2330380@student.uwtsd.ac.uk::f0e47f6e-a3cf-4f56-940b-55e14bac3475" providerId="AD" clId="Web-{C9C9756E-F7F1-11B0-2061-D3C89C857EF8}"/>
    <pc:docChg chg="addSld modSld">
      <pc:chgData name="Karolina Kruczynska (2330380)" userId="S::2330380@student.uwtsd.ac.uk::f0e47f6e-a3cf-4f56-940b-55e14bac3475" providerId="AD" clId="Web-{C9C9756E-F7F1-11B0-2061-D3C89C857EF8}" dt="2025-02-19T09:22:16.703" v="297" actId="14100"/>
      <pc:docMkLst>
        <pc:docMk/>
      </pc:docMkLst>
      <pc:sldChg chg="modSp">
        <pc:chgData name="Karolina Kruczynska (2330380)" userId="S::2330380@student.uwtsd.ac.uk::f0e47f6e-a3cf-4f56-940b-55e14bac3475" providerId="AD" clId="Web-{C9C9756E-F7F1-11B0-2061-D3C89C857EF8}" dt="2025-02-18T21:38:32.692" v="80" actId="1076"/>
        <pc:sldMkLst>
          <pc:docMk/>
          <pc:sldMk cId="2273003764" sldId="257"/>
        </pc:sldMkLst>
        <pc:spChg chg="mod">
          <ac:chgData name="Karolina Kruczynska (2330380)" userId="S::2330380@student.uwtsd.ac.uk::f0e47f6e-a3cf-4f56-940b-55e14bac3475" providerId="AD" clId="Web-{C9C9756E-F7F1-11B0-2061-D3C89C857EF8}" dt="2025-02-18T21:38:32.692" v="80" actId="1076"/>
          <ac:spMkLst>
            <pc:docMk/>
            <pc:sldMk cId="2273003764" sldId="257"/>
            <ac:spMk id="6" creationId="{4558AB7C-7B5E-3311-BCAC-99DE1D949F7A}"/>
          </ac:spMkLst>
        </pc:spChg>
      </pc:sldChg>
      <pc:sldChg chg="modSp">
        <pc:chgData name="Karolina Kruczynska (2330380)" userId="S::2330380@student.uwtsd.ac.uk::f0e47f6e-a3cf-4f56-940b-55e14bac3475" providerId="AD" clId="Web-{C9C9756E-F7F1-11B0-2061-D3C89C857EF8}" dt="2025-02-19T09:14:39.534" v="267" actId="20577"/>
        <pc:sldMkLst>
          <pc:docMk/>
          <pc:sldMk cId="1765405722" sldId="258"/>
        </pc:sldMkLst>
        <pc:spChg chg="mod">
          <ac:chgData name="Karolina Kruczynska (2330380)" userId="S::2330380@student.uwtsd.ac.uk::f0e47f6e-a3cf-4f56-940b-55e14bac3475" providerId="AD" clId="Web-{C9C9756E-F7F1-11B0-2061-D3C89C857EF8}" dt="2025-02-19T09:14:39.534" v="267" actId="20577"/>
          <ac:spMkLst>
            <pc:docMk/>
            <pc:sldMk cId="1765405722" sldId="258"/>
            <ac:spMk id="3" creationId="{6447BD7F-0442-AE2E-138D-5E06A5C27288}"/>
          </ac:spMkLst>
        </pc:spChg>
      </pc:sldChg>
      <pc:sldChg chg="modSp">
        <pc:chgData name="Karolina Kruczynska (2330380)" userId="S::2330380@student.uwtsd.ac.uk::f0e47f6e-a3cf-4f56-940b-55e14bac3475" providerId="AD" clId="Web-{C9C9756E-F7F1-11B0-2061-D3C89C857EF8}" dt="2025-02-18T21:37:59.925" v="72" actId="20577"/>
        <pc:sldMkLst>
          <pc:docMk/>
          <pc:sldMk cId="3274067511" sldId="259"/>
        </pc:sldMkLst>
        <pc:spChg chg="mod">
          <ac:chgData name="Karolina Kruczynska (2330380)" userId="S::2330380@student.uwtsd.ac.uk::f0e47f6e-a3cf-4f56-940b-55e14bac3475" providerId="AD" clId="Web-{C9C9756E-F7F1-11B0-2061-D3C89C857EF8}" dt="2025-02-18T21:37:59.925" v="72" actId="20577"/>
          <ac:spMkLst>
            <pc:docMk/>
            <pc:sldMk cId="3274067511" sldId="259"/>
            <ac:spMk id="2" creationId="{5F01628F-BF77-1DC4-53F3-30FCF019A14A}"/>
          </ac:spMkLst>
        </pc:spChg>
        <pc:picChg chg="mod">
          <ac:chgData name="Karolina Kruczynska (2330380)" userId="S::2330380@student.uwtsd.ac.uk::f0e47f6e-a3cf-4f56-940b-55e14bac3475" providerId="AD" clId="Web-{C9C9756E-F7F1-11B0-2061-D3C89C857EF8}" dt="2025-02-18T21:37:42.347" v="68" actId="1076"/>
          <ac:picMkLst>
            <pc:docMk/>
            <pc:sldMk cId="3274067511" sldId="259"/>
            <ac:picMk id="7" creationId="{38DC5018-AB7D-842B-2C21-80EB34A68643}"/>
          </ac:picMkLst>
        </pc:picChg>
      </pc:sldChg>
      <pc:sldChg chg="addSp modSp">
        <pc:chgData name="Karolina Kruczynska (2330380)" userId="S::2330380@student.uwtsd.ac.uk::f0e47f6e-a3cf-4f56-940b-55e14bac3475" providerId="AD" clId="Web-{C9C9756E-F7F1-11B0-2061-D3C89C857EF8}" dt="2025-02-18T21:55:39.463" v="189" actId="20577"/>
        <pc:sldMkLst>
          <pc:docMk/>
          <pc:sldMk cId="1936253391" sldId="261"/>
        </pc:sldMkLst>
        <pc:spChg chg="mod">
          <ac:chgData name="Karolina Kruczynska (2330380)" userId="S::2330380@student.uwtsd.ac.uk::f0e47f6e-a3cf-4f56-940b-55e14bac3475" providerId="AD" clId="Web-{C9C9756E-F7F1-11B0-2061-D3C89C857EF8}" dt="2025-02-18T21:31:48.168" v="3" actId="14100"/>
          <ac:spMkLst>
            <pc:docMk/>
            <pc:sldMk cId="1936253391" sldId="261"/>
            <ac:spMk id="2" creationId="{ACE386E8-F7E9-22C6-3B05-B98E776932D8}"/>
          </ac:spMkLst>
        </pc:spChg>
        <pc:spChg chg="add mod">
          <ac:chgData name="Karolina Kruczynska (2330380)" userId="S::2330380@student.uwtsd.ac.uk::f0e47f6e-a3cf-4f56-940b-55e14bac3475" providerId="AD" clId="Web-{C9C9756E-F7F1-11B0-2061-D3C89C857EF8}" dt="2025-02-18T21:55:39.463" v="189" actId="20577"/>
          <ac:spMkLst>
            <pc:docMk/>
            <pc:sldMk cId="1936253391" sldId="261"/>
            <ac:spMk id="3" creationId="{976D9B2A-3EE5-CC35-F884-915191846EE9}"/>
          </ac:spMkLst>
        </pc:spChg>
      </pc:sldChg>
      <pc:sldChg chg="modSp">
        <pc:chgData name="Karolina Kruczynska (2330380)" userId="S::2330380@student.uwtsd.ac.uk::f0e47f6e-a3cf-4f56-940b-55e14bac3475" providerId="AD" clId="Web-{C9C9756E-F7F1-11B0-2061-D3C89C857EF8}" dt="2025-02-19T09:18:36.111" v="270"/>
        <pc:sldMkLst>
          <pc:docMk/>
          <pc:sldMk cId="4011124426" sldId="262"/>
        </pc:sldMkLst>
        <pc:spChg chg="mod">
          <ac:chgData name="Karolina Kruczynska (2330380)" userId="S::2330380@student.uwtsd.ac.uk::f0e47f6e-a3cf-4f56-940b-55e14bac3475" providerId="AD" clId="Web-{C9C9756E-F7F1-11B0-2061-D3C89C857EF8}" dt="2025-02-18T21:40:05.523" v="99" actId="14100"/>
          <ac:spMkLst>
            <pc:docMk/>
            <pc:sldMk cId="4011124426" sldId="262"/>
            <ac:spMk id="2" creationId="{A10A45EE-52D4-66C9-38A1-25EB6DD09A5B}"/>
          </ac:spMkLst>
        </pc:spChg>
        <pc:graphicFrameChg chg="mod modGraphic">
          <ac:chgData name="Karolina Kruczynska (2330380)" userId="S::2330380@student.uwtsd.ac.uk::f0e47f6e-a3cf-4f56-940b-55e14bac3475" providerId="AD" clId="Web-{C9C9756E-F7F1-11B0-2061-D3C89C857EF8}" dt="2025-02-19T09:18:36.111" v="270"/>
          <ac:graphicFrameMkLst>
            <pc:docMk/>
            <pc:sldMk cId="4011124426" sldId="262"/>
            <ac:graphicFrameMk id="8" creationId="{50E264C5-7B8B-9046-00AC-163EECF88E8C}"/>
          </ac:graphicFrameMkLst>
        </pc:graphicFrameChg>
      </pc:sldChg>
      <pc:sldChg chg="modSp">
        <pc:chgData name="Karolina Kruczynska (2330380)" userId="S::2330380@student.uwtsd.ac.uk::f0e47f6e-a3cf-4f56-940b-55e14bac3475" providerId="AD" clId="Web-{C9C9756E-F7F1-11B0-2061-D3C89C857EF8}" dt="2025-02-18T21:56:58.746" v="198" actId="14100"/>
        <pc:sldMkLst>
          <pc:docMk/>
          <pc:sldMk cId="1336094310" sldId="263"/>
        </pc:sldMkLst>
        <pc:spChg chg="mod">
          <ac:chgData name="Karolina Kruczynska (2330380)" userId="S::2330380@student.uwtsd.ac.uk::f0e47f6e-a3cf-4f56-940b-55e14bac3475" providerId="AD" clId="Web-{C9C9756E-F7F1-11B0-2061-D3C89C857EF8}" dt="2025-02-18T21:55:59.979" v="193" actId="20577"/>
          <ac:spMkLst>
            <pc:docMk/>
            <pc:sldMk cId="1336094310" sldId="263"/>
            <ac:spMk id="2" creationId="{89507713-0046-548A-87CD-792E165C9E0D}"/>
          </ac:spMkLst>
        </pc:spChg>
        <pc:picChg chg="mod">
          <ac:chgData name="Karolina Kruczynska (2330380)" userId="S::2330380@student.uwtsd.ac.uk::f0e47f6e-a3cf-4f56-940b-55e14bac3475" providerId="AD" clId="Web-{C9C9756E-F7F1-11B0-2061-D3C89C857EF8}" dt="2025-02-18T21:56:58.746" v="198" actId="14100"/>
          <ac:picMkLst>
            <pc:docMk/>
            <pc:sldMk cId="1336094310" sldId="263"/>
            <ac:picMk id="7" creationId="{BCC09A0D-622B-288E-2DB3-6FA90C6BF7E2}"/>
          </ac:picMkLst>
        </pc:picChg>
        <pc:picChg chg="mod">
          <ac:chgData name="Karolina Kruczynska (2330380)" userId="S::2330380@student.uwtsd.ac.uk::f0e47f6e-a3cf-4f56-940b-55e14bac3475" providerId="AD" clId="Web-{C9C9756E-F7F1-11B0-2061-D3C89C857EF8}" dt="2025-02-18T21:56:48.574" v="197" actId="14100"/>
          <ac:picMkLst>
            <pc:docMk/>
            <pc:sldMk cId="1336094310" sldId="263"/>
            <ac:picMk id="8" creationId="{40EC1543-2394-6092-51CD-35F834EEB92F}"/>
          </ac:picMkLst>
        </pc:picChg>
      </pc:sldChg>
      <pc:sldChg chg="addSp modSp">
        <pc:chgData name="Karolina Kruczynska (2330380)" userId="S::2330380@student.uwtsd.ac.uk::f0e47f6e-a3cf-4f56-940b-55e14bac3475" providerId="AD" clId="Web-{C9C9756E-F7F1-11B0-2061-D3C89C857EF8}" dt="2025-02-19T09:03:23.664" v="211" actId="1076"/>
        <pc:sldMkLst>
          <pc:docMk/>
          <pc:sldMk cId="1415621793" sldId="264"/>
        </pc:sldMkLst>
        <pc:spChg chg="mod">
          <ac:chgData name="Karolina Kruczynska (2330380)" userId="S::2330380@student.uwtsd.ac.uk::f0e47f6e-a3cf-4f56-940b-55e14bac3475" providerId="AD" clId="Web-{C9C9756E-F7F1-11B0-2061-D3C89C857EF8}" dt="2025-02-18T21:48:55.284" v="150" actId="20577"/>
          <ac:spMkLst>
            <pc:docMk/>
            <pc:sldMk cId="1415621793" sldId="264"/>
            <ac:spMk id="2" creationId="{31A8AC83-E90D-A7AC-F13F-7D2DF26873CF}"/>
          </ac:spMkLst>
        </pc:spChg>
        <pc:spChg chg="add mod">
          <ac:chgData name="Karolina Kruczynska (2330380)" userId="S::2330380@student.uwtsd.ac.uk::f0e47f6e-a3cf-4f56-940b-55e14bac3475" providerId="AD" clId="Web-{C9C9756E-F7F1-11B0-2061-D3C89C857EF8}" dt="2025-02-19T09:03:23.664" v="211" actId="1076"/>
          <ac:spMkLst>
            <pc:docMk/>
            <pc:sldMk cId="1415621793" sldId="264"/>
            <ac:spMk id="8" creationId="{A6ABEC94-842F-A0EC-25B9-4DEA0A1CF9DB}"/>
          </ac:spMkLst>
        </pc:spChg>
        <pc:picChg chg="add mod">
          <ac:chgData name="Karolina Kruczynska (2330380)" userId="S::2330380@student.uwtsd.ac.uk::f0e47f6e-a3cf-4f56-940b-55e14bac3475" providerId="AD" clId="Web-{C9C9756E-F7F1-11B0-2061-D3C89C857EF8}" dt="2025-02-18T21:52:54.070" v="156" actId="14100"/>
          <ac:picMkLst>
            <pc:docMk/>
            <pc:sldMk cId="1415621793" sldId="264"/>
            <ac:picMk id="3" creationId="{0DC78A2A-92D2-F7FE-47E4-32A113505EB8}"/>
          </ac:picMkLst>
        </pc:picChg>
        <pc:picChg chg="mod">
          <ac:chgData name="Karolina Kruczynska (2330380)" userId="S::2330380@student.uwtsd.ac.uk::f0e47f6e-a3cf-4f56-940b-55e14bac3475" providerId="AD" clId="Web-{C9C9756E-F7F1-11B0-2061-D3C89C857EF8}" dt="2025-02-18T21:48:24.502" v="144"/>
          <ac:picMkLst>
            <pc:docMk/>
            <pc:sldMk cId="1415621793" sldId="264"/>
            <ac:picMk id="7" creationId="{4A386330-334F-C75B-F69D-31B6216DB683}"/>
          </ac:picMkLst>
        </pc:picChg>
      </pc:sldChg>
      <pc:sldChg chg="modSp new">
        <pc:chgData name="Karolina Kruczynska (2330380)" userId="S::2330380@student.uwtsd.ac.uk::f0e47f6e-a3cf-4f56-940b-55e14bac3475" providerId="AD" clId="Web-{C9C9756E-F7F1-11B0-2061-D3C89C857EF8}" dt="2025-02-19T09:12:50.168" v="257" actId="20577"/>
        <pc:sldMkLst>
          <pc:docMk/>
          <pc:sldMk cId="3538733026" sldId="265"/>
        </pc:sldMkLst>
        <pc:spChg chg="mod">
          <ac:chgData name="Karolina Kruczynska (2330380)" userId="S::2330380@student.uwtsd.ac.uk::f0e47f6e-a3cf-4f56-940b-55e14bac3475" providerId="AD" clId="Web-{C9C9756E-F7F1-11B0-2061-D3C89C857EF8}" dt="2025-02-19T09:12:23.463" v="244" actId="1076"/>
          <ac:spMkLst>
            <pc:docMk/>
            <pc:sldMk cId="3538733026" sldId="265"/>
            <ac:spMk id="2" creationId="{04D73227-36A6-238C-D4CE-D0CD1BEBFFFA}"/>
          </ac:spMkLst>
        </pc:spChg>
        <pc:spChg chg="mod">
          <ac:chgData name="Karolina Kruczynska (2330380)" userId="S::2330380@student.uwtsd.ac.uk::f0e47f6e-a3cf-4f56-940b-55e14bac3475" providerId="AD" clId="Web-{C9C9756E-F7F1-11B0-2061-D3C89C857EF8}" dt="2025-02-19T09:12:50.168" v="257" actId="20577"/>
          <ac:spMkLst>
            <pc:docMk/>
            <pc:sldMk cId="3538733026" sldId="265"/>
            <ac:spMk id="3" creationId="{54E5D3A4-3AD9-937F-D0D1-B05E0E874433}"/>
          </ac:spMkLst>
        </pc:spChg>
      </pc:sldChg>
      <pc:sldChg chg="modSp new">
        <pc:chgData name="Karolina Kruczynska (2330380)" userId="S::2330380@student.uwtsd.ac.uk::f0e47f6e-a3cf-4f56-940b-55e14bac3475" providerId="AD" clId="Web-{C9C9756E-F7F1-11B0-2061-D3C89C857EF8}" dt="2025-02-19T09:22:16.703" v="297" actId="14100"/>
        <pc:sldMkLst>
          <pc:docMk/>
          <pc:sldMk cId="1876418731" sldId="266"/>
        </pc:sldMkLst>
        <pc:spChg chg="mod">
          <ac:chgData name="Karolina Kruczynska (2330380)" userId="S::2330380@student.uwtsd.ac.uk::f0e47f6e-a3cf-4f56-940b-55e14bac3475" providerId="AD" clId="Web-{C9C9756E-F7F1-11B0-2061-D3C89C857EF8}" dt="2025-02-19T09:22:16.703" v="297" actId="14100"/>
          <ac:spMkLst>
            <pc:docMk/>
            <pc:sldMk cId="1876418731" sldId="266"/>
            <ac:spMk id="2" creationId="{AA8DBE11-6A3B-76F9-2DE6-D5B8D9A239A9}"/>
          </ac:spMkLst>
        </pc:spChg>
      </pc:sldChg>
    </pc:docChg>
  </pc:docChgLst>
  <pc:docChgLst>
    <pc:chgData name="Karolina Kruczynska (2330380)" userId="S::2330380@student.uwtsd.ac.uk::f0e47f6e-a3cf-4f56-940b-55e14bac3475" providerId="AD" clId="Web-{15A2C24E-F443-3F48-CAFE-76E25A5740BF}"/>
    <pc:docChg chg="addSld modSld sldOrd">
      <pc:chgData name="Karolina Kruczynska (2330380)" userId="S::2330380@student.uwtsd.ac.uk::f0e47f6e-a3cf-4f56-940b-55e14bac3475" providerId="AD" clId="Web-{15A2C24E-F443-3F48-CAFE-76E25A5740BF}" dt="2025-03-13T14:25:32.467" v="281" actId="20577"/>
      <pc:docMkLst>
        <pc:docMk/>
      </pc:docMkLst>
      <pc:sldChg chg="modSp ord">
        <pc:chgData name="Karolina Kruczynska (2330380)" userId="S::2330380@student.uwtsd.ac.uk::f0e47f6e-a3cf-4f56-940b-55e14bac3475" providerId="AD" clId="Web-{15A2C24E-F443-3F48-CAFE-76E25A5740BF}" dt="2025-03-13T14:18:29.266" v="38" actId="14100"/>
        <pc:sldMkLst>
          <pc:docMk/>
          <pc:sldMk cId="2273003764" sldId="257"/>
        </pc:sldMkLst>
        <pc:spChg chg="mod">
          <ac:chgData name="Karolina Kruczynska (2330380)" userId="S::2330380@student.uwtsd.ac.uk::f0e47f6e-a3cf-4f56-940b-55e14bac3475" providerId="AD" clId="Web-{15A2C24E-F443-3F48-CAFE-76E25A5740BF}" dt="2025-03-13T14:18:29.266" v="38" actId="14100"/>
          <ac:spMkLst>
            <pc:docMk/>
            <pc:sldMk cId="2273003764" sldId="257"/>
            <ac:spMk id="2" creationId="{634A50F1-5485-7281-32B3-F3870B018268}"/>
          </ac:spMkLst>
        </pc:spChg>
      </pc:sldChg>
      <pc:sldChg chg="modSp">
        <pc:chgData name="Karolina Kruczynska (2330380)" userId="S::2330380@student.uwtsd.ac.uk::f0e47f6e-a3cf-4f56-940b-55e14bac3475" providerId="AD" clId="Web-{15A2C24E-F443-3F48-CAFE-76E25A5740BF}" dt="2025-03-13T14:25:05.716" v="274" actId="20577"/>
        <pc:sldMkLst>
          <pc:docMk/>
          <pc:sldMk cId="1765405722" sldId="258"/>
        </pc:sldMkLst>
        <pc:spChg chg="mod">
          <ac:chgData name="Karolina Kruczynska (2330380)" userId="S::2330380@student.uwtsd.ac.uk::f0e47f6e-a3cf-4f56-940b-55e14bac3475" providerId="AD" clId="Web-{15A2C24E-F443-3F48-CAFE-76E25A5740BF}" dt="2025-03-13T14:25:05.716" v="274" actId="20577"/>
          <ac:spMkLst>
            <pc:docMk/>
            <pc:sldMk cId="1765405722" sldId="258"/>
            <ac:spMk id="4" creationId="{CC27E8A9-DEF9-6BA9-4582-995B7A2C7B1E}"/>
          </ac:spMkLst>
        </pc:spChg>
      </pc:sldChg>
      <pc:sldChg chg="modSp">
        <pc:chgData name="Karolina Kruczynska (2330380)" userId="S::2330380@student.uwtsd.ac.uk::f0e47f6e-a3cf-4f56-940b-55e14bac3475" providerId="AD" clId="Web-{15A2C24E-F443-3F48-CAFE-76E25A5740BF}" dt="2025-03-13T14:11:18.392" v="2" actId="1076"/>
        <pc:sldMkLst>
          <pc:docMk/>
          <pc:sldMk cId="496574379" sldId="260"/>
        </pc:sldMkLst>
        <pc:picChg chg="mod">
          <ac:chgData name="Karolina Kruczynska (2330380)" userId="S::2330380@student.uwtsd.ac.uk::f0e47f6e-a3cf-4f56-940b-55e14bac3475" providerId="AD" clId="Web-{15A2C24E-F443-3F48-CAFE-76E25A5740BF}" dt="2025-03-13T14:11:18.392" v="2" actId="1076"/>
          <ac:picMkLst>
            <pc:docMk/>
            <pc:sldMk cId="496574379" sldId="260"/>
            <ac:picMk id="7" creationId="{DC788D3D-17EE-37AB-2F22-104E60A8B4A0}"/>
          </ac:picMkLst>
        </pc:picChg>
      </pc:sldChg>
      <pc:sldChg chg="modSp">
        <pc:chgData name="Karolina Kruczynska (2330380)" userId="S::2330380@student.uwtsd.ac.uk::f0e47f6e-a3cf-4f56-940b-55e14bac3475" providerId="AD" clId="Web-{15A2C24E-F443-3F48-CAFE-76E25A5740BF}" dt="2025-03-13T14:23:21.447" v="249" actId="14100"/>
        <pc:sldMkLst>
          <pc:docMk/>
          <pc:sldMk cId="1936253391" sldId="261"/>
        </pc:sldMkLst>
        <pc:spChg chg="mod">
          <ac:chgData name="Karolina Kruczynska (2330380)" userId="S::2330380@student.uwtsd.ac.uk::f0e47f6e-a3cf-4f56-940b-55e14bac3475" providerId="AD" clId="Web-{15A2C24E-F443-3F48-CAFE-76E25A5740BF}" dt="2025-03-13T14:23:21.447" v="249" actId="14100"/>
          <ac:spMkLst>
            <pc:docMk/>
            <pc:sldMk cId="1936253391" sldId="261"/>
            <ac:spMk id="3" creationId="{976D9B2A-3EE5-CC35-F884-915191846EE9}"/>
          </ac:spMkLst>
        </pc:spChg>
      </pc:sldChg>
      <pc:sldChg chg="modSp">
        <pc:chgData name="Karolina Kruczynska (2330380)" userId="S::2330380@student.uwtsd.ac.uk::f0e47f6e-a3cf-4f56-940b-55e14bac3475" providerId="AD" clId="Web-{15A2C24E-F443-3F48-CAFE-76E25A5740BF}" dt="2025-03-13T14:24:51.435" v="273" actId="20577"/>
        <pc:sldMkLst>
          <pc:docMk/>
          <pc:sldMk cId="3538733026" sldId="265"/>
        </pc:sldMkLst>
        <pc:spChg chg="mod">
          <ac:chgData name="Karolina Kruczynska (2330380)" userId="S::2330380@student.uwtsd.ac.uk::f0e47f6e-a3cf-4f56-940b-55e14bac3475" providerId="AD" clId="Web-{15A2C24E-F443-3F48-CAFE-76E25A5740BF}" dt="2025-03-13T14:24:51.435" v="273" actId="20577"/>
          <ac:spMkLst>
            <pc:docMk/>
            <pc:sldMk cId="3538733026" sldId="265"/>
            <ac:spMk id="9" creationId="{1CC129AB-FCD0-038D-3BF5-1A09B0127CCB}"/>
          </ac:spMkLst>
        </pc:spChg>
      </pc:sldChg>
      <pc:sldChg chg="modSp">
        <pc:chgData name="Karolina Kruczynska (2330380)" userId="S::2330380@student.uwtsd.ac.uk::f0e47f6e-a3cf-4f56-940b-55e14bac3475" providerId="AD" clId="Web-{15A2C24E-F443-3F48-CAFE-76E25A5740BF}" dt="2025-03-13T14:25:32.467" v="281" actId="20577"/>
        <pc:sldMkLst>
          <pc:docMk/>
          <pc:sldMk cId="2685183594" sldId="272"/>
        </pc:sldMkLst>
        <pc:spChg chg="mod">
          <ac:chgData name="Karolina Kruczynska (2330380)" userId="S::2330380@student.uwtsd.ac.uk::f0e47f6e-a3cf-4f56-940b-55e14bac3475" providerId="AD" clId="Web-{15A2C24E-F443-3F48-CAFE-76E25A5740BF}" dt="2025-03-13T14:25:32.467" v="281" actId="20577"/>
          <ac:spMkLst>
            <pc:docMk/>
            <pc:sldMk cId="2685183594" sldId="272"/>
            <ac:spMk id="9" creationId="{A3D5C494-F4A9-2185-B03D-DA38C881EF74}"/>
          </ac:spMkLst>
        </pc:spChg>
      </pc:sldChg>
      <pc:sldChg chg="addSp delSp modSp new">
        <pc:chgData name="Karolina Kruczynska (2330380)" userId="S::2330380@student.uwtsd.ac.uk::f0e47f6e-a3cf-4f56-940b-55e14bac3475" providerId="AD" clId="Web-{15A2C24E-F443-3F48-CAFE-76E25A5740BF}" dt="2025-03-13T14:24:31.575" v="268" actId="20577"/>
        <pc:sldMkLst>
          <pc:docMk/>
          <pc:sldMk cId="2639880089" sldId="274"/>
        </pc:sldMkLst>
        <pc:spChg chg="del">
          <ac:chgData name="Karolina Kruczynska (2330380)" userId="S::2330380@student.uwtsd.ac.uk::f0e47f6e-a3cf-4f56-940b-55e14bac3475" providerId="AD" clId="Web-{15A2C24E-F443-3F48-CAFE-76E25A5740BF}" dt="2025-03-13T14:23:44.386" v="251"/>
          <ac:spMkLst>
            <pc:docMk/>
            <pc:sldMk cId="2639880089" sldId="274"/>
            <ac:spMk id="2" creationId="{900A2C22-94F1-60EC-83D4-8677CA2D18F5}"/>
          </ac:spMkLst>
        </pc:spChg>
        <pc:spChg chg="add del">
          <ac:chgData name="Karolina Kruczynska (2330380)" userId="S::2330380@student.uwtsd.ac.uk::f0e47f6e-a3cf-4f56-940b-55e14bac3475" providerId="AD" clId="Web-{15A2C24E-F443-3F48-CAFE-76E25A5740BF}" dt="2025-03-13T14:23:50.855" v="253"/>
          <ac:spMkLst>
            <pc:docMk/>
            <pc:sldMk cId="2639880089" sldId="274"/>
            <ac:spMk id="8" creationId="{B64530CA-6301-E26A-A104-FEC728C677C4}"/>
          </ac:spMkLst>
        </pc:spChg>
        <pc:spChg chg="add mod">
          <ac:chgData name="Karolina Kruczynska (2330380)" userId="S::2330380@student.uwtsd.ac.uk::f0e47f6e-a3cf-4f56-940b-55e14bac3475" providerId="AD" clId="Web-{15A2C24E-F443-3F48-CAFE-76E25A5740BF}" dt="2025-03-13T14:24:31.575" v="268" actId="20577"/>
          <ac:spMkLst>
            <pc:docMk/>
            <pc:sldMk cId="2639880089" sldId="274"/>
            <ac:spMk id="9" creationId="{C5FD921F-6483-AF91-6BAA-C10632222BB8}"/>
          </ac:spMkLst>
        </pc:spChg>
      </pc:sldChg>
    </pc:docChg>
  </pc:docChgLst>
  <pc:docChgLst>
    <pc:chgData name="Karolina Kruczynska (2330380)" userId="S::2330380@student.uwtsd.ac.uk::f0e47f6e-a3cf-4f56-940b-55e14bac3475" providerId="AD" clId="Web-{56121B69-2FEB-8A7F-A3CC-597C9C774F10}"/>
    <pc:docChg chg="addSld modSld">
      <pc:chgData name="Karolina Kruczynska (2330380)" userId="S::2330380@student.uwtsd.ac.uk::f0e47f6e-a3cf-4f56-940b-55e14bac3475" providerId="AD" clId="Web-{56121B69-2FEB-8A7F-A3CC-597C9C774F10}" dt="2025-02-09T14:44:27.659" v="1400" actId="20577"/>
      <pc:docMkLst>
        <pc:docMk/>
      </pc:docMkLst>
      <pc:sldChg chg="modSp">
        <pc:chgData name="Karolina Kruczynska (2330380)" userId="S::2330380@student.uwtsd.ac.uk::f0e47f6e-a3cf-4f56-940b-55e14bac3475" providerId="AD" clId="Web-{56121B69-2FEB-8A7F-A3CC-597C9C774F10}" dt="2025-02-09T14:24:37.566" v="1389"/>
        <pc:sldMkLst>
          <pc:docMk/>
          <pc:sldMk cId="4011124426" sldId="262"/>
        </pc:sldMkLst>
        <pc:graphicFrameChg chg="mod modGraphic">
          <ac:chgData name="Karolina Kruczynska (2330380)" userId="S::2330380@student.uwtsd.ac.uk::f0e47f6e-a3cf-4f56-940b-55e14bac3475" providerId="AD" clId="Web-{56121B69-2FEB-8A7F-A3CC-597C9C774F10}" dt="2025-02-09T14:24:37.566" v="1389"/>
          <ac:graphicFrameMkLst>
            <pc:docMk/>
            <pc:sldMk cId="4011124426" sldId="262"/>
            <ac:graphicFrameMk id="8" creationId="{50E264C5-7B8B-9046-00AC-163EECF88E8C}"/>
          </ac:graphicFrameMkLst>
        </pc:graphicFrameChg>
      </pc:sldChg>
      <pc:sldChg chg="modSp new">
        <pc:chgData name="Karolina Kruczynska (2330380)" userId="S::2330380@student.uwtsd.ac.uk::f0e47f6e-a3cf-4f56-940b-55e14bac3475" providerId="AD" clId="Web-{56121B69-2FEB-8A7F-A3CC-597C9C774F10}" dt="2025-02-09T14:44:27.659" v="1400" actId="20577"/>
        <pc:sldMkLst>
          <pc:docMk/>
          <pc:sldMk cId="1336094310" sldId="263"/>
        </pc:sldMkLst>
        <pc:spChg chg="mod">
          <ac:chgData name="Karolina Kruczynska (2330380)" userId="S::2330380@student.uwtsd.ac.uk::f0e47f6e-a3cf-4f56-940b-55e14bac3475" providerId="AD" clId="Web-{56121B69-2FEB-8A7F-A3CC-597C9C774F10}" dt="2025-02-09T14:44:27.659" v="1400" actId="20577"/>
          <ac:spMkLst>
            <pc:docMk/>
            <pc:sldMk cId="1336094310" sldId="263"/>
            <ac:spMk id="2" creationId="{89507713-0046-548A-87CD-792E165C9E0D}"/>
          </ac:spMkLst>
        </pc:spChg>
      </pc:sldChg>
    </pc:docChg>
  </pc:docChgLst>
  <pc:docChgLst>
    <pc:chgData name="Karolina Kruczynska (2330380)" userId="S::2330380@student.uwtsd.ac.uk::f0e47f6e-a3cf-4f56-940b-55e14bac3475" providerId="AD" clId="Web-{5222E5FD-AF35-8235-EBA4-90CFD2583D2D}"/>
    <pc:docChg chg="addSld modSld sldOrd">
      <pc:chgData name="Karolina Kruczynska (2330380)" userId="S::2330380@student.uwtsd.ac.uk::f0e47f6e-a3cf-4f56-940b-55e14bac3475" providerId="AD" clId="Web-{5222E5FD-AF35-8235-EBA4-90CFD2583D2D}" dt="2025-02-04T21:27:04.983" v="606"/>
      <pc:docMkLst>
        <pc:docMk/>
      </pc:docMkLst>
      <pc:sldChg chg="modSp">
        <pc:chgData name="Karolina Kruczynska (2330380)" userId="S::2330380@student.uwtsd.ac.uk::f0e47f6e-a3cf-4f56-940b-55e14bac3475" providerId="AD" clId="Web-{5222E5FD-AF35-8235-EBA4-90CFD2583D2D}" dt="2025-02-04T12:34:49.024" v="413" actId="20577"/>
        <pc:sldMkLst>
          <pc:docMk/>
          <pc:sldMk cId="1765405722" sldId="258"/>
        </pc:sldMkLst>
        <pc:spChg chg="mod">
          <ac:chgData name="Karolina Kruczynska (2330380)" userId="S::2330380@student.uwtsd.ac.uk::f0e47f6e-a3cf-4f56-940b-55e14bac3475" providerId="AD" clId="Web-{5222E5FD-AF35-8235-EBA4-90CFD2583D2D}" dt="2025-02-04T12:34:49.024" v="413" actId="20577"/>
          <ac:spMkLst>
            <pc:docMk/>
            <pc:sldMk cId="1765405722" sldId="258"/>
            <ac:spMk id="3" creationId="{6447BD7F-0442-AE2E-138D-5E06A5C27288}"/>
          </ac:spMkLst>
        </pc:spChg>
      </pc:sldChg>
      <pc:sldChg chg="addSp delSp modSp">
        <pc:chgData name="Karolina Kruczynska (2330380)" userId="S::2330380@student.uwtsd.ac.uk::f0e47f6e-a3cf-4f56-940b-55e14bac3475" providerId="AD" clId="Web-{5222E5FD-AF35-8235-EBA4-90CFD2583D2D}" dt="2025-02-04T21:27:04.983" v="606"/>
        <pc:sldMkLst>
          <pc:docMk/>
          <pc:sldMk cId="3274067511" sldId="259"/>
        </pc:sldMkLst>
        <pc:spChg chg="mod">
          <ac:chgData name="Karolina Kruczynska (2330380)" userId="S::2330380@student.uwtsd.ac.uk::f0e47f6e-a3cf-4f56-940b-55e14bac3475" providerId="AD" clId="Web-{5222E5FD-AF35-8235-EBA4-90CFD2583D2D}" dt="2025-02-04T12:58:19.372" v="559" actId="1076"/>
          <ac:spMkLst>
            <pc:docMk/>
            <pc:sldMk cId="3274067511" sldId="259"/>
            <ac:spMk id="3" creationId="{C0B7AFA1-DDCC-6B2D-AC7F-861048B9143B}"/>
          </ac:spMkLst>
        </pc:spChg>
        <pc:spChg chg="mod">
          <ac:chgData name="Karolina Kruczynska (2330380)" userId="S::2330380@student.uwtsd.ac.uk::f0e47f6e-a3cf-4f56-940b-55e14bac3475" providerId="AD" clId="Web-{5222E5FD-AF35-8235-EBA4-90CFD2583D2D}" dt="2025-02-04T12:12:41.085" v="103" actId="1076"/>
          <ac:spMkLst>
            <pc:docMk/>
            <pc:sldMk cId="3274067511" sldId="259"/>
            <ac:spMk id="11" creationId="{D2A58569-3825-83F9-6D9D-8BB025D39CA8}"/>
          </ac:spMkLst>
        </pc:spChg>
        <pc:spChg chg="add del">
          <ac:chgData name="Karolina Kruczynska (2330380)" userId="S::2330380@student.uwtsd.ac.uk::f0e47f6e-a3cf-4f56-940b-55e14bac3475" providerId="AD" clId="Web-{5222E5FD-AF35-8235-EBA4-90CFD2583D2D}" dt="2025-02-04T12:05:39.731" v="23"/>
          <ac:spMkLst>
            <pc:docMk/>
            <pc:sldMk cId="3274067511" sldId="259"/>
            <ac:spMk id="189" creationId="{C0B7AFA1-DDCC-6B2D-AC7F-861048B9143B}"/>
          </ac:spMkLst>
        </pc:spChg>
        <pc:spChg chg="add del">
          <ac:chgData name="Karolina Kruczynska (2330380)" userId="S::2330380@student.uwtsd.ac.uk::f0e47f6e-a3cf-4f56-940b-55e14bac3475" providerId="AD" clId="Web-{5222E5FD-AF35-8235-EBA4-90CFD2583D2D}" dt="2025-02-04T12:05:39.731" v="23"/>
          <ac:spMkLst>
            <pc:docMk/>
            <pc:sldMk cId="3274067511" sldId="259"/>
            <ac:spMk id="190" creationId="{B94D3681-E898-F573-0F1B-3B7407BD301F}"/>
          </ac:spMkLst>
        </pc:spChg>
        <pc:spChg chg="add del">
          <ac:chgData name="Karolina Kruczynska (2330380)" userId="S::2330380@student.uwtsd.ac.uk::f0e47f6e-a3cf-4f56-940b-55e14bac3475" providerId="AD" clId="Web-{5222E5FD-AF35-8235-EBA4-90CFD2583D2D}" dt="2025-02-04T12:05:39.731" v="23"/>
          <ac:spMkLst>
            <pc:docMk/>
            <pc:sldMk cId="3274067511" sldId="259"/>
            <ac:spMk id="192" creationId="{D2A58569-3825-83F9-6D9D-8BB025D39CA8}"/>
          </ac:spMkLst>
        </pc:spChg>
        <pc:graphicFrameChg chg="add mod modGraphic">
          <ac:chgData name="Karolina Kruczynska (2330380)" userId="S::2330380@student.uwtsd.ac.uk::f0e47f6e-a3cf-4f56-940b-55e14bac3475" providerId="AD" clId="Web-{5222E5FD-AF35-8235-EBA4-90CFD2583D2D}" dt="2025-02-04T12:12:51.851" v="104" actId="1076"/>
          <ac:graphicFrameMkLst>
            <pc:docMk/>
            <pc:sldMk cId="3274067511" sldId="259"/>
            <ac:graphicFrameMk id="8" creationId="{25541480-3F25-7477-1CC7-ED315385C022}"/>
          </ac:graphicFrameMkLst>
        </pc:graphicFrameChg>
        <pc:graphicFrameChg chg="mod modGraphic">
          <ac:chgData name="Karolina Kruczynska (2330380)" userId="S::2330380@student.uwtsd.ac.uk::f0e47f6e-a3cf-4f56-940b-55e14bac3475" providerId="AD" clId="Web-{5222E5FD-AF35-8235-EBA4-90CFD2583D2D}" dt="2025-02-04T21:27:04.983" v="606"/>
          <ac:graphicFrameMkLst>
            <pc:docMk/>
            <pc:sldMk cId="3274067511" sldId="259"/>
            <ac:graphicFrameMk id="9" creationId="{7E0CD3E3-856F-DD80-1550-DD6DBB2D3118}"/>
          </ac:graphicFrameMkLst>
        </pc:graphicFrameChg>
        <pc:graphicFrameChg chg="add del mod">
          <ac:chgData name="Karolina Kruczynska (2330380)" userId="S::2330380@student.uwtsd.ac.uk::f0e47f6e-a3cf-4f56-940b-55e14bac3475" providerId="AD" clId="Web-{5222E5FD-AF35-8235-EBA4-90CFD2583D2D}" dt="2025-02-04T12:05:46.981" v="24"/>
          <ac:graphicFrameMkLst>
            <pc:docMk/>
            <pc:sldMk cId="3274067511" sldId="259"/>
            <ac:graphicFrameMk id="188" creationId="{2F60915B-94CB-AAAB-E8BC-D0F0BA6CF2F4}"/>
          </ac:graphicFrameMkLst>
        </pc:graphicFrameChg>
        <pc:picChg chg="mod">
          <ac:chgData name="Karolina Kruczynska (2330380)" userId="S::2330380@student.uwtsd.ac.uk::f0e47f6e-a3cf-4f56-940b-55e14bac3475" providerId="AD" clId="Web-{5222E5FD-AF35-8235-EBA4-90CFD2583D2D}" dt="2025-02-04T12:13:00.085" v="105" actId="1076"/>
          <ac:picMkLst>
            <pc:docMk/>
            <pc:sldMk cId="3274067511" sldId="259"/>
            <ac:picMk id="7" creationId="{38DC5018-AB7D-842B-2C21-80EB34A68643}"/>
          </ac:picMkLst>
        </pc:picChg>
        <pc:picChg chg="add del">
          <ac:chgData name="Karolina Kruczynska (2330380)" userId="S::2330380@student.uwtsd.ac.uk::f0e47f6e-a3cf-4f56-940b-55e14bac3475" providerId="AD" clId="Web-{5222E5FD-AF35-8235-EBA4-90CFD2583D2D}" dt="2025-02-04T12:05:39.731" v="23"/>
          <ac:picMkLst>
            <pc:docMk/>
            <pc:sldMk cId="3274067511" sldId="259"/>
            <ac:picMk id="191" creationId="{38DC5018-AB7D-842B-2C21-80EB34A68643}"/>
          </ac:picMkLst>
        </pc:picChg>
      </pc:sldChg>
      <pc:sldChg chg="addSp delSp modSp new ord addAnim modAnim">
        <pc:chgData name="Karolina Kruczynska (2330380)" userId="S::2330380@student.uwtsd.ac.uk::f0e47f6e-a3cf-4f56-940b-55e14bac3475" providerId="AD" clId="Web-{5222E5FD-AF35-8235-EBA4-90CFD2583D2D}" dt="2025-02-04T21:16:48.912" v="562" actId="1076"/>
        <pc:sldMkLst>
          <pc:docMk/>
          <pc:sldMk cId="496574379" sldId="260"/>
        </pc:sldMkLst>
        <pc:spChg chg="mod ord">
          <ac:chgData name="Karolina Kruczynska (2330380)" userId="S::2330380@student.uwtsd.ac.uk::f0e47f6e-a3cf-4f56-940b-55e14bac3475" providerId="AD" clId="Web-{5222E5FD-AF35-8235-EBA4-90CFD2583D2D}" dt="2025-02-04T12:47:15.449" v="497"/>
          <ac:spMkLst>
            <pc:docMk/>
            <pc:sldMk cId="496574379" sldId="260"/>
            <ac:spMk id="2" creationId="{605AADD9-E5E4-372D-BB14-8FF11CE602FE}"/>
          </ac:spMkLst>
        </pc:spChg>
        <pc:spChg chg="mod">
          <ac:chgData name="Karolina Kruczynska (2330380)" userId="S::2330380@student.uwtsd.ac.uk::f0e47f6e-a3cf-4f56-940b-55e14bac3475" providerId="AD" clId="Web-{5222E5FD-AF35-8235-EBA4-90CFD2583D2D}" dt="2025-02-04T21:16:48.912" v="562" actId="1076"/>
          <ac:spMkLst>
            <pc:docMk/>
            <pc:sldMk cId="496574379" sldId="260"/>
            <ac:spMk id="3" creationId="{A7E37E6B-0B30-A50B-CEC0-16ECE37FEF62}"/>
          </ac:spMkLst>
        </pc:spChg>
        <pc:spChg chg="add del">
          <ac:chgData name="Karolina Kruczynska (2330380)" userId="S::2330380@student.uwtsd.ac.uk::f0e47f6e-a3cf-4f56-940b-55e14bac3475" providerId="AD" clId="Web-{5222E5FD-AF35-8235-EBA4-90CFD2583D2D}" dt="2025-02-04T12:47:49.184" v="499"/>
          <ac:spMkLst>
            <pc:docMk/>
            <pc:sldMk cId="496574379" sldId="260"/>
            <ac:spMk id="7" creationId="{8973E0BA-D361-D778-7EDD-49DB5F764621}"/>
          </ac:spMkLst>
        </pc:spChg>
        <pc:spChg chg="add mod">
          <ac:chgData name="Karolina Kruczynska (2330380)" userId="S::2330380@student.uwtsd.ac.uk::f0e47f6e-a3cf-4f56-940b-55e14bac3475" providerId="AD" clId="Web-{5222E5FD-AF35-8235-EBA4-90CFD2583D2D}" dt="2025-02-04T12:51:54.237" v="544" actId="14100"/>
          <ac:spMkLst>
            <pc:docMk/>
            <pc:sldMk cId="496574379" sldId="260"/>
            <ac:spMk id="9" creationId="{8567DC3B-653F-83C5-32D8-649FEF30CBAB}"/>
          </ac:spMkLst>
        </pc:spChg>
        <pc:spChg chg="add del">
          <ac:chgData name="Karolina Kruczynska (2330380)" userId="S::2330380@student.uwtsd.ac.uk::f0e47f6e-a3cf-4f56-940b-55e14bac3475" providerId="AD" clId="Web-{5222E5FD-AF35-8235-EBA4-90CFD2583D2D}" dt="2025-02-04T12:52:29.144" v="546"/>
          <ac:spMkLst>
            <pc:docMk/>
            <pc:sldMk cId="496574379" sldId="260"/>
            <ac:spMk id="10" creationId="{2131AAD0-4FFB-7676-F5DD-1DC0FDE9227D}"/>
          </ac:spMkLst>
        </pc:spChg>
        <pc:picChg chg="add mod">
          <ac:chgData name="Karolina Kruczynska (2330380)" userId="S::2330380@student.uwtsd.ac.uk::f0e47f6e-a3cf-4f56-940b-55e14bac3475" providerId="AD" clId="Web-{5222E5FD-AF35-8235-EBA4-90CFD2583D2D}" dt="2025-02-04T12:55:25.414" v="558" actId="1076"/>
          <ac:picMkLst>
            <pc:docMk/>
            <pc:sldMk cId="496574379" sldId="260"/>
            <ac:picMk id="8" creationId="{04E807A1-2424-817B-A3BC-888AE4C2B173}"/>
          </ac:picMkLst>
        </pc:picChg>
      </pc:sldChg>
    </pc:docChg>
  </pc:docChgLst>
  <pc:docChgLst>
    <pc:chgData name="Karolina Kruczynska (2330380)" userId="S::2330380@student.uwtsd.ac.uk::f0e47f6e-a3cf-4f56-940b-55e14bac3475" providerId="AD" clId="Web-{5C63C057-4EC3-FE8F-3FA1-9EF35D6760F1}"/>
    <pc:docChg chg="modSld">
      <pc:chgData name="Karolina Kruczynska (2330380)" userId="S::2330380@student.uwtsd.ac.uk::f0e47f6e-a3cf-4f56-940b-55e14bac3475" providerId="AD" clId="Web-{5C63C057-4EC3-FE8F-3FA1-9EF35D6760F1}" dt="2025-02-20T13:54:00.812" v="166"/>
      <pc:docMkLst>
        <pc:docMk/>
      </pc:docMkLst>
      <pc:sldChg chg="modSp">
        <pc:chgData name="Karolina Kruczynska (2330380)" userId="S::2330380@student.uwtsd.ac.uk::f0e47f6e-a3cf-4f56-940b-55e14bac3475" providerId="AD" clId="Web-{5C63C057-4EC3-FE8F-3FA1-9EF35D6760F1}" dt="2025-02-20T13:53:49.843" v="164" actId="20577"/>
        <pc:sldMkLst>
          <pc:docMk/>
          <pc:sldMk cId="1765405722" sldId="258"/>
        </pc:sldMkLst>
        <pc:spChg chg="mod">
          <ac:chgData name="Karolina Kruczynska (2330380)" userId="S::2330380@student.uwtsd.ac.uk::f0e47f6e-a3cf-4f56-940b-55e14bac3475" providerId="AD" clId="Web-{5C63C057-4EC3-FE8F-3FA1-9EF35D6760F1}" dt="2025-02-20T13:53:49.843" v="164" actId="20577"/>
          <ac:spMkLst>
            <pc:docMk/>
            <pc:sldMk cId="1765405722" sldId="258"/>
            <ac:spMk id="3" creationId="{6447BD7F-0442-AE2E-138D-5E06A5C27288}"/>
          </ac:spMkLst>
        </pc:spChg>
      </pc:sldChg>
      <pc:sldChg chg="modSp">
        <pc:chgData name="Karolina Kruczynska (2330380)" userId="S::2330380@student.uwtsd.ac.uk::f0e47f6e-a3cf-4f56-940b-55e14bac3475" providerId="AD" clId="Web-{5C63C057-4EC3-FE8F-3FA1-9EF35D6760F1}" dt="2025-02-20T13:51:05.134" v="95" actId="20577"/>
        <pc:sldMkLst>
          <pc:docMk/>
          <pc:sldMk cId="3538733026" sldId="265"/>
        </pc:sldMkLst>
        <pc:spChg chg="mod">
          <ac:chgData name="Karolina Kruczynska (2330380)" userId="S::2330380@student.uwtsd.ac.uk::f0e47f6e-a3cf-4f56-940b-55e14bac3475" providerId="AD" clId="Web-{5C63C057-4EC3-FE8F-3FA1-9EF35D6760F1}" dt="2025-02-20T13:51:05.134" v="95" actId="20577"/>
          <ac:spMkLst>
            <pc:docMk/>
            <pc:sldMk cId="3538733026" sldId="265"/>
            <ac:spMk id="3" creationId="{54E5D3A4-3AD9-937F-D0D1-B05E0E874433}"/>
          </ac:spMkLst>
        </pc:spChg>
      </pc:sldChg>
      <pc:sldChg chg="modSp">
        <pc:chgData name="Karolina Kruczynska (2330380)" userId="S::2330380@student.uwtsd.ac.uk::f0e47f6e-a3cf-4f56-940b-55e14bac3475" providerId="AD" clId="Web-{5C63C057-4EC3-FE8F-3FA1-9EF35D6760F1}" dt="2025-02-19T20:10:12.136" v="0"/>
        <pc:sldMkLst>
          <pc:docMk/>
          <pc:sldMk cId="2289293237" sldId="267"/>
        </pc:sldMkLst>
        <pc:graphicFrameChg chg="modGraphic">
          <ac:chgData name="Karolina Kruczynska (2330380)" userId="S::2330380@student.uwtsd.ac.uk::f0e47f6e-a3cf-4f56-940b-55e14bac3475" providerId="AD" clId="Web-{5C63C057-4EC3-FE8F-3FA1-9EF35D6760F1}" dt="2025-02-19T20:10:12.136" v="0"/>
          <ac:graphicFrameMkLst>
            <pc:docMk/>
            <pc:sldMk cId="2289293237" sldId="267"/>
            <ac:graphicFrameMk id="7" creationId="{27D0F05C-8BCB-8443-6096-089944FDE86F}"/>
          </ac:graphicFrameMkLst>
        </pc:graphicFrameChg>
      </pc:sldChg>
      <pc:sldChg chg="modSp">
        <pc:chgData name="Karolina Kruczynska (2330380)" userId="S::2330380@student.uwtsd.ac.uk::f0e47f6e-a3cf-4f56-940b-55e14bac3475" providerId="AD" clId="Web-{5C63C057-4EC3-FE8F-3FA1-9EF35D6760F1}" dt="2025-02-20T13:54:00.812" v="166"/>
        <pc:sldMkLst>
          <pc:docMk/>
          <pc:sldMk cId="1528352655" sldId="268"/>
        </pc:sldMkLst>
        <pc:graphicFrameChg chg="mod modGraphic">
          <ac:chgData name="Karolina Kruczynska (2330380)" userId="S::2330380@student.uwtsd.ac.uk::f0e47f6e-a3cf-4f56-940b-55e14bac3475" providerId="AD" clId="Web-{5C63C057-4EC3-FE8F-3FA1-9EF35D6760F1}" dt="2025-02-20T13:24:26.270" v="20"/>
          <ac:graphicFrameMkLst>
            <pc:docMk/>
            <pc:sldMk cId="1528352655" sldId="268"/>
            <ac:graphicFrameMk id="9" creationId="{6CC82D02-F665-4EDE-4034-69DA0BFE5D2E}"/>
          </ac:graphicFrameMkLst>
        </pc:graphicFrameChg>
        <pc:graphicFrameChg chg="mod modGraphic">
          <ac:chgData name="Karolina Kruczynska (2330380)" userId="S::2330380@student.uwtsd.ac.uk::f0e47f6e-a3cf-4f56-940b-55e14bac3475" providerId="AD" clId="Web-{5C63C057-4EC3-FE8F-3FA1-9EF35D6760F1}" dt="2025-02-20T13:54:00.812" v="166"/>
          <ac:graphicFrameMkLst>
            <pc:docMk/>
            <pc:sldMk cId="1528352655" sldId="268"/>
            <ac:graphicFrameMk id="10" creationId="{E0FA9A32-BF42-9DFB-4DA0-589EC3B4FA3C}"/>
          </ac:graphicFrameMkLst>
        </pc:graphicFrameChg>
      </pc:sldChg>
    </pc:docChg>
  </pc:docChgLst>
  <pc:docChgLst>
    <pc:chgData name="Karolina Kruczynska (2330380)" userId="S::2330380@student.uwtsd.ac.uk::f0e47f6e-a3cf-4f56-940b-55e14bac3475" providerId="AD" clId="Web-{E2F0B519-54C2-7D0D-1ED5-D15EC40662AD}"/>
    <pc:docChg chg="addSld modSld addMainMaster delMainMaster">
      <pc:chgData name="Karolina Kruczynska (2330380)" userId="S::2330380@student.uwtsd.ac.uk::f0e47f6e-a3cf-4f56-940b-55e14bac3475" providerId="AD" clId="Web-{E2F0B519-54C2-7D0D-1ED5-D15EC40662AD}" dt="2025-02-28T11:11:18.163" v="146"/>
      <pc:docMkLst>
        <pc:docMk/>
      </pc:docMkLst>
      <pc:sldChg chg="modSp mod modClrScheme chgLayout">
        <pc:chgData name="Karolina Kruczynska (2330380)" userId="S::2330380@student.uwtsd.ac.uk::f0e47f6e-a3cf-4f56-940b-55e14bac3475" providerId="AD" clId="Web-{E2F0B519-54C2-7D0D-1ED5-D15EC40662AD}" dt="2025-02-23T09:50:11.251" v="20"/>
        <pc:sldMkLst>
          <pc:docMk/>
          <pc:sldMk cId="109857222" sldId="256"/>
        </pc:sldMkLst>
        <pc:spChg chg="mod ord">
          <ac:chgData name="Karolina Kruczynska (2330380)" userId="S::2330380@student.uwtsd.ac.uk::f0e47f6e-a3cf-4f56-940b-55e14bac3475" providerId="AD" clId="Web-{E2F0B519-54C2-7D0D-1ED5-D15EC40662AD}" dt="2025-02-23T09:50:11.251" v="20"/>
          <ac:spMkLst>
            <pc:docMk/>
            <pc:sldMk cId="109857222" sldId="256"/>
            <ac:spMk id="3" creationId="{00000000-0000-0000-0000-000000000000}"/>
          </ac:spMkLst>
        </pc:spChg>
      </pc:sldChg>
      <pc:sldChg chg="modSp mod modClrScheme chgLayout">
        <pc:chgData name="Karolina Kruczynska (2330380)" userId="S::2330380@student.uwtsd.ac.uk::f0e47f6e-a3cf-4f56-940b-55e14bac3475" providerId="AD" clId="Web-{E2F0B519-54C2-7D0D-1ED5-D15EC40662AD}" dt="2025-02-23T09:50:11.251" v="20"/>
        <pc:sldMkLst>
          <pc:docMk/>
          <pc:sldMk cId="2273003764" sldId="257"/>
        </pc:sldMkLst>
        <pc:spChg chg="mod ord">
          <ac:chgData name="Karolina Kruczynska (2330380)" userId="S::2330380@student.uwtsd.ac.uk::f0e47f6e-a3cf-4f56-940b-55e14bac3475" providerId="AD" clId="Web-{E2F0B519-54C2-7D0D-1ED5-D15EC40662AD}" dt="2025-02-23T09:50:11.251" v="20"/>
          <ac:spMkLst>
            <pc:docMk/>
            <pc:sldMk cId="2273003764" sldId="257"/>
            <ac:spMk id="9" creationId="{3358B7A5-F397-4D9C-1873-3E8069FC154E}"/>
          </ac:spMkLst>
        </pc:spChg>
      </pc:sldChg>
      <pc:sldChg chg="modSp mod modClrScheme chgLayout">
        <pc:chgData name="Karolina Kruczynska (2330380)" userId="S::2330380@student.uwtsd.ac.uk::f0e47f6e-a3cf-4f56-940b-55e14bac3475" providerId="AD" clId="Web-{E2F0B519-54C2-7D0D-1ED5-D15EC40662AD}" dt="2025-02-23T09:50:11.251" v="20"/>
        <pc:sldMkLst>
          <pc:docMk/>
          <pc:sldMk cId="1765405722" sldId="258"/>
        </pc:sldMkLst>
        <pc:spChg chg="mod ord">
          <ac:chgData name="Karolina Kruczynska (2330380)" userId="S::2330380@student.uwtsd.ac.uk::f0e47f6e-a3cf-4f56-940b-55e14bac3475" providerId="AD" clId="Web-{E2F0B519-54C2-7D0D-1ED5-D15EC40662AD}" dt="2025-02-23T09:50:11.251" v="20"/>
          <ac:spMkLst>
            <pc:docMk/>
            <pc:sldMk cId="1765405722" sldId="258"/>
            <ac:spMk id="3" creationId="{6447BD7F-0442-AE2E-138D-5E06A5C27288}"/>
          </ac:spMkLst>
        </pc:spChg>
      </pc:sldChg>
      <pc:sldChg chg="modSp mod modClrScheme chgLayout">
        <pc:chgData name="Karolina Kruczynska (2330380)" userId="S::2330380@student.uwtsd.ac.uk::f0e47f6e-a3cf-4f56-940b-55e14bac3475" providerId="AD" clId="Web-{E2F0B519-54C2-7D0D-1ED5-D15EC40662AD}" dt="2025-02-23T09:50:11.251" v="20"/>
        <pc:sldMkLst>
          <pc:docMk/>
          <pc:sldMk cId="3274067511" sldId="259"/>
        </pc:sldMkLst>
        <pc:spChg chg="mod ord">
          <ac:chgData name="Karolina Kruczynska (2330380)" userId="S::2330380@student.uwtsd.ac.uk::f0e47f6e-a3cf-4f56-940b-55e14bac3475" providerId="AD" clId="Web-{E2F0B519-54C2-7D0D-1ED5-D15EC40662AD}" dt="2025-02-23T09:50:11.251" v="20"/>
          <ac:spMkLst>
            <pc:docMk/>
            <pc:sldMk cId="3274067511" sldId="259"/>
            <ac:spMk id="2" creationId="{5F01628F-BF77-1DC4-53F3-30FCF019A14A}"/>
          </ac:spMkLst>
        </pc:spChg>
        <pc:spChg chg="mod ord">
          <ac:chgData name="Karolina Kruczynska (2330380)" userId="S::2330380@student.uwtsd.ac.uk::f0e47f6e-a3cf-4f56-940b-55e14bac3475" providerId="AD" clId="Web-{E2F0B519-54C2-7D0D-1ED5-D15EC40662AD}" dt="2025-02-23T09:50:11.251" v="20"/>
          <ac:spMkLst>
            <pc:docMk/>
            <pc:sldMk cId="3274067511" sldId="259"/>
            <ac:spMk id="3" creationId="{C0B7AFA1-DDCC-6B2D-AC7F-861048B9143B}"/>
          </ac:spMkLst>
        </pc:spChg>
        <pc:spChg chg="mod ord">
          <ac:chgData name="Karolina Kruczynska (2330380)" userId="S::2330380@student.uwtsd.ac.uk::f0e47f6e-a3cf-4f56-940b-55e14bac3475" providerId="AD" clId="Web-{E2F0B519-54C2-7D0D-1ED5-D15EC40662AD}" dt="2025-02-23T09:50:11.251" v="20"/>
          <ac:spMkLst>
            <pc:docMk/>
            <pc:sldMk cId="3274067511" sldId="259"/>
            <ac:spMk id="4" creationId="{5883D520-8E21-D638-F444-A46FB9C98D97}"/>
          </ac:spMkLst>
        </pc:spChg>
        <pc:spChg chg="mod ord">
          <ac:chgData name="Karolina Kruczynska (2330380)" userId="S::2330380@student.uwtsd.ac.uk::f0e47f6e-a3cf-4f56-940b-55e14bac3475" providerId="AD" clId="Web-{E2F0B519-54C2-7D0D-1ED5-D15EC40662AD}" dt="2025-02-23T09:50:11.251" v="20"/>
          <ac:spMkLst>
            <pc:docMk/>
            <pc:sldMk cId="3274067511" sldId="259"/>
            <ac:spMk id="5" creationId="{B94D3681-E898-F573-0F1B-3B7407BD301F}"/>
          </ac:spMkLst>
        </pc:spChg>
        <pc:spChg chg="mod ord">
          <ac:chgData name="Karolina Kruczynska (2330380)" userId="S::2330380@student.uwtsd.ac.uk::f0e47f6e-a3cf-4f56-940b-55e14bac3475" providerId="AD" clId="Web-{E2F0B519-54C2-7D0D-1ED5-D15EC40662AD}" dt="2025-02-23T09:50:11.251" v="20"/>
          <ac:spMkLst>
            <pc:docMk/>
            <pc:sldMk cId="3274067511" sldId="259"/>
            <ac:spMk id="6" creationId="{6AA4C76A-8723-F62F-FB00-0E281C8FCA7D}"/>
          </ac:spMkLst>
        </pc:spChg>
      </pc:sldChg>
      <pc:sldChg chg="addSp delSp modSp mod modTransition setBg modClrScheme addAnim delAnim modAnim chgLayout">
        <pc:chgData name="Karolina Kruczynska (2330380)" userId="S::2330380@student.uwtsd.ac.uk::f0e47f6e-a3cf-4f56-940b-55e14bac3475" providerId="AD" clId="Web-{E2F0B519-54C2-7D0D-1ED5-D15EC40662AD}" dt="2025-02-23T09:55:34.357" v="51" actId="20577"/>
        <pc:sldMkLst>
          <pc:docMk/>
          <pc:sldMk cId="496574379" sldId="260"/>
        </pc:sldMkLst>
        <pc:spChg chg="mod ord">
          <ac:chgData name="Karolina Kruczynska (2330380)" userId="S::2330380@student.uwtsd.ac.uk::f0e47f6e-a3cf-4f56-940b-55e14bac3475" providerId="AD" clId="Web-{E2F0B519-54C2-7D0D-1ED5-D15EC40662AD}" dt="2025-02-23T09:54:09.885" v="46" actId="14100"/>
          <ac:spMkLst>
            <pc:docMk/>
            <pc:sldMk cId="496574379" sldId="260"/>
            <ac:spMk id="2" creationId="{605AADD9-E5E4-372D-BB14-8FF11CE602FE}"/>
          </ac:spMkLst>
        </pc:spChg>
        <pc:spChg chg="mod ord">
          <ac:chgData name="Karolina Kruczynska (2330380)" userId="S::2330380@student.uwtsd.ac.uk::f0e47f6e-a3cf-4f56-940b-55e14bac3475" providerId="AD" clId="Web-{E2F0B519-54C2-7D0D-1ED5-D15EC40662AD}" dt="2025-02-23T09:55:34.357" v="51" actId="20577"/>
          <ac:spMkLst>
            <pc:docMk/>
            <pc:sldMk cId="496574379" sldId="260"/>
            <ac:spMk id="3" creationId="{A7E37E6B-0B30-A50B-CEC0-16ECE37FEF62}"/>
          </ac:spMkLst>
        </pc:spChg>
        <pc:spChg chg="mod ord">
          <ac:chgData name="Karolina Kruczynska (2330380)" userId="S::2330380@student.uwtsd.ac.uk::f0e47f6e-a3cf-4f56-940b-55e14bac3475" providerId="AD" clId="Web-{E2F0B519-54C2-7D0D-1ED5-D15EC40662AD}" dt="2025-02-23T09:52:27.818" v="33"/>
          <ac:spMkLst>
            <pc:docMk/>
            <pc:sldMk cId="496574379" sldId="260"/>
            <ac:spMk id="4" creationId="{154F49CE-82F1-36E4-0739-88704F34AC74}"/>
          </ac:spMkLst>
        </pc:spChg>
        <pc:spChg chg="mod ord">
          <ac:chgData name="Karolina Kruczynska (2330380)" userId="S::2330380@student.uwtsd.ac.uk::f0e47f6e-a3cf-4f56-940b-55e14bac3475" providerId="AD" clId="Web-{E2F0B519-54C2-7D0D-1ED5-D15EC40662AD}" dt="2025-02-23T09:52:27.818" v="33"/>
          <ac:spMkLst>
            <pc:docMk/>
            <pc:sldMk cId="496574379" sldId="260"/>
            <ac:spMk id="5" creationId="{01D1283A-5246-2F40-6285-2E6C860C4980}"/>
          </ac:spMkLst>
        </pc:spChg>
        <pc:spChg chg="mod ord">
          <ac:chgData name="Karolina Kruczynska (2330380)" userId="S::2330380@student.uwtsd.ac.uk::f0e47f6e-a3cf-4f56-940b-55e14bac3475" providerId="AD" clId="Web-{E2F0B519-54C2-7D0D-1ED5-D15EC40662AD}" dt="2025-02-23T09:52:27.818" v="33"/>
          <ac:spMkLst>
            <pc:docMk/>
            <pc:sldMk cId="496574379" sldId="260"/>
            <ac:spMk id="6" creationId="{51A5CC0A-2A90-91AB-DD7F-71F75B7053EC}"/>
          </ac:spMkLst>
        </pc:spChg>
        <pc:spChg chg="del mod ord">
          <ac:chgData name="Karolina Kruczynska (2330380)" userId="S::2330380@student.uwtsd.ac.uk::f0e47f6e-a3cf-4f56-940b-55e14bac3475" providerId="AD" clId="Web-{E2F0B519-54C2-7D0D-1ED5-D15EC40662AD}" dt="2025-02-23T09:52:27.818" v="33"/>
          <ac:spMkLst>
            <pc:docMk/>
            <pc:sldMk cId="496574379" sldId="260"/>
            <ac:spMk id="9" creationId="{8567DC3B-653F-83C5-32D8-649FEF30CBAB}"/>
          </ac:spMkLst>
        </pc:spChg>
        <pc:spChg chg="add del mod">
          <ac:chgData name="Karolina Kruczynska (2330380)" userId="S::2330380@student.uwtsd.ac.uk::f0e47f6e-a3cf-4f56-940b-55e14bac3475" providerId="AD" clId="Web-{E2F0B519-54C2-7D0D-1ED5-D15EC40662AD}" dt="2025-02-23T09:51:50.317" v="29"/>
          <ac:spMkLst>
            <pc:docMk/>
            <pc:sldMk cId="496574379" sldId="260"/>
            <ac:spMk id="14" creationId="{CEE0A9A7-E8BB-8FAF-F015-9EAB847C428F}"/>
          </ac:spMkLst>
        </pc:spChg>
        <pc:spChg chg="add del mod">
          <ac:chgData name="Karolina Kruczynska (2330380)" userId="S::2330380@student.uwtsd.ac.uk::f0e47f6e-a3cf-4f56-940b-55e14bac3475" providerId="AD" clId="Web-{E2F0B519-54C2-7D0D-1ED5-D15EC40662AD}" dt="2025-02-23T09:52:10.724" v="31"/>
          <ac:spMkLst>
            <pc:docMk/>
            <pc:sldMk cId="496574379" sldId="260"/>
            <ac:spMk id="15" creationId="{254BEFED-2BBB-9275-099A-666872046A1A}"/>
          </ac:spMkLst>
        </pc:spChg>
        <pc:spChg chg="add del mod">
          <ac:chgData name="Karolina Kruczynska (2330380)" userId="S::2330380@student.uwtsd.ac.uk::f0e47f6e-a3cf-4f56-940b-55e14bac3475" providerId="AD" clId="Web-{E2F0B519-54C2-7D0D-1ED5-D15EC40662AD}" dt="2025-02-23T09:51:50.317" v="29"/>
          <ac:spMkLst>
            <pc:docMk/>
            <pc:sldMk cId="496574379" sldId="260"/>
            <ac:spMk id="16" creationId="{9CFE41C4-49FE-C052-1CCE-4D14D1446C8E}"/>
          </ac:spMkLst>
        </pc:spChg>
        <pc:graphicFrameChg chg="add mod">
          <ac:chgData name="Karolina Kruczynska (2330380)" userId="S::2330380@student.uwtsd.ac.uk::f0e47f6e-a3cf-4f56-940b-55e14bac3475" providerId="AD" clId="Web-{E2F0B519-54C2-7D0D-1ED5-D15EC40662AD}" dt="2025-02-23T09:54:15.917" v="47" actId="1076"/>
          <ac:graphicFrameMkLst>
            <pc:docMk/>
            <pc:sldMk cId="496574379" sldId="260"/>
            <ac:graphicFrameMk id="12" creationId="{0C1AE32A-0A85-DFF3-4417-E71FE7518991}"/>
          </ac:graphicFrameMkLst>
        </pc:graphicFrameChg>
        <pc:picChg chg="del">
          <ac:chgData name="Karolina Kruczynska (2330380)" userId="S::2330380@student.uwtsd.ac.uk::f0e47f6e-a3cf-4f56-940b-55e14bac3475" providerId="AD" clId="Web-{E2F0B519-54C2-7D0D-1ED5-D15EC40662AD}" dt="2025-02-23T09:44:31.201" v="0"/>
          <ac:picMkLst>
            <pc:docMk/>
            <pc:sldMk cId="496574379" sldId="260"/>
            <ac:picMk id="8" creationId="{04E807A1-2424-817B-A3BC-888AE4C2B173}"/>
          </ac:picMkLst>
        </pc:picChg>
        <pc:picChg chg="add del">
          <ac:chgData name="Karolina Kruczynska (2330380)" userId="S::2330380@student.uwtsd.ac.uk::f0e47f6e-a3cf-4f56-940b-55e14bac3475" providerId="AD" clId="Web-{E2F0B519-54C2-7D0D-1ED5-D15EC40662AD}" dt="2025-02-23T09:52:10.724" v="31"/>
          <ac:picMkLst>
            <pc:docMk/>
            <pc:sldMk cId="496574379" sldId="260"/>
            <ac:picMk id="11" creationId="{2DCBA1BE-4A40-D6C1-7098-84FEAAE58924}"/>
          </ac:picMkLst>
        </pc:picChg>
      </pc:sldChg>
      <pc:sldChg chg="modSp mod modClrScheme chgLayout">
        <pc:chgData name="Karolina Kruczynska (2330380)" userId="S::2330380@student.uwtsd.ac.uk::f0e47f6e-a3cf-4f56-940b-55e14bac3475" providerId="AD" clId="Web-{E2F0B519-54C2-7D0D-1ED5-D15EC40662AD}" dt="2025-02-23T09:50:11.251" v="20"/>
        <pc:sldMkLst>
          <pc:docMk/>
          <pc:sldMk cId="1936253391" sldId="261"/>
        </pc:sldMkLst>
        <pc:spChg chg="mod ord">
          <ac:chgData name="Karolina Kruczynska (2330380)" userId="S::2330380@student.uwtsd.ac.uk::f0e47f6e-a3cf-4f56-940b-55e14bac3475" providerId="AD" clId="Web-{E2F0B519-54C2-7D0D-1ED5-D15EC40662AD}" dt="2025-02-23T09:50:11.251" v="20"/>
          <ac:spMkLst>
            <pc:docMk/>
            <pc:sldMk cId="1936253391" sldId="261"/>
            <ac:spMk id="2" creationId="{ACE386E8-F7E9-22C6-3B05-B98E776932D8}"/>
          </ac:spMkLst>
        </pc:spChg>
        <pc:spChg chg="mod ord">
          <ac:chgData name="Karolina Kruczynska (2330380)" userId="S::2330380@student.uwtsd.ac.uk::f0e47f6e-a3cf-4f56-940b-55e14bac3475" providerId="AD" clId="Web-{E2F0B519-54C2-7D0D-1ED5-D15EC40662AD}" dt="2025-02-23T09:50:11.251" v="20"/>
          <ac:spMkLst>
            <pc:docMk/>
            <pc:sldMk cId="1936253391" sldId="261"/>
            <ac:spMk id="4" creationId="{4C660FB4-BAB2-9738-5281-5FED21A7134A}"/>
          </ac:spMkLst>
        </pc:spChg>
        <pc:spChg chg="mod ord">
          <ac:chgData name="Karolina Kruczynska (2330380)" userId="S::2330380@student.uwtsd.ac.uk::f0e47f6e-a3cf-4f56-940b-55e14bac3475" providerId="AD" clId="Web-{E2F0B519-54C2-7D0D-1ED5-D15EC40662AD}" dt="2025-02-23T09:50:11.251" v="20"/>
          <ac:spMkLst>
            <pc:docMk/>
            <pc:sldMk cId="1936253391" sldId="261"/>
            <ac:spMk id="5" creationId="{4DA5B6BC-33C4-8581-5B54-5394739AD94A}"/>
          </ac:spMkLst>
        </pc:spChg>
        <pc:spChg chg="mod ord">
          <ac:chgData name="Karolina Kruczynska (2330380)" userId="S::2330380@student.uwtsd.ac.uk::f0e47f6e-a3cf-4f56-940b-55e14bac3475" providerId="AD" clId="Web-{E2F0B519-54C2-7D0D-1ED5-D15EC40662AD}" dt="2025-02-23T09:50:11.251" v="20"/>
          <ac:spMkLst>
            <pc:docMk/>
            <pc:sldMk cId="1936253391" sldId="261"/>
            <ac:spMk id="6" creationId="{9D96D4F3-2228-E852-0A6D-51BE8D57C1CE}"/>
          </ac:spMkLst>
        </pc:spChg>
      </pc:sldChg>
      <pc:sldChg chg="modSp mod modClrScheme chgLayout">
        <pc:chgData name="Karolina Kruczynska (2330380)" userId="S::2330380@student.uwtsd.ac.uk::f0e47f6e-a3cf-4f56-940b-55e14bac3475" providerId="AD" clId="Web-{E2F0B519-54C2-7D0D-1ED5-D15EC40662AD}" dt="2025-02-23T09:50:11.251" v="20"/>
        <pc:sldMkLst>
          <pc:docMk/>
          <pc:sldMk cId="4011124426" sldId="262"/>
        </pc:sldMkLst>
        <pc:spChg chg="mod ord">
          <ac:chgData name="Karolina Kruczynska (2330380)" userId="S::2330380@student.uwtsd.ac.uk::f0e47f6e-a3cf-4f56-940b-55e14bac3475" providerId="AD" clId="Web-{E2F0B519-54C2-7D0D-1ED5-D15EC40662AD}" dt="2025-02-23T09:50:11.251" v="20"/>
          <ac:spMkLst>
            <pc:docMk/>
            <pc:sldMk cId="4011124426" sldId="262"/>
            <ac:spMk id="2" creationId="{A10A45EE-52D4-66C9-38A1-25EB6DD09A5B}"/>
          </ac:spMkLst>
        </pc:spChg>
        <pc:spChg chg="mod ord">
          <ac:chgData name="Karolina Kruczynska (2330380)" userId="S::2330380@student.uwtsd.ac.uk::f0e47f6e-a3cf-4f56-940b-55e14bac3475" providerId="AD" clId="Web-{E2F0B519-54C2-7D0D-1ED5-D15EC40662AD}" dt="2025-02-23T09:50:11.251" v="20"/>
          <ac:spMkLst>
            <pc:docMk/>
            <pc:sldMk cId="4011124426" sldId="262"/>
            <ac:spMk id="4" creationId="{4C035655-04AA-AE1C-D572-84DE28B5D0A6}"/>
          </ac:spMkLst>
        </pc:spChg>
        <pc:spChg chg="mod ord">
          <ac:chgData name="Karolina Kruczynska (2330380)" userId="S::2330380@student.uwtsd.ac.uk::f0e47f6e-a3cf-4f56-940b-55e14bac3475" providerId="AD" clId="Web-{E2F0B519-54C2-7D0D-1ED5-D15EC40662AD}" dt="2025-02-23T09:50:11.251" v="20"/>
          <ac:spMkLst>
            <pc:docMk/>
            <pc:sldMk cId="4011124426" sldId="262"/>
            <ac:spMk id="5" creationId="{7DB0E000-81DB-8F4F-C756-AD7A4883F773}"/>
          </ac:spMkLst>
        </pc:spChg>
        <pc:spChg chg="mod ord">
          <ac:chgData name="Karolina Kruczynska (2330380)" userId="S::2330380@student.uwtsd.ac.uk::f0e47f6e-a3cf-4f56-940b-55e14bac3475" providerId="AD" clId="Web-{E2F0B519-54C2-7D0D-1ED5-D15EC40662AD}" dt="2025-02-23T09:50:11.251" v="20"/>
          <ac:spMkLst>
            <pc:docMk/>
            <pc:sldMk cId="4011124426" sldId="262"/>
            <ac:spMk id="6" creationId="{55FE0C9C-D76F-1F49-74F1-C3476D255FEC}"/>
          </ac:spMkLst>
        </pc:spChg>
      </pc:sldChg>
      <pc:sldChg chg="modSp mod modClrScheme chgLayout">
        <pc:chgData name="Karolina Kruczynska (2330380)" userId="S::2330380@student.uwtsd.ac.uk::f0e47f6e-a3cf-4f56-940b-55e14bac3475" providerId="AD" clId="Web-{E2F0B519-54C2-7D0D-1ED5-D15EC40662AD}" dt="2025-02-23T09:50:11.251" v="20"/>
        <pc:sldMkLst>
          <pc:docMk/>
          <pc:sldMk cId="1336094310" sldId="263"/>
        </pc:sldMkLst>
        <pc:spChg chg="mod ord">
          <ac:chgData name="Karolina Kruczynska (2330380)" userId="S::2330380@student.uwtsd.ac.uk::f0e47f6e-a3cf-4f56-940b-55e14bac3475" providerId="AD" clId="Web-{E2F0B519-54C2-7D0D-1ED5-D15EC40662AD}" dt="2025-02-23T09:50:11.251" v="20"/>
          <ac:spMkLst>
            <pc:docMk/>
            <pc:sldMk cId="1336094310" sldId="263"/>
            <ac:spMk id="2" creationId="{89507713-0046-548A-87CD-792E165C9E0D}"/>
          </ac:spMkLst>
        </pc:spChg>
        <pc:spChg chg="mod ord">
          <ac:chgData name="Karolina Kruczynska (2330380)" userId="S::2330380@student.uwtsd.ac.uk::f0e47f6e-a3cf-4f56-940b-55e14bac3475" providerId="AD" clId="Web-{E2F0B519-54C2-7D0D-1ED5-D15EC40662AD}" dt="2025-02-23T09:50:11.251" v="20"/>
          <ac:spMkLst>
            <pc:docMk/>
            <pc:sldMk cId="1336094310" sldId="263"/>
            <ac:spMk id="4" creationId="{75BFA3A2-FF99-EAD2-1513-DF62A1C19AEB}"/>
          </ac:spMkLst>
        </pc:spChg>
        <pc:spChg chg="mod ord">
          <ac:chgData name="Karolina Kruczynska (2330380)" userId="S::2330380@student.uwtsd.ac.uk::f0e47f6e-a3cf-4f56-940b-55e14bac3475" providerId="AD" clId="Web-{E2F0B519-54C2-7D0D-1ED5-D15EC40662AD}" dt="2025-02-23T09:50:11.251" v="20"/>
          <ac:spMkLst>
            <pc:docMk/>
            <pc:sldMk cId="1336094310" sldId="263"/>
            <ac:spMk id="5" creationId="{297D2AC8-EB8C-011A-CF77-F5A4F194F881}"/>
          </ac:spMkLst>
        </pc:spChg>
        <pc:spChg chg="mod ord">
          <ac:chgData name="Karolina Kruczynska (2330380)" userId="S::2330380@student.uwtsd.ac.uk::f0e47f6e-a3cf-4f56-940b-55e14bac3475" providerId="AD" clId="Web-{E2F0B519-54C2-7D0D-1ED5-D15EC40662AD}" dt="2025-02-23T09:50:11.251" v="20"/>
          <ac:spMkLst>
            <pc:docMk/>
            <pc:sldMk cId="1336094310" sldId="263"/>
            <ac:spMk id="6" creationId="{B100B4BA-64D1-A0CC-8D90-C466D3DB63FE}"/>
          </ac:spMkLst>
        </pc:spChg>
        <pc:picChg chg="mod ord">
          <ac:chgData name="Karolina Kruczynska (2330380)" userId="S::2330380@student.uwtsd.ac.uk::f0e47f6e-a3cf-4f56-940b-55e14bac3475" providerId="AD" clId="Web-{E2F0B519-54C2-7D0D-1ED5-D15EC40662AD}" dt="2025-02-23T09:50:11.251" v="20"/>
          <ac:picMkLst>
            <pc:docMk/>
            <pc:sldMk cId="1336094310" sldId="263"/>
            <ac:picMk id="7" creationId="{BCC09A0D-622B-288E-2DB3-6FA90C6BF7E2}"/>
          </ac:picMkLst>
        </pc:picChg>
      </pc:sldChg>
      <pc:sldChg chg="modSp mod modClrScheme chgLayout">
        <pc:chgData name="Karolina Kruczynska (2330380)" userId="S::2330380@student.uwtsd.ac.uk::f0e47f6e-a3cf-4f56-940b-55e14bac3475" providerId="AD" clId="Web-{E2F0B519-54C2-7D0D-1ED5-D15EC40662AD}" dt="2025-02-23T09:50:11.251" v="20"/>
        <pc:sldMkLst>
          <pc:docMk/>
          <pc:sldMk cId="1415621793" sldId="264"/>
        </pc:sldMkLst>
        <pc:spChg chg="mod ord">
          <ac:chgData name="Karolina Kruczynska (2330380)" userId="S::2330380@student.uwtsd.ac.uk::f0e47f6e-a3cf-4f56-940b-55e14bac3475" providerId="AD" clId="Web-{E2F0B519-54C2-7D0D-1ED5-D15EC40662AD}" dt="2025-02-23T09:50:11.251" v="20"/>
          <ac:spMkLst>
            <pc:docMk/>
            <pc:sldMk cId="1415621793" sldId="264"/>
            <ac:spMk id="2" creationId="{31A8AC83-E90D-A7AC-F13F-7D2DF26873CF}"/>
          </ac:spMkLst>
        </pc:spChg>
        <pc:spChg chg="mod ord">
          <ac:chgData name="Karolina Kruczynska (2330380)" userId="S::2330380@student.uwtsd.ac.uk::f0e47f6e-a3cf-4f56-940b-55e14bac3475" providerId="AD" clId="Web-{E2F0B519-54C2-7D0D-1ED5-D15EC40662AD}" dt="2025-02-23T09:50:11.251" v="20"/>
          <ac:spMkLst>
            <pc:docMk/>
            <pc:sldMk cId="1415621793" sldId="264"/>
            <ac:spMk id="4" creationId="{0316F69A-D343-679A-5CC3-356D87672EBB}"/>
          </ac:spMkLst>
        </pc:spChg>
        <pc:spChg chg="mod ord">
          <ac:chgData name="Karolina Kruczynska (2330380)" userId="S::2330380@student.uwtsd.ac.uk::f0e47f6e-a3cf-4f56-940b-55e14bac3475" providerId="AD" clId="Web-{E2F0B519-54C2-7D0D-1ED5-D15EC40662AD}" dt="2025-02-23T09:50:11.251" v="20"/>
          <ac:spMkLst>
            <pc:docMk/>
            <pc:sldMk cId="1415621793" sldId="264"/>
            <ac:spMk id="5" creationId="{E3EAA407-EE0A-9BD7-ACBE-E7A52B8A67F3}"/>
          </ac:spMkLst>
        </pc:spChg>
        <pc:spChg chg="mod ord">
          <ac:chgData name="Karolina Kruczynska (2330380)" userId="S::2330380@student.uwtsd.ac.uk::f0e47f6e-a3cf-4f56-940b-55e14bac3475" providerId="AD" clId="Web-{E2F0B519-54C2-7D0D-1ED5-D15EC40662AD}" dt="2025-02-23T09:50:11.251" v="20"/>
          <ac:spMkLst>
            <pc:docMk/>
            <pc:sldMk cId="1415621793" sldId="264"/>
            <ac:spMk id="6" creationId="{E691EC54-6B1D-775E-38A8-EA601A7E877C}"/>
          </ac:spMkLst>
        </pc:spChg>
        <pc:spChg chg="mod ord">
          <ac:chgData name="Karolina Kruczynska (2330380)" userId="S::2330380@student.uwtsd.ac.uk::f0e47f6e-a3cf-4f56-940b-55e14bac3475" providerId="AD" clId="Web-{E2F0B519-54C2-7D0D-1ED5-D15EC40662AD}" dt="2025-02-23T09:50:11.251" v="20"/>
          <ac:spMkLst>
            <pc:docMk/>
            <pc:sldMk cId="1415621793" sldId="264"/>
            <ac:spMk id="14" creationId="{02289394-51DF-B1D2-B90C-579362B6BC94}"/>
          </ac:spMkLst>
        </pc:spChg>
        <pc:picChg chg="mod ord">
          <ac:chgData name="Karolina Kruczynska (2330380)" userId="S::2330380@student.uwtsd.ac.uk::f0e47f6e-a3cf-4f56-940b-55e14bac3475" providerId="AD" clId="Web-{E2F0B519-54C2-7D0D-1ED5-D15EC40662AD}" dt="2025-02-23T09:50:11.251" v="20"/>
          <ac:picMkLst>
            <pc:docMk/>
            <pc:sldMk cId="1415621793" sldId="264"/>
            <ac:picMk id="7" creationId="{4A386330-334F-C75B-F69D-31B6216DB683}"/>
          </ac:picMkLst>
        </pc:picChg>
      </pc:sldChg>
      <pc:sldChg chg="modSp mod modClrScheme chgLayout">
        <pc:chgData name="Karolina Kruczynska (2330380)" userId="S::2330380@student.uwtsd.ac.uk::f0e47f6e-a3cf-4f56-940b-55e14bac3475" providerId="AD" clId="Web-{E2F0B519-54C2-7D0D-1ED5-D15EC40662AD}" dt="2025-02-23T09:50:11.251" v="20"/>
        <pc:sldMkLst>
          <pc:docMk/>
          <pc:sldMk cId="3538733026" sldId="265"/>
        </pc:sldMkLst>
        <pc:spChg chg="mod ord">
          <ac:chgData name="Karolina Kruczynska (2330380)" userId="S::2330380@student.uwtsd.ac.uk::f0e47f6e-a3cf-4f56-940b-55e14bac3475" providerId="AD" clId="Web-{E2F0B519-54C2-7D0D-1ED5-D15EC40662AD}" dt="2025-02-23T09:50:11.251" v="20"/>
          <ac:spMkLst>
            <pc:docMk/>
            <pc:sldMk cId="3538733026" sldId="265"/>
            <ac:spMk id="2" creationId="{04D73227-36A6-238C-D4CE-D0CD1BEBFFFA}"/>
          </ac:spMkLst>
        </pc:spChg>
        <pc:spChg chg="mod ord">
          <ac:chgData name="Karolina Kruczynska (2330380)" userId="S::2330380@student.uwtsd.ac.uk::f0e47f6e-a3cf-4f56-940b-55e14bac3475" providerId="AD" clId="Web-{E2F0B519-54C2-7D0D-1ED5-D15EC40662AD}" dt="2025-02-23T09:50:11.251" v="20"/>
          <ac:spMkLst>
            <pc:docMk/>
            <pc:sldMk cId="3538733026" sldId="265"/>
            <ac:spMk id="3" creationId="{54E5D3A4-3AD9-937F-D0D1-B05E0E874433}"/>
          </ac:spMkLst>
        </pc:spChg>
        <pc:spChg chg="mod ord">
          <ac:chgData name="Karolina Kruczynska (2330380)" userId="S::2330380@student.uwtsd.ac.uk::f0e47f6e-a3cf-4f56-940b-55e14bac3475" providerId="AD" clId="Web-{E2F0B519-54C2-7D0D-1ED5-D15EC40662AD}" dt="2025-02-23T09:50:11.251" v="20"/>
          <ac:spMkLst>
            <pc:docMk/>
            <pc:sldMk cId="3538733026" sldId="265"/>
            <ac:spMk id="4" creationId="{36DFE416-CEF8-3660-E0B8-5D598D6585E2}"/>
          </ac:spMkLst>
        </pc:spChg>
        <pc:spChg chg="mod ord">
          <ac:chgData name="Karolina Kruczynska (2330380)" userId="S::2330380@student.uwtsd.ac.uk::f0e47f6e-a3cf-4f56-940b-55e14bac3475" providerId="AD" clId="Web-{E2F0B519-54C2-7D0D-1ED5-D15EC40662AD}" dt="2025-02-23T09:50:11.251" v="20"/>
          <ac:spMkLst>
            <pc:docMk/>
            <pc:sldMk cId="3538733026" sldId="265"/>
            <ac:spMk id="5" creationId="{CCDA2383-5A65-472D-F0A5-EDA664BD3543}"/>
          </ac:spMkLst>
        </pc:spChg>
        <pc:spChg chg="mod ord">
          <ac:chgData name="Karolina Kruczynska (2330380)" userId="S::2330380@student.uwtsd.ac.uk::f0e47f6e-a3cf-4f56-940b-55e14bac3475" providerId="AD" clId="Web-{E2F0B519-54C2-7D0D-1ED5-D15EC40662AD}" dt="2025-02-23T09:50:11.251" v="20"/>
          <ac:spMkLst>
            <pc:docMk/>
            <pc:sldMk cId="3538733026" sldId="265"/>
            <ac:spMk id="6" creationId="{254696A6-DB69-FB42-F57A-19FB5BD54A88}"/>
          </ac:spMkLst>
        </pc:spChg>
      </pc:sldChg>
      <pc:sldChg chg="modSp mod modClrScheme chgLayout">
        <pc:chgData name="Karolina Kruczynska (2330380)" userId="S::2330380@student.uwtsd.ac.uk::f0e47f6e-a3cf-4f56-940b-55e14bac3475" providerId="AD" clId="Web-{E2F0B519-54C2-7D0D-1ED5-D15EC40662AD}" dt="2025-02-23T09:57:28.344" v="74" actId="14100"/>
        <pc:sldMkLst>
          <pc:docMk/>
          <pc:sldMk cId="1876418731" sldId="266"/>
        </pc:sldMkLst>
        <pc:spChg chg="mod ord">
          <ac:chgData name="Karolina Kruczynska (2330380)" userId="S::2330380@student.uwtsd.ac.uk::f0e47f6e-a3cf-4f56-940b-55e14bac3475" providerId="AD" clId="Web-{E2F0B519-54C2-7D0D-1ED5-D15EC40662AD}" dt="2025-02-23T09:50:11.251" v="20"/>
          <ac:spMkLst>
            <pc:docMk/>
            <pc:sldMk cId="1876418731" sldId="266"/>
            <ac:spMk id="2" creationId="{AA8DBE11-6A3B-76F9-2DE6-D5B8D9A239A9}"/>
          </ac:spMkLst>
        </pc:spChg>
        <pc:spChg chg="mod ord">
          <ac:chgData name="Karolina Kruczynska (2330380)" userId="S::2330380@student.uwtsd.ac.uk::f0e47f6e-a3cf-4f56-940b-55e14bac3475" providerId="AD" clId="Web-{E2F0B519-54C2-7D0D-1ED5-D15EC40662AD}" dt="2025-02-23T09:50:11.251" v="20"/>
          <ac:spMkLst>
            <pc:docMk/>
            <pc:sldMk cId="1876418731" sldId="266"/>
            <ac:spMk id="4" creationId="{C9773956-A313-4875-78CD-D1421562762C}"/>
          </ac:spMkLst>
        </pc:spChg>
        <pc:spChg chg="mod ord">
          <ac:chgData name="Karolina Kruczynska (2330380)" userId="S::2330380@student.uwtsd.ac.uk::f0e47f6e-a3cf-4f56-940b-55e14bac3475" providerId="AD" clId="Web-{E2F0B519-54C2-7D0D-1ED5-D15EC40662AD}" dt="2025-02-23T09:50:11.251" v="20"/>
          <ac:spMkLst>
            <pc:docMk/>
            <pc:sldMk cId="1876418731" sldId="266"/>
            <ac:spMk id="5" creationId="{96A73D6D-B949-BC45-3350-953298FFAFDC}"/>
          </ac:spMkLst>
        </pc:spChg>
        <pc:spChg chg="mod ord">
          <ac:chgData name="Karolina Kruczynska (2330380)" userId="S::2330380@student.uwtsd.ac.uk::f0e47f6e-a3cf-4f56-940b-55e14bac3475" providerId="AD" clId="Web-{E2F0B519-54C2-7D0D-1ED5-D15EC40662AD}" dt="2025-02-23T09:50:11.251" v="20"/>
          <ac:spMkLst>
            <pc:docMk/>
            <pc:sldMk cId="1876418731" sldId="266"/>
            <ac:spMk id="6" creationId="{75763A3C-B2FC-AC33-4167-D4772079E7F8}"/>
          </ac:spMkLst>
        </pc:spChg>
        <pc:spChg chg="mod ord">
          <ac:chgData name="Karolina Kruczynska (2330380)" userId="S::2330380@student.uwtsd.ac.uk::f0e47f6e-a3cf-4f56-940b-55e14bac3475" providerId="AD" clId="Web-{E2F0B519-54C2-7D0D-1ED5-D15EC40662AD}" dt="2025-02-23T09:57:28.344" v="74" actId="14100"/>
          <ac:spMkLst>
            <pc:docMk/>
            <pc:sldMk cId="1876418731" sldId="266"/>
            <ac:spMk id="16" creationId="{86E1B68A-3659-0559-1EE9-01ED39B4D6D3}"/>
          </ac:spMkLst>
        </pc:spChg>
        <pc:picChg chg="mod ord">
          <ac:chgData name="Karolina Kruczynska (2330380)" userId="S::2330380@student.uwtsd.ac.uk::f0e47f6e-a3cf-4f56-940b-55e14bac3475" providerId="AD" clId="Web-{E2F0B519-54C2-7D0D-1ED5-D15EC40662AD}" dt="2025-02-23T09:50:11.251" v="20"/>
          <ac:picMkLst>
            <pc:docMk/>
            <pc:sldMk cId="1876418731" sldId="266"/>
            <ac:picMk id="7" creationId="{B094EB26-A550-F86C-231E-2D12D84E3CD3}"/>
          </ac:picMkLst>
        </pc:picChg>
      </pc:sldChg>
      <pc:sldChg chg="modSp mod modClrScheme chgLayout">
        <pc:chgData name="Karolina Kruczynska (2330380)" userId="S::2330380@student.uwtsd.ac.uk::f0e47f6e-a3cf-4f56-940b-55e14bac3475" providerId="AD" clId="Web-{E2F0B519-54C2-7D0D-1ED5-D15EC40662AD}" dt="2025-02-23T09:50:11.251" v="20"/>
        <pc:sldMkLst>
          <pc:docMk/>
          <pc:sldMk cId="2289293237" sldId="267"/>
        </pc:sldMkLst>
        <pc:spChg chg="mod ord">
          <ac:chgData name="Karolina Kruczynska (2330380)" userId="S::2330380@student.uwtsd.ac.uk::f0e47f6e-a3cf-4f56-940b-55e14bac3475" providerId="AD" clId="Web-{E2F0B519-54C2-7D0D-1ED5-D15EC40662AD}" dt="2025-02-23T09:50:11.251" v="20"/>
          <ac:spMkLst>
            <pc:docMk/>
            <pc:sldMk cId="2289293237" sldId="267"/>
            <ac:spMk id="2" creationId="{4E052120-2471-6924-FA64-8E0CC866B9EC}"/>
          </ac:spMkLst>
        </pc:spChg>
        <pc:spChg chg="mod ord">
          <ac:chgData name="Karolina Kruczynska (2330380)" userId="S::2330380@student.uwtsd.ac.uk::f0e47f6e-a3cf-4f56-940b-55e14bac3475" providerId="AD" clId="Web-{E2F0B519-54C2-7D0D-1ED5-D15EC40662AD}" dt="2025-02-23T09:50:11.251" v="20"/>
          <ac:spMkLst>
            <pc:docMk/>
            <pc:sldMk cId="2289293237" sldId="267"/>
            <ac:spMk id="4" creationId="{74317B3D-559A-5927-59C7-C8BB3038B3A7}"/>
          </ac:spMkLst>
        </pc:spChg>
        <pc:spChg chg="mod ord">
          <ac:chgData name="Karolina Kruczynska (2330380)" userId="S::2330380@student.uwtsd.ac.uk::f0e47f6e-a3cf-4f56-940b-55e14bac3475" providerId="AD" clId="Web-{E2F0B519-54C2-7D0D-1ED5-D15EC40662AD}" dt="2025-02-23T09:50:11.251" v="20"/>
          <ac:spMkLst>
            <pc:docMk/>
            <pc:sldMk cId="2289293237" sldId="267"/>
            <ac:spMk id="5" creationId="{5A9730CD-0DB4-B002-AD1C-D88CD183B59E}"/>
          </ac:spMkLst>
        </pc:spChg>
        <pc:spChg chg="mod ord">
          <ac:chgData name="Karolina Kruczynska (2330380)" userId="S::2330380@student.uwtsd.ac.uk::f0e47f6e-a3cf-4f56-940b-55e14bac3475" providerId="AD" clId="Web-{E2F0B519-54C2-7D0D-1ED5-D15EC40662AD}" dt="2025-02-23T09:50:11.251" v="20"/>
          <ac:spMkLst>
            <pc:docMk/>
            <pc:sldMk cId="2289293237" sldId="267"/>
            <ac:spMk id="6" creationId="{2C5D4351-340F-E924-EE99-8EF557EA8395}"/>
          </ac:spMkLst>
        </pc:spChg>
      </pc:sldChg>
      <pc:sldChg chg="modSp mod modClrScheme chgLayout">
        <pc:chgData name="Karolina Kruczynska (2330380)" userId="S::2330380@student.uwtsd.ac.uk::f0e47f6e-a3cf-4f56-940b-55e14bac3475" providerId="AD" clId="Web-{E2F0B519-54C2-7D0D-1ED5-D15EC40662AD}" dt="2025-02-23T09:58:04.486" v="76"/>
        <pc:sldMkLst>
          <pc:docMk/>
          <pc:sldMk cId="1528352655" sldId="268"/>
        </pc:sldMkLst>
        <pc:spChg chg="mod ord">
          <ac:chgData name="Karolina Kruczynska (2330380)" userId="S::2330380@student.uwtsd.ac.uk::f0e47f6e-a3cf-4f56-940b-55e14bac3475" providerId="AD" clId="Web-{E2F0B519-54C2-7D0D-1ED5-D15EC40662AD}" dt="2025-02-23T09:50:11.251" v="20"/>
          <ac:spMkLst>
            <pc:docMk/>
            <pc:sldMk cId="1528352655" sldId="268"/>
            <ac:spMk id="2" creationId="{4160A876-E619-D3F6-95C6-DDBBDB882BD5}"/>
          </ac:spMkLst>
        </pc:spChg>
        <pc:spChg chg="mod ord">
          <ac:chgData name="Karolina Kruczynska (2330380)" userId="S::2330380@student.uwtsd.ac.uk::f0e47f6e-a3cf-4f56-940b-55e14bac3475" providerId="AD" clId="Web-{E2F0B519-54C2-7D0D-1ED5-D15EC40662AD}" dt="2025-02-23T09:50:11.251" v="20"/>
          <ac:spMkLst>
            <pc:docMk/>
            <pc:sldMk cId="1528352655" sldId="268"/>
            <ac:spMk id="5" creationId="{9428AB78-1407-8B6A-9465-997CA9FEF690}"/>
          </ac:spMkLst>
        </pc:spChg>
        <pc:spChg chg="mod ord">
          <ac:chgData name="Karolina Kruczynska (2330380)" userId="S::2330380@student.uwtsd.ac.uk::f0e47f6e-a3cf-4f56-940b-55e14bac3475" providerId="AD" clId="Web-{E2F0B519-54C2-7D0D-1ED5-D15EC40662AD}" dt="2025-02-23T09:50:11.251" v="20"/>
          <ac:spMkLst>
            <pc:docMk/>
            <pc:sldMk cId="1528352655" sldId="268"/>
            <ac:spMk id="6" creationId="{940ECE04-C166-AE5C-C7FE-B32845015615}"/>
          </ac:spMkLst>
        </pc:spChg>
        <pc:spChg chg="mod ord">
          <ac:chgData name="Karolina Kruczynska (2330380)" userId="S::2330380@student.uwtsd.ac.uk::f0e47f6e-a3cf-4f56-940b-55e14bac3475" providerId="AD" clId="Web-{E2F0B519-54C2-7D0D-1ED5-D15EC40662AD}" dt="2025-02-23T09:50:11.251" v="20"/>
          <ac:spMkLst>
            <pc:docMk/>
            <pc:sldMk cId="1528352655" sldId="268"/>
            <ac:spMk id="7" creationId="{9DD25A6D-4FCE-3AF8-55C6-18F81DF59084}"/>
          </ac:spMkLst>
        </pc:spChg>
        <pc:graphicFrameChg chg="modGraphic">
          <ac:chgData name="Karolina Kruczynska (2330380)" userId="S::2330380@student.uwtsd.ac.uk::f0e47f6e-a3cf-4f56-940b-55e14bac3475" providerId="AD" clId="Web-{E2F0B519-54C2-7D0D-1ED5-D15EC40662AD}" dt="2025-02-23T09:57:56.251" v="75"/>
          <ac:graphicFrameMkLst>
            <pc:docMk/>
            <pc:sldMk cId="1528352655" sldId="268"/>
            <ac:graphicFrameMk id="9" creationId="{6CC82D02-F665-4EDE-4034-69DA0BFE5D2E}"/>
          </ac:graphicFrameMkLst>
        </pc:graphicFrameChg>
        <pc:graphicFrameChg chg="modGraphic">
          <ac:chgData name="Karolina Kruczynska (2330380)" userId="S::2330380@student.uwtsd.ac.uk::f0e47f6e-a3cf-4f56-940b-55e14bac3475" providerId="AD" clId="Web-{E2F0B519-54C2-7D0D-1ED5-D15EC40662AD}" dt="2025-02-23T09:58:04.486" v="76"/>
          <ac:graphicFrameMkLst>
            <pc:docMk/>
            <pc:sldMk cId="1528352655" sldId="268"/>
            <ac:graphicFrameMk id="10" creationId="{E0FA9A32-BF42-9DFB-4DA0-589EC3B4FA3C}"/>
          </ac:graphicFrameMkLst>
        </pc:graphicFrameChg>
      </pc:sldChg>
      <pc:sldChg chg="addSp delSp modSp new">
        <pc:chgData name="Karolina Kruczynska (2330380)" userId="S::2330380@student.uwtsd.ac.uk::f0e47f6e-a3cf-4f56-940b-55e14bac3475" providerId="AD" clId="Web-{E2F0B519-54C2-7D0D-1ED5-D15EC40662AD}" dt="2025-02-28T11:11:18.163" v="146"/>
        <pc:sldMkLst>
          <pc:docMk/>
          <pc:sldMk cId="707776409" sldId="269"/>
        </pc:sldMkLst>
        <pc:spChg chg="del">
          <ac:chgData name="Karolina Kruczynska (2330380)" userId="S::2330380@student.uwtsd.ac.uk::f0e47f6e-a3cf-4f56-940b-55e14bac3475" providerId="AD" clId="Web-{E2F0B519-54C2-7D0D-1ED5-D15EC40662AD}" dt="2025-02-28T11:05:56.171" v="78"/>
          <ac:spMkLst>
            <pc:docMk/>
            <pc:sldMk cId="707776409" sldId="269"/>
            <ac:spMk id="3" creationId="{9AD48D2D-16AB-E3AC-E82F-9DA852E86E6A}"/>
          </ac:spMkLst>
        </pc:spChg>
        <pc:spChg chg="del">
          <ac:chgData name="Karolina Kruczynska (2330380)" userId="S::2330380@student.uwtsd.ac.uk::f0e47f6e-a3cf-4f56-940b-55e14bac3475" providerId="AD" clId="Web-{E2F0B519-54C2-7D0D-1ED5-D15EC40662AD}" dt="2025-02-28T11:05:58.625" v="79"/>
          <ac:spMkLst>
            <pc:docMk/>
            <pc:sldMk cId="707776409" sldId="269"/>
            <ac:spMk id="4" creationId="{AA552624-1D33-7C38-EFAE-5E17FCB79F79}"/>
          </ac:spMkLst>
        </pc:spChg>
        <pc:graphicFrameChg chg="add mod modGraphic">
          <ac:chgData name="Karolina Kruczynska (2330380)" userId="S::2330380@student.uwtsd.ac.uk::f0e47f6e-a3cf-4f56-940b-55e14bac3475" providerId="AD" clId="Web-{E2F0B519-54C2-7D0D-1ED5-D15EC40662AD}" dt="2025-02-28T11:11:05.507" v="145" actId="1076"/>
          <ac:graphicFrameMkLst>
            <pc:docMk/>
            <pc:sldMk cId="707776409" sldId="269"/>
            <ac:graphicFrameMk id="8" creationId="{A523AED6-3DA5-78EE-8D46-220CC5895C12}"/>
          </ac:graphicFrameMkLst>
        </pc:graphicFrameChg>
        <pc:graphicFrameChg chg="add">
          <ac:chgData name="Karolina Kruczynska (2330380)" userId="S::2330380@student.uwtsd.ac.uk::f0e47f6e-a3cf-4f56-940b-55e14bac3475" providerId="AD" clId="Web-{E2F0B519-54C2-7D0D-1ED5-D15EC40662AD}" dt="2025-02-28T11:11:18.163" v="146"/>
          <ac:graphicFrameMkLst>
            <pc:docMk/>
            <pc:sldMk cId="707776409" sldId="269"/>
            <ac:graphicFrameMk id="835" creationId="{6B8E464D-0F19-798B-EB9D-60D638B2DE92}"/>
          </ac:graphicFrameMkLst>
        </pc:graphicFrameChg>
      </pc:sldChg>
      <pc:sldMasterChg chg="add del addSldLayout delSldLayout">
        <pc:chgData name="Karolina Kruczynska (2330380)" userId="S::2330380@student.uwtsd.ac.uk::f0e47f6e-a3cf-4f56-940b-55e14bac3475" providerId="AD" clId="Web-{E2F0B519-54C2-7D0D-1ED5-D15EC40662AD}" dt="2025-02-23T09:50:11.251" v="20"/>
        <pc:sldMasterMkLst>
          <pc:docMk/>
          <pc:sldMasterMk cId="2738590494" sldId="2147483876"/>
        </pc:sldMasterMkLst>
        <pc:sldLayoutChg chg="add del">
          <pc:chgData name="Karolina Kruczynska (2330380)" userId="S::2330380@student.uwtsd.ac.uk::f0e47f6e-a3cf-4f56-940b-55e14bac3475" providerId="AD" clId="Web-{E2F0B519-54C2-7D0D-1ED5-D15EC40662AD}" dt="2025-02-23T09:50:11.251" v="20"/>
          <pc:sldLayoutMkLst>
            <pc:docMk/>
            <pc:sldMasterMk cId="2738590494" sldId="2147483876"/>
            <pc:sldLayoutMk cId="3082720652" sldId="2147483877"/>
          </pc:sldLayoutMkLst>
        </pc:sldLayoutChg>
        <pc:sldLayoutChg chg="add del">
          <pc:chgData name="Karolina Kruczynska (2330380)" userId="S::2330380@student.uwtsd.ac.uk::f0e47f6e-a3cf-4f56-940b-55e14bac3475" providerId="AD" clId="Web-{E2F0B519-54C2-7D0D-1ED5-D15EC40662AD}" dt="2025-02-23T09:50:11.251" v="20"/>
          <pc:sldLayoutMkLst>
            <pc:docMk/>
            <pc:sldMasterMk cId="2738590494" sldId="2147483876"/>
            <pc:sldLayoutMk cId="2684777150" sldId="2147483878"/>
          </pc:sldLayoutMkLst>
        </pc:sldLayoutChg>
        <pc:sldLayoutChg chg="add del">
          <pc:chgData name="Karolina Kruczynska (2330380)" userId="S::2330380@student.uwtsd.ac.uk::f0e47f6e-a3cf-4f56-940b-55e14bac3475" providerId="AD" clId="Web-{E2F0B519-54C2-7D0D-1ED5-D15EC40662AD}" dt="2025-02-23T09:50:11.251" v="20"/>
          <pc:sldLayoutMkLst>
            <pc:docMk/>
            <pc:sldMasterMk cId="2738590494" sldId="2147483876"/>
            <pc:sldLayoutMk cId="2779995038" sldId="2147483879"/>
          </pc:sldLayoutMkLst>
        </pc:sldLayoutChg>
        <pc:sldLayoutChg chg="add del">
          <pc:chgData name="Karolina Kruczynska (2330380)" userId="S::2330380@student.uwtsd.ac.uk::f0e47f6e-a3cf-4f56-940b-55e14bac3475" providerId="AD" clId="Web-{E2F0B519-54C2-7D0D-1ED5-D15EC40662AD}" dt="2025-02-23T09:50:11.251" v="20"/>
          <pc:sldLayoutMkLst>
            <pc:docMk/>
            <pc:sldMasterMk cId="2738590494" sldId="2147483876"/>
            <pc:sldLayoutMk cId="446476804" sldId="2147483880"/>
          </pc:sldLayoutMkLst>
        </pc:sldLayoutChg>
        <pc:sldLayoutChg chg="add del">
          <pc:chgData name="Karolina Kruczynska (2330380)" userId="S::2330380@student.uwtsd.ac.uk::f0e47f6e-a3cf-4f56-940b-55e14bac3475" providerId="AD" clId="Web-{E2F0B519-54C2-7D0D-1ED5-D15EC40662AD}" dt="2025-02-23T09:50:11.251" v="20"/>
          <pc:sldLayoutMkLst>
            <pc:docMk/>
            <pc:sldMasterMk cId="2738590494" sldId="2147483876"/>
            <pc:sldLayoutMk cId="395564076" sldId="2147483881"/>
          </pc:sldLayoutMkLst>
        </pc:sldLayoutChg>
        <pc:sldLayoutChg chg="add del">
          <pc:chgData name="Karolina Kruczynska (2330380)" userId="S::2330380@student.uwtsd.ac.uk::f0e47f6e-a3cf-4f56-940b-55e14bac3475" providerId="AD" clId="Web-{E2F0B519-54C2-7D0D-1ED5-D15EC40662AD}" dt="2025-02-23T09:50:11.251" v="20"/>
          <pc:sldLayoutMkLst>
            <pc:docMk/>
            <pc:sldMasterMk cId="2738590494" sldId="2147483876"/>
            <pc:sldLayoutMk cId="2091599734" sldId="2147483882"/>
          </pc:sldLayoutMkLst>
        </pc:sldLayoutChg>
        <pc:sldLayoutChg chg="add del">
          <pc:chgData name="Karolina Kruczynska (2330380)" userId="S::2330380@student.uwtsd.ac.uk::f0e47f6e-a3cf-4f56-940b-55e14bac3475" providerId="AD" clId="Web-{E2F0B519-54C2-7D0D-1ED5-D15EC40662AD}" dt="2025-02-23T09:50:11.251" v="20"/>
          <pc:sldLayoutMkLst>
            <pc:docMk/>
            <pc:sldMasterMk cId="2738590494" sldId="2147483876"/>
            <pc:sldLayoutMk cId="468229281" sldId="2147483883"/>
          </pc:sldLayoutMkLst>
        </pc:sldLayoutChg>
        <pc:sldLayoutChg chg="add del">
          <pc:chgData name="Karolina Kruczynska (2330380)" userId="S::2330380@student.uwtsd.ac.uk::f0e47f6e-a3cf-4f56-940b-55e14bac3475" providerId="AD" clId="Web-{E2F0B519-54C2-7D0D-1ED5-D15EC40662AD}" dt="2025-02-23T09:50:11.251" v="20"/>
          <pc:sldLayoutMkLst>
            <pc:docMk/>
            <pc:sldMasterMk cId="2738590494" sldId="2147483876"/>
            <pc:sldLayoutMk cId="3036515306" sldId="2147483884"/>
          </pc:sldLayoutMkLst>
        </pc:sldLayoutChg>
        <pc:sldLayoutChg chg="add del">
          <pc:chgData name="Karolina Kruczynska (2330380)" userId="S::2330380@student.uwtsd.ac.uk::f0e47f6e-a3cf-4f56-940b-55e14bac3475" providerId="AD" clId="Web-{E2F0B519-54C2-7D0D-1ED5-D15EC40662AD}" dt="2025-02-23T09:50:11.251" v="20"/>
          <pc:sldLayoutMkLst>
            <pc:docMk/>
            <pc:sldMasterMk cId="2738590494" sldId="2147483876"/>
            <pc:sldLayoutMk cId="288562837" sldId="2147483885"/>
          </pc:sldLayoutMkLst>
        </pc:sldLayoutChg>
        <pc:sldLayoutChg chg="add del">
          <pc:chgData name="Karolina Kruczynska (2330380)" userId="S::2330380@student.uwtsd.ac.uk::f0e47f6e-a3cf-4f56-940b-55e14bac3475" providerId="AD" clId="Web-{E2F0B519-54C2-7D0D-1ED5-D15EC40662AD}" dt="2025-02-23T09:50:11.251" v="20"/>
          <pc:sldLayoutMkLst>
            <pc:docMk/>
            <pc:sldMasterMk cId="2738590494" sldId="2147483876"/>
            <pc:sldLayoutMk cId="2066366324" sldId="2147483886"/>
          </pc:sldLayoutMkLst>
        </pc:sldLayoutChg>
        <pc:sldLayoutChg chg="add del">
          <pc:chgData name="Karolina Kruczynska (2330380)" userId="S::2330380@student.uwtsd.ac.uk::f0e47f6e-a3cf-4f56-940b-55e14bac3475" providerId="AD" clId="Web-{E2F0B519-54C2-7D0D-1ED5-D15EC40662AD}" dt="2025-02-23T09:50:11.251" v="20"/>
          <pc:sldLayoutMkLst>
            <pc:docMk/>
            <pc:sldMasterMk cId="2738590494" sldId="2147483876"/>
            <pc:sldLayoutMk cId="3424536960" sldId="2147483887"/>
          </pc:sldLayoutMkLst>
        </pc:sldLayoutChg>
      </pc:sldMasterChg>
      <pc:sldMasterChg chg="add del addSldLayout delSldLayout modSldLayout">
        <pc:chgData name="Karolina Kruczynska (2330380)" userId="S::2330380@student.uwtsd.ac.uk::f0e47f6e-a3cf-4f56-940b-55e14bac3475" providerId="AD" clId="Web-{E2F0B519-54C2-7D0D-1ED5-D15EC40662AD}" dt="2025-02-23T09:50:11.251" v="20"/>
        <pc:sldMasterMkLst>
          <pc:docMk/>
          <pc:sldMasterMk cId="371827912" sldId="2147483888"/>
        </pc:sldMasterMkLst>
        <pc:sldLayoutChg chg="add del mod replId">
          <pc:chgData name="Karolina Kruczynska (2330380)" userId="S::2330380@student.uwtsd.ac.uk::f0e47f6e-a3cf-4f56-940b-55e14bac3475" providerId="AD" clId="Web-{E2F0B519-54C2-7D0D-1ED5-D15EC40662AD}" dt="2025-02-23T09:50:11.251" v="20"/>
          <pc:sldLayoutMkLst>
            <pc:docMk/>
            <pc:sldMasterMk cId="371827912" sldId="2147483888"/>
            <pc:sldLayoutMk cId="358863647" sldId="2147483889"/>
          </pc:sldLayoutMkLst>
        </pc:sldLayoutChg>
        <pc:sldLayoutChg chg="add del mod replId">
          <pc:chgData name="Karolina Kruczynska (2330380)" userId="S::2330380@student.uwtsd.ac.uk::f0e47f6e-a3cf-4f56-940b-55e14bac3475" providerId="AD" clId="Web-{E2F0B519-54C2-7D0D-1ED5-D15EC40662AD}" dt="2025-02-23T09:50:11.251" v="20"/>
          <pc:sldLayoutMkLst>
            <pc:docMk/>
            <pc:sldMasterMk cId="371827912" sldId="2147483888"/>
            <pc:sldLayoutMk cId="1467460643" sldId="2147483890"/>
          </pc:sldLayoutMkLst>
        </pc:sldLayoutChg>
        <pc:sldLayoutChg chg="add del mod replId">
          <pc:chgData name="Karolina Kruczynska (2330380)" userId="S::2330380@student.uwtsd.ac.uk::f0e47f6e-a3cf-4f56-940b-55e14bac3475" providerId="AD" clId="Web-{E2F0B519-54C2-7D0D-1ED5-D15EC40662AD}" dt="2025-02-23T09:50:11.251" v="20"/>
          <pc:sldLayoutMkLst>
            <pc:docMk/>
            <pc:sldMasterMk cId="371827912" sldId="2147483888"/>
            <pc:sldLayoutMk cId="1929336671" sldId="2147483891"/>
          </pc:sldLayoutMkLst>
        </pc:sldLayoutChg>
        <pc:sldLayoutChg chg="add del mod replId">
          <pc:chgData name="Karolina Kruczynska (2330380)" userId="S::2330380@student.uwtsd.ac.uk::f0e47f6e-a3cf-4f56-940b-55e14bac3475" providerId="AD" clId="Web-{E2F0B519-54C2-7D0D-1ED5-D15EC40662AD}" dt="2025-02-23T09:50:11.251" v="20"/>
          <pc:sldLayoutMkLst>
            <pc:docMk/>
            <pc:sldMasterMk cId="371827912" sldId="2147483888"/>
            <pc:sldLayoutMk cId="2485712915" sldId="2147483892"/>
          </pc:sldLayoutMkLst>
        </pc:sldLayoutChg>
        <pc:sldLayoutChg chg="add del mod replId">
          <pc:chgData name="Karolina Kruczynska (2330380)" userId="S::2330380@student.uwtsd.ac.uk::f0e47f6e-a3cf-4f56-940b-55e14bac3475" providerId="AD" clId="Web-{E2F0B519-54C2-7D0D-1ED5-D15EC40662AD}" dt="2025-02-23T09:50:11.251" v="20"/>
          <pc:sldLayoutMkLst>
            <pc:docMk/>
            <pc:sldMasterMk cId="371827912" sldId="2147483888"/>
            <pc:sldLayoutMk cId="1656414893" sldId="2147483893"/>
          </pc:sldLayoutMkLst>
        </pc:sldLayoutChg>
        <pc:sldLayoutChg chg="add del mod replId">
          <pc:chgData name="Karolina Kruczynska (2330380)" userId="S::2330380@student.uwtsd.ac.uk::f0e47f6e-a3cf-4f56-940b-55e14bac3475" providerId="AD" clId="Web-{E2F0B519-54C2-7D0D-1ED5-D15EC40662AD}" dt="2025-02-23T09:50:11.251" v="20"/>
          <pc:sldLayoutMkLst>
            <pc:docMk/>
            <pc:sldMasterMk cId="371827912" sldId="2147483888"/>
            <pc:sldLayoutMk cId="315419143" sldId="2147483894"/>
          </pc:sldLayoutMkLst>
        </pc:sldLayoutChg>
        <pc:sldLayoutChg chg="add del mod replId">
          <pc:chgData name="Karolina Kruczynska (2330380)" userId="S::2330380@student.uwtsd.ac.uk::f0e47f6e-a3cf-4f56-940b-55e14bac3475" providerId="AD" clId="Web-{E2F0B519-54C2-7D0D-1ED5-D15EC40662AD}" dt="2025-02-23T09:50:11.251" v="20"/>
          <pc:sldLayoutMkLst>
            <pc:docMk/>
            <pc:sldMasterMk cId="371827912" sldId="2147483888"/>
            <pc:sldLayoutMk cId="109997116" sldId="2147483895"/>
          </pc:sldLayoutMkLst>
        </pc:sldLayoutChg>
        <pc:sldLayoutChg chg="add del mod replId">
          <pc:chgData name="Karolina Kruczynska (2330380)" userId="S::2330380@student.uwtsd.ac.uk::f0e47f6e-a3cf-4f56-940b-55e14bac3475" providerId="AD" clId="Web-{E2F0B519-54C2-7D0D-1ED5-D15EC40662AD}" dt="2025-02-23T09:50:11.251" v="20"/>
          <pc:sldLayoutMkLst>
            <pc:docMk/>
            <pc:sldMasterMk cId="371827912" sldId="2147483888"/>
            <pc:sldLayoutMk cId="496355257" sldId="2147483896"/>
          </pc:sldLayoutMkLst>
        </pc:sldLayoutChg>
        <pc:sldLayoutChg chg="add del mod replId">
          <pc:chgData name="Karolina Kruczynska (2330380)" userId="S::2330380@student.uwtsd.ac.uk::f0e47f6e-a3cf-4f56-940b-55e14bac3475" providerId="AD" clId="Web-{E2F0B519-54C2-7D0D-1ED5-D15EC40662AD}" dt="2025-02-23T09:50:11.251" v="20"/>
          <pc:sldLayoutMkLst>
            <pc:docMk/>
            <pc:sldMasterMk cId="371827912" sldId="2147483888"/>
            <pc:sldLayoutMk cId="2432040608" sldId="2147483897"/>
          </pc:sldLayoutMkLst>
        </pc:sldLayoutChg>
        <pc:sldLayoutChg chg="add del mod replId">
          <pc:chgData name="Karolina Kruczynska (2330380)" userId="S::2330380@student.uwtsd.ac.uk::f0e47f6e-a3cf-4f56-940b-55e14bac3475" providerId="AD" clId="Web-{E2F0B519-54C2-7D0D-1ED5-D15EC40662AD}" dt="2025-02-23T09:50:11.251" v="20"/>
          <pc:sldLayoutMkLst>
            <pc:docMk/>
            <pc:sldMasterMk cId="371827912" sldId="2147483888"/>
            <pc:sldLayoutMk cId="3223978977" sldId="2147483898"/>
          </pc:sldLayoutMkLst>
        </pc:sldLayoutChg>
        <pc:sldLayoutChg chg="add del mod replId">
          <pc:chgData name="Karolina Kruczynska (2330380)" userId="S::2330380@student.uwtsd.ac.uk::f0e47f6e-a3cf-4f56-940b-55e14bac3475" providerId="AD" clId="Web-{E2F0B519-54C2-7D0D-1ED5-D15EC40662AD}" dt="2025-02-23T09:50:11.251" v="20"/>
          <pc:sldLayoutMkLst>
            <pc:docMk/>
            <pc:sldMasterMk cId="371827912" sldId="2147483888"/>
            <pc:sldLayoutMk cId="1657594904" sldId="2147483899"/>
          </pc:sldLayoutMkLst>
        </pc:sldLayoutChg>
      </pc:sldMasterChg>
      <pc:sldMasterChg chg="add del addSldLayout delSldLayout modSldLayout">
        <pc:chgData name="Karolina Kruczynska (2330380)" userId="S::2330380@student.uwtsd.ac.uk::f0e47f6e-a3cf-4f56-940b-55e14bac3475" providerId="AD" clId="Web-{E2F0B519-54C2-7D0D-1ED5-D15EC40662AD}" dt="2025-02-23T09:50:09.142" v="19"/>
        <pc:sldMasterMkLst>
          <pc:docMk/>
          <pc:sldMasterMk cId="3144696699" sldId="2147483900"/>
        </pc:sldMasterMkLst>
        <pc:sldLayoutChg chg="add del mod replId">
          <pc:chgData name="Karolina Kruczynska (2330380)" userId="S::2330380@student.uwtsd.ac.uk::f0e47f6e-a3cf-4f56-940b-55e14bac3475" providerId="AD" clId="Web-{E2F0B519-54C2-7D0D-1ED5-D15EC40662AD}" dt="2025-02-23T09:50:09.142" v="19"/>
          <pc:sldLayoutMkLst>
            <pc:docMk/>
            <pc:sldMasterMk cId="3144696699" sldId="2147483900"/>
            <pc:sldLayoutMk cId="2474084604" sldId="2147483901"/>
          </pc:sldLayoutMkLst>
        </pc:sldLayoutChg>
        <pc:sldLayoutChg chg="add del mod replId">
          <pc:chgData name="Karolina Kruczynska (2330380)" userId="S::2330380@student.uwtsd.ac.uk::f0e47f6e-a3cf-4f56-940b-55e14bac3475" providerId="AD" clId="Web-{E2F0B519-54C2-7D0D-1ED5-D15EC40662AD}" dt="2025-02-23T09:50:09.142" v="19"/>
          <pc:sldLayoutMkLst>
            <pc:docMk/>
            <pc:sldMasterMk cId="3144696699" sldId="2147483900"/>
            <pc:sldLayoutMk cId="1105074263" sldId="2147483902"/>
          </pc:sldLayoutMkLst>
        </pc:sldLayoutChg>
        <pc:sldLayoutChg chg="add del mod replId">
          <pc:chgData name="Karolina Kruczynska (2330380)" userId="S::2330380@student.uwtsd.ac.uk::f0e47f6e-a3cf-4f56-940b-55e14bac3475" providerId="AD" clId="Web-{E2F0B519-54C2-7D0D-1ED5-D15EC40662AD}" dt="2025-02-23T09:50:09.142" v="19"/>
          <pc:sldLayoutMkLst>
            <pc:docMk/>
            <pc:sldMasterMk cId="3144696699" sldId="2147483900"/>
            <pc:sldLayoutMk cId="952961344" sldId="2147483903"/>
          </pc:sldLayoutMkLst>
        </pc:sldLayoutChg>
        <pc:sldLayoutChg chg="add del mod replId">
          <pc:chgData name="Karolina Kruczynska (2330380)" userId="S::2330380@student.uwtsd.ac.uk::f0e47f6e-a3cf-4f56-940b-55e14bac3475" providerId="AD" clId="Web-{E2F0B519-54C2-7D0D-1ED5-D15EC40662AD}" dt="2025-02-23T09:50:09.142" v="19"/>
          <pc:sldLayoutMkLst>
            <pc:docMk/>
            <pc:sldMasterMk cId="3144696699" sldId="2147483900"/>
            <pc:sldLayoutMk cId="3592920518" sldId="2147483904"/>
          </pc:sldLayoutMkLst>
        </pc:sldLayoutChg>
        <pc:sldLayoutChg chg="add del mod replId">
          <pc:chgData name="Karolina Kruczynska (2330380)" userId="S::2330380@student.uwtsd.ac.uk::f0e47f6e-a3cf-4f56-940b-55e14bac3475" providerId="AD" clId="Web-{E2F0B519-54C2-7D0D-1ED5-D15EC40662AD}" dt="2025-02-23T09:50:09.142" v="19"/>
          <pc:sldLayoutMkLst>
            <pc:docMk/>
            <pc:sldMasterMk cId="3144696699" sldId="2147483900"/>
            <pc:sldLayoutMk cId="2794430554" sldId="2147483905"/>
          </pc:sldLayoutMkLst>
        </pc:sldLayoutChg>
        <pc:sldLayoutChg chg="add del mod replId">
          <pc:chgData name="Karolina Kruczynska (2330380)" userId="S::2330380@student.uwtsd.ac.uk::f0e47f6e-a3cf-4f56-940b-55e14bac3475" providerId="AD" clId="Web-{E2F0B519-54C2-7D0D-1ED5-D15EC40662AD}" dt="2025-02-23T09:50:09.142" v="19"/>
          <pc:sldLayoutMkLst>
            <pc:docMk/>
            <pc:sldMasterMk cId="3144696699" sldId="2147483900"/>
            <pc:sldLayoutMk cId="11293045" sldId="2147483906"/>
          </pc:sldLayoutMkLst>
        </pc:sldLayoutChg>
        <pc:sldLayoutChg chg="add del mod replId">
          <pc:chgData name="Karolina Kruczynska (2330380)" userId="S::2330380@student.uwtsd.ac.uk::f0e47f6e-a3cf-4f56-940b-55e14bac3475" providerId="AD" clId="Web-{E2F0B519-54C2-7D0D-1ED5-D15EC40662AD}" dt="2025-02-23T09:50:09.142" v="19"/>
          <pc:sldLayoutMkLst>
            <pc:docMk/>
            <pc:sldMasterMk cId="3144696699" sldId="2147483900"/>
            <pc:sldLayoutMk cId="3172106285" sldId="2147483907"/>
          </pc:sldLayoutMkLst>
        </pc:sldLayoutChg>
        <pc:sldLayoutChg chg="add del mod replId">
          <pc:chgData name="Karolina Kruczynska (2330380)" userId="S::2330380@student.uwtsd.ac.uk::f0e47f6e-a3cf-4f56-940b-55e14bac3475" providerId="AD" clId="Web-{E2F0B519-54C2-7D0D-1ED5-D15EC40662AD}" dt="2025-02-23T09:50:09.142" v="19"/>
          <pc:sldLayoutMkLst>
            <pc:docMk/>
            <pc:sldMasterMk cId="3144696699" sldId="2147483900"/>
            <pc:sldLayoutMk cId="3302191107" sldId="2147483908"/>
          </pc:sldLayoutMkLst>
        </pc:sldLayoutChg>
        <pc:sldLayoutChg chg="add del mod replId">
          <pc:chgData name="Karolina Kruczynska (2330380)" userId="S::2330380@student.uwtsd.ac.uk::f0e47f6e-a3cf-4f56-940b-55e14bac3475" providerId="AD" clId="Web-{E2F0B519-54C2-7D0D-1ED5-D15EC40662AD}" dt="2025-02-23T09:50:09.142" v="19"/>
          <pc:sldLayoutMkLst>
            <pc:docMk/>
            <pc:sldMasterMk cId="3144696699" sldId="2147483900"/>
            <pc:sldLayoutMk cId="503092641" sldId="2147483909"/>
          </pc:sldLayoutMkLst>
        </pc:sldLayoutChg>
        <pc:sldLayoutChg chg="add del mod replId">
          <pc:chgData name="Karolina Kruczynska (2330380)" userId="S::2330380@student.uwtsd.ac.uk::f0e47f6e-a3cf-4f56-940b-55e14bac3475" providerId="AD" clId="Web-{E2F0B519-54C2-7D0D-1ED5-D15EC40662AD}" dt="2025-02-23T09:50:09.142" v="19"/>
          <pc:sldLayoutMkLst>
            <pc:docMk/>
            <pc:sldMasterMk cId="3144696699" sldId="2147483900"/>
            <pc:sldLayoutMk cId="1696205574" sldId="2147483910"/>
          </pc:sldLayoutMkLst>
        </pc:sldLayoutChg>
        <pc:sldLayoutChg chg="add del mod replId">
          <pc:chgData name="Karolina Kruczynska (2330380)" userId="S::2330380@student.uwtsd.ac.uk::f0e47f6e-a3cf-4f56-940b-55e14bac3475" providerId="AD" clId="Web-{E2F0B519-54C2-7D0D-1ED5-D15EC40662AD}" dt="2025-02-23T09:50:09.142" v="19"/>
          <pc:sldLayoutMkLst>
            <pc:docMk/>
            <pc:sldMasterMk cId="3144696699" sldId="2147483900"/>
            <pc:sldLayoutMk cId="3459681129" sldId="2147483911"/>
          </pc:sldLayoutMkLst>
        </pc:sldLayoutChg>
      </pc:sldMasterChg>
      <pc:sldMasterChg chg="add del addSldLayout delSldLayout modSldLayout">
        <pc:chgData name="Karolina Kruczynska (2330380)" userId="S::2330380@student.uwtsd.ac.uk::f0e47f6e-a3cf-4f56-940b-55e14bac3475" providerId="AD" clId="Web-{E2F0B519-54C2-7D0D-1ED5-D15EC40662AD}" dt="2025-02-23T09:50:03.845" v="18"/>
        <pc:sldMasterMkLst>
          <pc:docMk/>
          <pc:sldMasterMk cId="1821465796" sldId="2147483912"/>
        </pc:sldMasterMkLst>
        <pc:sldLayoutChg chg="add del mod replId">
          <pc:chgData name="Karolina Kruczynska (2330380)" userId="S::2330380@student.uwtsd.ac.uk::f0e47f6e-a3cf-4f56-940b-55e14bac3475" providerId="AD" clId="Web-{E2F0B519-54C2-7D0D-1ED5-D15EC40662AD}" dt="2025-02-23T09:50:03.845" v="18"/>
          <pc:sldLayoutMkLst>
            <pc:docMk/>
            <pc:sldMasterMk cId="1821465796" sldId="2147483912"/>
            <pc:sldLayoutMk cId="3567403383" sldId="2147483913"/>
          </pc:sldLayoutMkLst>
        </pc:sldLayoutChg>
        <pc:sldLayoutChg chg="add del mod replId">
          <pc:chgData name="Karolina Kruczynska (2330380)" userId="S::2330380@student.uwtsd.ac.uk::f0e47f6e-a3cf-4f56-940b-55e14bac3475" providerId="AD" clId="Web-{E2F0B519-54C2-7D0D-1ED5-D15EC40662AD}" dt="2025-02-23T09:50:03.845" v="18"/>
          <pc:sldLayoutMkLst>
            <pc:docMk/>
            <pc:sldMasterMk cId="1821465796" sldId="2147483912"/>
            <pc:sldLayoutMk cId="1296716713" sldId="2147483914"/>
          </pc:sldLayoutMkLst>
        </pc:sldLayoutChg>
        <pc:sldLayoutChg chg="add del mod replId">
          <pc:chgData name="Karolina Kruczynska (2330380)" userId="S::2330380@student.uwtsd.ac.uk::f0e47f6e-a3cf-4f56-940b-55e14bac3475" providerId="AD" clId="Web-{E2F0B519-54C2-7D0D-1ED5-D15EC40662AD}" dt="2025-02-23T09:50:03.845" v="18"/>
          <pc:sldLayoutMkLst>
            <pc:docMk/>
            <pc:sldMasterMk cId="1821465796" sldId="2147483912"/>
            <pc:sldLayoutMk cId="3570387115" sldId="2147483915"/>
          </pc:sldLayoutMkLst>
        </pc:sldLayoutChg>
        <pc:sldLayoutChg chg="add del mod replId">
          <pc:chgData name="Karolina Kruczynska (2330380)" userId="S::2330380@student.uwtsd.ac.uk::f0e47f6e-a3cf-4f56-940b-55e14bac3475" providerId="AD" clId="Web-{E2F0B519-54C2-7D0D-1ED5-D15EC40662AD}" dt="2025-02-23T09:50:03.845" v="18"/>
          <pc:sldLayoutMkLst>
            <pc:docMk/>
            <pc:sldMasterMk cId="1821465796" sldId="2147483912"/>
            <pc:sldLayoutMk cId="143913509" sldId="2147483916"/>
          </pc:sldLayoutMkLst>
        </pc:sldLayoutChg>
        <pc:sldLayoutChg chg="add del mod replId">
          <pc:chgData name="Karolina Kruczynska (2330380)" userId="S::2330380@student.uwtsd.ac.uk::f0e47f6e-a3cf-4f56-940b-55e14bac3475" providerId="AD" clId="Web-{E2F0B519-54C2-7D0D-1ED5-D15EC40662AD}" dt="2025-02-23T09:50:03.845" v="18"/>
          <pc:sldLayoutMkLst>
            <pc:docMk/>
            <pc:sldMasterMk cId="1821465796" sldId="2147483912"/>
            <pc:sldLayoutMk cId="2301537706" sldId="2147483917"/>
          </pc:sldLayoutMkLst>
        </pc:sldLayoutChg>
        <pc:sldLayoutChg chg="add del mod replId">
          <pc:chgData name="Karolina Kruczynska (2330380)" userId="S::2330380@student.uwtsd.ac.uk::f0e47f6e-a3cf-4f56-940b-55e14bac3475" providerId="AD" clId="Web-{E2F0B519-54C2-7D0D-1ED5-D15EC40662AD}" dt="2025-02-23T09:50:03.845" v="18"/>
          <pc:sldLayoutMkLst>
            <pc:docMk/>
            <pc:sldMasterMk cId="1821465796" sldId="2147483912"/>
            <pc:sldLayoutMk cId="181052667" sldId="2147483918"/>
          </pc:sldLayoutMkLst>
        </pc:sldLayoutChg>
        <pc:sldLayoutChg chg="add del mod replId">
          <pc:chgData name="Karolina Kruczynska (2330380)" userId="S::2330380@student.uwtsd.ac.uk::f0e47f6e-a3cf-4f56-940b-55e14bac3475" providerId="AD" clId="Web-{E2F0B519-54C2-7D0D-1ED5-D15EC40662AD}" dt="2025-02-23T09:50:03.845" v="18"/>
          <pc:sldLayoutMkLst>
            <pc:docMk/>
            <pc:sldMasterMk cId="1821465796" sldId="2147483912"/>
            <pc:sldLayoutMk cId="1859297442" sldId="2147483919"/>
          </pc:sldLayoutMkLst>
        </pc:sldLayoutChg>
        <pc:sldLayoutChg chg="add del mod replId">
          <pc:chgData name="Karolina Kruczynska (2330380)" userId="S::2330380@student.uwtsd.ac.uk::f0e47f6e-a3cf-4f56-940b-55e14bac3475" providerId="AD" clId="Web-{E2F0B519-54C2-7D0D-1ED5-D15EC40662AD}" dt="2025-02-23T09:50:03.845" v="18"/>
          <pc:sldLayoutMkLst>
            <pc:docMk/>
            <pc:sldMasterMk cId="1821465796" sldId="2147483912"/>
            <pc:sldLayoutMk cId="654874071" sldId="2147483920"/>
          </pc:sldLayoutMkLst>
        </pc:sldLayoutChg>
        <pc:sldLayoutChg chg="add del mod replId">
          <pc:chgData name="Karolina Kruczynska (2330380)" userId="S::2330380@student.uwtsd.ac.uk::f0e47f6e-a3cf-4f56-940b-55e14bac3475" providerId="AD" clId="Web-{E2F0B519-54C2-7D0D-1ED5-D15EC40662AD}" dt="2025-02-23T09:50:03.845" v="18"/>
          <pc:sldLayoutMkLst>
            <pc:docMk/>
            <pc:sldMasterMk cId="1821465796" sldId="2147483912"/>
            <pc:sldLayoutMk cId="1118384359" sldId="2147483921"/>
          </pc:sldLayoutMkLst>
        </pc:sldLayoutChg>
        <pc:sldLayoutChg chg="add del mod replId">
          <pc:chgData name="Karolina Kruczynska (2330380)" userId="S::2330380@student.uwtsd.ac.uk::f0e47f6e-a3cf-4f56-940b-55e14bac3475" providerId="AD" clId="Web-{E2F0B519-54C2-7D0D-1ED5-D15EC40662AD}" dt="2025-02-23T09:50:03.845" v="18"/>
          <pc:sldLayoutMkLst>
            <pc:docMk/>
            <pc:sldMasterMk cId="1821465796" sldId="2147483912"/>
            <pc:sldLayoutMk cId="4137604931" sldId="2147483922"/>
          </pc:sldLayoutMkLst>
        </pc:sldLayoutChg>
        <pc:sldLayoutChg chg="add del mod replId">
          <pc:chgData name="Karolina Kruczynska (2330380)" userId="S::2330380@student.uwtsd.ac.uk::f0e47f6e-a3cf-4f56-940b-55e14bac3475" providerId="AD" clId="Web-{E2F0B519-54C2-7D0D-1ED5-D15EC40662AD}" dt="2025-02-23T09:50:03.845" v="18"/>
          <pc:sldLayoutMkLst>
            <pc:docMk/>
            <pc:sldMasterMk cId="1821465796" sldId="2147483912"/>
            <pc:sldLayoutMk cId="115637924" sldId="2147483923"/>
          </pc:sldLayoutMkLst>
        </pc:sldLayoutChg>
      </pc:sldMasterChg>
      <pc:sldMasterChg chg="add del addSldLayout delSldLayout modSldLayout">
        <pc:chgData name="Karolina Kruczynska (2330380)" userId="S::2330380@student.uwtsd.ac.uk::f0e47f6e-a3cf-4f56-940b-55e14bac3475" providerId="AD" clId="Web-{E2F0B519-54C2-7D0D-1ED5-D15EC40662AD}" dt="2025-02-23T09:50:02.189" v="17"/>
        <pc:sldMasterMkLst>
          <pc:docMk/>
          <pc:sldMasterMk cId="124174599" sldId="2147483924"/>
        </pc:sldMasterMkLst>
        <pc:sldLayoutChg chg="add del mod replId">
          <pc:chgData name="Karolina Kruczynska (2330380)" userId="S::2330380@student.uwtsd.ac.uk::f0e47f6e-a3cf-4f56-940b-55e14bac3475" providerId="AD" clId="Web-{E2F0B519-54C2-7D0D-1ED5-D15EC40662AD}" dt="2025-02-23T09:50:02.189" v="17"/>
          <pc:sldLayoutMkLst>
            <pc:docMk/>
            <pc:sldMasterMk cId="124174599" sldId="2147483924"/>
            <pc:sldLayoutMk cId="2902864395" sldId="2147483925"/>
          </pc:sldLayoutMkLst>
        </pc:sldLayoutChg>
        <pc:sldLayoutChg chg="add del mod replId">
          <pc:chgData name="Karolina Kruczynska (2330380)" userId="S::2330380@student.uwtsd.ac.uk::f0e47f6e-a3cf-4f56-940b-55e14bac3475" providerId="AD" clId="Web-{E2F0B519-54C2-7D0D-1ED5-D15EC40662AD}" dt="2025-02-23T09:50:02.189" v="17"/>
          <pc:sldLayoutMkLst>
            <pc:docMk/>
            <pc:sldMasterMk cId="124174599" sldId="2147483924"/>
            <pc:sldLayoutMk cId="1689543759" sldId="2147483926"/>
          </pc:sldLayoutMkLst>
        </pc:sldLayoutChg>
        <pc:sldLayoutChg chg="add del mod replId">
          <pc:chgData name="Karolina Kruczynska (2330380)" userId="S::2330380@student.uwtsd.ac.uk::f0e47f6e-a3cf-4f56-940b-55e14bac3475" providerId="AD" clId="Web-{E2F0B519-54C2-7D0D-1ED5-D15EC40662AD}" dt="2025-02-23T09:50:02.189" v="17"/>
          <pc:sldLayoutMkLst>
            <pc:docMk/>
            <pc:sldMasterMk cId="124174599" sldId="2147483924"/>
            <pc:sldLayoutMk cId="1696216007" sldId="2147483927"/>
          </pc:sldLayoutMkLst>
        </pc:sldLayoutChg>
        <pc:sldLayoutChg chg="add del mod replId">
          <pc:chgData name="Karolina Kruczynska (2330380)" userId="S::2330380@student.uwtsd.ac.uk::f0e47f6e-a3cf-4f56-940b-55e14bac3475" providerId="AD" clId="Web-{E2F0B519-54C2-7D0D-1ED5-D15EC40662AD}" dt="2025-02-23T09:50:02.189" v="17"/>
          <pc:sldLayoutMkLst>
            <pc:docMk/>
            <pc:sldMasterMk cId="124174599" sldId="2147483924"/>
            <pc:sldLayoutMk cId="3775162568" sldId="2147483928"/>
          </pc:sldLayoutMkLst>
        </pc:sldLayoutChg>
        <pc:sldLayoutChg chg="add del mod replId">
          <pc:chgData name="Karolina Kruczynska (2330380)" userId="S::2330380@student.uwtsd.ac.uk::f0e47f6e-a3cf-4f56-940b-55e14bac3475" providerId="AD" clId="Web-{E2F0B519-54C2-7D0D-1ED5-D15EC40662AD}" dt="2025-02-23T09:50:02.189" v="17"/>
          <pc:sldLayoutMkLst>
            <pc:docMk/>
            <pc:sldMasterMk cId="124174599" sldId="2147483924"/>
            <pc:sldLayoutMk cId="2832133720" sldId="2147483929"/>
          </pc:sldLayoutMkLst>
        </pc:sldLayoutChg>
        <pc:sldLayoutChg chg="add del mod replId">
          <pc:chgData name="Karolina Kruczynska (2330380)" userId="S::2330380@student.uwtsd.ac.uk::f0e47f6e-a3cf-4f56-940b-55e14bac3475" providerId="AD" clId="Web-{E2F0B519-54C2-7D0D-1ED5-D15EC40662AD}" dt="2025-02-23T09:50:02.189" v="17"/>
          <pc:sldLayoutMkLst>
            <pc:docMk/>
            <pc:sldMasterMk cId="124174599" sldId="2147483924"/>
            <pc:sldLayoutMk cId="1654643505" sldId="2147483930"/>
          </pc:sldLayoutMkLst>
        </pc:sldLayoutChg>
        <pc:sldLayoutChg chg="add del mod replId">
          <pc:chgData name="Karolina Kruczynska (2330380)" userId="S::2330380@student.uwtsd.ac.uk::f0e47f6e-a3cf-4f56-940b-55e14bac3475" providerId="AD" clId="Web-{E2F0B519-54C2-7D0D-1ED5-D15EC40662AD}" dt="2025-02-23T09:50:02.189" v="17"/>
          <pc:sldLayoutMkLst>
            <pc:docMk/>
            <pc:sldMasterMk cId="124174599" sldId="2147483924"/>
            <pc:sldLayoutMk cId="3013264571" sldId="2147483931"/>
          </pc:sldLayoutMkLst>
        </pc:sldLayoutChg>
        <pc:sldLayoutChg chg="add del mod replId">
          <pc:chgData name="Karolina Kruczynska (2330380)" userId="S::2330380@student.uwtsd.ac.uk::f0e47f6e-a3cf-4f56-940b-55e14bac3475" providerId="AD" clId="Web-{E2F0B519-54C2-7D0D-1ED5-D15EC40662AD}" dt="2025-02-23T09:50:02.189" v="17"/>
          <pc:sldLayoutMkLst>
            <pc:docMk/>
            <pc:sldMasterMk cId="124174599" sldId="2147483924"/>
            <pc:sldLayoutMk cId="3908785698" sldId="2147483932"/>
          </pc:sldLayoutMkLst>
        </pc:sldLayoutChg>
        <pc:sldLayoutChg chg="add del mod replId">
          <pc:chgData name="Karolina Kruczynska (2330380)" userId="S::2330380@student.uwtsd.ac.uk::f0e47f6e-a3cf-4f56-940b-55e14bac3475" providerId="AD" clId="Web-{E2F0B519-54C2-7D0D-1ED5-D15EC40662AD}" dt="2025-02-23T09:50:02.189" v="17"/>
          <pc:sldLayoutMkLst>
            <pc:docMk/>
            <pc:sldMasterMk cId="124174599" sldId="2147483924"/>
            <pc:sldLayoutMk cId="985320879" sldId="2147483933"/>
          </pc:sldLayoutMkLst>
        </pc:sldLayoutChg>
        <pc:sldLayoutChg chg="add del mod replId">
          <pc:chgData name="Karolina Kruczynska (2330380)" userId="S::2330380@student.uwtsd.ac.uk::f0e47f6e-a3cf-4f56-940b-55e14bac3475" providerId="AD" clId="Web-{E2F0B519-54C2-7D0D-1ED5-D15EC40662AD}" dt="2025-02-23T09:50:02.189" v="17"/>
          <pc:sldLayoutMkLst>
            <pc:docMk/>
            <pc:sldMasterMk cId="124174599" sldId="2147483924"/>
            <pc:sldLayoutMk cId="10581758" sldId="2147483934"/>
          </pc:sldLayoutMkLst>
        </pc:sldLayoutChg>
        <pc:sldLayoutChg chg="add del mod replId">
          <pc:chgData name="Karolina Kruczynska (2330380)" userId="S::2330380@student.uwtsd.ac.uk::f0e47f6e-a3cf-4f56-940b-55e14bac3475" providerId="AD" clId="Web-{E2F0B519-54C2-7D0D-1ED5-D15EC40662AD}" dt="2025-02-23T09:50:02.189" v="17"/>
          <pc:sldLayoutMkLst>
            <pc:docMk/>
            <pc:sldMasterMk cId="124174599" sldId="2147483924"/>
            <pc:sldLayoutMk cId="1757657958" sldId="2147483935"/>
          </pc:sldLayoutMkLst>
        </pc:sldLayoutChg>
      </pc:sldMasterChg>
      <pc:sldMasterChg chg="add del addSldLayout delSldLayout modSldLayout">
        <pc:chgData name="Karolina Kruczynska (2330380)" userId="S::2330380@student.uwtsd.ac.uk::f0e47f6e-a3cf-4f56-940b-55e14bac3475" providerId="AD" clId="Web-{E2F0B519-54C2-7D0D-1ED5-D15EC40662AD}" dt="2025-02-23T09:49:57.064" v="16"/>
        <pc:sldMasterMkLst>
          <pc:docMk/>
          <pc:sldMasterMk cId="3792514140" sldId="2147483936"/>
        </pc:sldMasterMkLst>
        <pc:sldLayoutChg chg="add del mod replId">
          <pc:chgData name="Karolina Kruczynska (2330380)" userId="S::2330380@student.uwtsd.ac.uk::f0e47f6e-a3cf-4f56-940b-55e14bac3475" providerId="AD" clId="Web-{E2F0B519-54C2-7D0D-1ED5-D15EC40662AD}" dt="2025-02-23T09:49:57.064" v="16"/>
          <pc:sldLayoutMkLst>
            <pc:docMk/>
            <pc:sldMasterMk cId="3792514140" sldId="2147483936"/>
            <pc:sldLayoutMk cId="1107447494" sldId="2147483937"/>
          </pc:sldLayoutMkLst>
        </pc:sldLayoutChg>
        <pc:sldLayoutChg chg="add del mod replId">
          <pc:chgData name="Karolina Kruczynska (2330380)" userId="S::2330380@student.uwtsd.ac.uk::f0e47f6e-a3cf-4f56-940b-55e14bac3475" providerId="AD" clId="Web-{E2F0B519-54C2-7D0D-1ED5-D15EC40662AD}" dt="2025-02-23T09:49:57.064" v="16"/>
          <pc:sldLayoutMkLst>
            <pc:docMk/>
            <pc:sldMasterMk cId="3792514140" sldId="2147483936"/>
            <pc:sldLayoutMk cId="3046151759" sldId="2147483938"/>
          </pc:sldLayoutMkLst>
        </pc:sldLayoutChg>
        <pc:sldLayoutChg chg="add del mod replId">
          <pc:chgData name="Karolina Kruczynska (2330380)" userId="S::2330380@student.uwtsd.ac.uk::f0e47f6e-a3cf-4f56-940b-55e14bac3475" providerId="AD" clId="Web-{E2F0B519-54C2-7D0D-1ED5-D15EC40662AD}" dt="2025-02-23T09:49:57.064" v="16"/>
          <pc:sldLayoutMkLst>
            <pc:docMk/>
            <pc:sldMasterMk cId="3792514140" sldId="2147483936"/>
            <pc:sldLayoutMk cId="1360256282" sldId="2147483939"/>
          </pc:sldLayoutMkLst>
        </pc:sldLayoutChg>
        <pc:sldLayoutChg chg="add del mod replId">
          <pc:chgData name="Karolina Kruczynska (2330380)" userId="S::2330380@student.uwtsd.ac.uk::f0e47f6e-a3cf-4f56-940b-55e14bac3475" providerId="AD" clId="Web-{E2F0B519-54C2-7D0D-1ED5-D15EC40662AD}" dt="2025-02-23T09:49:57.064" v="16"/>
          <pc:sldLayoutMkLst>
            <pc:docMk/>
            <pc:sldMasterMk cId="3792514140" sldId="2147483936"/>
            <pc:sldLayoutMk cId="714898403" sldId="2147483940"/>
          </pc:sldLayoutMkLst>
        </pc:sldLayoutChg>
        <pc:sldLayoutChg chg="add del mod replId">
          <pc:chgData name="Karolina Kruczynska (2330380)" userId="S::2330380@student.uwtsd.ac.uk::f0e47f6e-a3cf-4f56-940b-55e14bac3475" providerId="AD" clId="Web-{E2F0B519-54C2-7D0D-1ED5-D15EC40662AD}" dt="2025-02-23T09:49:57.064" v="16"/>
          <pc:sldLayoutMkLst>
            <pc:docMk/>
            <pc:sldMasterMk cId="3792514140" sldId="2147483936"/>
            <pc:sldLayoutMk cId="859256741" sldId="2147483941"/>
          </pc:sldLayoutMkLst>
        </pc:sldLayoutChg>
        <pc:sldLayoutChg chg="add del mod replId">
          <pc:chgData name="Karolina Kruczynska (2330380)" userId="S::2330380@student.uwtsd.ac.uk::f0e47f6e-a3cf-4f56-940b-55e14bac3475" providerId="AD" clId="Web-{E2F0B519-54C2-7D0D-1ED5-D15EC40662AD}" dt="2025-02-23T09:49:57.064" v="16"/>
          <pc:sldLayoutMkLst>
            <pc:docMk/>
            <pc:sldMasterMk cId="3792514140" sldId="2147483936"/>
            <pc:sldLayoutMk cId="2274191345" sldId="2147483942"/>
          </pc:sldLayoutMkLst>
        </pc:sldLayoutChg>
        <pc:sldLayoutChg chg="add del mod replId">
          <pc:chgData name="Karolina Kruczynska (2330380)" userId="S::2330380@student.uwtsd.ac.uk::f0e47f6e-a3cf-4f56-940b-55e14bac3475" providerId="AD" clId="Web-{E2F0B519-54C2-7D0D-1ED5-D15EC40662AD}" dt="2025-02-23T09:49:57.064" v="16"/>
          <pc:sldLayoutMkLst>
            <pc:docMk/>
            <pc:sldMasterMk cId="3792514140" sldId="2147483936"/>
            <pc:sldLayoutMk cId="1332775970" sldId="2147483943"/>
          </pc:sldLayoutMkLst>
        </pc:sldLayoutChg>
        <pc:sldLayoutChg chg="add del mod replId">
          <pc:chgData name="Karolina Kruczynska (2330380)" userId="S::2330380@student.uwtsd.ac.uk::f0e47f6e-a3cf-4f56-940b-55e14bac3475" providerId="AD" clId="Web-{E2F0B519-54C2-7D0D-1ED5-D15EC40662AD}" dt="2025-02-23T09:49:57.064" v="16"/>
          <pc:sldLayoutMkLst>
            <pc:docMk/>
            <pc:sldMasterMk cId="3792514140" sldId="2147483936"/>
            <pc:sldLayoutMk cId="1129419902" sldId="2147483944"/>
          </pc:sldLayoutMkLst>
        </pc:sldLayoutChg>
        <pc:sldLayoutChg chg="add del mod replId">
          <pc:chgData name="Karolina Kruczynska (2330380)" userId="S::2330380@student.uwtsd.ac.uk::f0e47f6e-a3cf-4f56-940b-55e14bac3475" providerId="AD" clId="Web-{E2F0B519-54C2-7D0D-1ED5-D15EC40662AD}" dt="2025-02-23T09:49:57.064" v="16"/>
          <pc:sldLayoutMkLst>
            <pc:docMk/>
            <pc:sldMasterMk cId="3792514140" sldId="2147483936"/>
            <pc:sldLayoutMk cId="4230906074" sldId="2147483945"/>
          </pc:sldLayoutMkLst>
        </pc:sldLayoutChg>
        <pc:sldLayoutChg chg="add del mod replId">
          <pc:chgData name="Karolina Kruczynska (2330380)" userId="S::2330380@student.uwtsd.ac.uk::f0e47f6e-a3cf-4f56-940b-55e14bac3475" providerId="AD" clId="Web-{E2F0B519-54C2-7D0D-1ED5-D15EC40662AD}" dt="2025-02-23T09:49:57.064" v="16"/>
          <pc:sldLayoutMkLst>
            <pc:docMk/>
            <pc:sldMasterMk cId="3792514140" sldId="2147483936"/>
            <pc:sldLayoutMk cId="2185013220" sldId="2147483946"/>
          </pc:sldLayoutMkLst>
        </pc:sldLayoutChg>
        <pc:sldLayoutChg chg="add del mod replId">
          <pc:chgData name="Karolina Kruczynska (2330380)" userId="S::2330380@student.uwtsd.ac.uk::f0e47f6e-a3cf-4f56-940b-55e14bac3475" providerId="AD" clId="Web-{E2F0B519-54C2-7D0D-1ED5-D15EC40662AD}" dt="2025-02-23T09:49:57.064" v="16"/>
          <pc:sldLayoutMkLst>
            <pc:docMk/>
            <pc:sldMasterMk cId="3792514140" sldId="2147483936"/>
            <pc:sldLayoutMk cId="2908148371" sldId="2147483947"/>
          </pc:sldLayoutMkLst>
        </pc:sldLayoutChg>
      </pc:sldMasterChg>
      <pc:sldMasterChg chg="add del addSldLayout delSldLayout modSldLayout">
        <pc:chgData name="Karolina Kruczynska (2330380)" userId="S::2330380@student.uwtsd.ac.uk::f0e47f6e-a3cf-4f56-940b-55e14bac3475" providerId="AD" clId="Web-{E2F0B519-54C2-7D0D-1ED5-D15EC40662AD}" dt="2025-02-23T09:49:55.110" v="15"/>
        <pc:sldMasterMkLst>
          <pc:docMk/>
          <pc:sldMasterMk cId="1522777007" sldId="2147483948"/>
        </pc:sldMasterMkLst>
        <pc:sldLayoutChg chg="add del mod replId">
          <pc:chgData name="Karolina Kruczynska (2330380)" userId="S::2330380@student.uwtsd.ac.uk::f0e47f6e-a3cf-4f56-940b-55e14bac3475" providerId="AD" clId="Web-{E2F0B519-54C2-7D0D-1ED5-D15EC40662AD}" dt="2025-02-23T09:49:55.110" v="15"/>
          <pc:sldLayoutMkLst>
            <pc:docMk/>
            <pc:sldMasterMk cId="1522777007" sldId="2147483948"/>
            <pc:sldLayoutMk cId="4274196685" sldId="2147483949"/>
          </pc:sldLayoutMkLst>
        </pc:sldLayoutChg>
        <pc:sldLayoutChg chg="add del mod replId">
          <pc:chgData name="Karolina Kruczynska (2330380)" userId="S::2330380@student.uwtsd.ac.uk::f0e47f6e-a3cf-4f56-940b-55e14bac3475" providerId="AD" clId="Web-{E2F0B519-54C2-7D0D-1ED5-D15EC40662AD}" dt="2025-02-23T09:49:55.110" v="15"/>
          <pc:sldLayoutMkLst>
            <pc:docMk/>
            <pc:sldMasterMk cId="1522777007" sldId="2147483948"/>
            <pc:sldLayoutMk cId="3964064058" sldId="2147483950"/>
          </pc:sldLayoutMkLst>
        </pc:sldLayoutChg>
        <pc:sldLayoutChg chg="add del mod replId">
          <pc:chgData name="Karolina Kruczynska (2330380)" userId="S::2330380@student.uwtsd.ac.uk::f0e47f6e-a3cf-4f56-940b-55e14bac3475" providerId="AD" clId="Web-{E2F0B519-54C2-7D0D-1ED5-D15EC40662AD}" dt="2025-02-23T09:49:55.110" v="15"/>
          <pc:sldLayoutMkLst>
            <pc:docMk/>
            <pc:sldMasterMk cId="1522777007" sldId="2147483948"/>
            <pc:sldLayoutMk cId="3616688796" sldId="2147483951"/>
          </pc:sldLayoutMkLst>
        </pc:sldLayoutChg>
        <pc:sldLayoutChg chg="add del mod replId">
          <pc:chgData name="Karolina Kruczynska (2330380)" userId="S::2330380@student.uwtsd.ac.uk::f0e47f6e-a3cf-4f56-940b-55e14bac3475" providerId="AD" clId="Web-{E2F0B519-54C2-7D0D-1ED5-D15EC40662AD}" dt="2025-02-23T09:49:55.110" v="15"/>
          <pc:sldLayoutMkLst>
            <pc:docMk/>
            <pc:sldMasterMk cId="1522777007" sldId="2147483948"/>
            <pc:sldLayoutMk cId="1143430939" sldId="2147483952"/>
          </pc:sldLayoutMkLst>
        </pc:sldLayoutChg>
        <pc:sldLayoutChg chg="add del mod replId">
          <pc:chgData name="Karolina Kruczynska (2330380)" userId="S::2330380@student.uwtsd.ac.uk::f0e47f6e-a3cf-4f56-940b-55e14bac3475" providerId="AD" clId="Web-{E2F0B519-54C2-7D0D-1ED5-D15EC40662AD}" dt="2025-02-23T09:49:55.110" v="15"/>
          <pc:sldLayoutMkLst>
            <pc:docMk/>
            <pc:sldMasterMk cId="1522777007" sldId="2147483948"/>
            <pc:sldLayoutMk cId="1675337284" sldId="2147483953"/>
          </pc:sldLayoutMkLst>
        </pc:sldLayoutChg>
        <pc:sldLayoutChg chg="add del mod replId">
          <pc:chgData name="Karolina Kruczynska (2330380)" userId="S::2330380@student.uwtsd.ac.uk::f0e47f6e-a3cf-4f56-940b-55e14bac3475" providerId="AD" clId="Web-{E2F0B519-54C2-7D0D-1ED5-D15EC40662AD}" dt="2025-02-23T09:49:55.110" v="15"/>
          <pc:sldLayoutMkLst>
            <pc:docMk/>
            <pc:sldMasterMk cId="1522777007" sldId="2147483948"/>
            <pc:sldLayoutMk cId="134727612" sldId="2147483954"/>
          </pc:sldLayoutMkLst>
        </pc:sldLayoutChg>
        <pc:sldLayoutChg chg="add del mod replId">
          <pc:chgData name="Karolina Kruczynska (2330380)" userId="S::2330380@student.uwtsd.ac.uk::f0e47f6e-a3cf-4f56-940b-55e14bac3475" providerId="AD" clId="Web-{E2F0B519-54C2-7D0D-1ED5-D15EC40662AD}" dt="2025-02-23T09:49:55.110" v="15"/>
          <pc:sldLayoutMkLst>
            <pc:docMk/>
            <pc:sldMasterMk cId="1522777007" sldId="2147483948"/>
            <pc:sldLayoutMk cId="639701567" sldId="2147483955"/>
          </pc:sldLayoutMkLst>
        </pc:sldLayoutChg>
        <pc:sldLayoutChg chg="add del mod replId">
          <pc:chgData name="Karolina Kruczynska (2330380)" userId="S::2330380@student.uwtsd.ac.uk::f0e47f6e-a3cf-4f56-940b-55e14bac3475" providerId="AD" clId="Web-{E2F0B519-54C2-7D0D-1ED5-D15EC40662AD}" dt="2025-02-23T09:49:55.110" v="15"/>
          <pc:sldLayoutMkLst>
            <pc:docMk/>
            <pc:sldMasterMk cId="1522777007" sldId="2147483948"/>
            <pc:sldLayoutMk cId="3946389798" sldId="2147483956"/>
          </pc:sldLayoutMkLst>
        </pc:sldLayoutChg>
        <pc:sldLayoutChg chg="add del mod replId">
          <pc:chgData name="Karolina Kruczynska (2330380)" userId="S::2330380@student.uwtsd.ac.uk::f0e47f6e-a3cf-4f56-940b-55e14bac3475" providerId="AD" clId="Web-{E2F0B519-54C2-7D0D-1ED5-D15EC40662AD}" dt="2025-02-23T09:49:55.110" v="15"/>
          <pc:sldLayoutMkLst>
            <pc:docMk/>
            <pc:sldMasterMk cId="1522777007" sldId="2147483948"/>
            <pc:sldLayoutMk cId="3283368005" sldId="2147483957"/>
          </pc:sldLayoutMkLst>
        </pc:sldLayoutChg>
        <pc:sldLayoutChg chg="add del mod replId">
          <pc:chgData name="Karolina Kruczynska (2330380)" userId="S::2330380@student.uwtsd.ac.uk::f0e47f6e-a3cf-4f56-940b-55e14bac3475" providerId="AD" clId="Web-{E2F0B519-54C2-7D0D-1ED5-D15EC40662AD}" dt="2025-02-23T09:49:55.110" v="15"/>
          <pc:sldLayoutMkLst>
            <pc:docMk/>
            <pc:sldMasterMk cId="1522777007" sldId="2147483948"/>
            <pc:sldLayoutMk cId="3739735616" sldId="2147483958"/>
          </pc:sldLayoutMkLst>
        </pc:sldLayoutChg>
        <pc:sldLayoutChg chg="add del mod replId">
          <pc:chgData name="Karolina Kruczynska (2330380)" userId="S::2330380@student.uwtsd.ac.uk::f0e47f6e-a3cf-4f56-940b-55e14bac3475" providerId="AD" clId="Web-{E2F0B519-54C2-7D0D-1ED5-D15EC40662AD}" dt="2025-02-23T09:49:55.110" v="15"/>
          <pc:sldLayoutMkLst>
            <pc:docMk/>
            <pc:sldMasterMk cId="1522777007" sldId="2147483948"/>
            <pc:sldLayoutMk cId="3965211918" sldId="2147483959"/>
          </pc:sldLayoutMkLst>
        </pc:sldLayoutChg>
        <pc:sldLayoutChg chg="add del mod replId">
          <pc:chgData name="Karolina Kruczynska (2330380)" userId="S::2330380@student.uwtsd.ac.uk::f0e47f6e-a3cf-4f56-940b-55e14bac3475" providerId="AD" clId="Web-{E2F0B519-54C2-7D0D-1ED5-D15EC40662AD}" dt="2025-02-23T09:49:55.110" v="15"/>
          <pc:sldLayoutMkLst>
            <pc:docMk/>
            <pc:sldMasterMk cId="1522777007" sldId="2147483948"/>
            <pc:sldLayoutMk cId="2932997142" sldId="2147483960"/>
          </pc:sldLayoutMkLst>
        </pc:sldLayoutChg>
        <pc:sldLayoutChg chg="add del mod replId">
          <pc:chgData name="Karolina Kruczynska (2330380)" userId="S::2330380@student.uwtsd.ac.uk::f0e47f6e-a3cf-4f56-940b-55e14bac3475" providerId="AD" clId="Web-{E2F0B519-54C2-7D0D-1ED5-D15EC40662AD}" dt="2025-02-23T09:49:55.110" v="15"/>
          <pc:sldLayoutMkLst>
            <pc:docMk/>
            <pc:sldMasterMk cId="1522777007" sldId="2147483948"/>
            <pc:sldLayoutMk cId="2701423003" sldId="2147483961"/>
          </pc:sldLayoutMkLst>
        </pc:sldLayoutChg>
        <pc:sldLayoutChg chg="add del mod replId">
          <pc:chgData name="Karolina Kruczynska (2330380)" userId="S::2330380@student.uwtsd.ac.uk::f0e47f6e-a3cf-4f56-940b-55e14bac3475" providerId="AD" clId="Web-{E2F0B519-54C2-7D0D-1ED5-D15EC40662AD}" dt="2025-02-23T09:49:55.110" v="15"/>
          <pc:sldLayoutMkLst>
            <pc:docMk/>
            <pc:sldMasterMk cId="1522777007" sldId="2147483948"/>
            <pc:sldLayoutMk cId="3091172972" sldId="2147483962"/>
          </pc:sldLayoutMkLst>
        </pc:sldLayoutChg>
        <pc:sldLayoutChg chg="add del mod replId">
          <pc:chgData name="Karolina Kruczynska (2330380)" userId="S::2330380@student.uwtsd.ac.uk::f0e47f6e-a3cf-4f56-940b-55e14bac3475" providerId="AD" clId="Web-{E2F0B519-54C2-7D0D-1ED5-D15EC40662AD}" dt="2025-02-23T09:49:55.110" v="15"/>
          <pc:sldLayoutMkLst>
            <pc:docMk/>
            <pc:sldMasterMk cId="1522777007" sldId="2147483948"/>
            <pc:sldLayoutMk cId="1882100794" sldId="2147483963"/>
          </pc:sldLayoutMkLst>
        </pc:sldLayoutChg>
        <pc:sldLayoutChg chg="add del mod replId">
          <pc:chgData name="Karolina Kruczynska (2330380)" userId="S::2330380@student.uwtsd.ac.uk::f0e47f6e-a3cf-4f56-940b-55e14bac3475" providerId="AD" clId="Web-{E2F0B519-54C2-7D0D-1ED5-D15EC40662AD}" dt="2025-02-23T09:49:55.110" v="15"/>
          <pc:sldLayoutMkLst>
            <pc:docMk/>
            <pc:sldMasterMk cId="1522777007" sldId="2147483948"/>
            <pc:sldLayoutMk cId="1226765035" sldId="2147483964"/>
          </pc:sldLayoutMkLst>
        </pc:sldLayoutChg>
      </pc:sldMasterChg>
    </pc:docChg>
  </pc:docChgLst>
  <pc:docChgLst>
    <pc:chgData name="Karolina Kruczynska (2330380)" userId="S::2330380@student.uwtsd.ac.uk::f0e47f6e-a3cf-4f56-940b-55e14bac3475" providerId="AD" clId="Web-{9314BE6A-F12A-72F5-F500-559159E73267}"/>
    <pc:docChg chg="modSld">
      <pc:chgData name="Karolina Kruczynska (2330380)" userId="S::2330380@student.uwtsd.ac.uk::f0e47f6e-a3cf-4f56-940b-55e14bac3475" providerId="AD" clId="Web-{9314BE6A-F12A-72F5-F500-559159E73267}" dt="2025-03-19T10:23:49.630" v="227" actId="1076"/>
      <pc:docMkLst>
        <pc:docMk/>
      </pc:docMkLst>
      <pc:sldChg chg="modSp">
        <pc:chgData name="Karolina Kruczynska (2330380)" userId="S::2330380@student.uwtsd.ac.uk::f0e47f6e-a3cf-4f56-940b-55e14bac3475" providerId="AD" clId="Web-{9314BE6A-F12A-72F5-F500-559159E73267}" dt="2025-03-19T10:09:49.638" v="83"/>
        <pc:sldMkLst>
          <pc:docMk/>
          <pc:sldMk cId="1528352655" sldId="268"/>
        </pc:sldMkLst>
        <pc:graphicFrameChg chg="mod modGraphic">
          <ac:chgData name="Karolina Kruczynska (2330380)" userId="S::2330380@student.uwtsd.ac.uk::f0e47f6e-a3cf-4f56-940b-55e14bac3475" providerId="AD" clId="Web-{9314BE6A-F12A-72F5-F500-559159E73267}" dt="2025-03-19T10:09:49.638" v="83"/>
          <ac:graphicFrameMkLst>
            <pc:docMk/>
            <pc:sldMk cId="1528352655" sldId="268"/>
            <ac:graphicFrameMk id="9" creationId="{6CC82D02-F665-4EDE-4034-69DA0BFE5D2E}"/>
          </ac:graphicFrameMkLst>
        </pc:graphicFrameChg>
      </pc:sldChg>
      <pc:sldChg chg="modSp">
        <pc:chgData name="Karolina Kruczynska (2330380)" userId="S::2330380@student.uwtsd.ac.uk::f0e47f6e-a3cf-4f56-940b-55e14bac3475" providerId="AD" clId="Web-{9314BE6A-F12A-72F5-F500-559159E73267}" dt="2025-03-19T10:23:49.630" v="227" actId="1076"/>
        <pc:sldMkLst>
          <pc:docMk/>
          <pc:sldMk cId="3013070651" sldId="271"/>
        </pc:sldMkLst>
        <pc:spChg chg="mod">
          <ac:chgData name="Karolina Kruczynska (2330380)" userId="S::2330380@student.uwtsd.ac.uk::f0e47f6e-a3cf-4f56-940b-55e14bac3475" providerId="AD" clId="Web-{9314BE6A-F12A-72F5-F500-559159E73267}" dt="2025-03-19T10:23:49.630" v="227" actId="1076"/>
          <ac:spMkLst>
            <pc:docMk/>
            <pc:sldMk cId="3013070651" sldId="271"/>
            <ac:spMk id="8" creationId="{DDB6CD7E-86BF-9636-67B1-BCDD303D72A5}"/>
          </ac:spMkLst>
        </pc:spChg>
      </pc:sldChg>
      <pc:sldChg chg="modSp">
        <pc:chgData name="Karolina Kruczynska (2330380)" userId="S::2330380@student.uwtsd.ac.uk::f0e47f6e-a3cf-4f56-940b-55e14bac3475" providerId="AD" clId="Web-{9314BE6A-F12A-72F5-F500-559159E73267}" dt="2025-03-19T10:13:39.668" v="85" actId="20577"/>
        <pc:sldMkLst>
          <pc:docMk/>
          <pc:sldMk cId="2685183594" sldId="272"/>
        </pc:sldMkLst>
        <pc:spChg chg="mod">
          <ac:chgData name="Karolina Kruczynska (2330380)" userId="S::2330380@student.uwtsd.ac.uk::f0e47f6e-a3cf-4f56-940b-55e14bac3475" providerId="AD" clId="Web-{9314BE6A-F12A-72F5-F500-559159E73267}" dt="2025-03-19T10:13:39.668" v="85" actId="20577"/>
          <ac:spMkLst>
            <pc:docMk/>
            <pc:sldMk cId="2685183594" sldId="272"/>
            <ac:spMk id="3" creationId="{AF421F40-47F7-5461-991C-434EAF8B6CFA}"/>
          </ac:spMkLst>
        </pc:spChg>
      </pc:sldChg>
      <pc:sldChg chg="addSp delSp modSp">
        <pc:chgData name="Karolina Kruczynska (2330380)" userId="S::2330380@student.uwtsd.ac.uk::f0e47f6e-a3cf-4f56-940b-55e14bac3475" providerId="AD" clId="Web-{9314BE6A-F12A-72F5-F500-559159E73267}" dt="2025-03-19T10:23:42.192" v="226" actId="1076"/>
        <pc:sldMkLst>
          <pc:docMk/>
          <pc:sldMk cId="2639880089" sldId="274"/>
        </pc:sldMkLst>
        <pc:spChg chg="mod">
          <ac:chgData name="Karolina Kruczynska (2330380)" userId="S::2330380@student.uwtsd.ac.uk::f0e47f6e-a3cf-4f56-940b-55e14bac3475" providerId="AD" clId="Web-{9314BE6A-F12A-72F5-F500-559159E73267}" dt="2025-03-19T10:23:09.971" v="223" actId="20577"/>
          <ac:spMkLst>
            <pc:docMk/>
            <pc:sldMk cId="2639880089" sldId="274"/>
            <ac:spMk id="3" creationId="{7CC53A0C-61EE-ED9F-3953-C4C4A8CCDB46}"/>
          </ac:spMkLst>
        </pc:spChg>
        <pc:spChg chg="del">
          <ac:chgData name="Karolina Kruczynska (2330380)" userId="S::2330380@student.uwtsd.ac.uk::f0e47f6e-a3cf-4f56-940b-55e14bac3475" providerId="AD" clId="Web-{9314BE6A-F12A-72F5-F500-559159E73267}" dt="2025-03-19T10:14:04.263" v="86"/>
          <ac:spMkLst>
            <pc:docMk/>
            <pc:sldMk cId="2639880089" sldId="274"/>
            <ac:spMk id="4" creationId="{8D5EF56D-331C-E17E-D521-51D763B70FC1}"/>
          </ac:spMkLst>
        </pc:spChg>
        <pc:spChg chg="mod">
          <ac:chgData name="Karolina Kruczynska (2330380)" userId="S::2330380@student.uwtsd.ac.uk::f0e47f6e-a3cf-4f56-940b-55e14bac3475" providerId="AD" clId="Web-{9314BE6A-F12A-72F5-F500-559159E73267}" dt="2025-03-19T10:20:40.305" v="177"/>
          <ac:spMkLst>
            <pc:docMk/>
            <pc:sldMk cId="2639880089" sldId="274"/>
            <ac:spMk id="5" creationId="{C131E2A7-8EE3-8E49-74BF-3D2C610928CE}"/>
          </ac:spMkLst>
        </pc:spChg>
        <pc:spChg chg="mod">
          <ac:chgData name="Karolina Kruczynska (2330380)" userId="S::2330380@student.uwtsd.ac.uk::f0e47f6e-a3cf-4f56-940b-55e14bac3475" providerId="AD" clId="Web-{9314BE6A-F12A-72F5-F500-559159E73267}" dt="2025-03-19T10:20:40.305" v="177"/>
          <ac:spMkLst>
            <pc:docMk/>
            <pc:sldMk cId="2639880089" sldId="274"/>
            <ac:spMk id="6" creationId="{67F9E8AA-822E-65BC-BD84-E91D1F972767}"/>
          </ac:spMkLst>
        </pc:spChg>
        <pc:spChg chg="mod">
          <ac:chgData name="Karolina Kruczynska (2330380)" userId="S::2330380@student.uwtsd.ac.uk::f0e47f6e-a3cf-4f56-940b-55e14bac3475" providerId="AD" clId="Web-{9314BE6A-F12A-72F5-F500-559159E73267}" dt="2025-03-19T10:20:40.305" v="177"/>
          <ac:spMkLst>
            <pc:docMk/>
            <pc:sldMk cId="2639880089" sldId="274"/>
            <ac:spMk id="7" creationId="{2E239EF2-5A27-3DF9-B0AB-F66DAFD85AD2}"/>
          </ac:spMkLst>
        </pc:spChg>
        <pc:spChg chg="del mod ord">
          <ac:chgData name="Karolina Kruczynska (2330380)" userId="S::2330380@student.uwtsd.ac.uk::f0e47f6e-a3cf-4f56-940b-55e14bac3475" providerId="AD" clId="Web-{9314BE6A-F12A-72F5-F500-559159E73267}" dt="2025-03-19T10:20:54.009" v="178"/>
          <ac:spMkLst>
            <pc:docMk/>
            <pc:sldMk cId="2639880089" sldId="274"/>
            <ac:spMk id="9" creationId="{C5FD921F-6483-AF91-6BAA-C10632222BB8}"/>
          </ac:spMkLst>
        </pc:spChg>
        <pc:spChg chg="add del">
          <ac:chgData name="Karolina Kruczynska (2330380)" userId="S::2330380@student.uwtsd.ac.uk::f0e47f6e-a3cf-4f56-940b-55e14bac3475" providerId="AD" clId="Web-{9314BE6A-F12A-72F5-F500-559159E73267}" dt="2025-03-19T10:20:59.259" v="180"/>
          <ac:spMkLst>
            <pc:docMk/>
            <pc:sldMk cId="2639880089" sldId="274"/>
            <ac:spMk id="10" creationId="{28B0D6A1-73FE-4756-9584-998A9C9E41F3}"/>
          </ac:spMkLst>
        </pc:spChg>
        <pc:spChg chg="add mod">
          <ac:chgData name="Karolina Kruczynska (2330380)" userId="S::2330380@student.uwtsd.ac.uk::f0e47f6e-a3cf-4f56-940b-55e14bac3475" providerId="AD" clId="Web-{9314BE6A-F12A-72F5-F500-559159E73267}" dt="2025-03-19T10:23:42.192" v="226" actId="1076"/>
          <ac:spMkLst>
            <pc:docMk/>
            <pc:sldMk cId="2639880089" sldId="274"/>
            <ac:spMk id="11" creationId="{125EDA9B-D199-5399-168D-D76654D5A144}"/>
          </ac:spMkLst>
        </pc:spChg>
        <pc:picChg chg="add del mod">
          <ac:chgData name="Karolina Kruczynska (2330380)" userId="S::2330380@student.uwtsd.ac.uk::f0e47f6e-a3cf-4f56-940b-55e14bac3475" providerId="AD" clId="Web-{9314BE6A-F12A-72F5-F500-559159E73267}" dt="2025-03-19T10:20:00.365" v="175"/>
          <ac:picMkLst>
            <pc:docMk/>
            <pc:sldMk cId="2639880089" sldId="274"/>
            <ac:picMk id="2" creationId="{038E4F21-8292-412F-64C9-B068A63769BD}"/>
          </ac:picMkLst>
        </pc:picChg>
        <pc:picChg chg="add mod ord">
          <ac:chgData name="Karolina Kruczynska (2330380)" userId="S::2330380@student.uwtsd.ac.uk::f0e47f6e-a3cf-4f56-940b-55e14bac3475" providerId="AD" clId="Web-{9314BE6A-F12A-72F5-F500-559159E73267}" dt="2025-03-19T10:23:29.628" v="224" actId="1076"/>
          <ac:picMkLst>
            <pc:docMk/>
            <pc:sldMk cId="2639880089" sldId="274"/>
            <ac:picMk id="8" creationId="{5B7A3B3C-D200-89E7-3A09-A749ABC92853}"/>
          </ac:picMkLst>
        </pc:picChg>
      </pc:sldChg>
    </pc:docChg>
  </pc:docChgLst>
  <pc:docChgLst>
    <pc:chgData name="Karolina Kruczynska (2330380)" userId="S::2330380@student.uwtsd.ac.uk::f0e47f6e-a3cf-4f56-940b-55e14bac3475" providerId="AD" clId="Web-{655FBA95-2AB5-E558-B01C-A6CC0CC3C844}"/>
    <pc:docChg chg="addSld modSld">
      <pc:chgData name="Karolina Kruczynska (2330380)" userId="S::2330380@student.uwtsd.ac.uk::f0e47f6e-a3cf-4f56-940b-55e14bac3475" providerId="AD" clId="Web-{655FBA95-2AB5-E558-B01C-A6CC0CC3C844}" dt="2025-02-19T20:07:54.372" v="2401"/>
      <pc:docMkLst>
        <pc:docMk/>
      </pc:docMkLst>
      <pc:sldChg chg="modSp">
        <pc:chgData name="Karolina Kruczynska (2330380)" userId="S::2330380@student.uwtsd.ac.uk::f0e47f6e-a3cf-4f56-940b-55e14bac3475" providerId="AD" clId="Web-{655FBA95-2AB5-E558-B01C-A6CC0CC3C844}" dt="2025-02-19T20:03:53.881" v="2379" actId="20577"/>
        <pc:sldMkLst>
          <pc:docMk/>
          <pc:sldMk cId="1765405722" sldId="258"/>
        </pc:sldMkLst>
        <pc:spChg chg="mod">
          <ac:chgData name="Karolina Kruczynska (2330380)" userId="S::2330380@student.uwtsd.ac.uk::f0e47f6e-a3cf-4f56-940b-55e14bac3475" providerId="AD" clId="Web-{655FBA95-2AB5-E558-B01C-A6CC0CC3C844}" dt="2025-02-19T20:03:53.881" v="2379" actId="20577"/>
          <ac:spMkLst>
            <pc:docMk/>
            <pc:sldMk cId="1765405722" sldId="258"/>
            <ac:spMk id="3" creationId="{6447BD7F-0442-AE2E-138D-5E06A5C27288}"/>
          </ac:spMkLst>
        </pc:spChg>
      </pc:sldChg>
      <pc:sldChg chg="modSp">
        <pc:chgData name="Karolina Kruczynska (2330380)" userId="S::2330380@student.uwtsd.ac.uk::f0e47f6e-a3cf-4f56-940b-55e14bac3475" providerId="AD" clId="Web-{655FBA95-2AB5-E558-B01C-A6CC0CC3C844}" dt="2025-02-19T17:16:41.605" v="1" actId="20577"/>
        <pc:sldMkLst>
          <pc:docMk/>
          <pc:sldMk cId="496574379" sldId="260"/>
        </pc:sldMkLst>
        <pc:spChg chg="mod">
          <ac:chgData name="Karolina Kruczynska (2330380)" userId="S::2330380@student.uwtsd.ac.uk::f0e47f6e-a3cf-4f56-940b-55e14bac3475" providerId="AD" clId="Web-{655FBA95-2AB5-E558-B01C-A6CC0CC3C844}" dt="2025-02-19T17:16:41.605" v="1" actId="20577"/>
          <ac:spMkLst>
            <pc:docMk/>
            <pc:sldMk cId="496574379" sldId="260"/>
            <ac:spMk id="3" creationId="{A7E37E6B-0B30-A50B-CEC0-16ECE37FEF62}"/>
          </ac:spMkLst>
        </pc:spChg>
      </pc:sldChg>
      <pc:sldChg chg="modSp">
        <pc:chgData name="Karolina Kruczynska (2330380)" userId="S::2330380@student.uwtsd.ac.uk::f0e47f6e-a3cf-4f56-940b-55e14bac3475" providerId="AD" clId="Web-{655FBA95-2AB5-E558-B01C-A6CC0CC3C844}" dt="2025-02-19T18:39:29.939" v="1869"/>
        <pc:sldMkLst>
          <pc:docMk/>
          <pc:sldMk cId="4011124426" sldId="262"/>
        </pc:sldMkLst>
        <pc:graphicFrameChg chg="mod modGraphic">
          <ac:chgData name="Karolina Kruczynska (2330380)" userId="S::2330380@student.uwtsd.ac.uk::f0e47f6e-a3cf-4f56-940b-55e14bac3475" providerId="AD" clId="Web-{655FBA95-2AB5-E558-B01C-A6CC0CC3C844}" dt="2025-02-19T18:39:29.939" v="1869"/>
          <ac:graphicFrameMkLst>
            <pc:docMk/>
            <pc:sldMk cId="4011124426" sldId="262"/>
            <ac:graphicFrameMk id="8" creationId="{50E264C5-7B8B-9046-00AC-163EECF88E8C}"/>
          </ac:graphicFrameMkLst>
        </pc:graphicFrameChg>
      </pc:sldChg>
      <pc:sldChg chg="addSp delSp modSp">
        <pc:chgData name="Karolina Kruczynska (2330380)" userId="S::2330380@student.uwtsd.ac.uk::f0e47f6e-a3cf-4f56-940b-55e14bac3475" providerId="AD" clId="Web-{655FBA95-2AB5-E558-B01C-A6CC0CC3C844}" dt="2025-02-19T19:45:13.019" v="2025" actId="20577"/>
        <pc:sldMkLst>
          <pc:docMk/>
          <pc:sldMk cId="1415621793" sldId="264"/>
        </pc:sldMkLst>
        <pc:spChg chg="add del">
          <ac:chgData name="Karolina Kruczynska (2330380)" userId="S::2330380@student.uwtsd.ac.uk::f0e47f6e-a3cf-4f56-940b-55e14bac3475" providerId="AD" clId="Web-{655FBA95-2AB5-E558-B01C-A6CC0CC3C844}" dt="2025-02-19T19:38:25.285" v="1996"/>
          <ac:spMkLst>
            <pc:docMk/>
            <pc:sldMk cId="1415621793" sldId="264"/>
            <ac:spMk id="9" creationId="{C3F7EEBC-3ADC-8BF9-EA50-157F14B27A6B}"/>
          </ac:spMkLst>
        </pc:spChg>
        <pc:spChg chg="add mod">
          <ac:chgData name="Karolina Kruczynska (2330380)" userId="S::2330380@student.uwtsd.ac.uk::f0e47f6e-a3cf-4f56-940b-55e14bac3475" providerId="AD" clId="Web-{655FBA95-2AB5-E558-B01C-A6CC0CC3C844}" dt="2025-02-19T19:45:13.019" v="2025" actId="20577"/>
          <ac:spMkLst>
            <pc:docMk/>
            <pc:sldMk cId="1415621793" sldId="264"/>
            <ac:spMk id="10" creationId="{B1903AC9-B164-1867-6B0B-EAA388165EDD}"/>
          </ac:spMkLst>
        </pc:spChg>
        <pc:spChg chg="mod">
          <ac:chgData name="Karolina Kruczynska (2330380)" userId="S::2330380@student.uwtsd.ac.uk::f0e47f6e-a3cf-4f56-940b-55e14bac3475" providerId="AD" clId="Web-{655FBA95-2AB5-E558-B01C-A6CC0CC3C844}" dt="2025-02-19T19:44:37.986" v="2019" actId="1076"/>
          <ac:spMkLst>
            <pc:docMk/>
            <pc:sldMk cId="1415621793" sldId="264"/>
            <ac:spMk id="14" creationId="{02289394-51DF-B1D2-B90C-579362B6BC94}"/>
          </ac:spMkLst>
        </pc:spChg>
        <pc:picChg chg="mod">
          <ac:chgData name="Karolina Kruczynska (2330380)" userId="S::2330380@student.uwtsd.ac.uk::f0e47f6e-a3cf-4f56-940b-55e14bac3475" providerId="AD" clId="Web-{655FBA95-2AB5-E558-B01C-A6CC0CC3C844}" dt="2025-02-19T19:38:08.285" v="1994" actId="14100"/>
          <ac:picMkLst>
            <pc:docMk/>
            <pc:sldMk cId="1415621793" sldId="264"/>
            <ac:picMk id="7" creationId="{4A386330-334F-C75B-F69D-31B6216DB683}"/>
          </ac:picMkLst>
        </pc:picChg>
      </pc:sldChg>
      <pc:sldChg chg="modSp">
        <pc:chgData name="Karolina Kruczynska (2330380)" userId="S::2330380@student.uwtsd.ac.uk::f0e47f6e-a3cf-4f56-940b-55e14bac3475" providerId="AD" clId="Web-{655FBA95-2AB5-E558-B01C-A6CC0CC3C844}" dt="2025-02-19T20:04:21.178" v="2385" actId="20577"/>
        <pc:sldMkLst>
          <pc:docMk/>
          <pc:sldMk cId="3538733026" sldId="265"/>
        </pc:sldMkLst>
        <pc:spChg chg="mod">
          <ac:chgData name="Karolina Kruczynska (2330380)" userId="S::2330380@student.uwtsd.ac.uk::f0e47f6e-a3cf-4f56-940b-55e14bac3475" providerId="AD" clId="Web-{655FBA95-2AB5-E558-B01C-A6CC0CC3C844}" dt="2025-02-19T20:04:21.178" v="2385" actId="20577"/>
          <ac:spMkLst>
            <pc:docMk/>
            <pc:sldMk cId="3538733026" sldId="265"/>
            <ac:spMk id="3" creationId="{54E5D3A4-3AD9-937F-D0D1-B05E0E874433}"/>
          </ac:spMkLst>
        </pc:spChg>
      </pc:sldChg>
      <pc:sldChg chg="addSp delSp modSp mod modClrScheme chgLayout">
        <pc:chgData name="Karolina Kruczynska (2330380)" userId="S::2330380@student.uwtsd.ac.uk::f0e47f6e-a3cf-4f56-940b-55e14bac3475" providerId="AD" clId="Web-{655FBA95-2AB5-E558-B01C-A6CC0CC3C844}" dt="2025-02-19T19:35:19.952" v="1985" actId="20577"/>
        <pc:sldMkLst>
          <pc:docMk/>
          <pc:sldMk cId="1876418731" sldId="266"/>
        </pc:sldMkLst>
        <pc:spChg chg="mod">
          <ac:chgData name="Karolina Kruczynska (2330380)" userId="S::2330380@student.uwtsd.ac.uk::f0e47f6e-a3cf-4f56-940b-55e14bac3475" providerId="AD" clId="Web-{655FBA95-2AB5-E558-B01C-A6CC0CC3C844}" dt="2025-02-19T19:34:08.606" v="1971" actId="1076"/>
          <ac:spMkLst>
            <pc:docMk/>
            <pc:sldMk cId="1876418731" sldId="266"/>
            <ac:spMk id="2" creationId="{AA8DBE11-6A3B-76F9-2DE6-D5B8D9A239A9}"/>
          </ac:spMkLst>
        </pc:spChg>
        <pc:spChg chg="del mod">
          <ac:chgData name="Karolina Kruczynska (2330380)" userId="S::2330380@student.uwtsd.ac.uk::f0e47f6e-a3cf-4f56-940b-55e14bac3475" providerId="AD" clId="Web-{655FBA95-2AB5-E558-B01C-A6CC0CC3C844}" dt="2025-02-19T19:19:12.153" v="1926"/>
          <ac:spMkLst>
            <pc:docMk/>
            <pc:sldMk cId="1876418731" sldId="266"/>
            <ac:spMk id="3" creationId="{8DE8532D-0BB2-D082-F159-6BB9E0CC8BC7}"/>
          </ac:spMkLst>
        </pc:spChg>
        <pc:spChg chg="mod">
          <ac:chgData name="Karolina Kruczynska (2330380)" userId="S::2330380@student.uwtsd.ac.uk::f0e47f6e-a3cf-4f56-940b-55e14bac3475" providerId="AD" clId="Web-{655FBA95-2AB5-E558-B01C-A6CC0CC3C844}" dt="2025-02-19T19:19:26.310" v="1931"/>
          <ac:spMkLst>
            <pc:docMk/>
            <pc:sldMk cId="1876418731" sldId="266"/>
            <ac:spMk id="4" creationId="{C9773956-A313-4875-78CD-D1421562762C}"/>
          </ac:spMkLst>
        </pc:spChg>
        <pc:spChg chg="mod">
          <ac:chgData name="Karolina Kruczynska (2330380)" userId="S::2330380@student.uwtsd.ac.uk::f0e47f6e-a3cf-4f56-940b-55e14bac3475" providerId="AD" clId="Web-{655FBA95-2AB5-E558-B01C-A6CC0CC3C844}" dt="2025-02-19T19:19:26.310" v="1931"/>
          <ac:spMkLst>
            <pc:docMk/>
            <pc:sldMk cId="1876418731" sldId="266"/>
            <ac:spMk id="5" creationId="{96A73D6D-B949-BC45-3350-953298FFAFDC}"/>
          </ac:spMkLst>
        </pc:spChg>
        <pc:spChg chg="mod">
          <ac:chgData name="Karolina Kruczynska (2330380)" userId="S::2330380@student.uwtsd.ac.uk::f0e47f6e-a3cf-4f56-940b-55e14bac3475" providerId="AD" clId="Web-{655FBA95-2AB5-E558-B01C-A6CC0CC3C844}" dt="2025-02-19T19:19:26.310" v="1931"/>
          <ac:spMkLst>
            <pc:docMk/>
            <pc:sldMk cId="1876418731" sldId="266"/>
            <ac:spMk id="6" creationId="{75763A3C-B2FC-AC33-4167-D4772079E7F8}"/>
          </ac:spMkLst>
        </pc:spChg>
        <pc:spChg chg="add mod">
          <ac:chgData name="Karolina Kruczynska (2330380)" userId="S::2330380@student.uwtsd.ac.uk::f0e47f6e-a3cf-4f56-940b-55e14bac3475" providerId="AD" clId="Web-{655FBA95-2AB5-E558-B01C-A6CC0CC3C844}" dt="2025-02-19T19:20:38.890" v="1944" actId="20577"/>
          <ac:spMkLst>
            <pc:docMk/>
            <pc:sldMk cId="1876418731" sldId="266"/>
            <ac:spMk id="8" creationId="{F305A138-C196-AC37-BE78-C99D4EF69CC9}"/>
          </ac:spMkLst>
        </pc:spChg>
        <pc:spChg chg="add del mod">
          <ac:chgData name="Karolina Kruczynska (2330380)" userId="S::2330380@student.uwtsd.ac.uk::f0e47f6e-a3cf-4f56-940b-55e14bac3475" providerId="AD" clId="Web-{655FBA95-2AB5-E558-B01C-A6CC0CC3C844}" dt="2025-02-19T19:19:23.560" v="1928"/>
          <ac:spMkLst>
            <pc:docMk/>
            <pc:sldMk cId="1876418731" sldId="266"/>
            <ac:spMk id="12" creationId="{1D19D19F-C778-DACA-3060-05342842952B}"/>
          </ac:spMkLst>
        </pc:spChg>
        <pc:spChg chg="add del mod">
          <ac:chgData name="Karolina Kruczynska (2330380)" userId="S::2330380@student.uwtsd.ac.uk::f0e47f6e-a3cf-4f56-940b-55e14bac3475" providerId="AD" clId="Web-{655FBA95-2AB5-E558-B01C-A6CC0CC3C844}" dt="2025-02-19T19:19:26.310" v="1930"/>
          <ac:spMkLst>
            <pc:docMk/>
            <pc:sldMk cId="1876418731" sldId="266"/>
            <ac:spMk id="14" creationId="{7674FA4D-1D20-2FF8-5530-307CDFEEE4AC}"/>
          </ac:spMkLst>
        </pc:spChg>
        <pc:spChg chg="add mod">
          <ac:chgData name="Karolina Kruczynska (2330380)" userId="S::2330380@student.uwtsd.ac.uk::f0e47f6e-a3cf-4f56-940b-55e14bac3475" providerId="AD" clId="Web-{655FBA95-2AB5-E558-B01C-A6CC0CC3C844}" dt="2025-02-19T19:35:19.952" v="1985" actId="20577"/>
          <ac:spMkLst>
            <pc:docMk/>
            <pc:sldMk cId="1876418731" sldId="266"/>
            <ac:spMk id="16" creationId="{86E1B68A-3659-0559-1EE9-01ED39B4D6D3}"/>
          </ac:spMkLst>
        </pc:spChg>
        <pc:picChg chg="add mod ord">
          <ac:chgData name="Karolina Kruczynska (2330380)" userId="S::2330380@student.uwtsd.ac.uk::f0e47f6e-a3cf-4f56-940b-55e14bac3475" providerId="AD" clId="Web-{655FBA95-2AB5-E558-B01C-A6CC0CC3C844}" dt="2025-02-19T19:19:35.997" v="1933" actId="1076"/>
          <ac:picMkLst>
            <pc:docMk/>
            <pc:sldMk cId="1876418731" sldId="266"/>
            <ac:picMk id="7" creationId="{B094EB26-A550-F86C-231E-2D12D84E3CD3}"/>
          </ac:picMkLst>
        </pc:picChg>
      </pc:sldChg>
      <pc:sldChg chg="addSp delSp modSp new">
        <pc:chgData name="Karolina Kruczynska (2330380)" userId="S::2330380@student.uwtsd.ac.uk::f0e47f6e-a3cf-4f56-940b-55e14bac3475" providerId="AD" clId="Web-{655FBA95-2AB5-E558-B01C-A6CC0CC3C844}" dt="2025-02-19T18:41:49.976" v="1925"/>
        <pc:sldMkLst>
          <pc:docMk/>
          <pc:sldMk cId="2289293237" sldId="267"/>
        </pc:sldMkLst>
        <pc:spChg chg="mod">
          <ac:chgData name="Karolina Kruczynska (2330380)" userId="S::2330380@student.uwtsd.ac.uk::f0e47f6e-a3cf-4f56-940b-55e14bac3475" providerId="AD" clId="Web-{655FBA95-2AB5-E558-B01C-A6CC0CC3C844}" dt="2025-02-19T17:42:55.396" v="45" actId="20577"/>
          <ac:spMkLst>
            <pc:docMk/>
            <pc:sldMk cId="2289293237" sldId="267"/>
            <ac:spMk id="2" creationId="{4E052120-2471-6924-FA64-8E0CC866B9EC}"/>
          </ac:spMkLst>
        </pc:spChg>
        <pc:spChg chg="del mod">
          <ac:chgData name="Karolina Kruczynska (2330380)" userId="S::2330380@student.uwtsd.ac.uk::f0e47f6e-a3cf-4f56-940b-55e14bac3475" providerId="AD" clId="Web-{655FBA95-2AB5-E558-B01C-A6CC0CC3C844}" dt="2025-02-19T17:43:00.052" v="46"/>
          <ac:spMkLst>
            <pc:docMk/>
            <pc:sldMk cId="2289293237" sldId="267"/>
            <ac:spMk id="3" creationId="{95866929-04C7-7885-8CC1-7C1F0BAEC687}"/>
          </ac:spMkLst>
        </pc:spChg>
        <pc:graphicFrameChg chg="add mod modGraphic">
          <ac:chgData name="Karolina Kruczynska (2330380)" userId="S::2330380@student.uwtsd.ac.uk::f0e47f6e-a3cf-4f56-940b-55e14bac3475" providerId="AD" clId="Web-{655FBA95-2AB5-E558-B01C-A6CC0CC3C844}" dt="2025-02-19T18:41:49.976" v="1925"/>
          <ac:graphicFrameMkLst>
            <pc:docMk/>
            <pc:sldMk cId="2289293237" sldId="267"/>
            <ac:graphicFrameMk id="7" creationId="{27D0F05C-8BCB-8443-6096-089944FDE86F}"/>
          </ac:graphicFrameMkLst>
        </pc:graphicFrameChg>
      </pc:sldChg>
      <pc:sldChg chg="addSp delSp modSp new">
        <pc:chgData name="Karolina Kruczynska (2330380)" userId="S::2330380@student.uwtsd.ac.uk::f0e47f6e-a3cf-4f56-940b-55e14bac3475" providerId="AD" clId="Web-{655FBA95-2AB5-E558-B01C-A6CC0CC3C844}" dt="2025-02-19T20:07:54.372" v="2401"/>
        <pc:sldMkLst>
          <pc:docMk/>
          <pc:sldMk cId="1528352655" sldId="268"/>
        </pc:sldMkLst>
        <pc:spChg chg="mod">
          <ac:chgData name="Karolina Kruczynska (2330380)" userId="S::2330380@student.uwtsd.ac.uk::f0e47f6e-a3cf-4f56-940b-55e14bac3475" providerId="AD" clId="Web-{655FBA95-2AB5-E558-B01C-A6CC0CC3C844}" dt="2025-02-19T19:48:00.147" v="2051" actId="1076"/>
          <ac:spMkLst>
            <pc:docMk/>
            <pc:sldMk cId="1528352655" sldId="268"/>
            <ac:spMk id="2" creationId="{4160A876-E619-D3F6-95C6-DDBBDB882BD5}"/>
          </ac:spMkLst>
        </pc:spChg>
        <pc:spChg chg="del">
          <ac:chgData name="Karolina Kruczynska (2330380)" userId="S::2330380@student.uwtsd.ac.uk::f0e47f6e-a3cf-4f56-940b-55e14bac3475" providerId="AD" clId="Web-{655FBA95-2AB5-E558-B01C-A6CC0CC3C844}" dt="2025-02-19T19:48:08.164" v="2052"/>
          <ac:spMkLst>
            <pc:docMk/>
            <pc:sldMk cId="1528352655" sldId="268"/>
            <ac:spMk id="3" creationId="{F95944EA-6782-2550-7FC8-1AC56807A615}"/>
          </ac:spMkLst>
        </pc:spChg>
        <pc:spChg chg="del">
          <ac:chgData name="Karolina Kruczynska (2330380)" userId="S::2330380@student.uwtsd.ac.uk::f0e47f6e-a3cf-4f56-940b-55e14bac3475" providerId="AD" clId="Web-{655FBA95-2AB5-E558-B01C-A6CC0CC3C844}" dt="2025-02-19T19:48:13.070" v="2053"/>
          <ac:spMkLst>
            <pc:docMk/>
            <pc:sldMk cId="1528352655" sldId="268"/>
            <ac:spMk id="4" creationId="{BAD42565-91F3-2B23-CC39-BBF44DFA53C9}"/>
          </ac:spMkLst>
        </pc:spChg>
        <pc:graphicFrameChg chg="add del mod modGraphic">
          <ac:chgData name="Karolina Kruczynska (2330380)" userId="S::2330380@student.uwtsd.ac.uk::f0e47f6e-a3cf-4f56-940b-55e14bac3475" providerId="AD" clId="Web-{655FBA95-2AB5-E558-B01C-A6CC0CC3C844}" dt="2025-02-19T19:48:48.336" v="2064"/>
          <ac:graphicFrameMkLst>
            <pc:docMk/>
            <pc:sldMk cId="1528352655" sldId="268"/>
            <ac:graphicFrameMk id="8" creationId="{2C946243-56C9-A270-83FD-C165AE35A307}"/>
          </ac:graphicFrameMkLst>
        </pc:graphicFrameChg>
        <pc:graphicFrameChg chg="add mod modGraphic">
          <ac:chgData name="Karolina Kruczynska (2330380)" userId="S::2330380@student.uwtsd.ac.uk::f0e47f6e-a3cf-4f56-940b-55e14bac3475" providerId="AD" clId="Web-{655FBA95-2AB5-E558-B01C-A6CC0CC3C844}" dt="2025-02-19T20:07:54.372" v="2401"/>
          <ac:graphicFrameMkLst>
            <pc:docMk/>
            <pc:sldMk cId="1528352655" sldId="268"/>
            <ac:graphicFrameMk id="9" creationId="{6CC82D02-F665-4EDE-4034-69DA0BFE5D2E}"/>
          </ac:graphicFrameMkLst>
        </pc:graphicFrameChg>
        <pc:graphicFrameChg chg="add mod modGraphic">
          <ac:chgData name="Karolina Kruczynska (2330380)" userId="S::2330380@student.uwtsd.ac.uk::f0e47f6e-a3cf-4f56-940b-55e14bac3475" providerId="AD" clId="Web-{655FBA95-2AB5-E558-B01C-A6CC0CC3C844}" dt="2025-02-19T19:59:38.903" v="2275"/>
          <ac:graphicFrameMkLst>
            <pc:docMk/>
            <pc:sldMk cId="1528352655" sldId="268"/>
            <ac:graphicFrameMk id="10" creationId="{E0FA9A32-BF42-9DFB-4DA0-589EC3B4FA3C}"/>
          </ac:graphicFrameMkLst>
        </pc:graphicFrameChg>
      </pc:sldChg>
    </pc:docChg>
  </pc:docChgLst>
  <pc:docChgLst>
    <pc:chgData name="Karolina Kruczynska (2330380)" userId="S::2330380@student.uwtsd.ac.uk::f0e47f6e-a3cf-4f56-940b-55e14bac3475" providerId="AD" clId="Web-{2E966D9E-63D4-623D-620D-460DE554FD61}"/>
    <pc:docChg chg="addSld delSld modSld sldOrd">
      <pc:chgData name="Karolina Kruczynska (2330380)" userId="S::2330380@student.uwtsd.ac.uk::f0e47f6e-a3cf-4f56-940b-55e14bac3475" providerId="AD" clId="Web-{2E966D9E-63D4-623D-620D-460DE554FD61}" dt="2025-03-26T21:36:17.929" v="574"/>
      <pc:docMkLst>
        <pc:docMk/>
      </pc:docMkLst>
      <pc:sldChg chg="modSp">
        <pc:chgData name="Karolina Kruczynska (2330380)" userId="S::2330380@student.uwtsd.ac.uk::f0e47f6e-a3cf-4f56-940b-55e14bac3475" providerId="AD" clId="Web-{2E966D9E-63D4-623D-620D-460DE554FD61}" dt="2025-03-26T17:16:44.074" v="167"/>
        <pc:sldMkLst>
          <pc:docMk/>
          <pc:sldMk cId="3274067511" sldId="259"/>
        </pc:sldMkLst>
        <pc:graphicFrameChg chg="mod modGraphic">
          <ac:chgData name="Karolina Kruczynska (2330380)" userId="S::2330380@student.uwtsd.ac.uk::f0e47f6e-a3cf-4f56-940b-55e14bac3475" providerId="AD" clId="Web-{2E966D9E-63D4-623D-620D-460DE554FD61}" dt="2025-03-26T17:16:44.074" v="167"/>
          <ac:graphicFrameMkLst>
            <pc:docMk/>
            <pc:sldMk cId="3274067511" sldId="259"/>
            <ac:graphicFrameMk id="9" creationId="{7E0CD3E3-856F-DD80-1550-DD6DBB2D3118}"/>
          </ac:graphicFrameMkLst>
        </pc:graphicFrameChg>
      </pc:sldChg>
      <pc:sldChg chg="addSp delSp modSp mod setBg modClrScheme chgLayout">
        <pc:chgData name="Karolina Kruczynska (2330380)" userId="S::2330380@student.uwtsd.ac.uk::f0e47f6e-a3cf-4f56-940b-55e14bac3475" providerId="AD" clId="Web-{2E966D9E-63D4-623D-620D-460DE554FD61}" dt="2025-03-26T21:36:17.929" v="574"/>
        <pc:sldMkLst>
          <pc:docMk/>
          <pc:sldMk cId="1936253391" sldId="261"/>
        </pc:sldMkLst>
        <pc:spChg chg="mod ord">
          <ac:chgData name="Karolina Kruczynska (2330380)" userId="S::2330380@student.uwtsd.ac.uk::f0e47f6e-a3cf-4f56-940b-55e14bac3475" providerId="AD" clId="Web-{2E966D9E-63D4-623D-620D-460DE554FD61}" dt="2025-03-26T21:36:17.929" v="574"/>
          <ac:spMkLst>
            <pc:docMk/>
            <pc:sldMk cId="1936253391" sldId="261"/>
            <ac:spMk id="3" creationId="{976D9B2A-3EE5-CC35-F884-915191846EE9}"/>
          </ac:spMkLst>
        </pc:spChg>
        <pc:spChg chg="mod">
          <ac:chgData name="Karolina Kruczynska (2330380)" userId="S::2330380@student.uwtsd.ac.uk::f0e47f6e-a3cf-4f56-940b-55e14bac3475" providerId="AD" clId="Web-{2E966D9E-63D4-623D-620D-460DE554FD61}" dt="2025-03-26T21:36:17.929" v="574"/>
          <ac:spMkLst>
            <pc:docMk/>
            <pc:sldMk cId="1936253391" sldId="261"/>
            <ac:spMk id="4" creationId="{4C660FB4-BAB2-9738-5281-5FED21A7134A}"/>
          </ac:spMkLst>
        </pc:spChg>
        <pc:spChg chg="mod">
          <ac:chgData name="Karolina Kruczynska (2330380)" userId="S::2330380@student.uwtsd.ac.uk::f0e47f6e-a3cf-4f56-940b-55e14bac3475" providerId="AD" clId="Web-{2E966D9E-63D4-623D-620D-460DE554FD61}" dt="2025-03-26T21:36:17.929" v="574"/>
          <ac:spMkLst>
            <pc:docMk/>
            <pc:sldMk cId="1936253391" sldId="261"/>
            <ac:spMk id="5" creationId="{4DA5B6BC-33C4-8581-5B54-5394739AD94A}"/>
          </ac:spMkLst>
        </pc:spChg>
        <pc:spChg chg="mod">
          <ac:chgData name="Karolina Kruczynska (2330380)" userId="S::2330380@student.uwtsd.ac.uk::f0e47f6e-a3cf-4f56-940b-55e14bac3475" providerId="AD" clId="Web-{2E966D9E-63D4-623D-620D-460DE554FD61}" dt="2025-03-26T21:36:17.929" v="574"/>
          <ac:spMkLst>
            <pc:docMk/>
            <pc:sldMk cId="1936253391" sldId="261"/>
            <ac:spMk id="6" creationId="{9D96D4F3-2228-E852-0A6D-51BE8D57C1CE}"/>
          </ac:spMkLst>
        </pc:spChg>
        <pc:spChg chg="mod ord">
          <ac:chgData name="Karolina Kruczynska (2330380)" userId="S::2330380@student.uwtsd.ac.uk::f0e47f6e-a3cf-4f56-940b-55e14bac3475" providerId="AD" clId="Web-{2E966D9E-63D4-623D-620D-460DE554FD61}" dt="2025-03-26T21:36:17.929" v="574"/>
          <ac:spMkLst>
            <pc:docMk/>
            <pc:sldMk cId="1936253391" sldId="261"/>
            <ac:spMk id="9" creationId="{83F0936D-0F0E-F9FB-8787-1391A604C8D8}"/>
          </ac:spMkLst>
        </pc:spChg>
        <pc:picChg chg="add del">
          <ac:chgData name="Karolina Kruczynska (2330380)" userId="S::2330380@student.uwtsd.ac.uk::f0e47f6e-a3cf-4f56-940b-55e14bac3475" providerId="AD" clId="Web-{2E966D9E-63D4-623D-620D-460DE554FD61}" dt="2025-03-26T21:36:17.929" v="574"/>
          <ac:picMkLst>
            <pc:docMk/>
            <pc:sldMk cId="1936253391" sldId="261"/>
            <ac:picMk id="12" creationId="{46633B61-C33F-4F77-9E06-55A121F85DE3}"/>
          </ac:picMkLst>
        </pc:picChg>
      </pc:sldChg>
      <pc:sldChg chg="addSp delSp modSp">
        <pc:chgData name="Karolina Kruczynska (2330380)" userId="S::2330380@student.uwtsd.ac.uk::f0e47f6e-a3cf-4f56-940b-55e14bac3475" providerId="AD" clId="Web-{2E966D9E-63D4-623D-620D-460DE554FD61}" dt="2025-03-26T18:35:30.853" v="486"/>
        <pc:sldMkLst>
          <pc:docMk/>
          <pc:sldMk cId="4011124426" sldId="262"/>
        </pc:sldMkLst>
        <pc:spChg chg="mod">
          <ac:chgData name="Karolina Kruczynska (2330380)" userId="S::2330380@student.uwtsd.ac.uk::f0e47f6e-a3cf-4f56-940b-55e14bac3475" providerId="AD" clId="Web-{2E966D9E-63D4-623D-620D-460DE554FD61}" dt="2025-03-26T17:51:36.549" v="364" actId="1076"/>
          <ac:spMkLst>
            <pc:docMk/>
            <pc:sldMk cId="4011124426" sldId="262"/>
            <ac:spMk id="7" creationId="{C8D5E2BF-A85D-C1E1-B145-47BCFAFD8952}"/>
          </ac:spMkLst>
        </pc:spChg>
        <pc:spChg chg="add del mod">
          <ac:chgData name="Karolina Kruczynska (2330380)" userId="S::2330380@student.uwtsd.ac.uk::f0e47f6e-a3cf-4f56-940b-55e14bac3475" providerId="AD" clId="Web-{2E966D9E-63D4-623D-620D-460DE554FD61}" dt="2025-03-26T17:26:10.156" v="206"/>
          <ac:spMkLst>
            <pc:docMk/>
            <pc:sldMk cId="4011124426" sldId="262"/>
            <ac:spMk id="9" creationId="{B1748FE9-7BC8-BC86-5DE3-9A6804A80634}"/>
          </ac:spMkLst>
        </pc:spChg>
        <pc:spChg chg="mod">
          <ac:chgData name="Karolina Kruczynska (2330380)" userId="S::2330380@student.uwtsd.ac.uk::f0e47f6e-a3cf-4f56-940b-55e14bac3475" providerId="AD" clId="Web-{2E966D9E-63D4-623D-620D-460DE554FD61}" dt="2025-03-26T17:52:12.535" v="371" actId="1076"/>
          <ac:spMkLst>
            <pc:docMk/>
            <pc:sldMk cId="4011124426" sldId="262"/>
            <ac:spMk id="10" creationId="{4C863F55-FFAD-62EF-7730-2B4B544C88D9}"/>
          </ac:spMkLst>
        </pc:spChg>
        <pc:spChg chg="add del mod">
          <ac:chgData name="Karolina Kruczynska (2330380)" userId="S::2330380@student.uwtsd.ac.uk::f0e47f6e-a3cf-4f56-940b-55e14bac3475" providerId="AD" clId="Web-{2E966D9E-63D4-623D-620D-460DE554FD61}" dt="2025-03-26T17:50:40.639" v="334"/>
          <ac:spMkLst>
            <pc:docMk/>
            <pc:sldMk cId="4011124426" sldId="262"/>
            <ac:spMk id="11" creationId="{339EC156-B651-66FB-95FF-2E7E0D0EE120}"/>
          </ac:spMkLst>
        </pc:spChg>
        <pc:spChg chg="add del">
          <ac:chgData name="Karolina Kruczynska (2330380)" userId="S::2330380@student.uwtsd.ac.uk::f0e47f6e-a3cf-4f56-940b-55e14bac3475" providerId="AD" clId="Web-{2E966D9E-63D4-623D-620D-460DE554FD61}" dt="2025-03-26T17:28:27.149" v="227"/>
          <ac:spMkLst>
            <pc:docMk/>
            <pc:sldMk cId="4011124426" sldId="262"/>
            <ac:spMk id="13" creationId="{339EC156-B651-66FB-95FF-2E7E0D0EE120}"/>
          </ac:spMkLst>
        </pc:spChg>
        <pc:spChg chg="add del mod">
          <ac:chgData name="Karolina Kruczynska (2330380)" userId="S::2330380@student.uwtsd.ac.uk::f0e47f6e-a3cf-4f56-940b-55e14bac3475" providerId="AD" clId="Web-{2E966D9E-63D4-623D-620D-460DE554FD61}" dt="2025-03-26T17:51:05.953" v="352"/>
          <ac:spMkLst>
            <pc:docMk/>
            <pc:sldMk cId="4011124426" sldId="262"/>
            <ac:spMk id="15" creationId="{9880B835-A4B6-BE11-5D9D-74A2C7B4A6BF}"/>
          </ac:spMkLst>
        </pc:spChg>
        <pc:graphicFrameChg chg="add del mod modGraphic">
          <ac:chgData name="Karolina Kruczynska (2330380)" userId="S::2330380@student.uwtsd.ac.uk::f0e47f6e-a3cf-4f56-940b-55e14bac3475" providerId="AD" clId="Web-{2E966D9E-63D4-623D-620D-460DE554FD61}" dt="2025-03-26T17:19:06.520" v="198"/>
          <ac:graphicFrameMkLst>
            <pc:docMk/>
            <pc:sldMk cId="4011124426" sldId="262"/>
            <ac:graphicFrameMk id="2" creationId="{849378ED-6C75-10F0-7DDA-4503720C7C1A}"/>
          </ac:graphicFrameMkLst>
        </pc:graphicFrameChg>
        <pc:graphicFrameChg chg="mod modGraphic">
          <ac:chgData name="Karolina Kruczynska (2330380)" userId="S::2330380@student.uwtsd.ac.uk::f0e47f6e-a3cf-4f56-940b-55e14bac3475" providerId="AD" clId="Web-{2E966D9E-63D4-623D-620D-460DE554FD61}" dt="2025-03-26T18:35:30.853" v="486"/>
          <ac:graphicFrameMkLst>
            <pc:docMk/>
            <pc:sldMk cId="4011124426" sldId="262"/>
            <ac:graphicFrameMk id="3" creationId="{C8EAB881-0C7C-45B5-4CEE-D03EFD982B7F}"/>
          </ac:graphicFrameMkLst>
        </pc:graphicFrameChg>
        <pc:graphicFrameChg chg="add del mod modGraphic">
          <ac:chgData name="Karolina Kruczynska (2330380)" userId="S::2330380@student.uwtsd.ac.uk::f0e47f6e-a3cf-4f56-940b-55e14bac3475" providerId="AD" clId="Web-{2E966D9E-63D4-623D-620D-460DE554FD61}" dt="2025-03-26T17:52:57.069" v="378"/>
          <ac:graphicFrameMkLst>
            <pc:docMk/>
            <pc:sldMk cId="4011124426" sldId="262"/>
            <ac:graphicFrameMk id="8" creationId="{50E264C5-7B8B-9046-00AC-163EECF88E8C}"/>
          </ac:graphicFrameMkLst>
        </pc:graphicFrameChg>
        <pc:graphicFrameChg chg="add del mod modGraphic">
          <ac:chgData name="Karolina Kruczynska (2330380)" userId="S::2330380@student.uwtsd.ac.uk::f0e47f6e-a3cf-4f56-940b-55e14bac3475" providerId="AD" clId="Web-{2E966D9E-63D4-623D-620D-460DE554FD61}" dt="2025-03-26T17:28:36.431" v="231"/>
          <ac:graphicFrameMkLst>
            <pc:docMk/>
            <pc:sldMk cId="4011124426" sldId="262"/>
            <ac:graphicFrameMk id="12" creationId="{C50849BE-4550-F23A-A258-D7E64AC2B733}"/>
          </ac:graphicFrameMkLst>
        </pc:graphicFrameChg>
      </pc:sldChg>
      <pc:sldChg chg="modSp">
        <pc:chgData name="Karolina Kruczynska (2330380)" userId="S::2330380@student.uwtsd.ac.uk::f0e47f6e-a3cf-4f56-940b-55e14bac3475" providerId="AD" clId="Web-{2E966D9E-63D4-623D-620D-460DE554FD61}" dt="2025-03-26T16:19:05.140" v="1" actId="14100"/>
        <pc:sldMkLst>
          <pc:docMk/>
          <pc:sldMk cId="1336094310" sldId="263"/>
        </pc:sldMkLst>
        <pc:picChg chg="mod">
          <ac:chgData name="Karolina Kruczynska (2330380)" userId="S::2330380@student.uwtsd.ac.uk::f0e47f6e-a3cf-4f56-940b-55e14bac3475" providerId="AD" clId="Web-{2E966D9E-63D4-623D-620D-460DE554FD61}" dt="2025-03-26T16:19:05.140" v="1" actId="14100"/>
          <ac:picMkLst>
            <pc:docMk/>
            <pc:sldMk cId="1336094310" sldId="263"/>
            <ac:picMk id="7" creationId="{BCC09A0D-622B-288E-2DB3-6FA90C6BF7E2}"/>
          </ac:picMkLst>
        </pc:picChg>
        <pc:picChg chg="mod">
          <ac:chgData name="Karolina Kruczynska (2330380)" userId="S::2330380@student.uwtsd.ac.uk::f0e47f6e-a3cf-4f56-940b-55e14bac3475" providerId="AD" clId="Web-{2E966D9E-63D4-623D-620D-460DE554FD61}" dt="2025-03-26T16:18:45.155" v="0"/>
          <ac:picMkLst>
            <pc:docMk/>
            <pc:sldMk cId="1336094310" sldId="263"/>
            <ac:picMk id="8" creationId="{40EC1543-2394-6092-51CD-35F834EEB92F}"/>
          </ac:picMkLst>
        </pc:picChg>
      </pc:sldChg>
      <pc:sldChg chg="modSp">
        <pc:chgData name="Karolina Kruczynska (2330380)" userId="S::2330380@student.uwtsd.ac.uk::f0e47f6e-a3cf-4f56-940b-55e14bac3475" providerId="AD" clId="Web-{2E966D9E-63D4-623D-620D-460DE554FD61}" dt="2025-03-26T17:34:10.030" v="279"/>
        <pc:sldMkLst>
          <pc:docMk/>
          <pc:sldMk cId="2289293237" sldId="267"/>
        </pc:sldMkLst>
        <pc:graphicFrameChg chg="mod modGraphic">
          <ac:chgData name="Karolina Kruczynska (2330380)" userId="S::2330380@student.uwtsd.ac.uk::f0e47f6e-a3cf-4f56-940b-55e14bac3475" providerId="AD" clId="Web-{2E966D9E-63D4-623D-620D-460DE554FD61}" dt="2025-03-26T17:34:10.030" v="279"/>
          <ac:graphicFrameMkLst>
            <pc:docMk/>
            <pc:sldMk cId="2289293237" sldId="267"/>
            <ac:graphicFrameMk id="7" creationId="{27D0F05C-8BCB-8443-6096-089944FDE86F}"/>
          </ac:graphicFrameMkLst>
        </pc:graphicFrameChg>
      </pc:sldChg>
      <pc:sldChg chg="modSp">
        <pc:chgData name="Karolina Kruczynska (2330380)" userId="S::2330380@student.uwtsd.ac.uk::f0e47f6e-a3cf-4f56-940b-55e14bac3475" providerId="AD" clId="Web-{2E966D9E-63D4-623D-620D-460DE554FD61}" dt="2025-03-26T17:42:29.483" v="291"/>
        <pc:sldMkLst>
          <pc:docMk/>
          <pc:sldMk cId="1528352655" sldId="268"/>
        </pc:sldMkLst>
        <pc:graphicFrameChg chg="mod modGraphic">
          <ac:chgData name="Karolina Kruczynska (2330380)" userId="S::2330380@student.uwtsd.ac.uk::f0e47f6e-a3cf-4f56-940b-55e14bac3475" providerId="AD" clId="Web-{2E966D9E-63D4-623D-620D-460DE554FD61}" dt="2025-03-26T17:42:29.483" v="291"/>
          <ac:graphicFrameMkLst>
            <pc:docMk/>
            <pc:sldMk cId="1528352655" sldId="268"/>
            <ac:graphicFrameMk id="10" creationId="{E0FA9A32-BF42-9DFB-4DA0-589EC3B4FA3C}"/>
          </ac:graphicFrameMkLst>
        </pc:graphicFrameChg>
      </pc:sldChg>
      <pc:sldChg chg="addSp delSp modSp">
        <pc:chgData name="Karolina Kruczynska (2330380)" userId="S::2330380@student.uwtsd.ac.uk::f0e47f6e-a3cf-4f56-940b-55e14bac3475" providerId="AD" clId="Web-{2E966D9E-63D4-623D-620D-460DE554FD61}" dt="2025-03-26T21:20:35.836" v="528" actId="20577"/>
        <pc:sldMkLst>
          <pc:docMk/>
          <pc:sldMk cId="3013070651" sldId="271"/>
        </pc:sldMkLst>
        <pc:spChg chg="mod">
          <ac:chgData name="Karolina Kruczynska (2330380)" userId="S::2330380@student.uwtsd.ac.uk::f0e47f6e-a3cf-4f56-940b-55e14bac3475" providerId="AD" clId="Web-{2E966D9E-63D4-623D-620D-460DE554FD61}" dt="2025-03-26T21:19:55.366" v="512" actId="14100"/>
          <ac:spMkLst>
            <pc:docMk/>
            <pc:sldMk cId="3013070651" sldId="271"/>
            <ac:spMk id="3" creationId="{EB4C5CF2-E13E-D2F0-6DEC-3E015268324D}"/>
          </ac:spMkLst>
        </pc:spChg>
        <pc:spChg chg="mod">
          <ac:chgData name="Karolina Kruczynska (2330380)" userId="S::2330380@student.uwtsd.ac.uk::f0e47f6e-a3cf-4f56-940b-55e14bac3475" providerId="AD" clId="Web-{2E966D9E-63D4-623D-620D-460DE554FD61}" dt="2025-03-26T21:19:28.240" v="508" actId="1076"/>
          <ac:spMkLst>
            <pc:docMk/>
            <pc:sldMk cId="3013070651" sldId="271"/>
            <ac:spMk id="8" creationId="{DDB6CD7E-86BF-9636-67B1-BCDD303D72A5}"/>
          </ac:spMkLst>
        </pc:spChg>
        <pc:spChg chg="add del">
          <ac:chgData name="Karolina Kruczynska (2330380)" userId="S::2330380@student.uwtsd.ac.uk::f0e47f6e-a3cf-4f56-940b-55e14bac3475" providerId="AD" clId="Web-{2E966D9E-63D4-623D-620D-460DE554FD61}" dt="2025-03-26T21:19:04.145" v="501"/>
          <ac:spMkLst>
            <pc:docMk/>
            <pc:sldMk cId="3013070651" sldId="271"/>
            <ac:spMk id="9" creationId="{20814CAC-3D2C-4DD3-23B9-6A390C4FE9FF}"/>
          </ac:spMkLst>
        </pc:spChg>
        <pc:spChg chg="add del">
          <ac:chgData name="Karolina Kruczynska (2330380)" userId="S::2330380@student.uwtsd.ac.uk::f0e47f6e-a3cf-4f56-940b-55e14bac3475" providerId="AD" clId="Web-{2E966D9E-63D4-623D-620D-460DE554FD61}" dt="2025-03-26T21:18:53.130" v="500"/>
          <ac:spMkLst>
            <pc:docMk/>
            <pc:sldMk cId="3013070651" sldId="271"/>
            <ac:spMk id="10" creationId="{924F438C-AEE7-FAF7-9A5B-566ECEAF1430}"/>
          </ac:spMkLst>
        </pc:spChg>
        <pc:spChg chg="add mod">
          <ac:chgData name="Karolina Kruczynska (2330380)" userId="S::2330380@student.uwtsd.ac.uk::f0e47f6e-a3cf-4f56-940b-55e14bac3475" providerId="AD" clId="Web-{2E966D9E-63D4-623D-620D-460DE554FD61}" dt="2025-03-26T21:20:00.538" v="513" actId="1076"/>
          <ac:spMkLst>
            <pc:docMk/>
            <pc:sldMk cId="3013070651" sldId="271"/>
            <ac:spMk id="11" creationId="{283292EC-9C48-F54F-98B7-20515A8ABD84}"/>
          </ac:spMkLst>
        </pc:spChg>
        <pc:spChg chg="add mod">
          <ac:chgData name="Karolina Kruczynska (2330380)" userId="S::2330380@student.uwtsd.ac.uk::f0e47f6e-a3cf-4f56-940b-55e14bac3475" providerId="AD" clId="Web-{2E966D9E-63D4-623D-620D-460DE554FD61}" dt="2025-03-26T21:20:35.836" v="528" actId="20577"/>
          <ac:spMkLst>
            <pc:docMk/>
            <pc:sldMk cId="3013070651" sldId="271"/>
            <ac:spMk id="12" creationId="{D036965D-1A2F-87E2-02E8-C8EB249BE649}"/>
          </ac:spMkLst>
        </pc:spChg>
        <pc:picChg chg="mod">
          <ac:chgData name="Karolina Kruczynska (2330380)" userId="S::2330380@student.uwtsd.ac.uk::f0e47f6e-a3cf-4f56-940b-55e14bac3475" providerId="AD" clId="Web-{2E966D9E-63D4-623D-620D-460DE554FD61}" dt="2025-03-26T21:19:48.788" v="510" actId="1076"/>
          <ac:picMkLst>
            <pc:docMk/>
            <pc:sldMk cId="3013070651" sldId="271"/>
            <ac:picMk id="2" creationId="{5AF22632-6AAE-B1F5-D92E-4594D3778631}"/>
          </ac:picMkLst>
        </pc:picChg>
        <pc:picChg chg="add mod">
          <ac:chgData name="Karolina Kruczynska (2330380)" userId="S::2330380@student.uwtsd.ac.uk::f0e47f6e-a3cf-4f56-940b-55e14bac3475" providerId="AD" clId="Web-{2E966D9E-63D4-623D-620D-460DE554FD61}" dt="2025-03-26T21:18:18.660" v="494" actId="1076"/>
          <ac:picMkLst>
            <pc:docMk/>
            <pc:sldMk cId="3013070651" sldId="271"/>
            <ac:picMk id="7" creationId="{F01CCC8D-1B02-E327-F860-73310D074C2A}"/>
          </ac:picMkLst>
        </pc:picChg>
      </pc:sldChg>
      <pc:sldChg chg="modSp del">
        <pc:chgData name="Karolina Kruczynska (2330380)" userId="S::2330380@student.uwtsd.ac.uk::f0e47f6e-a3cf-4f56-940b-55e14bac3475" providerId="AD" clId="Web-{2E966D9E-63D4-623D-620D-460DE554FD61}" dt="2025-03-26T21:20:43.836" v="529"/>
        <pc:sldMkLst>
          <pc:docMk/>
          <pc:sldMk cId="4039933563" sldId="273"/>
        </pc:sldMkLst>
        <pc:picChg chg="mod">
          <ac:chgData name="Karolina Kruczynska (2330380)" userId="S::2330380@student.uwtsd.ac.uk::f0e47f6e-a3cf-4f56-940b-55e14bac3475" providerId="AD" clId="Web-{2E966D9E-63D4-623D-620D-460DE554FD61}" dt="2025-03-26T21:17:49.581" v="489" actId="1076"/>
          <ac:picMkLst>
            <pc:docMk/>
            <pc:sldMk cId="4039933563" sldId="273"/>
            <ac:picMk id="9" creationId="{A5543E7F-153C-24B8-3BA2-C159C4128B82}"/>
          </ac:picMkLst>
        </pc:picChg>
      </pc:sldChg>
      <pc:sldChg chg="new del">
        <pc:chgData name="Karolina Kruczynska (2330380)" userId="S::2330380@student.uwtsd.ac.uk::f0e47f6e-a3cf-4f56-940b-55e14bac3475" providerId="AD" clId="Web-{2E966D9E-63D4-623D-620D-460DE554FD61}" dt="2025-03-26T16:33:26.348" v="49"/>
        <pc:sldMkLst>
          <pc:docMk/>
          <pc:sldMk cId="437723220" sldId="275"/>
        </pc:sldMkLst>
      </pc:sldChg>
      <pc:sldChg chg="addSp delSp modSp new ord">
        <pc:chgData name="Karolina Kruczynska (2330380)" userId="S::2330380@student.uwtsd.ac.uk::f0e47f6e-a3cf-4f56-940b-55e14bac3475" providerId="AD" clId="Web-{2E966D9E-63D4-623D-620D-460DE554FD61}" dt="2025-03-26T21:25:52.612" v="560" actId="1076"/>
        <pc:sldMkLst>
          <pc:docMk/>
          <pc:sldMk cId="658056222" sldId="275"/>
        </pc:sldMkLst>
        <pc:spChg chg="del mod">
          <ac:chgData name="Karolina Kruczynska (2330380)" userId="S::2330380@student.uwtsd.ac.uk::f0e47f6e-a3cf-4f56-940b-55e14bac3475" providerId="AD" clId="Web-{2E966D9E-63D4-623D-620D-460DE554FD61}" dt="2025-03-26T21:21:33.432" v="532"/>
          <ac:spMkLst>
            <pc:docMk/>
            <pc:sldMk cId="658056222" sldId="275"/>
            <ac:spMk id="2" creationId="{EF29EA54-00B8-94D7-0979-6EDF066D93E1}"/>
          </ac:spMkLst>
        </pc:spChg>
        <pc:spChg chg="del">
          <ac:chgData name="Karolina Kruczynska (2330380)" userId="S::2330380@student.uwtsd.ac.uk::f0e47f6e-a3cf-4f56-940b-55e14bac3475" providerId="AD" clId="Web-{2E966D9E-63D4-623D-620D-460DE554FD61}" dt="2025-03-26T21:21:38.354" v="533"/>
          <ac:spMkLst>
            <pc:docMk/>
            <pc:sldMk cId="658056222" sldId="275"/>
            <ac:spMk id="3" creationId="{71FCB703-040F-19B2-F9EB-9B155BDA7CF1}"/>
          </ac:spMkLst>
        </pc:spChg>
        <pc:spChg chg="mod">
          <ac:chgData name="Karolina Kruczynska (2330380)" userId="S::2330380@student.uwtsd.ac.uk::f0e47f6e-a3cf-4f56-940b-55e14bac3475" providerId="AD" clId="Web-{2E966D9E-63D4-623D-620D-460DE554FD61}" dt="2025-03-26T21:25:37.486" v="558"/>
          <ac:spMkLst>
            <pc:docMk/>
            <pc:sldMk cId="658056222" sldId="275"/>
            <ac:spMk id="4" creationId="{ECF0CC1E-F937-A1C5-17B9-23F8B1A970CD}"/>
          </ac:spMkLst>
        </pc:spChg>
        <pc:spChg chg="mod">
          <ac:chgData name="Karolina Kruczynska (2330380)" userId="S::2330380@student.uwtsd.ac.uk::f0e47f6e-a3cf-4f56-940b-55e14bac3475" providerId="AD" clId="Web-{2E966D9E-63D4-623D-620D-460DE554FD61}" dt="2025-03-26T21:25:37.486" v="558"/>
          <ac:spMkLst>
            <pc:docMk/>
            <pc:sldMk cId="658056222" sldId="275"/>
            <ac:spMk id="5" creationId="{7556CE10-AC48-E266-9B66-849349FE31EC}"/>
          </ac:spMkLst>
        </pc:spChg>
        <pc:spChg chg="mod">
          <ac:chgData name="Karolina Kruczynska (2330380)" userId="S::2330380@student.uwtsd.ac.uk::f0e47f6e-a3cf-4f56-940b-55e14bac3475" providerId="AD" clId="Web-{2E966D9E-63D4-623D-620D-460DE554FD61}" dt="2025-03-26T21:25:37.486" v="558"/>
          <ac:spMkLst>
            <pc:docMk/>
            <pc:sldMk cId="658056222" sldId="275"/>
            <ac:spMk id="6" creationId="{2ACADDDB-1D11-1ED3-2EF1-4DD83B848B61}"/>
          </ac:spMkLst>
        </pc:spChg>
        <pc:spChg chg="add mod ord">
          <ac:chgData name="Karolina Kruczynska (2330380)" userId="S::2330380@student.uwtsd.ac.uk::f0e47f6e-a3cf-4f56-940b-55e14bac3475" providerId="AD" clId="Web-{2E966D9E-63D4-623D-620D-460DE554FD61}" dt="2025-03-26T21:25:37.486" v="558"/>
          <ac:spMkLst>
            <pc:docMk/>
            <pc:sldMk cId="658056222" sldId="275"/>
            <ac:spMk id="7" creationId="{DC7A8597-DE95-1983-E438-A2105FAE4B75}"/>
          </ac:spMkLst>
        </pc:spChg>
        <pc:picChg chg="add mod ord">
          <ac:chgData name="Karolina Kruczynska (2330380)" userId="S::2330380@student.uwtsd.ac.uk::f0e47f6e-a3cf-4f56-940b-55e14bac3475" providerId="AD" clId="Web-{2E966D9E-63D4-623D-620D-460DE554FD61}" dt="2025-03-26T21:25:52.612" v="560" actId="1076"/>
          <ac:picMkLst>
            <pc:docMk/>
            <pc:sldMk cId="658056222" sldId="275"/>
            <ac:picMk id="8" creationId="{F76E3E80-9E41-D32B-5AFB-76B6EB2D480B}"/>
          </ac:picMkLst>
        </pc:picChg>
      </pc:sldChg>
    </pc:docChg>
  </pc:docChgLst>
  <pc:docChgLst>
    <pc:chgData clId="Web-{94EF6C1E-ADE9-C889-BA68-B25498900B46}"/>
    <pc:docChg chg="modSld">
      <pc:chgData name="" userId="" providerId="" clId="Web-{94EF6C1E-ADE9-C889-BA68-B25498900B46}" dt="2025-01-30T20:03:26.379" v="58" actId="1076"/>
      <pc:docMkLst>
        <pc:docMk/>
      </pc:docMkLst>
      <pc:sldChg chg="modSp">
        <pc:chgData name="" userId="" providerId="" clId="Web-{94EF6C1E-ADE9-C889-BA68-B25498900B46}" dt="2025-01-30T20:03:26.379" v="58" actId="1076"/>
        <pc:sldMkLst>
          <pc:docMk/>
          <pc:sldMk cId="109857222" sldId="256"/>
        </pc:sldMkLst>
        <pc:spChg chg="mod">
          <ac:chgData name="" userId="" providerId="" clId="Web-{94EF6C1E-ADE9-C889-BA68-B25498900B46}" dt="2025-01-30T20:03:22.504" v="57" actId="14100"/>
          <ac:spMkLst>
            <pc:docMk/>
            <pc:sldMk cId="109857222" sldId="256"/>
            <ac:spMk id="2" creationId="{00000000-0000-0000-0000-000000000000}"/>
          </ac:spMkLst>
        </pc:spChg>
        <pc:spChg chg="mod">
          <ac:chgData name="" userId="" providerId="" clId="Web-{94EF6C1E-ADE9-C889-BA68-B25498900B46}" dt="2025-01-30T20:03:26.379" v="58" actId="1076"/>
          <ac:spMkLst>
            <pc:docMk/>
            <pc:sldMk cId="109857222" sldId="256"/>
            <ac:spMk id="3" creationId="{00000000-0000-0000-0000-000000000000}"/>
          </ac:spMkLst>
        </pc:spChg>
      </pc:sldChg>
    </pc:docChg>
  </pc:docChgLst>
  <pc:docChgLst>
    <pc:chgData name="Karolina Kruczynska (2330380)" userId="S::2330380@student.uwtsd.ac.uk::f0e47f6e-a3cf-4f56-940b-55e14bac3475" providerId="AD" clId="Web-{662D5E46-3B46-E11A-803E-30FA68EA83D7}"/>
    <pc:docChg chg="addSld delSld modSld">
      <pc:chgData name="Karolina Kruczynska (2330380)" userId="S::2330380@student.uwtsd.ac.uk::f0e47f6e-a3cf-4f56-940b-55e14bac3475" providerId="AD" clId="Web-{662D5E46-3B46-E11A-803E-30FA68EA83D7}" dt="2025-03-12T17:52:25.860" v="341"/>
      <pc:docMkLst>
        <pc:docMk/>
      </pc:docMkLst>
      <pc:sldChg chg="modSp">
        <pc:chgData name="Karolina Kruczynska (2330380)" userId="S::2330380@student.uwtsd.ac.uk::f0e47f6e-a3cf-4f56-940b-55e14bac3475" providerId="AD" clId="Web-{662D5E46-3B46-E11A-803E-30FA68EA83D7}" dt="2025-03-12T17:48:10.288" v="317" actId="20577"/>
        <pc:sldMkLst>
          <pc:docMk/>
          <pc:sldMk cId="109857222" sldId="256"/>
        </pc:sldMkLst>
        <pc:spChg chg="mod">
          <ac:chgData name="Karolina Kruczynska (2330380)" userId="S::2330380@student.uwtsd.ac.uk::f0e47f6e-a3cf-4f56-940b-55e14bac3475" providerId="AD" clId="Web-{662D5E46-3B46-E11A-803E-30FA68EA83D7}" dt="2025-03-12T17:48:10.288" v="317" actId="20577"/>
          <ac:spMkLst>
            <pc:docMk/>
            <pc:sldMk cId="109857222" sldId="256"/>
            <ac:spMk id="2" creationId="{A62FE915-8C48-F972-61AC-60C49FB90873}"/>
          </ac:spMkLst>
        </pc:spChg>
      </pc:sldChg>
      <pc:sldChg chg="modSp">
        <pc:chgData name="Karolina Kruczynska (2330380)" userId="S::2330380@student.uwtsd.ac.uk::f0e47f6e-a3cf-4f56-940b-55e14bac3475" providerId="AD" clId="Web-{662D5E46-3B46-E11A-803E-30FA68EA83D7}" dt="2025-03-12T17:48:17.147" v="319" actId="20577"/>
        <pc:sldMkLst>
          <pc:docMk/>
          <pc:sldMk cId="2273003764" sldId="257"/>
        </pc:sldMkLst>
        <pc:spChg chg="mod">
          <ac:chgData name="Karolina Kruczynska (2330380)" userId="S::2330380@student.uwtsd.ac.uk::f0e47f6e-a3cf-4f56-940b-55e14bac3475" providerId="AD" clId="Web-{662D5E46-3B46-E11A-803E-30FA68EA83D7}" dt="2025-03-12T17:48:17.147" v="319" actId="20577"/>
          <ac:spMkLst>
            <pc:docMk/>
            <pc:sldMk cId="2273003764" sldId="257"/>
            <ac:spMk id="2" creationId="{634A50F1-5485-7281-32B3-F3870B018268}"/>
          </ac:spMkLst>
        </pc:spChg>
        <pc:spChg chg="mod">
          <ac:chgData name="Karolina Kruczynska (2330380)" userId="S::2330380@student.uwtsd.ac.uk::f0e47f6e-a3cf-4f56-940b-55e14bac3475" providerId="AD" clId="Web-{662D5E46-3B46-E11A-803E-30FA68EA83D7}" dt="2025-03-12T17:37:25.825" v="237" actId="20577"/>
          <ac:spMkLst>
            <pc:docMk/>
            <pc:sldMk cId="2273003764" sldId="257"/>
            <ac:spMk id="7" creationId="{CA97E380-1C82-F4FB-2C0C-4867BC4DEF47}"/>
          </ac:spMkLst>
        </pc:spChg>
      </pc:sldChg>
      <pc:sldChg chg="modSp">
        <pc:chgData name="Karolina Kruczynska (2330380)" userId="S::2330380@student.uwtsd.ac.uk::f0e47f6e-a3cf-4f56-940b-55e14bac3475" providerId="AD" clId="Web-{662D5E46-3B46-E11A-803E-30FA68EA83D7}" dt="2025-03-12T17:50:49.732" v="338" actId="20577"/>
        <pc:sldMkLst>
          <pc:docMk/>
          <pc:sldMk cId="1765405722" sldId="258"/>
        </pc:sldMkLst>
        <pc:spChg chg="mod">
          <ac:chgData name="Karolina Kruczynska (2330380)" userId="S::2330380@student.uwtsd.ac.uk::f0e47f6e-a3cf-4f56-940b-55e14bac3475" providerId="AD" clId="Web-{662D5E46-3B46-E11A-803E-30FA68EA83D7}" dt="2025-03-12T17:50:33.497" v="331" actId="1076"/>
          <ac:spMkLst>
            <pc:docMk/>
            <pc:sldMk cId="1765405722" sldId="258"/>
            <ac:spMk id="3" creationId="{6447BD7F-0442-AE2E-138D-5E06A5C27288}"/>
          </ac:spMkLst>
        </pc:spChg>
        <pc:spChg chg="mod">
          <ac:chgData name="Karolina Kruczynska (2330380)" userId="S::2330380@student.uwtsd.ac.uk::f0e47f6e-a3cf-4f56-940b-55e14bac3475" providerId="AD" clId="Web-{662D5E46-3B46-E11A-803E-30FA68EA83D7}" dt="2025-03-12T17:50:49.732" v="338" actId="20577"/>
          <ac:spMkLst>
            <pc:docMk/>
            <pc:sldMk cId="1765405722" sldId="258"/>
            <ac:spMk id="4" creationId="{CC27E8A9-DEF9-6BA9-4582-995B7A2C7B1E}"/>
          </ac:spMkLst>
        </pc:spChg>
      </pc:sldChg>
      <pc:sldChg chg="modSp">
        <pc:chgData name="Karolina Kruczynska (2330380)" userId="S::2330380@student.uwtsd.ac.uk::f0e47f6e-a3cf-4f56-940b-55e14bac3475" providerId="AD" clId="Web-{662D5E46-3B46-E11A-803E-30FA68EA83D7}" dt="2025-03-12T17:48:26.507" v="320" actId="20577"/>
        <pc:sldMkLst>
          <pc:docMk/>
          <pc:sldMk cId="3274067511" sldId="259"/>
        </pc:sldMkLst>
        <pc:spChg chg="mod">
          <ac:chgData name="Karolina Kruczynska (2330380)" userId="S::2330380@student.uwtsd.ac.uk::f0e47f6e-a3cf-4f56-940b-55e14bac3475" providerId="AD" clId="Web-{662D5E46-3B46-E11A-803E-30FA68EA83D7}" dt="2025-03-12T17:48:26.507" v="320" actId="20577"/>
          <ac:spMkLst>
            <pc:docMk/>
            <pc:sldMk cId="3274067511" sldId="259"/>
            <ac:spMk id="57" creationId="{71BB5262-8C3A-C52C-C4FF-BC930E652788}"/>
          </ac:spMkLst>
        </pc:spChg>
        <pc:graphicFrameChg chg="mod modGraphic">
          <ac:chgData name="Karolina Kruczynska (2330380)" userId="S::2330380@student.uwtsd.ac.uk::f0e47f6e-a3cf-4f56-940b-55e14bac3475" providerId="AD" clId="Web-{662D5E46-3B46-E11A-803E-30FA68EA83D7}" dt="2025-03-12T17:37:13.074" v="235"/>
          <ac:graphicFrameMkLst>
            <pc:docMk/>
            <pc:sldMk cId="3274067511" sldId="259"/>
            <ac:graphicFrameMk id="9" creationId="{7E0CD3E3-856F-DD80-1550-DD6DBB2D3118}"/>
          </ac:graphicFrameMkLst>
        </pc:graphicFrameChg>
      </pc:sldChg>
      <pc:sldChg chg="addSp delSp modSp mod setBg addAnim delAnim">
        <pc:chgData name="Karolina Kruczynska (2330380)" userId="S::2330380@student.uwtsd.ac.uk::f0e47f6e-a3cf-4f56-940b-55e14bac3475" providerId="AD" clId="Web-{662D5E46-3B46-E11A-803E-30FA68EA83D7}" dt="2025-03-12T17:52:25.860" v="341"/>
        <pc:sldMkLst>
          <pc:docMk/>
          <pc:sldMk cId="496574379" sldId="260"/>
        </pc:sldMkLst>
        <pc:spChg chg="add del mod">
          <ac:chgData name="Karolina Kruczynska (2330380)" userId="S::2330380@student.uwtsd.ac.uk::f0e47f6e-a3cf-4f56-940b-55e14bac3475" providerId="AD" clId="Web-{662D5E46-3B46-E11A-803E-30FA68EA83D7}" dt="2025-03-12T17:52:25.860" v="341"/>
          <ac:spMkLst>
            <pc:docMk/>
            <pc:sldMk cId="496574379" sldId="260"/>
            <ac:spMk id="2" creationId="{605AADD9-E5E4-372D-BB14-8FF11CE602FE}"/>
          </ac:spMkLst>
        </pc:spChg>
        <pc:spChg chg="mod">
          <ac:chgData name="Karolina Kruczynska (2330380)" userId="S::2330380@student.uwtsd.ac.uk::f0e47f6e-a3cf-4f56-940b-55e14bac3475" providerId="AD" clId="Web-{662D5E46-3B46-E11A-803E-30FA68EA83D7}" dt="2025-03-12T17:41:03.802" v="263" actId="1076"/>
          <ac:spMkLst>
            <pc:docMk/>
            <pc:sldMk cId="496574379" sldId="260"/>
            <ac:spMk id="3" creationId="{A7E37E6B-0B30-A50B-CEC0-16ECE37FEF62}"/>
          </ac:spMkLst>
        </pc:spChg>
        <pc:spChg chg="add del mod">
          <ac:chgData name="Karolina Kruczynska (2330380)" userId="S::2330380@student.uwtsd.ac.uk::f0e47f6e-a3cf-4f56-940b-55e14bac3475" providerId="AD" clId="Web-{662D5E46-3B46-E11A-803E-30FA68EA83D7}" dt="2025-03-12T17:52:05.969" v="340"/>
          <ac:spMkLst>
            <pc:docMk/>
            <pc:sldMk cId="496574379" sldId="260"/>
            <ac:spMk id="9" creationId="{9B6CE1B4-91D7-157D-A4DD-6A748D0FC511}"/>
          </ac:spMkLst>
        </pc:spChg>
        <pc:spChg chg="mod">
          <ac:chgData name="Karolina Kruczynska (2330380)" userId="S::2330380@student.uwtsd.ac.uk::f0e47f6e-a3cf-4f56-940b-55e14bac3475" providerId="AD" clId="Web-{662D5E46-3B46-E11A-803E-30FA68EA83D7}" dt="2025-03-12T17:40:05.503" v="251" actId="20577"/>
          <ac:spMkLst>
            <pc:docMk/>
            <pc:sldMk cId="496574379" sldId="260"/>
            <ac:spMk id="24" creationId="{659D9834-E24A-0F9C-5D72-03391138CA6F}"/>
          </ac:spMkLst>
        </pc:spChg>
        <pc:picChg chg="mod">
          <ac:chgData name="Karolina Kruczynska (2330380)" userId="S::2330380@student.uwtsd.ac.uk::f0e47f6e-a3cf-4f56-940b-55e14bac3475" providerId="AD" clId="Web-{662D5E46-3B46-E11A-803E-30FA68EA83D7}" dt="2025-03-12T17:41:00.161" v="262" actId="1076"/>
          <ac:picMkLst>
            <pc:docMk/>
            <pc:sldMk cId="496574379" sldId="260"/>
            <ac:picMk id="7" creationId="{DC788D3D-17EE-37AB-2F22-104E60A8B4A0}"/>
          </ac:picMkLst>
        </pc:picChg>
      </pc:sldChg>
      <pc:sldChg chg="modSp mod setBg">
        <pc:chgData name="Karolina Kruczynska (2330380)" userId="S::2330380@student.uwtsd.ac.uk::f0e47f6e-a3cf-4f56-940b-55e14bac3475" providerId="AD" clId="Web-{662D5E46-3B46-E11A-803E-30FA68EA83D7}" dt="2025-03-12T17:42:40.212" v="272" actId="20577"/>
        <pc:sldMkLst>
          <pc:docMk/>
          <pc:sldMk cId="1936253391" sldId="261"/>
        </pc:sldMkLst>
        <pc:spChg chg="mod">
          <ac:chgData name="Karolina Kruczynska (2330380)" userId="S::2330380@student.uwtsd.ac.uk::f0e47f6e-a3cf-4f56-940b-55e14bac3475" providerId="AD" clId="Web-{662D5E46-3B46-E11A-803E-30FA68EA83D7}" dt="2025-03-12T17:42:09.680" v="269" actId="20577"/>
          <ac:spMkLst>
            <pc:docMk/>
            <pc:sldMk cId="1936253391" sldId="261"/>
            <ac:spMk id="3" creationId="{976D9B2A-3EE5-CC35-F884-915191846EE9}"/>
          </ac:spMkLst>
        </pc:spChg>
        <pc:spChg chg="mod">
          <ac:chgData name="Karolina Kruczynska (2330380)" userId="S::2330380@student.uwtsd.ac.uk::f0e47f6e-a3cf-4f56-940b-55e14bac3475" providerId="AD" clId="Web-{662D5E46-3B46-E11A-803E-30FA68EA83D7}" dt="2025-03-12T17:42:40.212" v="272" actId="20577"/>
          <ac:spMkLst>
            <pc:docMk/>
            <pc:sldMk cId="1936253391" sldId="261"/>
            <ac:spMk id="9" creationId="{83F0936D-0F0E-F9FB-8787-1391A604C8D8}"/>
          </ac:spMkLst>
        </pc:spChg>
      </pc:sldChg>
      <pc:sldChg chg="modSp">
        <pc:chgData name="Karolina Kruczynska (2330380)" userId="S::2330380@student.uwtsd.ac.uk::f0e47f6e-a3cf-4f56-940b-55e14bac3475" providerId="AD" clId="Web-{662D5E46-3B46-E11A-803E-30FA68EA83D7}" dt="2025-03-12T17:48:33.242" v="321" actId="20577"/>
        <pc:sldMkLst>
          <pc:docMk/>
          <pc:sldMk cId="4011124426" sldId="262"/>
        </pc:sldMkLst>
        <pc:spChg chg="mod">
          <ac:chgData name="Karolina Kruczynska (2330380)" userId="S::2330380@student.uwtsd.ac.uk::f0e47f6e-a3cf-4f56-940b-55e14bac3475" providerId="AD" clId="Web-{662D5E46-3B46-E11A-803E-30FA68EA83D7}" dt="2025-03-12T17:48:33.242" v="321" actId="20577"/>
          <ac:spMkLst>
            <pc:docMk/>
            <pc:sldMk cId="4011124426" sldId="262"/>
            <ac:spMk id="14" creationId="{1F868A63-D389-EBFA-F780-8FFAF7B1671C}"/>
          </ac:spMkLst>
        </pc:spChg>
        <pc:graphicFrameChg chg="mod modGraphic">
          <ac:chgData name="Karolina Kruczynska (2330380)" userId="S::2330380@student.uwtsd.ac.uk::f0e47f6e-a3cf-4f56-940b-55e14bac3475" providerId="AD" clId="Web-{662D5E46-3B46-E11A-803E-30FA68EA83D7}" dt="2025-03-12T17:37:46.419" v="241"/>
          <ac:graphicFrameMkLst>
            <pc:docMk/>
            <pc:sldMk cId="4011124426" sldId="262"/>
            <ac:graphicFrameMk id="3" creationId="{C8EAB881-0C7C-45B5-4CEE-D03EFD982B7F}"/>
          </ac:graphicFrameMkLst>
        </pc:graphicFrameChg>
        <pc:graphicFrameChg chg="mod modGraphic">
          <ac:chgData name="Karolina Kruczynska (2330380)" userId="S::2330380@student.uwtsd.ac.uk::f0e47f6e-a3cf-4f56-940b-55e14bac3475" providerId="AD" clId="Web-{662D5E46-3B46-E11A-803E-30FA68EA83D7}" dt="2025-03-12T17:37:57.404" v="245"/>
          <ac:graphicFrameMkLst>
            <pc:docMk/>
            <pc:sldMk cId="4011124426" sldId="262"/>
            <ac:graphicFrameMk id="8" creationId="{50E264C5-7B8B-9046-00AC-163EECF88E8C}"/>
          </ac:graphicFrameMkLst>
        </pc:graphicFrameChg>
      </pc:sldChg>
      <pc:sldChg chg="modSp">
        <pc:chgData name="Karolina Kruczynska (2330380)" userId="S::2330380@student.uwtsd.ac.uk::f0e47f6e-a3cf-4f56-940b-55e14bac3475" providerId="AD" clId="Web-{662D5E46-3B46-E11A-803E-30FA68EA83D7}" dt="2025-03-12T17:48:37.133" v="322" actId="20577"/>
        <pc:sldMkLst>
          <pc:docMk/>
          <pc:sldMk cId="1415621793" sldId="264"/>
        </pc:sldMkLst>
        <pc:spChg chg="mod">
          <ac:chgData name="Karolina Kruczynska (2330380)" userId="S::2330380@student.uwtsd.ac.uk::f0e47f6e-a3cf-4f56-940b-55e14bac3475" providerId="AD" clId="Web-{662D5E46-3B46-E11A-803E-30FA68EA83D7}" dt="2025-03-12T17:48:37.133" v="322" actId="20577"/>
          <ac:spMkLst>
            <pc:docMk/>
            <pc:sldMk cId="1415621793" sldId="264"/>
            <ac:spMk id="13" creationId="{60A01CF2-BC2A-C767-0DEA-73A693AAAA1B}"/>
          </ac:spMkLst>
        </pc:spChg>
      </pc:sldChg>
      <pc:sldChg chg="addSp delSp modSp">
        <pc:chgData name="Karolina Kruczynska (2330380)" userId="S::2330380@student.uwtsd.ac.uk::f0e47f6e-a3cf-4f56-940b-55e14bac3475" providerId="AD" clId="Web-{662D5E46-3B46-E11A-803E-30FA68EA83D7}" dt="2025-03-12T17:46:57.441" v="311" actId="20577"/>
        <pc:sldMkLst>
          <pc:docMk/>
          <pc:sldMk cId="3538733026" sldId="265"/>
        </pc:sldMkLst>
        <pc:spChg chg="del">
          <ac:chgData name="Karolina Kruczynska (2330380)" userId="S::2330380@student.uwtsd.ac.uk::f0e47f6e-a3cf-4f56-940b-55e14bac3475" providerId="AD" clId="Web-{662D5E46-3B46-E11A-803E-30FA68EA83D7}" dt="2025-03-12T17:44:43.608" v="279"/>
          <ac:spMkLst>
            <pc:docMk/>
            <pc:sldMk cId="3538733026" sldId="265"/>
            <ac:spMk id="2" creationId="{04D73227-36A6-238C-D4CE-D0CD1BEBFFFA}"/>
          </ac:spMkLst>
        </pc:spChg>
        <pc:spChg chg="mod">
          <ac:chgData name="Karolina Kruczynska (2330380)" userId="S::2330380@student.uwtsd.ac.uk::f0e47f6e-a3cf-4f56-940b-55e14bac3475" providerId="AD" clId="Web-{662D5E46-3B46-E11A-803E-30FA68EA83D7}" dt="2025-03-12T17:46:57.441" v="311" actId="20577"/>
          <ac:spMkLst>
            <pc:docMk/>
            <pc:sldMk cId="3538733026" sldId="265"/>
            <ac:spMk id="3" creationId="{54E5D3A4-3AD9-937F-D0D1-B05E0E874433}"/>
          </ac:spMkLst>
        </pc:spChg>
        <pc:spChg chg="add del mod">
          <ac:chgData name="Karolina Kruczynska (2330380)" userId="S::2330380@student.uwtsd.ac.uk::f0e47f6e-a3cf-4f56-940b-55e14bac3475" providerId="AD" clId="Web-{662D5E46-3B46-E11A-803E-30FA68EA83D7}" dt="2025-03-12T17:45:39.313" v="296"/>
          <ac:spMkLst>
            <pc:docMk/>
            <pc:sldMk cId="3538733026" sldId="265"/>
            <ac:spMk id="8" creationId="{508A4EE9-E471-E90A-0AEF-3F5252959850}"/>
          </ac:spMkLst>
        </pc:spChg>
        <pc:spChg chg="add mod">
          <ac:chgData name="Karolina Kruczynska (2330380)" userId="S::2330380@student.uwtsd.ac.uk::f0e47f6e-a3cf-4f56-940b-55e14bac3475" providerId="AD" clId="Web-{662D5E46-3B46-E11A-803E-30FA68EA83D7}" dt="2025-03-12T17:45:44.157" v="297" actId="1076"/>
          <ac:spMkLst>
            <pc:docMk/>
            <pc:sldMk cId="3538733026" sldId="265"/>
            <ac:spMk id="9" creationId="{1CC129AB-FCD0-038D-3BF5-1A09B0127CCB}"/>
          </ac:spMkLst>
        </pc:spChg>
      </pc:sldChg>
      <pc:sldChg chg="modSp">
        <pc:chgData name="Karolina Kruczynska (2330380)" userId="S::2330380@student.uwtsd.ac.uk::f0e47f6e-a3cf-4f56-940b-55e14bac3475" providerId="AD" clId="Web-{662D5E46-3B46-E11A-803E-30FA68EA83D7}" dt="2025-03-12T17:48:54.133" v="324" actId="20577"/>
        <pc:sldMkLst>
          <pc:docMk/>
          <pc:sldMk cId="1876418731" sldId="266"/>
        </pc:sldMkLst>
        <pc:spChg chg="mod">
          <ac:chgData name="Karolina Kruczynska (2330380)" userId="S::2330380@student.uwtsd.ac.uk::f0e47f6e-a3cf-4f56-940b-55e14bac3475" providerId="AD" clId="Web-{662D5E46-3B46-E11A-803E-30FA68EA83D7}" dt="2025-03-12T17:48:54.133" v="324" actId="20577"/>
          <ac:spMkLst>
            <pc:docMk/>
            <pc:sldMk cId="1876418731" sldId="266"/>
            <ac:spMk id="10" creationId="{28E8F43B-FBCD-5703-C052-6612705BAC84}"/>
          </ac:spMkLst>
        </pc:spChg>
      </pc:sldChg>
      <pc:sldChg chg="modSp">
        <pc:chgData name="Karolina Kruczynska (2330380)" userId="S::2330380@student.uwtsd.ac.uk::f0e47f6e-a3cf-4f56-940b-55e14bac3475" providerId="AD" clId="Web-{662D5E46-3B46-E11A-803E-30FA68EA83D7}" dt="2025-03-12T17:48:45.399" v="323" actId="20577"/>
        <pc:sldMkLst>
          <pc:docMk/>
          <pc:sldMk cId="2289293237" sldId="267"/>
        </pc:sldMkLst>
        <pc:spChg chg="mod">
          <ac:chgData name="Karolina Kruczynska (2330380)" userId="S::2330380@student.uwtsd.ac.uk::f0e47f6e-a3cf-4f56-940b-55e14bac3475" providerId="AD" clId="Web-{662D5E46-3B46-E11A-803E-30FA68EA83D7}" dt="2025-03-12T17:48:45.399" v="323" actId="20577"/>
          <ac:spMkLst>
            <pc:docMk/>
            <pc:sldMk cId="2289293237" sldId="267"/>
            <ac:spMk id="9" creationId="{5778B2B3-412F-CB43-D210-E47A66B9F4B3}"/>
          </ac:spMkLst>
        </pc:spChg>
      </pc:sldChg>
      <pc:sldChg chg="modSp">
        <pc:chgData name="Karolina Kruczynska (2330380)" userId="S::2330380@student.uwtsd.ac.uk::f0e47f6e-a3cf-4f56-940b-55e14bac3475" providerId="AD" clId="Web-{662D5E46-3B46-E11A-803E-30FA68EA83D7}" dt="2025-03-12T17:48:58.587" v="325" actId="20577"/>
        <pc:sldMkLst>
          <pc:docMk/>
          <pc:sldMk cId="1528352655" sldId="268"/>
        </pc:sldMkLst>
        <pc:spChg chg="mod">
          <ac:chgData name="Karolina Kruczynska (2330380)" userId="S::2330380@student.uwtsd.ac.uk::f0e47f6e-a3cf-4f56-940b-55e14bac3475" providerId="AD" clId="Web-{662D5E46-3B46-E11A-803E-30FA68EA83D7}" dt="2025-03-12T17:48:58.587" v="325" actId="20577"/>
          <ac:spMkLst>
            <pc:docMk/>
            <pc:sldMk cId="1528352655" sldId="268"/>
            <ac:spMk id="8" creationId="{53CCA3C9-AB6E-4648-FFB8-F6CF32FED9AF}"/>
          </ac:spMkLst>
        </pc:spChg>
      </pc:sldChg>
      <pc:sldChg chg="modSp">
        <pc:chgData name="Karolina Kruczynska (2330380)" userId="S::2330380@student.uwtsd.ac.uk::f0e47f6e-a3cf-4f56-940b-55e14bac3475" providerId="AD" clId="Web-{662D5E46-3B46-E11A-803E-30FA68EA83D7}" dt="2025-03-12T17:49:18.415" v="330" actId="20577"/>
        <pc:sldMkLst>
          <pc:docMk/>
          <pc:sldMk cId="1080304030" sldId="270"/>
        </pc:sldMkLst>
        <pc:spChg chg="mod">
          <ac:chgData name="Karolina Kruczynska (2330380)" userId="S::2330380@student.uwtsd.ac.uk::f0e47f6e-a3cf-4f56-940b-55e14bac3475" providerId="AD" clId="Web-{662D5E46-3B46-E11A-803E-30FA68EA83D7}" dt="2025-03-12T17:49:18.415" v="330" actId="20577"/>
          <ac:spMkLst>
            <pc:docMk/>
            <pc:sldMk cId="1080304030" sldId="270"/>
            <ac:spMk id="33" creationId="{B55D3456-BFA9-67D0-479F-0DB082C74561}"/>
          </ac:spMkLst>
        </pc:spChg>
      </pc:sldChg>
      <pc:sldChg chg="modSp">
        <pc:chgData name="Karolina Kruczynska (2330380)" userId="S::2330380@student.uwtsd.ac.uk::f0e47f6e-a3cf-4f56-940b-55e14bac3475" providerId="AD" clId="Web-{662D5E46-3B46-E11A-803E-30FA68EA83D7}" dt="2025-03-12T17:09:14.257" v="0" actId="20577"/>
        <pc:sldMkLst>
          <pc:docMk/>
          <pc:sldMk cId="3013070651" sldId="271"/>
        </pc:sldMkLst>
        <pc:spChg chg="mod">
          <ac:chgData name="Karolina Kruczynska (2330380)" userId="S::2330380@student.uwtsd.ac.uk::f0e47f6e-a3cf-4f56-940b-55e14bac3475" providerId="AD" clId="Web-{662D5E46-3B46-E11A-803E-30FA68EA83D7}" dt="2025-03-12T17:09:14.257" v="0" actId="20577"/>
          <ac:spMkLst>
            <pc:docMk/>
            <pc:sldMk cId="3013070651" sldId="271"/>
            <ac:spMk id="3" creationId="{EB4C5CF2-E13E-D2F0-6DEC-3E015268324D}"/>
          </ac:spMkLst>
        </pc:spChg>
      </pc:sldChg>
      <pc:sldChg chg="addSp delSp modSp">
        <pc:chgData name="Karolina Kruczynska (2330380)" userId="S::2330380@student.uwtsd.ac.uk::f0e47f6e-a3cf-4f56-940b-55e14bac3475" providerId="AD" clId="Web-{662D5E46-3B46-E11A-803E-30FA68EA83D7}" dt="2025-03-12T17:28:34.960" v="174" actId="1076"/>
        <pc:sldMkLst>
          <pc:docMk/>
          <pc:sldMk cId="2685183594" sldId="272"/>
        </pc:sldMkLst>
        <pc:spChg chg="mod">
          <ac:chgData name="Karolina Kruczynska (2330380)" userId="S::2330380@student.uwtsd.ac.uk::f0e47f6e-a3cf-4f56-940b-55e14bac3475" providerId="AD" clId="Web-{662D5E46-3B46-E11A-803E-30FA68EA83D7}" dt="2025-03-12T17:28:03.177" v="170" actId="20577"/>
          <ac:spMkLst>
            <pc:docMk/>
            <pc:sldMk cId="2685183594" sldId="272"/>
            <ac:spMk id="3" creationId="{AF421F40-47F7-5461-991C-434EAF8B6CFA}"/>
          </ac:spMkLst>
        </pc:spChg>
        <pc:spChg chg="del">
          <ac:chgData name="Karolina Kruczynska (2330380)" userId="S::2330380@student.uwtsd.ac.uk::f0e47f6e-a3cf-4f56-940b-55e14bac3475" providerId="AD" clId="Web-{662D5E46-3B46-E11A-803E-30FA68EA83D7}" dt="2025-03-12T17:28:25.459" v="171"/>
          <ac:spMkLst>
            <pc:docMk/>
            <pc:sldMk cId="2685183594" sldId="272"/>
            <ac:spMk id="4" creationId="{CEA1E762-A50A-3E14-0D71-C3CB45A799C5}"/>
          </ac:spMkLst>
        </pc:spChg>
        <pc:picChg chg="add mod ord">
          <ac:chgData name="Karolina Kruczynska (2330380)" userId="S::2330380@student.uwtsd.ac.uk::f0e47f6e-a3cf-4f56-940b-55e14bac3475" providerId="AD" clId="Web-{662D5E46-3B46-E11A-803E-30FA68EA83D7}" dt="2025-03-12T17:28:34.960" v="174" actId="1076"/>
          <ac:picMkLst>
            <pc:docMk/>
            <pc:sldMk cId="2685183594" sldId="272"/>
            <ac:picMk id="2" creationId="{D02A8E36-B796-2D00-B208-C78051573DBC}"/>
          </ac:picMkLst>
        </pc:picChg>
      </pc:sldChg>
      <pc:sldChg chg="addSp delSp modSp new">
        <pc:chgData name="Karolina Kruczynska (2330380)" userId="S::2330380@student.uwtsd.ac.uk::f0e47f6e-a3cf-4f56-940b-55e14bac3475" providerId="AD" clId="Web-{662D5E46-3B46-E11A-803E-30FA68EA83D7}" dt="2025-03-12T17:29:59.026" v="184" actId="20577"/>
        <pc:sldMkLst>
          <pc:docMk/>
          <pc:sldMk cId="4039933563" sldId="273"/>
        </pc:sldMkLst>
        <pc:spChg chg="del">
          <ac:chgData name="Karolina Kruczynska (2330380)" userId="S::2330380@student.uwtsd.ac.uk::f0e47f6e-a3cf-4f56-940b-55e14bac3475" providerId="AD" clId="Web-{662D5E46-3B46-E11A-803E-30FA68EA83D7}" dt="2025-03-12T17:12:24.593" v="2"/>
          <ac:spMkLst>
            <pc:docMk/>
            <pc:sldMk cId="4039933563" sldId="273"/>
            <ac:spMk id="2" creationId="{55CB8EAA-F0EC-C059-E015-BD8731C369DD}"/>
          </ac:spMkLst>
        </pc:spChg>
        <pc:spChg chg="mod">
          <ac:chgData name="Karolina Kruczynska (2330380)" userId="S::2330380@student.uwtsd.ac.uk::f0e47f6e-a3cf-4f56-940b-55e14bac3475" providerId="AD" clId="Web-{662D5E46-3B46-E11A-803E-30FA68EA83D7}" dt="2025-03-12T17:21:18.130" v="35" actId="20577"/>
          <ac:spMkLst>
            <pc:docMk/>
            <pc:sldMk cId="4039933563" sldId="273"/>
            <ac:spMk id="3" creationId="{D66F979A-5EC3-147D-1CB3-C99495CEADA9}"/>
          </ac:spMkLst>
        </pc:spChg>
        <pc:spChg chg="del">
          <ac:chgData name="Karolina Kruczynska (2330380)" userId="S::2330380@student.uwtsd.ac.uk::f0e47f6e-a3cf-4f56-940b-55e14bac3475" providerId="AD" clId="Web-{662D5E46-3B46-E11A-803E-30FA68EA83D7}" dt="2025-03-12T17:17:09.151" v="27"/>
          <ac:spMkLst>
            <pc:docMk/>
            <pc:sldMk cId="4039933563" sldId="273"/>
            <ac:spMk id="4" creationId="{A3F540BB-0BE7-52BD-04C2-0EFD178BDC81}"/>
          </ac:spMkLst>
        </pc:spChg>
        <pc:spChg chg="add mod">
          <ac:chgData name="Karolina Kruczynska (2330380)" userId="S::2330380@student.uwtsd.ac.uk::f0e47f6e-a3cf-4f56-940b-55e14bac3475" providerId="AD" clId="Web-{662D5E46-3B46-E11A-803E-30FA68EA83D7}" dt="2025-03-12T17:13:23.533" v="26" actId="14100"/>
          <ac:spMkLst>
            <pc:docMk/>
            <pc:sldMk cId="4039933563" sldId="273"/>
            <ac:spMk id="8" creationId="{D11E8B91-69D2-A136-9915-F5AB6EE80B1C}"/>
          </ac:spMkLst>
        </pc:spChg>
        <pc:spChg chg="add mod">
          <ac:chgData name="Karolina Kruczynska (2330380)" userId="S::2330380@student.uwtsd.ac.uk::f0e47f6e-a3cf-4f56-940b-55e14bac3475" providerId="AD" clId="Web-{662D5E46-3B46-E11A-803E-30FA68EA83D7}" dt="2025-03-12T17:29:59.026" v="184" actId="20577"/>
          <ac:spMkLst>
            <pc:docMk/>
            <pc:sldMk cId="4039933563" sldId="273"/>
            <ac:spMk id="10" creationId="{0FFB726A-A259-40A7-E01F-FD2C49AC895C}"/>
          </ac:spMkLst>
        </pc:spChg>
        <pc:picChg chg="add mod ord">
          <ac:chgData name="Karolina Kruczynska (2330380)" userId="S::2330380@student.uwtsd.ac.uk::f0e47f6e-a3cf-4f56-940b-55e14bac3475" providerId="AD" clId="Web-{662D5E46-3B46-E11A-803E-30FA68EA83D7}" dt="2025-03-12T17:17:21.964" v="29" actId="14100"/>
          <ac:picMkLst>
            <pc:docMk/>
            <pc:sldMk cId="4039933563" sldId="273"/>
            <ac:picMk id="9" creationId="{A5543E7F-153C-24B8-3BA2-C159C4128B82}"/>
          </ac:picMkLst>
        </pc:picChg>
      </pc:sldChg>
      <pc:sldChg chg="new del">
        <pc:chgData name="Karolina Kruczynska (2330380)" userId="S::2330380@student.uwtsd.ac.uk::f0e47f6e-a3cf-4f56-940b-55e14bac3475" providerId="AD" clId="Web-{662D5E46-3B46-E11A-803E-30FA68EA83D7}" dt="2025-03-12T17:12:31.593" v="4"/>
        <pc:sldMkLst>
          <pc:docMk/>
          <pc:sldMk cId="2205514613" sldId="274"/>
        </pc:sldMkLst>
      </pc:sldChg>
    </pc:docChg>
  </pc:docChgLst>
  <pc:docChgLst>
    <pc:chgData name="Karolina Kruczynska (2330380)" userId="S::2330380@student.uwtsd.ac.uk::f0e47f6e-a3cf-4f56-940b-55e14bac3475" providerId="AD" clId="Web-{13F2CD53-1A74-7D58-AA60-272BCCE2E943}"/>
    <pc:docChg chg="modSld">
      <pc:chgData name="Karolina Kruczynska (2330380)" userId="S::2330380@student.uwtsd.ac.uk::f0e47f6e-a3cf-4f56-940b-55e14bac3475" providerId="AD" clId="Web-{13F2CD53-1A74-7D58-AA60-272BCCE2E943}" dt="2025-02-20T15:17:31.793" v="4"/>
      <pc:docMkLst>
        <pc:docMk/>
      </pc:docMkLst>
      <pc:sldChg chg="modSp">
        <pc:chgData name="Karolina Kruczynska (2330380)" userId="S::2330380@student.uwtsd.ac.uk::f0e47f6e-a3cf-4f56-940b-55e14bac3475" providerId="AD" clId="Web-{13F2CD53-1A74-7D58-AA60-272BCCE2E943}" dt="2025-02-20T15:17:07.574" v="0"/>
        <pc:sldMkLst>
          <pc:docMk/>
          <pc:sldMk cId="2289293237" sldId="267"/>
        </pc:sldMkLst>
        <pc:graphicFrameChg chg="modGraphic">
          <ac:chgData name="Karolina Kruczynska (2330380)" userId="S::2330380@student.uwtsd.ac.uk::f0e47f6e-a3cf-4f56-940b-55e14bac3475" providerId="AD" clId="Web-{13F2CD53-1A74-7D58-AA60-272BCCE2E943}" dt="2025-02-20T15:17:07.574" v="0"/>
          <ac:graphicFrameMkLst>
            <pc:docMk/>
            <pc:sldMk cId="2289293237" sldId="267"/>
            <ac:graphicFrameMk id="7" creationId="{27D0F05C-8BCB-8443-6096-089944FDE86F}"/>
          </ac:graphicFrameMkLst>
        </pc:graphicFrameChg>
      </pc:sldChg>
      <pc:sldChg chg="modSp">
        <pc:chgData name="Karolina Kruczynska (2330380)" userId="S::2330380@student.uwtsd.ac.uk::f0e47f6e-a3cf-4f56-940b-55e14bac3475" providerId="AD" clId="Web-{13F2CD53-1A74-7D58-AA60-272BCCE2E943}" dt="2025-02-20T15:17:31.793" v="4"/>
        <pc:sldMkLst>
          <pc:docMk/>
          <pc:sldMk cId="1528352655" sldId="268"/>
        </pc:sldMkLst>
        <pc:graphicFrameChg chg="modGraphic">
          <ac:chgData name="Karolina Kruczynska (2330380)" userId="S::2330380@student.uwtsd.ac.uk::f0e47f6e-a3cf-4f56-940b-55e14bac3475" providerId="AD" clId="Web-{13F2CD53-1A74-7D58-AA60-272BCCE2E943}" dt="2025-02-20T15:17:31.793" v="4"/>
          <ac:graphicFrameMkLst>
            <pc:docMk/>
            <pc:sldMk cId="1528352655" sldId="268"/>
            <ac:graphicFrameMk id="9" creationId="{6CC82D02-F665-4EDE-4034-69DA0BFE5D2E}"/>
          </ac:graphicFrameMkLst>
        </pc:graphicFrameChg>
        <pc:graphicFrameChg chg="modGraphic">
          <ac:chgData name="Karolina Kruczynska (2330380)" userId="S::2330380@student.uwtsd.ac.uk::f0e47f6e-a3cf-4f56-940b-55e14bac3475" providerId="AD" clId="Web-{13F2CD53-1A74-7D58-AA60-272BCCE2E943}" dt="2025-02-20T15:17:26.512" v="3"/>
          <ac:graphicFrameMkLst>
            <pc:docMk/>
            <pc:sldMk cId="1528352655" sldId="268"/>
            <ac:graphicFrameMk id="10" creationId="{E0FA9A32-BF42-9DFB-4DA0-589EC3B4FA3C}"/>
          </ac:graphicFrameMkLst>
        </pc:graphicFrameChg>
      </pc:sldChg>
    </pc:docChg>
  </pc:docChgLst>
  <pc:docChgLst>
    <pc:chgData name="Karolina Kruczynska (2330380)" userId="S::2330380@student.uwtsd.ac.uk::f0e47f6e-a3cf-4f56-940b-55e14bac3475" providerId="AD" clId="Web-{0DDBCE77-66E2-5EBB-7C60-B6EE59F1C7C6}"/>
    <pc:docChg chg="addSld modSld addMainMaster delMainMaster">
      <pc:chgData name="Karolina Kruczynska (2330380)" userId="S::2330380@student.uwtsd.ac.uk::f0e47f6e-a3cf-4f56-940b-55e14bac3475" providerId="AD" clId="Web-{0DDBCE77-66E2-5EBB-7C60-B6EE59F1C7C6}" dt="2025-02-04T11:54:00.896" v="849"/>
      <pc:docMkLst>
        <pc:docMk/>
      </pc:docMkLst>
      <pc:sldChg chg="addSp delSp modSp mod setBg modClrScheme setClrOvrMap delDesignElem chgLayout">
        <pc:chgData name="Karolina Kruczynska (2330380)" userId="S::2330380@student.uwtsd.ac.uk::f0e47f6e-a3cf-4f56-940b-55e14bac3475" providerId="AD" clId="Web-{0DDBCE77-66E2-5EBB-7C60-B6EE59F1C7C6}" dt="2025-01-31T17:18:50.085" v="416"/>
        <pc:sldMkLst>
          <pc:docMk/>
          <pc:sldMk cId="109857222" sldId="256"/>
        </pc:sldMkLst>
        <pc:spChg chg="del mod">
          <ac:chgData name="Karolina Kruczynska (2330380)" userId="S::2330380@student.uwtsd.ac.uk::f0e47f6e-a3cf-4f56-940b-55e14bac3475" providerId="AD" clId="Web-{0DDBCE77-66E2-5EBB-7C60-B6EE59F1C7C6}" dt="2025-01-30T20:06:18.790" v="4"/>
          <ac:spMkLst>
            <pc:docMk/>
            <pc:sldMk cId="109857222" sldId="256"/>
            <ac:spMk id="2" creationId="{00000000-0000-0000-0000-000000000000}"/>
          </ac:spMkLst>
        </pc:spChg>
        <pc:spChg chg="mod ord">
          <ac:chgData name="Karolina Kruczynska (2330380)" userId="S::2330380@student.uwtsd.ac.uk::f0e47f6e-a3cf-4f56-940b-55e14bac3475" providerId="AD" clId="Web-{0DDBCE77-66E2-5EBB-7C60-B6EE59F1C7C6}" dt="2025-01-31T17:18:50.085" v="416"/>
          <ac:spMkLst>
            <pc:docMk/>
            <pc:sldMk cId="109857222" sldId="256"/>
            <ac:spMk id="3" creationId="{00000000-0000-0000-0000-000000000000}"/>
          </ac:spMkLst>
        </pc:spChg>
        <pc:spChg chg="add del mod">
          <ac:chgData name="Karolina Kruczynska (2330380)" userId="S::2330380@student.uwtsd.ac.uk::f0e47f6e-a3cf-4f56-940b-55e14bac3475" providerId="AD" clId="Web-{0DDBCE77-66E2-5EBB-7C60-B6EE59F1C7C6}" dt="2025-01-30T20:07:16.338" v="14"/>
          <ac:spMkLst>
            <pc:docMk/>
            <pc:sldMk cId="109857222" sldId="256"/>
            <ac:spMk id="6" creationId="{1D01D1DB-F365-750B-0365-210E7EF0A999}"/>
          </ac:spMkLst>
        </pc:spChg>
        <pc:spChg chg="add del mod">
          <ac:chgData name="Karolina Kruczynska (2330380)" userId="S::2330380@student.uwtsd.ac.uk::f0e47f6e-a3cf-4f56-940b-55e14bac3475" providerId="AD" clId="Web-{0DDBCE77-66E2-5EBB-7C60-B6EE59F1C7C6}" dt="2025-01-30T20:08:46.512" v="29"/>
          <ac:spMkLst>
            <pc:docMk/>
            <pc:sldMk cId="109857222" sldId="256"/>
            <ac:spMk id="8" creationId="{A76F9FFC-B61B-5A7F-3304-4991B030DD3E}"/>
          </ac:spMkLst>
        </pc:spChg>
        <pc:spChg chg="add del">
          <ac:chgData name="Karolina Kruczynska (2330380)" userId="S::2330380@student.uwtsd.ac.uk::f0e47f6e-a3cf-4f56-940b-55e14bac3475" providerId="AD" clId="Web-{0DDBCE77-66E2-5EBB-7C60-B6EE59F1C7C6}" dt="2025-01-30T20:06:00.305" v="2"/>
          <ac:spMkLst>
            <pc:docMk/>
            <pc:sldMk cId="109857222" sldId="256"/>
            <ac:spMk id="9" creationId="{362D44EE-C852-4460-B8B5-C4F2BC20510C}"/>
          </ac:spMkLst>
        </pc:spChg>
        <pc:spChg chg="add del">
          <ac:chgData name="Karolina Kruczynska (2330380)" userId="S::2330380@student.uwtsd.ac.uk::f0e47f6e-a3cf-4f56-940b-55e14bac3475" providerId="AD" clId="Web-{0DDBCE77-66E2-5EBB-7C60-B6EE59F1C7C6}" dt="2025-01-30T20:06:00.305" v="2"/>
          <ac:spMkLst>
            <pc:docMk/>
            <pc:sldMk cId="109857222" sldId="256"/>
            <ac:spMk id="11" creationId="{658970D8-8D1D-4B5C-894B-E871CC86543D}"/>
          </ac:spMkLst>
        </pc:spChg>
        <pc:spChg chg="add del">
          <ac:chgData name="Karolina Kruczynska (2330380)" userId="S::2330380@student.uwtsd.ac.uk::f0e47f6e-a3cf-4f56-940b-55e14bac3475" providerId="AD" clId="Web-{0DDBCE77-66E2-5EBB-7C60-B6EE59F1C7C6}" dt="2025-01-30T20:06:00.305" v="2"/>
          <ac:spMkLst>
            <pc:docMk/>
            <pc:sldMk cId="109857222" sldId="256"/>
            <ac:spMk id="13" creationId="{F227E5B6-9132-43CA-B503-37A18562ADF2}"/>
          </ac:spMkLst>
        </pc:spChg>
        <pc:spChg chg="add del">
          <ac:chgData name="Karolina Kruczynska (2330380)" userId="S::2330380@student.uwtsd.ac.uk::f0e47f6e-a3cf-4f56-940b-55e14bac3475" providerId="AD" clId="Web-{0DDBCE77-66E2-5EBB-7C60-B6EE59F1C7C6}" dt="2025-01-30T20:06:00.305" v="2"/>
          <ac:spMkLst>
            <pc:docMk/>
            <pc:sldMk cId="109857222" sldId="256"/>
            <ac:spMk id="15" creationId="{03C2051E-A88D-48E5-BACF-AAED17892722}"/>
          </ac:spMkLst>
        </pc:spChg>
        <pc:spChg chg="add del">
          <ac:chgData name="Karolina Kruczynska (2330380)" userId="S::2330380@student.uwtsd.ac.uk::f0e47f6e-a3cf-4f56-940b-55e14bac3475" providerId="AD" clId="Web-{0DDBCE77-66E2-5EBB-7C60-B6EE59F1C7C6}" dt="2025-01-30T20:06:00.305" v="2"/>
          <ac:spMkLst>
            <pc:docMk/>
            <pc:sldMk cId="109857222" sldId="256"/>
            <ac:spMk id="17" creationId="{7821A508-2985-4905-874A-527429BAABFA}"/>
          </ac:spMkLst>
        </pc:spChg>
        <pc:spChg chg="add del">
          <ac:chgData name="Karolina Kruczynska (2330380)" userId="S::2330380@student.uwtsd.ac.uk::f0e47f6e-a3cf-4f56-940b-55e14bac3475" providerId="AD" clId="Web-{0DDBCE77-66E2-5EBB-7C60-B6EE59F1C7C6}" dt="2025-01-30T20:06:00.305" v="2"/>
          <ac:spMkLst>
            <pc:docMk/>
            <pc:sldMk cId="109857222" sldId="256"/>
            <ac:spMk id="19" creationId="{D2929CB1-0E3C-4B2D-ADC5-0154FB33BA44}"/>
          </ac:spMkLst>
        </pc:spChg>
        <pc:spChg chg="add del">
          <ac:chgData name="Karolina Kruczynska (2330380)" userId="S::2330380@student.uwtsd.ac.uk::f0e47f6e-a3cf-4f56-940b-55e14bac3475" providerId="AD" clId="Web-{0DDBCE77-66E2-5EBB-7C60-B6EE59F1C7C6}" dt="2025-01-30T20:06:00.305" v="2"/>
          <ac:spMkLst>
            <pc:docMk/>
            <pc:sldMk cId="109857222" sldId="256"/>
            <ac:spMk id="21" creationId="{5F2F0C84-BE8C-4DC2-A6D3-30349A801D5C}"/>
          </ac:spMkLst>
        </pc:spChg>
        <pc:spChg chg="add del">
          <ac:chgData name="Karolina Kruczynska (2330380)" userId="S::2330380@student.uwtsd.ac.uk::f0e47f6e-a3cf-4f56-940b-55e14bac3475" providerId="AD" clId="Web-{0DDBCE77-66E2-5EBB-7C60-B6EE59F1C7C6}" dt="2025-01-30T20:06:50.947" v="11"/>
          <ac:spMkLst>
            <pc:docMk/>
            <pc:sldMk cId="109857222" sldId="256"/>
            <ac:spMk id="23" creationId="{ECC07320-C2CA-4E29-8481-9D9E143C7788}"/>
          </ac:spMkLst>
        </pc:spChg>
        <pc:spChg chg="add del">
          <ac:chgData name="Karolina Kruczynska (2330380)" userId="S::2330380@student.uwtsd.ac.uk::f0e47f6e-a3cf-4f56-940b-55e14bac3475" providerId="AD" clId="Web-{0DDBCE77-66E2-5EBB-7C60-B6EE59F1C7C6}" dt="2025-01-30T20:06:50.947" v="11"/>
          <ac:spMkLst>
            <pc:docMk/>
            <pc:sldMk cId="109857222" sldId="256"/>
            <ac:spMk id="24" creationId="{178FB36B-5BFE-42CA-BC60-1115E0D95EEC}"/>
          </ac:spMkLst>
        </pc:spChg>
        <pc:spChg chg="add del">
          <ac:chgData name="Karolina Kruczynska (2330380)" userId="S::2330380@student.uwtsd.ac.uk::f0e47f6e-a3cf-4f56-940b-55e14bac3475" providerId="AD" clId="Web-{0DDBCE77-66E2-5EBB-7C60-B6EE59F1C7C6}" dt="2025-01-30T20:06:43.196" v="8"/>
          <ac:spMkLst>
            <pc:docMk/>
            <pc:sldMk cId="109857222" sldId="256"/>
            <ac:spMk id="29" creationId="{6E448DB1-4196-18A6-15DA-C72635C1B11E}"/>
          </ac:spMkLst>
        </pc:spChg>
        <pc:spChg chg="add del">
          <ac:chgData name="Karolina Kruczynska (2330380)" userId="S::2330380@student.uwtsd.ac.uk::f0e47f6e-a3cf-4f56-940b-55e14bac3475" providerId="AD" clId="Web-{0DDBCE77-66E2-5EBB-7C60-B6EE59F1C7C6}" dt="2025-01-30T20:06:43.196" v="8"/>
          <ac:spMkLst>
            <pc:docMk/>
            <pc:sldMk cId="109857222" sldId="256"/>
            <ac:spMk id="31" creationId="{76A10D8F-D463-70E5-239B-17AD65EF433D}"/>
          </ac:spMkLst>
        </pc:spChg>
        <pc:spChg chg="add del">
          <ac:chgData name="Karolina Kruczynska (2330380)" userId="S::2330380@student.uwtsd.ac.uk::f0e47f6e-a3cf-4f56-940b-55e14bac3475" providerId="AD" clId="Web-{0DDBCE77-66E2-5EBB-7C60-B6EE59F1C7C6}" dt="2025-01-30T20:06:50.900" v="10"/>
          <ac:spMkLst>
            <pc:docMk/>
            <pc:sldMk cId="109857222" sldId="256"/>
            <ac:spMk id="33" creationId="{0EECA69B-4C2A-7F31-8019-E90DB3BD49CB}"/>
          </ac:spMkLst>
        </pc:spChg>
        <pc:spChg chg="add del">
          <ac:chgData name="Karolina Kruczynska (2330380)" userId="S::2330380@student.uwtsd.ac.uk::f0e47f6e-a3cf-4f56-940b-55e14bac3475" providerId="AD" clId="Web-{0DDBCE77-66E2-5EBB-7C60-B6EE59F1C7C6}" dt="2025-01-30T20:06:50.900" v="10"/>
          <ac:spMkLst>
            <pc:docMk/>
            <pc:sldMk cId="109857222" sldId="256"/>
            <ac:spMk id="34" creationId="{857DEAC1-B3AA-6569-0A44-A191DF2F3C67}"/>
          </ac:spMkLst>
        </pc:spChg>
        <pc:spChg chg="add del">
          <ac:chgData name="Karolina Kruczynska (2330380)" userId="S::2330380@student.uwtsd.ac.uk::f0e47f6e-a3cf-4f56-940b-55e14bac3475" providerId="AD" clId="Web-{0DDBCE77-66E2-5EBB-7C60-B6EE59F1C7C6}" dt="2025-01-31T17:17:48.849" v="408"/>
          <ac:spMkLst>
            <pc:docMk/>
            <pc:sldMk cId="109857222" sldId="256"/>
            <ac:spMk id="36" creationId="{0EECA69B-4C2A-7F31-8019-E90DB3BD49CB}"/>
          </ac:spMkLst>
        </pc:spChg>
        <pc:spChg chg="add del">
          <ac:chgData name="Karolina Kruczynska (2330380)" userId="S::2330380@student.uwtsd.ac.uk::f0e47f6e-a3cf-4f56-940b-55e14bac3475" providerId="AD" clId="Web-{0DDBCE77-66E2-5EBB-7C60-B6EE59F1C7C6}" dt="2025-01-31T17:17:48.849" v="408"/>
          <ac:spMkLst>
            <pc:docMk/>
            <pc:sldMk cId="109857222" sldId="256"/>
            <ac:spMk id="37" creationId="{1103FDB8-D911-F8F8-F9EC-FB7FF543594C}"/>
          </ac:spMkLst>
        </pc:spChg>
        <pc:picChg chg="add mod ord">
          <ac:chgData name="Karolina Kruczynska (2330380)" userId="S::2330380@student.uwtsd.ac.uk::f0e47f6e-a3cf-4f56-940b-55e14bac3475" providerId="AD" clId="Web-{0DDBCE77-66E2-5EBB-7C60-B6EE59F1C7C6}" dt="2025-01-30T20:09:32.231" v="31" actId="1076"/>
          <ac:picMkLst>
            <pc:docMk/>
            <pc:sldMk cId="109857222" sldId="256"/>
            <ac:picMk id="4" creationId="{2777C3DF-A3F5-6BDA-D509-B6FEF4612ABF}"/>
          </ac:picMkLst>
        </pc:picChg>
      </pc:sldChg>
      <pc:sldChg chg="addSp delSp modSp new mod setBg modClrScheme delDesignElem chgLayout">
        <pc:chgData name="Karolina Kruczynska (2330380)" userId="S::2330380@student.uwtsd.ac.uk::f0e47f6e-a3cf-4f56-940b-55e14bac3475" providerId="AD" clId="Web-{0DDBCE77-66E2-5EBB-7C60-B6EE59F1C7C6}" dt="2025-01-31T17:33:34.780" v="438" actId="20577"/>
        <pc:sldMkLst>
          <pc:docMk/>
          <pc:sldMk cId="2273003764" sldId="257"/>
        </pc:sldMkLst>
        <pc:spChg chg="del mod ord">
          <ac:chgData name="Karolina Kruczynska (2330380)" userId="S::2330380@student.uwtsd.ac.uk::f0e47f6e-a3cf-4f56-940b-55e14bac3475" providerId="AD" clId="Web-{0DDBCE77-66E2-5EBB-7C60-B6EE59F1C7C6}" dt="2025-01-31T16:49:10.117" v="79"/>
          <ac:spMkLst>
            <pc:docMk/>
            <pc:sldMk cId="2273003764" sldId="257"/>
            <ac:spMk id="2" creationId="{0F3F3E69-C3E6-8956-CD71-48CCEEB5B2C7}"/>
          </ac:spMkLst>
        </pc:spChg>
        <pc:spChg chg="del">
          <ac:chgData name="Karolina Kruczynska (2330380)" userId="S::2330380@student.uwtsd.ac.uk::f0e47f6e-a3cf-4f56-940b-55e14bac3475" providerId="AD" clId="Web-{0DDBCE77-66E2-5EBB-7C60-B6EE59F1C7C6}" dt="2025-01-31T16:43:34.015" v="33"/>
          <ac:spMkLst>
            <pc:docMk/>
            <pc:sldMk cId="2273003764" sldId="257"/>
            <ac:spMk id="3" creationId="{FE7BCAD5-595D-7953-B4AF-0466ACEE72A1}"/>
          </ac:spMkLst>
        </pc:spChg>
        <pc:spChg chg="add del mod">
          <ac:chgData name="Karolina Kruczynska (2330380)" userId="S::2330380@student.uwtsd.ac.uk::f0e47f6e-a3cf-4f56-940b-55e14bac3475" providerId="AD" clId="Web-{0DDBCE77-66E2-5EBB-7C60-B6EE59F1C7C6}" dt="2025-01-31T16:47:50.287" v="66"/>
          <ac:spMkLst>
            <pc:docMk/>
            <pc:sldMk cId="2273003764" sldId="257"/>
            <ac:spMk id="5" creationId="{79CEF29A-3C76-50A0-5C3A-9C3D5D1E7D41}"/>
          </ac:spMkLst>
        </pc:spChg>
        <pc:spChg chg="add mod">
          <ac:chgData name="Karolina Kruczynska (2330380)" userId="S::2330380@student.uwtsd.ac.uk::f0e47f6e-a3cf-4f56-940b-55e14bac3475" providerId="AD" clId="Web-{0DDBCE77-66E2-5EBB-7C60-B6EE59F1C7C6}" dt="2025-01-31T17:19:21.320" v="421" actId="20577"/>
          <ac:spMkLst>
            <pc:docMk/>
            <pc:sldMk cId="2273003764" sldId="257"/>
            <ac:spMk id="6" creationId="{4558AB7C-7B5E-3311-BCAC-99DE1D949F7A}"/>
          </ac:spMkLst>
        </pc:spChg>
        <pc:spChg chg="add mod">
          <ac:chgData name="Karolina Kruczynska (2330380)" userId="S::2330380@student.uwtsd.ac.uk::f0e47f6e-a3cf-4f56-940b-55e14bac3475" providerId="AD" clId="Web-{0DDBCE77-66E2-5EBB-7C60-B6EE59F1C7C6}" dt="2025-01-31T17:33:34.780" v="438" actId="20577"/>
          <ac:spMkLst>
            <pc:docMk/>
            <pc:sldMk cId="2273003764" sldId="257"/>
            <ac:spMk id="7" creationId="{CA97E380-1C82-F4FB-2C0C-4867BC4DEF47}"/>
          </ac:spMkLst>
        </pc:spChg>
        <pc:spChg chg="add mod ord">
          <ac:chgData name="Karolina Kruczynska (2330380)" userId="S::2330380@student.uwtsd.ac.uk::f0e47f6e-a3cf-4f56-940b-55e14bac3475" providerId="AD" clId="Web-{0DDBCE77-66E2-5EBB-7C60-B6EE59F1C7C6}" dt="2025-01-31T17:18:50.085" v="416"/>
          <ac:spMkLst>
            <pc:docMk/>
            <pc:sldMk cId="2273003764" sldId="257"/>
            <ac:spMk id="9" creationId="{3358B7A5-F397-4D9C-1873-3E8069FC154E}"/>
          </ac:spMkLst>
        </pc:spChg>
        <pc:spChg chg="add del">
          <ac:chgData name="Karolina Kruczynska (2330380)" userId="S::2330380@student.uwtsd.ac.uk::f0e47f6e-a3cf-4f56-940b-55e14bac3475" providerId="AD" clId="Web-{0DDBCE77-66E2-5EBB-7C60-B6EE59F1C7C6}" dt="2025-01-31T16:48:03.459" v="69"/>
          <ac:spMkLst>
            <pc:docMk/>
            <pc:sldMk cId="2273003764" sldId="257"/>
            <ac:spMk id="16" creationId="{341BFA31-6544-45C2-9DA0-9E1C5E0B1959}"/>
          </ac:spMkLst>
        </pc:spChg>
        <pc:spChg chg="add del">
          <ac:chgData name="Karolina Kruczynska (2330380)" userId="S::2330380@student.uwtsd.ac.uk::f0e47f6e-a3cf-4f56-940b-55e14bac3475" providerId="AD" clId="Web-{0DDBCE77-66E2-5EBB-7C60-B6EE59F1C7C6}" dt="2025-01-31T16:48:03.459" v="69"/>
          <ac:spMkLst>
            <pc:docMk/>
            <pc:sldMk cId="2273003764" sldId="257"/>
            <ac:spMk id="18" creationId="{1D7DB65D-5EFD-43C1-976E-763AAA2A6F9B}"/>
          </ac:spMkLst>
        </pc:spChg>
        <pc:spChg chg="add del">
          <ac:chgData name="Karolina Kruczynska (2330380)" userId="S::2330380@student.uwtsd.ac.uk::f0e47f6e-a3cf-4f56-940b-55e14bac3475" providerId="AD" clId="Web-{0DDBCE77-66E2-5EBB-7C60-B6EE59F1C7C6}" dt="2025-01-31T16:48:37.069" v="72"/>
          <ac:spMkLst>
            <pc:docMk/>
            <pc:sldMk cId="2273003764" sldId="257"/>
            <ac:spMk id="25" creationId="{E49D7415-2F11-44C2-B6AA-13A25B6814B9}"/>
          </ac:spMkLst>
        </pc:spChg>
        <pc:spChg chg="add del">
          <ac:chgData name="Karolina Kruczynska (2330380)" userId="S::2330380@student.uwtsd.ac.uk::f0e47f6e-a3cf-4f56-940b-55e14bac3475" providerId="AD" clId="Web-{0DDBCE77-66E2-5EBB-7C60-B6EE59F1C7C6}" dt="2025-01-31T17:17:48.849" v="408"/>
          <ac:spMkLst>
            <pc:docMk/>
            <pc:sldMk cId="2273003764" sldId="257"/>
            <ac:spMk id="36" creationId="{33E93247-6229-44AB-A550-739E971E690B}"/>
          </ac:spMkLst>
        </pc:spChg>
        <pc:picChg chg="add mod ord">
          <ac:chgData name="Karolina Kruczynska (2330380)" userId="S::2330380@student.uwtsd.ac.uk::f0e47f6e-a3cf-4f56-940b-55e14bac3475" providerId="AD" clId="Web-{0DDBCE77-66E2-5EBB-7C60-B6EE59F1C7C6}" dt="2025-01-31T16:48:56.914" v="75" actId="14100"/>
          <ac:picMkLst>
            <pc:docMk/>
            <pc:sldMk cId="2273003764" sldId="257"/>
            <ac:picMk id="4" creationId="{3D0AD229-7B90-CBED-6DB6-52E6232AD2E0}"/>
          </ac:picMkLst>
        </pc:picChg>
        <pc:cxnChg chg="add del">
          <ac:chgData name="Karolina Kruczynska (2330380)" userId="S::2330380@student.uwtsd.ac.uk::f0e47f6e-a3cf-4f56-940b-55e14bac3475" providerId="AD" clId="Web-{0DDBCE77-66E2-5EBB-7C60-B6EE59F1C7C6}" dt="2025-01-31T16:48:03.459" v="69"/>
          <ac:cxnSpMkLst>
            <pc:docMk/>
            <pc:sldMk cId="2273003764" sldId="257"/>
            <ac:cxnSpMk id="12" creationId="{F64F9B95-9045-48D2-B9F3-2927E98F54AA}"/>
          </ac:cxnSpMkLst>
        </pc:cxnChg>
        <pc:cxnChg chg="add del">
          <ac:chgData name="Karolina Kruczynska (2330380)" userId="S::2330380@student.uwtsd.ac.uk::f0e47f6e-a3cf-4f56-940b-55e14bac3475" providerId="AD" clId="Web-{0DDBCE77-66E2-5EBB-7C60-B6EE59F1C7C6}" dt="2025-01-31T16:48:03.459" v="69"/>
          <ac:cxnSpMkLst>
            <pc:docMk/>
            <pc:sldMk cId="2273003764" sldId="257"/>
            <ac:cxnSpMk id="14" creationId="{085AA86F-6A4D-4BCB-A045-D992CDC2959B}"/>
          </ac:cxnSpMkLst>
        </pc:cxnChg>
        <pc:cxnChg chg="add del">
          <ac:chgData name="Karolina Kruczynska (2330380)" userId="S::2330380@student.uwtsd.ac.uk::f0e47f6e-a3cf-4f56-940b-55e14bac3475" providerId="AD" clId="Web-{0DDBCE77-66E2-5EBB-7C60-B6EE59F1C7C6}" dt="2025-01-31T16:48:03.459" v="69"/>
          <ac:cxnSpMkLst>
            <pc:docMk/>
            <pc:sldMk cId="2273003764" sldId="257"/>
            <ac:cxnSpMk id="20" creationId="{5FBDBD30-F250-4D5E-925B-4796AFC99B80}"/>
          </ac:cxnSpMkLst>
        </pc:cxnChg>
        <pc:cxnChg chg="add del">
          <ac:chgData name="Karolina Kruczynska (2330380)" userId="S::2330380@student.uwtsd.ac.uk::f0e47f6e-a3cf-4f56-940b-55e14bac3475" providerId="AD" clId="Web-{0DDBCE77-66E2-5EBB-7C60-B6EE59F1C7C6}" dt="2025-01-31T16:48:37.069" v="72"/>
          <ac:cxnSpMkLst>
            <pc:docMk/>
            <pc:sldMk cId="2273003764" sldId="257"/>
            <ac:cxnSpMk id="27" creationId="{D2E57F3D-33BE-4306-87E6-245763719516}"/>
          </ac:cxnSpMkLst>
        </pc:cxnChg>
        <pc:cxnChg chg="add del">
          <ac:chgData name="Karolina Kruczynska (2330380)" userId="S::2330380@student.uwtsd.ac.uk::f0e47f6e-a3cf-4f56-940b-55e14bac3475" providerId="AD" clId="Web-{0DDBCE77-66E2-5EBB-7C60-B6EE59F1C7C6}" dt="2025-01-31T17:17:48.849" v="408"/>
          <ac:cxnSpMkLst>
            <pc:docMk/>
            <pc:sldMk cId="2273003764" sldId="257"/>
            <ac:cxnSpMk id="32" creationId="{F64F9B95-9045-48D2-B9F3-2927E98F54AA}"/>
          </ac:cxnSpMkLst>
        </pc:cxnChg>
        <pc:cxnChg chg="add del">
          <ac:chgData name="Karolina Kruczynska (2330380)" userId="S::2330380@student.uwtsd.ac.uk::f0e47f6e-a3cf-4f56-940b-55e14bac3475" providerId="AD" clId="Web-{0DDBCE77-66E2-5EBB-7C60-B6EE59F1C7C6}" dt="2025-01-31T17:17:48.849" v="408"/>
          <ac:cxnSpMkLst>
            <pc:docMk/>
            <pc:sldMk cId="2273003764" sldId="257"/>
            <ac:cxnSpMk id="34" creationId="{085AA86F-6A4D-4BCB-A045-D992CDC2959B}"/>
          </ac:cxnSpMkLst>
        </pc:cxnChg>
        <pc:cxnChg chg="add del">
          <ac:chgData name="Karolina Kruczynska (2330380)" userId="S::2330380@student.uwtsd.ac.uk::f0e47f6e-a3cf-4f56-940b-55e14bac3475" providerId="AD" clId="Web-{0DDBCE77-66E2-5EBB-7C60-B6EE59F1C7C6}" dt="2025-01-31T17:17:48.849" v="408"/>
          <ac:cxnSpMkLst>
            <pc:docMk/>
            <pc:sldMk cId="2273003764" sldId="257"/>
            <ac:cxnSpMk id="38" creationId="{EE2E603F-4A95-4FE8-BB06-211DFD75DBEF}"/>
          </ac:cxnSpMkLst>
        </pc:cxnChg>
        <pc:cxnChg chg="add del">
          <ac:chgData name="Karolina Kruczynska (2330380)" userId="S::2330380@student.uwtsd.ac.uk::f0e47f6e-a3cf-4f56-940b-55e14bac3475" providerId="AD" clId="Web-{0DDBCE77-66E2-5EBB-7C60-B6EE59F1C7C6}" dt="2025-01-31T17:17:48.849" v="408"/>
          <ac:cxnSpMkLst>
            <pc:docMk/>
            <pc:sldMk cId="2273003764" sldId="257"/>
            <ac:cxnSpMk id="40" creationId="{4BF2B36B-4D1C-9E0A-B17B-23D805AECA9B}"/>
          </ac:cxnSpMkLst>
        </pc:cxnChg>
      </pc:sldChg>
      <pc:sldChg chg="addSp delSp modSp new mod modClrScheme chgLayout">
        <pc:chgData name="Karolina Kruczynska (2330380)" userId="S::2330380@student.uwtsd.ac.uk::f0e47f6e-a3cf-4f56-940b-55e14bac3475" providerId="AD" clId="Web-{0DDBCE77-66E2-5EBB-7C60-B6EE59F1C7C6}" dt="2025-02-02T20:41:56.756" v="693" actId="20577"/>
        <pc:sldMkLst>
          <pc:docMk/>
          <pc:sldMk cId="1765405722" sldId="258"/>
        </pc:sldMkLst>
        <pc:spChg chg="del mod">
          <ac:chgData name="Karolina Kruczynska (2330380)" userId="S::2330380@student.uwtsd.ac.uk::f0e47f6e-a3cf-4f56-940b-55e14bac3475" providerId="AD" clId="Web-{0DDBCE77-66E2-5EBB-7C60-B6EE59F1C7C6}" dt="2025-01-31T16:53:44.671" v="108"/>
          <ac:spMkLst>
            <pc:docMk/>
            <pc:sldMk cId="1765405722" sldId="258"/>
            <ac:spMk id="2" creationId="{77ACDB01-078E-7600-D1CE-7D8BC2C1FDC9}"/>
          </ac:spMkLst>
        </pc:spChg>
        <pc:spChg chg="mod ord">
          <ac:chgData name="Karolina Kruczynska (2330380)" userId="S::2330380@student.uwtsd.ac.uk::f0e47f6e-a3cf-4f56-940b-55e14bac3475" providerId="AD" clId="Web-{0DDBCE77-66E2-5EBB-7C60-B6EE59F1C7C6}" dt="2025-02-02T20:41:56.756" v="693" actId="20577"/>
          <ac:spMkLst>
            <pc:docMk/>
            <pc:sldMk cId="1765405722" sldId="258"/>
            <ac:spMk id="3" creationId="{6447BD7F-0442-AE2E-138D-5E06A5C27288}"/>
          </ac:spMkLst>
        </pc:spChg>
        <pc:spChg chg="add mod">
          <ac:chgData name="Karolina Kruczynska (2330380)" userId="S::2330380@student.uwtsd.ac.uk::f0e47f6e-a3cf-4f56-940b-55e14bac3475" providerId="AD" clId="Web-{0DDBCE77-66E2-5EBB-7C60-B6EE59F1C7C6}" dt="2025-01-31T16:55:14.798" v="119" actId="1076"/>
          <ac:spMkLst>
            <pc:docMk/>
            <pc:sldMk cId="1765405722" sldId="258"/>
            <ac:spMk id="4" creationId="{CC27E8A9-DEF9-6BA9-4582-995B7A2C7B1E}"/>
          </ac:spMkLst>
        </pc:spChg>
      </pc:sldChg>
      <pc:sldChg chg="addSp delSp modSp new">
        <pc:chgData name="Karolina Kruczynska (2330380)" userId="S::2330380@student.uwtsd.ac.uk::f0e47f6e-a3cf-4f56-940b-55e14bac3475" providerId="AD" clId="Web-{0DDBCE77-66E2-5EBB-7C60-B6EE59F1C7C6}" dt="2025-02-04T11:54:00.896" v="849"/>
        <pc:sldMkLst>
          <pc:docMk/>
          <pc:sldMk cId="3274067511" sldId="259"/>
        </pc:sldMkLst>
        <pc:spChg chg="mod">
          <ac:chgData name="Karolina Kruczynska (2330380)" userId="S::2330380@student.uwtsd.ac.uk::f0e47f6e-a3cf-4f56-940b-55e14bac3475" providerId="AD" clId="Web-{0DDBCE77-66E2-5EBB-7C60-B6EE59F1C7C6}" dt="2025-02-04T11:47:11.661" v="709" actId="14100"/>
          <ac:spMkLst>
            <pc:docMk/>
            <pc:sldMk cId="3274067511" sldId="259"/>
            <ac:spMk id="2" creationId="{5F01628F-BF77-1DC4-53F3-30FCF019A14A}"/>
          </ac:spMkLst>
        </pc:spChg>
        <pc:spChg chg="add del mod">
          <ac:chgData name="Karolina Kruczynska (2330380)" userId="S::2330380@student.uwtsd.ac.uk::f0e47f6e-a3cf-4f56-940b-55e14bac3475" providerId="AD" clId="Web-{0DDBCE77-66E2-5EBB-7C60-B6EE59F1C7C6}" dt="2025-02-04T11:52:49.877" v="840" actId="1076"/>
          <ac:spMkLst>
            <pc:docMk/>
            <pc:sldMk cId="3274067511" sldId="259"/>
            <ac:spMk id="3" creationId="{C0B7AFA1-DDCC-6B2D-AC7F-861048B9143B}"/>
          </ac:spMkLst>
        </pc:spChg>
        <pc:spChg chg="add del mod">
          <ac:chgData name="Karolina Kruczynska (2330380)" userId="S::2330380@student.uwtsd.ac.uk::f0e47f6e-a3cf-4f56-940b-55e14bac3475" providerId="AD" clId="Web-{0DDBCE77-66E2-5EBB-7C60-B6EE59F1C7C6}" dt="2025-02-04T11:52:49.877" v="839" actId="1076"/>
          <ac:spMkLst>
            <pc:docMk/>
            <pc:sldMk cId="3274067511" sldId="259"/>
            <ac:spMk id="5" creationId="{B94D3681-E898-F573-0F1B-3B7407BD301F}"/>
          </ac:spMkLst>
        </pc:spChg>
        <pc:spChg chg="add del mod">
          <ac:chgData name="Karolina Kruczynska (2330380)" userId="S::2330380@student.uwtsd.ac.uk::f0e47f6e-a3cf-4f56-940b-55e14bac3475" providerId="AD" clId="Web-{0DDBCE77-66E2-5EBB-7C60-B6EE59F1C7C6}" dt="2025-02-02T20:26:06.180" v="492"/>
          <ac:spMkLst>
            <pc:docMk/>
            <pc:sldMk cId="3274067511" sldId="259"/>
            <ac:spMk id="7" creationId="{56E0D751-F9CD-95E8-CFE4-C2E447E83882}"/>
          </ac:spMkLst>
        </pc:spChg>
        <pc:spChg chg="add del">
          <ac:chgData name="Karolina Kruczynska (2330380)" userId="S::2330380@student.uwtsd.ac.uk::f0e47f6e-a3cf-4f56-940b-55e14bac3475" providerId="AD" clId="Web-{0DDBCE77-66E2-5EBB-7C60-B6EE59F1C7C6}" dt="2025-02-04T11:46:52.410" v="706"/>
          <ac:spMkLst>
            <pc:docMk/>
            <pc:sldMk cId="3274067511" sldId="259"/>
            <ac:spMk id="8" creationId="{1B647CAE-17DE-1533-70BB-FD5AF3CD9D3F}"/>
          </ac:spMkLst>
        </pc:spChg>
        <pc:spChg chg="add del mod">
          <ac:chgData name="Karolina Kruczynska (2330380)" userId="S::2330380@student.uwtsd.ac.uk::f0e47f6e-a3cf-4f56-940b-55e14bac3475" providerId="AD" clId="Web-{0DDBCE77-66E2-5EBB-7C60-B6EE59F1C7C6}" dt="2025-02-04T11:48:46.039" v="739"/>
          <ac:spMkLst>
            <pc:docMk/>
            <pc:sldMk cId="3274067511" sldId="259"/>
            <ac:spMk id="10" creationId="{44DAE208-3E13-2197-D15E-69949C871D01}"/>
          </ac:spMkLst>
        </pc:spChg>
        <pc:spChg chg="add del mod">
          <ac:chgData name="Karolina Kruczynska (2330380)" userId="S::2330380@student.uwtsd.ac.uk::f0e47f6e-a3cf-4f56-940b-55e14bac3475" providerId="AD" clId="Web-{0DDBCE77-66E2-5EBB-7C60-B6EE59F1C7C6}" dt="2025-02-04T11:54:00.896" v="849"/>
          <ac:spMkLst>
            <pc:docMk/>
            <pc:sldMk cId="3274067511" sldId="259"/>
            <ac:spMk id="11" creationId="{D2A58569-3825-83F9-6D9D-8BB025D39CA8}"/>
          </ac:spMkLst>
        </pc:spChg>
        <pc:spChg chg="add del mod">
          <ac:chgData name="Karolina Kruczynska (2330380)" userId="S::2330380@student.uwtsd.ac.uk::f0e47f6e-a3cf-4f56-940b-55e14bac3475" providerId="AD" clId="Web-{0DDBCE77-66E2-5EBB-7C60-B6EE59F1C7C6}" dt="2025-02-04T11:52:19.204" v="804"/>
          <ac:spMkLst>
            <pc:docMk/>
            <pc:sldMk cId="3274067511" sldId="259"/>
            <ac:spMk id="13" creationId="{680C9A34-7CBF-8747-69AA-C5733E7281C4}"/>
          </ac:spMkLst>
        </pc:spChg>
        <pc:graphicFrameChg chg="add del modGraphic">
          <ac:chgData name="Karolina Kruczynska (2330380)" userId="S::2330380@student.uwtsd.ac.uk::f0e47f6e-a3cf-4f56-940b-55e14bac3475" providerId="AD" clId="Web-{0DDBCE77-66E2-5EBB-7C60-B6EE59F1C7C6}" dt="2025-02-02T20:26:37.400" v="495"/>
          <ac:graphicFrameMkLst>
            <pc:docMk/>
            <pc:sldMk cId="3274067511" sldId="259"/>
            <ac:graphicFrameMk id="8" creationId="{45B7DDBF-21A8-835B-A941-4F900E07B1F0}"/>
          </ac:graphicFrameMkLst>
        </pc:graphicFrameChg>
        <pc:graphicFrameChg chg="add del mod modGraphic">
          <ac:chgData name="Karolina Kruczynska (2330380)" userId="S::2330380@student.uwtsd.ac.uk::f0e47f6e-a3cf-4f56-940b-55e14bac3475" providerId="AD" clId="Web-{0DDBCE77-66E2-5EBB-7C60-B6EE59F1C7C6}" dt="2025-02-04T11:52:49.877" v="837" actId="1076"/>
          <ac:graphicFrameMkLst>
            <pc:docMk/>
            <pc:sldMk cId="3274067511" sldId="259"/>
            <ac:graphicFrameMk id="9" creationId="{7E0CD3E3-856F-DD80-1550-DD6DBB2D3118}"/>
          </ac:graphicFrameMkLst>
        </pc:graphicFrameChg>
        <pc:picChg chg="add del mod">
          <ac:chgData name="Karolina Kruczynska (2330380)" userId="S::2330380@student.uwtsd.ac.uk::f0e47f6e-a3cf-4f56-940b-55e14bac3475" providerId="AD" clId="Web-{0DDBCE77-66E2-5EBB-7C60-B6EE59F1C7C6}" dt="2025-02-04T11:52:52.878" v="841" actId="1076"/>
          <ac:picMkLst>
            <pc:docMk/>
            <pc:sldMk cId="3274067511" sldId="259"/>
            <ac:picMk id="7" creationId="{38DC5018-AB7D-842B-2C21-80EB34A68643}"/>
          </ac:picMkLst>
        </pc:picChg>
      </pc:sldChg>
      <pc:sldMasterChg chg="add del addSldLayout delSldLayout">
        <pc:chgData name="Karolina Kruczynska (2330380)" userId="S::2330380@student.uwtsd.ac.uk::f0e47f6e-a3cf-4f56-940b-55e14bac3475" providerId="AD" clId="Web-{0DDBCE77-66E2-5EBB-7C60-B6EE59F1C7C6}" dt="2025-01-30T20:06:50.947" v="11"/>
        <pc:sldMasterMkLst>
          <pc:docMk/>
          <pc:sldMasterMk cId="2460954070" sldId="2147483660"/>
        </pc:sldMasterMkLst>
        <pc:sldLayoutChg chg="add del">
          <pc:chgData name="Karolina Kruczynska (2330380)" userId="S::2330380@student.uwtsd.ac.uk::f0e47f6e-a3cf-4f56-940b-55e14bac3475" providerId="AD" clId="Web-{0DDBCE77-66E2-5EBB-7C60-B6EE59F1C7C6}" dt="2025-01-30T20:06:50.947" v="11"/>
          <pc:sldLayoutMkLst>
            <pc:docMk/>
            <pc:sldMasterMk cId="2460954070" sldId="2147483660"/>
            <pc:sldLayoutMk cId="2385387890" sldId="2147483661"/>
          </pc:sldLayoutMkLst>
        </pc:sldLayoutChg>
        <pc:sldLayoutChg chg="add del">
          <pc:chgData name="Karolina Kruczynska (2330380)" userId="S::2330380@student.uwtsd.ac.uk::f0e47f6e-a3cf-4f56-940b-55e14bac3475" providerId="AD" clId="Web-{0DDBCE77-66E2-5EBB-7C60-B6EE59F1C7C6}" dt="2025-01-30T20:06:50.947" v="11"/>
          <pc:sldLayoutMkLst>
            <pc:docMk/>
            <pc:sldMasterMk cId="2460954070" sldId="2147483660"/>
            <pc:sldLayoutMk cId="949138452" sldId="2147483662"/>
          </pc:sldLayoutMkLst>
        </pc:sldLayoutChg>
        <pc:sldLayoutChg chg="add del">
          <pc:chgData name="Karolina Kruczynska (2330380)" userId="S::2330380@student.uwtsd.ac.uk::f0e47f6e-a3cf-4f56-940b-55e14bac3475" providerId="AD" clId="Web-{0DDBCE77-66E2-5EBB-7C60-B6EE59F1C7C6}" dt="2025-01-30T20:06:50.947" v="11"/>
          <pc:sldLayoutMkLst>
            <pc:docMk/>
            <pc:sldMasterMk cId="2460954070" sldId="2147483660"/>
            <pc:sldLayoutMk cId="2591524520" sldId="2147483663"/>
          </pc:sldLayoutMkLst>
        </pc:sldLayoutChg>
        <pc:sldLayoutChg chg="add del">
          <pc:chgData name="Karolina Kruczynska (2330380)" userId="S::2330380@student.uwtsd.ac.uk::f0e47f6e-a3cf-4f56-940b-55e14bac3475" providerId="AD" clId="Web-{0DDBCE77-66E2-5EBB-7C60-B6EE59F1C7C6}" dt="2025-01-30T20:06:50.947" v="11"/>
          <pc:sldLayoutMkLst>
            <pc:docMk/>
            <pc:sldMasterMk cId="2460954070" sldId="2147483660"/>
            <pc:sldLayoutMk cId="1203092039" sldId="2147483664"/>
          </pc:sldLayoutMkLst>
        </pc:sldLayoutChg>
        <pc:sldLayoutChg chg="add del">
          <pc:chgData name="Karolina Kruczynska (2330380)" userId="S::2330380@student.uwtsd.ac.uk::f0e47f6e-a3cf-4f56-940b-55e14bac3475" providerId="AD" clId="Web-{0DDBCE77-66E2-5EBB-7C60-B6EE59F1C7C6}" dt="2025-01-30T20:06:50.947" v="11"/>
          <pc:sldLayoutMkLst>
            <pc:docMk/>
            <pc:sldMasterMk cId="2460954070" sldId="2147483660"/>
            <pc:sldLayoutMk cId="3733172339" sldId="2147483665"/>
          </pc:sldLayoutMkLst>
        </pc:sldLayoutChg>
        <pc:sldLayoutChg chg="add del">
          <pc:chgData name="Karolina Kruczynska (2330380)" userId="S::2330380@student.uwtsd.ac.uk::f0e47f6e-a3cf-4f56-940b-55e14bac3475" providerId="AD" clId="Web-{0DDBCE77-66E2-5EBB-7C60-B6EE59F1C7C6}" dt="2025-01-30T20:06:50.947" v="11"/>
          <pc:sldLayoutMkLst>
            <pc:docMk/>
            <pc:sldMasterMk cId="2460954070" sldId="2147483660"/>
            <pc:sldLayoutMk cId="3210312558" sldId="2147483666"/>
          </pc:sldLayoutMkLst>
        </pc:sldLayoutChg>
        <pc:sldLayoutChg chg="add del">
          <pc:chgData name="Karolina Kruczynska (2330380)" userId="S::2330380@student.uwtsd.ac.uk::f0e47f6e-a3cf-4f56-940b-55e14bac3475" providerId="AD" clId="Web-{0DDBCE77-66E2-5EBB-7C60-B6EE59F1C7C6}" dt="2025-01-30T20:06:50.947" v="11"/>
          <pc:sldLayoutMkLst>
            <pc:docMk/>
            <pc:sldMasterMk cId="2460954070" sldId="2147483660"/>
            <pc:sldLayoutMk cId="3146388984" sldId="2147483667"/>
          </pc:sldLayoutMkLst>
        </pc:sldLayoutChg>
        <pc:sldLayoutChg chg="add del">
          <pc:chgData name="Karolina Kruczynska (2330380)" userId="S::2330380@student.uwtsd.ac.uk::f0e47f6e-a3cf-4f56-940b-55e14bac3475" providerId="AD" clId="Web-{0DDBCE77-66E2-5EBB-7C60-B6EE59F1C7C6}" dt="2025-01-30T20:06:50.947" v="11"/>
          <pc:sldLayoutMkLst>
            <pc:docMk/>
            <pc:sldMasterMk cId="2460954070" sldId="2147483660"/>
            <pc:sldLayoutMk cId="3171841454" sldId="2147483668"/>
          </pc:sldLayoutMkLst>
        </pc:sldLayoutChg>
        <pc:sldLayoutChg chg="add del">
          <pc:chgData name="Karolina Kruczynska (2330380)" userId="S::2330380@student.uwtsd.ac.uk::f0e47f6e-a3cf-4f56-940b-55e14bac3475" providerId="AD" clId="Web-{0DDBCE77-66E2-5EBB-7C60-B6EE59F1C7C6}" dt="2025-01-30T20:06:50.947" v="11"/>
          <pc:sldLayoutMkLst>
            <pc:docMk/>
            <pc:sldMasterMk cId="2460954070" sldId="2147483660"/>
            <pc:sldLayoutMk cId="1718958274" sldId="2147483669"/>
          </pc:sldLayoutMkLst>
        </pc:sldLayoutChg>
        <pc:sldLayoutChg chg="add del">
          <pc:chgData name="Karolina Kruczynska (2330380)" userId="S::2330380@student.uwtsd.ac.uk::f0e47f6e-a3cf-4f56-940b-55e14bac3475" providerId="AD" clId="Web-{0DDBCE77-66E2-5EBB-7C60-B6EE59F1C7C6}" dt="2025-01-30T20:06:50.947" v="11"/>
          <pc:sldLayoutMkLst>
            <pc:docMk/>
            <pc:sldMasterMk cId="2460954070" sldId="2147483660"/>
            <pc:sldLayoutMk cId="2202905451" sldId="2147483670"/>
          </pc:sldLayoutMkLst>
        </pc:sldLayoutChg>
        <pc:sldLayoutChg chg="add del">
          <pc:chgData name="Karolina Kruczynska (2330380)" userId="S::2330380@student.uwtsd.ac.uk::f0e47f6e-a3cf-4f56-940b-55e14bac3475" providerId="AD" clId="Web-{0DDBCE77-66E2-5EBB-7C60-B6EE59F1C7C6}" dt="2025-01-30T20:06:50.947" v="11"/>
          <pc:sldLayoutMkLst>
            <pc:docMk/>
            <pc:sldMasterMk cId="2460954070" sldId="2147483660"/>
            <pc:sldLayoutMk cId="3479445657" sldId="2147483671"/>
          </pc:sldLayoutMkLst>
        </pc:sldLayoutChg>
      </pc:sldMasterChg>
      <pc:sldMasterChg chg="add del addSldLayout delSldLayout">
        <pc:chgData name="Karolina Kruczynska (2330380)" userId="S::2330380@student.uwtsd.ac.uk::f0e47f6e-a3cf-4f56-940b-55e14bac3475" providerId="AD" clId="Web-{0DDBCE77-66E2-5EBB-7C60-B6EE59F1C7C6}" dt="2025-01-31T17:17:48.849" v="408"/>
        <pc:sldMasterMkLst>
          <pc:docMk/>
          <pc:sldMasterMk cId="809025349" sldId="2147483672"/>
        </pc:sldMasterMkLst>
        <pc:sldLayoutChg chg="add del">
          <pc:chgData name="Karolina Kruczynska (2330380)" userId="S::2330380@student.uwtsd.ac.uk::f0e47f6e-a3cf-4f56-940b-55e14bac3475" providerId="AD" clId="Web-{0DDBCE77-66E2-5EBB-7C60-B6EE59F1C7C6}" dt="2025-01-31T17:17:48.849" v="408"/>
          <pc:sldLayoutMkLst>
            <pc:docMk/>
            <pc:sldMasterMk cId="809025349" sldId="2147483672"/>
            <pc:sldLayoutMk cId="3841456724" sldId="2147483673"/>
          </pc:sldLayoutMkLst>
        </pc:sldLayoutChg>
        <pc:sldLayoutChg chg="add del">
          <pc:chgData name="Karolina Kruczynska (2330380)" userId="S::2330380@student.uwtsd.ac.uk::f0e47f6e-a3cf-4f56-940b-55e14bac3475" providerId="AD" clId="Web-{0DDBCE77-66E2-5EBB-7C60-B6EE59F1C7C6}" dt="2025-01-31T17:17:48.849" v="408"/>
          <pc:sldLayoutMkLst>
            <pc:docMk/>
            <pc:sldMasterMk cId="809025349" sldId="2147483672"/>
            <pc:sldLayoutMk cId="3176401930" sldId="2147483674"/>
          </pc:sldLayoutMkLst>
        </pc:sldLayoutChg>
        <pc:sldLayoutChg chg="add del">
          <pc:chgData name="Karolina Kruczynska (2330380)" userId="S::2330380@student.uwtsd.ac.uk::f0e47f6e-a3cf-4f56-940b-55e14bac3475" providerId="AD" clId="Web-{0DDBCE77-66E2-5EBB-7C60-B6EE59F1C7C6}" dt="2025-01-31T17:17:48.849" v="408"/>
          <pc:sldLayoutMkLst>
            <pc:docMk/>
            <pc:sldMasterMk cId="809025349" sldId="2147483672"/>
            <pc:sldLayoutMk cId="2097964832" sldId="2147483675"/>
          </pc:sldLayoutMkLst>
        </pc:sldLayoutChg>
        <pc:sldLayoutChg chg="add del">
          <pc:chgData name="Karolina Kruczynska (2330380)" userId="S::2330380@student.uwtsd.ac.uk::f0e47f6e-a3cf-4f56-940b-55e14bac3475" providerId="AD" clId="Web-{0DDBCE77-66E2-5EBB-7C60-B6EE59F1C7C6}" dt="2025-01-31T17:17:48.849" v="408"/>
          <pc:sldLayoutMkLst>
            <pc:docMk/>
            <pc:sldMasterMk cId="809025349" sldId="2147483672"/>
            <pc:sldLayoutMk cId="1086754418" sldId="2147483676"/>
          </pc:sldLayoutMkLst>
        </pc:sldLayoutChg>
        <pc:sldLayoutChg chg="add del">
          <pc:chgData name="Karolina Kruczynska (2330380)" userId="S::2330380@student.uwtsd.ac.uk::f0e47f6e-a3cf-4f56-940b-55e14bac3475" providerId="AD" clId="Web-{0DDBCE77-66E2-5EBB-7C60-B6EE59F1C7C6}" dt="2025-01-31T17:17:48.849" v="408"/>
          <pc:sldLayoutMkLst>
            <pc:docMk/>
            <pc:sldMasterMk cId="809025349" sldId="2147483672"/>
            <pc:sldLayoutMk cId="779697917" sldId="2147483677"/>
          </pc:sldLayoutMkLst>
        </pc:sldLayoutChg>
        <pc:sldLayoutChg chg="add del">
          <pc:chgData name="Karolina Kruczynska (2330380)" userId="S::2330380@student.uwtsd.ac.uk::f0e47f6e-a3cf-4f56-940b-55e14bac3475" providerId="AD" clId="Web-{0DDBCE77-66E2-5EBB-7C60-B6EE59F1C7C6}" dt="2025-01-31T17:17:48.849" v="408"/>
          <pc:sldLayoutMkLst>
            <pc:docMk/>
            <pc:sldMasterMk cId="809025349" sldId="2147483672"/>
            <pc:sldLayoutMk cId="3015957200" sldId="2147483678"/>
          </pc:sldLayoutMkLst>
        </pc:sldLayoutChg>
        <pc:sldLayoutChg chg="add del">
          <pc:chgData name="Karolina Kruczynska (2330380)" userId="S::2330380@student.uwtsd.ac.uk::f0e47f6e-a3cf-4f56-940b-55e14bac3475" providerId="AD" clId="Web-{0DDBCE77-66E2-5EBB-7C60-B6EE59F1C7C6}" dt="2025-01-31T17:17:48.849" v="408"/>
          <pc:sldLayoutMkLst>
            <pc:docMk/>
            <pc:sldMasterMk cId="809025349" sldId="2147483672"/>
            <pc:sldLayoutMk cId="369436302" sldId="2147483679"/>
          </pc:sldLayoutMkLst>
        </pc:sldLayoutChg>
        <pc:sldLayoutChg chg="add del">
          <pc:chgData name="Karolina Kruczynska (2330380)" userId="S::2330380@student.uwtsd.ac.uk::f0e47f6e-a3cf-4f56-940b-55e14bac3475" providerId="AD" clId="Web-{0DDBCE77-66E2-5EBB-7C60-B6EE59F1C7C6}" dt="2025-01-31T17:17:48.849" v="408"/>
          <pc:sldLayoutMkLst>
            <pc:docMk/>
            <pc:sldMasterMk cId="809025349" sldId="2147483672"/>
            <pc:sldLayoutMk cId="2607233449" sldId="2147483680"/>
          </pc:sldLayoutMkLst>
        </pc:sldLayoutChg>
        <pc:sldLayoutChg chg="add del">
          <pc:chgData name="Karolina Kruczynska (2330380)" userId="S::2330380@student.uwtsd.ac.uk::f0e47f6e-a3cf-4f56-940b-55e14bac3475" providerId="AD" clId="Web-{0DDBCE77-66E2-5EBB-7C60-B6EE59F1C7C6}" dt="2025-01-31T17:17:48.849" v="408"/>
          <pc:sldLayoutMkLst>
            <pc:docMk/>
            <pc:sldMasterMk cId="809025349" sldId="2147483672"/>
            <pc:sldLayoutMk cId="753814653" sldId="2147483681"/>
          </pc:sldLayoutMkLst>
        </pc:sldLayoutChg>
        <pc:sldLayoutChg chg="add del">
          <pc:chgData name="Karolina Kruczynska (2330380)" userId="S::2330380@student.uwtsd.ac.uk::f0e47f6e-a3cf-4f56-940b-55e14bac3475" providerId="AD" clId="Web-{0DDBCE77-66E2-5EBB-7C60-B6EE59F1C7C6}" dt="2025-01-31T17:17:48.849" v="408"/>
          <pc:sldLayoutMkLst>
            <pc:docMk/>
            <pc:sldMasterMk cId="809025349" sldId="2147483672"/>
            <pc:sldLayoutMk cId="4210688090" sldId="2147483682"/>
          </pc:sldLayoutMkLst>
        </pc:sldLayoutChg>
        <pc:sldLayoutChg chg="add del">
          <pc:chgData name="Karolina Kruczynska (2330380)" userId="S::2330380@student.uwtsd.ac.uk::f0e47f6e-a3cf-4f56-940b-55e14bac3475" providerId="AD" clId="Web-{0DDBCE77-66E2-5EBB-7C60-B6EE59F1C7C6}" dt="2025-01-31T17:17:48.849" v="408"/>
          <pc:sldLayoutMkLst>
            <pc:docMk/>
            <pc:sldMasterMk cId="809025349" sldId="2147483672"/>
            <pc:sldLayoutMk cId="471032196" sldId="2147483683"/>
          </pc:sldLayoutMkLst>
        </pc:sldLayoutChg>
      </pc:sldMasterChg>
      <pc:sldMasterChg chg="add del addSldLayout delSldLayout modSldLayout">
        <pc:chgData name="Karolina Kruczynska (2330380)" userId="S::2330380@student.uwtsd.ac.uk::f0e47f6e-a3cf-4f56-940b-55e14bac3475" providerId="AD" clId="Web-{0DDBCE77-66E2-5EBB-7C60-B6EE59F1C7C6}" dt="2025-01-31T17:17:52.756" v="409"/>
        <pc:sldMasterMkLst>
          <pc:docMk/>
          <pc:sldMasterMk cId="183182620" sldId="2147483684"/>
        </pc:sldMasterMkLst>
        <pc:sldLayoutChg chg="add del mod replId">
          <pc:chgData name="Karolina Kruczynska (2330380)" userId="S::2330380@student.uwtsd.ac.uk::f0e47f6e-a3cf-4f56-940b-55e14bac3475" providerId="AD" clId="Web-{0DDBCE77-66E2-5EBB-7C60-B6EE59F1C7C6}" dt="2025-01-31T17:17:52.756" v="409"/>
          <pc:sldLayoutMkLst>
            <pc:docMk/>
            <pc:sldMasterMk cId="183182620" sldId="2147483684"/>
            <pc:sldLayoutMk cId="4250955610" sldId="2147483685"/>
          </pc:sldLayoutMkLst>
        </pc:sldLayoutChg>
        <pc:sldLayoutChg chg="add del mod replId">
          <pc:chgData name="Karolina Kruczynska (2330380)" userId="S::2330380@student.uwtsd.ac.uk::f0e47f6e-a3cf-4f56-940b-55e14bac3475" providerId="AD" clId="Web-{0DDBCE77-66E2-5EBB-7C60-B6EE59F1C7C6}" dt="2025-01-31T17:17:52.756" v="409"/>
          <pc:sldLayoutMkLst>
            <pc:docMk/>
            <pc:sldMasterMk cId="183182620" sldId="2147483684"/>
            <pc:sldLayoutMk cId="2947619876" sldId="2147483686"/>
          </pc:sldLayoutMkLst>
        </pc:sldLayoutChg>
        <pc:sldLayoutChg chg="add del mod replId">
          <pc:chgData name="Karolina Kruczynska (2330380)" userId="S::2330380@student.uwtsd.ac.uk::f0e47f6e-a3cf-4f56-940b-55e14bac3475" providerId="AD" clId="Web-{0DDBCE77-66E2-5EBB-7C60-B6EE59F1C7C6}" dt="2025-01-31T17:17:52.756" v="409"/>
          <pc:sldLayoutMkLst>
            <pc:docMk/>
            <pc:sldMasterMk cId="183182620" sldId="2147483684"/>
            <pc:sldLayoutMk cId="2442756765" sldId="2147483687"/>
          </pc:sldLayoutMkLst>
        </pc:sldLayoutChg>
        <pc:sldLayoutChg chg="add del mod replId">
          <pc:chgData name="Karolina Kruczynska (2330380)" userId="S::2330380@student.uwtsd.ac.uk::f0e47f6e-a3cf-4f56-940b-55e14bac3475" providerId="AD" clId="Web-{0DDBCE77-66E2-5EBB-7C60-B6EE59F1C7C6}" dt="2025-01-31T17:17:52.756" v="409"/>
          <pc:sldLayoutMkLst>
            <pc:docMk/>
            <pc:sldMasterMk cId="183182620" sldId="2147483684"/>
            <pc:sldLayoutMk cId="2314593746" sldId="2147483688"/>
          </pc:sldLayoutMkLst>
        </pc:sldLayoutChg>
        <pc:sldLayoutChg chg="add del mod replId">
          <pc:chgData name="Karolina Kruczynska (2330380)" userId="S::2330380@student.uwtsd.ac.uk::f0e47f6e-a3cf-4f56-940b-55e14bac3475" providerId="AD" clId="Web-{0DDBCE77-66E2-5EBB-7C60-B6EE59F1C7C6}" dt="2025-01-31T17:17:52.756" v="409"/>
          <pc:sldLayoutMkLst>
            <pc:docMk/>
            <pc:sldMasterMk cId="183182620" sldId="2147483684"/>
            <pc:sldLayoutMk cId="2294149046" sldId="2147483689"/>
          </pc:sldLayoutMkLst>
        </pc:sldLayoutChg>
        <pc:sldLayoutChg chg="add del mod replId">
          <pc:chgData name="Karolina Kruczynska (2330380)" userId="S::2330380@student.uwtsd.ac.uk::f0e47f6e-a3cf-4f56-940b-55e14bac3475" providerId="AD" clId="Web-{0DDBCE77-66E2-5EBB-7C60-B6EE59F1C7C6}" dt="2025-01-31T17:17:52.756" v="409"/>
          <pc:sldLayoutMkLst>
            <pc:docMk/>
            <pc:sldMasterMk cId="183182620" sldId="2147483684"/>
            <pc:sldLayoutMk cId="1517426390" sldId="2147483690"/>
          </pc:sldLayoutMkLst>
        </pc:sldLayoutChg>
        <pc:sldLayoutChg chg="add del mod replId">
          <pc:chgData name="Karolina Kruczynska (2330380)" userId="S::2330380@student.uwtsd.ac.uk::f0e47f6e-a3cf-4f56-940b-55e14bac3475" providerId="AD" clId="Web-{0DDBCE77-66E2-5EBB-7C60-B6EE59F1C7C6}" dt="2025-01-31T17:17:52.756" v="409"/>
          <pc:sldLayoutMkLst>
            <pc:docMk/>
            <pc:sldMasterMk cId="183182620" sldId="2147483684"/>
            <pc:sldLayoutMk cId="3561847583" sldId="2147483691"/>
          </pc:sldLayoutMkLst>
        </pc:sldLayoutChg>
        <pc:sldLayoutChg chg="add del mod replId">
          <pc:chgData name="Karolina Kruczynska (2330380)" userId="S::2330380@student.uwtsd.ac.uk::f0e47f6e-a3cf-4f56-940b-55e14bac3475" providerId="AD" clId="Web-{0DDBCE77-66E2-5EBB-7C60-B6EE59F1C7C6}" dt="2025-01-31T17:17:52.756" v="409"/>
          <pc:sldLayoutMkLst>
            <pc:docMk/>
            <pc:sldMasterMk cId="183182620" sldId="2147483684"/>
            <pc:sldLayoutMk cId="4231049259" sldId="2147483692"/>
          </pc:sldLayoutMkLst>
        </pc:sldLayoutChg>
        <pc:sldLayoutChg chg="add del mod replId">
          <pc:chgData name="Karolina Kruczynska (2330380)" userId="S::2330380@student.uwtsd.ac.uk::f0e47f6e-a3cf-4f56-940b-55e14bac3475" providerId="AD" clId="Web-{0DDBCE77-66E2-5EBB-7C60-B6EE59F1C7C6}" dt="2025-01-31T17:17:52.756" v="409"/>
          <pc:sldLayoutMkLst>
            <pc:docMk/>
            <pc:sldMasterMk cId="183182620" sldId="2147483684"/>
            <pc:sldLayoutMk cId="414610460" sldId="2147483693"/>
          </pc:sldLayoutMkLst>
        </pc:sldLayoutChg>
        <pc:sldLayoutChg chg="add del mod replId">
          <pc:chgData name="Karolina Kruczynska (2330380)" userId="S::2330380@student.uwtsd.ac.uk::f0e47f6e-a3cf-4f56-940b-55e14bac3475" providerId="AD" clId="Web-{0DDBCE77-66E2-5EBB-7C60-B6EE59F1C7C6}" dt="2025-01-31T17:17:52.756" v="409"/>
          <pc:sldLayoutMkLst>
            <pc:docMk/>
            <pc:sldMasterMk cId="183182620" sldId="2147483684"/>
            <pc:sldLayoutMk cId="4112701859" sldId="2147483694"/>
          </pc:sldLayoutMkLst>
        </pc:sldLayoutChg>
        <pc:sldLayoutChg chg="add del mod replId">
          <pc:chgData name="Karolina Kruczynska (2330380)" userId="S::2330380@student.uwtsd.ac.uk::f0e47f6e-a3cf-4f56-940b-55e14bac3475" providerId="AD" clId="Web-{0DDBCE77-66E2-5EBB-7C60-B6EE59F1C7C6}" dt="2025-01-31T17:17:52.756" v="409"/>
          <pc:sldLayoutMkLst>
            <pc:docMk/>
            <pc:sldMasterMk cId="183182620" sldId="2147483684"/>
            <pc:sldLayoutMk cId="990548853" sldId="2147483695"/>
          </pc:sldLayoutMkLst>
        </pc:sldLayoutChg>
      </pc:sldMasterChg>
      <pc:sldMasterChg chg="add del addSldLayout delSldLayout">
        <pc:chgData name="Karolina Kruczynska (2330380)" userId="S::2330380@student.uwtsd.ac.uk::f0e47f6e-a3cf-4f56-940b-55e14bac3475" providerId="AD" clId="Web-{0DDBCE77-66E2-5EBB-7C60-B6EE59F1C7C6}" dt="2025-01-30T20:06:43.196" v="8"/>
        <pc:sldMasterMkLst>
          <pc:docMk/>
          <pc:sldMasterMk cId="2647873585" sldId="2147483695"/>
        </pc:sldMasterMkLst>
        <pc:sldLayoutChg chg="add del">
          <pc:chgData name="Karolina Kruczynska (2330380)" userId="S::2330380@student.uwtsd.ac.uk::f0e47f6e-a3cf-4f56-940b-55e14bac3475" providerId="AD" clId="Web-{0DDBCE77-66E2-5EBB-7C60-B6EE59F1C7C6}" dt="2025-01-30T20:06:43.196" v="8"/>
          <pc:sldLayoutMkLst>
            <pc:docMk/>
            <pc:sldMasterMk cId="2647873585" sldId="2147483695"/>
            <pc:sldLayoutMk cId="1287209617" sldId="2147483684"/>
          </pc:sldLayoutMkLst>
        </pc:sldLayoutChg>
        <pc:sldLayoutChg chg="add del">
          <pc:chgData name="Karolina Kruczynska (2330380)" userId="S::2330380@student.uwtsd.ac.uk::f0e47f6e-a3cf-4f56-940b-55e14bac3475" providerId="AD" clId="Web-{0DDBCE77-66E2-5EBB-7C60-B6EE59F1C7C6}" dt="2025-01-30T20:06:43.196" v="8"/>
          <pc:sldLayoutMkLst>
            <pc:docMk/>
            <pc:sldMasterMk cId="2647873585" sldId="2147483695"/>
            <pc:sldLayoutMk cId="838766994" sldId="2147483685"/>
          </pc:sldLayoutMkLst>
        </pc:sldLayoutChg>
        <pc:sldLayoutChg chg="add del">
          <pc:chgData name="Karolina Kruczynska (2330380)" userId="S::2330380@student.uwtsd.ac.uk::f0e47f6e-a3cf-4f56-940b-55e14bac3475" providerId="AD" clId="Web-{0DDBCE77-66E2-5EBB-7C60-B6EE59F1C7C6}" dt="2025-01-30T20:06:43.196" v="8"/>
          <pc:sldLayoutMkLst>
            <pc:docMk/>
            <pc:sldMasterMk cId="2647873585" sldId="2147483695"/>
            <pc:sldLayoutMk cId="3965721472" sldId="2147483686"/>
          </pc:sldLayoutMkLst>
        </pc:sldLayoutChg>
        <pc:sldLayoutChg chg="add del">
          <pc:chgData name="Karolina Kruczynska (2330380)" userId="S::2330380@student.uwtsd.ac.uk::f0e47f6e-a3cf-4f56-940b-55e14bac3475" providerId="AD" clId="Web-{0DDBCE77-66E2-5EBB-7C60-B6EE59F1C7C6}" dt="2025-01-30T20:06:43.196" v="8"/>
          <pc:sldLayoutMkLst>
            <pc:docMk/>
            <pc:sldMasterMk cId="2647873585" sldId="2147483695"/>
            <pc:sldLayoutMk cId="2237328659" sldId="2147483687"/>
          </pc:sldLayoutMkLst>
        </pc:sldLayoutChg>
        <pc:sldLayoutChg chg="add del">
          <pc:chgData name="Karolina Kruczynska (2330380)" userId="S::2330380@student.uwtsd.ac.uk::f0e47f6e-a3cf-4f56-940b-55e14bac3475" providerId="AD" clId="Web-{0DDBCE77-66E2-5EBB-7C60-B6EE59F1C7C6}" dt="2025-01-30T20:06:43.196" v="8"/>
          <pc:sldLayoutMkLst>
            <pc:docMk/>
            <pc:sldMasterMk cId="2647873585" sldId="2147483695"/>
            <pc:sldLayoutMk cId="1062975465" sldId="2147483688"/>
          </pc:sldLayoutMkLst>
        </pc:sldLayoutChg>
        <pc:sldLayoutChg chg="add del">
          <pc:chgData name="Karolina Kruczynska (2330380)" userId="S::2330380@student.uwtsd.ac.uk::f0e47f6e-a3cf-4f56-940b-55e14bac3475" providerId="AD" clId="Web-{0DDBCE77-66E2-5EBB-7C60-B6EE59F1C7C6}" dt="2025-01-30T20:06:43.196" v="8"/>
          <pc:sldLayoutMkLst>
            <pc:docMk/>
            <pc:sldMasterMk cId="2647873585" sldId="2147483695"/>
            <pc:sldLayoutMk cId="3321741635" sldId="2147483689"/>
          </pc:sldLayoutMkLst>
        </pc:sldLayoutChg>
        <pc:sldLayoutChg chg="add del">
          <pc:chgData name="Karolina Kruczynska (2330380)" userId="S::2330380@student.uwtsd.ac.uk::f0e47f6e-a3cf-4f56-940b-55e14bac3475" providerId="AD" clId="Web-{0DDBCE77-66E2-5EBB-7C60-B6EE59F1C7C6}" dt="2025-01-30T20:06:43.196" v="8"/>
          <pc:sldLayoutMkLst>
            <pc:docMk/>
            <pc:sldMasterMk cId="2647873585" sldId="2147483695"/>
            <pc:sldLayoutMk cId="570528407" sldId="2147483690"/>
          </pc:sldLayoutMkLst>
        </pc:sldLayoutChg>
        <pc:sldLayoutChg chg="add del">
          <pc:chgData name="Karolina Kruczynska (2330380)" userId="S::2330380@student.uwtsd.ac.uk::f0e47f6e-a3cf-4f56-940b-55e14bac3475" providerId="AD" clId="Web-{0DDBCE77-66E2-5EBB-7C60-B6EE59F1C7C6}" dt="2025-01-30T20:06:43.196" v="8"/>
          <pc:sldLayoutMkLst>
            <pc:docMk/>
            <pc:sldMasterMk cId="2647873585" sldId="2147483695"/>
            <pc:sldLayoutMk cId="3741133982" sldId="2147483691"/>
          </pc:sldLayoutMkLst>
        </pc:sldLayoutChg>
        <pc:sldLayoutChg chg="add del">
          <pc:chgData name="Karolina Kruczynska (2330380)" userId="S::2330380@student.uwtsd.ac.uk::f0e47f6e-a3cf-4f56-940b-55e14bac3475" providerId="AD" clId="Web-{0DDBCE77-66E2-5EBB-7C60-B6EE59F1C7C6}" dt="2025-01-30T20:06:43.196" v="8"/>
          <pc:sldLayoutMkLst>
            <pc:docMk/>
            <pc:sldMasterMk cId="2647873585" sldId="2147483695"/>
            <pc:sldLayoutMk cId="2738255356" sldId="2147483692"/>
          </pc:sldLayoutMkLst>
        </pc:sldLayoutChg>
        <pc:sldLayoutChg chg="add del">
          <pc:chgData name="Karolina Kruczynska (2330380)" userId="S::2330380@student.uwtsd.ac.uk::f0e47f6e-a3cf-4f56-940b-55e14bac3475" providerId="AD" clId="Web-{0DDBCE77-66E2-5EBB-7C60-B6EE59F1C7C6}" dt="2025-01-30T20:06:43.196" v="8"/>
          <pc:sldLayoutMkLst>
            <pc:docMk/>
            <pc:sldMasterMk cId="2647873585" sldId="2147483695"/>
            <pc:sldLayoutMk cId="1202639770" sldId="2147483693"/>
          </pc:sldLayoutMkLst>
        </pc:sldLayoutChg>
        <pc:sldLayoutChg chg="add del">
          <pc:chgData name="Karolina Kruczynska (2330380)" userId="S::2330380@student.uwtsd.ac.uk::f0e47f6e-a3cf-4f56-940b-55e14bac3475" providerId="AD" clId="Web-{0DDBCE77-66E2-5EBB-7C60-B6EE59F1C7C6}" dt="2025-01-30T20:06:43.196" v="8"/>
          <pc:sldLayoutMkLst>
            <pc:docMk/>
            <pc:sldMasterMk cId="2647873585" sldId="2147483695"/>
            <pc:sldLayoutMk cId="619642321" sldId="2147483694"/>
          </pc:sldLayoutMkLst>
        </pc:sldLayoutChg>
      </pc:sldMasterChg>
      <pc:sldMasterChg chg="add del addSldLayout delSldLayout modSldLayout">
        <pc:chgData name="Karolina Kruczynska (2330380)" userId="S::2330380@student.uwtsd.ac.uk::f0e47f6e-a3cf-4f56-940b-55e14bac3475" providerId="AD" clId="Web-{0DDBCE77-66E2-5EBB-7C60-B6EE59F1C7C6}" dt="2025-01-31T17:17:56.678" v="410"/>
        <pc:sldMasterMkLst>
          <pc:docMk/>
          <pc:sldMasterMk cId="887007300" sldId="2147483696"/>
        </pc:sldMasterMkLst>
        <pc:sldLayoutChg chg="add del mod replId">
          <pc:chgData name="Karolina Kruczynska (2330380)" userId="S::2330380@student.uwtsd.ac.uk::f0e47f6e-a3cf-4f56-940b-55e14bac3475" providerId="AD" clId="Web-{0DDBCE77-66E2-5EBB-7C60-B6EE59F1C7C6}" dt="2025-01-31T17:17:56.678" v="410"/>
          <pc:sldLayoutMkLst>
            <pc:docMk/>
            <pc:sldMasterMk cId="887007300" sldId="2147483696"/>
            <pc:sldLayoutMk cId="3031508488" sldId="2147483697"/>
          </pc:sldLayoutMkLst>
        </pc:sldLayoutChg>
        <pc:sldLayoutChg chg="add del mod replId">
          <pc:chgData name="Karolina Kruczynska (2330380)" userId="S::2330380@student.uwtsd.ac.uk::f0e47f6e-a3cf-4f56-940b-55e14bac3475" providerId="AD" clId="Web-{0DDBCE77-66E2-5EBB-7C60-B6EE59F1C7C6}" dt="2025-01-31T17:17:56.678" v="410"/>
          <pc:sldLayoutMkLst>
            <pc:docMk/>
            <pc:sldMasterMk cId="887007300" sldId="2147483696"/>
            <pc:sldLayoutMk cId="2155305118" sldId="2147483698"/>
          </pc:sldLayoutMkLst>
        </pc:sldLayoutChg>
        <pc:sldLayoutChg chg="add del mod replId">
          <pc:chgData name="Karolina Kruczynska (2330380)" userId="S::2330380@student.uwtsd.ac.uk::f0e47f6e-a3cf-4f56-940b-55e14bac3475" providerId="AD" clId="Web-{0DDBCE77-66E2-5EBB-7C60-B6EE59F1C7C6}" dt="2025-01-31T17:17:56.678" v="410"/>
          <pc:sldLayoutMkLst>
            <pc:docMk/>
            <pc:sldMasterMk cId="887007300" sldId="2147483696"/>
            <pc:sldLayoutMk cId="3616254285" sldId="2147483699"/>
          </pc:sldLayoutMkLst>
        </pc:sldLayoutChg>
        <pc:sldLayoutChg chg="add del mod replId">
          <pc:chgData name="Karolina Kruczynska (2330380)" userId="S::2330380@student.uwtsd.ac.uk::f0e47f6e-a3cf-4f56-940b-55e14bac3475" providerId="AD" clId="Web-{0DDBCE77-66E2-5EBB-7C60-B6EE59F1C7C6}" dt="2025-01-31T17:17:56.678" v="410"/>
          <pc:sldLayoutMkLst>
            <pc:docMk/>
            <pc:sldMasterMk cId="887007300" sldId="2147483696"/>
            <pc:sldLayoutMk cId="181574303" sldId="2147483700"/>
          </pc:sldLayoutMkLst>
        </pc:sldLayoutChg>
        <pc:sldLayoutChg chg="add del mod replId">
          <pc:chgData name="Karolina Kruczynska (2330380)" userId="S::2330380@student.uwtsd.ac.uk::f0e47f6e-a3cf-4f56-940b-55e14bac3475" providerId="AD" clId="Web-{0DDBCE77-66E2-5EBB-7C60-B6EE59F1C7C6}" dt="2025-01-31T17:17:56.678" v="410"/>
          <pc:sldLayoutMkLst>
            <pc:docMk/>
            <pc:sldMasterMk cId="887007300" sldId="2147483696"/>
            <pc:sldLayoutMk cId="2437572130" sldId="2147483701"/>
          </pc:sldLayoutMkLst>
        </pc:sldLayoutChg>
        <pc:sldLayoutChg chg="add del mod replId">
          <pc:chgData name="Karolina Kruczynska (2330380)" userId="S::2330380@student.uwtsd.ac.uk::f0e47f6e-a3cf-4f56-940b-55e14bac3475" providerId="AD" clId="Web-{0DDBCE77-66E2-5EBB-7C60-B6EE59F1C7C6}" dt="2025-01-31T17:17:56.678" v="410"/>
          <pc:sldLayoutMkLst>
            <pc:docMk/>
            <pc:sldMasterMk cId="887007300" sldId="2147483696"/>
            <pc:sldLayoutMk cId="866494275" sldId="2147483702"/>
          </pc:sldLayoutMkLst>
        </pc:sldLayoutChg>
        <pc:sldLayoutChg chg="add del mod replId">
          <pc:chgData name="Karolina Kruczynska (2330380)" userId="S::2330380@student.uwtsd.ac.uk::f0e47f6e-a3cf-4f56-940b-55e14bac3475" providerId="AD" clId="Web-{0DDBCE77-66E2-5EBB-7C60-B6EE59F1C7C6}" dt="2025-01-31T17:17:56.678" v="410"/>
          <pc:sldLayoutMkLst>
            <pc:docMk/>
            <pc:sldMasterMk cId="887007300" sldId="2147483696"/>
            <pc:sldLayoutMk cId="418885695" sldId="2147483703"/>
          </pc:sldLayoutMkLst>
        </pc:sldLayoutChg>
        <pc:sldLayoutChg chg="add del mod replId">
          <pc:chgData name="Karolina Kruczynska (2330380)" userId="S::2330380@student.uwtsd.ac.uk::f0e47f6e-a3cf-4f56-940b-55e14bac3475" providerId="AD" clId="Web-{0DDBCE77-66E2-5EBB-7C60-B6EE59F1C7C6}" dt="2025-01-31T17:17:56.678" v="410"/>
          <pc:sldLayoutMkLst>
            <pc:docMk/>
            <pc:sldMasterMk cId="887007300" sldId="2147483696"/>
            <pc:sldLayoutMk cId="1812700483" sldId="2147483704"/>
          </pc:sldLayoutMkLst>
        </pc:sldLayoutChg>
        <pc:sldLayoutChg chg="add del mod replId">
          <pc:chgData name="Karolina Kruczynska (2330380)" userId="S::2330380@student.uwtsd.ac.uk::f0e47f6e-a3cf-4f56-940b-55e14bac3475" providerId="AD" clId="Web-{0DDBCE77-66E2-5EBB-7C60-B6EE59F1C7C6}" dt="2025-01-31T17:17:56.678" v="410"/>
          <pc:sldLayoutMkLst>
            <pc:docMk/>
            <pc:sldMasterMk cId="887007300" sldId="2147483696"/>
            <pc:sldLayoutMk cId="2472977806" sldId="2147483705"/>
          </pc:sldLayoutMkLst>
        </pc:sldLayoutChg>
        <pc:sldLayoutChg chg="add del mod replId">
          <pc:chgData name="Karolina Kruczynska (2330380)" userId="S::2330380@student.uwtsd.ac.uk::f0e47f6e-a3cf-4f56-940b-55e14bac3475" providerId="AD" clId="Web-{0DDBCE77-66E2-5EBB-7C60-B6EE59F1C7C6}" dt="2025-01-31T17:17:56.678" v="410"/>
          <pc:sldLayoutMkLst>
            <pc:docMk/>
            <pc:sldMasterMk cId="887007300" sldId="2147483696"/>
            <pc:sldLayoutMk cId="2624321234" sldId="2147483706"/>
          </pc:sldLayoutMkLst>
        </pc:sldLayoutChg>
        <pc:sldLayoutChg chg="add del mod replId">
          <pc:chgData name="Karolina Kruczynska (2330380)" userId="S::2330380@student.uwtsd.ac.uk::f0e47f6e-a3cf-4f56-940b-55e14bac3475" providerId="AD" clId="Web-{0DDBCE77-66E2-5EBB-7C60-B6EE59F1C7C6}" dt="2025-01-31T17:17:56.678" v="410"/>
          <pc:sldLayoutMkLst>
            <pc:docMk/>
            <pc:sldMasterMk cId="887007300" sldId="2147483696"/>
            <pc:sldLayoutMk cId="3757063353" sldId="2147483707"/>
          </pc:sldLayoutMkLst>
        </pc:sldLayoutChg>
      </pc:sldMasterChg>
      <pc:sldMasterChg chg="add del addSldLayout delSldLayout">
        <pc:chgData name="Karolina Kruczynska (2330380)" userId="S::2330380@student.uwtsd.ac.uk::f0e47f6e-a3cf-4f56-940b-55e14bac3475" providerId="AD" clId="Web-{0DDBCE77-66E2-5EBB-7C60-B6EE59F1C7C6}" dt="2025-01-30T20:06:50.900" v="10"/>
        <pc:sldMasterMkLst>
          <pc:docMk/>
          <pc:sldMasterMk cId="1640369163" sldId="2147483708"/>
        </pc:sldMasterMkLst>
        <pc:sldLayoutChg chg="add del">
          <pc:chgData name="Karolina Kruczynska (2330380)" userId="S::2330380@student.uwtsd.ac.uk::f0e47f6e-a3cf-4f56-940b-55e14bac3475" providerId="AD" clId="Web-{0DDBCE77-66E2-5EBB-7C60-B6EE59F1C7C6}" dt="2025-01-30T20:06:50.900" v="10"/>
          <pc:sldLayoutMkLst>
            <pc:docMk/>
            <pc:sldMasterMk cId="1640369163" sldId="2147483708"/>
            <pc:sldLayoutMk cId="403121787" sldId="2147483697"/>
          </pc:sldLayoutMkLst>
        </pc:sldLayoutChg>
        <pc:sldLayoutChg chg="add del">
          <pc:chgData name="Karolina Kruczynska (2330380)" userId="S::2330380@student.uwtsd.ac.uk::f0e47f6e-a3cf-4f56-940b-55e14bac3475" providerId="AD" clId="Web-{0DDBCE77-66E2-5EBB-7C60-B6EE59F1C7C6}" dt="2025-01-30T20:06:50.900" v="10"/>
          <pc:sldLayoutMkLst>
            <pc:docMk/>
            <pc:sldMasterMk cId="1640369163" sldId="2147483708"/>
            <pc:sldLayoutMk cId="233541108" sldId="2147483698"/>
          </pc:sldLayoutMkLst>
        </pc:sldLayoutChg>
        <pc:sldLayoutChg chg="add del">
          <pc:chgData name="Karolina Kruczynska (2330380)" userId="S::2330380@student.uwtsd.ac.uk::f0e47f6e-a3cf-4f56-940b-55e14bac3475" providerId="AD" clId="Web-{0DDBCE77-66E2-5EBB-7C60-B6EE59F1C7C6}" dt="2025-01-30T20:06:50.900" v="10"/>
          <pc:sldLayoutMkLst>
            <pc:docMk/>
            <pc:sldMasterMk cId="1640369163" sldId="2147483708"/>
            <pc:sldLayoutMk cId="2226959673" sldId="2147483699"/>
          </pc:sldLayoutMkLst>
        </pc:sldLayoutChg>
        <pc:sldLayoutChg chg="add del">
          <pc:chgData name="Karolina Kruczynska (2330380)" userId="S::2330380@student.uwtsd.ac.uk::f0e47f6e-a3cf-4f56-940b-55e14bac3475" providerId="AD" clId="Web-{0DDBCE77-66E2-5EBB-7C60-B6EE59F1C7C6}" dt="2025-01-30T20:06:50.900" v="10"/>
          <pc:sldLayoutMkLst>
            <pc:docMk/>
            <pc:sldMasterMk cId="1640369163" sldId="2147483708"/>
            <pc:sldLayoutMk cId="4263208451" sldId="2147483700"/>
          </pc:sldLayoutMkLst>
        </pc:sldLayoutChg>
        <pc:sldLayoutChg chg="add del">
          <pc:chgData name="Karolina Kruczynska (2330380)" userId="S::2330380@student.uwtsd.ac.uk::f0e47f6e-a3cf-4f56-940b-55e14bac3475" providerId="AD" clId="Web-{0DDBCE77-66E2-5EBB-7C60-B6EE59F1C7C6}" dt="2025-01-30T20:06:50.900" v="10"/>
          <pc:sldLayoutMkLst>
            <pc:docMk/>
            <pc:sldMasterMk cId="1640369163" sldId="2147483708"/>
            <pc:sldLayoutMk cId="3870240962" sldId="2147483701"/>
          </pc:sldLayoutMkLst>
        </pc:sldLayoutChg>
        <pc:sldLayoutChg chg="add del">
          <pc:chgData name="Karolina Kruczynska (2330380)" userId="S::2330380@student.uwtsd.ac.uk::f0e47f6e-a3cf-4f56-940b-55e14bac3475" providerId="AD" clId="Web-{0DDBCE77-66E2-5EBB-7C60-B6EE59F1C7C6}" dt="2025-01-30T20:06:50.900" v="10"/>
          <pc:sldLayoutMkLst>
            <pc:docMk/>
            <pc:sldMasterMk cId="1640369163" sldId="2147483708"/>
            <pc:sldLayoutMk cId="4180173758" sldId="2147483702"/>
          </pc:sldLayoutMkLst>
        </pc:sldLayoutChg>
        <pc:sldLayoutChg chg="add del">
          <pc:chgData name="Karolina Kruczynska (2330380)" userId="S::2330380@student.uwtsd.ac.uk::f0e47f6e-a3cf-4f56-940b-55e14bac3475" providerId="AD" clId="Web-{0DDBCE77-66E2-5EBB-7C60-B6EE59F1C7C6}" dt="2025-01-30T20:06:50.900" v="10"/>
          <pc:sldLayoutMkLst>
            <pc:docMk/>
            <pc:sldMasterMk cId="1640369163" sldId="2147483708"/>
            <pc:sldLayoutMk cId="3968744320" sldId="2147483703"/>
          </pc:sldLayoutMkLst>
        </pc:sldLayoutChg>
        <pc:sldLayoutChg chg="add del">
          <pc:chgData name="Karolina Kruczynska (2330380)" userId="S::2330380@student.uwtsd.ac.uk::f0e47f6e-a3cf-4f56-940b-55e14bac3475" providerId="AD" clId="Web-{0DDBCE77-66E2-5EBB-7C60-B6EE59F1C7C6}" dt="2025-01-30T20:06:50.900" v="10"/>
          <pc:sldLayoutMkLst>
            <pc:docMk/>
            <pc:sldMasterMk cId="1640369163" sldId="2147483708"/>
            <pc:sldLayoutMk cId="3214373795" sldId="2147483704"/>
          </pc:sldLayoutMkLst>
        </pc:sldLayoutChg>
        <pc:sldLayoutChg chg="add del">
          <pc:chgData name="Karolina Kruczynska (2330380)" userId="S::2330380@student.uwtsd.ac.uk::f0e47f6e-a3cf-4f56-940b-55e14bac3475" providerId="AD" clId="Web-{0DDBCE77-66E2-5EBB-7C60-B6EE59F1C7C6}" dt="2025-01-30T20:06:50.900" v="10"/>
          <pc:sldLayoutMkLst>
            <pc:docMk/>
            <pc:sldMasterMk cId="1640369163" sldId="2147483708"/>
            <pc:sldLayoutMk cId="3052952085" sldId="2147483705"/>
          </pc:sldLayoutMkLst>
        </pc:sldLayoutChg>
        <pc:sldLayoutChg chg="add del">
          <pc:chgData name="Karolina Kruczynska (2330380)" userId="S::2330380@student.uwtsd.ac.uk::f0e47f6e-a3cf-4f56-940b-55e14bac3475" providerId="AD" clId="Web-{0DDBCE77-66E2-5EBB-7C60-B6EE59F1C7C6}" dt="2025-01-30T20:06:50.900" v="10"/>
          <pc:sldLayoutMkLst>
            <pc:docMk/>
            <pc:sldMasterMk cId="1640369163" sldId="2147483708"/>
            <pc:sldLayoutMk cId="2251977338" sldId="2147483706"/>
          </pc:sldLayoutMkLst>
        </pc:sldLayoutChg>
        <pc:sldLayoutChg chg="add del">
          <pc:chgData name="Karolina Kruczynska (2330380)" userId="S::2330380@student.uwtsd.ac.uk::f0e47f6e-a3cf-4f56-940b-55e14bac3475" providerId="AD" clId="Web-{0DDBCE77-66E2-5EBB-7C60-B6EE59F1C7C6}" dt="2025-01-30T20:06:50.900" v="10"/>
          <pc:sldLayoutMkLst>
            <pc:docMk/>
            <pc:sldMasterMk cId="1640369163" sldId="2147483708"/>
            <pc:sldLayoutMk cId="1110978602" sldId="2147483707"/>
          </pc:sldLayoutMkLst>
        </pc:sldLayoutChg>
      </pc:sldMasterChg>
      <pc:sldMasterChg chg="add del addSldLayout delSldLayout modSldLayout">
        <pc:chgData name="Karolina Kruczynska (2330380)" userId="S::2330380@student.uwtsd.ac.uk::f0e47f6e-a3cf-4f56-940b-55e14bac3475" providerId="AD" clId="Web-{0DDBCE77-66E2-5EBB-7C60-B6EE59F1C7C6}" dt="2025-01-31T17:18:01.615" v="411"/>
        <pc:sldMasterMkLst>
          <pc:docMk/>
          <pc:sldMasterMk cId="2946864739" sldId="2147483708"/>
        </pc:sldMasterMkLst>
        <pc:sldLayoutChg chg="add del mod replId">
          <pc:chgData name="Karolina Kruczynska (2330380)" userId="S::2330380@student.uwtsd.ac.uk::f0e47f6e-a3cf-4f56-940b-55e14bac3475" providerId="AD" clId="Web-{0DDBCE77-66E2-5EBB-7C60-B6EE59F1C7C6}" dt="2025-01-31T17:18:01.615" v="411"/>
          <pc:sldLayoutMkLst>
            <pc:docMk/>
            <pc:sldMasterMk cId="2946864739" sldId="2147483708"/>
            <pc:sldLayoutMk cId="3053770317" sldId="2147483709"/>
          </pc:sldLayoutMkLst>
        </pc:sldLayoutChg>
        <pc:sldLayoutChg chg="add del mod replId">
          <pc:chgData name="Karolina Kruczynska (2330380)" userId="S::2330380@student.uwtsd.ac.uk::f0e47f6e-a3cf-4f56-940b-55e14bac3475" providerId="AD" clId="Web-{0DDBCE77-66E2-5EBB-7C60-B6EE59F1C7C6}" dt="2025-01-31T17:18:01.615" v="411"/>
          <pc:sldLayoutMkLst>
            <pc:docMk/>
            <pc:sldMasterMk cId="2946864739" sldId="2147483708"/>
            <pc:sldLayoutMk cId="894611810" sldId="2147483710"/>
          </pc:sldLayoutMkLst>
        </pc:sldLayoutChg>
        <pc:sldLayoutChg chg="add del mod replId">
          <pc:chgData name="Karolina Kruczynska (2330380)" userId="S::2330380@student.uwtsd.ac.uk::f0e47f6e-a3cf-4f56-940b-55e14bac3475" providerId="AD" clId="Web-{0DDBCE77-66E2-5EBB-7C60-B6EE59F1C7C6}" dt="2025-01-31T17:18:01.615" v="411"/>
          <pc:sldLayoutMkLst>
            <pc:docMk/>
            <pc:sldMasterMk cId="2946864739" sldId="2147483708"/>
            <pc:sldLayoutMk cId="2507931858" sldId="2147483711"/>
          </pc:sldLayoutMkLst>
        </pc:sldLayoutChg>
        <pc:sldLayoutChg chg="add del mod replId">
          <pc:chgData name="Karolina Kruczynska (2330380)" userId="S::2330380@student.uwtsd.ac.uk::f0e47f6e-a3cf-4f56-940b-55e14bac3475" providerId="AD" clId="Web-{0DDBCE77-66E2-5EBB-7C60-B6EE59F1C7C6}" dt="2025-01-31T17:18:01.615" v="411"/>
          <pc:sldLayoutMkLst>
            <pc:docMk/>
            <pc:sldMasterMk cId="2946864739" sldId="2147483708"/>
            <pc:sldLayoutMk cId="4159005330" sldId="2147483712"/>
          </pc:sldLayoutMkLst>
        </pc:sldLayoutChg>
        <pc:sldLayoutChg chg="add del mod replId">
          <pc:chgData name="Karolina Kruczynska (2330380)" userId="S::2330380@student.uwtsd.ac.uk::f0e47f6e-a3cf-4f56-940b-55e14bac3475" providerId="AD" clId="Web-{0DDBCE77-66E2-5EBB-7C60-B6EE59F1C7C6}" dt="2025-01-31T17:18:01.615" v="411"/>
          <pc:sldLayoutMkLst>
            <pc:docMk/>
            <pc:sldMasterMk cId="2946864739" sldId="2147483708"/>
            <pc:sldLayoutMk cId="2941762304" sldId="2147483713"/>
          </pc:sldLayoutMkLst>
        </pc:sldLayoutChg>
        <pc:sldLayoutChg chg="add del mod replId">
          <pc:chgData name="Karolina Kruczynska (2330380)" userId="S::2330380@student.uwtsd.ac.uk::f0e47f6e-a3cf-4f56-940b-55e14bac3475" providerId="AD" clId="Web-{0DDBCE77-66E2-5EBB-7C60-B6EE59F1C7C6}" dt="2025-01-31T17:18:01.615" v="411"/>
          <pc:sldLayoutMkLst>
            <pc:docMk/>
            <pc:sldMasterMk cId="2946864739" sldId="2147483708"/>
            <pc:sldLayoutMk cId="2811993820" sldId="2147483714"/>
          </pc:sldLayoutMkLst>
        </pc:sldLayoutChg>
        <pc:sldLayoutChg chg="add del mod replId">
          <pc:chgData name="Karolina Kruczynska (2330380)" userId="S::2330380@student.uwtsd.ac.uk::f0e47f6e-a3cf-4f56-940b-55e14bac3475" providerId="AD" clId="Web-{0DDBCE77-66E2-5EBB-7C60-B6EE59F1C7C6}" dt="2025-01-31T17:18:01.615" v="411"/>
          <pc:sldLayoutMkLst>
            <pc:docMk/>
            <pc:sldMasterMk cId="2946864739" sldId="2147483708"/>
            <pc:sldLayoutMk cId="742700572" sldId="2147483715"/>
          </pc:sldLayoutMkLst>
        </pc:sldLayoutChg>
        <pc:sldLayoutChg chg="add del mod replId">
          <pc:chgData name="Karolina Kruczynska (2330380)" userId="S::2330380@student.uwtsd.ac.uk::f0e47f6e-a3cf-4f56-940b-55e14bac3475" providerId="AD" clId="Web-{0DDBCE77-66E2-5EBB-7C60-B6EE59F1C7C6}" dt="2025-01-31T17:18:01.615" v="411"/>
          <pc:sldLayoutMkLst>
            <pc:docMk/>
            <pc:sldMasterMk cId="2946864739" sldId="2147483708"/>
            <pc:sldLayoutMk cId="796336842" sldId="2147483716"/>
          </pc:sldLayoutMkLst>
        </pc:sldLayoutChg>
        <pc:sldLayoutChg chg="add del mod replId">
          <pc:chgData name="Karolina Kruczynska (2330380)" userId="S::2330380@student.uwtsd.ac.uk::f0e47f6e-a3cf-4f56-940b-55e14bac3475" providerId="AD" clId="Web-{0DDBCE77-66E2-5EBB-7C60-B6EE59F1C7C6}" dt="2025-01-31T17:18:01.615" v="411"/>
          <pc:sldLayoutMkLst>
            <pc:docMk/>
            <pc:sldMasterMk cId="2946864739" sldId="2147483708"/>
            <pc:sldLayoutMk cId="1893688981" sldId="2147483717"/>
          </pc:sldLayoutMkLst>
        </pc:sldLayoutChg>
        <pc:sldLayoutChg chg="add del mod replId">
          <pc:chgData name="Karolina Kruczynska (2330380)" userId="S::2330380@student.uwtsd.ac.uk::f0e47f6e-a3cf-4f56-940b-55e14bac3475" providerId="AD" clId="Web-{0DDBCE77-66E2-5EBB-7C60-B6EE59F1C7C6}" dt="2025-01-31T17:18:01.615" v="411"/>
          <pc:sldLayoutMkLst>
            <pc:docMk/>
            <pc:sldMasterMk cId="2946864739" sldId="2147483708"/>
            <pc:sldLayoutMk cId="3462840380" sldId="2147483718"/>
          </pc:sldLayoutMkLst>
        </pc:sldLayoutChg>
        <pc:sldLayoutChg chg="add del mod replId">
          <pc:chgData name="Karolina Kruczynska (2330380)" userId="S::2330380@student.uwtsd.ac.uk::f0e47f6e-a3cf-4f56-940b-55e14bac3475" providerId="AD" clId="Web-{0DDBCE77-66E2-5EBB-7C60-B6EE59F1C7C6}" dt="2025-01-31T17:18:01.615" v="411"/>
          <pc:sldLayoutMkLst>
            <pc:docMk/>
            <pc:sldMasterMk cId="2946864739" sldId="2147483708"/>
            <pc:sldLayoutMk cId="2388004318" sldId="2147483719"/>
          </pc:sldLayoutMkLst>
        </pc:sldLayoutChg>
      </pc:sldMasterChg>
      <pc:sldMasterChg chg="add del addSldLayout delSldLayout modSldLayout">
        <pc:chgData name="Karolina Kruczynska (2330380)" userId="S::2330380@student.uwtsd.ac.uk::f0e47f6e-a3cf-4f56-940b-55e14bac3475" providerId="AD" clId="Web-{0DDBCE77-66E2-5EBB-7C60-B6EE59F1C7C6}" dt="2025-01-31T17:18:09.115" v="412"/>
        <pc:sldMasterMkLst>
          <pc:docMk/>
          <pc:sldMasterMk cId="3033833403" sldId="2147483720"/>
        </pc:sldMasterMkLst>
        <pc:sldLayoutChg chg="add del mod replId">
          <pc:chgData name="Karolina Kruczynska (2330380)" userId="S::2330380@student.uwtsd.ac.uk::f0e47f6e-a3cf-4f56-940b-55e14bac3475" providerId="AD" clId="Web-{0DDBCE77-66E2-5EBB-7C60-B6EE59F1C7C6}" dt="2025-01-31T17:18:09.115" v="412"/>
          <pc:sldLayoutMkLst>
            <pc:docMk/>
            <pc:sldMasterMk cId="3033833403" sldId="2147483720"/>
            <pc:sldLayoutMk cId="4099584843" sldId="2147483721"/>
          </pc:sldLayoutMkLst>
        </pc:sldLayoutChg>
        <pc:sldLayoutChg chg="add del mod replId">
          <pc:chgData name="Karolina Kruczynska (2330380)" userId="S::2330380@student.uwtsd.ac.uk::f0e47f6e-a3cf-4f56-940b-55e14bac3475" providerId="AD" clId="Web-{0DDBCE77-66E2-5EBB-7C60-B6EE59F1C7C6}" dt="2025-01-31T17:18:09.115" v="412"/>
          <pc:sldLayoutMkLst>
            <pc:docMk/>
            <pc:sldMasterMk cId="3033833403" sldId="2147483720"/>
            <pc:sldLayoutMk cId="1363399826" sldId="2147483722"/>
          </pc:sldLayoutMkLst>
        </pc:sldLayoutChg>
        <pc:sldLayoutChg chg="add del mod replId">
          <pc:chgData name="Karolina Kruczynska (2330380)" userId="S::2330380@student.uwtsd.ac.uk::f0e47f6e-a3cf-4f56-940b-55e14bac3475" providerId="AD" clId="Web-{0DDBCE77-66E2-5EBB-7C60-B6EE59F1C7C6}" dt="2025-01-31T17:18:09.115" v="412"/>
          <pc:sldLayoutMkLst>
            <pc:docMk/>
            <pc:sldMasterMk cId="3033833403" sldId="2147483720"/>
            <pc:sldLayoutMk cId="3060101441" sldId="2147483723"/>
          </pc:sldLayoutMkLst>
        </pc:sldLayoutChg>
        <pc:sldLayoutChg chg="add del mod replId">
          <pc:chgData name="Karolina Kruczynska (2330380)" userId="S::2330380@student.uwtsd.ac.uk::f0e47f6e-a3cf-4f56-940b-55e14bac3475" providerId="AD" clId="Web-{0DDBCE77-66E2-5EBB-7C60-B6EE59F1C7C6}" dt="2025-01-31T17:18:09.115" v="412"/>
          <pc:sldLayoutMkLst>
            <pc:docMk/>
            <pc:sldMasterMk cId="3033833403" sldId="2147483720"/>
            <pc:sldLayoutMk cId="610327099" sldId="2147483724"/>
          </pc:sldLayoutMkLst>
        </pc:sldLayoutChg>
        <pc:sldLayoutChg chg="add del mod replId">
          <pc:chgData name="Karolina Kruczynska (2330380)" userId="S::2330380@student.uwtsd.ac.uk::f0e47f6e-a3cf-4f56-940b-55e14bac3475" providerId="AD" clId="Web-{0DDBCE77-66E2-5EBB-7C60-B6EE59F1C7C6}" dt="2025-01-31T17:18:09.115" v="412"/>
          <pc:sldLayoutMkLst>
            <pc:docMk/>
            <pc:sldMasterMk cId="3033833403" sldId="2147483720"/>
            <pc:sldLayoutMk cId="2297870074" sldId="2147483725"/>
          </pc:sldLayoutMkLst>
        </pc:sldLayoutChg>
        <pc:sldLayoutChg chg="add del mod replId">
          <pc:chgData name="Karolina Kruczynska (2330380)" userId="S::2330380@student.uwtsd.ac.uk::f0e47f6e-a3cf-4f56-940b-55e14bac3475" providerId="AD" clId="Web-{0DDBCE77-66E2-5EBB-7C60-B6EE59F1C7C6}" dt="2025-01-31T17:18:09.115" v="412"/>
          <pc:sldLayoutMkLst>
            <pc:docMk/>
            <pc:sldMasterMk cId="3033833403" sldId="2147483720"/>
            <pc:sldLayoutMk cId="901046195" sldId="2147483726"/>
          </pc:sldLayoutMkLst>
        </pc:sldLayoutChg>
        <pc:sldLayoutChg chg="add del mod replId">
          <pc:chgData name="Karolina Kruczynska (2330380)" userId="S::2330380@student.uwtsd.ac.uk::f0e47f6e-a3cf-4f56-940b-55e14bac3475" providerId="AD" clId="Web-{0DDBCE77-66E2-5EBB-7C60-B6EE59F1C7C6}" dt="2025-01-31T17:18:09.115" v="412"/>
          <pc:sldLayoutMkLst>
            <pc:docMk/>
            <pc:sldMasterMk cId="3033833403" sldId="2147483720"/>
            <pc:sldLayoutMk cId="3818060265" sldId="2147483727"/>
          </pc:sldLayoutMkLst>
        </pc:sldLayoutChg>
        <pc:sldLayoutChg chg="add del mod replId">
          <pc:chgData name="Karolina Kruczynska (2330380)" userId="S::2330380@student.uwtsd.ac.uk::f0e47f6e-a3cf-4f56-940b-55e14bac3475" providerId="AD" clId="Web-{0DDBCE77-66E2-5EBB-7C60-B6EE59F1C7C6}" dt="2025-01-31T17:18:09.115" v="412"/>
          <pc:sldLayoutMkLst>
            <pc:docMk/>
            <pc:sldMasterMk cId="3033833403" sldId="2147483720"/>
            <pc:sldLayoutMk cId="1395522909" sldId="2147483728"/>
          </pc:sldLayoutMkLst>
        </pc:sldLayoutChg>
        <pc:sldLayoutChg chg="add del mod replId">
          <pc:chgData name="Karolina Kruczynska (2330380)" userId="S::2330380@student.uwtsd.ac.uk::f0e47f6e-a3cf-4f56-940b-55e14bac3475" providerId="AD" clId="Web-{0DDBCE77-66E2-5EBB-7C60-B6EE59F1C7C6}" dt="2025-01-31T17:18:09.115" v="412"/>
          <pc:sldLayoutMkLst>
            <pc:docMk/>
            <pc:sldMasterMk cId="3033833403" sldId="2147483720"/>
            <pc:sldLayoutMk cId="3190579793" sldId="2147483729"/>
          </pc:sldLayoutMkLst>
        </pc:sldLayoutChg>
        <pc:sldLayoutChg chg="add del mod replId">
          <pc:chgData name="Karolina Kruczynska (2330380)" userId="S::2330380@student.uwtsd.ac.uk::f0e47f6e-a3cf-4f56-940b-55e14bac3475" providerId="AD" clId="Web-{0DDBCE77-66E2-5EBB-7C60-B6EE59F1C7C6}" dt="2025-01-31T17:18:09.115" v="412"/>
          <pc:sldLayoutMkLst>
            <pc:docMk/>
            <pc:sldMasterMk cId="3033833403" sldId="2147483720"/>
            <pc:sldLayoutMk cId="2716146847" sldId="2147483730"/>
          </pc:sldLayoutMkLst>
        </pc:sldLayoutChg>
        <pc:sldLayoutChg chg="add del mod replId">
          <pc:chgData name="Karolina Kruczynska (2330380)" userId="S::2330380@student.uwtsd.ac.uk::f0e47f6e-a3cf-4f56-940b-55e14bac3475" providerId="AD" clId="Web-{0DDBCE77-66E2-5EBB-7C60-B6EE59F1C7C6}" dt="2025-01-31T17:18:09.115" v="412"/>
          <pc:sldLayoutMkLst>
            <pc:docMk/>
            <pc:sldMasterMk cId="3033833403" sldId="2147483720"/>
            <pc:sldLayoutMk cId="14585861" sldId="2147483731"/>
          </pc:sldLayoutMkLst>
        </pc:sldLayoutChg>
        <pc:sldLayoutChg chg="add del mod replId">
          <pc:chgData name="Karolina Kruczynska (2330380)" userId="S::2330380@student.uwtsd.ac.uk::f0e47f6e-a3cf-4f56-940b-55e14bac3475" providerId="AD" clId="Web-{0DDBCE77-66E2-5EBB-7C60-B6EE59F1C7C6}" dt="2025-01-31T17:18:09.115" v="412"/>
          <pc:sldLayoutMkLst>
            <pc:docMk/>
            <pc:sldMasterMk cId="3033833403" sldId="2147483720"/>
            <pc:sldLayoutMk cId="2698945597" sldId="2147483732"/>
          </pc:sldLayoutMkLst>
        </pc:sldLayoutChg>
        <pc:sldLayoutChg chg="add del mod replId">
          <pc:chgData name="Karolina Kruczynska (2330380)" userId="S::2330380@student.uwtsd.ac.uk::f0e47f6e-a3cf-4f56-940b-55e14bac3475" providerId="AD" clId="Web-{0DDBCE77-66E2-5EBB-7C60-B6EE59F1C7C6}" dt="2025-01-31T17:18:09.115" v="412"/>
          <pc:sldLayoutMkLst>
            <pc:docMk/>
            <pc:sldMasterMk cId="3033833403" sldId="2147483720"/>
            <pc:sldLayoutMk cId="562210993" sldId="2147483733"/>
          </pc:sldLayoutMkLst>
        </pc:sldLayoutChg>
        <pc:sldLayoutChg chg="add del mod replId">
          <pc:chgData name="Karolina Kruczynska (2330380)" userId="S::2330380@student.uwtsd.ac.uk::f0e47f6e-a3cf-4f56-940b-55e14bac3475" providerId="AD" clId="Web-{0DDBCE77-66E2-5EBB-7C60-B6EE59F1C7C6}" dt="2025-01-31T17:18:09.115" v="412"/>
          <pc:sldLayoutMkLst>
            <pc:docMk/>
            <pc:sldMasterMk cId="3033833403" sldId="2147483720"/>
            <pc:sldLayoutMk cId="1583309172" sldId="2147483734"/>
          </pc:sldLayoutMkLst>
        </pc:sldLayoutChg>
        <pc:sldLayoutChg chg="add del mod replId">
          <pc:chgData name="Karolina Kruczynska (2330380)" userId="S::2330380@student.uwtsd.ac.uk::f0e47f6e-a3cf-4f56-940b-55e14bac3475" providerId="AD" clId="Web-{0DDBCE77-66E2-5EBB-7C60-B6EE59F1C7C6}" dt="2025-01-31T17:18:09.115" v="412"/>
          <pc:sldLayoutMkLst>
            <pc:docMk/>
            <pc:sldMasterMk cId="3033833403" sldId="2147483720"/>
            <pc:sldLayoutMk cId="2719317370" sldId="2147483735"/>
          </pc:sldLayoutMkLst>
        </pc:sldLayoutChg>
        <pc:sldLayoutChg chg="add del mod replId">
          <pc:chgData name="Karolina Kruczynska (2330380)" userId="S::2330380@student.uwtsd.ac.uk::f0e47f6e-a3cf-4f56-940b-55e14bac3475" providerId="AD" clId="Web-{0DDBCE77-66E2-5EBB-7C60-B6EE59F1C7C6}" dt="2025-01-31T17:18:09.115" v="412"/>
          <pc:sldLayoutMkLst>
            <pc:docMk/>
            <pc:sldMasterMk cId="3033833403" sldId="2147483720"/>
            <pc:sldLayoutMk cId="842342131" sldId="2147483736"/>
          </pc:sldLayoutMkLst>
        </pc:sldLayoutChg>
        <pc:sldLayoutChg chg="add del mod replId">
          <pc:chgData name="Karolina Kruczynska (2330380)" userId="S::2330380@student.uwtsd.ac.uk::f0e47f6e-a3cf-4f56-940b-55e14bac3475" providerId="AD" clId="Web-{0DDBCE77-66E2-5EBB-7C60-B6EE59F1C7C6}" dt="2025-01-31T17:18:09.115" v="412"/>
          <pc:sldLayoutMkLst>
            <pc:docMk/>
            <pc:sldMasterMk cId="3033833403" sldId="2147483720"/>
            <pc:sldLayoutMk cId="1004822778" sldId="2147483737"/>
          </pc:sldLayoutMkLst>
        </pc:sldLayoutChg>
      </pc:sldMasterChg>
      <pc:sldMasterChg chg="add del addSldLayout delSldLayout modSldLayout">
        <pc:chgData name="Karolina Kruczynska (2330380)" userId="S::2330380@student.uwtsd.ac.uk::f0e47f6e-a3cf-4f56-940b-55e14bac3475" providerId="AD" clId="Web-{0DDBCE77-66E2-5EBB-7C60-B6EE59F1C7C6}" dt="2025-01-31T17:18:14.381" v="413"/>
        <pc:sldMasterMkLst>
          <pc:docMk/>
          <pc:sldMasterMk cId="433417754" sldId="2147483738"/>
        </pc:sldMasterMkLst>
        <pc:sldLayoutChg chg="add del mod replId">
          <pc:chgData name="Karolina Kruczynska (2330380)" userId="S::2330380@student.uwtsd.ac.uk::f0e47f6e-a3cf-4f56-940b-55e14bac3475" providerId="AD" clId="Web-{0DDBCE77-66E2-5EBB-7C60-B6EE59F1C7C6}" dt="2025-01-31T17:18:14.381" v="413"/>
          <pc:sldLayoutMkLst>
            <pc:docMk/>
            <pc:sldMasterMk cId="433417754" sldId="2147483738"/>
            <pc:sldLayoutMk cId="3239916350" sldId="2147483739"/>
          </pc:sldLayoutMkLst>
        </pc:sldLayoutChg>
        <pc:sldLayoutChg chg="add del mod replId">
          <pc:chgData name="Karolina Kruczynska (2330380)" userId="S::2330380@student.uwtsd.ac.uk::f0e47f6e-a3cf-4f56-940b-55e14bac3475" providerId="AD" clId="Web-{0DDBCE77-66E2-5EBB-7C60-B6EE59F1C7C6}" dt="2025-01-31T17:18:14.381" v="413"/>
          <pc:sldLayoutMkLst>
            <pc:docMk/>
            <pc:sldMasterMk cId="433417754" sldId="2147483738"/>
            <pc:sldLayoutMk cId="2446051473" sldId="2147483740"/>
          </pc:sldLayoutMkLst>
        </pc:sldLayoutChg>
        <pc:sldLayoutChg chg="add del mod replId">
          <pc:chgData name="Karolina Kruczynska (2330380)" userId="S::2330380@student.uwtsd.ac.uk::f0e47f6e-a3cf-4f56-940b-55e14bac3475" providerId="AD" clId="Web-{0DDBCE77-66E2-5EBB-7C60-B6EE59F1C7C6}" dt="2025-01-31T17:18:14.381" v="413"/>
          <pc:sldLayoutMkLst>
            <pc:docMk/>
            <pc:sldMasterMk cId="433417754" sldId="2147483738"/>
            <pc:sldLayoutMk cId="4288214480" sldId="2147483741"/>
          </pc:sldLayoutMkLst>
        </pc:sldLayoutChg>
        <pc:sldLayoutChg chg="add del mod replId">
          <pc:chgData name="Karolina Kruczynska (2330380)" userId="S::2330380@student.uwtsd.ac.uk::f0e47f6e-a3cf-4f56-940b-55e14bac3475" providerId="AD" clId="Web-{0DDBCE77-66E2-5EBB-7C60-B6EE59F1C7C6}" dt="2025-01-31T17:18:14.381" v="413"/>
          <pc:sldLayoutMkLst>
            <pc:docMk/>
            <pc:sldMasterMk cId="433417754" sldId="2147483738"/>
            <pc:sldLayoutMk cId="3370940501" sldId="2147483742"/>
          </pc:sldLayoutMkLst>
        </pc:sldLayoutChg>
        <pc:sldLayoutChg chg="add del mod replId">
          <pc:chgData name="Karolina Kruczynska (2330380)" userId="S::2330380@student.uwtsd.ac.uk::f0e47f6e-a3cf-4f56-940b-55e14bac3475" providerId="AD" clId="Web-{0DDBCE77-66E2-5EBB-7C60-B6EE59F1C7C6}" dt="2025-01-31T17:18:14.381" v="413"/>
          <pc:sldLayoutMkLst>
            <pc:docMk/>
            <pc:sldMasterMk cId="433417754" sldId="2147483738"/>
            <pc:sldLayoutMk cId="3842325745" sldId="2147483743"/>
          </pc:sldLayoutMkLst>
        </pc:sldLayoutChg>
        <pc:sldLayoutChg chg="add del mod replId">
          <pc:chgData name="Karolina Kruczynska (2330380)" userId="S::2330380@student.uwtsd.ac.uk::f0e47f6e-a3cf-4f56-940b-55e14bac3475" providerId="AD" clId="Web-{0DDBCE77-66E2-5EBB-7C60-B6EE59F1C7C6}" dt="2025-01-31T17:18:14.381" v="413"/>
          <pc:sldLayoutMkLst>
            <pc:docMk/>
            <pc:sldMasterMk cId="433417754" sldId="2147483738"/>
            <pc:sldLayoutMk cId="3167781277" sldId="2147483744"/>
          </pc:sldLayoutMkLst>
        </pc:sldLayoutChg>
        <pc:sldLayoutChg chg="add del mod replId">
          <pc:chgData name="Karolina Kruczynska (2330380)" userId="S::2330380@student.uwtsd.ac.uk::f0e47f6e-a3cf-4f56-940b-55e14bac3475" providerId="AD" clId="Web-{0DDBCE77-66E2-5EBB-7C60-B6EE59F1C7C6}" dt="2025-01-31T17:18:14.381" v="413"/>
          <pc:sldLayoutMkLst>
            <pc:docMk/>
            <pc:sldMasterMk cId="433417754" sldId="2147483738"/>
            <pc:sldLayoutMk cId="1100356104" sldId="2147483745"/>
          </pc:sldLayoutMkLst>
        </pc:sldLayoutChg>
        <pc:sldLayoutChg chg="add del mod replId">
          <pc:chgData name="Karolina Kruczynska (2330380)" userId="S::2330380@student.uwtsd.ac.uk::f0e47f6e-a3cf-4f56-940b-55e14bac3475" providerId="AD" clId="Web-{0DDBCE77-66E2-5EBB-7C60-B6EE59F1C7C6}" dt="2025-01-31T17:18:14.381" v="413"/>
          <pc:sldLayoutMkLst>
            <pc:docMk/>
            <pc:sldMasterMk cId="433417754" sldId="2147483738"/>
            <pc:sldLayoutMk cId="2831754899" sldId="2147483746"/>
          </pc:sldLayoutMkLst>
        </pc:sldLayoutChg>
        <pc:sldLayoutChg chg="add del mod replId">
          <pc:chgData name="Karolina Kruczynska (2330380)" userId="S::2330380@student.uwtsd.ac.uk::f0e47f6e-a3cf-4f56-940b-55e14bac3475" providerId="AD" clId="Web-{0DDBCE77-66E2-5EBB-7C60-B6EE59F1C7C6}" dt="2025-01-31T17:18:14.381" v="413"/>
          <pc:sldLayoutMkLst>
            <pc:docMk/>
            <pc:sldMasterMk cId="433417754" sldId="2147483738"/>
            <pc:sldLayoutMk cId="2127097107" sldId="2147483747"/>
          </pc:sldLayoutMkLst>
        </pc:sldLayoutChg>
        <pc:sldLayoutChg chg="add del mod replId">
          <pc:chgData name="Karolina Kruczynska (2330380)" userId="S::2330380@student.uwtsd.ac.uk::f0e47f6e-a3cf-4f56-940b-55e14bac3475" providerId="AD" clId="Web-{0DDBCE77-66E2-5EBB-7C60-B6EE59F1C7C6}" dt="2025-01-31T17:18:14.381" v="413"/>
          <pc:sldLayoutMkLst>
            <pc:docMk/>
            <pc:sldMasterMk cId="433417754" sldId="2147483738"/>
            <pc:sldLayoutMk cId="3312418648" sldId="2147483748"/>
          </pc:sldLayoutMkLst>
        </pc:sldLayoutChg>
        <pc:sldLayoutChg chg="add del mod replId">
          <pc:chgData name="Karolina Kruczynska (2330380)" userId="S::2330380@student.uwtsd.ac.uk::f0e47f6e-a3cf-4f56-940b-55e14bac3475" providerId="AD" clId="Web-{0DDBCE77-66E2-5EBB-7C60-B6EE59F1C7C6}" dt="2025-01-31T17:18:14.381" v="413"/>
          <pc:sldLayoutMkLst>
            <pc:docMk/>
            <pc:sldMasterMk cId="433417754" sldId="2147483738"/>
            <pc:sldLayoutMk cId="2169585456" sldId="2147483749"/>
          </pc:sldLayoutMkLst>
        </pc:sldLayoutChg>
        <pc:sldLayoutChg chg="add del mod replId">
          <pc:chgData name="Karolina Kruczynska (2330380)" userId="S::2330380@student.uwtsd.ac.uk::f0e47f6e-a3cf-4f56-940b-55e14bac3475" providerId="AD" clId="Web-{0DDBCE77-66E2-5EBB-7C60-B6EE59F1C7C6}" dt="2025-01-31T17:18:14.381" v="413"/>
          <pc:sldLayoutMkLst>
            <pc:docMk/>
            <pc:sldMasterMk cId="433417754" sldId="2147483738"/>
            <pc:sldLayoutMk cId="237591713" sldId="2147483750"/>
          </pc:sldLayoutMkLst>
        </pc:sldLayoutChg>
        <pc:sldLayoutChg chg="add del mod replId">
          <pc:chgData name="Karolina Kruczynska (2330380)" userId="S::2330380@student.uwtsd.ac.uk::f0e47f6e-a3cf-4f56-940b-55e14bac3475" providerId="AD" clId="Web-{0DDBCE77-66E2-5EBB-7C60-B6EE59F1C7C6}" dt="2025-01-31T17:18:14.381" v="413"/>
          <pc:sldLayoutMkLst>
            <pc:docMk/>
            <pc:sldMasterMk cId="433417754" sldId="2147483738"/>
            <pc:sldLayoutMk cId="2130388300" sldId="2147483751"/>
          </pc:sldLayoutMkLst>
        </pc:sldLayoutChg>
        <pc:sldLayoutChg chg="add del mod replId">
          <pc:chgData name="Karolina Kruczynska (2330380)" userId="S::2330380@student.uwtsd.ac.uk::f0e47f6e-a3cf-4f56-940b-55e14bac3475" providerId="AD" clId="Web-{0DDBCE77-66E2-5EBB-7C60-B6EE59F1C7C6}" dt="2025-01-31T17:18:14.381" v="413"/>
          <pc:sldLayoutMkLst>
            <pc:docMk/>
            <pc:sldMasterMk cId="433417754" sldId="2147483738"/>
            <pc:sldLayoutMk cId="2868657939" sldId="2147483752"/>
          </pc:sldLayoutMkLst>
        </pc:sldLayoutChg>
        <pc:sldLayoutChg chg="add del mod replId">
          <pc:chgData name="Karolina Kruczynska (2330380)" userId="S::2330380@student.uwtsd.ac.uk::f0e47f6e-a3cf-4f56-940b-55e14bac3475" providerId="AD" clId="Web-{0DDBCE77-66E2-5EBB-7C60-B6EE59F1C7C6}" dt="2025-01-31T17:18:14.381" v="413"/>
          <pc:sldLayoutMkLst>
            <pc:docMk/>
            <pc:sldMasterMk cId="433417754" sldId="2147483738"/>
            <pc:sldLayoutMk cId="4051074859" sldId="2147483753"/>
          </pc:sldLayoutMkLst>
        </pc:sldLayoutChg>
        <pc:sldLayoutChg chg="add del mod replId">
          <pc:chgData name="Karolina Kruczynska (2330380)" userId="S::2330380@student.uwtsd.ac.uk::f0e47f6e-a3cf-4f56-940b-55e14bac3475" providerId="AD" clId="Web-{0DDBCE77-66E2-5EBB-7C60-B6EE59F1C7C6}" dt="2025-01-31T17:18:14.381" v="413"/>
          <pc:sldLayoutMkLst>
            <pc:docMk/>
            <pc:sldMasterMk cId="433417754" sldId="2147483738"/>
            <pc:sldLayoutMk cId="2693982395" sldId="2147483754"/>
          </pc:sldLayoutMkLst>
        </pc:sldLayoutChg>
        <pc:sldLayoutChg chg="add del mod replId">
          <pc:chgData name="Karolina Kruczynska (2330380)" userId="S::2330380@student.uwtsd.ac.uk::f0e47f6e-a3cf-4f56-940b-55e14bac3475" providerId="AD" clId="Web-{0DDBCE77-66E2-5EBB-7C60-B6EE59F1C7C6}" dt="2025-01-31T17:18:14.381" v="413"/>
          <pc:sldLayoutMkLst>
            <pc:docMk/>
            <pc:sldMasterMk cId="433417754" sldId="2147483738"/>
            <pc:sldLayoutMk cId="3864672724" sldId="2147483755"/>
          </pc:sldLayoutMkLst>
        </pc:sldLayoutChg>
      </pc:sldMasterChg>
      <pc:sldMasterChg chg="add del addSldLayout delSldLayout modSldLayout">
        <pc:chgData name="Karolina Kruczynska (2330380)" userId="S::2330380@student.uwtsd.ac.uk::f0e47f6e-a3cf-4f56-940b-55e14bac3475" providerId="AD" clId="Web-{0DDBCE77-66E2-5EBB-7C60-B6EE59F1C7C6}" dt="2025-01-31T17:18:50.085" v="416"/>
        <pc:sldMasterMkLst>
          <pc:docMk/>
          <pc:sldMasterMk cId="506732514" sldId="2147483756"/>
        </pc:sldMasterMkLst>
        <pc:sldLayoutChg chg="add del mod replId">
          <pc:chgData name="Karolina Kruczynska (2330380)" userId="S::2330380@student.uwtsd.ac.uk::f0e47f6e-a3cf-4f56-940b-55e14bac3475" providerId="AD" clId="Web-{0DDBCE77-66E2-5EBB-7C60-B6EE59F1C7C6}" dt="2025-01-31T17:18:50.085" v="416"/>
          <pc:sldLayoutMkLst>
            <pc:docMk/>
            <pc:sldMasterMk cId="506732514" sldId="2147483756"/>
            <pc:sldLayoutMk cId="2171050488" sldId="2147483757"/>
          </pc:sldLayoutMkLst>
        </pc:sldLayoutChg>
        <pc:sldLayoutChg chg="add del mod replId">
          <pc:chgData name="Karolina Kruczynska (2330380)" userId="S::2330380@student.uwtsd.ac.uk::f0e47f6e-a3cf-4f56-940b-55e14bac3475" providerId="AD" clId="Web-{0DDBCE77-66E2-5EBB-7C60-B6EE59F1C7C6}" dt="2025-01-31T17:18:50.085" v="416"/>
          <pc:sldLayoutMkLst>
            <pc:docMk/>
            <pc:sldMasterMk cId="506732514" sldId="2147483756"/>
            <pc:sldLayoutMk cId="2156783149" sldId="2147483758"/>
          </pc:sldLayoutMkLst>
        </pc:sldLayoutChg>
        <pc:sldLayoutChg chg="add del mod replId">
          <pc:chgData name="Karolina Kruczynska (2330380)" userId="S::2330380@student.uwtsd.ac.uk::f0e47f6e-a3cf-4f56-940b-55e14bac3475" providerId="AD" clId="Web-{0DDBCE77-66E2-5EBB-7C60-B6EE59F1C7C6}" dt="2025-01-31T17:18:50.085" v="416"/>
          <pc:sldLayoutMkLst>
            <pc:docMk/>
            <pc:sldMasterMk cId="506732514" sldId="2147483756"/>
            <pc:sldLayoutMk cId="4237322491" sldId="2147483759"/>
          </pc:sldLayoutMkLst>
        </pc:sldLayoutChg>
        <pc:sldLayoutChg chg="add del mod replId">
          <pc:chgData name="Karolina Kruczynska (2330380)" userId="S::2330380@student.uwtsd.ac.uk::f0e47f6e-a3cf-4f56-940b-55e14bac3475" providerId="AD" clId="Web-{0DDBCE77-66E2-5EBB-7C60-B6EE59F1C7C6}" dt="2025-01-31T17:18:50.085" v="416"/>
          <pc:sldLayoutMkLst>
            <pc:docMk/>
            <pc:sldMasterMk cId="506732514" sldId="2147483756"/>
            <pc:sldLayoutMk cId="3495734636" sldId="2147483760"/>
          </pc:sldLayoutMkLst>
        </pc:sldLayoutChg>
        <pc:sldLayoutChg chg="add del mod replId">
          <pc:chgData name="Karolina Kruczynska (2330380)" userId="S::2330380@student.uwtsd.ac.uk::f0e47f6e-a3cf-4f56-940b-55e14bac3475" providerId="AD" clId="Web-{0DDBCE77-66E2-5EBB-7C60-B6EE59F1C7C6}" dt="2025-01-31T17:18:50.085" v="416"/>
          <pc:sldLayoutMkLst>
            <pc:docMk/>
            <pc:sldMasterMk cId="506732514" sldId="2147483756"/>
            <pc:sldLayoutMk cId="1545055063" sldId="2147483761"/>
          </pc:sldLayoutMkLst>
        </pc:sldLayoutChg>
        <pc:sldLayoutChg chg="add del mod replId">
          <pc:chgData name="Karolina Kruczynska (2330380)" userId="S::2330380@student.uwtsd.ac.uk::f0e47f6e-a3cf-4f56-940b-55e14bac3475" providerId="AD" clId="Web-{0DDBCE77-66E2-5EBB-7C60-B6EE59F1C7C6}" dt="2025-01-31T17:18:50.085" v="416"/>
          <pc:sldLayoutMkLst>
            <pc:docMk/>
            <pc:sldMasterMk cId="506732514" sldId="2147483756"/>
            <pc:sldLayoutMk cId="2247254530" sldId="2147483762"/>
          </pc:sldLayoutMkLst>
        </pc:sldLayoutChg>
        <pc:sldLayoutChg chg="add del mod replId">
          <pc:chgData name="Karolina Kruczynska (2330380)" userId="S::2330380@student.uwtsd.ac.uk::f0e47f6e-a3cf-4f56-940b-55e14bac3475" providerId="AD" clId="Web-{0DDBCE77-66E2-5EBB-7C60-B6EE59F1C7C6}" dt="2025-01-31T17:18:50.085" v="416"/>
          <pc:sldLayoutMkLst>
            <pc:docMk/>
            <pc:sldMasterMk cId="506732514" sldId="2147483756"/>
            <pc:sldLayoutMk cId="2916755687" sldId="2147483763"/>
          </pc:sldLayoutMkLst>
        </pc:sldLayoutChg>
        <pc:sldLayoutChg chg="add del mod replId">
          <pc:chgData name="Karolina Kruczynska (2330380)" userId="S::2330380@student.uwtsd.ac.uk::f0e47f6e-a3cf-4f56-940b-55e14bac3475" providerId="AD" clId="Web-{0DDBCE77-66E2-5EBB-7C60-B6EE59F1C7C6}" dt="2025-01-31T17:18:50.085" v="416"/>
          <pc:sldLayoutMkLst>
            <pc:docMk/>
            <pc:sldMasterMk cId="506732514" sldId="2147483756"/>
            <pc:sldLayoutMk cId="3438056967" sldId="2147483764"/>
          </pc:sldLayoutMkLst>
        </pc:sldLayoutChg>
        <pc:sldLayoutChg chg="add del mod replId">
          <pc:chgData name="Karolina Kruczynska (2330380)" userId="S::2330380@student.uwtsd.ac.uk::f0e47f6e-a3cf-4f56-940b-55e14bac3475" providerId="AD" clId="Web-{0DDBCE77-66E2-5EBB-7C60-B6EE59F1C7C6}" dt="2025-01-31T17:18:50.085" v="416"/>
          <pc:sldLayoutMkLst>
            <pc:docMk/>
            <pc:sldMasterMk cId="506732514" sldId="2147483756"/>
            <pc:sldLayoutMk cId="1931553622" sldId="2147483765"/>
          </pc:sldLayoutMkLst>
        </pc:sldLayoutChg>
        <pc:sldLayoutChg chg="add del mod replId">
          <pc:chgData name="Karolina Kruczynska (2330380)" userId="S::2330380@student.uwtsd.ac.uk::f0e47f6e-a3cf-4f56-940b-55e14bac3475" providerId="AD" clId="Web-{0DDBCE77-66E2-5EBB-7C60-B6EE59F1C7C6}" dt="2025-01-31T17:18:50.085" v="416"/>
          <pc:sldLayoutMkLst>
            <pc:docMk/>
            <pc:sldMasterMk cId="506732514" sldId="2147483756"/>
            <pc:sldLayoutMk cId="2398590643" sldId="2147483766"/>
          </pc:sldLayoutMkLst>
        </pc:sldLayoutChg>
        <pc:sldLayoutChg chg="add del mod replId">
          <pc:chgData name="Karolina Kruczynska (2330380)" userId="S::2330380@student.uwtsd.ac.uk::f0e47f6e-a3cf-4f56-940b-55e14bac3475" providerId="AD" clId="Web-{0DDBCE77-66E2-5EBB-7C60-B6EE59F1C7C6}" dt="2025-01-31T17:18:50.085" v="416"/>
          <pc:sldLayoutMkLst>
            <pc:docMk/>
            <pc:sldMasterMk cId="506732514" sldId="2147483756"/>
            <pc:sldLayoutMk cId="3619779601" sldId="2147483767"/>
          </pc:sldLayoutMkLst>
        </pc:sldLayoutChg>
      </pc:sldMasterChg>
      <pc:sldMasterChg chg="add addSldLayout modSldLayout">
        <pc:chgData name="Karolina Kruczynska (2330380)" userId="S::2330380@student.uwtsd.ac.uk::f0e47f6e-a3cf-4f56-940b-55e14bac3475" providerId="AD" clId="Web-{0DDBCE77-66E2-5EBB-7C60-B6EE59F1C7C6}" dt="2025-01-31T17:18:50.085" v="416"/>
        <pc:sldMasterMkLst>
          <pc:docMk/>
          <pc:sldMasterMk cId="2052861318" sldId="2147483768"/>
        </pc:sldMasterMkLst>
        <pc:sldLayoutChg chg="add mod replId">
          <pc:chgData name="Karolina Kruczynska (2330380)" userId="S::2330380@student.uwtsd.ac.uk::f0e47f6e-a3cf-4f56-940b-55e14bac3475" providerId="AD" clId="Web-{0DDBCE77-66E2-5EBB-7C60-B6EE59F1C7C6}" dt="2025-01-31T17:18:50.085" v="416"/>
          <pc:sldLayoutMkLst>
            <pc:docMk/>
            <pc:sldMasterMk cId="2052861318" sldId="2147483768"/>
            <pc:sldLayoutMk cId="2403270885" sldId="2147483769"/>
          </pc:sldLayoutMkLst>
        </pc:sldLayoutChg>
        <pc:sldLayoutChg chg="add mod replId">
          <pc:chgData name="Karolina Kruczynska (2330380)" userId="S::2330380@student.uwtsd.ac.uk::f0e47f6e-a3cf-4f56-940b-55e14bac3475" providerId="AD" clId="Web-{0DDBCE77-66E2-5EBB-7C60-B6EE59F1C7C6}" dt="2025-01-31T17:18:50.085" v="416"/>
          <pc:sldLayoutMkLst>
            <pc:docMk/>
            <pc:sldMasterMk cId="2052861318" sldId="2147483768"/>
            <pc:sldLayoutMk cId="3739929304" sldId="2147483770"/>
          </pc:sldLayoutMkLst>
        </pc:sldLayoutChg>
        <pc:sldLayoutChg chg="add mod replId">
          <pc:chgData name="Karolina Kruczynska (2330380)" userId="S::2330380@student.uwtsd.ac.uk::f0e47f6e-a3cf-4f56-940b-55e14bac3475" providerId="AD" clId="Web-{0DDBCE77-66E2-5EBB-7C60-B6EE59F1C7C6}" dt="2025-01-31T17:18:50.085" v="416"/>
          <pc:sldLayoutMkLst>
            <pc:docMk/>
            <pc:sldMasterMk cId="2052861318" sldId="2147483768"/>
            <pc:sldLayoutMk cId="3049489387" sldId="2147483771"/>
          </pc:sldLayoutMkLst>
        </pc:sldLayoutChg>
        <pc:sldLayoutChg chg="add mod replId">
          <pc:chgData name="Karolina Kruczynska (2330380)" userId="S::2330380@student.uwtsd.ac.uk::f0e47f6e-a3cf-4f56-940b-55e14bac3475" providerId="AD" clId="Web-{0DDBCE77-66E2-5EBB-7C60-B6EE59F1C7C6}" dt="2025-01-31T17:18:50.085" v="416"/>
          <pc:sldLayoutMkLst>
            <pc:docMk/>
            <pc:sldMasterMk cId="2052861318" sldId="2147483768"/>
            <pc:sldLayoutMk cId="1010559651" sldId="2147483772"/>
          </pc:sldLayoutMkLst>
        </pc:sldLayoutChg>
        <pc:sldLayoutChg chg="add mod replId">
          <pc:chgData name="Karolina Kruczynska (2330380)" userId="S::2330380@student.uwtsd.ac.uk::f0e47f6e-a3cf-4f56-940b-55e14bac3475" providerId="AD" clId="Web-{0DDBCE77-66E2-5EBB-7C60-B6EE59F1C7C6}" dt="2025-01-31T17:18:50.085" v="416"/>
          <pc:sldLayoutMkLst>
            <pc:docMk/>
            <pc:sldMasterMk cId="2052861318" sldId="2147483768"/>
            <pc:sldLayoutMk cId="993901029" sldId="2147483773"/>
          </pc:sldLayoutMkLst>
        </pc:sldLayoutChg>
        <pc:sldLayoutChg chg="add mod replId">
          <pc:chgData name="Karolina Kruczynska (2330380)" userId="S::2330380@student.uwtsd.ac.uk::f0e47f6e-a3cf-4f56-940b-55e14bac3475" providerId="AD" clId="Web-{0DDBCE77-66E2-5EBB-7C60-B6EE59F1C7C6}" dt="2025-01-31T17:18:50.085" v="416"/>
          <pc:sldLayoutMkLst>
            <pc:docMk/>
            <pc:sldMasterMk cId="2052861318" sldId="2147483768"/>
            <pc:sldLayoutMk cId="1880486600" sldId="2147483774"/>
          </pc:sldLayoutMkLst>
        </pc:sldLayoutChg>
        <pc:sldLayoutChg chg="add mod replId">
          <pc:chgData name="Karolina Kruczynska (2330380)" userId="S::2330380@student.uwtsd.ac.uk::f0e47f6e-a3cf-4f56-940b-55e14bac3475" providerId="AD" clId="Web-{0DDBCE77-66E2-5EBB-7C60-B6EE59F1C7C6}" dt="2025-01-31T17:18:50.085" v="416"/>
          <pc:sldLayoutMkLst>
            <pc:docMk/>
            <pc:sldMasterMk cId="2052861318" sldId="2147483768"/>
            <pc:sldLayoutMk cId="22643393" sldId="2147483775"/>
          </pc:sldLayoutMkLst>
        </pc:sldLayoutChg>
        <pc:sldLayoutChg chg="add mod replId">
          <pc:chgData name="Karolina Kruczynska (2330380)" userId="S::2330380@student.uwtsd.ac.uk::f0e47f6e-a3cf-4f56-940b-55e14bac3475" providerId="AD" clId="Web-{0DDBCE77-66E2-5EBB-7C60-B6EE59F1C7C6}" dt="2025-01-31T17:18:50.085" v="416"/>
          <pc:sldLayoutMkLst>
            <pc:docMk/>
            <pc:sldMasterMk cId="2052861318" sldId="2147483768"/>
            <pc:sldLayoutMk cId="2382745896" sldId="2147483776"/>
          </pc:sldLayoutMkLst>
        </pc:sldLayoutChg>
        <pc:sldLayoutChg chg="add mod replId">
          <pc:chgData name="Karolina Kruczynska (2330380)" userId="S::2330380@student.uwtsd.ac.uk::f0e47f6e-a3cf-4f56-940b-55e14bac3475" providerId="AD" clId="Web-{0DDBCE77-66E2-5EBB-7C60-B6EE59F1C7C6}" dt="2025-01-31T17:18:50.085" v="416"/>
          <pc:sldLayoutMkLst>
            <pc:docMk/>
            <pc:sldMasterMk cId="2052861318" sldId="2147483768"/>
            <pc:sldLayoutMk cId="46071330" sldId="2147483777"/>
          </pc:sldLayoutMkLst>
        </pc:sldLayoutChg>
        <pc:sldLayoutChg chg="add mod replId">
          <pc:chgData name="Karolina Kruczynska (2330380)" userId="S::2330380@student.uwtsd.ac.uk::f0e47f6e-a3cf-4f56-940b-55e14bac3475" providerId="AD" clId="Web-{0DDBCE77-66E2-5EBB-7C60-B6EE59F1C7C6}" dt="2025-01-31T17:18:50.085" v="416"/>
          <pc:sldLayoutMkLst>
            <pc:docMk/>
            <pc:sldMasterMk cId="2052861318" sldId="2147483768"/>
            <pc:sldLayoutMk cId="587744053" sldId="2147483778"/>
          </pc:sldLayoutMkLst>
        </pc:sldLayoutChg>
        <pc:sldLayoutChg chg="add mod replId">
          <pc:chgData name="Karolina Kruczynska (2330380)" userId="S::2330380@student.uwtsd.ac.uk::f0e47f6e-a3cf-4f56-940b-55e14bac3475" providerId="AD" clId="Web-{0DDBCE77-66E2-5EBB-7C60-B6EE59F1C7C6}" dt="2025-01-31T17:18:50.085" v="416"/>
          <pc:sldLayoutMkLst>
            <pc:docMk/>
            <pc:sldMasterMk cId="2052861318" sldId="2147483768"/>
            <pc:sldLayoutMk cId="3422079709" sldId="2147483779"/>
          </pc:sldLayoutMkLst>
        </pc:sldLayoutChg>
      </pc:sldMasterChg>
    </pc:docChg>
  </pc:docChgLst>
  <pc:docChgLst>
    <pc:chgData name="Karolina Kruczynska (2330380)" userId="S::2330380@student.uwtsd.ac.uk::f0e47f6e-a3cf-4f56-940b-55e14bac3475" providerId="AD" clId="Web-{3F255809-2196-92AE-4F38-CFC5078311CA}"/>
    <pc:docChg chg="addSld delSld modSld">
      <pc:chgData name="Karolina Kruczynska (2330380)" userId="S::2330380@student.uwtsd.ac.uk::f0e47f6e-a3cf-4f56-940b-55e14bac3475" providerId="AD" clId="Web-{3F255809-2196-92AE-4F38-CFC5078311CA}" dt="2025-03-11T07:57:12.527" v="1978"/>
      <pc:docMkLst>
        <pc:docMk/>
      </pc:docMkLst>
      <pc:sldChg chg="modSp">
        <pc:chgData name="Karolina Kruczynska (2330380)" userId="S::2330380@student.uwtsd.ac.uk::f0e47f6e-a3cf-4f56-940b-55e14bac3475" providerId="AD" clId="Web-{3F255809-2196-92AE-4F38-CFC5078311CA}" dt="2025-03-10T18:17:25.976" v="1840" actId="20577"/>
        <pc:sldMkLst>
          <pc:docMk/>
          <pc:sldMk cId="1765405722" sldId="258"/>
        </pc:sldMkLst>
        <pc:spChg chg="mod">
          <ac:chgData name="Karolina Kruczynska (2330380)" userId="S::2330380@student.uwtsd.ac.uk::f0e47f6e-a3cf-4f56-940b-55e14bac3475" providerId="AD" clId="Web-{3F255809-2196-92AE-4F38-CFC5078311CA}" dt="2025-03-10T18:17:25.976" v="1840" actId="20577"/>
          <ac:spMkLst>
            <pc:docMk/>
            <pc:sldMk cId="1765405722" sldId="258"/>
            <ac:spMk id="3" creationId="{6447BD7F-0442-AE2E-138D-5E06A5C27288}"/>
          </ac:spMkLst>
        </pc:spChg>
      </pc:sldChg>
      <pc:sldChg chg="modSp">
        <pc:chgData name="Karolina Kruczynska (2330380)" userId="S::2330380@student.uwtsd.ac.uk::f0e47f6e-a3cf-4f56-940b-55e14bac3475" providerId="AD" clId="Web-{3F255809-2196-92AE-4F38-CFC5078311CA}" dt="2025-03-08T16:14:27.278" v="276"/>
        <pc:sldMkLst>
          <pc:docMk/>
          <pc:sldMk cId="4011124426" sldId="262"/>
        </pc:sldMkLst>
        <pc:graphicFrameChg chg="mod modGraphic">
          <ac:chgData name="Karolina Kruczynska (2330380)" userId="S::2330380@student.uwtsd.ac.uk::f0e47f6e-a3cf-4f56-940b-55e14bac3475" providerId="AD" clId="Web-{3F255809-2196-92AE-4F38-CFC5078311CA}" dt="2025-03-08T16:14:27.278" v="276"/>
          <ac:graphicFrameMkLst>
            <pc:docMk/>
            <pc:sldMk cId="4011124426" sldId="262"/>
            <ac:graphicFrameMk id="3" creationId="{C8EAB881-0C7C-45B5-4CEE-D03EFD982B7F}"/>
          </ac:graphicFrameMkLst>
        </pc:graphicFrameChg>
      </pc:sldChg>
      <pc:sldChg chg="addSp modSp">
        <pc:chgData name="Karolina Kruczynska (2330380)" userId="S::2330380@student.uwtsd.ac.uk::f0e47f6e-a3cf-4f56-940b-55e14bac3475" providerId="AD" clId="Web-{3F255809-2196-92AE-4F38-CFC5078311CA}" dt="2025-03-08T17:40:33.751" v="1792" actId="20577"/>
        <pc:sldMkLst>
          <pc:docMk/>
          <pc:sldMk cId="1336094310" sldId="263"/>
        </pc:sldMkLst>
        <pc:spChg chg="add mod">
          <ac:chgData name="Karolina Kruczynska (2330380)" userId="S::2330380@student.uwtsd.ac.uk::f0e47f6e-a3cf-4f56-940b-55e14bac3475" providerId="AD" clId="Web-{3F255809-2196-92AE-4F38-CFC5078311CA}" dt="2025-03-08T16:55:55.464" v="1037" actId="20577"/>
          <ac:spMkLst>
            <pc:docMk/>
            <pc:sldMk cId="1336094310" sldId="263"/>
            <ac:spMk id="2" creationId="{48283465-0AD8-6100-A392-00ECE56C6141}"/>
          </ac:spMkLst>
        </pc:spChg>
        <pc:spChg chg="mod">
          <ac:chgData name="Karolina Kruczynska (2330380)" userId="S::2330380@student.uwtsd.ac.uk::f0e47f6e-a3cf-4f56-940b-55e14bac3475" providerId="AD" clId="Web-{3F255809-2196-92AE-4F38-CFC5078311CA}" dt="2025-03-08T17:40:33.751" v="1792" actId="20577"/>
          <ac:spMkLst>
            <pc:docMk/>
            <pc:sldMk cId="1336094310" sldId="263"/>
            <ac:spMk id="15" creationId="{076A024E-1D71-CA73-A7E1-070DD51CD537}"/>
          </ac:spMkLst>
        </pc:spChg>
      </pc:sldChg>
      <pc:sldChg chg="modSp">
        <pc:chgData name="Karolina Kruczynska (2330380)" userId="S::2330380@student.uwtsd.ac.uk::f0e47f6e-a3cf-4f56-940b-55e14bac3475" providerId="AD" clId="Web-{3F255809-2196-92AE-4F38-CFC5078311CA}" dt="2025-03-09T20:25:30.858" v="1793" actId="20577"/>
        <pc:sldMkLst>
          <pc:docMk/>
          <pc:sldMk cId="3538733026" sldId="265"/>
        </pc:sldMkLst>
        <pc:spChg chg="mod">
          <ac:chgData name="Karolina Kruczynska (2330380)" userId="S::2330380@student.uwtsd.ac.uk::f0e47f6e-a3cf-4f56-940b-55e14bac3475" providerId="AD" clId="Web-{3F255809-2196-92AE-4F38-CFC5078311CA}" dt="2025-03-09T20:25:30.858" v="1793" actId="20577"/>
          <ac:spMkLst>
            <pc:docMk/>
            <pc:sldMk cId="3538733026" sldId="265"/>
            <ac:spMk id="3" creationId="{54E5D3A4-3AD9-937F-D0D1-B05E0E874433}"/>
          </ac:spMkLst>
        </pc:spChg>
      </pc:sldChg>
      <pc:sldChg chg="modSp">
        <pc:chgData name="Karolina Kruczynska (2330380)" userId="S::2330380@student.uwtsd.ac.uk::f0e47f6e-a3cf-4f56-940b-55e14bac3475" providerId="AD" clId="Web-{3F255809-2196-92AE-4F38-CFC5078311CA}" dt="2025-03-10T20:46:17.632" v="1922" actId="20577"/>
        <pc:sldMkLst>
          <pc:docMk/>
          <pc:sldMk cId="1876418731" sldId="266"/>
        </pc:sldMkLst>
        <pc:spChg chg="mod">
          <ac:chgData name="Karolina Kruczynska (2330380)" userId="S::2330380@student.uwtsd.ac.uk::f0e47f6e-a3cf-4f56-940b-55e14bac3475" providerId="AD" clId="Web-{3F255809-2196-92AE-4F38-CFC5078311CA}" dt="2025-03-10T18:14:48.048" v="1794" actId="20577"/>
          <ac:spMkLst>
            <pc:docMk/>
            <pc:sldMk cId="1876418731" sldId="266"/>
            <ac:spMk id="8" creationId="{F305A138-C196-AC37-BE78-C99D4EF69CC9}"/>
          </ac:spMkLst>
        </pc:spChg>
        <pc:spChg chg="mod">
          <ac:chgData name="Karolina Kruczynska (2330380)" userId="S::2330380@student.uwtsd.ac.uk::f0e47f6e-a3cf-4f56-940b-55e14bac3475" providerId="AD" clId="Web-{3F255809-2196-92AE-4F38-CFC5078311CA}" dt="2025-03-10T20:46:17.632" v="1922" actId="20577"/>
          <ac:spMkLst>
            <pc:docMk/>
            <pc:sldMk cId="1876418731" sldId="266"/>
            <ac:spMk id="16" creationId="{86E1B68A-3659-0559-1EE9-01ED39B4D6D3}"/>
          </ac:spMkLst>
        </pc:spChg>
      </pc:sldChg>
      <pc:sldChg chg="modSp mod setBg">
        <pc:chgData name="Karolina Kruczynska (2330380)" userId="S::2330380@student.uwtsd.ac.uk::f0e47f6e-a3cf-4f56-940b-55e14bac3475" providerId="AD" clId="Web-{3F255809-2196-92AE-4F38-CFC5078311CA}" dt="2025-03-08T17:30:13.864" v="1703"/>
        <pc:sldMkLst>
          <pc:docMk/>
          <pc:sldMk cId="1528352655" sldId="268"/>
        </pc:sldMkLst>
        <pc:graphicFrameChg chg="mod modGraphic">
          <ac:chgData name="Karolina Kruczynska (2330380)" userId="S::2330380@student.uwtsd.ac.uk::f0e47f6e-a3cf-4f56-940b-55e14bac3475" providerId="AD" clId="Web-{3F255809-2196-92AE-4F38-CFC5078311CA}" dt="2025-03-08T17:21:53.781" v="1405"/>
          <ac:graphicFrameMkLst>
            <pc:docMk/>
            <pc:sldMk cId="1528352655" sldId="268"/>
            <ac:graphicFrameMk id="9" creationId="{6CC82D02-F665-4EDE-4034-69DA0BFE5D2E}"/>
          </ac:graphicFrameMkLst>
        </pc:graphicFrameChg>
        <pc:graphicFrameChg chg="mod modGraphic">
          <ac:chgData name="Karolina Kruczynska (2330380)" userId="S::2330380@student.uwtsd.ac.uk::f0e47f6e-a3cf-4f56-940b-55e14bac3475" providerId="AD" clId="Web-{3F255809-2196-92AE-4F38-CFC5078311CA}" dt="2025-03-08T17:30:13.864" v="1703"/>
          <ac:graphicFrameMkLst>
            <pc:docMk/>
            <pc:sldMk cId="1528352655" sldId="268"/>
            <ac:graphicFrameMk id="10" creationId="{E0FA9A32-BF42-9DFB-4DA0-589EC3B4FA3C}"/>
          </ac:graphicFrameMkLst>
        </pc:graphicFrameChg>
      </pc:sldChg>
      <pc:sldChg chg="modSp del">
        <pc:chgData name="Karolina Kruczynska (2330380)" userId="S::2330380@student.uwtsd.ac.uk::f0e47f6e-a3cf-4f56-940b-55e14bac3475" providerId="AD" clId="Web-{3F255809-2196-92AE-4F38-CFC5078311CA}" dt="2025-03-08T17:40:24.829" v="1789"/>
        <pc:sldMkLst>
          <pc:docMk/>
          <pc:sldMk cId="707776409" sldId="269"/>
        </pc:sldMkLst>
        <pc:spChg chg="mod">
          <ac:chgData name="Karolina Kruczynska (2330380)" userId="S::2330380@student.uwtsd.ac.uk::f0e47f6e-a3cf-4f56-940b-55e14bac3475" providerId="AD" clId="Web-{3F255809-2196-92AE-4F38-CFC5078311CA}" dt="2025-03-08T17:34:31.847" v="1710" actId="1076"/>
          <ac:spMkLst>
            <pc:docMk/>
            <pc:sldMk cId="707776409" sldId="269"/>
            <ac:spMk id="25" creationId="{582F07A5-761E-1066-6C56-C0E308113EBC}"/>
          </ac:spMkLst>
        </pc:spChg>
      </pc:sldChg>
      <pc:sldChg chg="addSp delSp modSp new mod setBg">
        <pc:chgData name="Karolina Kruczynska (2330380)" userId="S::2330380@student.uwtsd.ac.uk::f0e47f6e-a3cf-4f56-940b-55e14bac3475" providerId="AD" clId="Web-{3F255809-2196-92AE-4F38-CFC5078311CA}" dt="2025-03-08T17:40:12.938" v="1788"/>
        <pc:sldMkLst>
          <pc:docMk/>
          <pc:sldMk cId="1080304030" sldId="270"/>
        </pc:sldMkLst>
        <pc:spChg chg="del">
          <ac:chgData name="Karolina Kruczynska (2330380)" userId="S::2330380@student.uwtsd.ac.uk::f0e47f6e-a3cf-4f56-940b-55e14bac3475" providerId="AD" clId="Web-{3F255809-2196-92AE-4F38-CFC5078311CA}" dt="2025-03-08T17:34:00.485" v="1705"/>
          <ac:spMkLst>
            <pc:docMk/>
            <pc:sldMk cId="1080304030" sldId="270"/>
            <ac:spMk id="2" creationId="{79C532E8-E2C1-EC5A-ACD6-162A928C0752}"/>
          </ac:spMkLst>
        </pc:spChg>
        <pc:spChg chg="del">
          <ac:chgData name="Karolina Kruczynska (2330380)" userId="S::2330380@student.uwtsd.ac.uk::f0e47f6e-a3cf-4f56-940b-55e14bac3475" providerId="AD" clId="Web-{3F255809-2196-92AE-4F38-CFC5078311CA}" dt="2025-03-08T17:34:04.485" v="1706"/>
          <ac:spMkLst>
            <pc:docMk/>
            <pc:sldMk cId="1080304030" sldId="270"/>
            <ac:spMk id="3" creationId="{BAD538C9-1AF0-C0D2-B0F2-572E2DFB4F5F}"/>
          </ac:spMkLst>
        </pc:spChg>
        <pc:spChg chg="del">
          <ac:chgData name="Karolina Kruczynska (2330380)" userId="S::2330380@student.uwtsd.ac.uk::f0e47f6e-a3cf-4f56-940b-55e14bac3475" providerId="AD" clId="Web-{3F255809-2196-92AE-4F38-CFC5078311CA}" dt="2025-03-08T17:34:09.376" v="1707"/>
          <ac:spMkLst>
            <pc:docMk/>
            <pc:sldMk cId="1080304030" sldId="270"/>
            <ac:spMk id="4" creationId="{9BE0FE91-47F1-6703-F32D-6294C56FCA37}"/>
          </ac:spMkLst>
        </pc:spChg>
        <pc:spChg chg="add del">
          <ac:chgData name="Karolina Kruczynska (2330380)" userId="S::2330380@student.uwtsd.ac.uk::f0e47f6e-a3cf-4f56-940b-55e14bac3475" providerId="AD" clId="Web-{3F255809-2196-92AE-4F38-CFC5078311CA}" dt="2025-03-08T17:34:29.565" v="1709"/>
          <ac:spMkLst>
            <pc:docMk/>
            <pc:sldMk cId="1080304030" sldId="270"/>
            <ac:spMk id="8" creationId="{5977173E-CAF8-D33D-E32C-D0AF6EAA49F7}"/>
          </ac:spMkLst>
        </pc:spChg>
        <pc:spChg chg="add mod">
          <ac:chgData name="Karolina Kruczynska (2330380)" userId="S::2330380@student.uwtsd.ac.uk::f0e47f6e-a3cf-4f56-940b-55e14bac3475" providerId="AD" clId="Web-{3F255809-2196-92AE-4F38-CFC5078311CA}" dt="2025-03-08T17:35:23.630" v="1747" actId="1076"/>
          <ac:spMkLst>
            <pc:docMk/>
            <pc:sldMk cId="1080304030" sldId="270"/>
            <ac:spMk id="10" creationId="{6C601557-5B9A-0A70-6B24-B5F1BCB173CB}"/>
          </ac:spMkLst>
        </pc:spChg>
        <pc:spChg chg="add mod">
          <ac:chgData name="Karolina Kruczynska (2330380)" userId="S::2330380@student.uwtsd.ac.uk::f0e47f6e-a3cf-4f56-940b-55e14bac3475" providerId="AD" clId="Web-{3F255809-2196-92AE-4F38-CFC5078311CA}" dt="2025-03-08T17:35:23.645" v="1748" actId="1076"/>
          <ac:spMkLst>
            <pc:docMk/>
            <pc:sldMk cId="1080304030" sldId="270"/>
            <ac:spMk id="12" creationId="{94A0605B-4FA6-AC0E-415A-FC89BB71EFFD}"/>
          </ac:spMkLst>
        </pc:spChg>
        <pc:spChg chg="add mod">
          <ac:chgData name="Karolina Kruczynska (2330380)" userId="S::2330380@student.uwtsd.ac.uk::f0e47f6e-a3cf-4f56-940b-55e14bac3475" providerId="AD" clId="Web-{3F255809-2196-92AE-4F38-CFC5078311CA}" dt="2025-03-08T17:35:23.645" v="1749" actId="1076"/>
          <ac:spMkLst>
            <pc:docMk/>
            <pc:sldMk cId="1080304030" sldId="270"/>
            <ac:spMk id="14" creationId="{96383FB6-91D1-8D42-88B9-03A31FF01B87}"/>
          </ac:spMkLst>
        </pc:spChg>
        <pc:spChg chg="add mod">
          <ac:chgData name="Karolina Kruczynska (2330380)" userId="S::2330380@student.uwtsd.ac.uk::f0e47f6e-a3cf-4f56-940b-55e14bac3475" providerId="AD" clId="Web-{3F255809-2196-92AE-4F38-CFC5078311CA}" dt="2025-03-08T17:35:23.661" v="1750" actId="1076"/>
          <ac:spMkLst>
            <pc:docMk/>
            <pc:sldMk cId="1080304030" sldId="270"/>
            <ac:spMk id="16" creationId="{8DBF70B6-E3EE-70AA-E484-DA3680ED8578}"/>
          </ac:spMkLst>
        </pc:spChg>
        <pc:spChg chg="add mod">
          <ac:chgData name="Karolina Kruczynska (2330380)" userId="S::2330380@student.uwtsd.ac.uk::f0e47f6e-a3cf-4f56-940b-55e14bac3475" providerId="AD" clId="Web-{3F255809-2196-92AE-4F38-CFC5078311CA}" dt="2025-03-08T17:35:23.661" v="1751" actId="1076"/>
          <ac:spMkLst>
            <pc:docMk/>
            <pc:sldMk cId="1080304030" sldId="270"/>
            <ac:spMk id="18" creationId="{42BAA1A6-44DF-7265-8DB3-BCD516D3BC42}"/>
          </ac:spMkLst>
        </pc:spChg>
        <pc:spChg chg="add mod">
          <ac:chgData name="Karolina Kruczynska (2330380)" userId="S::2330380@student.uwtsd.ac.uk::f0e47f6e-a3cf-4f56-940b-55e14bac3475" providerId="AD" clId="Web-{3F255809-2196-92AE-4F38-CFC5078311CA}" dt="2025-03-08T17:35:23.677" v="1752" actId="1076"/>
          <ac:spMkLst>
            <pc:docMk/>
            <pc:sldMk cId="1080304030" sldId="270"/>
            <ac:spMk id="20" creationId="{E41D807E-5EE9-E35F-008C-458E2B9A6A9E}"/>
          </ac:spMkLst>
        </pc:spChg>
        <pc:spChg chg="add mod">
          <ac:chgData name="Karolina Kruczynska (2330380)" userId="S::2330380@student.uwtsd.ac.uk::f0e47f6e-a3cf-4f56-940b-55e14bac3475" providerId="AD" clId="Web-{3F255809-2196-92AE-4F38-CFC5078311CA}" dt="2025-03-08T17:35:23.677" v="1753" actId="1076"/>
          <ac:spMkLst>
            <pc:docMk/>
            <pc:sldMk cId="1080304030" sldId="270"/>
            <ac:spMk id="22" creationId="{6908E89B-8687-36F3-42AE-851499CF58AE}"/>
          </ac:spMkLst>
        </pc:spChg>
        <pc:spChg chg="add mod">
          <ac:chgData name="Karolina Kruczynska (2330380)" userId="S::2330380@student.uwtsd.ac.uk::f0e47f6e-a3cf-4f56-940b-55e14bac3475" providerId="AD" clId="Web-{3F255809-2196-92AE-4F38-CFC5078311CA}" dt="2025-03-08T17:35:23.692" v="1754" actId="1076"/>
          <ac:spMkLst>
            <pc:docMk/>
            <pc:sldMk cId="1080304030" sldId="270"/>
            <ac:spMk id="24" creationId="{2B3DB067-AA06-720E-00F5-D2AFCA46F54A}"/>
          </ac:spMkLst>
        </pc:spChg>
        <pc:spChg chg="add mod">
          <ac:chgData name="Karolina Kruczynska (2330380)" userId="S::2330380@student.uwtsd.ac.uk::f0e47f6e-a3cf-4f56-940b-55e14bac3475" providerId="AD" clId="Web-{3F255809-2196-92AE-4F38-CFC5078311CA}" dt="2025-03-08T17:35:23.692" v="1755" actId="1076"/>
          <ac:spMkLst>
            <pc:docMk/>
            <pc:sldMk cId="1080304030" sldId="270"/>
            <ac:spMk id="26" creationId="{6358361A-C572-8DE3-51CE-71B82D538EBE}"/>
          </ac:spMkLst>
        </pc:spChg>
        <pc:spChg chg="add mod">
          <ac:chgData name="Karolina Kruczynska (2330380)" userId="S::2330380@student.uwtsd.ac.uk::f0e47f6e-a3cf-4f56-940b-55e14bac3475" providerId="AD" clId="Web-{3F255809-2196-92AE-4F38-CFC5078311CA}" dt="2025-03-08T17:35:23.708" v="1756" actId="1076"/>
          <ac:spMkLst>
            <pc:docMk/>
            <pc:sldMk cId="1080304030" sldId="270"/>
            <ac:spMk id="28" creationId="{727BF36B-90DF-A688-9E3A-F86E1357CE60}"/>
          </ac:spMkLst>
        </pc:spChg>
        <pc:spChg chg="add mod">
          <ac:chgData name="Karolina Kruczynska (2330380)" userId="S::2330380@student.uwtsd.ac.uk::f0e47f6e-a3cf-4f56-940b-55e14bac3475" providerId="AD" clId="Web-{3F255809-2196-92AE-4F38-CFC5078311CA}" dt="2025-03-08T17:35:23.708" v="1757" actId="1076"/>
          <ac:spMkLst>
            <pc:docMk/>
            <pc:sldMk cId="1080304030" sldId="270"/>
            <ac:spMk id="30" creationId="{DA11C6F9-A093-E769-21AD-D04AA75EA153}"/>
          </ac:spMkLst>
        </pc:spChg>
        <pc:spChg chg="add mod">
          <ac:chgData name="Karolina Kruczynska (2330380)" userId="S::2330380@student.uwtsd.ac.uk::f0e47f6e-a3cf-4f56-940b-55e14bac3475" providerId="AD" clId="Web-{3F255809-2196-92AE-4F38-CFC5078311CA}" dt="2025-03-08T17:35:23.724" v="1758" actId="1076"/>
          <ac:spMkLst>
            <pc:docMk/>
            <pc:sldMk cId="1080304030" sldId="270"/>
            <ac:spMk id="32" creationId="{8188356B-C08C-D06F-2D77-1D6E5AC688F0}"/>
          </ac:spMkLst>
        </pc:spChg>
        <pc:spChg chg="add mod">
          <ac:chgData name="Karolina Kruczynska (2330380)" userId="S::2330380@student.uwtsd.ac.uk::f0e47f6e-a3cf-4f56-940b-55e14bac3475" providerId="AD" clId="Web-{3F255809-2196-92AE-4F38-CFC5078311CA}" dt="2025-03-08T17:36:14.413" v="1776" actId="1076"/>
          <ac:spMkLst>
            <pc:docMk/>
            <pc:sldMk cId="1080304030" sldId="270"/>
            <ac:spMk id="33" creationId="{B55D3456-BFA9-67D0-479F-0DB082C74561}"/>
          </ac:spMkLst>
        </pc:spChg>
        <pc:picChg chg="add mod">
          <ac:chgData name="Karolina Kruczynska (2330380)" userId="S::2330380@student.uwtsd.ac.uk::f0e47f6e-a3cf-4f56-940b-55e14bac3475" providerId="AD" clId="Web-{3F255809-2196-92AE-4F38-CFC5078311CA}" dt="2025-03-08T17:40:12.938" v="1788"/>
          <ac:picMkLst>
            <pc:docMk/>
            <pc:sldMk cId="1080304030" sldId="270"/>
            <ac:picMk id="34" creationId="{A66F9F95-5A92-F419-91FD-0483A3FF7BCA}"/>
          </ac:picMkLst>
        </pc:picChg>
      </pc:sldChg>
      <pc:sldChg chg="addSp delSp modSp new mod modClrScheme chgLayout">
        <pc:chgData name="Karolina Kruczynska (2330380)" userId="S::2330380@student.uwtsd.ac.uk::f0e47f6e-a3cf-4f56-940b-55e14bac3475" providerId="AD" clId="Web-{3F255809-2196-92AE-4F38-CFC5078311CA}" dt="2025-03-11T07:56:47.261" v="1975" actId="20577"/>
        <pc:sldMkLst>
          <pc:docMk/>
          <pc:sldMk cId="3013070651" sldId="271"/>
        </pc:sldMkLst>
        <pc:spChg chg="del">
          <ac:chgData name="Karolina Kruczynska (2330380)" userId="S::2330380@student.uwtsd.ac.uk::f0e47f6e-a3cf-4f56-940b-55e14bac3475" providerId="AD" clId="Web-{3F255809-2196-92AE-4F38-CFC5078311CA}" dt="2025-03-10T18:23:44.881" v="1842"/>
          <ac:spMkLst>
            <pc:docMk/>
            <pc:sldMk cId="3013070651" sldId="271"/>
            <ac:spMk id="2" creationId="{8D7D8805-E4F7-E256-AE24-967A4977BC9B}"/>
          </ac:spMkLst>
        </pc:spChg>
        <pc:spChg chg="mod">
          <ac:chgData name="Karolina Kruczynska (2330380)" userId="S::2330380@student.uwtsd.ac.uk::f0e47f6e-a3cf-4f56-940b-55e14bac3475" providerId="AD" clId="Web-{3F255809-2196-92AE-4F38-CFC5078311CA}" dt="2025-03-11T07:56:47.261" v="1975" actId="20577"/>
          <ac:spMkLst>
            <pc:docMk/>
            <pc:sldMk cId="3013070651" sldId="271"/>
            <ac:spMk id="3" creationId="{EB4C5CF2-E13E-D2F0-6DEC-3E015268324D}"/>
          </ac:spMkLst>
        </pc:spChg>
        <pc:spChg chg="mod">
          <ac:chgData name="Karolina Kruczynska (2330380)" userId="S::2330380@student.uwtsd.ac.uk::f0e47f6e-a3cf-4f56-940b-55e14bac3475" providerId="AD" clId="Web-{3F255809-2196-92AE-4F38-CFC5078311CA}" dt="2025-03-10T21:54:49.495" v="1925"/>
          <ac:spMkLst>
            <pc:docMk/>
            <pc:sldMk cId="3013070651" sldId="271"/>
            <ac:spMk id="4" creationId="{FAFD9636-4AFE-DACC-A7DA-579EE868909E}"/>
          </ac:spMkLst>
        </pc:spChg>
        <pc:spChg chg="mod">
          <ac:chgData name="Karolina Kruczynska (2330380)" userId="S::2330380@student.uwtsd.ac.uk::f0e47f6e-a3cf-4f56-940b-55e14bac3475" providerId="AD" clId="Web-{3F255809-2196-92AE-4F38-CFC5078311CA}" dt="2025-03-10T21:54:49.495" v="1925"/>
          <ac:spMkLst>
            <pc:docMk/>
            <pc:sldMk cId="3013070651" sldId="271"/>
            <ac:spMk id="5" creationId="{3E4D7A22-1C8E-18AF-C629-F03FE11E31E8}"/>
          </ac:spMkLst>
        </pc:spChg>
        <pc:spChg chg="mod">
          <ac:chgData name="Karolina Kruczynska (2330380)" userId="S::2330380@student.uwtsd.ac.uk::f0e47f6e-a3cf-4f56-940b-55e14bac3475" providerId="AD" clId="Web-{3F255809-2196-92AE-4F38-CFC5078311CA}" dt="2025-03-10T21:54:49.495" v="1925"/>
          <ac:spMkLst>
            <pc:docMk/>
            <pc:sldMk cId="3013070651" sldId="271"/>
            <ac:spMk id="6" creationId="{CDD2BF0E-6A46-C9C6-03E1-E0FED4FCCA21}"/>
          </ac:spMkLst>
        </pc:spChg>
        <pc:spChg chg="add del mod ord">
          <ac:chgData name="Karolina Kruczynska (2330380)" userId="S::2330380@student.uwtsd.ac.uk::f0e47f6e-a3cf-4f56-940b-55e14bac3475" providerId="AD" clId="Web-{3F255809-2196-92AE-4F38-CFC5078311CA}" dt="2025-03-10T21:55:26.715" v="1930"/>
          <ac:spMkLst>
            <pc:docMk/>
            <pc:sldMk cId="3013070651" sldId="271"/>
            <ac:spMk id="7" creationId="{9F252103-C70C-4BFF-F82B-6064FD0FD86A}"/>
          </ac:spMkLst>
        </pc:spChg>
        <pc:spChg chg="add mod">
          <ac:chgData name="Karolina Kruczynska (2330380)" userId="S::2330380@student.uwtsd.ac.uk::f0e47f6e-a3cf-4f56-940b-55e14bac3475" providerId="AD" clId="Web-{3F255809-2196-92AE-4F38-CFC5078311CA}" dt="2025-03-10T21:56:12.810" v="1946" actId="20577"/>
          <ac:spMkLst>
            <pc:docMk/>
            <pc:sldMk cId="3013070651" sldId="271"/>
            <ac:spMk id="8" creationId="{DDB6CD7E-86BF-9636-67B1-BCDD303D72A5}"/>
          </ac:spMkLst>
        </pc:spChg>
        <pc:picChg chg="add mod ord modCrop">
          <ac:chgData name="Karolina Kruczynska (2330380)" userId="S::2330380@student.uwtsd.ac.uk::f0e47f6e-a3cf-4f56-940b-55e14bac3475" providerId="AD" clId="Web-{3F255809-2196-92AE-4F38-CFC5078311CA}" dt="2025-03-10T21:55:17.183" v="1929" actId="1076"/>
          <ac:picMkLst>
            <pc:docMk/>
            <pc:sldMk cId="3013070651" sldId="271"/>
            <ac:picMk id="2" creationId="{5AF22632-6AAE-B1F5-D92E-4594D3778631}"/>
          </ac:picMkLst>
        </pc:picChg>
      </pc:sldChg>
      <pc:sldChg chg="addSp delSp modSp new">
        <pc:chgData name="Karolina Kruczynska (2330380)" userId="S::2330380@student.uwtsd.ac.uk::f0e47f6e-a3cf-4f56-940b-55e14bac3475" providerId="AD" clId="Web-{3F255809-2196-92AE-4F38-CFC5078311CA}" dt="2025-03-11T07:57:12.527" v="1978"/>
        <pc:sldMkLst>
          <pc:docMk/>
          <pc:sldMk cId="2685183594" sldId="272"/>
        </pc:sldMkLst>
        <pc:spChg chg="del">
          <ac:chgData name="Karolina Kruczynska (2330380)" userId="S::2330380@student.uwtsd.ac.uk::f0e47f6e-a3cf-4f56-940b-55e14bac3475" providerId="AD" clId="Web-{3F255809-2196-92AE-4F38-CFC5078311CA}" dt="2025-03-10T21:56:46.921" v="1948"/>
          <ac:spMkLst>
            <pc:docMk/>
            <pc:sldMk cId="2685183594" sldId="272"/>
            <ac:spMk id="2" creationId="{6E2F910A-96F4-4BA3-98C2-468DBC8CF54E}"/>
          </ac:spMkLst>
        </pc:spChg>
        <pc:spChg chg="add del">
          <ac:chgData name="Karolina Kruczynska (2330380)" userId="S::2330380@student.uwtsd.ac.uk::f0e47f6e-a3cf-4f56-940b-55e14bac3475" providerId="AD" clId="Web-{3F255809-2196-92AE-4F38-CFC5078311CA}" dt="2025-03-11T07:57:12.527" v="1978"/>
          <ac:spMkLst>
            <pc:docMk/>
            <pc:sldMk cId="2685183594" sldId="272"/>
            <ac:spMk id="8" creationId="{50A80A91-990A-A2CF-FD6D-A297914AF196}"/>
          </ac:spMkLst>
        </pc:spChg>
        <pc:spChg chg="add mod">
          <ac:chgData name="Karolina Kruczynska (2330380)" userId="S::2330380@student.uwtsd.ac.uk::f0e47f6e-a3cf-4f56-940b-55e14bac3475" providerId="AD" clId="Web-{3F255809-2196-92AE-4F38-CFC5078311CA}" dt="2025-03-11T07:57:11.668" v="1977" actId="20577"/>
          <ac:spMkLst>
            <pc:docMk/>
            <pc:sldMk cId="2685183594" sldId="272"/>
            <ac:spMk id="9" creationId="{A3D5C494-F4A9-2185-B03D-DA38C881EF74}"/>
          </ac:spMkLst>
        </pc:spChg>
      </pc:sldChg>
    </pc:docChg>
  </pc:docChgLst>
  <pc:docChgLst>
    <pc:chgData name="Karolina Kruczynska (2330380)" userId="S::2330380@student.uwtsd.ac.uk::f0e47f6e-a3cf-4f56-940b-55e14bac3475" providerId="AD" clId="Web-{70103973-FDF0-3FAA-CE38-137EF4F2DC77}"/>
    <pc:docChg chg="modSld sldOrd">
      <pc:chgData name="Karolina Kruczynska (2330380)" userId="S::2330380@student.uwtsd.ac.uk::f0e47f6e-a3cf-4f56-940b-55e14bac3475" providerId="AD" clId="Web-{70103973-FDF0-3FAA-CE38-137EF4F2DC77}" dt="2025-03-06T20:15:19.886" v="1208" actId="20577"/>
      <pc:docMkLst>
        <pc:docMk/>
      </pc:docMkLst>
      <pc:sldChg chg="addSp modSp">
        <pc:chgData name="Karolina Kruczynska (2330380)" userId="S::2330380@student.uwtsd.ac.uk::f0e47f6e-a3cf-4f56-940b-55e14bac3475" providerId="AD" clId="Web-{70103973-FDF0-3FAA-CE38-137EF4F2DC77}" dt="2025-03-06T19:35:57.476" v="749"/>
        <pc:sldMkLst>
          <pc:docMk/>
          <pc:sldMk cId="109857222" sldId="256"/>
        </pc:sldMkLst>
        <pc:spChg chg="add mod">
          <ac:chgData name="Karolina Kruczynska (2330380)" userId="S::2330380@student.uwtsd.ac.uk::f0e47f6e-a3cf-4f56-940b-55e14bac3475" providerId="AD" clId="Web-{70103973-FDF0-3FAA-CE38-137EF4F2DC77}" dt="2025-03-06T19:35:57.476" v="749"/>
          <ac:spMkLst>
            <pc:docMk/>
            <pc:sldMk cId="109857222" sldId="256"/>
            <ac:spMk id="2" creationId="{A62FE915-8C48-F972-61AC-60C49FB90873}"/>
          </ac:spMkLst>
        </pc:spChg>
      </pc:sldChg>
      <pc:sldChg chg="addSp delSp modSp">
        <pc:chgData name="Karolina Kruczynska (2330380)" userId="S::2330380@student.uwtsd.ac.uk::f0e47f6e-a3cf-4f56-940b-55e14bac3475" providerId="AD" clId="Web-{70103973-FDF0-3FAA-CE38-137EF4F2DC77}" dt="2025-03-06T20:02:16.223" v="1080" actId="20577"/>
        <pc:sldMkLst>
          <pc:docMk/>
          <pc:sldMk cId="2273003764" sldId="257"/>
        </pc:sldMkLst>
        <pc:spChg chg="add mod">
          <ac:chgData name="Karolina Kruczynska (2330380)" userId="S::2330380@student.uwtsd.ac.uk::f0e47f6e-a3cf-4f56-940b-55e14bac3475" providerId="AD" clId="Web-{70103973-FDF0-3FAA-CE38-137EF4F2DC77}" dt="2025-03-06T20:02:16.223" v="1080" actId="20577"/>
          <ac:spMkLst>
            <pc:docMk/>
            <pc:sldMk cId="2273003764" sldId="257"/>
            <ac:spMk id="2" creationId="{634A50F1-5485-7281-32B3-F3870B018268}"/>
          </ac:spMkLst>
        </pc:spChg>
        <pc:spChg chg="del mod">
          <ac:chgData name="Karolina Kruczynska (2330380)" userId="S::2330380@student.uwtsd.ac.uk::f0e47f6e-a3cf-4f56-940b-55e14bac3475" providerId="AD" clId="Web-{70103973-FDF0-3FAA-CE38-137EF4F2DC77}" dt="2025-03-06T20:01:49.957" v="1068"/>
          <ac:spMkLst>
            <pc:docMk/>
            <pc:sldMk cId="2273003764" sldId="257"/>
            <ac:spMk id="6" creationId="{4558AB7C-7B5E-3311-BCAC-99DE1D949F7A}"/>
          </ac:spMkLst>
        </pc:spChg>
      </pc:sldChg>
      <pc:sldChg chg="modSp">
        <pc:chgData name="Karolina Kruczynska (2330380)" userId="S::2330380@student.uwtsd.ac.uk::f0e47f6e-a3cf-4f56-940b-55e14bac3475" providerId="AD" clId="Web-{70103973-FDF0-3FAA-CE38-137EF4F2DC77}" dt="2025-03-06T19:31:52.329" v="731" actId="20577"/>
        <pc:sldMkLst>
          <pc:docMk/>
          <pc:sldMk cId="1765405722" sldId="258"/>
        </pc:sldMkLst>
        <pc:spChg chg="mod">
          <ac:chgData name="Karolina Kruczynska (2330380)" userId="S::2330380@student.uwtsd.ac.uk::f0e47f6e-a3cf-4f56-940b-55e14bac3475" providerId="AD" clId="Web-{70103973-FDF0-3FAA-CE38-137EF4F2DC77}" dt="2025-03-06T19:31:52.329" v="731" actId="20577"/>
          <ac:spMkLst>
            <pc:docMk/>
            <pc:sldMk cId="1765405722" sldId="258"/>
            <ac:spMk id="3" creationId="{6447BD7F-0442-AE2E-138D-5E06A5C27288}"/>
          </ac:spMkLst>
        </pc:spChg>
      </pc:sldChg>
      <pc:sldChg chg="addSp delSp modSp">
        <pc:chgData name="Karolina Kruczynska (2330380)" userId="S::2330380@student.uwtsd.ac.uk::f0e47f6e-a3cf-4f56-940b-55e14bac3475" providerId="AD" clId="Web-{70103973-FDF0-3FAA-CE38-137EF4F2DC77}" dt="2025-03-06T20:00:57.331" v="1067" actId="1076"/>
        <pc:sldMkLst>
          <pc:docMk/>
          <pc:sldMk cId="3274067511" sldId="259"/>
        </pc:sldMkLst>
        <pc:spChg chg="del mod">
          <ac:chgData name="Karolina Kruczynska (2330380)" userId="S::2330380@student.uwtsd.ac.uk::f0e47f6e-a3cf-4f56-940b-55e14bac3475" providerId="AD" clId="Web-{70103973-FDF0-3FAA-CE38-137EF4F2DC77}" dt="2025-03-06T20:00:05.517" v="1047"/>
          <ac:spMkLst>
            <pc:docMk/>
            <pc:sldMk cId="3274067511" sldId="259"/>
            <ac:spMk id="2" creationId="{5F01628F-BF77-1DC4-53F3-30FCF019A14A}"/>
          </ac:spMkLst>
        </pc:spChg>
        <pc:spChg chg="add del mod">
          <ac:chgData name="Karolina Kruczynska (2330380)" userId="S::2330380@student.uwtsd.ac.uk::f0e47f6e-a3cf-4f56-940b-55e14bac3475" providerId="AD" clId="Web-{70103973-FDF0-3FAA-CE38-137EF4F2DC77}" dt="2025-03-06T20:00:12.251" v="1048"/>
          <ac:spMkLst>
            <pc:docMk/>
            <pc:sldMk cId="3274067511" sldId="259"/>
            <ac:spMk id="45" creationId="{72D67568-8DE5-2142-A736-718ACCE9D3E3}"/>
          </ac:spMkLst>
        </pc:spChg>
        <pc:spChg chg="add mod">
          <ac:chgData name="Karolina Kruczynska (2330380)" userId="S::2330380@student.uwtsd.ac.uk::f0e47f6e-a3cf-4f56-940b-55e14bac3475" providerId="AD" clId="Web-{70103973-FDF0-3FAA-CE38-137EF4F2DC77}" dt="2025-03-06T20:00:57.331" v="1067" actId="1076"/>
          <ac:spMkLst>
            <pc:docMk/>
            <pc:sldMk cId="3274067511" sldId="259"/>
            <ac:spMk id="57" creationId="{71BB5262-8C3A-C52C-C4FF-BC930E652788}"/>
          </ac:spMkLst>
        </pc:spChg>
        <pc:picChg chg="mod">
          <ac:chgData name="Karolina Kruczynska (2330380)" userId="S::2330380@student.uwtsd.ac.uk::f0e47f6e-a3cf-4f56-940b-55e14bac3475" providerId="AD" clId="Web-{70103973-FDF0-3FAA-CE38-137EF4F2DC77}" dt="2025-03-06T17:14:49.735" v="437" actId="1076"/>
          <ac:picMkLst>
            <pc:docMk/>
            <pc:sldMk cId="3274067511" sldId="259"/>
            <ac:picMk id="7" creationId="{38DC5018-AB7D-842B-2C21-80EB34A68643}"/>
          </ac:picMkLst>
        </pc:picChg>
      </pc:sldChg>
      <pc:sldChg chg="addSp delSp modSp mod setBg">
        <pc:chgData name="Karolina Kruczynska (2330380)" userId="S::2330380@student.uwtsd.ac.uk::f0e47f6e-a3cf-4f56-940b-55e14bac3475" providerId="AD" clId="Web-{70103973-FDF0-3FAA-CE38-137EF4F2DC77}" dt="2025-03-06T15:32:44.669" v="319" actId="14100"/>
        <pc:sldMkLst>
          <pc:docMk/>
          <pc:sldMk cId="496574379" sldId="260"/>
        </pc:sldMkLst>
        <pc:spChg chg="mod">
          <ac:chgData name="Karolina Kruczynska (2330380)" userId="S::2330380@student.uwtsd.ac.uk::f0e47f6e-a3cf-4f56-940b-55e14bac3475" providerId="AD" clId="Web-{70103973-FDF0-3FAA-CE38-137EF4F2DC77}" dt="2025-03-06T15:32:44.669" v="319" actId="14100"/>
          <ac:spMkLst>
            <pc:docMk/>
            <pc:sldMk cId="496574379" sldId="260"/>
            <ac:spMk id="2" creationId="{605AADD9-E5E4-372D-BB14-8FF11CE602FE}"/>
          </ac:spMkLst>
        </pc:spChg>
        <pc:spChg chg="mod">
          <ac:chgData name="Karolina Kruczynska (2330380)" userId="S::2330380@student.uwtsd.ac.uk::f0e47f6e-a3cf-4f56-940b-55e14bac3475" providerId="AD" clId="Web-{70103973-FDF0-3FAA-CE38-137EF4F2DC77}" dt="2025-03-06T15:31:22.354" v="317" actId="20577"/>
          <ac:spMkLst>
            <pc:docMk/>
            <pc:sldMk cId="496574379" sldId="260"/>
            <ac:spMk id="3" creationId="{A7E37E6B-0B30-A50B-CEC0-16ECE37FEF62}"/>
          </ac:spMkLst>
        </pc:spChg>
        <pc:spChg chg="mod">
          <ac:chgData name="Karolina Kruczynska (2330380)" userId="S::2330380@student.uwtsd.ac.uk::f0e47f6e-a3cf-4f56-940b-55e14bac3475" providerId="AD" clId="Web-{70103973-FDF0-3FAA-CE38-137EF4F2DC77}" dt="2025-03-06T15:14:13.557" v="221"/>
          <ac:spMkLst>
            <pc:docMk/>
            <pc:sldMk cId="496574379" sldId="260"/>
            <ac:spMk id="5" creationId="{01D1283A-5246-2F40-6285-2E6C860C4980}"/>
          </ac:spMkLst>
        </pc:spChg>
        <pc:spChg chg="add del mod">
          <ac:chgData name="Karolina Kruczynska (2330380)" userId="S::2330380@student.uwtsd.ac.uk::f0e47f6e-a3cf-4f56-940b-55e14bac3475" providerId="AD" clId="Web-{70103973-FDF0-3FAA-CE38-137EF4F2DC77}" dt="2025-03-06T15:25:29.734" v="250"/>
          <ac:spMkLst>
            <pc:docMk/>
            <pc:sldMk cId="496574379" sldId="260"/>
            <ac:spMk id="23" creationId="{E6D93436-3C13-4EC2-81D1-B940AD80AD57}"/>
          </ac:spMkLst>
        </pc:spChg>
        <pc:spChg chg="add mod">
          <ac:chgData name="Karolina Kruczynska (2330380)" userId="S::2330380@student.uwtsd.ac.uk::f0e47f6e-a3cf-4f56-940b-55e14bac3475" providerId="AD" clId="Web-{70103973-FDF0-3FAA-CE38-137EF4F2DC77}" dt="2025-03-06T15:26:45.283" v="291" actId="20577"/>
          <ac:spMkLst>
            <pc:docMk/>
            <pc:sldMk cId="496574379" sldId="260"/>
            <ac:spMk id="24" creationId="{659D9834-E24A-0F9C-5D72-03391138CA6F}"/>
          </ac:spMkLst>
        </pc:spChg>
        <pc:graphicFrameChg chg="del">
          <ac:chgData name="Karolina Kruczynska (2330380)" userId="S::2330380@student.uwtsd.ac.uk::f0e47f6e-a3cf-4f56-940b-55e14bac3475" providerId="AD" clId="Web-{70103973-FDF0-3FAA-CE38-137EF4F2DC77}" dt="2025-03-06T15:13:53.369" v="218"/>
          <ac:graphicFrameMkLst>
            <pc:docMk/>
            <pc:sldMk cId="496574379" sldId="260"/>
            <ac:graphicFrameMk id="12" creationId="{0C1AE32A-0A85-DFF3-4417-E71FE7518991}"/>
          </ac:graphicFrameMkLst>
        </pc:graphicFrameChg>
        <pc:picChg chg="add mod ord">
          <ac:chgData name="Karolina Kruczynska (2330380)" userId="S::2330380@student.uwtsd.ac.uk::f0e47f6e-a3cf-4f56-940b-55e14bac3475" providerId="AD" clId="Web-{70103973-FDF0-3FAA-CE38-137EF4F2DC77}" dt="2025-03-06T15:31:30.839" v="318" actId="1076"/>
          <ac:picMkLst>
            <pc:docMk/>
            <pc:sldMk cId="496574379" sldId="260"/>
            <ac:picMk id="7" creationId="{DC788D3D-17EE-37AB-2F22-104E60A8B4A0}"/>
          </ac:picMkLst>
        </pc:picChg>
      </pc:sldChg>
      <pc:sldChg chg="addSp delSp modSp mod setBg">
        <pc:chgData name="Karolina Kruczynska (2330380)" userId="S::2330380@student.uwtsd.ac.uk::f0e47f6e-a3cf-4f56-940b-55e14bac3475" providerId="AD" clId="Web-{70103973-FDF0-3FAA-CE38-137EF4F2DC77}" dt="2025-03-06T20:06:25.637" v="1113" actId="20577"/>
        <pc:sldMkLst>
          <pc:docMk/>
          <pc:sldMk cId="1936253391" sldId="261"/>
        </pc:sldMkLst>
        <pc:spChg chg="del mod">
          <ac:chgData name="Karolina Kruczynska (2330380)" userId="S::2330380@student.uwtsd.ac.uk::f0e47f6e-a3cf-4f56-940b-55e14bac3475" providerId="AD" clId="Web-{70103973-FDF0-3FAA-CE38-137EF4F2DC77}" dt="2025-03-06T20:04:10.164" v="1083"/>
          <ac:spMkLst>
            <pc:docMk/>
            <pc:sldMk cId="1936253391" sldId="261"/>
            <ac:spMk id="2" creationId="{ACE386E8-F7E9-22C6-3B05-B98E776932D8}"/>
          </ac:spMkLst>
        </pc:spChg>
        <pc:spChg chg="mod">
          <ac:chgData name="Karolina Kruczynska (2330380)" userId="S::2330380@student.uwtsd.ac.uk::f0e47f6e-a3cf-4f56-940b-55e14bac3475" providerId="AD" clId="Web-{70103973-FDF0-3FAA-CE38-137EF4F2DC77}" dt="2025-03-06T20:06:25.637" v="1113" actId="20577"/>
          <ac:spMkLst>
            <pc:docMk/>
            <pc:sldMk cId="1936253391" sldId="261"/>
            <ac:spMk id="3" creationId="{976D9B2A-3EE5-CC35-F884-915191846EE9}"/>
          </ac:spMkLst>
        </pc:spChg>
        <pc:spChg chg="add del mod">
          <ac:chgData name="Karolina Kruczynska (2330380)" userId="S::2330380@student.uwtsd.ac.uk::f0e47f6e-a3cf-4f56-940b-55e14bac3475" providerId="AD" clId="Web-{70103973-FDF0-3FAA-CE38-137EF4F2DC77}" dt="2025-03-06T20:04:28.211" v="1084"/>
          <ac:spMkLst>
            <pc:docMk/>
            <pc:sldMk cId="1936253391" sldId="261"/>
            <ac:spMk id="8" creationId="{B4354E03-1362-6BC2-AF68-1776D1934076}"/>
          </ac:spMkLst>
        </pc:spChg>
        <pc:spChg chg="add mod">
          <ac:chgData name="Karolina Kruczynska (2330380)" userId="S::2330380@student.uwtsd.ac.uk::f0e47f6e-a3cf-4f56-940b-55e14bac3475" providerId="AD" clId="Web-{70103973-FDF0-3FAA-CE38-137EF4F2DC77}" dt="2025-03-06T20:04:59.306" v="1099" actId="1076"/>
          <ac:spMkLst>
            <pc:docMk/>
            <pc:sldMk cId="1936253391" sldId="261"/>
            <ac:spMk id="9" creationId="{83F0936D-0F0E-F9FB-8787-1391A604C8D8}"/>
          </ac:spMkLst>
        </pc:spChg>
      </pc:sldChg>
      <pc:sldChg chg="addSp delSp modSp">
        <pc:chgData name="Karolina Kruczynska (2330380)" userId="S::2330380@student.uwtsd.ac.uk::f0e47f6e-a3cf-4f56-940b-55e14bac3475" providerId="AD" clId="Web-{70103973-FDF0-3FAA-CE38-137EF4F2DC77}" dt="2025-03-06T19:58:10.482" v="1027" actId="1076"/>
        <pc:sldMkLst>
          <pc:docMk/>
          <pc:sldMk cId="4011124426" sldId="262"/>
        </pc:sldMkLst>
        <pc:spChg chg="del mod">
          <ac:chgData name="Karolina Kruczynska (2330380)" userId="S::2330380@student.uwtsd.ac.uk::f0e47f6e-a3cf-4f56-940b-55e14bac3475" providerId="AD" clId="Web-{70103973-FDF0-3FAA-CE38-137EF4F2DC77}" dt="2025-03-06T19:57:07.340" v="1002"/>
          <ac:spMkLst>
            <pc:docMk/>
            <pc:sldMk cId="4011124426" sldId="262"/>
            <ac:spMk id="2" creationId="{A10A45EE-52D4-66C9-38A1-25EB6DD09A5B}"/>
          </ac:spMkLst>
        </pc:spChg>
        <pc:spChg chg="add mod">
          <ac:chgData name="Karolina Kruczynska (2330380)" userId="S::2330380@student.uwtsd.ac.uk::f0e47f6e-a3cf-4f56-940b-55e14bac3475" providerId="AD" clId="Web-{70103973-FDF0-3FAA-CE38-137EF4F2DC77}" dt="2025-03-06T19:34:33.646" v="737" actId="20577"/>
          <ac:spMkLst>
            <pc:docMk/>
            <pc:sldMk cId="4011124426" sldId="262"/>
            <ac:spMk id="7" creationId="{C8D5E2BF-A85D-C1E1-B145-47BCFAFD8952}"/>
          </ac:spMkLst>
        </pc:spChg>
        <pc:spChg chg="add del">
          <ac:chgData name="Karolina Kruczynska (2330380)" userId="S::2330380@student.uwtsd.ac.uk::f0e47f6e-a3cf-4f56-940b-55e14bac3475" providerId="AD" clId="Web-{70103973-FDF0-3FAA-CE38-137EF4F2DC77}" dt="2025-03-06T19:19:19.760" v="580"/>
          <ac:spMkLst>
            <pc:docMk/>
            <pc:sldMk cId="4011124426" sldId="262"/>
            <ac:spMk id="9" creationId="{F5BEB523-6B1E-DBAA-AADC-3E4767668CD3}"/>
          </ac:spMkLst>
        </pc:spChg>
        <pc:spChg chg="add mod">
          <ac:chgData name="Karolina Kruczynska (2330380)" userId="S::2330380@student.uwtsd.ac.uk::f0e47f6e-a3cf-4f56-940b-55e14bac3475" providerId="AD" clId="Web-{70103973-FDF0-3FAA-CE38-137EF4F2DC77}" dt="2025-03-06T19:20:32.575" v="606" actId="1076"/>
          <ac:spMkLst>
            <pc:docMk/>
            <pc:sldMk cId="4011124426" sldId="262"/>
            <ac:spMk id="10" creationId="{4C863F55-FFAD-62EF-7730-2B4B544C88D9}"/>
          </ac:spMkLst>
        </pc:spChg>
        <pc:spChg chg="add del mod">
          <ac:chgData name="Karolina Kruczynska (2330380)" userId="S::2330380@student.uwtsd.ac.uk::f0e47f6e-a3cf-4f56-940b-55e14bac3475" providerId="AD" clId="Web-{70103973-FDF0-3FAA-CE38-137EF4F2DC77}" dt="2025-03-06T19:57:17.543" v="1005"/>
          <ac:spMkLst>
            <pc:docMk/>
            <pc:sldMk cId="4011124426" sldId="262"/>
            <ac:spMk id="12" creationId="{D82A337D-C8FB-4A47-9E08-16DC69DD386E}"/>
          </ac:spMkLst>
        </pc:spChg>
        <pc:spChg chg="add del">
          <ac:chgData name="Karolina Kruczynska (2330380)" userId="S::2330380@student.uwtsd.ac.uk::f0e47f6e-a3cf-4f56-940b-55e14bac3475" providerId="AD" clId="Web-{70103973-FDF0-3FAA-CE38-137EF4F2DC77}" dt="2025-03-06T19:57:14.449" v="1004"/>
          <ac:spMkLst>
            <pc:docMk/>
            <pc:sldMk cId="4011124426" sldId="262"/>
            <ac:spMk id="13" creationId="{0077B472-9A07-6BAF-B9CE-FFE2CD1E9D9D}"/>
          </ac:spMkLst>
        </pc:spChg>
        <pc:spChg chg="add mod">
          <ac:chgData name="Karolina Kruczynska (2330380)" userId="S::2330380@student.uwtsd.ac.uk::f0e47f6e-a3cf-4f56-940b-55e14bac3475" providerId="AD" clId="Web-{70103973-FDF0-3FAA-CE38-137EF4F2DC77}" dt="2025-03-06T19:58:10.482" v="1027" actId="1076"/>
          <ac:spMkLst>
            <pc:docMk/>
            <pc:sldMk cId="4011124426" sldId="262"/>
            <ac:spMk id="14" creationId="{1F868A63-D389-EBFA-F780-8FFAF7B1671C}"/>
          </ac:spMkLst>
        </pc:spChg>
        <pc:graphicFrameChg chg="add mod modGraphic">
          <ac:chgData name="Karolina Kruczynska (2330380)" userId="S::2330380@student.uwtsd.ac.uk::f0e47f6e-a3cf-4f56-940b-55e14bac3475" providerId="AD" clId="Web-{70103973-FDF0-3FAA-CE38-137EF4F2DC77}" dt="2025-03-06T19:28:32.339" v="664"/>
          <ac:graphicFrameMkLst>
            <pc:docMk/>
            <pc:sldMk cId="4011124426" sldId="262"/>
            <ac:graphicFrameMk id="3" creationId="{C8EAB881-0C7C-45B5-4CEE-D03EFD982B7F}"/>
          </ac:graphicFrameMkLst>
        </pc:graphicFrameChg>
        <pc:graphicFrameChg chg="mod modGraphic">
          <ac:chgData name="Karolina Kruczynska (2330380)" userId="S::2330380@student.uwtsd.ac.uk::f0e47f6e-a3cf-4f56-940b-55e14bac3475" providerId="AD" clId="Web-{70103973-FDF0-3FAA-CE38-137EF4F2DC77}" dt="2025-03-06T19:16:20.317" v="451" actId="1076"/>
          <ac:graphicFrameMkLst>
            <pc:docMk/>
            <pc:sldMk cId="4011124426" sldId="262"/>
            <ac:graphicFrameMk id="8" creationId="{50E264C5-7B8B-9046-00AC-163EECF88E8C}"/>
          </ac:graphicFrameMkLst>
        </pc:graphicFrameChg>
      </pc:sldChg>
      <pc:sldChg chg="addSp delSp modSp ord">
        <pc:chgData name="Karolina Kruczynska (2330380)" userId="S::2330380@student.uwtsd.ac.uk::f0e47f6e-a3cf-4f56-940b-55e14bac3475" providerId="AD" clId="Web-{70103973-FDF0-3FAA-CE38-137EF4F2DC77}" dt="2025-03-06T20:14:46.026" v="1204"/>
        <pc:sldMkLst>
          <pc:docMk/>
          <pc:sldMk cId="1336094310" sldId="263"/>
        </pc:sldMkLst>
        <pc:spChg chg="del mod">
          <ac:chgData name="Karolina Kruczynska (2330380)" userId="S::2330380@student.uwtsd.ac.uk::f0e47f6e-a3cf-4f56-940b-55e14bac3475" providerId="AD" clId="Web-{70103973-FDF0-3FAA-CE38-137EF4F2DC77}" dt="2025-03-06T19:59:02.609" v="1028"/>
          <ac:spMkLst>
            <pc:docMk/>
            <pc:sldMk cId="1336094310" sldId="263"/>
            <ac:spMk id="2" creationId="{89507713-0046-548A-87CD-792E165C9E0D}"/>
          </ac:spMkLst>
        </pc:spChg>
        <pc:spChg chg="add del mod">
          <ac:chgData name="Karolina Kruczynska (2330380)" userId="S::2330380@student.uwtsd.ac.uk::f0e47f6e-a3cf-4f56-940b-55e14bac3475" providerId="AD" clId="Web-{70103973-FDF0-3FAA-CE38-137EF4F2DC77}" dt="2025-03-06T19:38:59.841" v="758"/>
          <ac:spMkLst>
            <pc:docMk/>
            <pc:sldMk cId="1336094310" sldId="263"/>
            <ac:spMk id="9" creationId="{A82CD91B-128E-CD74-B4AF-70D211F1B50E}"/>
          </ac:spMkLst>
        </pc:spChg>
        <pc:spChg chg="add del mod">
          <ac:chgData name="Karolina Kruczynska (2330380)" userId="S::2330380@student.uwtsd.ac.uk::f0e47f6e-a3cf-4f56-940b-55e14bac3475" providerId="AD" clId="Web-{70103973-FDF0-3FAA-CE38-137EF4F2DC77}" dt="2025-03-06T20:09:02" v="1130"/>
          <ac:spMkLst>
            <pc:docMk/>
            <pc:sldMk cId="1336094310" sldId="263"/>
            <ac:spMk id="14" creationId="{5C81E4A2-CD34-E5C8-89BE-DBF23B3BBFA1}"/>
          </ac:spMkLst>
        </pc:spChg>
        <pc:spChg chg="add mod">
          <ac:chgData name="Karolina Kruczynska (2330380)" userId="S::2330380@student.uwtsd.ac.uk::f0e47f6e-a3cf-4f56-940b-55e14bac3475" providerId="AD" clId="Web-{70103973-FDF0-3FAA-CE38-137EF4F2DC77}" dt="2025-03-06T19:59:46.907" v="1045" actId="1076"/>
          <ac:spMkLst>
            <pc:docMk/>
            <pc:sldMk cId="1336094310" sldId="263"/>
            <ac:spMk id="15" creationId="{076A024E-1D71-CA73-A7E1-070DD51CD537}"/>
          </ac:spMkLst>
        </pc:spChg>
        <pc:graphicFrameChg chg="add mod modGraphic">
          <ac:chgData name="Karolina Kruczynska (2330380)" userId="S::2330380@student.uwtsd.ac.uk::f0e47f6e-a3cf-4f56-940b-55e14bac3475" providerId="AD" clId="Web-{70103973-FDF0-3FAA-CE38-137EF4F2DC77}" dt="2025-03-06T19:52:15.425" v="936"/>
          <ac:graphicFrameMkLst>
            <pc:docMk/>
            <pc:sldMk cId="1336094310" sldId="263"/>
            <ac:graphicFrameMk id="10" creationId="{4FB1E5C0-4503-EAE0-1BC3-CD03D28076BF}"/>
          </ac:graphicFrameMkLst>
        </pc:graphicFrameChg>
        <pc:picChg chg="add mod">
          <ac:chgData name="Karolina Kruczynska (2330380)" userId="S::2330380@student.uwtsd.ac.uk::f0e47f6e-a3cf-4f56-940b-55e14bac3475" providerId="AD" clId="Web-{70103973-FDF0-3FAA-CE38-137EF4F2DC77}" dt="2025-03-06T19:51:47.487" v="933" actId="14100"/>
          <ac:picMkLst>
            <pc:docMk/>
            <pc:sldMk cId="1336094310" sldId="263"/>
            <ac:picMk id="3" creationId="{EB83CD41-8ECD-45D7-FEBC-68E50EE7CD12}"/>
          </ac:picMkLst>
        </pc:picChg>
        <pc:picChg chg="mod modCrop">
          <ac:chgData name="Karolina Kruczynska (2330380)" userId="S::2330380@student.uwtsd.ac.uk::f0e47f6e-a3cf-4f56-940b-55e14bac3475" providerId="AD" clId="Web-{70103973-FDF0-3FAA-CE38-137EF4F2DC77}" dt="2025-03-06T19:51:20.924" v="930" actId="1076"/>
          <ac:picMkLst>
            <pc:docMk/>
            <pc:sldMk cId="1336094310" sldId="263"/>
            <ac:picMk id="7" creationId="{BCC09A0D-622B-288E-2DB3-6FA90C6BF7E2}"/>
          </ac:picMkLst>
        </pc:picChg>
        <pc:picChg chg="mod">
          <ac:chgData name="Karolina Kruczynska (2330380)" userId="S::2330380@student.uwtsd.ac.uk::f0e47f6e-a3cf-4f56-940b-55e14bac3475" providerId="AD" clId="Web-{70103973-FDF0-3FAA-CE38-137EF4F2DC77}" dt="2025-03-06T19:50:30.626" v="927" actId="1076"/>
          <ac:picMkLst>
            <pc:docMk/>
            <pc:sldMk cId="1336094310" sldId="263"/>
            <ac:picMk id="8" creationId="{40EC1543-2394-6092-51CD-35F834EEB92F}"/>
          </ac:picMkLst>
        </pc:picChg>
        <pc:picChg chg="add del mod">
          <ac:chgData name="Karolina Kruczynska (2330380)" userId="S::2330380@student.uwtsd.ac.uk::f0e47f6e-a3cf-4f56-940b-55e14bac3475" providerId="AD" clId="Web-{70103973-FDF0-3FAA-CE38-137EF4F2DC77}" dt="2025-03-06T19:43:18.926" v="828"/>
          <ac:picMkLst>
            <pc:docMk/>
            <pc:sldMk cId="1336094310" sldId="263"/>
            <ac:picMk id="11" creationId="{B4D895CD-D79A-394C-FA5B-D4ECDCB3CB91}"/>
          </ac:picMkLst>
        </pc:picChg>
        <pc:picChg chg="add mod">
          <ac:chgData name="Karolina Kruczynska (2330380)" userId="S::2330380@student.uwtsd.ac.uk::f0e47f6e-a3cf-4f56-940b-55e14bac3475" providerId="AD" clId="Web-{70103973-FDF0-3FAA-CE38-137EF4F2DC77}" dt="2025-03-06T19:50:10.266" v="925" actId="1076"/>
          <ac:picMkLst>
            <pc:docMk/>
            <pc:sldMk cId="1336094310" sldId="263"/>
            <ac:picMk id="12" creationId="{C3811A91-4607-5624-F1C2-0F0B0CFC4CE7}"/>
          </ac:picMkLst>
        </pc:picChg>
      </pc:sldChg>
      <pc:sldChg chg="addSp delSp modSp">
        <pc:chgData name="Karolina Kruczynska (2330380)" userId="S::2330380@student.uwtsd.ac.uk::f0e47f6e-a3cf-4f56-940b-55e14bac3475" providerId="AD" clId="Web-{70103973-FDF0-3FAA-CE38-137EF4F2DC77}" dt="2025-03-06T19:56:55.371" v="1000" actId="20577"/>
        <pc:sldMkLst>
          <pc:docMk/>
          <pc:sldMk cId="1415621793" sldId="264"/>
        </pc:sldMkLst>
        <pc:spChg chg="del mod">
          <ac:chgData name="Karolina Kruczynska (2330380)" userId="S::2330380@student.uwtsd.ac.uk::f0e47f6e-a3cf-4f56-940b-55e14bac3475" providerId="AD" clId="Web-{70103973-FDF0-3FAA-CE38-137EF4F2DC77}" dt="2025-03-06T19:54:13.491" v="968"/>
          <ac:spMkLst>
            <pc:docMk/>
            <pc:sldMk cId="1415621793" sldId="264"/>
            <ac:spMk id="2" creationId="{31A8AC83-E90D-A7AC-F13F-7D2DF26873CF}"/>
          </ac:spMkLst>
        </pc:spChg>
        <pc:spChg chg="add del mod">
          <ac:chgData name="Karolina Kruczynska (2330380)" userId="S::2330380@student.uwtsd.ac.uk::f0e47f6e-a3cf-4f56-940b-55e14bac3475" providerId="AD" clId="Web-{70103973-FDF0-3FAA-CE38-137EF4F2DC77}" dt="2025-03-06T19:55:49.916" v="978"/>
          <ac:spMkLst>
            <pc:docMk/>
            <pc:sldMk cId="1415621793" sldId="264"/>
            <ac:spMk id="11" creationId="{B420C9F6-42C3-4F87-DF2D-3348E711F754}"/>
          </ac:spMkLst>
        </pc:spChg>
        <pc:spChg chg="add del">
          <ac:chgData name="Karolina Kruczynska (2330380)" userId="S::2330380@student.uwtsd.ac.uk::f0e47f6e-a3cf-4f56-940b-55e14bac3475" providerId="AD" clId="Web-{70103973-FDF0-3FAA-CE38-137EF4F2DC77}" dt="2025-03-06T19:54:20.976" v="970"/>
          <ac:spMkLst>
            <pc:docMk/>
            <pc:sldMk cId="1415621793" sldId="264"/>
            <ac:spMk id="12" creationId="{8E0D83DE-AFBC-6E03-EE1F-9E99507A39BA}"/>
          </ac:spMkLst>
        </pc:spChg>
        <pc:spChg chg="add mod">
          <ac:chgData name="Karolina Kruczynska (2330380)" userId="S::2330380@student.uwtsd.ac.uk::f0e47f6e-a3cf-4f56-940b-55e14bac3475" providerId="AD" clId="Web-{70103973-FDF0-3FAA-CE38-137EF4F2DC77}" dt="2025-03-06T19:56:55.371" v="1000" actId="20577"/>
          <ac:spMkLst>
            <pc:docMk/>
            <pc:sldMk cId="1415621793" sldId="264"/>
            <ac:spMk id="13" creationId="{60A01CF2-BC2A-C767-0DEA-73A693AAAA1B}"/>
          </ac:spMkLst>
        </pc:spChg>
      </pc:sldChg>
      <pc:sldChg chg="modSp">
        <pc:chgData name="Karolina Kruczynska (2330380)" userId="S::2330380@student.uwtsd.ac.uk::f0e47f6e-a3cf-4f56-940b-55e14bac3475" providerId="AD" clId="Web-{70103973-FDF0-3FAA-CE38-137EF4F2DC77}" dt="2025-03-06T19:32:04.610" v="736" actId="20577"/>
        <pc:sldMkLst>
          <pc:docMk/>
          <pc:sldMk cId="3538733026" sldId="265"/>
        </pc:sldMkLst>
        <pc:spChg chg="mod">
          <ac:chgData name="Karolina Kruczynska (2330380)" userId="S::2330380@student.uwtsd.ac.uk::f0e47f6e-a3cf-4f56-940b-55e14bac3475" providerId="AD" clId="Web-{70103973-FDF0-3FAA-CE38-137EF4F2DC77}" dt="2025-03-06T19:32:04.610" v="736" actId="20577"/>
          <ac:spMkLst>
            <pc:docMk/>
            <pc:sldMk cId="3538733026" sldId="265"/>
            <ac:spMk id="3" creationId="{54E5D3A4-3AD9-937F-D0D1-B05E0E874433}"/>
          </ac:spMkLst>
        </pc:spChg>
      </pc:sldChg>
      <pc:sldChg chg="addSp delSp modSp">
        <pc:chgData name="Karolina Kruczynska (2330380)" userId="S::2330380@student.uwtsd.ac.uk::f0e47f6e-a3cf-4f56-940b-55e14bac3475" providerId="AD" clId="Web-{70103973-FDF0-3FAA-CE38-137EF4F2DC77}" dt="2025-03-06T20:15:15.089" v="1207" actId="20577"/>
        <pc:sldMkLst>
          <pc:docMk/>
          <pc:sldMk cId="1876418731" sldId="266"/>
        </pc:sldMkLst>
        <pc:spChg chg="del">
          <ac:chgData name="Karolina Kruczynska (2330380)" userId="S::2330380@student.uwtsd.ac.uk::f0e47f6e-a3cf-4f56-940b-55e14bac3475" providerId="AD" clId="Web-{70103973-FDF0-3FAA-CE38-137EF4F2DC77}" dt="2025-03-06T20:10:03.299" v="1138"/>
          <ac:spMkLst>
            <pc:docMk/>
            <pc:sldMk cId="1876418731" sldId="266"/>
            <ac:spMk id="2" creationId="{AA8DBE11-6A3B-76F9-2DE6-D5B8D9A239A9}"/>
          </ac:spMkLst>
        </pc:spChg>
        <pc:spChg chg="add del mod">
          <ac:chgData name="Karolina Kruczynska (2330380)" userId="S::2330380@student.uwtsd.ac.uk::f0e47f6e-a3cf-4f56-940b-55e14bac3475" providerId="AD" clId="Web-{70103973-FDF0-3FAA-CE38-137EF4F2DC77}" dt="2025-03-06T20:10:10.705" v="1139"/>
          <ac:spMkLst>
            <pc:docMk/>
            <pc:sldMk cId="1876418731" sldId="266"/>
            <ac:spMk id="9" creationId="{2DC82D69-E343-F448-E531-D13A5DF1FCAF}"/>
          </ac:spMkLst>
        </pc:spChg>
        <pc:spChg chg="add mod">
          <ac:chgData name="Karolina Kruczynska (2330380)" userId="S::2330380@student.uwtsd.ac.uk::f0e47f6e-a3cf-4f56-940b-55e14bac3475" providerId="AD" clId="Web-{70103973-FDF0-3FAA-CE38-137EF4F2DC77}" dt="2025-03-06T20:15:15.089" v="1207" actId="20577"/>
          <ac:spMkLst>
            <pc:docMk/>
            <pc:sldMk cId="1876418731" sldId="266"/>
            <ac:spMk id="10" creationId="{28E8F43B-FBCD-5703-C052-6612705BAC84}"/>
          </ac:spMkLst>
        </pc:spChg>
      </pc:sldChg>
      <pc:sldChg chg="addSp delSp modSp">
        <pc:chgData name="Karolina Kruczynska (2330380)" userId="S::2330380@student.uwtsd.ac.uk::f0e47f6e-a3cf-4f56-940b-55e14bac3475" providerId="AD" clId="Web-{70103973-FDF0-3FAA-CE38-137EF4F2DC77}" dt="2025-03-06T20:15:06.198" v="1205" actId="20577"/>
        <pc:sldMkLst>
          <pc:docMk/>
          <pc:sldMk cId="2289293237" sldId="267"/>
        </pc:sldMkLst>
        <pc:spChg chg="del mod">
          <ac:chgData name="Karolina Kruczynska (2330380)" userId="S::2330380@student.uwtsd.ac.uk::f0e47f6e-a3cf-4f56-940b-55e14bac3475" providerId="AD" clId="Web-{70103973-FDF0-3FAA-CE38-137EF4F2DC77}" dt="2025-03-06T20:07:27.591" v="1114"/>
          <ac:spMkLst>
            <pc:docMk/>
            <pc:sldMk cId="2289293237" sldId="267"/>
            <ac:spMk id="2" creationId="{4E052120-2471-6924-FA64-8E0CC866B9EC}"/>
          </ac:spMkLst>
        </pc:spChg>
        <pc:spChg chg="add del mod">
          <ac:chgData name="Karolina Kruczynska (2330380)" userId="S::2330380@student.uwtsd.ac.uk::f0e47f6e-a3cf-4f56-940b-55e14bac3475" providerId="AD" clId="Web-{70103973-FDF0-3FAA-CE38-137EF4F2DC77}" dt="2025-03-06T20:07:32.185" v="1115"/>
          <ac:spMkLst>
            <pc:docMk/>
            <pc:sldMk cId="2289293237" sldId="267"/>
            <ac:spMk id="8" creationId="{0A295606-3302-2EE9-DB0C-AC55D0DB7113}"/>
          </ac:spMkLst>
        </pc:spChg>
        <pc:spChg chg="add mod">
          <ac:chgData name="Karolina Kruczynska (2330380)" userId="S::2330380@student.uwtsd.ac.uk::f0e47f6e-a3cf-4f56-940b-55e14bac3475" providerId="AD" clId="Web-{70103973-FDF0-3FAA-CE38-137EF4F2DC77}" dt="2025-03-06T20:15:06.198" v="1205" actId="20577"/>
          <ac:spMkLst>
            <pc:docMk/>
            <pc:sldMk cId="2289293237" sldId="267"/>
            <ac:spMk id="9" creationId="{5778B2B3-412F-CB43-D210-E47A66B9F4B3}"/>
          </ac:spMkLst>
        </pc:spChg>
      </pc:sldChg>
      <pc:sldChg chg="addSp delSp modSp">
        <pc:chgData name="Karolina Kruczynska (2330380)" userId="S::2330380@student.uwtsd.ac.uk::f0e47f6e-a3cf-4f56-940b-55e14bac3475" providerId="AD" clId="Web-{70103973-FDF0-3FAA-CE38-137EF4F2DC77}" dt="2025-03-06T20:15:19.886" v="1208" actId="20577"/>
        <pc:sldMkLst>
          <pc:docMk/>
          <pc:sldMk cId="1528352655" sldId="268"/>
        </pc:sldMkLst>
        <pc:spChg chg="del">
          <ac:chgData name="Karolina Kruczynska (2330380)" userId="S::2330380@student.uwtsd.ac.uk::f0e47f6e-a3cf-4f56-940b-55e14bac3475" providerId="AD" clId="Web-{70103973-FDF0-3FAA-CE38-137EF4F2DC77}" dt="2025-03-06T20:11:59.505" v="1173"/>
          <ac:spMkLst>
            <pc:docMk/>
            <pc:sldMk cId="1528352655" sldId="268"/>
            <ac:spMk id="2" creationId="{4160A876-E619-D3F6-95C6-DDBBDB882BD5}"/>
          </ac:spMkLst>
        </pc:spChg>
        <pc:spChg chg="add del mod">
          <ac:chgData name="Karolina Kruczynska (2330380)" userId="S::2330380@student.uwtsd.ac.uk::f0e47f6e-a3cf-4f56-940b-55e14bac3475" providerId="AD" clId="Web-{70103973-FDF0-3FAA-CE38-137EF4F2DC77}" dt="2025-03-06T20:12:05.865" v="1174"/>
          <ac:spMkLst>
            <pc:docMk/>
            <pc:sldMk cId="1528352655" sldId="268"/>
            <ac:spMk id="4" creationId="{1CCE0761-32B8-BDB6-7592-4A3828DC413A}"/>
          </ac:spMkLst>
        </pc:spChg>
        <pc:spChg chg="add mod">
          <ac:chgData name="Karolina Kruczynska (2330380)" userId="S::2330380@student.uwtsd.ac.uk::f0e47f6e-a3cf-4f56-940b-55e14bac3475" providerId="AD" clId="Web-{70103973-FDF0-3FAA-CE38-137EF4F2DC77}" dt="2025-03-06T20:15:19.886" v="1208" actId="20577"/>
          <ac:spMkLst>
            <pc:docMk/>
            <pc:sldMk cId="1528352655" sldId="268"/>
            <ac:spMk id="8" creationId="{53CCA3C9-AB6E-4648-FFB8-F6CF32FED9AF}"/>
          </ac:spMkLst>
        </pc:spChg>
        <pc:graphicFrameChg chg="modGraphic">
          <ac:chgData name="Karolina Kruczynska (2330380)" userId="S::2330380@student.uwtsd.ac.uk::f0e47f6e-a3cf-4f56-940b-55e14bac3475" providerId="AD" clId="Web-{70103973-FDF0-3FAA-CE38-137EF4F2DC77}" dt="2025-03-05T17:26:03.133" v="210"/>
          <ac:graphicFrameMkLst>
            <pc:docMk/>
            <pc:sldMk cId="1528352655" sldId="268"/>
            <ac:graphicFrameMk id="9" creationId="{6CC82D02-F665-4EDE-4034-69DA0BFE5D2E}"/>
          </ac:graphicFrameMkLst>
        </pc:graphicFrameChg>
        <pc:graphicFrameChg chg="modGraphic">
          <ac:chgData name="Karolina Kruczynska (2330380)" userId="S::2330380@student.uwtsd.ac.uk::f0e47f6e-a3cf-4f56-940b-55e14bac3475" providerId="AD" clId="Web-{70103973-FDF0-3FAA-CE38-137EF4F2DC77}" dt="2025-03-05T17:26:09.399" v="211"/>
          <ac:graphicFrameMkLst>
            <pc:docMk/>
            <pc:sldMk cId="1528352655" sldId="268"/>
            <ac:graphicFrameMk id="10" creationId="{E0FA9A32-BF42-9DFB-4DA0-589EC3B4FA3C}"/>
          </ac:graphicFrameMkLst>
        </pc:graphicFrameChg>
      </pc:sldChg>
      <pc:sldChg chg="addSp delSp modSp mod setBg">
        <pc:chgData name="Karolina Kruczynska (2330380)" userId="S::2330380@student.uwtsd.ac.uk::f0e47f6e-a3cf-4f56-940b-55e14bac3475" providerId="AD" clId="Web-{70103973-FDF0-3FAA-CE38-137EF4F2DC77}" dt="2025-02-28T12:44:31.151" v="200"/>
        <pc:sldMkLst>
          <pc:docMk/>
          <pc:sldMk cId="707776409" sldId="269"/>
        </pc:sldMkLst>
        <pc:spChg chg="add del">
          <ac:chgData name="Karolina Kruczynska (2330380)" userId="S::2330380@student.uwtsd.ac.uk::f0e47f6e-a3cf-4f56-940b-55e14bac3475" providerId="AD" clId="Web-{70103973-FDF0-3FAA-CE38-137EF4F2DC77}" dt="2025-02-28T12:30:11.363" v="51"/>
          <ac:spMkLst>
            <pc:docMk/>
            <pc:sldMk cId="707776409" sldId="269"/>
            <ac:spMk id="2" creationId="{1E691E34-8F84-577B-89D3-8C1B25C2F979}"/>
          </ac:spMkLst>
        </pc:spChg>
        <pc:spChg chg="del">
          <ac:chgData name="Karolina Kruczynska (2330380)" userId="S::2330380@student.uwtsd.ac.uk::f0e47f6e-a3cf-4f56-940b-55e14bac3475" providerId="AD" clId="Web-{70103973-FDF0-3FAA-CE38-137EF4F2DC77}" dt="2025-02-28T11:13:42.411" v="10"/>
          <ac:spMkLst>
            <pc:docMk/>
            <pc:sldMk cId="707776409" sldId="269"/>
            <ac:spMk id="2" creationId="{E948C81C-786A-E833-9202-572F71A9B077}"/>
          </ac:spMkLst>
        </pc:spChg>
        <pc:spChg chg="add del mod">
          <ac:chgData name="Karolina Kruczynska (2330380)" userId="S::2330380@student.uwtsd.ac.uk::f0e47f6e-a3cf-4f56-940b-55e14bac3475" providerId="AD" clId="Web-{70103973-FDF0-3FAA-CE38-137EF4F2DC77}" dt="2025-02-28T12:43:27.290" v="192"/>
          <ac:spMkLst>
            <pc:docMk/>
            <pc:sldMk cId="707776409" sldId="269"/>
            <ac:spMk id="3" creationId="{0752E39D-8B47-C547-6A4F-788EA5153FDF}"/>
          </ac:spMkLst>
        </pc:spChg>
        <pc:spChg chg="add del mod">
          <ac:chgData name="Karolina Kruczynska (2330380)" userId="S::2330380@student.uwtsd.ac.uk::f0e47f6e-a3cf-4f56-940b-55e14bac3475" providerId="AD" clId="Web-{70103973-FDF0-3FAA-CE38-137EF4F2DC77}" dt="2025-02-28T12:43:27.290" v="191"/>
          <ac:spMkLst>
            <pc:docMk/>
            <pc:sldMk cId="707776409" sldId="269"/>
            <ac:spMk id="4" creationId="{18C27899-6D40-BCE1-D71F-01A2C0FB690C}"/>
          </ac:spMkLst>
        </pc:spChg>
        <pc:spChg chg="ord">
          <ac:chgData name="Karolina Kruczynska (2330380)" userId="S::2330380@student.uwtsd.ac.uk::f0e47f6e-a3cf-4f56-940b-55e14bac3475" providerId="AD" clId="Web-{70103973-FDF0-3FAA-CE38-137EF4F2DC77}" dt="2025-02-28T11:12:18.096" v="3"/>
          <ac:spMkLst>
            <pc:docMk/>
            <pc:sldMk cId="707776409" sldId="269"/>
            <ac:spMk id="7" creationId="{984FED41-B6B9-F2DD-8A32-C2BF283F6BFB}"/>
          </ac:spMkLst>
        </pc:spChg>
        <pc:spChg chg="add del mod">
          <ac:chgData name="Karolina Kruczynska (2330380)" userId="S::2330380@student.uwtsd.ac.uk::f0e47f6e-a3cf-4f56-940b-55e14bac3475" providerId="AD" clId="Web-{70103973-FDF0-3FAA-CE38-137EF4F2DC77}" dt="2025-02-28T12:43:27.290" v="190"/>
          <ac:spMkLst>
            <pc:docMk/>
            <pc:sldMk cId="707776409" sldId="269"/>
            <ac:spMk id="8" creationId="{0C1EDD1A-8D61-37C7-F773-FC030CD4A968}"/>
          </ac:spMkLst>
        </pc:spChg>
        <pc:spChg chg="add del mod">
          <ac:chgData name="Karolina Kruczynska (2330380)" userId="S::2330380@student.uwtsd.ac.uk::f0e47f6e-a3cf-4f56-940b-55e14bac3475" providerId="AD" clId="Web-{70103973-FDF0-3FAA-CE38-137EF4F2DC77}" dt="2025-02-28T12:43:27.290" v="189"/>
          <ac:spMkLst>
            <pc:docMk/>
            <pc:sldMk cId="707776409" sldId="269"/>
            <ac:spMk id="9" creationId="{E3148191-7228-2818-8646-229C23E52979}"/>
          </ac:spMkLst>
        </pc:spChg>
        <pc:spChg chg="add del mod">
          <ac:chgData name="Karolina Kruczynska (2330380)" userId="S::2330380@student.uwtsd.ac.uk::f0e47f6e-a3cf-4f56-940b-55e14bac3475" providerId="AD" clId="Web-{70103973-FDF0-3FAA-CE38-137EF4F2DC77}" dt="2025-02-28T12:43:27.290" v="188"/>
          <ac:spMkLst>
            <pc:docMk/>
            <pc:sldMk cId="707776409" sldId="269"/>
            <ac:spMk id="10" creationId="{93DA1FDA-A21D-70C5-45B2-EC1B028B6BD8}"/>
          </ac:spMkLst>
        </pc:spChg>
        <pc:spChg chg="add del mod">
          <ac:chgData name="Karolina Kruczynska (2330380)" userId="S::2330380@student.uwtsd.ac.uk::f0e47f6e-a3cf-4f56-940b-55e14bac3475" providerId="AD" clId="Web-{70103973-FDF0-3FAA-CE38-137EF4F2DC77}" dt="2025-02-28T12:43:27.290" v="187"/>
          <ac:spMkLst>
            <pc:docMk/>
            <pc:sldMk cId="707776409" sldId="269"/>
            <ac:spMk id="24" creationId="{499236E3-888B-5E4D-7D84-CE55F465D20D}"/>
          </ac:spMkLst>
        </pc:spChg>
        <pc:spChg chg="add">
          <ac:chgData name="Karolina Kruczynska (2330380)" userId="S::2330380@student.uwtsd.ac.uk::f0e47f6e-a3cf-4f56-940b-55e14bac3475" providerId="AD" clId="Web-{70103973-FDF0-3FAA-CE38-137EF4F2DC77}" dt="2025-02-28T12:43:31.149" v="199"/>
          <ac:spMkLst>
            <pc:docMk/>
            <pc:sldMk cId="707776409" sldId="269"/>
            <ac:spMk id="25" creationId="{582F07A5-761E-1066-6C56-C0E308113EBC}"/>
          </ac:spMkLst>
        </pc:spChg>
        <pc:spChg chg="add">
          <ac:chgData name="Karolina Kruczynska (2330380)" userId="S::2330380@student.uwtsd.ac.uk::f0e47f6e-a3cf-4f56-940b-55e14bac3475" providerId="AD" clId="Web-{70103973-FDF0-3FAA-CE38-137EF4F2DC77}" dt="2025-02-28T12:43:31.149" v="199"/>
          <ac:spMkLst>
            <pc:docMk/>
            <pc:sldMk cId="707776409" sldId="269"/>
            <ac:spMk id="26" creationId="{9E14ED27-B066-B34F-F103-7486F0253B54}"/>
          </ac:spMkLst>
        </pc:spChg>
        <pc:spChg chg="add">
          <ac:chgData name="Karolina Kruczynska (2330380)" userId="S::2330380@student.uwtsd.ac.uk::f0e47f6e-a3cf-4f56-940b-55e14bac3475" providerId="AD" clId="Web-{70103973-FDF0-3FAA-CE38-137EF4F2DC77}" dt="2025-02-28T12:43:31.149" v="199"/>
          <ac:spMkLst>
            <pc:docMk/>
            <pc:sldMk cId="707776409" sldId="269"/>
            <ac:spMk id="27" creationId="{1BD7F313-CDF4-7070-B6D6-6733AD129D5C}"/>
          </ac:spMkLst>
        </pc:spChg>
        <pc:spChg chg="add">
          <ac:chgData name="Karolina Kruczynska (2330380)" userId="S::2330380@student.uwtsd.ac.uk::f0e47f6e-a3cf-4f56-940b-55e14bac3475" providerId="AD" clId="Web-{70103973-FDF0-3FAA-CE38-137EF4F2DC77}" dt="2025-02-28T12:43:31.149" v="199"/>
          <ac:spMkLst>
            <pc:docMk/>
            <pc:sldMk cId="707776409" sldId="269"/>
            <ac:spMk id="28" creationId="{2ECEF3AD-4FE5-94BA-8CFC-5F45B29D8C45}"/>
          </ac:spMkLst>
        </pc:spChg>
        <pc:spChg chg="add">
          <ac:chgData name="Karolina Kruczynska (2330380)" userId="S::2330380@student.uwtsd.ac.uk::f0e47f6e-a3cf-4f56-940b-55e14bac3475" providerId="AD" clId="Web-{70103973-FDF0-3FAA-CE38-137EF4F2DC77}" dt="2025-02-28T12:43:31.149" v="199"/>
          <ac:spMkLst>
            <pc:docMk/>
            <pc:sldMk cId="707776409" sldId="269"/>
            <ac:spMk id="29" creationId="{F836D4B4-C104-EC99-AE3E-DEA81494A12A}"/>
          </ac:spMkLst>
        </pc:spChg>
        <pc:spChg chg="add">
          <ac:chgData name="Karolina Kruczynska (2330380)" userId="S::2330380@student.uwtsd.ac.uk::f0e47f6e-a3cf-4f56-940b-55e14bac3475" providerId="AD" clId="Web-{70103973-FDF0-3FAA-CE38-137EF4F2DC77}" dt="2025-02-28T12:43:31.149" v="199"/>
          <ac:spMkLst>
            <pc:docMk/>
            <pc:sldMk cId="707776409" sldId="269"/>
            <ac:spMk id="30" creationId="{8D347B60-48E7-64A2-DE3C-DEEA51087916}"/>
          </ac:spMkLst>
        </pc:spChg>
        <pc:spChg chg="add">
          <ac:chgData name="Karolina Kruczynska (2330380)" userId="S::2330380@student.uwtsd.ac.uk::f0e47f6e-a3cf-4f56-940b-55e14bac3475" providerId="AD" clId="Web-{70103973-FDF0-3FAA-CE38-137EF4F2DC77}" dt="2025-02-28T12:43:31.149" v="199"/>
          <ac:spMkLst>
            <pc:docMk/>
            <pc:sldMk cId="707776409" sldId="269"/>
            <ac:spMk id="32" creationId="{18C27899-6D40-BCE1-D71F-01A2C0FB690C}"/>
          </ac:spMkLst>
        </pc:spChg>
        <pc:spChg chg="add">
          <ac:chgData name="Karolina Kruczynska (2330380)" userId="S::2330380@student.uwtsd.ac.uk::f0e47f6e-a3cf-4f56-940b-55e14bac3475" providerId="AD" clId="Web-{70103973-FDF0-3FAA-CE38-137EF4F2DC77}" dt="2025-02-28T12:43:31.149" v="199"/>
          <ac:spMkLst>
            <pc:docMk/>
            <pc:sldMk cId="707776409" sldId="269"/>
            <ac:spMk id="33" creationId="{0C1EDD1A-8D61-37C7-F773-FC030CD4A968}"/>
          </ac:spMkLst>
        </pc:spChg>
        <pc:spChg chg="add">
          <ac:chgData name="Karolina Kruczynska (2330380)" userId="S::2330380@student.uwtsd.ac.uk::f0e47f6e-a3cf-4f56-940b-55e14bac3475" providerId="AD" clId="Web-{70103973-FDF0-3FAA-CE38-137EF4F2DC77}" dt="2025-02-28T12:43:31.149" v="199"/>
          <ac:spMkLst>
            <pc:docMk/>
            <pc:sldMk cId="707776409" sldId="269"/>
            <ac:spMk id="35" creationId="{93DA1FDA-A21D-70C5-45B2-EC1B028B6BD8}"/>
          </ac:spMkLst>
        </pc:spChg>
        <pc:spChg chg="add">
          <ac:chgData name="Karolina Kruczynska (2330380)" userId="S::2330380@student.uwtsd.ac.uk::f0e47f6e-a3cf-4f56-940b-55e14bac3475" providerId="AD" clId="Web-{70103973-FDF0-3FAA-CE38-137EF4F2DC77}" dt="2025-02-28T12:43:31.149" v="199"/>
          <ac:spMkLst>
            <pc:docMk/>
            <pc:sldMk cId="707776409" sldId="269"/>
            <ac:spMk id="36" creationId="{499236E3-888B-5E4D-7D84-CE55F465D20D}"/>
          </ac:spMkLst>
        </pc:spChg>
        <pc:spChg chg="add del mod">
          <ac:chgData name="Karolina Kruczynska (2330380)" userId="S::2330380@student.uwtsd.ac.uk::f0e47f6e-a3cf-4f56-940b-55e14bac3475" providerId="AD" clId="Web-{70103973-FDF0-3FAA-CE38-137EF4F2DC77}" dt="2025-02-28T11:15:21.430" v="26"/>
          <ac:spMkLst>
            <pc:docMk/>
            <pc:sldMk cId="707776409" sldId="269"/>
            <ac:spMk id="954" creationId="{F030FBCB-1435-B3DC-257C-DCBEE441B563}"/>
          </ac:spMkLst>
        </pc:spChg>
        <pc:spChg chg="add del mod">
          <ac:chgData name="Karolina Kruczynska (2330380)" userId="S::2330380@student.uwtsd.ac.uk::f0e47f6e-a3cf-4f56-940b-55e14bac3475" providerId="AD" clId="Web-{70103973-FDF0-3FAA-CE38-137EF4F2DC77}" dt="2025-02-28T12:43:27.290" v="198"/>
          <ac:spMkLst>
            <pc:docMk/>
            <pc:sldMk cId="707776409" sldId="269"/>
            <ac:spMk id="955" creationId="{582F07A5-761E-1066-6C56-C0E308113EBC}"/>
          </ac:spMkLst>
        </pc:spChg>
        <pc:spChg chg="add del mod">
          <ac:chgData name="Karolina Kruczynska (2330380)" userId="S::2330380@student.uwtsd.ac.uk::f0e47f6e-a3cf-4f56-940b-55e14bac3475" providerId="AD" clId="Web-{70103973-FDF0-3FAA-CE38-137EF4F2DC77}" dt="2025-02-28T12:43:27.290" v="197"/>
          <ac:spMkLst>
            <pc:docMk/>
            <pc:sldMk cId="707776409" sldId="269"/>
            <ac:spMk id="956" creationId="{9E14ED27-B066-B34F-F103-7486F0253B54}"/>
          </ac:spMkLst>
        </pc:spChg>
        <pc:spChg chg="add del mod">
          <ac:chgData name="Karolina Kruczynska (2330380)" userId="S::2330380@student.uwtsd.ac.uk::f0e47f6e-a3cf-4f56-940b-55e14bac3475" providerId="AD" clId="Web-{70103973-FDF0-3FAA-CE38-137EF4F2DC77}" dt="2025-02-28T12:43:27.290" v="196"/>
          <ac:spMkLst>
            <pc:docMk/>
            <pc:sldMk cId="707776409" sldId="269"/>
            <ac:spMk id="957" creationId="{1BD7F313-CDF4-7070-B6D6-6733AD129D5C}"/>
          </ac:spMkLst>
        </pc:spChg>
        <pc:spChg chg="add del mod">
          <ac:chgData name="Karolina Kruczynska (2330380)" userId="S::2330380@student.uwtsd.ac.uk::f0e47f6e-a3cf-4f56-940b-55e14bac3475" providerId="AD" clId="Web-{70103973-FDF0-3FAA-CE38-137EF4F2DC77}" dt="2025-02-28T12:43:27.290" v="195"/>
          <ac:spMkLst>
            <pc:docMk/>
            <pc:sldMk cId="707776409" sldId="269"/>
            <ac:spMk id="958" creationId="{2ECEF3AD-4FE5-94BA-8CFC-5F45B29D8C45}"/>
          </ac:spMkLst>
        </pc:spChg>
        <pc:spChg chg="add del mod">
          <ac:chgData name="Karolina Kruczynska (2330380)" userId="S::2330380@student.uwtsd.ac.uk::f0e47f6e-a3cf-4f56-940b-55e14bac3475" providerId="AD" clId="Web-{70103973-FDF0-3FAA-CE38-137EF4F2DC77}" dt="2025-02-28T12:43:27.290" v="194"/>
          <ac:spMkLst>
            <pc:docMk/>
            <pc:sldMk cId="707776409" sldId="269"/>
            <ac:spMk id="959" creationId="{F836D4B4-C104-EC99-AE3E-DEA81494A12A}"/>
          </ac:spMkLst>
        </pc:spChg>
        <pc:spChg chg="add del mod">
          <ac:chgData name="Karolina Kruczynska (2330380)" userId="S::2330380@student.uwtsd.ac.uk::f0e47f6e-a3cf-4f56-940b-55e14bac3475" providerId="AD" clId="Web-{70103973-FDF0-3FAA-CE38-137EF4F2DC77}" dt="2025-02-28T12:43:27.290" v="193"/>
          <ac:spMkLst>
            <pc:docMk/>
            <pc:sldMk cId="707776409" sldId="269"/>
            <ac:spMk id="960" creationId="{8D347B60-48E7-64A2-DE3C-DEEA51087916}"/>
          </ac:spMkLst>
        </pc:spChg>
        <pc:graphicFrameChg chg="del mod modGraphic">
          <ac:chgData name="Karolina Kruczynska (2330380)" userId="S::2330380@student.uwtsd.ac.uk::f0e47f6e-a3cf-4f56-940b-55e14bac3475" providerId="AD" clId="Web-{70103973-FDF0-3FAA-CE38-137EF4F2DC77}" dt="2025-02-28T11:13:29.536" v="9"/>
          <ac:graphicFrameMkLst>
            <pc:docMk/>
            <pc:sldMk cId="707776409" sldId="269"/>
            <ac:graphicFrameMk id="8" creationId="{A523AED6-3DA5-78EE-8D46-220CC5895C12}"/>
          </ac:graphicFrameMkLst>
        </pc:graphicFrameChg>
        <pc:graphicFrameChg chg="add del mod modGraphic">
          <ac:chgData name="Karolina Kruczynska (2330380)" userId="S::2330380@student.uwtsd.ac.uk::f0e47f6e-a3cf-4f56-940b-55e14bac3475" providerId="AD" clId="Web-{70103973-FDF0-3FAA-CE38-137EF4F2DC77}" dt="2025-02-28T12:37:43.218" v="121"/>
          <ac:graphicFrameMkLst>
            <pc:docMk/>
            <pc:sldMk cId="707776409" sldId="269"/>
            <ac:graphicFrameMk id="11" creationId="{EA699F6D-D5ED-1746-A180-D19B9745D99D}"/>
          </ac:graphicFrameMkLst>
        </pc:graphicFrameChg>
        <pc:graphicFrameChg chg="del">
          <ac:chgData name="Karolina Kruczynska (2330380)" userId="S::2330380@student.uwtsd.ac.uk::f0e47f6e-a3cf-4f56-940b-55e14bac3475" providerId="AD" clId="Web-{70103973-FDF0-3FAA-CE38-137EF4F2DC77}" dt="2025-02-28T11:11:47.220" v="0"/>
          <ac:graphicFrameMkLst>
            <pc:docMk/>
            <pc:sldMk cId="707776409" sldId="269"/>
            <ac:graphicFrameMk id="835" creationId="{6B8E464D-0F19-798B-EB9D-60D638B2DE92}"/>
          </ac:graphicFrameMkLst>
        </pc:graphicFrameChg>
      </pc:sldChg>
    </pc:docChg>
  </pc:docChgLst>
  <pc:docChgLst>
    <pc:chgData name="Karolina Kruczynska (2330380)" userId="S::2330380@student.uwtsd.ac.uk::f0e47f6e-a3cf-4f56-940b-55e14bac3475" providerId="AD" clId="Web-{294D35F2-A176-5056-CB89-6420AFBBD1F5}"/>
    <pc:docChg chg="modSld">
      <pc:chgData name="Karolina Kruczynska (2330380)" userId="S::2330380@student.uwtsd.ac.uk::f0e47f6e-a3cf-4f56-940b-55e14bac3475" providerId="AD" clId="Web-{294D35F2-A176-5056-CB89-6420AFBBD1F5}" dt="2025-02-11T21:34:57.191" v="131" actId="20577"/>
      <pc:docMkLst>
        <pc:docMk/>
      </pc:docMkLst>
      <pc:sldChg chg="modSp">
        <pc:chgData name="Karolina Kruczynska (2330380)" userId="S::2330380@student.uwtsd.ac.uk::f0e47f6e-a3cf-4f56-940b-55e14bac3475" providerId="AD" clId="Web-{294D35F2-A176-5056-CB89-6420AFBBD1F5}" dt="2025-02-11T21:34:57.191" v="131" actId="20577"/>
        <pc:sldMkLst>
          <pc:docMk/>
          <pc:sldMk cId="1765405722" sldId="258"/>
        </pc:sldMkLst>
        <pc:spChg chg="mod">
          <ac:chgData name="Karolina Kruczynska (2330380)" userId="S::2330380@student.uwtsd.ac.uk::f0e47f6e-a3cf-4f56-940b-55e14bac3475" providerId="AD" clId="Web-{294D35F2-A176-5056-CB89-6420AFBBD1F5}" dt="2025-02-11T21:34:57.191" v="131" actId="20577"/>
          <ac:spMkLst>
            <pc:docMk/>
            <pc:sldMk cId="1765405722" sldId="258"/>
            <ac:spMk id="3" creationId="{6447BD7F-0442-AE2E-138D-5E06A5C27288}"/>
          </ac:spMkLst>
        </pc:spChg>
      </pc:sldChg>
      <pc:sldChg chg="modSp">
        <pc:chgData name="Karolina Kruczynska (2330380)" userId="S::2330380@student.uwtsd.ac.uk::f0e47f6e-a3cf-4f56-940b-55e14bac3475" providerId="AD" clId="Web-{294D35F2-A176-5056-CB89-6420AFBBD1F5}" dt="2025-02-11T21:32:06.273" v="39"/>
        <pc:sldMkLst>
          <pc:docMk/>
          <pc:sldMk cId="4011124426" sldId="262"/>
        </pc:sldMkLst>
        <pc:graphicFrameChg chg="mod modGraphic">
          <ac:chgData name="Karolina Kruczynska (2330380)" userId="S::2330380@student.uwtsd.ac.uk::f0e47f6e-a3cf-4f56-940b-55e14bac3475" providerId="AD" clId="Web-{294D35F2-A176-5056-CB89-6420AFBBD1F5}" dt="2025-02-11T21:32:06.273" v="39"/>
          <ac:graphicFrameMkLst>
            <pc:docMk/>
            <pc:sldMk cId="4011124426" sldId="262"/>
            <ac:graphicFrameMk id="8" creationId="{50E264C5-7B8B-9046-00AC-163EECF88E8C}"/>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D6B5ED40-9BF9-4B04-B3F4-B028C0C03B08}" type="doc">
      <dgm:prSet loTypeId="urn:microsoft.com/office/officeart/2005/8/layout/cycle2" loCatId="cycle" qsTypeId="urn:microsoft.com/office/officeart/2005/8/quickstyle/3d3" qsCatId="3D" csTypeId="urn:microsoft.com/office/officeart/2005/8/colors/accent0_3" csCatId="mainScheme" phldr="1"/>
      <dgm:spPr/>
      <dgm:t>
        <a:bodyPr/>
        <a:lstStyle/>
        <a:p>
          <a:endParaRPr lang="en-GB"/>
        </a:p>
      </dgm:t>
    </dgm:pt>
    <dgm:pt modelId="{56FB99A9-71D5-4EA8-8273-E3E4A3869167}">
      <dgm:prSet phldrT="[Text]" phldr="0"/>
      <dgm:spPr/>
      <dgm:t>
        <a:bodyPr/>
        <a:lstStyle/>
        <a:p>
          <a:pPr rtl="0"/>
          <a:r>
            <a:rPr lang="en-GB">
              <a:latin typeface="Neue Haas Grotesk Text Pro"/>
            </a:rPr>
            <a:t>Sole Trader</a:t>
          </a:r>
          <a:endParaRPr lang="en-GB"/>
        </a:p>
      </dgm:t>
    </dgm:pt>
    <dgm:pt modelId="{78FB1D0C-A325-4235-970E-3386E3A9372A}" type="parTrans" cxnId="{D37C4E62-D953-44B0-95A0-0B2C76138092}">
      <dgm:prSet/>
      <dgm:spPr/>
      <dgm:t>
        <a:bodyPr/>
        <a:lstStyle/>
        <a:p>
          <a:endParaRPr lang="en-GB"/>
        </a:p>
      </dgm:t>
    </dgm:pt>
    <dgm:pt modelId="{2B416FFA-1405-403A-8499-E69E323D2111}" type="sibTrans" cxnId="{D37C4E62-D953-44B0-95A0-0B2C76138092}">
      <dgm:prSet/>
      <dgm:spPr/>
      <dgm:t>
        <a:bodyPr/>
        <a:lstStyle/>
        <a:p>
          <a:endParaRPr lang="en-GB"/>
        </a:p>
      </dgm:t>
    </dgm:pt>
    <dgm:pt modelId="{C84E8F09-CA4B-4EEE-8209-EF32C9E2F737}">
      <dgm:prSet phldrT="[Text]" phldr="0"/>
      <dgm:spPr/>
      <dgm:t>
        <a:bodyPr/>
        <a:lstStyle/>
        <a:p>
          <a:r>
            <a:rPr lang="en-GB">
              <a:latin typeface="Neue Haas Grotesk Text Pro"/>
            </a:rPr>
            <a:t>Partnership</a:t>
          </a:r>
          <a:endParaRPr lang="en-GB"/>
        </a:p>
      </dgm:t>
    </dgm:pt>
    <dgm:pt modelId="{344AB422-7500-43F8-B33D-FC1235DA6368}" type="parTrans" cxnId="{2DDF6889-5F00-457A-9A4E-F5D199759157}">
      <dgm:prSet/>
      <dgm:spPr/>
      <dgm:t>
        <a:bodyPr/>
        <a:lstStyle/>
        <a:p>
          <a:endParaRPr lang="en-GB"/>
        </a:p>
      </dgm:t>
    </dgm:pt>
    <dgm:pt modelId="{53657B16-4C9F-4767-82B3-4D57293F50FD}" type="sibTrans" cxnId="{2DDF6889-5F00-457A-9A4E-F5D199759157}">
      <dgm:prSet/>
      <dgm:spPr/>
      <dgm:t>
        <a:bodyPr/>
        <a:lstStyle/>
        <a:p>
          <a:endParaRPr lang="en-GB"/>
        </a:p>
      </dgm:t>
    </dgm:pt>
    <dgm:pt modelId="{45C1F667-C78E-4E1C-9260-EA5C4F4BA0CD}">
      <dgm:prSet phldrT="[Text]" phldr="0"/>
      <dgm:spPr/>
      <dgm:t>
        <a:bodyPr/>
        <a:lstStyle/>
        <a:p>
          <a:pPr rtl="0"/>
          <a:r>
            <a:rPr lang="en-GB">
              <a:latin typeface="Neue Haas Grotesk Text Pro"/>
            </a:rPr>
            <a:t>Limited Liability Partnerships</a:t>
          </a:r>
          <a:endParaRPr lang="en-GB"/>
        </a:p>
      </dgm:t>
    </dgm:pt>
    <dgm:pt modelId="{C3183B18-C1EA-4245-BE08-EC53F635C943}" type="parTrans" cxnId="{A9C60A77-DE96-4594-BB5C-6FCFEDD1E70A}">
      <dgm:prSet/>
      <dgm:spPr/>
      <dgm:t>
        <a:bodyPr/>
        <a:lstStyle/>
        <a:p>
          <a:endParaRPr lang="en-GB"/>
        </a:p>
      </dgm:t>
    </dgm:pt>
    <dgm:pt modelId="{FE059B77-CFA8-4BD7-BE23-1F4C425E40F6}" type="sibTrans" cxnId="{A9C60A77-DE96-4594-BB5C-6FCFEDD1E70A}">
      <dgm:prSet/>
      <dgm:spPr/>
      <dgm:t>
        <a:bodyPr/>
        <a:lstStyle/>
        <a:p>
          <a:endParaRPr lang="en-GB"/>
        </a:p>
      </dgm:t>
    </dgm:pt>
    <dgm:pt modelId="{CAA1E5BE-6424-425C-90CC-E92A39A7AA0E}">
      <dgm:prSet phldrT="[Text]" phldr="0"/>
      <dgm:spPr/>
      <dgm:t>
        <a:bodyPr/>
        <a:lstStyle/>
        <a:p>
          <a:pPr rtl="0"/>
          <a:r>
            <a:rPr lang="en-GB">
              <a:latin typeface="Neue Haas Grotesk Text Pro"/>
            </a:rPr>
            <a:t>Limited Companies</a:t>
          </a:r>
          <a:endParaRPr lang="en-GB"/>
        </a:p>
      </dgm:t>
    </dgm:pt>
    <dgm:pt modelId="{F7CD3A88-6CC0-4E01-98EC-9AF0C839C0F0}" type="parTrans" cxnId="{97C5CD66-D277-495F-B2A3-5F35D3A8B95D}">
      <dgm:prSet/>
      <dgm:spPr/>
      <dgm:t>
        <a:bodyPr/>
        <a:lstStyle/>
        <a:p>
          <a:endParaRPr lang="en-GB"/>
        </a:p>
      </dgm:t>
    </dgm:pt>
    <dgm:pt modelId="{8D3E6EC7-0086-4363-869D-8F98EE1B4CE2}" type="sibTrans" cxnId="{97C5CD66-D277-495F-B2A3-5F35D3A8B95D}">
      <dgm:prSet/>
      <dgm:spPr/>
      <dgm:t>
        <a:bodyPr/>
        <a:lstStyle/>
        <a:p>
          <a:endParaRPr lang="en-GB"/>
        </a:p>
      </dgm:t>
    </dgm:pt>
    <dgm:pt modelId="{33D288A5-2D9C-477F-9089-A5B2CD84DFB0}">
      <dgm:prSet phldrT="[Text]" phldr="0"/>
      <dgm:spPr/>
      <dgm:t>
        <a:bodyPr/>
        <a:lstStyle/>
        <a:p>
          <a:r>
            <a:rPr lang="en-GB">
              <a:latin typeface="Neue Haas Grotesk Text Pro"/>
            </a:rPr>
            <a:t>Franchises</a:t>
          </a:r>
          <a:endParaRPr lang="en-GB"/>
        </a:p>
      </dgm:t>
    </dgm:pt>
    <dgm:pt modelId="{54D3AA14-C91A-4779-AD2E-ADC51DFEAF74}" type="parTrans" cxnId="{DC3E8AFE-E1A8-4151-AE1C-D1612964601D}">
      <dgm:prSet/>
      <dgm:spPr/>
      <dgm:t>
        <a:bodyPr/>
        <a:lstStyle/>
        <a:p>
          <a:endParaRPr lang="en-GB"/>
        </a:p>
      </dgm:t>
    </dgm:pt>
    <dgm:pt modelId="{BFDBB9C6-FB79-41C2-A21A-A2C62EBDDBB6}" type="sibTrans" cxnId="{DC3E8AFE-E1A8-4151-AE1C-D1612964601D}">
      <dgm:prSet/>
      <dgm:spPr/>
      <dgm:t>
        <a:bodyPr/>
        <a:lstStyle/>
        <a:p>
          <a:endParaRPr lang="en-GB"/>
        </a:p>
      </dgm:t>
    </dgm:pt>
    <dgm:pt modelId="{CA289990-DA1D-446E-85DF-207740277449}" type="pres">
      <dgm:prSet presAssocID="{D6B5ED40-9BF9-4B04-B3F4-B028C0C03B08}" presName="cycle" presStyleCnt="0">
        <dgm:presLayoutVars>
          <dgm:dir/>
          <dgm:resizeHandles val="exact"/>
        </dgm:presLayoutVars>
      </dgm:prSet>
      <dgm:spPr/>
    </dgm:pt>
    <dgm:pt modelId="{0777A50E-039A-4239-91D9-035C19A816A2}" type="pres">
      <dgm:prSet presAssocID="{56FB99A9-71D5-4EA8-8273-E3E4A3869167}" presName="node" presStyleLbl="node1" presStyleIdx="0" presStyleCnt="5">
        <dgm:presLayoutVars>
          <dgm:bulletEnabled val="1"/>
        </dgm:presLayoutVars>
      </dgm:prSet>
      <dgm:spPr/>
    </dgm:pt>
    <dgm:pt modelId="{11750F30-8636-4F94-9C2F-8E47B35AC8FB}" type="pres">
      <dgm:prSet presAssocID="{2B416FFA-1405-403A-8499-E69E323D2111}" presName="sibTrans" presStyleLbl="sibTrans2D1" presStyleIdx="0" presStyleCnt="5"/>
      <dgm:spPr/>
    </dgm:pt>
    <dgm:pt modelId="{979CE5BC-D9EC-4A8A-82D1-8CC1C3FF5357}" type="pres">
      <dgm:prSet presAssocID="{2B416FFA-1405-403A-8499-E69E323D2111}" presName="connectorText" presStyleLbl="sibTrans2D1" presStyleIdx="0" presStyleCnt="5"/>
      <dgm:spPr/>
    </dgm:pt>
    <dgm:pt modelId="{1E773189-E0CA-4E38-8175-AAACDB3802AB}" type="pres">
      <dgm:prSet presAssocID="{C84E8F09-CA4B-4EEE-8209-EF32C9E2F737}" presName="node" presStyleLbl="node1" presStyleIdx="1" presStyleCnt="5">
        <dgm:presLayoutVars>
          <dgm:bulletEnabled val="1"/>
        </dgm:presLayoutVars>
      </dgm:prSet>
      <dgm:spPr/>
    </dgm:pt>
    <dgm:pt modelId="{4149A879-F5C2-4142-A44D-44207603B2F6}" type="pres">
      <dgm:prSet presAssocID="{53657B16-4C9F-4767-82B3-4D57293F50FD}" presName="sibTrans" presStyleLbl="sibTrans2D1" presStyleIdx="1" presStyleCnt="5"/>
      <dgm:spPr/>
    </dgm:pt>
    <dgm:pt modelId="{E56346D7-9010-4E72-AE60-8546DEFE66BF}" type="pres">
      <dgm:prSet presAssocID="{53657B16-4C9F-4767-82B3-4D57293F50FD}" presName="connectorText" presStyleLbl="sibTrans2D1" presStyleIdx="1" presStyleCnt="5"/>
      <dgm:spPr/>
    </dgm:pt>
    <dgm:pt modelId="{ED200411-CFFF-450A-BD9B-1193D92C666F}" type="pres">
      <dgm:prSet presAssocID="{45C1F667-C78E-4E1C-9260-EA5C4F4BA0CD}" presName="node" presStyleLbl="node1" presStyleIdx="2" presStyleCnt="5">
        <dgm:presLayoutVars>
          <dgm:bulletEnabled val="1"/>
        </dgm:presLayoutVars>
      </dgm:prSet>
      <dgm:spPr/>
    </dgm:pt>
    <dgm:pt modelId="{9A51547E-BF93-457D-B9B1-5C7B2DF60E4C}" type="pres">
      <dgm:prSet presAssocID="{FE059B77-CFA8-4BD7-BE23-1F4C425E40F6}" presName="sibTrans" presStyleLbl="sibTrans2D1" presStyleIdx="2" presStyleCnt="5"/>
      <dgm:spPr/>
    </dgm:pt>
    <dgm:pt modelId="{03AE6A5A-507B-4D7E-96C7-C82768AC2F33}" type="pres">
      <dgm:prSet presAssocID="{FE059B77-CFA8-4BD7-BE23-1F4C425E40F6}" presName="connectorText" presStyleLbl="sibTrans2D1" presStyleIdx="2" presStyleCnt="5"/>
      <dgm:spPr/>
    </dgm:pt>
    <dgm:pt modelId="{1427BD5B-C781-44D8-A843-74F47F053516}" type="pres">
      <dgm:prSet presAssocID="{CAA1E5BE-6424-425C-90CC-E92A39A7AA0E}" presName="node" presStyleLbl="node1" presStyleIdx="3" presStyleCnt="5">
        <dgm:presLayoutVars>
          <dgm:bulletEnabled val="1"/>
        </dgm:presLayoutVars>
      </dgm:prSet>
      <dgm:spPr/>
    </dgm:pt>
    <dgm:pt modelId="{A967C16A-7DDE-49E3-8C89-86B7C0D9499A}" type="pres">
      <dgm:prSet presAssocID="{8D3E6EC7-0086-4363-869D-8F98EE1B4CE2}" presName="sibTrans" presStyleLbl="sibTrans2D1" presStyleIdx="3" presStyleCnt="5"/>
      <dgm:spPr/>
    </dgm:pt>
    <dgm:pt modelId="{7D21C8B0-893F-41CD-A492-C16B60FECA34}" type="pres">
      <dgm:prSet presAssocID="{8D3E6EC7-0086-4363-869D-8F98EE1B4CE2}" presName="connectorText" presStyleLbl="sibTrans2D1" presStyleIdx="3" presStyleCnt="5"/>
      <dgm:spPr/>
    </dgm:pt>
    <dgm:pt modelId="{48597170-46B9-42E9-B7C1-B039EF3B9C6F}" type="pres">
      <dgm:prSet presAssocID="{33D288A5-2D9C-477F-9089-A5B2CD84DFB0}" presName="node" presStyleLbl="node1" presStyleIdx="4" presStyleCnt="5">
        <dgm:presLayoutVars>
          <dgm:bulletEnabled val="1"/>
        </dgm:presLayoutVars>
      </dgm:prSet>
      <dgm:spPr/>
    </dgm:pt>
    <dgm:pt modelId="{5A285072-33E9-4AF4-8083-A1EED0EFDFF7}" type="pres">
      <dgm:prSet presAssocID="{BFDBB9C6-FB79-41C2-A21A-A2C62EBDDBB6}" presName="sibTrans" presStyleLbl="sibTrans2D1" presStyleIdx="4" presStyleCnt="5"/>
      <dgm:spPr/>
    </dgm:pt>
    <dgm:pt modelId="{A7F38B69-1036-4E7C-A91F-9F7E20183A50}" type="pres">
      <dgm:prSet presAssocID="{BFDBB9C6-FB79-41C2-A21A-A2C62EBDDBB6}" presName="connectorText" presStyleLbl="sibTrans2D1" presStyleIdx="4" presStyleCnt="5"/>
      <dgm:spPr/>
    </dgm:pt>
  </dgm:ptLst>
  <dgm:cxnLst>
    <dgm:cxn modelId="{24635009-27BF-4024-8869-667BEF49C304}" type="presOf" srcId="{BFDBB9C6-FB79-41C2-A21A-A2C62EBDDBB6}" destId="{5A285072-33E9-4AF4-8083-A1EED0EFDFF7}" srcOrd="0" destOrd="0" presId="urn:microsoft.com/office/officeart/2005/8/layout/cycle2"/>
    <dgm:cxn modelId="{545C2B10-1B86-45C0-9718-6DD1461D7D9D}" type="presOf" srcId="{45C1F667-C78E-4E1C-9260-EA5C4F4BA0CD}" destId="{ED200411-CFFF-450A-BD9B-1193D92C666F}" srcOrd="0" destOrd="0" presId="urn:microsoft.com/office/officeart/2005/8/layout/cycle2"/>
    <dgm:cxn modelId="{206F5412-16D4-41BB-8F23-9C3BAC625497}" type="presOf" srcId="{FE059B77-CFA8-4BD7-BE23-1F4C425E40F6}" destId="{03AE6A5A-507B-4D7E-96C7-C82768AC2F33}" srcOrd="1" destOrd="0" presId="urn:microsoft.com/office/officeart/2005/8/layout/cycle2"/>
    <dgm:cxn modelId="{DC37C730-ED9E-44E1-86A8-2AAEE29D5851}" type="presOf" srcId="{33D288A5-2D9C-477F-9089-A5B2CD84DFB0}" destId="{48597170-46B9-42E9-B7C1-B039EF3B9C6F}" srcOrd="0" destOrd="0" presId="urn:microsoft.com/office/officeart/2005/8/layout/cycle2"/>
    <dgm:cxn modelId="{483CE035-840D-46AF-97B4-4A5BAC61C2CC}" type="presOf" srcId="{2B416FFA-1405-403A-8499-E69E323D2111}" destId="{11750F30-8636-4F94-9C2F-8E47B35AC8FB}" srcOrd="0" destOrd="0" presId="urn:microsoft.com/office/officeart/2005/8/layout/cycle2"/>
    <dgm:cxn modelId="{D37C4E62-D953-44B0-95A0-0B2C76138092}" srcId="{D6B5ED40-9BF9-4B04-B3F4-B028C0C03B08}" destId="{56FB99A9-71D5-4EA8-8273-E3E4A3869167}" srcOrd="0" destOrd="0" parTransId="{78FB1D0C-A325-4235-970E-3386E3A9372A}" sibTransId="{2B416FFA-1405-403A-8499-E69E323D2111}"/>
    <dgm:cxn modelId="{95C74D45-0A2A-47BC-8C10-F49F6D27F3DC}" type="presOf" srcId="{8D3E6EC7-0086-4363-869D-8F98EE1B4CE2}" destId="{A967C16A-7DDE-49E3-8C89-86B7C0D9499A}" srcOrd="0" destOrd="0" presId="urn:microsoft.com/office/officeart/2005/8/layout/cycle2"/>
    <dgm:cxn modelId="{97C5CD66-D277-495F-B2A3-5F35D3A8B95D}" srcId="{D6B5ED40-9BF9-4B04-B3F4-B028C0C03B08}" destId="{CAA1E5BE-6424-425C-90CC-E92A39A7AA0E}" srcOrd="3" destOrd="0" parTransId="{F7CD3A88-6CC0-4E01-98EC-9AF0C839C0F0}" sibTransId="{8D3E6EC7-0086-4363-869D-8F98EE1B4CE2}"/>
    <dgm:cxn modelId="{9FD6774A-1A54-4138-A498-C1F33E7F5D41}" type="presOf" srcId="{D6B5ED40-9BF9-4B04-B3F4-B028C0C03B08}" destId="{CA289990-DA1D-446E-85DF-207740277449}" srcOrd="0" destOrd="0" presId="urn:microsoft.com/office/officeart/2005/8/layout/cycle2"/>
    <dgm:cxn modelId="{A9C60A77-DE96-4594-BB5C-6FCFEDD1E70A}" srcId="{D6B5ED40-9BF9-4B04-B3F4-B028C0C03B08}" destId="{45C1F667-C78E-4E1C-9260-EA5C4F4BA0CD}" srcOrd="2" destOrd="0" parTransId="{C3183B18-C1EA-4245-BE08-EC53F635C943}" sibTransId="{FE059B77-CFA8-4BD7-BE23-1F4C425E40F6}"/>
    <dgm:cxn modelId="{83AFC27D-2D97-4A9B-814D-65090AD9C224}" type="presOf" srcId="{56FB99A9-71D5-4EA8-8273-E3E4A3869167}" destId="{0777A50E-039A-4239-91D9-035C19A816A2}" srcOrd="0" destOrd="0" presId="urn:microsoft.com/office/officeart/2005/8/layout/cycle2"/>
    <dgm:cxn modelId="{9A39087F-D938-46C8-9F29-22C2227C1C4F}" type="presOf" srcId="{53657B16-4C9F-4767-82B3-4D57293F50FD}" destId="{E56346D7-9010-4E72-AE60-8546DEFE66BF}" srcOrd="1" destOrd="0" presId="urn:microsoft.com/office/officeart/2005/8/layout/cycle2"/>
    <dgm:cxn modelId="{04AACC86-9448-4E74-8A6D-F7BB3CE691A2}" type="presOf" srcId="{8D3E6EC7-0086-4363-869D-8F98EE1B4CE2}" destId="{7D21C8B0-893F-41CD-A492-C16B60FECA34}" srcOrd="1" destOrd="0" presId="urn:microsoft.com/office/officeart/2005/8/layout/cycle2"/>
    <dgm:cxn modelId="{AE15EC86-E432-460B-9C3E-C5F96F75FA5C}" type="presOf" srcId="{C84E8F09-CA4B-4EEE-8209-EF32C9E2F737}" destId="{1E773189-E0CA-4E38-8175-AAACDB3802AB}" srcOrd="0" destOrd="0" presId="urn:microsoft.com/office/officeart/2005/8/layout/cycle2"/>
    <dgm:cxn modelId="{2DDF6889-5F00-457A-9A4E-F5D199759157}" srcId="{D6B5ED40-9BF9-4B04-B3F4-B028C0C03B08}" destId="{C84E8F09-CA4B-4EEE-8209-EF32C9E2F737}" srcOrd="1" destOrd="0" parTransId="{344AB422-7500-43F8-B33D-FC1235DA6368}" sibTransId="{53657B16-4C9F-4767-82B3-4D57293F50FD}"/>
    <dgm:cxn modelId="{C415678C-DD16-47E7-9B32-9D0739BF4ED9}" type="presOf" srcId="{CAA1E5BE-6424-425C-90CC-E92A39A7AA0E}" destId="{1427BD5B-C781-44D8-A843-74F47F053516}" srcOrd="0" destOrd="0" presId="urn:microsoft.com/office/officeart/2005/8/layout/cycle2"/>
    <dgm:cxn modelId="{E9FAAD92-F224-4D09-8C86-2D488A4773C4}" type="presOf" srcId="{2B416FFA-1405-403A-8499-E69E323D2111}" destId="{979CE5BC-D9EC-4A8A-82D1-8CC1C3FF5357}" srcOrd="1" destOrd="0" presId="urn:microsoft.com/office/officeart/2005/8/layout/cycle2"/>
    <dgm:cxn modelId="{15FDA1A2-4CD1-4C9B-8337-6146CBFC77F3}" type="presOf" srcId="{BFDBB9C6-FB79-41C2-A21A-A2C62EBDDBB6}" destId="{A7F38B69-1036-4E7C-A91F-9F7E20183A50}" srcOrd="1" destOrd="0" presId="urn:microsoft.com/office/officeart/2005/8/layout/cycle2"/>
    <dgm:cxn modelId="{9A2F82AA-790D-4E32-87E3-81978A0DD159}" type="presOf" srcId="{53657B16-4C9F-4767-82B3-4D57293F50FD}" destId="{4149A879-F5C2-4142-A44D-44207603B2F6}" srcOrd="0" destOrd="0" presId="urn:microsoft.com/office/officeart/2005/8/layout/cycle2"/>
    <dgm:cxn modelId="{88D253D6-2774-497E-A950-D87E1CE8D857}" type="presOf" srcId="{FE059B77-CFA8-4BD7-BE23-1F4C425E40F6}" destId="{9A51547E-BF93-457D-B9B1-5C7B2DF60E4C}" srcOrd="0" destOrd="0" presId="urn:microsoft.com/office/officeart/2005/8/layout/cycle2"/>
    <dgm:cxn modelId="{DC3E8AFE-E1A8-4151-AE1C-D1612964601D}" srcId="{D6B5ED40-9BF9-4B04-B3F4-B028C0C03B08}" destId="{33D288A5-2D9C-477F-9089-A5B2CD84DFB0}" srcOrd="4" destOrd="0" parTransId="{54D3AA14-C91A-4779-AD2E-ADC51DFEAF74}" sibTransId="{BFDBB9C6-FB79-41C2-A21A-A2C62EBDDBB6}"/>
    <dgm:cxn modelId="{9B8D2541-AE03-4198-9141-D41D7B37A66B}" type="presParOf" srcId="{CA289990-DA1D-446E-85DF-207740277449}" destId="{0777A50E-039A-4239-91D9-035C19A816A2}" srcOrd="0" destOrd="0" presId="urn:microsoft.com/office/officeart/2005/8/layout/cycle2"/>
    <dgm:cxn modelId="{BE2009FF-0597-4CD0-AB5C-72361F2299B0}" type="presParOf" srcId="{CA289990-DA1D-446E-85DF-207740277449}" destId="{11750F30-8636-4F94-9C2F-8E47B35AC8FB}" srcOrd="1" destOrd="0" presId="urn:microsoft.com/office/officeart/2005/8/layout/cycle2"/>
    <dgm:cxn modelId="{D6B213EB-BB89-491D-9419-0DBE69E06D70}" type="presParOf" srcId="{11750F30-8636-4F94-9C2F-8E47B35AC8FB}" destId="{979CE5BC-D9EC-4A8A-82D1-8CC1C3FF5357}" srcOrd="0" destOrd="0" presId="urn:microsoft.com/office/officeart/2005/8/layout/cycle2"/>
    <dgm:cxn modelId="{D0264A28-D9F2-4FC9-A256-517B30A05D38}" type="presParOf" srcId="{CA289990-DA1D-446E-85DF-207740277449}" destId="{1E773189-E0CA-4E38-8175-AAACDB3802AB}" srcOrd="2" destOrd="0" presId="urn:microsoft.com/office/officeart/2005/8/layout/cycle2"/>
    <dgm:cxn modelId="{74E2C988-AA7E-407D-A843-954AC87EEA73}" type="presParOf" srcId="{CA289990-DA1D-446E-85DF-207740277449}" destId="{4149A879-F5C2-4142-A44D-44207603B2F6}" srcOrd="3" destOrd="0" presId="urn:microsoft.com/office/officeart/2005/8/layout/cycle2"/>
    <dgm:cxn modelId="{25C06B6C-6CB6-4F5A-A6A0-1F65C9827B9E}" type="presParOf" srcId="{4149A879-F5C2-4142-A44D-44207603B2F6}" destId="{E56346D7-9010-4E72-AE60-8546DEFE66BF}" srcOrd="0" destOrd="0" presId="urn:microsoft.com/office/officeart/2005/8/layout/cycle2"/>
    <dgm:cxn modelId="{606A51D2-FB96-4EEF-860B-1CFC179945EE}" type="presParOf" srcId="{CA289990-DA1D-446E-85DF-207740277449}" destId="{ED200411-CFFF-450A-BD9B-1193D92C666F}" srcOrd="4" destOrd="0" presId="urn:microsoft.com/office/officeart/2005/8/layout/cycle2"/>
    <dgm:cxn modelId="{D3C5A3F4-6AD3-4371-B493-0E0DE8C632B2}" type="presParOf" srcId="{CA289990-DA1D-446E-85DF-207740277449}" destId="{9A51547E-BF93-457D-B9B1-5C7B2DF60E4C}" srcOrd="5" destOrd="0" presId="urn:microsoft.com/office/officeart/2005/8/layout/cycle2"/>
    <dgm:cxn modelId="{D568CB52-B346-4E7A-BF29-4870B2ADAAD4}" type="presParOf" srcId="{9A51547E-BF93-457D-B9B1-5C7B2DF60E4C}" destId="{03AE6A5A-507B-4D7E-96C7-C82768AC2F33}" srcOrd="0" destOrd="0" presId="urn:microsoft.com/office/officeart/2005/8/layout/cycle2"/>
    <dgm:cxn modelId="{9712704F-7D31-4D11-95BE-7E711D53EB0A}" type="presParOf" srcId="{CA289990-DA1D-446E-85DF-207740277449}" destId="{1427BD5B-C781-44D8-A843-74F47F053516}" srcOrd="6" destOrd="0" presId="urn:microsoft.com/office/officeart/2005/8/layout/cycle2"/>
    <dgm:cxn modelId="{66844538-2F87-48C1-89FA-6C9C90F9DA5F}" type="presParOf" srcId="{CA289990-DA1D-446E-85DF-207740277449}" destId="{A967C16A-7DDE-49E3-8C89-86B7C0D9499A}" srcOrd="7" destOrd="0" presId="urn:microsoft.com/office/officeart/2005/8/layout/cycle2"/>
    <dgm:cxn modelId="{D7C979F7-FCDB-44F1-A284-66A91BDC731B}" type="presParOf" srcId="{A967C16A-7DDE-49E3-8C89-86B7C0D9499A}" destId="{7D21C8B0-893F-41CD-A492-C16B60FECA34}" srcOrd="0" destOrd="0" presId="urn:microsoft.com/office/officeart/2005/8/layout/cycle2"/>
    <dgm:cxn modelId="{35117BFC-84FC-4F63-9BAB-02C1BFF5A851}" type="presParOf" srcId="{CA289990-DA1D-446E-85DF-207740277449}" destId="{48597170-46B9-42E9-B7C1-B039EF3B9C6F}" srcOrd="8" destOrd="0" presId="urn:microsoft.com/office/officeart/2005/8/layout/cycle2"/>
    <dgm:cxn modelId="{D3F26893-CD25-4934-BB63-656354801D1D}" type="presParOf" srcId="{CA289990-DA1D-446E-85DF-207740277449}" destId="{5A285072-33E9-4AF4-8083-A1EED0EFDFF7}" srcOrd="9" destOrd="0" presId="urn:microsoft.com/office/officeart/2005/8/layout/cycle2"/>
    <dgm:cxn modelId="{F5FAD600-8DEA-4C8A-9767-93B893AEF779}" type="presParOf" srcId="{5A285072-33E9-4AF4-8083-A1EED0EFDFF7}" destId="{A7F38B69-1036-4E7C-A91F-9F7E20183A50}" srcOrd="0" destOrd="0" presId="urn:microsoft.com/office/officeart/2005/8/layout/cycle2"/>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777A50E-039A-4239-91D9-035C19A816A2}">
      <dsp:nvSpPr>
        <dsp:cNvPr id="0" name=""/>
        <dsp:cNvSpPr/>
      </dsp:nvSpPr>
      <dsp:spPr>
        <a:xfrm>
          <a:off x="3038805" y="356"/>
          <a:ext cx="903290" cy="903290"/>
        </a:xfrm>
        <a:prstGeom prst="ellipse">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rtl="0">
            <a:lnSpc>
              <a:spcPct val="90000"/>
            </a:lnSpc>
            <a:spcBef>
              <a:spcPct val="0"/>
            </a:spcBef>
            <a:spcAft>
              <a:spcPct val="35000"/>
            </a:spcAft>
            <a:buNone/>
          </a:pPr>
          <a:r>
            <a:rPr lang="en-GB" sz="800" kern="1200">
              <a:latin typeface="Neue Haas Grotesk Text Pro"/>
            </a:rPr>
            <a:t>Sole Trader</a:t>
          </a:r>
          <a:endParaRPr lang="en-GB" sz="800" kern="1200"/>
        </a:p>
      </dsp:txBody>
      <dsp:txXfrm>
        <a:off x="3171089" y="132640"/>
        <a:ext cx="638722" cy="638722"/>
      </dsp:txXfrm>
    </dsp:sp>
    <dsp:sp modelId="{11750F30-8636-4F94-9C2F-8E47B35AC8FB}">
      <dsp:nvSpPr>
        <dsp:cNvPr id="0" name=""/>
        <dsp:cNvSpPr/>
      </dsp:nvSpPr>
      <dsp:spPr>
        <a:xfrm rot="2160000">
          <a:off x="3913772" y="694700"/>
          <a:ext cx="241056" cy="304860"/>
        </a:xfrm>
        <a:prstGeom prst="rightArrow">
          <a:avLst>
            <a:gd name="adj1" fmla="val 60000"/>
            <a:gd name="adj2" fmla="val 50000"/>
          </a:avLst>
        </a:prstGeom>
        <a:solidFill>
          <a:schemeClr val="dk2">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3920678" y="734419"/>
        <a:ext cx="168739" cy="182916"/>
      </dsp:txXfrm>
    </dsp:sp>
    <dsp:sp modelId="{1E773189-E0CA-4E38-8175-AAACDB3802AB}">
      <dsp:nvSpPr>
        <dsp:cNvPr id="0" name=""/>
        <dsp:cNvSpPr/>
      </dsp:nvSpPr>
      <dsp:spPr>
        <a:xfrm>
          <a:off x="4137542" y="798635"/>
          <a:ext cx="903290" cy="903290"/>
        </a:xfrm>
        <a:prstGeom prst="ellipse">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a:latin typeface="Neue Haas Grotesk Text Pro"/>
            </a:rPr>
            <a:t>Partnership</a:t>
          </a:r>
          <a:endParaRPr lang="en-GB" sz="800" kern="1200"/>
        </a:p>
      </dsp:txBody>
      <dsp:txXfrm>
        <a:off x="4269826" y="930919"/>
        <a:ext cx="638722" cy="638722"/>
      </dsp:txXfrm>
    </dsp:sp>
    <dsp:sp modelId="{4149A879-F5C2-4142-A44D-44207603B2F6}">
      <dsp:nvSpPr>
        <dsp:cNvPr id="0" name=""/>
        <dsp:cNvSpPr/>
      </dsp:nvSpPr>
      <dsp:spPr>
        <a:xfrm rot="6480000">
          <a:off x="4260928" y="1737183"/>
          <a:ext cx="241056" cy="304860"/>
        </a:xfrm>
        <a:prstGeom prst="rightArrow">
          <a:avLst>
            <a:gd name="adj1" fmla="val 60000"/>
            <a:gd name="adj2" fmla="val 50000"/>
          </a:avLst>
        </a:prstGeom>
        <a:solidFill>
          <a:schemeClr val="dk2">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4308260" y="1763766"/>
        <a:ext cx="168739" cy="182916"/>
      </dsp:txXfrm>
    </dsp:sp>
    <dsp:sp modelId="{ED200411-CFFF-450A-BD9B-1193D92C666F}">
      <dsp:nvSpPr>
        <dsp:cNvPr id="0" name=""/>
        <dsp:cNvSpPr/>
      </dsp:nvSpPr>
      <dsp:spPr>
        <a:xfrm>
          <a:off x="3717862" y="2090278"/>
          <a:ext cx="903290" cy="903290"/>
        </a:xfrm>
        <a:prstGeom prst="ellipse">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rtl="0">
            <a:lnSpc>
              <a:spcPct val="90000"/>
            </a:lnSpc>
            <a:spcBef>
              <a:spcPct val="0"/>
            </a:spcBef>
            <a:spcAft>
              <a:spcPct val="35000"/>
            </a:spcAft>
            <a:buNone/>
          </a:pPr>
          <a:r>
            <a:rPr lang="en-GB" sz="800" kern="1200">
              <a:latin typeface="Neue Haas Grotesk Text Pro"/>
            </a:rPr>
            <a:t>Limited Liability Partnerships</a:t>
          </a:r>
          <a:endParaRPr lang="en-GB" sz="800" kern="1200"/>
        </a:p>
      </dsp:txBody>
      <dsp:txXfrm>
        <a:off x="3850146" y="2222562"/>
        <a:ext cx="638722" cy="638722"/>
      </dsp:txXfrm>
    </dsp:sp>
    <dsp:sp modelId="{9A51547E-BF93-457D-B9B1-5C7B2DF60E4C}">
      <dsp:nvSpPr>
        <dsp:cNvPr id="0" name=""/>
        <dsp:cNvSpPr/>
      </dsp:nvSpPr>
      <dsp:spPr>
        <a:xfrm rot="10800000">
          <a:off x="3376745" y="2389493"/>
          <a:ext cx="241056" cy="304860"/>
        </a:xfrm>
        <a:prstGeom prst="rightArrow">
          <a:avLst>
            <a:gd name="adj1" fmla="val 60000"/>
            <a:gd name="adj2" fmla="val 50000"/>
          </a:avLst>
        </a:prstGeom>
        <a:solidFill>
          <a:schemeClr val="dk2">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3449062" y="2450465"/>
        <a:ext cx="168739" cy="182916"/>
      </dsp:txXfrm>
    </dsp:sp>
    <dsp:sp modelId="{1427BD5B-C781-44D8-A843-74F47F053516}">
      <dsp:nvSpPr>
        <dsp:cNvPr id="0" name=""/>
        <dsp:cNvSpPr/>
      </dsp:nvSpPr>
      <dsp:spPr>
        <a:xfrm>
          <a:off x="2359748" y="2090278"/>
          <a:ext cx="903290" cy="903290"/>
        </a:xfrm>
        <a:prstGeom prst="ellipse">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rtl="0">
            <a:lnSpc>
              <a:spcPct val="90000"/>
            </a:lnSpc>
            <a:spcBef>
              <a:spcPct val="0"/>
            </a:spcBef>
            <a:spcAft>
              <a:spcPct val="35000"/>
            </a:spcAft>
            <a:buNone/>
          </a:pPr>
          <a:r>
            <a:rPr lang="en-GB" sz="800" kern="1200">
              <a:latin typeface="Neue Haas Grotesk Text Pro"/>
            </a:rPr>
            <a:t>Limited Companies</a:t>
          </a:r>
          <a:endParaRPr lang="en-GB" sz="800" kern="1200"/>
        </a:p>
      </dsp:txBody>
      <dsp:txXfrm>
        <a:off x="2492032" y="2222562"/>
        <a:ext cx="638722" cy="638722"/>
      </dsp:txXfrm>
    </dsp:sp>
    <dsp:sp modelId="{A967C16A-7DDE-49E3-8C89-86B7C0D9499A}">
      <dsp:nvSpPr>
        <dsp:cNvPr id="0" name=""/>
        <dsp:cNvSpPr/>
      </dsp:nvSpPr>
      <dsp:spPr>
        <a:xfrm rot="15120000">
          <a:off x="2483134" y="1750160"/>
          <a:ext cx="241056" cy="304860"/>
        </a:xfrm>
        <a:prstGeom prst="rightArrow">
          <a:avLst>
            <a:gd name="adj1" fmla="val 60000"/>
            <a:gd name="adj2" fmla="val 50000"/>
          </a:avLst>
        </a:prstGeom>
        <a:solidFill>
          <a:schemeClr val="dk2">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rot="10800000">
        <a:off x="2530466" y="1845521"/>
        <a:ext cx="168739" cy="182916"/>
      </dsp:txXfrm>
    </dsp:sp>
    <dsp:sp modelId="{48597170-46B9-42E9-B7C1-B039EF3B9C6F}">
      <dsp:nvSpPr>
        <dsp:cNvPr id="0" name=""/>
        <dsp:cNvSpPr/>
      </dsp:nvSpPr>
      <dsp:spPr>
        <a:xfrm>
          <a:off x="1940068" y="798635"/>
          <a:ext cx="903290" cy="903290"/>
        </a:xfrm>
        <a:prstGeom prst="ellipse">
          <a:avLst/>
        </a:prstGeom>
        <a:solidFill>
          <a:schemeClr val="dk2">
            <a:hueOff val="0"/>
            <a:satOff val="0"/>
            <a:lumOff val="0"/>
            <a:alphaOff val="0"/>
          </a:schemeClr>
        </a:solidFill>
        <a:ln>
          <a:noFill/>
        </a:ln>
        <a:effectLst/>
        <a:scene3d>
          <a:camera prst="orthographicFront">
            <a:rot lat="0" lon="0" rev="0"/>
          </a:camera>
          <a:lightRig rig="contrasting" dir="t">
            <a:rot lat="0" lon="0" rev="1200000"/>
          </a:lightRig>
        </a:scene3d>
        <a:sp3d contourW="19050" prstMaterial="metal">
          <a:bevelT w="88900" h="203200"/>
          <a:bevelB w="165100" h="254000"/>
        </a:sp3d>
      </dsp:spPr>
      <dsp:style>
        <a:lnRef idx="0">
          <a:scrgbClr r="0" g="0" b="0"/>
        </a:lnRef>
        <a:fillRef idx="1">
          <a:scrgbClr r="0" g="0" b="0"/>
        </a:fillRef>
        <a:effectRef idx="2">
          <a:scrgbClr r="0" g="0" b="0"/>
        </a:effectRef>
        <a:fontRef idx="minor">
          <a:schemeClr val="lt1"/>
        </a:fontRef>
      </dsp:style>
      <dsp:txBody>
        <a:bodyPr spcFirstLastPara="0" vert="horz" wrap="square" lIns="10160" tIns="10160" rIns="10160" bIns="10160" numCol="1" spcCol="1270" anchor="ctr" anchorCtr="0">
          <a:noAutofit/>
        </a:bodyPr>
        <a:lstStyle/>
        <a:p>
          <a:pPr marL="0" lvl="0" indent="0" algn="ctr" defTabSz="355600">
            <a:lnSpc>
              <a:spcPct val="90000"/>
            </a:lnSpc>
            <a:spcBef>
              <a:spcPct val="0"/>
            </a:spcBef>
            <a:spcAft>
              <a:spcPct val="35000"/>
            </a:spcAft>
            <a:buNone/>
          </a:pPr>
          <a:r>
            <a:rPr lang="en-GB" sz="800" kern="1200">
              <a:latin typeface="Neue Haas Grotesk Text Pro"/>
            </a:rPr>
            <a:t>Franchises</a:t>
          </a:r>
          <a:endParaRPr lang="en-GB" sz="800" kern="1200"/>
        </a:p>
      </dsp:txBody>
      <dsp:txXfrm>
        <a:off x="2072352" y="930919"/>
        <a:ext cx="638722" cy="638722"/>
      </dsp:txXfrm>
    </dsp:sp>
    <dsp:sp modelId="{5A285072-33E9-4AF4-8083-A1EED0EFDFF7}">
      <dsp:nvSpPr>
        <dsp:cNvPr id="0" name=""/>
        <dsp:cNvSpPr/>
      </dsp:nvSpPr>
      <dsp:spPr>
        <a:xfrm rot="19440000">
          <a:off x="2815034" y="702720"/>
          <a:ext cx="241056" cy="304860"/>
        </a:xfrm>
        <a:prstGeom prst="rightArrow">
          <a:avLst>
            <a:gd name="adj1" fmla="val 60000"/>
            <a:gd name="adj2" fmla="val 50000"/>
          </a:avLst>
        </a:prstGeom>
        <a:solidFill>
          <a:schemeClr val="dk2">
            <a:tint val="60000"/>
            <a:hueOff val="0"/>
            <a:satOff val="0"/>
            <a:lumOff val="0"/>
            <a:alphaOff val="0"/>
          </a:schemeClr>
        </a:solidFill>
        <a:ln>
          <a:noFill/>
        </a:ln>
        <a:effectLst/>
        <a:scene3d>
          <a:camera prst="orthographicFront">
            <a:rot lat="0" lon="0" rev="0"/>
          </a:camera>
          <a:lightRig rig="contrasting" dir="t">
            <a:rot lat="0" lon="0" rev="1200000"/>
          </a:lightRig>
        </a:scene3d>
        <a:sp3d z="-182000" contourW="19050" prstMaterial="metal">
          <a:bevelT w="88900" h="203200"/>
          <a:bevelB w="165100" h="254000"/>
        </a:sp3d>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311150">
            <a:lnSpc>
              <a:spcPct val="90000"/>
            </a:lnSpc>
            <a:spcBef>
              <a:spcPct val="0"/>
            </a:spcBef>
            <a:spcAft>
              <a:spcPct val="35000"/>
            </a:spcAft>
            <a:buNone/>
          </a:pPr>
          <a:endParaRPr lang="en-GB" sz="700" kern="1200"/>
        </a:p>
      </dsp:txBody>
      <dsp:txXfrm>
        <a:off x="2821940" y="784945"/>
        <a:ext cx="168739" cy="182916"/>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3d3">
  <dgm:title val=""/>
  <dgm:desc val=""/>
  <dgm:catLst>
    <dgm:cat type="3D" pri="11300"/>
  </dgm:catLst>
  <dgm:scene3d>
    <a:camera prst="orthographicFront"/>
    <a:lightRig rig="threePt" dir="t"/>
  </dgm:scene3d>
  <dgm:styleLbl name="node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l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vennNode1">
    <dgm:scene3d>
      <a:camera prst="orthographicFront">
        <a:rot lat="0" lon="0" rev="0"/>
      </a:camera>
      <a:lightRig rig="contrasting" dir="t">
        <a:rot lat="0" lon="0" rev="1200000"/>
      </a:lightRig>
    </dgm:scene3d>
    <dgm:sp3d contourW="12700" prstMaterial="clear">
      <a:bevelT w="177800" h="254000"/>
      <a:bevelB w="152400"/>
    </dgm:sp3d>
    <dgm:txPr/>
    <dgm:style>
      <a:lnRef idx="0">
        <a:scrgbClr r="0" g="0" b="0"/>
      </a:lnRef>
      <a:fillRef idx="1">
        <a:scrgbClr r="0" g="0" b="0"/>
      </a:fillRef>
      <a:effectRef idx="0">
        <a:scrgbClr r="0" g="0" b="0"/>
      </a:effectRef>
      <a:fontRef idx="minor">
        <a:schemeClr val="tx1"/>
      </a:fontRef>
    </dgm:style>
  </dgm:styleLbl>
  <dgm:styleLbl name="align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2">
        <a:scrgbClr r="0" g="0" b="0"/>
      </a:effectRef>
      <a:fontRef idx="minor">
        <a:schemeClr val="lt1"/>
      </a:fontRef>
    </dgm:style>
  </dgm:styleLbl>
  <dgm:styleLbl name="node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node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f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alignImgPlace1">
    <dgm:scene3d>
      <a:camera prst="orthographicFront">
        <a:rot lat="0" lon="0" rev="0"/>
      </a:camera>
      <a:lightRig rig="contrasting" dir="t">
        <a:rot lat="0" lon="0" rev="1200000"/>
      </a:lightRig>
    </dgm:scene3d>
    <dgm:sp3d contourW="12700" prstMaterial="flat">
      <a:bevelT w="177800" h="254000"/>
      <a:bevelB w="152400"/>
    </dgm:sp3d>
    <dgm:txPr/>
    <dgm:style>
      <a:lnRef idx="0">
        <a:scrgbClr r="0" g="0" b="0"/>
      </a:lnRef>
      <a:fillRef idx="1">
        <a:scrgbClr r="0" g="0" b="0"/>
      </a:fillRef>
      <a:effectRef idx="1">
        <a:scrgbClr r="0" g="0" b="0"/>
      </a:effectRef>
      <a:fontRef idx="minor"/>
    </dgm:style>
  </dgm:styleLbl>
  <dgm:styleLbl name="bgImgPlac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sibTrans2D1">
    <dgm:scene3d>
      <a:camera prst="orthographicFront">
        <a:rot lat="0" lon="0" rev="0"/>
      </a:camera>
      <a:lightRig rig="contrasting" dir="t">
        <a:rot lat="0" lon="0" rev="1200000"/>
      </a:lightRig>
    </dgm:scene3d>
    <dgm:sp3d z="-182000" contourW="19050" prstMaterial="metal">
      <a:bevelT w="88900" h="203200"/>
      <a:bevelB w="165100" h="254000"/>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ibTrans2D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ibTrans1D1">
    <dgm:scene3d>
      <a:camera prst="orthographicFront">
        <a:rot lat="0" lon="0" rev="0"/>
      </a:camera>
      <a:lightRig rig="contrasting" dir="t">
        <a:rot lat="0" lon="0" rev="1200000"/>
      </a:lightRig>
    </dgm:scene3d>
    <dgm:sp3d z="-110000"/>
    <dgm:txPr/>
    <dgm:style>
      <a:lnRef idx="1">
        <a:scrgbClr r="0" g="0" b="0"/>
      </a:lnRef>
      <a:fillRef idx="0">
        <a:scrgbClr r="0" g="0" b="0"/>
      </a:fillRef>
      <a:effectRef idx="0">
        <a:scrgbClr r="0" g="0" b="0"/>
      </a:effectRef>
      <a:fontRef idx="minor"/>
    </dgm:style>
  </dgm:styleLbl>
  <dgm:styleLbl name="callout">
    <dgm:scene3d>
      <a:camera prst="orthographicFront">
        <a:rot lat="0" lon="0" rev="0"/>
      </a:camera>
      <a:lightRig rig="contrasting" dir="t">
        <a:rot lat="0" lon="0" rev="1200000"/>
      </a:lightRig>
    </dgm:scene3d>
    <dgm:sp3d z="10000"/>
    <dgm:txPr/>
    <dgm:style>
      <a:lnRef idx="2">
        <a:scrgbClr r="0" g="0" b="0"/>
      </a:lnRef>
      <a:fillRef idx="1">
        <a:scrgbClr r="0" g="0" b="0"/>
      </a:fillRef>
      <a:effectRef idx="0">
        <a:scrgbClr r="0" g="0" b="0"/>
      </a:effectRef>
      <a:fontRef idx="minor"/>
    </dgm:style>
  </dgm:styleLbl>
  <dgm:styleLbl name="asst0">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contourW="19050" prstMaterial="metal">
      <a:bevelT w="88900" h="203200"/>
      <a:bevelB w="165100" h="254000"/>
    </dgm:sp3d>
    <dgm:txPr/>
    <dgm:style>
      <a:lnRef idx="0">
        <a:scrgbClr r="0" g="0" b="0"/>
      </a:lnRef>
      <a:fillRef idx="1">
        <a:scrgbClr r="0" g="0" b="0"/>
      </a:fillRef>
      <a:effectRef idx="1">
        <a:scrgbClr r="0" g="0" b="0"/>
      </a:effectRef>
      <a:fontRef idx="minor">
        <a:schemeClr val="lt1"/>
      </a:fontRef>
    </dgm:style>
  </dgm:styleLbl>
  <dgm:styleLbl name="parChTrans2D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2">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3">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2D4">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parChTrans1D1">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2">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3">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parChTrans1D4">
    <dgm:scene3d>
      <a:camera prst="orthographicFront">
        <a:rot lat="0" lon="0" rev="0"/>
      </a:camera>
      <a:lightRig rig="contrasting" dir="t">
        <a:rot lat="0" lon="0" rev="1200000"/>
      </a:lightRig>
    </dgm:scene3d>
    <dgm:sp3d z="-110000"/>
    <dgm:txPr/>
    <dgm:style>
      <a:lnRef idx="2">
        <a:scrgbClr r="0" g="0" b="0"/>
      </a:lnRef>
      <a:fillRef idx="0">
        <a:scrgbClr r="0" g="0" b="0"/>
      </a:fillRef>
      <a:effectRef idx="0">
        <a:scrgbClr r="0" g="0" b="0"/>
      </a:effectRef>
      <a:fontRef idx="minor"/>
    </dgm:style>
  </dgm:styleLbl>
  <dgm:styleLbl name="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conF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tr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1">
        <a:scrgbClr r="0" g="0" b="0"/>
      </a:effectRef>
      <a:fontRef idx="minor"/>
    </dgm:style>
  </dgm:styleLbl>
  <dgm:styleLbl name="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FgAcc1">
    <dgm:scene3d>
      <a:camera prst="orthographicFront">
        <a:rot lat="0" lon="0" rev="0"/>
      </a:camera>
      <a:lightRig rig="contrasting" dir="t">
        <a:rot lat="0" lon="0" rev="1200000"/>
      </a:lightRig>
    </dgm:scene3d>
    <dgm:sp3d z="300000" contourW="12700" prstMaterial="flat">
      <a:bevelT w="177800" h="254000"/>
      <a:bevelB w="152400"/>
    </dgm:sp3d>
    <dgm:txPr/>
    <dgm:style>
      <a:lnRef idx="0">
        <a:scrgbClr r="0" g="0" b="0"/>
      </a:lnRef>
      <a:fillRef idx="1">
        <a:scrgbClr r="0" g="0" b="0"/>
      </a:fillRef>
      <a:effectRef idx="0">
        <a:scrgbClr r="0" g="0" b="0"/>
      </a:effectRef>
      <a:fontRef idx="minor"/>
    </dgm:style>
  </dgm:styleLbl>
  <dgm:styleLbl name="solidAlignAcc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solidBgAcc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alignAccFollowNode1">
    <dgm:scene3d>
      <a:camera prst="orthographicFront">
        <a:rot lat="0" lon="0" rev="0"/>
      </a:camera>
      <a:lightRig rig="contrasting" dir="t">
        <a:rot lat="0" lon="0" rev="1200000"/>
      </a:lightRig>
    </dgm:scene3d>
    <dgm:sp3d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AccFollowNode1">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0">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2">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3">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fgAcc4">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bgShp">
    <dgm:scene3d>
      <a:camera prst="orthographicFront">
        <a:rot lat="0" lon="0" rev="0"/>
      </a:camera>
      <a:lightRig rig="contrasting" dir="t">
        <a:rot lat="0" lon="0" rev="1200000"/>
      </a:lightRig>
    </dgm:scene3d>
    <dgm:sp3d z="-300000" prstMaterial="plastic"/>
    <dgm:txPr/>
    <dgm:style>
      <a:lnRef idx="1">
        <a:scrgbClr r="0" g="0" b="0"/>
      </a:lnRef>
      <a:fillRef idx="1">
        <a:scrgbClr r="0" g="0" b="0"/>
      </a:fillRef>
      <a:effectRef idx="0">
        <a:scrgbClr r="0" g="0" b="0"/>
      </a:effectRef>
      <a:fontRef idx="minor"/>
    </dgm:style>
  </dgm:styleLbl>
  <dgm:styleLbl name="dkBgShp">
    <dgm:scene3d>
      <a:camera prst="orthographicFront">
        <a:rot lat="0" lon="0" rev="0"/>
      </a:camera>
      <a:lightRig rig="contrasting" dir="t">
        <a:rot lat="0" lon="0" rev="1200000"/>
      </a:lightRig>
    </dgm:scene3d>
    <dgm:sp3d contourW="12700" prstMaterial="flat">
      <a:bevelT w="100800" h="154000"/>
      <a:bevelB w="152400"/>
    </dgm:sp3d>
    <dgm:txPr/>
    <dgm:style>
      <a:lnRef idx="0">
        <a:scrgbClr r="0" g="0" b="0"/>
      </a:lnRef>
      <a:fillRef idx="1">
        <a:scrgbClr r="0" g="0" b="0"/>
      </a:fillRef>
      <a:effectRef idx="0">
        <a:scrgbClr r="0" g="0" b="0"/>
      </a:effectRef>
      <a:fontRef idx="minor"/>
    </dgm:style>
  </dgm:styleLbl>
  <dgm:styleLbl name="trBgShp">
    <dgm:scene3d>
      <a:camera prst="orthographicFront">
        <a:rot lat="0" lon="0" rev="0"/>
      </a:camera>
      <a:lightRig rig="contrasting" dir="t">
        <a:rot lat="0" lon="0" rev="1200000"/>
      </a:lightRig>
    </dgm:scene3d>
    <dgm:sp3d z="-152400" prstMaterial="matte"/>
    <dgm:txPr/>
    <dgm:style>
      <a:lnRef idx="1">
        <a:scrgbClr r="0" g="0" b="0"/>
      </a:lnRef>
      <a:fillRef idx="1">
        <a:scrgbClr r="0" g="0" b="0"/>
      </a:fillRef>
      <a:effectRef idx="0">
        <a:scrgbClr r="0" g="0" b="0"/>
      </a:effectRef>
      <a:fontRef idx="minor"/>
    </dgm:style>
  </dgm:styleLbl>
  <dgm:styleLbl name="fgShp">
    <dgm:scene3d>
      <a:camera prst="orthographicFront">
        <a:rot lat="0" lon="0" rev="0"/>
      </a:camera>
      <a:lightRig rig="contrasting" dir="t">
        <a:rot lat="0" lon="0" rev="1200000"/>
      </a:lightRig>
    </dgm:scene3d>
    <dgm:sp3d z="300000" contourW="19050" prstMaterial="metal">
      <a:bevelT w="88900" h="203200"/>
      <a:bevelB w="165100" h="254000"/>
    </dgm:sp3d>
    <dgm:txPr/>
    <dgm:style>
      <a:lnRef idx="0">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1">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18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C4270120-CDFC-48DE-A6EA-6DEEDD0E436A}" type="datetimeFigureOut">
              <a:rPr lang="en-US" dirty="0"/>
              <a:t>3/26/2025</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196A61CA-0502-4EE4-9724-96EA822543E5}" type="slidenum">
              <a:rPr lang="en-US" dirty="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082720652"/>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A3C9FAAF-C467-4C93-8ECD-39AF5A14D498}" type="datetimeFigureOut">
              <a:rPr lang="en-US" dirty="0"/>
              <a:t>3/26/2025</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68477715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18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E37E480-B2BA-4553-A144-61E7F75833ED}" type="datetimeFigureOut">
              <a:rPr lang="en-US" dirty="0"/>
              <a:t>3/26/2025</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779995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90E682A-6B53-4B08-AE4D-4C5E659103CC}" type="datetimeFigureOut">
              <a:rPr lang="en-US" dirty="0"/>
              <a:t>3/26/2025</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44647680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18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7C69F0F6-BEBB-4894-ABB2-75C5CBE0DDB9}" type="datetimeFigureOut">
              <a:rPr lang="en-US" dirty="0"/>
              <a:t>3/26/2025</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r>
              <a:rPr lang="en-US"/>
              <a:t>
              </a:t>
            </a:r>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196A61CA-0502-4EE4-9724-96EA822543E5}" type="slidenum">
              <a:rPr lang="en-US" dirty="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9556407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8B3E9E5F-17D9-4A30-9DA3-64E46A6DF111}" type="datetimeFigureOut">
              <a:rPr lang="en-US" dirty="0"/>
              <a:t>3/26/2025</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r>
              <a:rPr lang="en-US"/>
              <a:t>
              </a:t>
            </a:r>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09159973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033AC5F0-3BC3-4718-BCCA-24B5655EC864}" type="datetimeFigureOut">
              <a:rPr lang="en-US" dirty="0"/>
              <a:t>3/26/2025</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r>
              <a:rPr lang="en-US"/>
              <a:t>
              </a:t>
            </a:r>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4682292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9EB8BD81-465B-40F2-9A54-9DF3B12AF598}" type="datetimeFigureOut">
              <a:rPr lang="en-US" dirty="0"/>
              <a:t>3/26/2025</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03651530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noChangeAspect="1"/>
          </p:cNvSpPr>
          <p:nvPr>
            <p:ph type="pic" idx="1"/>
          </p:nvPr>
        </p:nvSpPr>
        <p:spPr>
          <a:xfrm>
            <a:off x="5334001" y="762000"/>
            <a:ext cx="5333999" cy="5334000"/>
          </a:xfrm>
        </p:spPr>
        <p:txBody>
          <a:bodyPr anchor="t"/>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F04B3CEF-64EF-4C43-9530-8E9CBFD2CAD1}" type="datetimeFigureOut">
              <a:rPr lang="en-US" dirty="0"/>
              <a:t>3/26/2025</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8856283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2A1F5BA7-0A17-4D30-9B66-E29324151C73}" type="datetimeFigureOut">
              <a:rPr lang="en-US" dirty="0"/>
              <a:t>3/26/2025</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206636632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76BEBB1B-D40A-4DB9-B3DE-BAAE675B83CD}" type="datetimeFigureOut">
              <a:rPr lang="en-US" dirty="0"/>
              <a:t>3/26/2025</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196A61CA-0502-4EE4-9724-96EA822543E5}" type="slidenum">
              <a:rPr lang="en-US" dirty="0"/>
              <a:t>‹#›</a:t>
            </a:fld>
            <a:endParaRPr lang="en-US"/>
          </a:p>
        </p:txBody>
      </p:sp>
    </p:spTree>
    <p:extLst>
      <p:ext uri="{BB962C8B-B14F-4D97-AF65-F5344CB8AC3E}">
        <p14:creationId xmlns:p14="http://schemas.microsoft.com/office/powerpoint/2010/main" val="342453696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B70A3DFD-A535-46B2-84C1-61DC8B16A904}" type="datetimeFigureOut">
              <a:rPr lang="en-US" dirty="0"/>
              <a:t>3/26/2025</a:t>
            </a:fld>
            <a:endParaRPr lang="en-US"/>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r>
              <a:rPr lang="en-US"/>
              <a:t>
              </a:t>
            </a:r>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196A61CA-0502-4EE4-9724-96EA822543E5}" type="slidenum">
              <a:rPr lang="en-US" dirty="0"/>
              <a:t>‹#›</a:t>
            </a:fld>
            <a:endParaRPr lang="en-US"/>
          </a:p>
        </p:txBody>
      </p:sp>
    </p:spTree>
    <p:extLst>
      <p:ext uri="{BB962C8B-B14F-4D97-AF65-F5344CB8AC3E}">
        <p14:creationId xmlns:p14="http://schemas.microsoft.com/office/powerpoint/2010/main" val="2738590494"/>
      </p:ext>
    </p:extLst>
  </p:cSld>
  <p:clrMap bg1="dk1" tx1="lt1" bg2="dk2" tx2="lt2" accent1="accent1" accent2="accent2" accent3="accent3" accent4="accent4" accent5="accent5" accent6="accent6" hlink="hlink" folHlink="folHlink"/>
  <p:sldLayoutIdLst>
    <p:sldLayoutId id="2147483877" r:id="rId1"/>
    <p:sldLayoutId id="2147483878" r:id="rId2"/>
    <p:sldLayoutId id="2147483879" r:id="rId3"/>
    <p:sldLayoutId id="2147483880" r:id="rId4"/>
    <p:sldLayoutId id="2147483881" r:id="rId5"/>
    <p:sldLayoutId id="2147483882" r:id="rId6"/>
    <p:sldLayoutId id="2147483883" r:id="rId7"/>
    <p:sldLayoutId id="2147483884" r:id="rId8"/>
    <p:sldLayoutId id="2147483885" r:id="rId9"/>
    <p:sldLayoutId id="2147483886" r:id="rId10"/>
    <p:sldLayoutId id="2147483887" r:id="rId11"/>
  </p:sldLayoutIdLst>
  <p:hf hdr="0"/>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15:guide id="1" orient="horz" pos="480">
          <p15:clr>
            <a:srgbClr val="F26B43"/>
          </p15:clr>
        </p15:guide>
        <p15:guide id="2" pos="3840">
          <p15:clr>
            <a:srgbClr val="F26B43"/>
          </p15:clr>
        </p15:guide>
        <p15:guide id="3" pos="7200">
          <p15:clr>
            <a:srgbClr val="F26B43"/>
          </p15:clr>
        </p15:guide>
        <p15:guide id="4" pos="6720">
          <p15:clr>
            <a:srgbClr val="F26B43"/>
          </p15:clr>
        </p15:guide>
        <p15:guide id="16" pos="480">
          <p15:clr>
            <a:srgbClr val="F26B43"/>
          </p15:clr>
        </p15:guide>
        <p15:guide id="23" orient="horz" pos="3840">
          <p15:clr>
            <a:srgbClr val="F26B43"/>
          </p15:clr>
        </p15:guide>
      </p15:sldGuideLst>
    </p:ext>
  </p:extLst>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8.xml"/></Relationships>
</file>

<file path=ppt/slides/_rels/slide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8" Type="http://schemas.microsoft.com/office/2007/relationships/diagramDrawing" Target="../diagrams/drawing1.xml"/><Relationship Id="rId3" Type="http://schemas.openxmlformats.org/officeDocument/2006/relationships/image" Target="../media/image6.svg"/><Relationship Id="rId7" Type="http://schemas.openxmlformats.org/officeDocument/2006/relationships/diagramColors" Target="../diagrams/colors1.xml"/><Relationship Id="rId2" Type="http://schemas.openxmlformats.org/officeDocument/2006/relationships/image" Target="../media/image5.png"/><Relationship Id="rId1" Type="http://schemas.openxmlformats.org/officeDocument/2006/relationships/slideLayout" Target="../slideLayouts/slideLayout2.xml"/><Relationship Id="rId6" Type="http://schemas.openxmlformats.org/officeDocument/2006/relationships/diagramQuickStyle" Target="../diagrams/quickStyle1.xml"/><Relationship Id="rId5" Type="http://schemas.openxmlformats.org/officeDocument/2006/relationships/diagramLayout" Target="../diagrams/layout1.xml"/><Relationship Id="rId4" Type="http://schemas.openxmlformats.org/officeDocument/2006/relationships/diagramData" Target="../diagrams/data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jpeg"/><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image" Target="../media/image12.jpeg"/><Relationship Id="rId1" Type="http://schemas.openxmlformats.org/officeDocument/2006/relationships/slideLayout" Target="../slideLayouts/slideLayout2.xml"/><Relationship Id="rId5" Type="http://schemas.openxmlformats.org/officeDocument/2006/relationships/image" Target="../media/image15.png"/><Relationship Id="rId4" Type="http://schemas.openxmlformats.org/officeDocument/2006/relationships/image" Target="../media/image14.png"/></Relationships>
</file>

<file path=ppt/slides/_rels/slide1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image" Target="../media/image16.jpeg"/><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6.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3" Type="http://schemas.openxmlformats.org/officeDocument/2006/relationships/hyperlink" Target="https://legalvision.co.uk/startups/advantages-disadvantages-sole-trader/" TargetMode="External"/><Relationship Id="rId7" Type="http://schemas.openxmlformats.org/officeDocument/2006/relationships/hyperlink" Target="https://www.savemyexams.com/igcse/business/cie/23/revision-notes/1-understanding-business-activity/1-4-types-of-businesses/the-main-types-of-ownership/" TargetMode="External"/><Relationship Id="rId2" Type="http://schemas.openxmlformats.org/officeDocument/2006/relationships/hyperlink" Target="https://businessconceptor.com/blog/swot/eyelash-extension-salon-swot-analysis/" TargetMode="External"/><Relationship Id="rId1" Type="http://schemas.openxmlformats.org/officeDocument/2006/relationships/slideLayout" Target="../slideLayouts/slideLayout2.xml"/><Relationship Id="rId6" Type="http://schemas.openxmlformats.org/officeDocument/2006/relationships/hyperlink" Target="https://glossgenius.com/blog/how-to-grow-clientele-as-a-lash-tech" TargetMode="External"/><Relationship Id="rId5" Type="http://schemas.openxmlformats.org/officeDocument/2006/relationships/hyperlink" Target="https://www.etsy.com/uk/listing/1854954141/lash-aftercare-kit?ga_order=most_relevant&amp;ga_search_type=all&amp;ga_view_type=gallery&amp;ga_search_query=after+care+lash+kit&amp;ref=sr_gallery-1-14&amp;local_signal_search=1&amp;content_source=bfba43e352755586fdbfda4dad100a2ad1d7ec52%253A1854954141&amp;organic_search_click=1&amp;logging_key=bfba43e352755586fdbfda4dad100a2ad1d7ec52%3A1854954141" TargetMode="External"/><Relationship Id="rId4" Type="http://schemas.openxmlformats.org/officeDocument/2006/relationships/hyperlink" Target="https://edgarsbeauty.co.za/2022/11/05/weird-skincare-ingredients-that-can-transform-your-complexion/" TargetMode="External"/></Relationships>
</file>

<file path=ppt/slides/_rels/slide18.xml.rels><?xml version="1.0" encoding="UTF-8" standalone="yes"?>
<Relationships xmlns="http://schemas.openxmlformats.org/package/2006/relationships"><Relationship Id="rId8" Type="http://schemas.openxmlformats.org/officeDocument/2006/relationships/hyperlink" Target="https://www.nerdwallet.com/article/small-business/advantages-of-a-sole-proprietorship?msockid=312022338b6a61a503cb365d8ad16058" TargetMode="External"/><Relationship Id="rId3" Type="http://schemas.openxmlformats.org/officeDocument/2006/relationships/hyperlink" Target="https://markwideresearch.com/lash-extension-market/" TargetMode="External"/><Relationship Id="rId7" Type="http://schemas.openxmlformats.org/officeDocument/2006/relationships/hyperlink" Target="https://www.spreadshirt.co.uk/create-your-own" TargetMode="External"/><Relationship Id="rId2" Type="http://schemas.openxmlformats.org/officeDocument/2006/relationships/hyperlink" Target="https://makeupschoolsydney.com.au/blogs/how-to-start-a-lash-business-from-home#:~:text=Essential%20Steps%20to%20Start%20a%20Home-Based%20Lash%20Business,Insurance%20...%208%208.%20Client%20Records%20Management%20" TargetMode="External"/><Relationship Id="rId1" Type="http://schemas.openxmlformats.org/officeDocument/2006/relationships/slideLayout" Target="../slideLayouts/slideLayout2.xml"/><Relationship Id="rId6" Type="http://schemas.openxmlformats.org/officeDocument/2006/relationships/hyperlink" Target="https://www.clientmanager.io/blog/how-to-build-a-clientele" TargetMode="External"/><Relationship Id="rId5" Type="http://schemas.openxmlformats.org/officeDocument/2006/relationships/hyperlink" Target="https://blog.osum.com/eyelash-extensions-industry-analysis/" TargetMode="External"/><Relationship Id="rId4" Type="http://schemas.openxmlformats.org/officeDocument/2006/relationships/hyperlink" Target="https://luxifynails.com/f/the-ultimate-guide-to-eyelash-extensions-styles-differences" TargetMode="External"/><Relationship Id="rId9" Type="http://schemas.openxmlformats.org/officeDocument/2006/relationships/hyperlink" Target="https://www.zoopla.co.uk/to-rent/commercial/details/62377604/?search_identifier=3b001cc81daf7eb11a2e6e6bb63e2d0535a20e01eb6d0c7aa1ee352a0b776004"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5AADD9-E5E4-372D-BB14-8FF11CE602FE}"/>
              </a:ext>
            </a:extLst>
          </p:cNvPr>
          <p:cNvSpPr>
            <a:spLocks noGrp="1"/>
          </p:cNvSpPr>
          <p:nvPr>
            <p:ph type="title"/>
          </p:nvPr>
        </p:nvSpPr>
        <p:spPr>
          <a:xfrm>
            <a:off x="3338950" y="316163"/>
            <a:ext cx="5521942" cy="2188536"/>
          </a:xfrm>
          <a:custGeom>
            <a:avLst/>
            <a:gdLst>
              <a:gd name="connsiteX0" fmla="*/ 0 w 5521942"/>
              <a:gd name="connsiteY0" fmla="*/ 0 h 2188536"/>
              <a:gd name="connsiteX1" fmla="*/ 496975 w 5521942"/>
              <a:gd name="connsiteY1" fmla="*/ 0 h 2188536"/>
              <a:gd name="connsiteX2" fmla="*/ 938730 w 5521942"/>
              <a:gd name="connsiteY2" fmla="*/ 0 h 2188536"/>
              <a:gd name="connsiteX3" fmla="*/ 1380486 w 5521942"/>
              <a:gd name="connsiteY3" fmla="*/ 0 h 2188536"/>
              <a:gd name="connsiteX4" fmla="*/ 1767021 w 5521942"/>
              <a:gd name="connsiteY4" fmla="*/ 0 h 2188536"/>
              <a:gd name="connsiteX5" fmla="*/ 2153557 w 5521942"/>
              <a:gd name="connsiteY5" fmla="*/ 0 h 2188536"/>
              <a:gd name="connsiteX6" fmla="*/ 2540093 w 5521942"/>
              <a:gd name="connsiteY6" fmla="*/ 0 h 2188536"/>
              <a:gd name="connsiteX7" fmla="*/ 3147507 w 5521942"/>
              <a:gd name="connsiteY7" fmla="*/ 0 h 2188536"/>
              <a:gd name="connsiteX8" fmla="*/ 3534043 w 5521942"/>
              <a:gd name="connsiteY8" fmla="*/ 0 h 2188536"/>
              <a:gd name="connsiteX9" fmla="*/ 3975798 w 5521942"/>
              <a:gd name="connsiteY9" fmla="*/ 0 h 2188536"/>
              <a:gd name="connsiteX10" fmla="*/ 4417554 w 5521942"/>
              <a:gd name="connsiteY10" fmla="*/ 0 h 2188536"/>
              <a:gd name="connsiteX11" fmla="*/ 5521942 w 5521942"/>
              <a:gd name="connsiteY11" fmla="*/ 0 h 2188536"/>
              <a:gd name="connsiteX12" fmla="*/ 5521942 w 5521942"/>
              <a:gd name="connsiteY12" fmla="*/ 481478 h 2188536"/>
              <a:gd name="connsiteX13" fmla="*/ 5521942 w 5521942"/>
              <a:gd name="connsiteY13" fmla="*/ 1028612 h 2188536"/>
              <a:gd name="connsiteX14" fmla="*/ 5521942 w 5521942"/>
              <a:gd name="connsiteY14" fmla="*/ 1597631 h 2188536"/>
              <a:gd name="connsiteX15" fmla="*/ 5521942 w 5521942"/>
              <a:gd name="connsiteY15" fmla="*/ 2188536 h 2188536"/>
              <a:gd name="connsiteX16" fmla="*/ 4914528 w 5521942"/>
              <a:gd name="connsiteY16" fmla="*/ 2188536 h 2188536"/>
              <a:gd name="connsiteX17" fmla="*/ 4251895 w 5521942"/>
              <a:gd name="connsiteY17" fmla="*/ 2188536 h 2188536"/>
              <a:gd name="connsiteX18" fmla="*/ 3810140 w 5521942"/>
              <a:gd name="connsiteY18" fmla="*/ 2188536 h 2188536"/>
              <a:gd name="connsiteX19" fmla="*/ 3313165 w 5521942"/>
              <a:gd name="connsiteY19" fmla="*/ 2188536 h 2188536"/>
              <a:gd name="connsiteX20" fmla="*/ 2760971 w 5521942"/>
              <a:gd name="connsiteY20" fmla="*/ 2188536 h 2188536"/>
              <a:gd name="connsiteX21" fmla="*/ 2263996 w 5521942"/>
              <a:gd name="connsiteY21" fmla="*/ 2188536 h 2188536"/>
              <a:gd name="connsiteX22" fmla="*/ 1877460 w 5521942"/>
              <a:gd name="connsiteY22" fmla="*/ 2188536 h 2188536"/>
              <a:gd name="connsiteX23" fmla="*/ 1325266 w 5521942"/>
              <a:gd name="connsiteY23" fmla="*/ 2188536 h 2188536"/>
              <a:gd name="connsiteX24" fmla="*/ 773072 w 5521942"/>
              <a:gd name="connsiteY24" fmla="*/ 2188536 h 2188536"/>
              <a:gd name="connsiteX25" fmla="*/ 0 w 5521942"/>
              <a:gd name="connsiteY25" fmla="*/ 2188536 h 2188536"/>
              <a:gd name="connsiteX26" fmla="*/ 0 w 5521942"/>
              <a:gd name="connsiteY26" fmla="*/ 1597631 h 2188536"/>
              <a:gd name="connsiteX27" fmla="*/ 0 w 5521942"/>
              <a:gd name="connsiteY27" fmla="*/ 1072383 h 2188536"/>
              <a:gd name="connsiteX28" fmla="*/ 0 w 5521942"/>
              <a:gd name="connsiteY28" fmla="*/ 569019 h 2188536"/>
              <a:gd name="connsiteX29" fmla="*/ 0 w 5521942"/>
              <a:gd name="connsiteY29" fmla="*/ 0 h 2188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Lst>
            <a:rect l="l" t="t" r="r" b="b"/>
            <a:pathLst>
              <a:path w="5521942" h="2188536" extrusionOk="0">
                <a:moveTo>
                  <a:pt x="0" y="0"/>
                </a:moveTo>
                <a:cubicBezTo>
                  <a:pt x="131028" y="-10902"/>
                  <a:pt x="303681" y="13376"/>
                  <a:pt x="496975" y="0"/>
                </a:cubicBezTo>
                <a:cubicBezTo>
                  <a:pt x="690270" y="-13376"/>
                  <a:pt x="816087" y="42234"/>
                  <a:pt x="938730" y="0"/>
                </a:cubicBezTo>
                <a:cubicBezTo>
                  <a:pt x="1061373" y="-42234"/>
                  <a:pt x="1250262" y="7898"/>
                  <a:pt x="1380486" y="0"/>
                </a:cubicBezTo>
                <a:cubicBezTo>
                  <a:pt x="1510710" y="-7898"/>
                  <a:pt x="1591581" y="38480"/>
                  <a:pt x="1767021" y="0"/>
                </a:cubicBezTo>
                <a:cubicBezTo>
                  <a:pt x="1942462" y="-38480"/>
                  <a:pt x="1963623" y="38143"/>
                  <a:pt x="2153557" y="0"/>
                </a:cubicBezTo>
                <a:cubicBezTo>
                  <a:pt x="2343491" y="-38143"/>
                  <a:pt x="2434559" y="25297"/>
                  <a:pt x="2540093" y="0"/>
                </a:cubicBezTo>
                <a:cubicBezTo>
                  <a:pt x="2645627" y="-25297"/>
                  <a:pt x="2950087" y="57958"/>
                  <a:pt x="3147507" y="0"/>
                </a:cubicBezTo>
                <a:cubicBezTo>
                  <a:pt x="3344927" y="-57958"/>
                  <a:pt x="3406632" y="15637"/>
                  <a:pt x="3534043" y="0"/>
                </a:cubicBezTo>
                <a:cubicBezTo>
                  <a:pt x="3661454" y="-15637"/>
                  <a:pt x="3773378" y="19600"/>
                  <a:pt x="3975798" y="0"/>
                </a:cubicBezTo>
                <a:cubicBezTo>
                  <a:pt x="4178219" y="-19600"/>
                  <a:pt x="4205552" y="31902"/>
                  <a:pt x="4417554" y="0"/>
                </a:cubicBezTo>
                <a:cubicBezTo>
                  <a:pt x="4629556" y="-31902"/>
                  <a:pt x="5058309" y="118320"/>
                  <a:pt x="5521942" y="0"/>
                </a:cubicBezTo>
                <a:cubicBezTo>
                  <a:pt x="5551049" y="132673"/>
                  <a:pt x="5477404" y="305078"/>
                  <a:pt x="5521942" y="481478"/>
                </a:cubicBezTo>
                <a:cubicBezTo>
                  <a:pt x="5566480" y="657878"/>
                  <a:pt x="5511265" y="800523"/>
                  <a:pt x="5521942" y="1028612"/>
                </a:cubicBezTo>
                <a:cubicBezTo>
                  <a:pt x="5532619" y="1256701"/>
                  <a:pt x="5497258" y="1393627"/>
                  <a:pt x="5521942" y="1597631"/>
                </a:cubicBezTo>
                <a:cubicBezTo>
                  <a:pt x="5546626" y="1801635"/>
                  <a:pt x="5520543" y="2064538"/>
                  <a:pt x="5521942" y="2188536"/>
                </a:cubicBezTo>
                <a:cubicBezTo>
                  <a:pt x="5254950" y="2257681"/>
                  <a:pt x="5090293" y="2128050"/>
                  <a:pt x="4914528" y="2188536"/>
                </a:cubicBezTo>
                <a:cubicBezTo>
                  <a:pt x="4738763" y="2249022"/>
                  <a:pt x="4503945" y="2164562"/>
                  <a:pt x="4251895" y="2188536"/>
                </a:cubicBezTo>
                <a:cubicBezTo>
                  <a:pt x="3999845" y="2212510"/>
                  <a:pt x="3910129" y="2162106"/>
                  <a:pt x="3810140" y="2188536"/>
                </a:cubicBezTo>
                <a:cubicBezTo>
                  <a:pt x="3710152" y="2214966"/>
                  <a:pt x="3482719" y="2161578"/>
                  <a:pt x="3313165" y="2188536"/>
                </a:cubicBezTo>
                <a:cubicBezTo>
                  <a:pt x="3143611" y="2215494"/>
                  <a:pt x="2971781" y="2185357"/>
                  <a:pt x="2760971" y="2188536"/>
                </a:cubicBezTo>
                <a:cubicBezTo>
                  <a:pt x="2550161" y="2191715"/>
                  <a:pt x="2486192" y="2185875"/>
                  <a:pt x="2263996" y="2188536"/>
                </a:cubicBezTo>
                <a:cubicBezTo>
                  <a:pt x="2041801" y="2191197"/>
                  <a:pt x="2003648" y="2145085"/>
                  <a:pt x="1877460" y="2188536"/>
                </a:cubicBezTo>
                <a:cubicBezTo>
                  <a:pt x="1751272" y="2231987"/>
                  <a:pt x="1508582" y="2128808"/>
                  <a:pt x="1325266" y="2188536"/>
                </a:cubicBezTo>
                <a:cubicBezTo>
                  <a:pt x="1141950" y="2248264"/>
                  <a:pt x="985991" y="2170347"/>
                  <a:pt x="773072" y="2188536"/>
                </a:cubicBezTo>
                <a:cubicBezTo>
                  <a:pt x="560153" y="2206725"/>
                  <a:pt x="283723" y="2159013"/>
                  <a:pt x="0" y="2188536"/>
                </a:cubicBezTo>
                <a:cubicBezTo>
                  <a:pt x="-54210" y="2039744"/>
                  <a:pt x="18268" y="1874606"/>
                  <a:pt x="0" y="1597631"/>
                </a:cubicBezTo>
                <a:cubicBezTo>
                  <a:pt x="-18268" y="1320656"/>
                  <a:pt x="21493" y="1332564"/>
                  <a:pt x="0" y="1072383"/>
                </a:cubicBezTo>
                <a:cubicBezTo>
                  <a:pt x="-21493" y="812202"/>
                  <a:pt x="10558" y="673417"/>
                  <a:pt x="0" y="569019"/>
                </a:cubicBezTo>
                <a:cubicBezTo>
                  <a:pt x="-10558" y="464621"/>
                  <a:pt x="13596" y="141875"/>
                  <a:pt x="0" y="0"/>
                </a:cubicBezTo>
                <a:close/>
              </a:path>
            </a:pathLst>
          </a:custGeom>
          <a:noFill/>
          <a:ln w="28575">
            <a:noFill/>
            <a:extLst>
              <a:ext uri="{C807C97D-BFC1-408E-A445-0C87EB9F89A2}">
                <ask:lineSketchStyleProps xmlns:ask="http://schemas.microsoft.com/office/drawing/2018/sketchyshapes" sd="3499211612">
                  <ask:type>
                    <ask:lineSketchScribble/>
                  </ask:type>
                </ask:lineSketchStyleProps>
              </a:ext>
            </a:extLst>
          </a:ln>
        </p:spPr>
        <p:style>
          <a:lnRef idx="2">
            <a:schemeClr val="accent3"/>
          </a:lnRef>
          <a:fillRef idx="1">
            <a:schemeClr val="lt1"/>
          </a:fillRef>
          <a:effectRef idx="0">
            <a:schemeClr val="accent3"/>
          </a:effectRef>
          <a:fontRef idx="minor">
            <a:schemeClr val="dk1"/>
          </a:fontRef>
        </p:style>
        <p:txBody>
          <a:bodyPr vert="horz" lIns="91440" tIns="45720" rIns="91440" bIns="45720" rtlCol="0" anchor="b">
            <a:normAutofit fontScale="90000"/>
          </a:bodyPr>
          <a:lstStyle/>
          <a:p>
            <a:pPr algn="ctr">
              <a:lnSpc>
                <a:spcPct val="110000"/>
              </a:lnSpc>
            </a:pPr>
            <a:r>
              <a:rPr lang="en-US" sz="3600" b="1" kern="1200" cap="all" spc="600" baseline="0">
                <a:latin typeface="Trebuchet MS"/>
                <a:ea typeface="+mj-ea"/>
                <a:cs typeface="+mj-cs"/>
              </a:rPr>
              <a:t>Managing Enterprise in 21st Century</a:t>
            </a:r>
            <a:br>
              <a:rPr lang="en-US" sz="3600" b="1" kern="1200" cap="all" spc="600" baseline="0">
                <a:latin typeface="Trebuchet MS"/>
                <a:ea typeface="+mj-ea"/>
                <a:cs typeface="+mj-cs"/>
              </a:rPr>
            </a:br>
            <a:r>
              <a:rPr lang="en-US" sz="3600" b="1" kern="1200" cap="all" spc="600" baseline="0">
                <a:latin typeface="Trebuchet MS"/>
                <a:ea typeface="+mj-ea"/>
                <a:cs typeface="+mj-cs"/>
              </a:rPr>
              <a:t>(BMSW4011_CARD)</a:t>
            </a:r>
            <a:endParaRPr lang="en-US" sz="3600">
              <a:latin typeface="Trebuchet MS"/>
              <a:ea typeface="+mj-ea"/>
              <a:cs typeface="+mj-cs"/>
            </a:endParaRPr>
          </a:p>
        </p:txBody>
      </p:sp>
      <p:sp>
        <p:nvSpPr>
          <p:cNvPr id="3" name="Content Placeholder 2">
            <a:extLst>
              <a:ext uri="{FF2B5EF4-FFF2-40B4-BE49-F238E27FC236}">
                <a16:creationId xmlns:a16="http://schemas.microsoft.com/office/drawing/2014/main" id="{A7E37E6B-0B30-A50B-CEC0-16ECE37FEF62}"/>
              </a:ext>
            </a:extLst>
          </p:cNvPr>
          <p:cNvSpPr>
            <a:spLocks noGrp="1"/>
          </p:cNvSpPr>
          <p:nvPr>
            <p:ph type="body" sz="half" idx="2"/>
          </p:nvPr>
        </p:nvSpPr>
        <p:spPr>
          <a:xfrm>
            <a:off x="564882" y="2499390"/>
            <a:ext cx="10780183" cy="929342"/>
          </a:xfrm>
        </p:spPr>
        <p:txBody>
          <a:bodyPr vert="horz" lIns="91440" tIns="45720" rIns="91440" bIns="45720" rtlCol="0" anchor="t">
            <a:noAutofit/>
          </a:bodyPr>
          <a:lstStyle/>
          <a:p>
            <a:r>
              <a:rPr lang="en-US" sz="3600" b="1" kern="1200">
                <a:solidFill>
                  <a:schemeClr val="bg1"/>
                </a:solidFill>
                <a:latin typeface="Harrington"/>
              </a:rPr>
              <a:t>Business Plan Presentation and Business Proposal</a:t>
            </a:r>
          </a:p>
        </p:txBody>
      </p:sp>
      <p:sp>
        <p:nvSpPr>
          <p:cNvPr id="4" name="Date Placeholder 3">
            <a:extLst>
              <a:ext uri="{FF2B5EF4-FFF2-40B4-BE49-F238E27FC236}">
                <a16:creationId xmlns:a16="http://schemas.microsoft.com/office/drawing/2014/main" id="{154F49CE-82F1-36E4-0739-88704F34AC74}"/>
              </a:ext>
            </a:extLst>
          </p:cNvPr>
          <p:cNvSpPr>
            <a:spLocks noGrp="1"/>
          </p:cNvSpPr>
          <p:nvPr>
            <p:ph type="dt" sz="half" idx="10"/>
          </p:nvPr>
        </p:nvSpPr>
        <p:spPr>
          <a:xfrm rot="5400000">
            <a:off x="10471087" y="4891318"/>
            <a:ext cx="2673295" cy="365125"/>
          </a:xfrm>
        </p:spPr>
        <p:txBody>
          <a:bodyPr vert="horz" lIns="91440" tIns="45720" rIns="91440" bIns="45720" rtlCol="0" anchor="ctr">
            <a:normAutofit/>
          </a:bodyPr>
          <a:lstStyle/>
          <a:p>
            <a:pPr>
              <a:spcAft>
                <a:spcPts val="600"/>
              </a:spcAft>
            </a:pPr>
            <a:fld id="{6825847B-59B5-47FC-B7A7-4808B408A769}" type="datetime1">
              <a:rPr lang="en-US"/>
              <a:pPr>
                <a:spcAft>
                  <a:spcPts val="600"/>
                </a:spcAft>
              </a:pPr>
              <a:t>3/26/2025</a:t>
            </a:fld>
            <a:endParaRPr lang="en-US"/>
          </a:p>
        </p:txBody>
      </p:sp>
      <p:sp>
        <p:nvSpPr>
          <p:cNvPr id="5" name="Footer Placeholder 4">
            <a:extLst>
              <a:ext uri="{FF2B5EF4-FFF2-40B4-BE49-F238E27FC236}">
                <a16:creationId xmlns:a16="http://schemas.microsoft.com/office/drawing/2014/main" id="{01D1283A-5246-2F40-6285-2E6C860C4980}"/>
              </a:ext>
            </a:extLst>
          </p:cNvPr>
          <p:cNvSpPr>
            <a:spLocks noGrp="1"/>
          </p:cNvSpPr>
          <p:nvPr>
            <p:ph type="ftr" sz="quarter" idx="11"/>
          </p:nvPr>
        </p:nvSpPr>
        <p:spPr>
          <a:xfrm rot="5400000">
            <a:off x="10473021" y="1609893"/>
            <a:ext cx="2669427" cy="365125"/>
          </a:xfrm>
        </p:spPr>
        <p:txBody>
          <a:bodyPr vert="horz" lIns="91440" tIns="45720" rIns="91440" bIns="45720" rtlCol="0" anchor="ctr">
            <a:normAutofit/>
          </a:bodyPr>
          <a:lstStyle/>
          <a:p>
            <a:pPr>
              <a:lnSpc>
                <a:spcPct val="90000"/>
              </a:lnSpc>
              <a:spcAft>
                <a:spcPts val="600"/>
              </a:spcAft>
            </a:pPr>
            <a:r>
              <a:rPr lang="en-US" b="1" kern="1200" cap="all" spc="300" baseline="0">
                <a:latin typeface="+mn-lt"/>
                <a:ea typeface="+mn-ea"/>
                <a:cs typeface="+mn-cs"/>
              </a:rPr>
              <a:t>
              </a:t>
            </a:r>
          </a:p>
        </p:txBody>
      </p:sp>
      <p:sp>
        <p:nvSpPr>
          <p:cNvPr id="6" name="Slide Number Placeholder 5">
            <a:extLst>
              <a:ext uri="{FF2B5EF4-FFF2-40B4-BE49-F238E27FC236}">
                <a16:creationId xmlns:a16="http://schemas.microsoft.com/office/drawing/2014/main" id="{51A5CC0A-2A90-91AB-DD7F-71F75B7053EC}"/>
              </a:ext>
            </a:extLst>
          </p:cNvPr>
          <p:cNvSpPr>
            <a:spLocks noGrp="1"/>
          </p:cNvSpPr>
          <p:nvPr>
            <p:ph type="sldNum" sz="quarter" idx="12"/>
          </p:nvPr>
        </p:nvSpPr>
        <p:spPr>
          <a:xfrm>
            <a:off x="11492908" y="3219853"/>
            <a:ext cx="629653" cy="429830"/>
          </a:xfrm>
        </p:spPr>
        <p:txBody>
          <a:bodyPr vert="horz" lIns="91440" tIns="45720" rIns="91440" bIns="45720" rtlCol="0" anchor="ctr">
            <a:normAutofit/>
          </a:bodyPr>
          <a:lstStyle/>
          <a:p>
            <a:pPr>
              <a:spcAft>
                <a:spcPts val="600"/>
              </a:spcAft>
            </a:pPr>
            <a:fld id="{6E91CC32-6A6B-4E2E-BBA1-6864F305DA26}" type="slidenum">
              <a:rPr lang="en-US" dirty="0"/>
              <a:pPr>
                <a:spcAft>
                  <a:spcPts val="600"/>
                </a:spcAft>
              </a:pPr>
              <a:t>1</a:t>
            </a:fld>
            <a:endParaRPr lang="en-US"/>
          </a:p>
        </p:txBody>
      </p:sp>
      <p:pic>
        <p:nvPicPr>
          <p:cNvPr id="7" name="Picture 6" descr="A pink glittery eyes and crown&#10;&#10;AI-generated content may be incorrect.">
            <a:extLst>
              <a:ext uri="{FF2B5EF4-FFF2-40B4-BE49-F238E27FC236}">
                <a16:creationId xmlns:a16="http://schemas.microsoft.com/office/drawing/2014/main" id="{DC788D3D-17EE-37AB-2F22-104E60A8B4A0}"/>
              </a:ext>
            </a:extLst>
          </p:cNvPr>
          <p:cNvPicPr>
            <a:picLocks noChangeAspect="1"/>
          </p:cNvPicPr>
          <p:nvPr/>
        </p:nvPicPr>
        <p:blipFill>
          <a:blip r:embed="rId3"/>
          <a:stretch>
            <a:fillRect/>
          </a:stretch>
        </p:blipFill>
        <p:spPr>
          <a:xfrm>
            <a:off x="5179851" y="1717728"/>
            <a:ext cx="6307228" cy="6203906"/>
          </a:xfrm>
          <a:prstGeom prst="rect">
            <a:avLst/>
          </a:prstGeom>
        </p:spPr>
      </p:pic>
      <p:sp>
        <p:nvSpPr>
          <p:cNvPr id="24" name="TextBox 23">
            <a:extLst>
              <a:ext uri="{FF2B5EF4-FFF2-40B4-BE49-F238E27FC236}">
                <a16:creationId xmlns:a16="http://schemas.microsoft.com/office/drawing/2014/main" id="{659D9834-E24A-0F9C-5D72-03391138CA6F}"/>
              </a:ext>
            </a:extLst>
          </p:cNvPr>
          <p:cNvSpPr txBox="1"/>
          <p:nvPr/>
        </p:nvSpPr>
        <p:spPr>
          <a:xfrm>
            <a:off x="1446618" y="4182990"/>
            <a:ext cx="3032668" cy="184665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a:solidFill>
                  <a:schemeClr val="bg1"/>
                </a:solidFill>
                <a:latin typeface="Harrington"/>
              </a:rPr>
              <a:t>Presented by:</a:t>
            </a:r>
            <a:endParaRPr lang="en-US" sz="2400" b="1">
              <a:solidFill>
                <a:schemeClr val="bg1"/>
              </a:solidFill>
              <a:latin typeface="Harrington"/>
            </a:endParaRPr>
          </a:p>
          <a:p>
            <a:r>
              <a:rPr lang="en-GB" sz="2400" b="1">
                <a:solidFill>
                  <a:schemeClr val="bg1"/>
                </a:solidFill>
                <a:latin typeface="Harrington"/>
              </a:rPr>
              <a:t>Karolina </a:t>
            </a:r>
            <a:r>
              <a:rPr lang="en-GB" sz="2400" b="1" err="1">
                <a:solidFill>
                  <a:schemeClr val="bg1"/>
                </a:solidFill>
                <a:latin typeface="Harrington"/>
              </a:rPr>
              <a:t>Kruczynska</a:t>
            </a:r>
            <a:endParaRPr lang="en-GB" sz="2400" b="1">
              <a:solidFill>
                <a:schemeClr val="bg1"/>
              </a:solidFill>
              <a:latin typeface="Harrington"/>
            </a:endParaRPr>
          </a:p>
          <a:p>
            <a:r>
              <a:rPr lang="en-GB" sz="2400" b="1">
                <a:solidFill>
                  <a:schemeClr val="bg1"/>
                </a:solidFill>
                <a:latin typeface="Harrington"/>
              </a:rPr>
              <a:t>Student number:</a:t>
            </a:r>
          </a:p>
          <a:p>
            <a:r>
              <a:rPr lang="en-GB" sz="2400" b="1">
                <a:solidFill>
                  <a:schemeClr val="bg1"/>
                </a:solidFill>
                <a:latin typeface="Harrington"/>
              </a:rPr>
              <a:t>2330380</a:t>
            </a:r>
          </a:p>
          <a:p>
            <a:endParaRPr lang="en-GB"/>
          </a:p>
        </p:txBody>
      </p:sp>
    </p:spTree>
    <p:extLst>
      <p:ext uri="{BB962C8B-B14F-4D97-AF65-F5344CB8AC3E}">
        <p14:creationId xmlns:p14="http://schemas.microsoft.com/office/powerpoint/2010/main" val="4965743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 calcmode="lin" valueType="num">
                                      <p:cBhvr additive="base">
                                        <p:cTn id="7" dur="500" fill="hold"/>
                                        <p:tgtEl>
                                          <p:spTgt spid="2"/>
                                        </p:tgtEl>
                                        <p:attrNameLst>
                                          <p:attrName>ppt_x</p:attrName>
                                        </p:attrNameLst>
                                      </p:cBhvr>
                                      <p:tavLst>
                                        <p:tav tm="0">
                                          <p:val>
                                            <p:strVal val="#ppt_x"/>
                                          </p:val>
                                        </p:tav>
                                        <p:tav tm="100000">
                                          <p:val>
                                            <p:strVal val="#ppt_x"/>
                                          </p:val>
                                        </p:tav>
                                      </p:tavLst>
                                    </p:anim>
                                    <p:anim calcmode="lin" valueType="num">
                                      <p:cBhvr additive="base">
                                        <p:cTn id="8" dur="500" fill="hold"/>
                                        <p:tgtEl>
                                          <p:spTgt spid="2"/>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fillRect t="-9000" b="-9000"/>
          </a:stretch>
        </a:blipFill>
        <a:effectLst/>
      </p:bgPr>
    </p:bg>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C660FB4-BAB2-9738-5281-5FED21A7134A}"/>
              </a:ext>
            </a:extLst>
          </p:cNvPr>
          <p:cNvSpPr>
            <a:spLocks noGrp="1"/>
          </p:cNvSpPr>
          <p:nvPr>
            <p:ph type="dt" sz="half" idx="10"/>
          </p:nvPr>
        </p:nvSpPr>
        <p:spPr/>
        <p:txBody>
          <a:bodyPr vert="horz" lIns="91440" tIns="45720" rIns="91440" bIns="45720" rtlCol="0" anchor="ctr">
            <a:normAutofit/>
          </a:bodyPr>
          <a:lstStyle/>
          <a:p>
            <a:pPr defTabSz="457200">
              <a:spcAft>
                <a:spcPts val="600"/>
              </a:spcAft>
            </a:pPr>
            <a:fld id="{240C661C-26A5-4616-A5A2-F9996E72D44F}" type="datetime1">
              <a:rPr lang="en-US">
                <a:solidFill>
                  <a:srgbClr val="FFFFFF">
                    <a:alpha val="60000"/>
                  </a:srgbClr>
                </a:solidFill>
              </a:rPr>
              <a:pPr defTabSz="457200">
                <a:spcAft>
                  <a:spcPts val="600"/>
                </a:spcAft>
              </a:pPr>
              <a:t>3/26/2025</a:t>
            </a:fld>
            <a:endParaRPr lang="en-US">
              <a:solidFill>
                <a:srgbClr val="FFFFFF">
                  <a:alpha val="60000"/>
                </a:srgbClr>
              </a:solidFill>
            </a:endParaRPr>
          </a:p>
        </p:txBody>
      </p:sp>
      <p:sp>
        <p:nvSpPr>
          <p:cNvPr id="5" name="Footer Placeholder 4">
            <a:extLst>
              <a:ext uri="{FF2B5EF4-FFF2-40B4-BE49-F238E27FC236}">
                <a16:creationId xmlns:a16="http://schemas.microsoft.com/office/drawing/2014/main" id="{4DA5B6BC-33C4-8581-5B54-5394739AD94A}"/>
              </a:ext>
            </a:extLst>
          </p:cNvPr>
          <p:cNvSpPr>
            <a:spLocks noGrp="1"/>
          </p:cNvSpPr>
          <p:nvPr>
            <p:ph type="ftr" sz="quarter" idx="11"/>
          </p:nvPr>
        </p:nvSpPr>
        <p:spPr/>
        <p:txBody>
          <a:bodyPr vert="horz" lIns="91440" tIns="45720" rIns="91440" bIns="45720" rtlCol="0" anchor="ctr">
            <a:normAutofit/>
          </a:bodyPr>
          <a:lstStyle/>
          <a:p>
            <a:pPr defTabSz="457200">
              <a:lnSpc>
                <a:spcPct val="90000"/>
              </a:lnSpc>
              <a:spcAft>
                <a:spcPts val="600"/>
              </a:spcAft>
            </a:pPr>
            <a:r>
              <a:rPr lang="en-US" sz="700">
                <a:solidFill>
                  <a:srgbClr val="FFFFFF">
                    <a:alpha val="60000"/>
                  </a:srgbClr>
                </a:solidFill>
              </a:rPr>
              <a:t>
              </a:t>
            </a:r>
          </a:p>
        </p:txBody>
      </p:sp>
      <p:sp>
        <p:nvSpPr>
          <p:cNvPr id="6" name="Slide Number Placeholder 5">
            <a:extLst>
              <a:ext uri="{FF2B5EF4-FFF2-40B4-BE49-F238E27FC236}">
                <a16:creationId xmlns:a16="http://schemas.microsoft.com/office/drawing/2014/main" id="{9D96D4F3-2228-E852-0A6D-51BE8D57C1CE}"/>
              </a:ext>
            </a:extLst>
          </p:cNvPr>
          <p:cNvSpPr>
            <a:spLocks noGrp="1"/>
          </p:cNvSpPr>
          <p:nvPr>
            <p:ph type="sldNum" sz="quarter" idx="12"/>
          </p:nvPr>
        </p:nvSpPr>
        <p:spPr/>
        <p:txBody>
          <a:bodyPr vert="horz" lIns="45720" tIns="45720" rIns="45720" bIns="45720" rtlCol="0" anchor="ctr">
            <a:normAutofit/>
          </a:bodyPr>
          <a:lstStyle/>
          <a:p>
            <a:pPr defTabSz="457200">
              <a:lnSpc>
                <a:spcPct val="90000"/>
              </a:lnSpc>
              <a:spcAft>
                <a:spcPts val="600"/>
              </a:spcAft>
            </a:pPr>
            <a:fld id="{6E91CC32-6A6B-4E2E-BBA1-6864F305DA26}" type="slidenum">
              <a:rPr lang="en-US" dirty="0"/>
              <a:pPr defTabSz="457200">
                <a:lnSpc>
                  <a:spcPct val="90000"/>
                </a:lnSpc>
                <a:spcAft>
                  <a:spcPts val="600"/>
                </a:spcAft>
              </a:pPr>
              <a:t>2</a:t>
            </a:fld>
            <a:endParaRPr lang="en-US"/>
          </a:p>
        </p:txBody>
      </p:sp>
      <p:sp>
        <p:nvSpPr>
          <p:cNvPr id="3" name="TextBox 2">
            <a:extLst>
              <a:ext uri="{FF2B5EF4-FFF2-40B4-BE49-F238E27FC236}">
                <a16:creationId xmlns:a16="http://schemas.microsoft.com/office/drawing/2014/main" id="{976D9B2A-3EE5-CC35-F884-915191846EE9}"/>
              </a:ext>
            </a:extLst>
          </p:cNvPr>
          <p:cNvSpPr txBox="1"/>
          <p:nvPr/>
        </p:nvSpPr>
        <p:spPr>
          <a:xfrm>
            <a:off x="442036" y="833456"/>
            <a:ext cx="9177783" cy="686341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742950" indent="-742950" algn="just">
              <a:buAutoNum type="arabicPeriod"/>
            </a:pPr>
            <a:r>
              <a:rPr lang="en-GB" sz="2800" b="1" dirty="0">
                <a:solidFill>
                  <a:srgbClr val="E807E1"/>
                </a:solidFill>
                <a:highlight>
                  <a:srgbClr val="000000"/>
                </a:highlight>
                <a:latin typeface="Harrington"/>
              </a:rPr>
              <a:t>Business proposition overview</a:t>
            </a:r>
          </a:p>
          <a:p>
            <a:pPr algn="just"/>
            <a:r>
              <a:rPr lang="en-GB" sz="2800" b="1" dirty="0">
                <a:solidFill>
                  <a:srgbClr val="E807E1"/>
                </a:solidFill>
                <a:highlight>
                  <a:srgbClr val="000000"/>
                </a:highlight>
                <a:latin typeface="Harrington"/>
              </a:rPr>
              <a:t>1.1. Name and mission statement</a:t>
            </a:r>
          </a:p>
          <a:p>
            <a:pPr algn="just"/>
            <a:r>
              <a:rPr lang="en-GB" sz="2800" b="1" dirty="0">
                <a:solidFill>
                  <a:srgbClr val="E807E1"/>
                </a:solidFill>
                <a:highlight>
                  <a:srgbClr val="000000"/>
                </a:highlight>
                <a:latin typeface="Harrington"/>
              </a:rPr>
              <a:t>1.2. Legal status</a:t>
            </a:r>
          </a:p>
          <a:p>
            <a:pPr algn="just"/>
            <a:r>
              <a:rPr lang="en-GB" sz="2800" b="1" dirty="0">
                <a:solidFill>
                  <a:srgbClr val="E807E1"/>
                </a:solidFill>
                <a:highlight>
                  <a:srgbClr val="000000"/>
                </a:highlight>
                <a:latin typeface="Harrington"/>
              </a:rPr>
              <a:t>1.3. Aims and Objectives</a:t>
            </a:r>
          </a:p>
          <a:p>
            <a:pPr algn="just"/>
            <a:r>
              <a:rPr lang="en-GB" sz="2800" b="1" dirty="0">
                <a:solidFill>
                  <a:srgbClr val="E807E1"/>
                </a:solidFill>
                <a:highlight>
                  <a:srgbClr val="000000"/>
                </a:highlight>
                <a:latin typeface="Harrington"/>
              </a:rPr>
              <a:t>1.4. Psychical location</a:t>
            </a:r>
          </a:p>
          <a:p>
            <a:pPr algn="just"/>
            <a:r>
              <a:rPr lang="en-GB" sz="2800" b="1" dirty="0">
                <a:solidFill>
                  <a:srgbClr val="E807E1"/>
                </a:solidFill>
                <a:highlight>
                  <a:srgbClr val="000000"/>
                </a:highlight>
                <a:latin typeface="Harrington"/>
              </a:rPr>
              <a:t>1.5. 7Ps</a:t>
            </a:r>
          </a:p>
          <a:p>
            <a:pPr algn="just"/>
            <a:r>
              <a:rPr lang="en-GB" sz="2800" b="1" dirty="0">
                <a:solidFill>
                  <a:srgbClr val="E807E1"/>
                </a:solidFill>
                <a:highlight>
                  <a:srgbClr val="000000"/>
                </a:highlight>
                <a:latin typeface="Harrington"/>
              </a:rPr>
              <a:t>1.6. USP</a:t>
            </a:r>
          </a:p>
          <a:p>
            <a:pPr algn="just"/>
            <a:r>
              <a:rPr lang="en-GB" sz="2800" b="1" dirty="0">
                <a:solidFill>
                  <a:srgbClr val="E807E1"/>
                </a:solidFill>
                <a:highlight>
                  <a:srgbClr val="000000"/>
                </a:highlight>
                <a:latin typeface="Harrington"/>
              </a:rPr>
              <a:t>1.7. SWOT analysis</a:t>
            </a:r>
          </a:p>
          <a:p>
            <a:pPr algn="just"/>
            <a:r>
              <a:rPr lang="en-GB" sz="2800" b="1" dirty="0">
                <a:solidFill>
                  <a:srgbClr val="E807E1"/>
                </a:solidFill>
                <a:highlight>
                  <a:srgbClr val="000000"/>
                </a:highlight>
                <a:latin typeface="Harrington"/>
              </a:rPr>
              <a:t>1.8. HRM Strategy</a:t>
            </a:r>
          </a:p>
          <a:p>
            <a:pPr algn="just"/>
            <a:r>
              <a:rPr lang="en-GB" sz="2800" b="1" dirty="0">
                <a:solidFill>
                  <a:srgbClr val="E807E1"/>
                </a:solidFill>
                <a:highlight>
                  <a:srgbClr val="000000"/>
                </a:highlight>
                <a:latin typeface="Harrington"/>
              </a:rPr>
              <a:t>1.9. Finacial Overview</a:t>
            </a:r>
          </a:p>
          <a:p>
            <a:pPr algn="just"/>
            <a:r>
              <a:rPr lang="en-GB" sz="2800" b="1" dirty="0">
                <a:solidFill>
                  <a:srgbClr val="E807E1"/>
                </a:solidFill>
                <a:highlight>
                  <a:srgbClr val="000000"/>
                </a:highlight>
                <a:latin typeface="Harrington"/>
              </a:rPr>
              <a:t>2. Marketing strategy and examples </a:t>
            </a:r>
          </a:p>
          <a:p>
            <a:pPr algn="just"/>
            <a:r>
              <a:rPr lang="en-GB" sz="2800" b="1" dirty="0">
                <a:solidFill>
                  <a:srgbClr val="E807E1"/>
                </a:solidFill>
                <a:highlight>
                  <a:srgbClr val="000000"/>
                </a:highlight>
                <a:latin typeface="Harrington"/>
              </a:rPr>
              <a:t>3. Angels Investor Pitch</a:t>
            </a:r>
          </a:p>
          <a:p>
            <a:pPr algn="just"/>
            <a:r>
              <a:rPr lang="en-GB" sz="2800" b="1" dirty="0">
                <a:solidFill>
                  <a:srgbClr val="E807E1"/>
                </a:solidFill>
                <a:highlight>
                  <a:srgbClr val="000000"/>
                </a:highlight>
                <a:latin typeface="Harrington"/>
              </a:rPr>
              <a:t>4. Conclusion</a:t>
            </a:r>
          </a:p>
          <a:p>
            <a:pPr algn="just"/>
            <a:r>
              <a:rPr lang="en-GB" sz="2800" b="1" dirty="0">
                <a:solidFill>
                  <a:srgbClr val="E807E1"/>
                </a:solidFill>
                <a:highlight>
                  <a:srgbClr val="000000"/>
                </a:highlight>
                <a:latin typeface="Harrington"/>
              </a:rPr>
              <a:t>5. Reference list</a:t>
            </a:r>
          </a:p>
          <a:p>
            <a:pPr marL="457200" indent="-457200">
              <a:buAutoNum type="arabicPeriod"/>
            </a:pPr>
            <a:endParaRPr lang="en-GB" sz="2400">
              <a:highlight>
                <a:srgbClr val="000000"/>
              </a:highlight>
              <a:latin typeface="Bookman Old Style"/>
            </a:endParaRPr>
          </a:p>
          <a:p>
            <a:pPr marL="457200" indent="-457200">
              <a:buAutoNum type="arabicPeriod"/>
            </a:pPr>
            <a:endParaRPr lang="en-GB" sz="2400">
              <a:highlight>
                <a:srgbClr val="000000"/>
              </a:highlight>
              <a:latin typeface="Bookman Old Style"/>
            </a:endParaRPr>
          </a:p>
        </p:txBody>
      </p:sp>
      <p:sp>
        <p:nvSpPr>
          <p:cNvPr id="9" name="TextBox 8">
            <a:extLst>
              <a:ext uri="{FF2B5EF4-FFF2-40B4-BE49-F238E27FC236}">
                <a16:creationId xmlns:a16="http://schemas.microsoft.com/office/drawing/2014/main" id="{83F0936D-0F0E-F9FB-8787-1391A604C8D8}"/>
              </a:ext>
            </a:extLst>
          </p:cNvPr>
          <p:cNvSpPr txBox="1"/>
          <p:nvPr/>
        </p:nvSpPr>
        <p:spPr>
          <a:xfrm>
            <a:off x="3410720" y="131406"/>
            <a:ext cx="571288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b="1" dirty="0">
                <a:solidFill>
                  <a:srgbClr val="002060"/>
                </a:solidFill>
                <a:latin typeface="Harrington"/>
              </a:rPr>
              <a:t>Presentation Overview</a:t>
            </a:r>
          </a:p>
        </p:txBody>
      </p:sp>
    </p:spTree>
    <p:extLst>
      <p:ext uri="{BB962C8B-B14F-4D97-AF65-F5344CB8AC3E}">
        <p14:creationId xmlns:p14="http://schemas.microsoft.com/office/powerpoint/2010/main" val="193625339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Content Placeholder 8">
            <a:extLst>
              <a:ext uri="{FF2B5EF4-FFF2-40B4-BE49-F238E27FC236}">
                <a16:creationId xmlns:a16="http://schemas.microsoft.com/office/drawing/2014/main" id="{3358B7A5-F397-4D9C-1873-3E8069FC154E}"/>
              </a:ext>
            </a:extLst>
          </p:cNvPr>
          <p:cNvSpPr>
            <a:spLocks noGrp="1"/>
          </p:cNvSpPr>
          <p:nvPr>
            <p:ph idx="1"/>
          </p:nvPr>
        </p:nvSpPr>
        <p:spPr>
          <a:xfrm>
            <a:off x="6805397" y="6068963"/>
            <a:ext cx="4386721" cy="634128"/>
          </a:xfrm>
        </p:spPr>
        <p:txBody>
          <a:bodyPr vert="horz" lIns="91440" tIns="45720" rIns="91440" bIns="45720" rtlCol="0" anchor="b">
            <a:normAutofit/>
          </a:bodyPr>
          <a:lstStyle/>
          <a:p>
            <a:pPr marL="0" indent="0">
              <a:buNone/>
            </a:pPr>
            <a:r>
              <a:rPr lang="en-US"/>
              <a:t>Luxify Nails (2024)</a:t>
            </a:r>
          </a:p>
        </p:txBody>
      </p:sp>
      <p:pic>
        <p:nvPicPr>
          <p:cNvPr id="4" name="Content Placeholder 3" descr="A collage of different types of eyelashes&#10;&#10;AI-generated content may be incorrect.">
            <a:extLst>
              <a:ext uri="{FF2B5EF4-FFF2-40B4-BE49-F238E27FC236}">
                <a16:creationId xmlns:a16="http://schemas.microsoft.com/office/drawing/2014/main" id="{3D0AD229-7B90-CBED-6DB6-52E6232AD2E0}"/>
              </a:ext>
            </a:extLst>
          </p:cNvPr>
          <p:cNvPicPr>
            <a:picLocks noChangeAspect="1"/>
          </p:cNvPicPr>
          <p:nvPr/>
        </p:nvPicPr>
        <p:blipFill>
          <a:blip r:embed="rId2"/>
          <a:srcRect l="2389" r="914" b="-3"/>
          <a:stretch/>
        </p:blipFill>
        <p:spPr>
          <a:xfrm>
            <a:off x="6807855" y="711611"/>
            <a:ext cx="4998648" cy="5373329"/>
          </a:xfrm>
          <a:prstGeom prst="rect">
            <a:avLst/>
          </a:prstGeom>
        </p:spPr>
      </p:pic>
      <p:sp>
        <p:nvSpPr>
          <p:cNvPr id="7" name="TextBox 6">
            <a:extLst>
              <a:ext uri="{FF2B5EF4-FFF2-40B4-BE49-F238E27FC236}">
                <a16:creationId xmlns:a16="http://schemas.microsoft.com/office/drawing/2014/main" id="{CA97E380-1C82-F4FB-2C0C-4867BC4DEF47}"/>
              </a:ext>
            </a:extLst>
          </p:cNvPr>
          <p:cNvSpPr txBox="1"/>
          <p:nvPr/>
        </p:nvSpPr>
        <p:spPr>
          <a:xfrm>
            <a:off x="348582" y="993460"/>
            <a:ext cx="5577321" cy="637097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a:latin typeface="Bookman Old Style"/>
                <a:ea typeface="+mn-lt"/>
                <a:cs typeface="+mn-lt"/>
              </a:rPr>
              <a:t>Eyelash extensions are semi-permanent fibres that I am applying to one natural lash.</a:t>
            </a:r>
            <a:endParaRPr lang="en-US" sz="2400">
              <a:latin typeface="Bookman Old Style"/>
              <a:ea typeface="Wandohope"/>
            </a:endParaRPr>
          </a:p>
          <a:p>
            <a:r>
              <a:rPr lang="en-GB" sz="2400">
                <a:latin typeface="Bookman Old Style"/>
                <a:ea typeface="Wandohope"/>
              </a:rPr>
              <a:t>My job is to help the clients decide about their length, curl, fullness and thickness that will suit them nicely.</a:t>
            </a:r>
          </a:p>
          <a:p>
            <a:endParaRPr lang="en-GB" sz="2400">
              <a:latin typeface="Bookman Old Style"/>
              <a:ea typeface="+mn-lt"/>
              <a:cs typeface="+mn-lt"/>
            </a:endParaRPr>
          </a:p>
          <a:p>
            <a:r>
              <a:rPr lang="en-GB" sz="2400">
                <a:latin typeface="Bookman Old Style"/>
                <a:ea typeface="+mn-lt"/>
                <a:cs typeface="+mn-lt"/>
              </a:rPr>
              <a:t>The quality of my services is based on different models of eyelashes, these are:</a:t>
            </a:r>
            <a:endParaRPr lang="en-US" sz="2400">
              <a:latin typeface="Bookman Old Style"/>
              <a:ea typeface="+mn-lt"/>
              <a:cs typeface="+mn-lt"/>
            </a:endParaRPr>
          </a:p>
          <a:p>
            <a:pPr marL="457200" indent="-457200">
              <a:buFont typeface="Wingdings"/>
              <a:buChar char="Ø"/>
            </a:pPr>
            <a:r>
              <a:rPr lang="en-GB" sz="2400" b="1">
                <a:latin typeface="Bookman Old Style"/>
                <a:ea typeface="+mn-lt"/>
                <a:cs typeface="+mn-lt"/>
              </a:rPr>
              <a:t>Classic</a:t>
            </a:r>
            <a:endParaRPr lang="en-US" sz="2400" b="1">
              <a:latin typeface="Bookman Old Style"/>
              <a:ea typeface="+mn-lt"/>
              <a:cs typeface="+mn-lt"/>
            </a:endParaRPr>
          </a:p>
          <a:p>
            <a:pPr marL="342900" indent="-342900">
              <a:buFont typeface="Wingdings"/>
              <a:buChar char="Ø"/>
            </a:pPr>
            <a:r>
              <a:rPr lang="en-GB" sz="2400" b="1">
                <a:latin typeface="Bookman Old Style"/>
                <a:ea typeface="+mn-lt"/>
                <a:cs typeface="+mn-lt"/>
              </a:rPr>
              <a:t>Hybrid </a:t>
            </a:r>
            <a:endParaRPr lang="en-US" sz="2400" b="1">
              <a:latin typeface="Bookman Old Style"/>
              <a:ea typeface="+mn-lt"/>
              <a:cs typeface="+mn-lt"/>
            </a:endParaRPr>
          </a:p>
          <a:p>
            <a:pPr marL="342900" indent="-342900">
              <a:buFont typeface="Wingdings"/>
              <a:buChar char="Ø"/>
            </a:pPr>
            <a:r>
              <a:rPr lang="en-GB" sz="2400" b="1">
                <a:latin typeface="Bookman Old Style"/>
                <a:ea typeface="+mn-lt"/>
                <a:cs typeface="+mn-lt"/>
              </a:rPr>
              <a:t>Volume</a:t>
            </a:r>
            <a:endParaRPr lang="en-US" sz="2400" b="1">
              <a:latin typeface="Bookman Old Style"/>
              <a:ea typeface="+mn-lt"/>
              <a:cs typeface="+mn-lt"/>
            </a:endParaRPr>
          </a:p>
          <a:p>
            <a:pPr marL="342900" indent="-342900">
              <a:buFont typeface="Wingdings"/>
              <a:buChar char="Ø"/>
            </a:pPr>
            <a:r>
              <a:rPr lang="en-GB" sz="2400" b="1">
                <a:latin typeface="Bookman Old Style"/>
                <a:ea typeface="+mn-lt"/>
                <a:cs typeface="+mn-lt"/>
              </a:rPr>
              <a:t>Mega volume</a:t>
            </a:r>
          </a:p>
          <a:p>
            <a:endParaRPr lang="en-GB" sz="2400">
              <a:latin typeface="Univers Condensed"/>
            </a:endParaRPr>
          </a:p>
          <a:p>
            <a:endParaRPr lang="en-GB" sz="2400" b="1">
              <a:latin typeface="Univers Condensed"/>
            </a:endParaRPr>
          </a:p>
        </p:txBody>
      </p:sp>
      <p:sp>
        <p:nvSpPr>
          <p:cNvPr id="2" name="TextBox 1">
            <a:extLst>
              <a:ext uri="{FF2B5EF4-FFF2-40B4-BE49-F238E27FC236}">
                <a16:creationId xmlns:a16="http://schemas.microsoft.com/office/drawing/2014/main" id="{634A50F1-5485-7281-32B3-F3870B018268}"/>
              </a:ext>
            </a:extLst>
          </p:cNvPr>
          <p:cNvSpPr txBox="1"/>
          <p:nvPr/>
        </p:nvSpPr>
        <p:spPr>
          <a:xfrm>
            <a:off x="952146" y="27993"/>
            <a:ext cx="497934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rgbClr val="E807E1"/>
                </a:solidFill>
                <a:latin typeface="Harrington"/>
              </a:rPr>
              <a:t>1. Description product</a:t>
            </a:r>
          </a:p>
        </p:txBody>
      </p:sp>
    </p:spTree>
    <p:extLst>
      <p:ext uri="{BB962C8B-B14F-4D97-AF65-F5344CB8AC3E}">
        <p14:creationId xmlns:p14="http://schemas.microsoft.com/office/powerpoint/2010/main" val="227300376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descr="A close up of eyelashes&#10;&#10;AI-generated content may be incorrect.">
            <a:extLst>
              <a:ext uri="{FF2B5EF4-FFF2-40B4-BE49-F238E27FC236}">
                <a16:creationId xmlns:a16="http://schemas.microsoft.com/office/drawing/2014/main" id="{2777C3DF-A3F5-6BDA-D509-B6FEF4612ABF}"/>
              </a:ext>
            </a:extLst>
          </p:cNvPr>
          <p:cNvPicPr>
            <a:picLocks noChangeAspect="1"/>
          </p:cNvPicPr>
          <p:nvPr/>
        </p:nvPicPr>
        <p:blipFill>
          <a:blip r:embed="rId2"/>
          <a:srcRect t="20505" r="157" b="23334"/>
          <a:stretch/>
        </p:blipFill>
        <p:spPr>
          <a:xfrm>
            <a:off x="21" y="10"/>
            <a:ext cx="12191980" cy="6857990"/>
          </a:xfrm>
          <a:prstGeom prst="rect">
            <a:avLst/>
          </a:prstGeom>
        </p:spPr>
      </p:pic>
      <p:sp>
        <p:nvSpPr>
          <p:cNvPr id="3" name="Subtitle 2"/>
          <p:cNvSpPr>
            <a:spLocks noGrp="1"/>
          </p:cNvSpPr>
          <p:nvPr>
            <p:ph type="subTitle" idx="1"/>
          </p:nvPr>
        </p:nvSpPr>
        <p:spPr>
          <a:xfrm>
            <a:off x="-5149" y="5567517"/>
            <a:ext cx="11966371" cy="974347"/>
          </a:xfrm>
        </p:spPr>
        <p:txBody>
          <a:bodyPr vert="horz" lIns="91440" tIns="45720" rIns="91440" bIns="45720" rtlCol="0" anchor="ctr">
            <a:noAutofit/>
          </a:bodyPr>
          <a:lstStyle/>
          <a:p>
            <a:pPr algn="r"/>
            <a:r>
              <a:rPr lang="en-GB" sz="5400">
                <a:solidFill>
                  <a:srgbClr val="7030A0"/>
                </a:solidFill>
                <a:latin typeface="Freestyle Script"/>
              </a:rPr>
              <a:t>'Lash extension that makes every client feel beautiful every day.</a:t>
            </a:r>
            <a:r>
              <a:rPr lang="en-GB" sz="4800">
                <a:solidFill>
                  <a:srgbClr val="7030A0"/>
                </a:solidFill>
                <a:latin typeface="Freestyle Script"/>
              </a:rPr>
              <a:t>'</a:t>
            </a:r>
          </a:p>
        </p:txBody>
      </p:sp>
      <p:sp>
        <p:nvSpPr>
          <p:cNvPr id="2" name="TextBox 1">
            <a:extLst>
              <a:ext uri="{FF2B5EF4-FFF2-40B4-BE49-F238E27FC236}">
                <a16:creationId xmlns:a16="http://schemas.microsoft.com/office/drawing/2014/main" id="{A62FE915-8C48-F972-61AC-60C49FB90873}"/>
              </a:ext>
            </a:extLst>
          </p:cNvPr>
          <p:cNvSpPr txBox="1"/>
          <p:nvPr/>
        </p:nvSpPr>
        <p:spPr>
          <a:xfrm>
            <a:off x="3044048" y="247269"/>
            <a:ext cx="5368172" cy="523220"/>
          </a:xfrm>
          <a:prstGeom prst="rect">
            <a:avLst/>
          </a:prstGeom>
          <a:noFill/>
          <a:ln>
            <a:noFill/>
          </a:ln>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marL="514350" indent="-514350">
              <a:buAutoNum type="arabicPeriod"/>
            </a:pPr>
            <a:r>
              <a:rPr lang="en-GB" sz="2800" b="1">
                <a:solidFill>
                  <a:srgbClr val="E807E1"/>
                </a:solidFill>
                <a:latin typeface="Harrington"/>
              </a:rPr>
              <a:t>Name and mission statement</a:t>
            </a:r>
            <a:endParaRPr lang="en-US"/>
          </a:p>
        </p:txBody>
      </p: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C0B7AFA1-DDCC-6B2D-AC7F-861048B9143B}"/>
              </a:ext>
            </a:extLst>
          </p:cNvPr>
          <p:cNvSpPr>
            <a:spLocks noGrp="1"/>
          </p:cNvSpPr>
          <p:nvPr>
            <p:ph idx="1"/>
          </p:nvPr>
        </p:nvSpPr>
        <p:spPr>
          <a:xfrm>
            <a:off x="-1854085" y="1282310"/>
            <a:ext cx="8985812" cy="674698"/>
          </a:xfrm>
        </p:spPr>
        <p:txBody>
          <a:bodyPr vert="horz" lIns="91440" tIns="45720" rIns="91440" bIns="45720" rtlCol="0" anchor="t">
            <a:normAutofit/>
          </a:bodyPr>
          <a:lstStyle/>
          <a:p>
            <a:pPr marL="0" indent="0" algn="ctr">
              <a:buNone/>
            </a:pPr>
            <a:r>
              <a:rPr lang="en-GB" sz="3200">
                <a:latin typeface="Wandohope"/>
                <a:ea typeface="Wandohope"/>
              </a:rPr>
              <a:t>   My status will be a sole trader </a:t>
            </a:r>
            <a:endParaRPr lang="en-US" sz="3200"/>
          </a:p>
        </p:txBody>
      </p:sp>
      <p:sp>
        <p:nvSpPr>
          <p:cNvPr id="4" name="Date Placeholder 3">
            <a:extLst>
              <a:ext uri="{FF2B5EF4-FFF2-40B4-BE49-F238E27FC236}">
                <a16:creationId xmlns:a16="http://schemas.microsoft.com/office/drawing/2014/main" id="{5883D520-8E21-D638-F444-A46FB9C98D97}"/>
              </a:ext>
            </a:extLst>
          </p:cNvPr>
          <p:cNvSpPr>
            <a:spLocks noGrp="1"/>
          </p:cNvSpPr>
          <p:nvPr>
            <p:ph type="dt" sz="half" idx="10"/>
          </p:nvPr>
        </p:nvSpPr>
        <p:spPr/>
        <p:txBody>
          <a:bodyPr/>
          <a:lstStyle/>
          <a:p>
            <a:fld id="{AC82986B-857E-4AF0-8EA1-952E6524F0D2}" type="datetime1">
              <a:t>3/26/2025</a:t>
            </a:fld>
            <a:endParaRPr lang="en-US"/>
          </a:p>
        </p:txBody>
      </p:sp>
      <p:sp>
        <p:nvSpPr>
          <p:cNvPr id="5" name="Footer Placeholder 4">
            <a:extLst>
              <a:ext uri="{FF2B5EF4-FFF2-40B4-BE49-F238E27FC236}">
                <a16:creationId xmlns:a16="http://schemas.microsoft.com/office/drawing/2014/main" id="{B94D3681-E898-F573-0F1B-3B7407BD301F}"/>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6AA4C76A-8723-F62F-FB00-0E281C8FCA7D}"/>
              </a:ext>
            </a:extLst>
          </p:cNvPr>
          <p:cNvSpPr>
            <a:spLocks noGrp="1"/>
          </p:cNvSpPr>
          <p:nvPr>
            <p:ph type="sldNum" sz="quarter" idx="12"/>
          </p:nvPr>
        </p:nvSpPr>
        <p:spPr/>
        <p:txBody>
          <a:bodyPr/>
          <a:lstStyle/>
          <a:p>
            <a:fld id="{6E91CC32-6A6B-4E2E-BBA1-6864F305DA26}" type="slidenum">
              <a:rPr lang="en-US" dirty="0"/>
              <a:t>5</a:t>
            </a:fld>
            <a:endParaRPr lang="en-US"/>
          </a:p>
        </p:txBody>
      </p:sp>
      <p:graphicFrame>
        <p:nvGraphicFramePr>
          <p:cNvPr id="9" name="Table 8">
            <a:extLst>
              <a:ext uri="{FF2B5EF4-FFF2-40B4-BE49-F238E27FC236}">
                <a16:creationId xmlns:a16="http://schemas.microsoft.com/office/drawing/2014/main" id="{7E0CD3E3-856F-DD80-1550-DD6DBB2D3118}"/>
              </a:ext>
            </a:extLst>
          </p:cNvPr>
          <p:cNvGraphicFramePr>
            <a:graphicFrameLocks noGrp="1"/>
          </p:cNvGraphicFramePr>
          <p:nvPr>
            <p:extLst>
              <p:ext uri="{D42A27DB-BD31-4B8C-83A1-F6EECF244321}">
                <p14:modId xmlns:p14="http://schemas.microsoft.com/office/powerpoint/2010/main" val="1095818972"/>
              </p:ext>
            </p:extLst>
          </p:nvPr>
        </p:nvGraphicFramePr>
        <p:xfrm>
          <a:off x="307258" y="1978741"/>
          <a:ext cx="8962679" cy="4376199"/>
        </p:xfrm>
        <a:graphic>
          <a:graphicData uri="http://schemas.openxmlformats.org/drawingml/2006/table">
            <a:tbl>
              <a:tblPr firstRow="1" bandRow="1">
                <a:tableStyleId>{5C22544A-7EE6-4342-B048-85BDC9FD1C3A}</a:tableStyleId>
              </a:tblPr>
              <a:tblGrid>
                <a:gridCol w="4376333">
                  <a:extLst>
                    <a:ext uri="{9D8B030D-6E8A-4147-A177-3AD203B41FA5}">
                      <a16:colId xmlns:a16="http://schemas.microsoft.com/office/drawing/2014/main" val="3031178133"/>
                    </a:ext>
                  </a:extLst>
                </a:gridCol>
                <a:gridCol w="4586346">
                  <a:extLst>
                    <a:ext uri="{9D8B030D-6E8A-4147-A177-3AD203B41FA5}">
                      <a16:colId xmlns:a16="http://schemas.microsoft.com/office/drawing/2014/main" val="4157295305"/>
                    </a:ext>
                  </a:extLst>
                </a:gridCol>
              </a:tblGrid>
              <a:tr h="895131">
                <a:tc>
                  <a:txBody>
                    <a:bodyPr/>
                    <a:lstStyle/>
                    <a:p>
                      <a:pPr algn="ctr"/>
                      <a:r>
                        <a:rPr lang="en-GB" sz="4400" dirty="0">
                          <a:solidFill>
                            <a:srgbClr val="E807E1"/>
                          </a:solidFill>
                          <a:latin typeface="Harrington"/>
                        </a:rPr>
                        <a:t>Pros</a:t>
                      </a:r>
                    </a:p>
                  </a:txBody>
                  <a:tcPr>
                    <a:solidFill>
                      <a:schemeClr val="bg1"/>
                    </a:solidFill>
                  </a:tcPr>
                </a:tc>
                <a:tc>
                  <a:txBody>
                    <a:bodyPr/>
                    <a:lstStyle/>
                    <a:p>
                      <a:pPr lvl="0" algn="ctr">
                        <a:buNone/>
                      </a:pPr>
                      <a:r>
                        <a:rPr lang="en-GB" sz="4400" b="1" i="0" u="none" strike="noStrike" noProof="0" dirty="0">
                          <a:solidFill>
                            <a:srgbClr val="E807E1"/>
                          </a:solidFill>
                          <a:latin typeface="Harrington"/>
                        </a:rPr>
                        <a:t>Cons</a:t>
                      </a:r>
                      <a:endParaRPr lang="en-US" dirty="0">
                        <a:solidFill>
                          <a:srgbClr val="E807E1"/>
                        </a:solidFill>
                      </a:endParaRPr>
                    </a:p>
                  </a:txBody>
                  <a:tcPr>
                    <a:solidFill>
                      <a:schemeClr val="bg1"/>
                    </a:solidFill>
                  </a:tcPr>
                </a:tc>
                <a:extLst>
                  <a:ext uri="{0D108BD9-81ED-4DB2-BD59-A6C34878D82A}">
                    <a16:rowId xmlns:a16="http://schemas.microsoft.com/office/drawing/2014/main" val="3036573057"/>
                  </a:ext>
                </a:extLst>
              </a:tr>
              <a:tr h="3481068">
                <a:tc>
                  <a:txBody>
                    <a:bodyPr/>
                    <a:lstStyle/>
                    <a:p>
                      <a:pPr marL="342900" lvl="0" indent="-342900">
                        <a:buFont typeface="Arial"/>
                        <a:buChar char="•"/>
                      </a:pPr>
                      <a:r>
                        <a:rPr lang="en-GB" sz="2000" b="0" i="0" u="none" strike="noStrike" noProof="0" dirty="0">
                          <a:solidFill>
                            <a:schemeClr val="tx1"/>
                          </a:solidFill>
                          <a:latin typeface="Bookman Old Style"/>
                        </a:rPr>
                        <a:t>In charge of daily operations and decision-making (Jessica Drew, 2024).</a:t>
                      </a:r>
                    </a:p>
                    <a:p>
                      <a:pPr marL="342900" lvl="0" indent="-342900">
                        <a:buFont typeface="Arial"/>
                        <a:buChar char="•"/>
                      </a:pPr>
                      <a:r>
                        <a:rPr lang="en-GB" sz="2000" b="0" i="0" u="none" strike="noStrike" noProof="0" dirty="0">
                          <a:solidFill>
                            <a:schemeClr val="tx1"/>
                          </a:solidFill>
                          <a:latin typeface="Bookman Old Style"/>
                        </a:rPr>
                        <a:t>Any profits are mine after taxes are paid. </a:t>
                      </a:r>
                    </a:p>
                    <a:p>
                      <a:pPr marL="342900" lvl="0" indent="-342900">
                        <a:buFont typeface="Arial"/>
                        <a:buChar char="•"/>
                      </a:pPr>
                      <a:r>
                        <a:rPr lang="en-GB" sz="2000" b="0" i="0" u="none" strike="noStrike" noProof="0" dirty="0">
                          <a:solidFill>
                            <a:schemeClr val="tx1"/>
                          </a:solidFill>
                          <a:latin typeface="Bookman Old Style"/>
                        </a:rPr>
                        <a:t>It gives me flexibility.</a:t>
                      </a:r>
                    </a:p>
                    <a:p>
                      <a:pPr marL="342900" lvl="0" indent="-342900">
                        <a:buFont typeface="Arial"/>
                        <a:buChar char="•"/>
                      </a:pPr>
                      <a:r>
                        <a:rPr lang="en-GB" sz="2000" b="0" i="0" u="none" strike="noStrike" noProof="0" dirty="0">
                          <a:solidFill>
                            <a:schemeClr val="tx1"/>
                          </a:solidFill>
                          <a:latin typeface="Bookman Old Style"/>
                        </a:rPr>
                        <a:t>Reduced requirements and simpler procedures for business taxes (Wood, 2020).</a:t>
                      </a:r>
                    </a:p>
                  </a:txBody>
                  <a:tcPr>
                    <a:solidFill>
                      <a:srgbClr val="E807E1"/>
                    </a:solidFill>
                  </a:tcPr>
                </a:tc>
                <a:tc>
                  <a:txBody>
                    <a:bodyPr/>
                    <a:lstStyle/>
                    <a:p>
                      <a:pPr marL="285750" lvl="0" indent="-285750" algn="l">
                        <a:lnSpc>
                          <a:spcPct val="100000"/>
                        </a:lnSpc>
                        <a:spcBef>
                          <a:spcPts val="0"/>
                        </a:spcBef>
                        <a:spcAft>
                          <a:spcPts val="0"/>
                        </a:spcAft>
                        <a:buFont typeface="Arial"/>
                        <a:buChar char="•"/>
                      </a:pPr>
                      <a:r>
                        <a:rPr lang="en-GB" sz="2000" b="0" i="0" u="none" strike="noStrike" noProof="0" dirty="0">
                          <a:solidFill>
                            <a:schemeClr val="tx1"/>
                          </a:solidFill>
                          <a:latin typeface="Bookman Old Style"/>
                        </a:rPr>
                        <a:t>I have unlimited liability, which means that any debts the company accrues are my responsibility (Maguire,2024).</a:t>
                      </a:r>
                    </a:p>
                    <a:p>
                      <a:pPr marL="285750" lvl="0" indent="-285750" algn="l">
                        <a:lnSpc>
                          <a:spcPct val="100000"/>
                        </a:lnSpc>
                        <a:spcBef>
                          <a:spcPts val="0"/>
                        </a:spcBef>
                        <a:spcAft>
                          <a:spcPts val="0"/>
                        </a:spcAft>
                        <a:buFont typeface="Arial"/>
                        <a:buChar char="•"/>
                      </a:pPr>
                      <a:r>
                        <a:rPr lang="en-GB" sz="2000" b="0" i="0" u="none" strike="noStrike" noProof="0" dirty="0">
                          <a:solidFill>
                            <a:schemeClr val="tx1"/>
                          </a:solidFill>
                          <a:latin typeface="Bookman Old Style"/>
                        </a:rPr>
                        <a:t>Unpaid holidays and sickness.</a:t>
                      </a:r>
                    </a:p>
                    <a:p>
                      <a:pPr marL="285750" lvl="0" indent="-285750" algn="l">
                        <a:lnSpc>
                          <a:spcPct val="100000"/>
                        </a:lnSpc>
                        <a:spcBef>
                          <a:spcPts val="0"/>
                        </a:spcBef>
                        <a:spcAft>
                          <a:spcPts val="0"/>
                        </a:spcAft>
                        <a:buFont typeface="Arial"/>
                        <a:buChar char="•"/>
                      </a:pPr>
                      <a:r>
                        <a:rPr lang="en-GB" sz="2000" b="0" i="0" u="none" strike="noStrike" noProof="0" dirty="0">
                          <a:solidFill>
                            <a:schemeClr val="tx1"/>
                          </a:solidFill>
                          <a:latin typeface="Bookman Old Style"/>
                        </a:rPr>
                        <a:t>Decision responsibility.</a:t>
                      </a:r>
                    </a:p>
                    <a:p>
                      <a:pPr marL="285750" lvl="0" indent="-285750" algn="l">
                        <a:lnSpc>
                          <a:spcPct val="100000"/>
                        </a:lnSpc>
                        <a:spcBef>
                          <a:spcPts val="0"/>
                        </a:spcBef>
                        <a:spcAft>
                          <a:spcPts val="0"/>
                        </a:spcAft>
                        <a:buFont typeface="Arial"/>
                        <a:buChar char="•"/>
                      </a:pPr>
                      <a:r>
                        <a:rPr lang="en-GB" sz="2000" b="0" i="0" u="none" strike="noStrike" noProof="0" dirty="0">
                          <a:solidFill>
                            <a:schemeClr val="tx1"/>
                          </a:solidFill>
                          <a:latin typeface="Bookman Old Style"/>
                        </a:rPr>
                        <a:t>No help from other for business matters.</a:t>
                      </a:r>
                    </a:p>
                    <a:p>
                      <a:pPr marL="285750" lvl="0" indent="-285750" algn="l">
                        <a:lnSpc>
                          <a:spcPct val="100000"/>
                        </a:lnSpc>
                        <a:spcBef>
                          <a:spcPts val="0"/>
                        </a:spcBef>
                        <a:spcAft>
                          <a:spcPts val="0"/>
                        </a:spcAft>
                        <a:buFont typeface="Arial"/>
                        <a:buChar char="•"/>
                      </a:pPr>
                      <a:endParaRPr lang="en-GB" sz="1800" b="0" i="0" u="none" strike="noStrike" noProof="0">
                        <a:solidFill>
                          <a:schemeClr val="tx1"/>
                        </a:solidFill>
                        <a:latin typeface="Bookman Old Style"/>
                      </a:endParaRPr>
                    </a:p>
                    <a:p>
                      <a:pPr marL="285750" lvl="0" indent="-285750" algn="l">
                        <a:lnSpc>
                          <a:spcPct val="100000"/>
                        </a:lnSpc>
                        <a:spcBef>
                          <a:spcPts val="0"/>
                        </a:spcBef>
                        <a:spcAft>
                          <a:spcPts val="0"/>
                        </a:spcAft>
                        <a:buFont typeface="Arial"/>
                        <a:buChar char="•"/>
                      </a:pPr>
                      <a:endParaRPr lang="en-GB" sz="1800" b="0" i="0" u="none" strike="noStrike" noProof="0">
                        <a:solidFill>
                          <a:schemeClr val="tx1"/>
                        </a:solidFill>
                        <a:latin typeface="Bookman Old Style"/>
                      </a:endParaRPr>
                    </a:p>
                    <a:p>
                      <a:pPr lvl="0">
                        <a:buNone/>
                      </a:pPr>
                      <a:endParaRPr lang="en-GB" sz="1800">
                        <a:solidFill>
                          <a:schemeClr val="tx1"/>
                        </a:solidFill>
                        <a:latin typeface="Bookman Old Style"/>
                      </a:endParaRPr>
                    </a:p>
                  </a:txBody>
                  <a:tcPr>
                    <a:solidFill>
                      <a:srgbClr val="E807E1"/>
                    </a:solidFill>
                  </a:tcPr>
                </a:tc>
                <a:extLst>
                  <a:ext uri="{0D108BD9-81ED-4DB2-BD59-A6C34878D82A}">
                    <a16:rowId xmlns:a16="http://schemas.microsoft.com/office/drawing/2014/main" val="1620621746"/>
                  </a:ext>
                </a:extLst>
              </a:tr>
            </a:tbl>
          </a:graphicData>
        </a:graphic>
      </p:graphicFrame>
      <p:pic>
        <p:nvPicPr>
          <p:cNvPr id="7" name="Graphic 6" descr="Handshake with solid fill">
            <a:extLst>
              <a:ext uri="{FF2B5EF4-FFF2-40B4-BE49-F238E27FC236}">
                <a16:creationId xmlns:a16="http://schemas.microsoft.com/office/drawing/2014/main" id="{38DC5018-AB7D-842B-2C21-80EB34A68643}"/>
              </a:ext>
            </a:extLst>
          </p:cNvPr>
          <p:cNvPicPr>
            <a:picLocks noChangeAspect="1"/>
          </p:cNvPicPr>
          <p:nvPr/>
        </p:nvPicPr>
        <p:blipFill>
          <a:blip r:embed="rId2">
            <a:extLst>
              <a:ext uri="{96DAC541-7B7A-43D3-8B79-37D633B846F1}">
                <asvg:svgBlip xmlns:asvg="http://schemas.microsoft.com/office/drawing/2016/SVG/main" r:embed="rId3"/>
              </a:ext>
            </a:extLst>
          </a:blip>
          <a:stretch>
            <a:fillRect/>
          </a:stretch>
        </p:blipFill>
        <p:spPr>
          <a:xfrm>
            <a:off x="5638175" y="267929"/>
            <a:ext cx="914400" cy="914400"/>
          </a:xfrm>
          <a:prstGeom prst="rect">
            <a:avLst/>
          </a:prstGeom>
        </p:spPr>
      </p:pic>
      <p:sp>
        <p:nvSpPr>
          <p:cNvPr id="11" name="Rectangle: Rounded Corners 10">
            <a:extLst>
              <a:ext uri="{FF2B5EF4-FFF2-40B4-BE49-F238E27FC236}">
                <a16:creationId xmlns:a16="http://schemas.microsoft.com/office/drawing/2014/main" id="{D2A58569-3825-83F9-6D9D-8BB025D39CA8}"/>
              </a:ext>
            </a:extLst>
          </p:cNvPr>
          <p:cNvSpPr/>
          <p:nvPr/>
        </p:nvSpPr>
        <p:spPr>
          <a:xfrm>
            <a:off x="9268145" y="1180297"/>
            <a:ext cx="2309553" cy="783198"/>
          </a:xfrm>
          <a:prstGeom prst="roundRect">
            <a:avLst/>
          </a:prstGeom>
          <a:solidFill>
            <a:schemeClr val="bg1"/>
          </a:solidFill>
          <a:ln>
            <a:solidFill>
              <a:schemeClr val="bg1"/>
            </a:solidFill>
          </a:ln>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000" b="1">
                <a:solidFill>
                  <a:srgbClr val="E807E1"/>
                </a:solidFill>
                <a:latin typeface="Wandohope"/>
                <a:ea typeface="Wandohope"/>
              </a:rPr>
              <a:t>FORMS OF BUSINESS OWNERSHIP</a:t>
            </a:r>
            <a:endParaRPr lang="en-US" sz="2000" b="1">
              <a:solidFill>
                <a:srgbClr val="E807E1"/>
              </a:solidFill>
              <a:latin typeface="Wandohope"/>
              <a:ea typeface="Wandohope"/>
            </a:endParaRPr>
          </a:p>
        </p:txBody>
      </p:sp>
      <p:graphicFrame>
        <p:nvGraphicFramePr>
          <p:cNvPr id="8" name="Diagram 7">
            <a:extLst>
              <a:ext uri="{FF2B5EF4-FFF2-40B4-BE49-F238E27FC236}">
                <a16:creationId xmlns:a16="http://schemas.microsoft.com/office/drawing/2014/main" id="{25541480-3F25-7477-1CC7-ED315385C022}"/>
              </a:ext>
            </a:extLst>
          </p:cNvPr>
          <p:cNvGraphicFramePr/>
          <p:nvPr>
            <p:extLst>
              <p:ext uri="{D42A27DB-BD31-4B8C-83A1-F6EECF244321}">
                <p14:modId xmlns:p14="http://schemas.microsoft.com/office/powerpoint/2010/main" val="3165432123"/>
              </p:ext>
            </p:extLst>
          </p:nvPr>
        </p:nvGraphicFramePr>
        <p:xfrm>
          <a:off x="6931745" y="76198"/>
          <a:ext cx="6980902" cy="2993925"/>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
        <p:nvSpPr>
          <p:cNvPr id="57" name="TextBox 56">
            <a:extLst>
              <a:ext uri="{FF2B5EF4-FFF2-40B4-BE49-F238E27FC236}">
                <a16:creationId xmlns:a16="http://schemas.microsoft.com/office/drawing/2014/main" id="{71BB5262-8C3A-C52C-C4FF-BC930E652788}"/>
              </a:ext>
            </a:extLst>
          </p:cNvPr>
          <p:cNvSpPr txBox="1"/>
          <p:nvPr/>
        </p:nvSpPr>
        <p:spPr>
          <a:xfrm>
            <a:off x="1382580" y="395445"/>
            <a:ext cx="446581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rgbClr val="E807E1"/>
                </a:solidFill>
                <a:latin typeface="Harrington"/>
              </a:rPr>
              <a:t>1.2. Legal Status</a:t>
            </a:r>
          </a:p>
        </p:txBody>
      </p:sp>
    </p:spTree>
    <p:extLst>
      <p:ext uri="{BB962C8B-B14F-4D97-AF65-F5344CB8AC3E}">
        <p14:creationId xmlns:p14="http://schemas.microsoft.com/office/powerpoint/2010/main" val="327406751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4C035655-04AA-AE1C-D572-84DE28B5D0A6}"/>
              </a:ext>
            </a:extLst>
          </p:cNvPr>
          <p:cNvSpPr>
            <a:spLocks noGrp="1"/>
          </p:cNvSpPr>
          <p:nvPr>
            <p:ph type="dt" sz="half" idx="10"/>
          </p:nvPr>
        </p:nvSpPr>
        <p:spPr/>
        <p:txBody>
          <a:bodyPr/>
          <a:lstStyle/>
          <a:p>
            <a:fld id="{28346861-5739-47E6-8E49-B0316CCBE52D}" type="datetime1">
              <a:t>3/26/2025</a:t>
            </a:fld>
            <a:endParaRPr lang="en-US"/>
          </a:p>
        </p:txBody>
      </p:sp>
      <p:sp>
        <p:nvSpPr>
          <p:cNvPr id="5" name="Footer Placeholder 4">
            <a:extLst>
              <a:ext uri="{FF2B5EF4-FFF2-40B4-BE49-F238E27FC236}">
                <a16:creationId xmlns:a16="http://schemas.microsoft.com/office/drawing/2014/main" id="{7DB0E000-81DB-8F4F-C756-AD7A4883F77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55FE0C9C-D76F-1F49-74F1-C3476D255FEC}"/>
              </a:ext>
            </a:extLst>
          </p:cNvPr>
          <p:cNvSpPr>
            <a:spLocks noGrp="1"/>
          </p:cNvSpPr>
          <p:nvPr>
            <p:ph type="sldNum" sz="quarter" idx="12"/>
          </p:nvPr>
        </p:nvSpPr>
        <p:spPr/>
        <p:txBody>
          <a:bodyPr/>
          <a:lstStyle/>
          <a:p>
            <a:fld id="{6E91CC32-6A6B-4E2E-BBA1-6864F305DA26}" type="slidenum">
              <a:rPr lang="en-US" dirty="0"/>
              <a:t>6</a:t>
            </a:fld>
            <a:endParaRPr lang="en-US"/>
          </a:p>
        </p:txBody>
      </p:sp>
      <p:graphicFrame>
        <p:nvGraphicFramePr>
          <p:cNvPr id="8" name="Table 7">
            <a:extLst>
              <a:ext uri="{FF2B5EF4-FFF2-40B4-BE49-F238E27FC236}">
                <a16:creationId xmlns:a16="http://schemas.microsoft.com/office/drawing/2014/main" id="{50E264C5-7B8B-9046-00AC-163EECF88E8C}"/>
              </a:ext>
            </a:extLst>
          </p:cNvPr>
          <p:cNvGraphicFramePr>
            <a:graphicFrameLocks noGrp="1"/>
          </p:cNvGraphicFramePr>
          <p:nvPr>
            <p:extLst>
              <p:ext uri="{D42A27DB-BD31-4B8C-83A1-F6EECF244321}">
                <p14:modId xmlns:p14="http://schemas.microsoft.com/office/powerpoint/2010/main" val="1107990765"/>
              </p:ext>
            </p:extLst>
          </p:nvPr>
        </p:nvGraphicFramePr>
        <p:xfrm>
          <a:off x="282677" y="1290483"/>
          <a:ext cx="11707000" cy="1005840"/>
        </p:xfrm>
        <a:graphic>
          <a:graphicData uri="http://schemas.openxmlformats.org/drawingml/2006/table">
            <a:tbl>
              <a:tblPr firstRow="1" bandRow="1">
                <a:tableStyleId>{5C22544A-7EE6-4342-B048-85BDC9FD1C3A}</a:tableStyleId>
              </a:tblPr>
              <a:tblGrid>
                <a:gridCol w="3324314">
                  <a:extLst>
                    <a:ext uri="{9D8B030D-6E8A-4147-A177-3AD203B41FA5}">
                      <a16:colId xmlns:a16="http://schemas.microsoft.com/office/drawing/2014/main" val="272931545"/>
                    </a:ext>
                  </a:extLst>
                </a:gridCol>
                <a:gridCol w="2998921">
                  <a:extLst>
                    <a:ext uri="{9D8B030D-6E8A-4147-A177-3AD203B41FA5}">
                      <a16:colId xmlns:a16="http://schemas.microsoft.com/office/drawing/2014/main" val="1765175375"/>
                    </a:ext>
                  </a:extLst>
                </a:gridCol>
                <a:gridCol w="2719952">
                  <a:extLst>
                    <a:ext uri="{9D8B030D-6E8A-4147-A177-3AD203B41FA5}">
                      <a16:colId xmlns:a16="http://schemas.microsoft.com/office/drawing/2014/main" val="1278204403"/>
                    </a:ext>
                  </a:extLst>
                </a:gridCol>
                <a:gridCol w="2663813">
                  <a:extLst>
                    <a:ext uri="{9D8B030D-6E8A-4147-A177-3AD203B41FA5}">
                      <a16:colId xmlns:a16="http://schemas.microsoft.com/office/drawing/2014/main" val="2300504695"/>
                    </a:ext>
                  </a:extLst>
                </a:gridCol>
              </a:tblGrid>
              <a:tr h="679987">
                <a:tc>
                  <a:txBody>
                    <a:bodyPr/>
                    <a:lstStyle/>
                    <a:p>
                      <a:pPr algn="ctr"/>
                      <a:r>
                        <a:rPr lang="en-GB" sz="2000" b="1" dirty="0">
                          <a:solidFill>
                            <a:schemeClr val="tx1"/>
                          </a:solidFill>
                          <a:latin typeface="Bookman Old Style"/>
                        </a:rPr>
                        <a:t>Grow a loyal customer base</a:t>
                      </a:r>
                    </a:p>
                  </a:txBody>
                  <a:tcPr>
                    <a:solidFill>
                      <a:srgbClr val="E807E1"/>
                    </a:solidFill>
                  </a:tcPr>
                </a:tc>
                <a:tc>
                  <a:txBody>
                    <a:bodyPr/>
                    <a:lstStyle/>
                    <a:p>
                      <a:pPr lvl="0">
                        <a:buNone/>
                      </a:pPr>
                      <a:r>
                        <a:rPr lang="en-GB" sz="2000" b="1" i="0" u="none" strike="noStrike" noProof="0" dirty="0">
                          <a:latin typeface="Bookman Old Style"/>
                        </a:rPr>
                        <a:t>Expanding my business to eyebrows services</a:t>
                      </a:r>
                      <a:endParaRPr lang="en-US" sz="2000" b="1" dirty="0">
                        <a:latin typeface="Bookman Old Style"/>
                      </a:endParaRPr>
                    </a:p>
                  </a:txBody>
                  <a:tcPr>
                    <a:solidFill>
                      <a:srgbClr val="E807E1"/>
                    </a:solidFill>
                  </a:tcPr>
                </a:tc>
                <a:tc>
                  <a:txBody>
                    <a:bodyPr/>
                    <a:lstStyle/>
                    <a:p>
                      <a:r>
                        <a:rPr lang="en-GB" sz="2000" dirty="0">
                          <a:latin typeface="Bookman Old Style"/>
                        </a:rPr>
                        <a:t>Become a trainer in lash and brows industry</a:t>
                      </a:r>
                    </a:p>
                  </a:txBody>
                  <a:tcPr>
                    <a:solidFill>
                      <a:srgbClr val="E807E1"/>
                    </a:solidFill>
                  </a:tcPr>
                </a:tc>
                <a:tc>
                  <a:txBody>
                    <a:bodyPr/>
                    <a:lstStyle/>
                    <a:p>
                      <a:pPr lvl="0">
                        <a:buNone/>
                      </a:pPr>
                      <a:r>
                        <a:rPr lang="en-GB" sz="2000" dirty="0">
                          <a:latin typeface="Bookman Old Style"/>
                        </a:rPr>
                        <a:t>Enhance Social Media Marketing</a:t>
                      </a:r>
                    </a:p>
                  </a:txBody>
                  <a:tcPr>
                    <a:solidFill>
                      <a:srgbClr val="E807E1"/>
                    </a:solidFill>
                  </a:tcPr>
                </a:tc>
                <a:extLst>
                  <a:ext uri="{0D108BD9-81ED-4DB2-BD59-A6C34878D82A}">
                    <a16:rowId xmlns:a16="http://schemas.microsoft.com/office/drawing/2014/main" val="3793039532"/>
                  </a:ext>
                </a:extLst>
              </a:tr>
            </a:tbl>
          </a:graphicData>
        </a:graphic>
      </p:graphicFrame>
      <p:graphicFrame>
        <p:nvGraphicFramePr>
          <p:cNvPr id="3" name="Table 2">
            <a:extLst>
              <a:ext uri="{FF2B5EF4-FFF2-40B4-BE49-F238E27FC236}">
                <a16:creationId xmlns:a16="http://schemas.microsoft.com/office/drawing/2014/main" id="{C8EAB881-0C7C-45B5-4CEE-D03EFD982B7F}"/>
              </a:ext>
            </a:extLst>
          </p:cNvPr>
          <p:cNvGraphicFramePr>
            <a:graphicFrameLocks noGrp="1"/>
          </p:cNvGraphicFramePr>
          <p:nvPr>
            <p:extLst>
              <p:ext uri="{D42A27DB-BD31-4B8C-83A1-F6EECF244321}">
                <p14:modId xmlns:p14="http://schemas.microsoft.com/office/powerpoint/2010/main" val="1465094337"/>
              </p:ext>
            </p:extLst>
          </p:nvPr>
        </p:nvGraphicFramePr>
        <p:xfrm>
          <a:off x="294967" y="3256935"/>
          <a:ext cx="11644147" cy="3444240"/>
        </p:xfrm>
        <a:graphic>
          <a:graphicData uri="http://schemas.openxmlformats.org/drawingml/2006/table">
            <a:tbl>
              <a:tblPr firstRow="1" bandRow="1">
                <a:tableStyleId>{5C22544A-7EE6-4342-B048-85BDC9FD1C3A}</a:tableStyleId>
              </a:tblPr>
              <a:tblGrid>
                <a:gridCol w="3319751">
                  <a:extLst>
                    <a:ext uri="{9D8B030D-6E8A-4147-A177-3AD203B41FA5}">
                      <a16:colId xmlns:a16="http://schemas.microsoft.com/office/drawing/2014/main" val="257355571"/>
                    </a:ext>
                  </a:extLst>
                </a:gridCol>
                <a:gridCol w="3016424">
                  <a:extLst>
                    <a:ext uri="{9D8B030D-6E8A-4147-A177-3AD203B41FA5}">
                      <a16:colId xmlns:a16="http://schemas.microsoft.com/office/drawing/2014/main" val="1767890515"/>
                    </a:ext>
                  </a:extLst>
                </a:gridCol>
                <a:gridCol w="2754823">
                  <a:extLst>
                    <a:ext uri="{9D8B030D-6E8A-4147-A177-3AD203B41FA5}">
                      <a16:colId xmlns:a16="http://schemas.microsoft.com/office/drawing/2014/main" val="2454269439"/>
                    </a:ext>
                  </a:extLst>
                </a:gridCol>
                <a:gridCol w="2553149">
                  <a:extLst>
                    <a:ext uri="{9D8B030D-6E8A-4147-A177-3AD203B41FA5}">
                      <a16:colId xmlns:a16="http://schemas.microsoft.com/office/drawing/2014/main" val="3456510971"/>
                    </a:ext>
                  </a:extLst>
                </a:gridCol>
              </a:tblGrid>
              <a:tr h="3229768">
                <a:tc>
                  <a:txBody>
                    <a:bodyPr/>
                    <a:lstStyle/>
                    <a:p>
                      <a:r>
                        <a:rPr lang="en-GB" sz="2000" dirty="0">
                          <a:latin typeface="Bookman Old Style"/>
                        </a:rPr>
                        <a:t>Work on social media  and  loyalty cards (</a:t>
                      </a:r>
                      <a:r>
                        <a:rPr lang="en-GB" sz="2000" dirty="0" err="1">
                          <a:latin typeface="Bookman Old Style"/>
                        </a:rPr>
                        <a:t>GlossGenius</a:t>
                      </a:r>
                      <a:r>
                        <a:rPr lang="en-GB" sz="2000" dirty="0">
                          <a:latin typeface="Bookman Old Style"/>
                        </a:rPr>
                        <a:t>, 2023) to increase number of clients by 30% within 6 months.</a:t>
                      </a:r>
                    </a:p>
                  </a:txBody>
                  <a:tcPr>
                    <a:solidFill>
                      <a:srgbClr val="E807E1"/>
                    </a:solidFill>
                  </a:tcPr>
                </a:tc>
                <a:tc>
                  <a:txBody>
                    <a:bodyPr/>
                    <a:lstStyle/>
                    <a:p>
                      <a:pPr lvl="0">
                        <a:buNone/>
                      </a:pPr>
                      <a:r>
                        <a:rPr lang="en-GB" sz="2000" b="1" i="0" u="none" strike="noStrike" noProof="0" dirty="0">
                          <a:latin typeface="Bookman Old Style"/>
                        </a:rPr>
                        <a:t>Within two months of opening the business, complete training and receive a certificate.</a:t>
                      </a:r>
                      <a:endParaRPr lang="en-US" sz="2000" b="1" dirty="0">
                        <a:latin typeface="Bookman Old Style"/>
                      </a:endParaRPr>
                    </a:p>
                  </a:txBody>
                  <a:tcPr>
                    <a:solidFill>
                      <a:srgbClr val="E807E1"/>
                    </a:solidFill>
                  </a:tcPr>
                </a:tc>
                <a:tc>
                  <a:txBody>
                    <a:bodyPr/>
                    <a:lstStyle/>
                    <a:p>
                      <a:r>
                        <a:rPr lang="en-GB" sz="2000" b="1" dirty="0">
                          <a:latin typeface="Bookman Old Style"/>
                        </a:rPr>
                        <a:t>Gain skills in lash extension and eyebrows service  to offer high-quality training and complete an accredited lash and brows trainer certification within the next 6 months.</a:t>
                      </a:r>
                    </a:p>
                  </a:txBody>
                  <a:tcPr>
                    <a:solidFill>
                      <a:srgbClr val="E807E1"/>
                    </a:solidFill>
                  </a:tcPr>
                </a:tc>
                <a:tc>
                  <a:txBody>
                    <a:bodyPr/>
                    <a:lstStyle/>
                    <a:p>
                      <a:pPr lvl="0">
                        <a:buNone/>
                      </a:pPr>
                      <a:r>
                        <a:rPr lang="en-GB" sz="2000" b="1" dirty="0">
                          <a:latin typeface="Bookman Old Style"/>
                        </a:rPr>
                        <a:t>Post three lash tips post a week to attract new customers by 10% </a:t>
                      </a:r>
                      <a:r>
                        <a:rPr lang="en-GB" sz="2000" b="1">
                          <a:latin typeface="Bookman Old Style"/>
                        </a:rPr>
                        <a:t>monthly</a:t>
                      </a:r>
                      <a:r>
                        <a:rPr lang="en-GB" sz="2000" b="1" dirty="0">
                          <a:latin typeface="Bookman Old Style"/>
                        </a:rPr>
                        <a:t>. </a:t>
                      </a:r>
                    </a:p>
                  </a:txBody>
                  <a:tcPr>
                    <a:solidFill>
                      <a:srgbClr val="E807E1"/>
                    </a:solidFill>
                  </a:tcPr>
                </a:tc>
                <a:extLst>
                  <a:ext uri="{0D108BD9-81ED-4DB2-BD59-A6C34878D82A}">
                    <a16:rowId xmlns:a16="http://schemas.microsoft.com/office/drawing/2014/main" val="2786226327"/>
                  </a:ext>
                </a:extLst>
              </a:tr>
            </a:tbl>
          </a:graphicData>
        </a:graphic>
      </p:graphicFrame>
      <p:sp>
        <p:nvSpPr>
          <p:cNvPr id="7" name="TextBox 6">
            <a:extLst>
              <a:ext uri="{FF2B5EF4-FFF2-40B4-BE49-F238E27FC236}">
                <a16:creationId xmlns:a16="http://schemas.microsoft.com/office/drawing/2014/main" id="{C8D5E2BF-A85D-C1E1-B145-47BCFAFD8952}"/>
              </a:ext>
            </a:extLst>
          </p:cNvPr>
          <p:cNvSpPr txBox="1"/>
          <p:nvPr/>
        </p:nvSpPr>
        <p:spPr>
          <a:xfrm>
            <a:off x="5057188" y="765511"/>
            <a:ext cx="3520684"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latin typeface="Bookman Old Style"/>
              </a:rPr>
              <a:t>AIMS</a:t>
            </a:r>
          </a:p>
        </p:txBody>
      </p:sp>
      <p:sp>
        <p:nvSpPr>
          <p:cNvPr id="10" name="TextBox 9">
            <a:extLst>
              <a:ext uri="{FF2B5EF4-FFF2-40B4-BE49-F238E27FC236}">
                <a16:creationId xmlns:a16="http://schemas.microsoft.com/office/drawing/2014/main" id="{4C863F55-FFAD-62EF-7730-2B4B544C88D9}"/>
              </a:ext>
            </a:extLst>
          </p:cNvPr>
          <p:cNvSpPr txBox="1"/>
          <p:nvPr/>
        </p:nvSpPr>
        <p:spPr>
          <a:xfrm>
            <a:off x="4723338" y="2729435"/>
            <a:ext cx="3607829"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b="1">
                <a:latin typeface="Bookman Old Style"/>
              </a:rPr>
              <a:t>OBJECTIVES</a:t>
            </a:r>
          </a:p>
        </p:txBody>
      </p:sp>
      <p:sp>
        <p:nvSpPr>
          <p:cNvPr id="14" name="TextBox 13">
            <a:extLst>
              <a:ext uri="{FF2B5EF4-FFF2-40B4-BE49-F238E27FC236}">
                <a16:creationId xmlns:a16="http://schemas.microsoft.com/office/drawing/2014/main" id="{1F868A63-D389-EBFA-F780-8FFAF7B1671C}"/>
              </a:ext>
            </a:extLst>
          </p:cNvPr>
          <p:cNvSpPr txBox="1"/>
          <p:nvPr/>
        </p:nvSpPr>
        <p:spPr>
          <a:xfrm>
            <a:off x="1807062" y="132280"/>
            <a:ext cx="843569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rgbClr val="E807E1"/>
                </a:solidFill>
                <a:latin typeface="Harrington"/>
              </a:rPr>
              <a:t>1.3. Aim and Objectives in business</a:t>
            </a:r>
          </a:p>
        </p:txBody>
      </p:sp>
    </p:spTree>
    <p:extLst>
      <p:ext uri="{BB962C8B-B14F-4D97-AF65-F5344CB8AC3E}">
        <p14:creationId xmlns:p14="http://schemas.microsoft.com/office/powerpoint/2010/main" val="401112442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a:extLst>
              <a:ext uri="{FF2B5EF4-FFF2-40B4-BE49-F238E27FC236}">
                <a16:creationId xmlns:a16="http://schemas.microsoft.com/office/drawing/2014/main" id="{4A386330-334F-C75B-F69D-31B6216DB683}"/>
              </a:ext>
            </a:extLst>
          </p:cNvPr>
          <p:cNvPicPr>
            <a:picLocks noGrp="1" noChangeAspect="1"/>
          </p:cNvPicPr>
          <p:nvPr>
            <p:ph idx="1"/>
          </p:nvPr>
        </p:nvPicPr>
        <p:blipFill>
          <a:blip r:embed="rId2"/>
          <a:stretch>
            <a:fillRect/>
          </a:stretch>
        </p:blipFill>
        <p:spPr>
          <a:xfrm rot="5400000">
            <a:off x="-494310" y="2395541"/>
            <a:ext cx="5268753" cy="2841219"/>
          </a:xfrm>
          <a:prstGeom prst="rect">
            <a:avLst/>
          </a:prstGeom>
          <a:solidFill>
            <a:srgbClr val="FFFFFF">
              <a:shade val="85000"/>
            </a:srgbClr>
          </a:solidFill>
          <a:ln w="88900" cap="sq">
            <a:solidFill>
              <a:srgbClr val="FFFFFF"/>
            </a:solidFill>
            <a:miter lim="800000"/>
          </a:ln>
          <a:effectLst>
            <a:outerShdw blurRad="55000" dist="18000" dir="5400000" algn="tl" rotWithShape="0">
              <a:srgbClr val="000000">
                <a:alpha val="40000"/>
              </a:srgbClr>
            </a:outerShdw>
          </a:effectLst>
          <a:scene3d>
            <a:camera prst="orthographicFront"/>
            <a:lightRig rig="twoPt" dir="t">
              <a:rot lat="0" lon="0" rev="7200000"/>
            </a:lightRig>
          </a:scene3d>
          <a:sp3d>
            <a:bevelT w="25400" h="19050"/>
            <a:contourClr>
              <a:srgbClr val="FFFFFF"/>
            </a:contourClr>
          </a:sp3d>
        </p:spPr>
      </p:pic>
      <p:sp>
        <p:nvSpPr>
          <p:cNvPr id="14" name="Text Placeholder 3">
            <a:extLst>
              <a:ext uri="{FF2B5EF4-FFF2-40B4-BE49-F238E27FC236}">
                <a16:creationId xmlns:a16="http://schemas.microsoft.com/office/drawing/2014/main" id="{02289394-51DF-B1D2-B90C-579362B6BC94}"/>
              </a:ext>
            </a:extLst>
          </p:cNvPr>
          <p:cNvSpPr>
            <a:spLocks noGrp="1"/>
          </p:cNvSpPr>
          <p:nvPr>
            <p:ph type="body" sz="half" idx="2"/>
          </p:nvPr>
        </p:nvSpPr>
        <p:spPr>
          <a:xfrm>
            <a:off x="3556308" y="1122730"/>
            <a:ext cx="4022377" cy="2523335"/>
          </a:xfrm>
        </p:spPr>
        <p:txBody>
          <a:bodyPr vert="horz" lIns="91440" tIns="45720" rIns="91440" bIns="45720" rtlCol="0" anchor="t">
            <a:normAutofit fontScale="92500" lnSpcReduction="10000"/>
          </a:bodyPr>
          <a:lstStyle/>
          <a:p>
            <a:pPr algn="l"/>
            <a:r>
              <a:rPr lang="en-US" sz="2000">
                <a:latin typeface="Bookman Old Style"/>
              </a:rPr>
              <a:t>I am planning to have a home business for the first six months. </a:t>
            </a:r>
            <a:r>
              <a:rPr lang="en-US" sz="2000">
                <a:latin typeface="Bookman Old Style"/>
                <a:ea typeface="Open Sans"/>
                <a:cs typeface="Open Sans"/>
              </a:rPr>
              <a:t>To protect my home-based lash business, I will require professional liability insurance (</a:t>
            </a:r>
            <a:r>
              <a:rPr lang="en-US" sz="2000" err="1">
                <a:latin typeface="Bookman Old Style"/>
                <a:ea typeface="Open Sans"/>
                <a:cs typeface="Open Sans"/>
              </a:rPr>
              <a:t>MakeUp</a:t>
            </a:r>
            <a:r>
              <a:rPr lang="en-US" sz="2000">
                <a:latin typeface="Bookman Old Style"/>
                <a:ea typeface="Open Sans"/>
                <a:cs typeface="Open Sans"/>
              </a:rPr>
              <a:t> School, 2024)</a:t>
            </a:r>
            <a:r>
              <a:rPr lang="en-US">
                <a:latin typeface="Bookman Old Style"/>
                <a:ea typeface="Open Sans"/>
                <a:cs typeface="Open Sans"/>
              </a:rPr>
              <a:t>.</a:t>
            </a:r>
            <a:endParaRPr lang="en-US">
              <a:latin typeface="Bookman Old Style"/>
            </a:endParaRPr>
          </a:p>
        </p:txBody>
      </p:sp>
      <p:sp>
        <p:nvSpPr>
          <p:cNvPr id="4" name="Date Placeholder 3">
            <a:extLst>
              <a:ext uri="{FF2B5EF4-FFF2-40B4-BE49-F238E27FC236}">
                <a16:creationId xmlns:a16="http://schemas.microsoft.com/office/drawing/2014/main" id="{0316F69A-D343-679A-5CC3-356D87672EBB}"/>
              </a:ext>
            </a:extLst>
          </p:cNvPr>
          <p:cNvSpPr>
            <a:spLocks noGrp="1"/>
          </p:cNvSpPr>
          <p:nvPr>
            <p:ph type="dt" sz="half" idx="10"/>
          </p:nvPr>
        </p:nvSpPr>
        <p:spPr/>
        <p:txBody>
          <a:bodyPr anchor="ctr">
            <a:normAutofit/>
          </a:bodyPr>
          <a:lstStyle/>
          <a:p>
            <a:pPr>
              <a:spcAft>
                <a:spcPts val="600"/>
              </a:spcAft>
            </a:pPr>
            <a:fld id="{547749E6-C2B6-4283-AB7D-F8031D999D71}" type="datetime1">
              <a:rPr lang="en-GB"/>
              <a:pPr>
                <a:spcAft>
                  <a:spcPts val="600"/>
                </a:spcAft>
              </a:pPr>
              <a:t>26/03/2025</a:t>
            </a:fld>
            <a:endParaRPr lang="en-US"/>
          </a:p>
        </p:txBody>
      </p:sp>
      <p:sp>
        <p:nvSpPr>
          <p:cNvPr id="5" name="Footer Placeholder 4">
            <a:extLst>
              <a:ext uri="{FF2B5EF4-FFF2-40B4-BE49-F238E27FC236}">
                <a16:creationId xmlns:a16="http://schemas.microsoft.com/office/drawing/2014/main" id="{E3EAA407-EE0A-9BD7-ACBE-E7A52B8A67F3}"/>
              </a:ext>
            </a:extLst>
          </p:cNvPr>
          <p:cNvSpPr>
            <a:spLocks noGrp="1"/>
          </p:cNvSpPr>
          <p:nvPr>
            <p:ph type="ftr" sz="quarter" idx="11"/>
          </p:nvPr>
        </p:nvSpPr>
        <p:spPr/>
        <p:txBody>
          <a:bodyPr anchor="ctr">
            <a:normAutofit/>
          </a:bodyPr>
          <a:lstStyle/>
          <a:p>
            <a:pPr>
              <a:lnSpc>
                <a:spcPct val="90000"/>
              </a:lnSpc>
              <a:spcAft>
                <a:spcPts val="600"/>
              </a:spcAft>
            </a:pPr>
            <a:r>
              <a:rPr lang="en-US" sz="700"/>
              <a:t>
              </a:t>
            </a:r>
          </a:p>
        </p:txBody>
      </p:sp>
      <p:sp>
        <p:nvSpPr>
          <p:cNvPr id="6" name="Slide Number Placeholder 5">
            <a:extLst>
              <a:ext uri="{FF2B5EF4-FFF2-40B4-BE49-F238E27FC236}">
                <a16:creationId xmlns:a16="http://schemas.microsoft.com/office/drawing/2014/main" id="{E691EC54-6B1D-775E-38A8-EA601A7E877C}"/>
              </a:ext>
            </a:extLst>
          </p:cNvPr>
          <p:cNvSpPr>
            <a:spLocks noGrp="1"/>
          </p:cNvSpPr>
          <p:nvPr>
            <p:ph type="sldNum" sz="quarter" idx="12"/>
          </p:nvPr>
        </p:nvSpPr>
        <p:spPr/>
        <p:txBody>
          <a:bodyPr anchor="ctr">
            <a:normAutofit/>
          </a:bodyPr>
          <a:lstStyle/>
          <a:p>
            <a:pPr>
              <a:spcAft>
                <a:spcPts val="600"/>
              </a:spcAft>
            </a:pPr>
            <a:fld id="{6E91CC32-6A6B-4E2E-BBA1-6864F305DA26}" type="slidenum">
              <a:rPr lang="en-US" dirty="0"/>
              <a:pPr>
                <a:spcAft>
                  <a:spcPts val="600"/>
                </a:spcAft>
              </a:pPr>
              <a:t>7</a:t>
            </a:fld>
            <a:endParaRPr lang="en-US"/>
          </a:p>
        </p:txBody>
      </p:sp>
      <p:pic>
        <p:nvPicPr>
          <p:cNvPr id="3" name="Picture 2" descr="A screenshot of a room with a bed and a map&#10;&#10;AI-generated content may be incorrect.">
            <a:extLst>
              <a:ext uri="{FF2B5EF4-FFF2-40B4-BE49-F238E27FC236}">
                <a16:creationId xmlns:a16="http://schemas.microsoft.com/office/drawing/2014/main" id="{0DC78A2A-92D2-F7FE-47E4-32A113505EB8}"/>
              </a:ext>
            </a:extLst>
          </p:cNvPr>
          <p:cNvPicPr>
            <a:picLocks noChangeAspect="1"/>
          </p:cNvPicPr>
          <p:nvPr/>
        </p:nvPicPr>
        <p:blipFill>
          <a:blip r:embed="rId3"/>
          <a:stretch>
            <a:fillRect/>
          </a:stretch>
        </p:blipFill>
        <p:spPr>
          <a:xfrm>
            <a:off x="8056242" y="1187246"/>
            <a:ext cx="3736388" cy="5429864"/>
          </a:xfrm>
          <a:prstGeom prst="rect">
            <a:avLst/>
          </a:prstGeom>
        </p:spPr>
      </p:pic>
      <p:sp>
        <p:nvSpPr>
          <p:cNvPr id="8" name="TextBox 7">
            <a:extLst>
              <a:ext uri="{FF2B5EF4-FFF2-40B4-BE49-F238E27FC236}">
                <a16:creationId xmlns:a16="http://schemas.microsoft.com/office/drawing/2014/main" id="{A6ABEC94-842F-A0EC-25B9-4DEA0A1CF9DB}"/>
              </a:ext>
            </a:extLst>
          </p:cNvPr>
          <p:cNvSpPr txBox="1"/>
          <p:nvPr/>
        </p:nvSpPr>
        <p:spPr>
          <a:xfrm>
            <a:off x="6232610" y="6238375"/>
            <a:ext cx="18300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(Zoopla, 2025)</a:t>
            </a:r>
          </a:p>
        </p:txBody>
      </p:sp>
      <p:sp>
        <p:nvSpPr>
          <p:cNvPr id="10" name="TextBox 9">
            <a:extLst>
              <a:ext uri="{FF2B5EF4-FFF2-40B4-BE49-F238E27FC236}">
                <a16:creationId xmlns:a16="http://schemas.microsoft.com/office/drawing/2014/main" id="{B1903AC9-B164-1867-6B0B-EAA388165EDD}"/>
              </a:ext>
            </a:extLst>
          </p:cNvPr>
          <p:cNvSpPr txBox="1"/>
          <p:nvPr/>
        </p:nvSpPr>
        <p:spPr>
          <a:xfrm>
            <a:off x="4530605" y="4169900"/>
            <a:ext cx="3388441" cy="163121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2000">
                <a:latin typeface="Bookman Old Style"/>
                <a:ea typeface="Calibri"/>
                <a:cs typeface="Calibri"/>
              </a:rPr>
              <a:t>After 6 months I will rent a salon in a good area, close to a shopping centre which will cost £6480 pa.</a:t>
            </a:r>
            <a:endParaRPr lang="en-US"/>
          </a:p>
        </p:txBody>
      </p:sp>
      <p:sp>
        <p:nvSpPr>
          <p:cNvPr id="13" name="TextBox 12">
            <a:extLst>
              <a:ext uri="{FF2B5EF4-FFF2-40B4-BE49-F238E27FC236}">
                <a16:creationId xmlns:a16="http://schemas.microsoft.com/office/drawing/2014/main" id="{60A01CF2-BC2A-C767-0DEA-73A693AAAA1B}"/>
              </a:ext>
            </a:extLst>
          </p:cNvPr>
          <p:cNvSpPr txBox="1"/>
          <p:nvPr/>
        </p:nvSpPr>
        <p:spPr>
          <a:xfrm>
            <a:off x="2335502" y="156862"/>
            <a:ext cx="562960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rgbClr val="E807E1"/>
                </a:solidFill>
                <a:latin typeface="Harrington"/>
              </a:rPr>
              <a:t>1.4. Psychical Location</a:t>
            </a:r>
          </a:p>
        </p:txBody>
      </p:sp>
    </p:spTree>
    <p:extLst>
      <p:ext uri="{BB962C8B-B14F-4D97-AF65-F5344CB8AC3E}">
        <p14:creationId xmlns:p14="http://schemas.microsoft.com/office/powerpoint/2010/main" val="141562179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74317B3D-559A-5927-59C7-C8BB3038B3A7}"/>
              </a:ext>
            </a:extLst>
          </p:cNvPr>
          <p:cNvSpPr>
            <a:spLocks noGrp="1"/>
          </p:cNvSpPr>
          <p:nvPr>
            <p:ph type="dt" sz="half" idx="10"/>
          </p:nvPr>
        </p:nvSpPr>
        <p:spPr/>
        <p:txBody>
          <a:bodyPr/>
          <a:lstStyle/>
          <a:p>
            <a:fld id="{FB767A49-83C3-4A1F-904D-F3B1C84CC573}" type="datetime1">
              <a:t>3/26/2025</a:t>
            </a:fld>
            <a:endParaRPr lang="en-US"/>
          </a:p>
        </p:txBody>
      </p:sp>
      <p:sp>
        <p:nvSpPr>
          <p:cNvPr id="5" name="Footer Placeholder 4">
            <a:extLst>
              <a:ext uri="{FF2B5EF4-FFF2-40B4-BE49-F238E27FC236}">
                <a16:creationId xmlns:a16="http://schemas.microsoft.com/office/drawing/2014/main" id="{5A9730CD-0DB4-B002-AD1C-D88CD183B59E}"/>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C5D4351-340F-E924-EE99-8EF557EA8395}"/>
              </a:ext>
            </a:extLst>
          </p:cNvPr>
          <p:cNvSpPr>
            <a:spLocks noGrp="1"/>
          </p:cNvSpPr>
          <p:nvPr>
            <p:ph type="sldNum" sz="quarter" idx="12"/>
          </p:nvPr>
        </p:nvSpPr>
        <p:spPr/>
        <p:txBody>
          <a:bodyPr/>
          <a:lstStyle/>
          <a:p>
            <a:fld id="{196A61CA-0502-4EE4-9724-96EA822543E5}" type="slidenum">
              <a:rPr lang="en-US" dirty="0"/>
              <a:t>8</a:t>
            </a:fld>
            <a:endParaRPr lang="en-US"/>
          </a:p>
        </p:txBody>
      </p:sp>
      <p:graphicFrame>
        <p:nvGraphicFramePr>
          <p:cNvPr id="7" name="Table 6">
            <a:extLst>
              <a:ext uri="{FF2B5EF4-FFF2-40B4-BE49-F238E27FC236}">
                <a16:creationId xmlns:a16="http://schemas.microsoft.com/office/drawing/2014/main" id="{27D0F05C-8BCB-8443-6096-089944FDE86F}"/>
              </a:ext>
            </a:extLst>
          </p:cNvPr>
          <p:cNvGraphicFramePr>
            <a:graphicFrameLocks noGrp="1"/>
          </p:cNvGraphicFramePr>
          <p:nvPr>
            <p:extLst>
              <p:ext uri="{D42A27DB-BD31-4B8C-83A1-F6EECF244321}">
                <p14:modId xmlns:p14="http://schemas.microsoft.com/office/powerpoint/2010/main" val="1406312427"/>
              </p:ext>
            </p:extLst>
          </p:nvPr>
        </p:nvGraphicFramePr>
        <p:xfrm>
          <a:off x="221225" y="1106129"/>
          <a:ext cx="11627763" cy="5565458"/>
        </p:xfrm>
        <a:graphic>
          <a:graphicData uri="http://schemas.openxmlformats.org/drawingml/2006/table">
            <a:tbl>
              <a:tblPr firstRow="1" bandRow="1">
                <a:tableStyleId>{5C22544A-7EE6-4342-B048-85BDC9FD1C3A}</a:tableStyleId>
              </a:tblPr>
              <a:tblGrid>
                <a:gridCol w="1790700">
                  <a:extLst>
                    <a:ext uri="{9D8B030D-6E8A-4147-A177-3AD203B41FA5}">
                      <a16:colId xmlns:a16="http://schemas.microsoft.com/office/drawing/2014/main" val="2976577685"/>
                    </a:ext>
                  </a:extLst>
                </a:gridCol>
                <a:gridCol w="1631863">
                  <a:extLst>
                    <a:ext uri="{9D8B030D-6E8A-4147-A177-3AD203B41FA5}">
                      <a16:colId xmlns:a16="http://schemas.microsoft.com/office/drawing/2014/main" val="2045766122"/>
                    </a:ext>
                  </a:extLst>
                </a:gridCol>
                <a:gridCol w="1464589">
                  <a:extLst>
                    <a:ext uri="{9D8B030D-6E8A-4147-A177-3AD203B41FA5}">
                      <a16:colId xmlns:a16="http://schemas.microsoft.com/office/drawing/2014/main" val="2581756324"/>
                    </a:ext>
                  </a:extLst>
                </a:gridCol>
                <a:gridCol w="1666524">
                  <a:extLst>
                    <a:ext uri="{9D8B030D-6E8A-4147-A177-3AD203B41FA5}">
                      <a16:colId xmlns:a16="http://schemas.microsoft.com/office/drawing/2014/main" val="2009858706"/>
                    </a:ext>
                  </a:extLst>
                </a:gridCol>
                <a:gridCol w="1565253">
                  <a:extLst>
                    <a:ext uri="{9D8B030D-6E8A-4147-A177-3AD203B41FA5}">
                      <a16:colId xmlns:a16="http://schemas.microsoft.com/office/drawing/2014/main" val="809717739"/>
                    </a:ext>
                  </a:extLst>
                </a:gridCol>
                <a:gridCol w="1869323">
                  <a:extLst>
                    <a:ext uri="{9D8B030D-6E8A-4147-A177-3AD203B41FA5}">
                      <a16:colId xmlns:a16="http://schemas.microsoft.com/office/drawing/2014/main" val="42765854"/>
                    </a:ext>
                  </a:extLst>
                </a:gridCol>
                <a:gridCol w="1639511">
                  <a:extLst>
                    <a:ext uri="{9D8B030D-6E8A-4147-A177-3AD203B41FA5}">
                      <a16:colId xmlns:a16="http://schemas.microsoft.com/office/drawing/2014/main" val="3355336955"/>
                    </a:ext>
                  </a:extLst>
                </a:gridCol>
              </a:tblGrid>
              <a:tr h="980962">
                <a:tc>
                  <a:txBody>
                    <a:bodyPr/>
                    <a:lstStyle/>
                    <a:p>
                      <a:pPr algn="ctr"/>
                      <a:r>
                        <a:rPr lang="en-GB" sz="2800" dirty="0">
                          <a:solidFill>
                            <a:srgbClr val="E807E1"/>
                          </a:solidFill>
                          <a:latin typeface="Harrington"/>
                        </a:rPr>
                        <a:t>Product</a:t>
                      </a:r>
                    </a:p>
                  </a:txBody>
                  <a:tcPr>
                    <a:solidFill>
                      <a:schemeClr val="bg1"/>
                    </a:solidFill>
                  </a:tcPr>
                </a:tc>
                <a:tc>
                  <a:txBody>
                    <a:bodyPr/>
                    <a:lstStyle/>
                    <a:p>
                      <a:pPr algn="ctr"/>
                      <a:r>
                        <a:rPr lang="en-GB" sz="2800" dirty="0">
                          <a:solidFill>
                            <a:srgbClr val="E807E1"/>
                          </a:solidFill>
                          <a:latin typeface="Harrington"/>
                        </a:rPr>
                        <a:t>Price</a:t>
                      </a:r>
                    </a:p>
                  </a:txBody>
                  <a:tcPr>
                    <a:solidFill>
                      <a:schemeClr val="bg1"/>
                    </a:solidFill>
                  </a:tcPr>
                </a:tc>
                <a:tc>
                  <a:txBody>
                    <a:bodyPr/>
                    <a:lstStyle/>
                    <a:p>
                      <a:pPr algn="ctr"/>
                      <a:r>
                        <a:rPr lang="en-GB" sz="2800" dirty="0">
                          <a:solidFill>
                            <a:srgbClr val="E807E1"/>
                          </a:solidFill>
                          <a:latin typeface="Harrington"/>
                        </a:rPr>
                        <a:t>People</a:t>
                      </a:r>
                    </a:p>
                  </a:txBody>
                  <a:tcPr>
                    <a:solidFill>
                      <a:schemeClr val="bg1"/>
                    </a:solidFill>
                  </a:tcPr>
                </a:tc>
                <a:tc>
                  <a:txBody>
                    <a:bodyPr/>
                    <a:lstStyle/>
                    <a:p>
                      <a:pPr algn="ctr"/>
                      <a:r>
                        <a:rPr lang="en-GB" sz="2800" dirty="0">
                          <a:solidFill>
                            <a:srgbClr val="E807E1"/>
                          </a:solidFill>
                          <a:latin typeface="Harrington"/>
                        </a:rPr>
                        <a:t>Physical evidence</a:t>
                      </a:r>
                    </a:p>
                  </a:txBody>
                  <a:tcPr>
                    <a:solidFill>
                      <a:schemeClr val="bg1"/>
                    </a:solidFill>
                  </a:tcPr>
                </a:tc>
                <a:tc>
                  <a:txBody>
                    <a:bodyPr/>
                    <a:lstStyle/>
                    <a:p>
                      <a:pPr algn="ctr"/>
                      <a:r>
                        <a:rPr lang="en-GB" sz="2800" dirty="0">
                          <a:solidFill>
                            <a:srgbClr val="E807E1"/>
                          </a:solidFill>
                          <a:latin typeface="Harrington"/>
                        </a:rPr>
                        <a:t>Process</a:t>
                      </a:r>
                    </a:p>
                  </a:txBody>
                  <a:tcPr>
                    <a:solidFill>
                      <a:schemeClr val="bg1"/>
                    </a:solidFill>
                  </a:tcPr>
                </a:tc>
                <a:tc>
                  <a:txBody>
                    <a:bodyPr/>
                    <a:lstStyle/>
                    <a:p>
                      <a:pPr algn="ctr"/>
                      <a:r>
                        <a:rPr lang="en-GB" sz="2800" dirty="0">
                          <a:solidFill>
                            <a:srgbClr val="E807E1"/>
                          </a:solidFill>
                          <a:latin typeface="Harrington"/>
                        </a:rPr>
                        <a:t>Promotion</a:t>
                      </a:r>
                    </a:p>
                  </a:txBody>
                  <a:tcPr>
                    <a:solidFill>
                      <a:schemeClr val="bg1"/>
                    </a:solidFill>
                  </a:tcPr>
                </a:tc>
                <a:tc>
                  <a:txBody>
                    <a:bodyPr/>
                    <a:lstStyle/>
                    <a:p>
                      <a:pPr algn="ctr"/>
                      <a:r>
                        <a:rPr lang="en-GB" sz="2800" dirty="0">
                          <a:solidFill>
                            <a:srgbClr val="E807E1"/>
                          </a:solidFill>
                          <a:latin typeface="Harrington"/>
                        </a:rPr>
                        <a:t>Place</a:t>
                      </a:r>
                    </a:p>
                  </a:txBody>
                  <a:tcPr>
                    <a:solidFill>
                      <a:schemeClr val="bg1"/>
                    </a:solidFill>
                  </a:tcPr>
                </a:tc>
                <a:extLst>
                  <a:ext uri="{0D108BD9-81ED-4DB2-BD59-A6C34878D82A}">
                    <a16:rowId xmlns:a16="http://schemas.microsoft.com/office/drawing/2014/main" val="3701967322"/>
                  </a:ext>
                </a:extLst>
              </a:tr>
              <a:tr h="4584496">
                <a:tc>
                  <a:txBody>
                    <a:bodyPr/>
                    <a:lstStyle/>
                    <a:p>
                      <a:r>
                        <a:rPr lang="en-GB" sz="2000" dirty="0">
                          <a:solidFill>
                            <a:schemeClr val="tx1">
                              <a:lumMod val="49000"/>
                              <a:lumOff val="51000"/>
                            </a:schemeClr>
                          </a:solidFill>
                          <a:highlight>
                            <a:srgbClr val="000000"/>
                          </a:highlight>
                          <a:latin typeface="Calibri"/>
                        </a:rPr>
                        <a:t>Lash and eyebrows service.</a:t>
                      </a:r>
                    </a:p>
                    <a:p>
                      <a:pPr lvl="0">
                        <a:buNone/>
                      </a:pPr>
                      <a:r>
                        <a:rPr lang="en-GB" sz="2000" dirty="0">
                          <a:solidFill>
                            <a:schemeClr val="tx1">
                              <a:lumMod val="49000"/>
                              <a:lumOff val="51000"/>
                            </a:schemeClr>
                          </a:solidFill>
                          <a:highlight>
                            <a:srgbClr val="000000"/>
                          </a:highlight>
                          <a:latin typeface="Calibri"/>
                        </a:rPr>
                        <a:t>Keeping up with the latest trends.</a:t>
                      </a:r>
                    </a:p>
                    <a:p>
                      <a:pPr lvl="0">
                        <a:buNone/>
                      </a:pPr>
                      <a:endParaRPr lang="en-GB" sz="2000">
                        <a:solidFill>
                          <a:schemeClr val="tx1">
                            <a:lumMod val="49000"/>
                            <a:lumOff val="51000"/>
                          </a:schemeClr>
                        </a:solidFill>
                        <a:highlight>
                          <a:srgbClr val="000000"/>
                        </a:highlight>
                        <a:latin typeface="Calibri"/>
                      </a:endParaRPr>
                    </a:p>
                  </a:txBody>
                  <a:tcPr>
                    <a:solidFill>
                      <a:schemeClr val="bg1"/>
                    </a:solidFill>
                  </a:tcPr>
                </a:tc>
                <a:tc>
                  <a:txBody>
                    <a:bodyPr/>
                    <a:lstStyle/>
                    <a:p>
                      <a:r>
                        <a:rPr lang="en-GB" sz="2000" dirty="0">
                          <a:solidFill>
                            <a:schemeClr val="tx1">
                              <a:lumMod val="49000"/>
                              <a:lumOff val="51000"/>
                            </a:schemeClr>
                          </a:solidFill>
                          <a:highlight>
                            <a:srgbClr val="000000"/>
                          </a:highlight>
                          <a:latin typeface="Calibri"/>
                        </a:rPr>
                        <a:t>Prices based on the market research.</a:t>
                      </a:r>
                    </a:p>
                    <a:p>
                      <a:pPr lvl="0">
                        <a:buNone/>
                      </a:pPr>
                      <a:r>
                        <a:rPr lang="en-GB" sz="2000" dirty="0">
                          <a:solidFill>
                            <a:schemeClr val="tx1">
                              <a:lumMod val="49000"/>
                              <a:lumOff val="51000"/>
                            </a:schemeClr>
                          </a:solidFill>
                          <a:highlight>
                            <a:srgbClr val="000000"/>
                          </a:highlight>
                          <a:latin typeface="Calibri"/>
                        </a:rPr>
                        <a:t>Offering loyalty discounts or package deals.</a:t>
                      </a:r>
                    </a:p>
                  </a:txBody>
                  <a:tcPr>
                    <a:solidFill>
                      <a:schemeClr val="bg1"/>
                    </a:solidFill>
                  </a:tcPr>
                </a:tc>
                <a:tc>
                  <a:txBody>
                    <a:bodyPr/>
                    <a:lstStyle/>
                    <a:p>
                      <a:r>
                        <a:rPr lang="en-GB" sz="2000" dirty="0">
                          <a:solidFill>
                            <a:schemeClr val="tx1">
                              <a:lumMod val="49000"/>
                              <a:lumOff val="51000"/>
                            </a:schemeClr>
                          </a:solidFill>
                          <a:highlight>
                            <a:srgbClr val="000000"/>
                          </a:highlight>
                          <a:latin typeface="Calibri"/>
                        </a:rPr>
                        <a:t>Hiring skilled nail and lash artists to build a strong team.</a:t>
                      </a:r>
                      <a:endParaRPr lang="en-US" sz="2000" dirty="0">
                        <a:solidFill>
                          <a:schemeClr val="tx1">
                            <a:lumMod val="49000"/>
                            <a:lumOff val="51000"/>
                          </a:schemeClr>
                        </a:solidFill>
                        <a:highlight>
                          <a:srgbClr val="000000"/>
                        </a:highlight>
                        <a:latin typeface="Calibri"/>
                      </a:endParaRPr>
                    </a:p>
                    <a:p>
                      <a:pPr lvl="0">
                        <a:buNone/>
                      </a:pPr>
                      <a:endParaRPr lang="en-GB" sz="2000">
                        <a:solidFill>
                          <a:schemeClr val="tx1">
                            <a:lumMod val="49000"/>
                            <a:lumOff val="51000"/>
                          </a:schemeClr>
                        </a:solidFill>
                        <a:highlight>
                          <a:srgbClr val="000000"/>
                        </a:highlight>
                        <a:latin typeface="Calibri"/>
                      </a:endParaRPr>
                    </a:p>
                  </a:txBody>
                  <a:tcPr>
                    <a:solidFill>
                      <a:schemeClr val="bg1"/>
                    </a:solidFill>
                  </a:tcPr>
                </a:tc>
                <a:tc>
                  <a:txBody>
                    <a:bodyPr/>
                    <a:lstStyle/>
                    <a:p>
                      <a:r>
                        <a:rPr lang="en-GB" sz="2000" dirty="0">
                          <a:solidFill>
                            <a:schemeClr val="tx1">
                              <a:lumMod val="49000"/>
                              <a:lumOff val="51000"/>
                            </a:schemeClr>
                          </a:solidFill>
                          <a:highlight>
                            <a:srgbClr val="000000"/>
                          </a:highlight>
                          <a:latin typeface="Calibri"/>
                        </a:rPr>
                        <a:t>Create social media to be eye- catching with the useful tips e.g. how to do aftercare of lashes.</a:t>
                      </a:r>
                    </a:p>
                  </a:txBody>
                  <a:tcPr>
                    <a:solidFill>
                      <a:schemeClr val="bg1"/>
                    </a:solidFill>
                  </a:tcPr>
                </a:tc>
                <a:tc>
                  <a:txBody>
                    <a:bodyPr/>
                    <a:lstStyle/>
                    <a:p>
                      <a:r>
                        <a:rPr lang="en-GB" sz="2000" dirty="0">
                          <a:solidFill>
                            <a:schemeClr val="tx1">
                              <a:lumMod val="49000"/>
                              <a:lumOff val="51000"/>
                            </a:schemeClr>
                          </a:solidFill>
                          <a:highlight>
                            <a:srgbClr val="000000"/>
                          </a:highlight>
                          <a:latin typeface="Calibri"/>
                        </a:rPr>
                        <a:t>Online booking available.</a:t>
                      </a:r>
                    </a:p>
                    <a:p>
                      <a:pPr lvl="0">
                        <a:buNone/>
                      </a:pPr>
                      <a:r>
                        <a:rPr lang="en-GB" sz="2000" dirty="0">
                          <a:solidFill>
                            <a:schemeClr val="tx1">
                              <a:lumMod val="49000"/>
                              <a:lumOff val="51000"/>
                            </a:schemeClr>
                          </a:solidFill>
                          <a:highlight>
                            <a:srgbClr val="000000"/>
                          </a:highlight>
                          <a:latin typeface="Calibri"/>
                        </a:rPr>
                        <a:t>Accept various payment methods including cash, cards, transfers.</a:t>
                      </a:r>
                    </a:p>
                  </a:txBody>
                  <a:tcPr>
                    <a:solidFill>
                      <a:schemeClr val="bg1"/>
                    </a:solidFill>
                  </a:tcPr>
                </a:tc>
                <a:tc>
                  <a:txBody>
                    <a:bodyPr/>
                    <a:lstStyle/>
                    <a:p>
                      <a:pPr lvl="0">
                        <a:buNone/>
                      </a:pPr>
                      <a:r>
                        <a:rPr lang="en-GB" sz="2000" b="0" i="0" u="none" strike="noStrike" noProof="0" dirty="0">
                          <a:solidFill>
                            <a:schemeClr val="tx1">
                              <a:lumMod val="49000"/>
                              <a:lumOff val="51000"/>
                            </a:schemeClr>
                          </a:solidFill>
                          <a:highlight>
                            <a:srgbClr val="000000"/>
                          </a:highlight>
                          <a:latin typeface="Calibri"/>
                        </a:rPr>
                        <a:t>Social media with before-and-after photos. </a:t>
                      </a:r>
                      <a:endParaRPr lang="en-US" sz="2000" b="0" i="0" u="none" strike="noStrike" noProof="0" dirty="0">
                        <a:solidFill>
                          <a:schemeClr val="tx1">
                            <a:lumMod val="49000"/>
                            <a:lumOff val="51000"/>
                          </a:schemeClr>
                        </a:solidFill>
                        <a:highlight>
                          <a:srgbClr val="000000"/>
                        </a:highlight>
                        <a:latin typeface="Calibri"/>
                      </a:endParaRPr>
                    </a:p>
                    <a:p>
                      <a:pPr lvl="0">
                        <a:buNone/>
                      </a:pPr>
                      <a:r>
                        <a:rPr lang="en-GB" sz="2000" b="0" i="0" u="none" strike="noStrike" noProof="0" dirty="0">
                          <a:solidFill>
                            <a:schemeClr val="tx1">
                              <a:lumMod val="49000"/>
                              <a:lumOff val="51000"/>
                            </a:schemeClr>
                          </a:solidFill>
                          <a:highlight>
                            <a:srgbClr val="000000"/>
                          </a:highlight>
                          <a:latin typeface="Calibri"/>
                        </a:rPr>
                        <a:t>Encourage current clients to bring a friend and they both having discount.</a:t>
                      </a:r>
                      <a:endParaRPr lang="en-US" sz="2000" b="0" i="0" u="none" strike="noStrike" noProof="0" dirty="0">
                        <a:solidFill>
                          <a:schemeClr val="tx1">
                            <a:lumMod val="49000"/>
                            <a:lumOff val="51000"/>
                          </a:schemeClr>
                        </a:solidFill>
                        <a:highlight>
                          <a:srgbClr val="000000"/>
                        </a:highlight>
                        <a:latin typeface="Calibri"/>
                      </a:endParaRPr>
                    </a:p>
                    <a:p>
                      <a:pPr lvl="0">
                        <a:buNone/>
                      </a:pPr>
                      <a:r>
                        <a:rPr lang="en-GB" sz="2000" b="0" i="0" u="none" strike="noStrike" noProof="0" dirty="0">
                          <a:solidFill>
                            <a:schemeClr val="tx1">
                              <a:lumMod val="49000"/>
                              <a:lumOff val="51000"/>
                            </a:schemeClr>
                          </a:solidFill>
                          <a:highlight>
                            <a:srgbClr val="000000"/>
                          </a:highlight>
                          <a:latin typeface="Calibri"/>
                        </a:rPr>
                        <a:t>Discount on several months (e.g. valentines, mother's day)</a:t>
                      </a:r>
                      <a:endParaRPr lang="en-GB" sz="2000" dirty="0">
                        <a:solidFill>
                          <a:schemeClr val="tx1">
                            <a:lumMod val="49000"/>
                            <a:lumOff val="51000"/>
                          </a:schemeClr>
                        </a:solidFill>
                        <a:highlight>
                          <a:srgbClr val="000000"/>
                        </a:highlight>
                        <a:latin typeface="Calibri"/>
                      </a:endParaRPr>
                    </a:p>
                  </a:txBody>
                  <a:tcPr>
                    <a:solidFill>
                      <a:schemeClr val="bg1"/>
                    </a:solidFill>
                  </a:tcPr>
                </a:tc>
                <a:tc>
                  <a:txBody>
                    <a:bodyPr/>
                    <a:lstStyle/>
                    <a:p>
                      <a:pPr lvl="0">
                        <a:buNone/>
                      </a:pPr>
                      <a:r>
                        <a:rPr lang="en-GB" sz="2000" b="0" i="0" u="none" strike="noStrike" noProof="0" dirty="0">
                          <a:solidFill>
                            <a:schemeClr val="tx1">
                              <a:lumMod val="49000"/>
                              <a:lumOff val="51000"/>
                            </a:schemeClr>
                          </a:solidFill>
                          <a:highlight>
                            <a:srgbClr val="000000"/>
                          </a:highlight>
                          <a:latin typeface="Calibri"/>
                        </a:rPr>
                        <a:t>Choosing a good location, close to the shopping centre, parking space available on the same street. </a:t>
                      </a:r>
                      <a:endParaRPr lang="en-US" sz="2000" dirty="0">
                        <a:solidFill>
                          <a:schemeClr val="tx1">
                            <a:lumMod val="49000"/>
                            <a:lumOff val="51000"/>
                          </a:schemeClr>
                        </a:solidFill>
                        <a:highlight>
                          <a:srgbClr val="000000"/>
                        </a:highlight>
                        <a:latin typeface="Calibri"/>
                      </a:endParaRPr>
                    </a:p>
                  </a:txBody>
                  <a:tcPr>
                    <a:solidFill>
                      <a:schemeClr val="bg1"/>
                    </a:solidFill>
                  </a:tcPr>
                </a:tc>
                <a:extLst>
                  <a:ext uri="{0D108BD9-81ED-4DB2-BD59-A6C34878D82A}">
                    <a16:rowId xmlns:a16="http://schemas.microsoft.com/office/drawing/2014/main" val="389069039"/>
                  </a:ext>
                </a:extLst>
              </a:tr>
            </a:tbl>
          </a:graphicData>
        </a:graphic>
      </p:graphicFrame>
      <p:sp>
        <p:nvSpPr>
          <p:cNvPr id="9" name="TextBox 8">
            <a:extLst>
              <a:ext uri="{FF2B5EF4-FFF2-40B4-BE49-F238E27FC236}">
                <a16:creationId xmlns:a16="http://schemas.microsoft.com/office/drawing/2014/main" id="{5778B2B3-412F-CB43-D210-E47A66B9F4B3}"/>
              </a:ext>
            </a:extLst>
          </p:cNvPr>
          <p:cNvSpPr txBox="1"/>
          <p:nvPr/>
        </p:nvSpPr>
        <p:spPr>
          <a:xfrm>
            <a:off x="5121136" y="125193"/>
            <a:ext cx="182623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rgbClr val="E807E1"/>
                </a:solidFill>
                <a:latin typeface="Harrington"/>
              </a:rPr>
              <a:t>1.5. 7 Ps</a:t>
            </a:r>
          </a:p>
        </p:txBody>
      </p:sp>
    </p:spTree>
    <p:extLst>
      <p:ext uri="{BB962C8B-B14F-4D97-AF65-F5344CB8AC3E}">
        <p14:creationId xmlns:p14="http://schemas.microsoft.com/office/powerpoint/2010/main" val="228929323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Two women wearing white bathrobes holding cucumbers and a glass of wine&#10;&#10;AI-generated content may be incorrect.">
            <a:extLst>
              <a:ext uri="{FF2B5EF4-FFF2-40B4-BE49-F238E27FC236}">
                <a16:creationId xmlns:a16="http://schemas.microsoft.com/office/drawing/2014/main" id="{B094EB26-A550-F86C-231E-2D12D84E3CD3}"/>
              </a:ext>
            </a:extLst>
          </p:cNvPr>
          <p:cNvPicPr>
            <a:picLocks noGrp="1" noChangeAspect="1"/>
          </p:cNvPicPr>
          <p:nvPr>
            <p:ph sz="half" idx="1"/>
          </p:nvPr>
        </p:nvPicPr>
        <p:blipFill>
          <a:blip r:embed="rId2"/>
          <a:srcRect l="6083" r="3100" b="-3"/>
          <a:stretch/>
        </p:blipFill>
        <p:spPr>
          <a:xfrm>
            <a:off x="544663" y="1459597"/>
            <a:ext cx="4495800" cy="3960435"/>
          </a:xfrm>
          <a:noFill/>
        </p:spPr>
      </p:pic>
      <p:sp>
        <p:nvSpPr>
          <p:cNvPr id="16" name="Content Placeholder 3">
            <a:extLst>
              <a:ext uri="{FF2B5EF4-FFF2-40B4-BE49-F238E27FC236}">
                <a16:creationId xmlns:a16="http://schemas.microsoft.com/office/drawing/2014/main" id="{86E1B68A-3659-0559-1EE9-01ED39B4D6D3}"/>
              </a:ext>
            </a:extLst>
          </p:cNvPr>
          <p:cNvSpPr>
            <a:spLocks noGrp="1"/>
          </p:cNvSpPr>
          <p:nvPr>
            <p:ph sz="half" idx="2"/>
          </p:nvPr>
        </p:nvSpPr>
        <p:spPr>
          <a:xfrm>
            <a:off x="5348748" y="1312113"/>
            <a:ext cx="4495800" cy="4990114"/>
          </a:xfrm>
        </p:spPr>
        <p:txBody>
          <a:bodyPr vert="horz" lIns="91440" tIns="45720" rIns="91440" bIns="45720" rtlCol="0" anchor="t">
            <a:noAutofit/>
          </a:bodyPr>
          <a:lstStyle/>
          <a:p>
            <a:pPr marL="0" indent="0">
              <a:buNone/>
            </a:pPr>
            <a:r>
              <a:rPr lang="en-US" sz="2000">
                <a:latin typeface="Calibri"/>
                <a:ea typeface="+mn-lt"/>
                <a:cs typeface="+mn-lt"/>
              </a:rPr>
              <a:t>My business will be unique by creating spa days a few days a year for special occasions like Valentine's Day, Mother's Day, birthdays, International Women's Day for my loyal clients. On this special day after working hours, we will do skin care, facials, we will gossip while drinking alcoholic or non-alcoholic drinks depending on our preferences. </a:t>
            </a:r>
            <a:r>
              <a:rPr lang="en-US" sz="2000">
                <a:latin typeface="Calibri"/>
                <a:ea typeface="Open Sans"/>
                <a:cs typeface="Open Sans"/>
              </a:rPr>
              <a:t>Every client should have the chance to escape from their daily responsibilities and relax in great company.</a:t>
            </a:r>
            <a:endParaRPr lang="en-US" sz="2000">
              <a:latin typeface="Calibri"/>
              <a:ea typeface="Calibri"/>
              <a:cs typeface="Calibri"/>
            </a:endParaRPr>
          </a:p>
        </p:txBody>
      </p:sp>
      <p:sp>
        <p:nvSpPr>
          <p:cNvPr id="4" name="Date Placeholder 3">
            <a:extLst>
              <a:ext uri="{FF2B5EF4-FFF2-40B4-BE49-F238E27FC236}">
                <a16:creationId xmlns:a16="http://schemas.microsoft.com/office/drawing/2014/main" id="{C9773956-A313-4875-78CD-D1421562762C}"/>
              </a:ext>
            </a:extLst>
          </p:cNvPr>
          <p:cNvSpPr>
            <a:spLocks noGrp="1"/>
          </p:cNvSpPr>
          <p:nvPr>
            <p:ph type="dt" sz="half" idx="10"/>
          </p:nvPr>
        </p:nvSpPr>
        <p:spPr>
          <a:xfrm rot="5400000">
            <a:off x="10471087" y="4891318"/>
            <a:ext cx="2673295" cy="365125"/>
          </a:xfrm>
        </p:spPr>
        <p:txBody>
          <a:bodyPr anchor="ctr">
            <a:normAutofit/>
          </a:bodyPr>
          <a:lstStyle/>
          <a:p>
            <a:pPr>
              <a:spcAft>
                <a:spcPts val="600"/>
              </a:spcAft>
            </a:pPr>
            <a:fld id="{823F05C1-49AA-447A-9226-78D3DFD9A1D6}" type="datetime1">
              <a:rPr lang="en-US"/>
              <a:pPr>
                <a:spcAft>
                  <a:spcPts val="600"/>
                </a:spcAft>
              </a:pPr>
              <a:t>3/26/2025</a:t>
            </a:fld>
            <a:endParaRPr lang="en-US"/>
          </a:p>
        </p:txBody>
      </p:sp>
      <p:sp>
        <p:nvSpPr>
          <p:cNvPr id="5" name="Footer Placeholder 4">
            <a:extLst>
              <a:ext uri="{FF2B5EF4-FFF2-40B4-BE49-F238E27FC236}">
                <a16:creationId xmlns:a16="http://schemas.microsoft.com/office/drawing/2014/main" id="{96A73D6D-B949-BC45-3350-953298FFAFDC}"/>
              </a:ext>
            </a:extLst>
          </p:cNvPr>
          <p:cNvSpPr>
            <a:spLocks noGrp="1"/>
          </p:cNvSpPr>
          <p:nvPr>
            <p:ph type="ftr" sz="quarter" idx="11"/>
          </p:nvPr>
        </p:nvSpPr>
        <p:spPr>
          <a:xfrm rot="5400000">
            <a:off x="10473021" y="1609893"/>
            <a:ext cx="2669427" cy="365125"/>
          </a:xfrm>
        </p:spPr>
        <p:txBody>
          <a:bodyPr anchor="ctr">
            <a:normAutofit/>
          </a:bodyPr>
          <a:lstStyle/>
          <a:p>
            <a:pPr>
              <a:lnSpc>
                <a:spcPct val="90000"/>
              </a:lnSpc>
              <a:spcAft>
                <a:spcPts val="600"/>
              </a:spcAft>
            </a:pPr>
            <a:r>
              <a:rPr lang="en-US"/>
              <a:t>
              </a:t>
            </a:r>
          </a:p>
        </p:txBody>
      </p:sp>
      <p:sp>
        <p:nvSpPr>
          <p:cNvPr id="6" name="Slide Number Placeholder 5">
            <a:extLst>
              <a:ext uri="{FF2B5EF4-FFF2-40B4-BE49-F238E27FC236}">
                <a16:creationId xmlns:a16="http://schemas.microsoft.com/office/drawing/2014/main" id="{75763A3C-B2FC-AC33-4167-D4772079E7F8}"/>
              </a:ext>
            </a:extLst>
          </p:cNvPr>
          <p:cNvSpPr>
            <a:spLocks noGrp="1"/>
          </p:cNvSpPr>
          <p:nvPr>
            <p:ph type="sldNum" sz="quarter" idx="12"/>
          </p:nvPr>
        </p:nvSpPr>
        <p:spPr>
          <a:xfrm>
            <a:off x="11492908" y="3219853"/>
            <a:ext cx="629653" cy="429830"/>
          </a:xfrm>
        </p:spPr>
        <p:txBody>
          <a:bodyPr anchor="ctr">
            <a:normAutofit/>
          </a:bodyPr>
          <a:lstStyle/>
          <a:p>
            <a:pPr>
              <a:spcAft>
                <a:spcPts val="600"/>
              </a:spcAft>
            </a:pPr>
            <a:fld id="{196A61CA-0502-4EE4-9724-96EA822543E5}" type="slidenum">
              <a:rPr lang="en-US" dirty="0"/>
              <a:pPr>
                <a:spcAft>
                  <a:spcPts val="600"/>
                </a:spcAft>
              </a:pPr>
              <a:t>9</a:t>
            </a:fld>
            <a:endParaRPr lang="en-US"/>
          </a:p>
        </p:txBody>
      </p:sp>
      <p:sp>
        <p:nvSpPr>
          <p:cNvPr id="8" name="TextBox 7">
            <a:extLst>
              <a:ext uri="{FF2B5EF4-FFF2-40B4-BE49-F238E27FC236}">
                <a16:creationId xmlns:a16="http://schemas.microsoft.com/office/drawing/2014/main" id="{F305A138-C196-AC37-BE78-C99D4EF69CC9}"/>
              </a:ext>
            </a:extLst>
          </p:cNvPr>
          <p:cNvSpPr txBox="1"/>
          <p:nvPr/>
        </p:nvSpPr>
        <p:spPr>
          <a:xfrm>
            <a:off x="1123656" y="5491675"/>
            <a:ext cx="3022795" cy="37982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Edgars Beauty (2023)</a:t>
            </a:r>
          </a:p>
        </p:txBody>
      </p:sp>
      <p:sp>
        <p:nvSpPr>
          <p:cNvPr id="10" name="TextBox 9">
            <a:extLst>
              <a:ext uri="{FF2B5EF4-FFF2-40B4-BE49-F238E27FC236}">
                <a16:creationId xmlns:a16="http://schemas.microsoft.com/office/drawing/2014/main" id="{28E8F43B-FBCD-5703-C052-6612705BAC84}"/>
              </a:ext>
            </a:extLst>
          </p:cNvPr>
          <p:cNvSpPr txBox="1"/>
          <p:nvPr/>
        </p:nvSpPr>
        <p:spPr>
          <a:xfrm>
            <a:off x="1927956" y="286964"/>
            <a:ext cx="7915167"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rgbClr val="E807E1"/>
                </a:solidFill>
                <a:latin typeface="Harrington"/>
              </a:rPr>
              <a:t>1.6. Unique selling proposition (USP)</a:t>
            </a:r>
          </a:p>
        </p:txBody>
      </p:sp>
    </p:spTree>
    <p:extLst>
      <p:ext uri="{BB962C8B-B14F-4D97-AF65-F5344CB8AC3E}">
        <p14:creationId xmlns:p14="http://schemas.microsoft.com/office/powerpoint/2010/main" val="187641873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9428AB78-1407-8B6A-9465-997CA9FEF690}"/>
              </a:ext>
            </a:extLst>
          </p:cNvPr>
          <p:cNvSpPr>
            <a:spLocks noGrp="1"/>
          </p:cNvSpPr>
          <p:nvPr>
            <p:ph type="dt" sz="half" idx="10"/>
          </p:nvPr>
        </p:nvSpPr>
        <p:spPr/>
        <p:txBody>
          <a:bodyPr/>
          <a:lstStyle/>
          <a:p>
            <a:fld id="{47310DB0-348D-41E8-9BFB-C5C0081EBAC8}" type="datetime1">
              <a:t>3/26/2025</a:t>
            </a:fld>
            <a:endParaRPr lang="en-US"/>
          </a:p>
        </p:txBody>
      </p:sp>
      <p:sp>
        <p:nvSpPr>
          <p:cNvPr id="6" name="Footer Placeholder 5">
            <a:extLst>
              <a:ext uri="{FF2B5EF4-FFF2-40B4-BE49-F238E27FC236}">
                <a16:creationId xmlns:a16="http://schemas.microsoft.com/office/drawing/2014/main" id="{940ECE04-C166-AE5C-C7FE-B32845015615}"/>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9DD25A6D-4FCE-3AF8-55C6-18F81DF59084}"/>
              </a:ext>
            </a:extLst>
          </p:cNvPr>
          <p:cNvSpPr>
            <a:spLocks noGrp="1"/>
          </p:cNvSpPr>
          <p:nvPr>
            <p:ph type="sldNum" sz="quarter" idx="12"/>
          </p:nvPr>
        </p:nvSpPr>
        <p:spPr/>
        <p:txBody>
          <a:bodyPr/>
          <a:lstStyle/>
          <a:p>
            <a:fld id="{196A61CA-0502-4EE4-9724-96EA822543E5}" type="slidenum">
              <a:rPr lang="en-US" dirty="0"/>
              <a:t>10</a:t>
            </a:fld>
            <a:endParaRPr lang="en-US"/>
          </a:p>
        </p:txBody>
      </p:sp>
      <p:graphicFrame>
        <p:nvGraphicFramePr>
          <p:cNvPr id="9" name="Table 8">
            <a:extLst>
              <a:ext uri="{FF2B5EF4-FFF2-40B4-BE49-F238E27FC236}">
                <a16:creationId xmlns:a16="http://schemas.microsoft.com/office/drawing/2014/main" id="{6CC82D02-F665-4EDE-4034-69DA0BFE5D2E}"/>
              </a:ext>
            </a:extLst>
          </p:cNvPr>
          <p:cNvGraphicFramePr>
            <a:graphicFrameLocks noGrp="1"/>
          </p:cNvGraphicFramePr>
          <p:nvPr>
            <p:extLst>
              <p:ext uri="{D42A27DB-BD31-4B8C-83A1-F6EECF244321}">
                <p14:modId xmlns:p14="http://schemas.microsoft.com/office/powerpoint/2010/main" val="1948998378"/>
              </p:ext>
            </p:extLst>
          </p:nvPr>
        </p:nvGraphicFramePr>
        <p:xfrm>
          <a:off x="356419" y="995515"/>
          <a:ext cx="11364407" cy="2895600"/>
        </p:xfrm>
        <a:graphic>
          <a:graphicData uri="http://schemas.openxmlformats.org/drawingml/2006/table">
            <a:tbl>
              <a:tblPr firstRow="1" bandRow="1">
                <a:tableStyleId>{5C22544A-7EE6-4342-B048-85BDC9FD1C3A}</a:tableStyleId>
              </a:tblPr>
              <a:tblGrid>
                <a:gridCol w="5703327">
                  <a:extLst>
                    <a:ext uri="{9D8B030D-6E8A-4147-A177-3AD203B41FA5}">
                      <a16:colId xmlns:a16="http://schemas.microsoft.com/office/drawing/2014/main" val="248957346"/>
                    </a:ext>
                  </a:extLst>
                </a:gridCol>
                <a:gridCol w="5661080">
                  <a:extLst>
                    <a:ext uri="{9D8B030D-6E8A-4147-A177-3AD203B41FA5}">
                      <a16:colId xmlns:a16="http://schemas.microsoft.com/office/drawing/2014/main" val="1912511404"/>
                    </a:ext>
                  </a:extLst>
                </a:gridCol>
              </a:tblGrid>
              <a:tr h="2515114">
                <a:tc>
                  <a:txBody>
                    <a:bodyPr/>
                    <a:lstStyle/>
                    <a:p>
                      <a:pPr algn="ctr"/>
                      <a:r>
                        <a:rPr lang="en-GB" sz="2400" dirty="0">
                          <a:solidFill>
                            <a:srgbClr val="E807E1"/>
                          </a:solidFill>
                          <a:latin typeface="Harrington"/>
                        </a:rPr>
                        <a:t>STRENGHTS</a:t>
                      </a:r>
                    </a:p>
                    <a:p>
                      <a:pPr marL="342900" lvl="0" indent="-342900" algn="ctr">
                        <a:buFont typeface="Wingdings"/>
                        <a:buChar char="Ø"/>
                      </a:pPr>
                      <a:r>
                        <a:rPr lang="en-GB" sz="1600" b="1" i="0" u="none" strike="noStrike" noProof="0" dirty="0">
                          <a:solidFill>
                            <a:schemeClr val="tx1"/>
                          </a:solidFill>
                          <a:latin typeface="Source Sans Pro"/>
                        </a:rPr>
                        <a:t>The eyelash extensions market is a rapidly growing industry that caters to individuals seeking longer, fuller lashes (</a:t>
                      </a:r>
                      <a:r>
                        <a:rPr lang="en-GB" sz="1600" b="1" i="0" u="none" strike="noStrike" noProof="0" dirty="0" err="1">
                          <a:solidFill>
                            <a:schemeClr val="tx1"/>
                          </a:solidFill>
                          <a:latin typeface="Source Sans Pro"/>
                        </a:rPr>
                        <a:t>Osum</a:t>
                      </a:r>
                      <a:r>
                        <a:rPr lang="en-GB" sz="1600" b="1" i="0" u="none" strike="noStrike" noProof="0" dirty="0">
                          <a:solidFill>
                            <a:schemeClr val="tx1"/>
                          </a:solidFill>
                          <a:latin typeface="Source Sans Pro"/>
                        </a:rPr>
                        <a:t>, 2025).</a:t>
                      </a:r>
                    </a:p>
                    <a:p>
                      <a:pPr marL="342900" lvl="0" indent="-342900" algn="ctr">
                        <a:buFont typeface="Wingdings"/>
                        <a:buChar char="Ø"/>
                      </a:pPr>
                      <a:r>
                        <a:rPr lang="en-GB" sz="1600" b="1" i="0" u="none" strike="noStrike" noProof="0" dirty="0">
                          <a:solidFill>
                            <a:schemeClr val="tx1"/>
                          </a:solidFill>
                          <a:latin typeface="Arial"/>
                        </a:rPr>
                        <a:t>Technological developments in the materials and methods for applying lash extensions have also led to market growth (Introspective Market Research, 2025)</a:t>
                      </a:r>
                    </a:p>
                    <a:p>
                      <a:pPr marL="342900" lvl="0" indent="-342900" algn="ctr">
                        <a:buFont typeface="Wingdings"/>
                        <a:buChar char="Ø"/>
                      </a:pPr>
                      <a:r>
                        <a:rPr lang="en-GB" sz="1600" b="1" i="0" u="none" strike="noStrike" noProof="0" dirty="0">
                          <a:solidFill>
                            <a:schemeClr val="tx1"/>
                          </a:solidFill>
                          <a:latin typeface="Arial"/>
                        </a:rPr>
                        <a:t>Require regular refills which means that clients repeat.</a:t>
                      </a:r>
                    </a:p>
                    <a:p>
                      <a:pPr marL="342900" lvl="0" indent="-342900" algn="ctr">
                        <a:buFont typeface="Wingdings"/>
                        <a:buChar char="Ø"/>
                      </a:pPr>
                      <a:endParaRPr lang="en-GB" sz="1600" b="1">
                        <a:solidFill>
                          <a:schemeClr val="tx1"/>
                        </a:solidFill>
                        <a:latin typeface="Arial"/>
                      </a:endParaRPr>
                    </a:p>
                  </a:txBody>
                  <a:tcPr>
                    <a:solidFill>
                      <a:schemeClr val="bg1"/>
                    </a:solidFill>
                  </a:tcPr>
                </a:tc>
                <a:tc>
                  <a:txBody>
                    <a:bodyPr/>
                    <a:lstStyle/>
                    <a:p>
                      <a:pPr algn="ctr"/>
                      <a:r>
                        <a:rPr lang="en-GB" sz="2400" dirty="0">
                          <a:solidFill>
                            <a:srgbClr val="E807E1"/>
                          </a:solidFill>
                          <a:latin typeface="Harrington"/>
                        </a:rPr>
                        <a:t>WEAKNESS</a:t>
                      </a:r>
                    </a:p>
                    <a:p>
                      <a:pPr marL="342900" lvl="0" indent="-342900" algn="ctr">
                        <a:buFont typeface="Wingdings"/>
                        <a:buChar char="Ø"/>
                      </a:pPr>
                      <a:r>
                        <a:rPr lang="en-GB" sz="1600" dirty="0">
                          <a:solidFill>
                            <a:schemeClr val="tx1"/>
                          </a:solidFill>
                          <a:latin typeface="Arial"/>
                        </a:rPr>
                        <a:t>This business requires many trainings and certifications, which takes time and money.</a:t>
                      </a:r>
                    </a:p>
                    <a:p>
                      <a:pPr marL="285750" lvl="0" indent="-285750" algn="ctr">
                        <a:lnSpc>
                          <a:spcPct val="100000"/>
                        </a:lnSpc>
                        <a:spcBef>
                          <a:spcPts val="0"/>
                        </a:spcBef>
                        <a:spcAft>
                          <a:spcPts val="0"/>
                        </a:spcAft>
                        <a:buFont typeface="Wingdings"/>
                        <a:buChar char="Ø"/>
                      </a:pPr>
                      <a:r>
                        <a:rPr lang="en-GB" sz="1600" dirty="0">
                          <a:solidFill>
                            <a:schemeClr val="tx1"/>
                          </a:solidFill>
                          <a:latin typeface="Arial"/>
                        </a:rPr>
                        <a:t>Big competition on the market.</a:t>
                      </a:r>
                    </a:p>
                    <a:p>
                      <a:pPr marL="285750" lvl="0" indent="-285750" algn="ctr">
                        <a:lnSpc>
                          <a:spcPct val="100000"/>
                        </a:lnSpc>
                        <a:spcBef>
                          <a:spcPts val="0"/>
                        </a:spcBef>
                        <a:spcAft>
                          <a:spcPts val="0"/>
                        </a:spcAft>
                        <a:buFont typeface="Wingdings"/>
                        <a:buChar char="Ø"/>
                      </a:pPr>
                      <a:r>
                        <a:rPr lang="en-GB" sz="1600" dirty="0">
                          <a:solidFill>
                            <a:schemeClr val="tx1"/>
                          </a:solidFill>
                          <a:latin typeface="Arial"/>
                        </a:rPr>
                        <a:t>Lash extension takes time, which means the number of clients per day is limited.</a:t>
                      </a:r>
                    </a:p>
                    <a:p>
                      <a:pPr marL="285750" lvl="0" indent="-285750" algn="ctr">
                        <a:lnSpc>
                          <a:spcPct val="100000"/>
                        </a:lnSpc>
                        <a:spcBef>
                          <a:spcPts val="0"/>
                        </a:spcBef>
                        <a:spcAft>
                          <a:spcPts val="0"/>
                        </a:spcAft>
                        <a:buFont typeface="Wingdings"/>
                        <a:buChar char="Ø"/>
                      </a:pPr>
                      <a:r>
                        <a:rPr lang="en-GB" sz="1600" b="1" i="0" u="none" strike="noStrike" noProof="0" dirty="0">
                          <a:solidFill>
                            <a:schemeClr val="tx1"/>
                          </a:solidFill>
                          <a:latin typeface="Arial"/>
                        </a:rPr>
                        <a:t>We must be ready to assist clients who may get allergies or side effects. (</a:t>
                      </a:r>
                      <a:r>
                        <a:rPr lang="en-GB" sz="1600" b="1" i="0" u="none" strike="noStrike" noProof="0" dirty="0" err="1">
                          <a:solidFill>
                            <a:schemeClr val="tx1"/>
                          </a:solidFill>
                          <a:latin typeface="Arial"/>
                        </a:rPr>
                        <a:t>Markwide</a:t>
                      </a:r>
                      <a:r>
                        <a:rPr lang="en-GB" sz="1600" b="1" i="0" u="none" strike="noStrike" noProof="0" dirty="0">
                          <a:solidFill>
                            <a:schemeClr val="tx1"/>
                          </a:solidFill>
                          <a:latin typeface="Arial"/>
                        </a:rPr>
                        <a:t> Research, 2025).</a:t>
                      </a:r>
                    </a:p>
                  </a:txBody>
                  <a:tcPr>
                    <a:solidFill>
                      <a:schemeClr val="bg1"/>
                    </a:solidFill>
                  </a:tcPr>
                </a:tc>
                <a:extLst>
                  <a:ext uri="{0D108BD9-81ED-4DB2-BD59-A6C34878D82A}">
                    <a16:rowId xmlns:a16="http://schemas.microsoft.com/office/drawing/2014/main" val="2165359910"/>
                  </a:ext>
                </a:extLst>
              </a:tr>
            </a:tbl>
          </a:graphicData>
        </a:graphic>
      </p:graphicFrame>
      <p:graphicFrame>
        <p:nvGraphicFramePr>
          <p:cNvPr id="10" name="Table 9">
            <a:extLst>
              <a:ext uri="{FF2B5EF4-FFF2-40B4-BE49-F238E27FC236}">
                <a16:creationId xmlns:a16="http://schemas.microsoft.com/office/drawing/2014/main" id="{E0FA9A32-BF42-9DFB-4DA0-589EC3B4FA3C}"/>
              </a:ext>
            </a:extLst>
          </p:cNvPr>
          <p:cNvGraphicFramePr>
            <a:graphicFrameLocks noGrp="1"/>
          </p:cNvGraphicFramePr>
          <p:nvPr>
            <p:extLst>
              <p:ext uri="{D42A27DB-BD31-4B8C-83A1-F6EECF244321}">
                <p14:modId xmlns:p14="http://schemas.microsoft.com/office/powerpoint/2010/main" val="1499124586"/>
              </p:ext>
            </p:extLst>
          </p:nvPr>
        </p:nvGraphicFramePr>
        <p:xfrm>
          <a:off x="356419" y="3650225"/>
          <a:ext cx="11367612" cy="2894308"/>
        </p:xfrm>
        <a:graphic>
          <a:graphicData uri="http://schemas.openxmlformats.org/drawingml/2006/table">
            <a:tbl>
              <a:tblPr firstRow="1" bandRow="1">
                <a:tableStyleId>{5C22544A-7EE6-4342-B048-85BDC9FD1C3A}</a:tableStyleId>
              </a:tblPr>
              <a:tblGrid>
                <a:gridCol w="5676900">
                  <a:extLst>
                    <a:ext uri="{9D8B030D-6E8A-4147-A177-3AD203B41FA5}">
                      <a16:colId xmlns:a16="http://schemas.microsoft.com/office/drawing/2014/main" val="2052074242"/>
                    </a:ext>
                  </a:extLst>
                </a:gridCol>
                <a:gridCol w="5690712">
                  <a:extLst>
                    <a:ext uri="{9D8B030D-6E8A-4147-A177-3AD203B41FA5}">
                      <a16:colId xmlns:a16="http://schemas.microsoft.com/office/drawing/2014/main" val="3355686853"/>
                    </a:ext>
                  </a:extLst>
                </a:gridCol>
              </a:tblGrid>
              <a:tr h="2894308">
                <a:tc>
                  <a:txBody>
                    <a:bodyPr/>
                    <a:lstStyle/>
                    <a:p>
                      <a:pPr algn="ctr"/>
                      <a:r>
                        <a:rPr lang="en-GB" sz="2400" b="1" dirty="0">
                          <a:solidFill>
                            <a:srgbClr val="E807E1"/>
                          </a:solidFill>
                          <a:latin typeface="Harrington"/>
                        </a:rPr>
                        <a:t>OPPORTUNITES</a:t>
                      </a:r>
                    </a:p>
                    <a:p>
                      <a:pPr marL="342900" lvl="0" indent="-342900" algn="ctr">
                        <a:buFont typeface="Wingdings"/>
                        <a:buChar char="Ø"/>
                      </a:pPr>
                      <a:r>
                        <a:rPr lang="en-GB" sz="1600" b="1" i="0" u="none" strike="noStrike" noProof="0" dirty="0">
                          <a:solidFill>
                            <a:schemeClr val="tx1"/>
                          </a:solidFill>
                          <a:latin typeface="Arial"/>
                        </a:rPr>
                        <a:t>Sharing before-and-after pictures on social media sites like Instagram can greatly boost exposure and draw in new clients (Business Conceptor, 2025).</a:t>
                      </a:r>
                    </a:p>
                    <a:p>
                      <a:pPr marL="342900" lvl="0" indent="-342900" algn="ctr">
                        <a:buFont typeface="Wingdings"/>
                        <a:buChar char="Ø"/>
                      </a:pPr>
                      <a:r>
                        <a:rPr lang="en-GB" sz="1600" b="1" i="0" u="none" strike="noStrike" noProof="0" dirty="0">
                          <a:solidFill>
                            <a:schemeClr val="tx1"/>
                          </a:solidFill>
                          <a:latin typeface="Arial"/>
                        </a:rPr>
                        <a:t>Follow trends to consider the needs of the clients.</a:t>
                      </a:r>
                    </a:p>
                    <a:p>
                      <a:pPr marL="342900" lvl="0" indent="-342900" algn="ctr">
                        <a:buFont typeface="Wingdings"/>
                        <a:buChar char="Ø"/>
                      </a:pPr>
                      <a:r>
                        <a:rPr lang="en-GB" sz="1600" b="1" i="0" u="none" strike="noStrike" noProof="0" dirty="0">
                          <a:solidFill>
                            <a:schemeClr val="tx1"/>
                          </a:solidFill>
                          <a:latin typeface="Arial"/>
                        </a:rPr>
                        <a:t>Collaborate with lash brands to expand business reach.</a:t>
                      </a:r>
                    </a:p>
                  </a:txBody>
                  <a:tcPr>
                    <a:solidFill>
                      <a:schemeClr val="bg1"/>
                    </a:solidFill>
                  </a:tcPr>
                </a:tc>
                <a:tc>
                  <a:txBody>
                    <a:bodyPr/>
                    <a:lstStyle/>
                    <a:p>
                      <a:pPr algn="ctr"/>
                      <a:r>
                        <a:rPr lang="en-GB" sz="2400" b="1" dirty="0">
                          <a:solidFill>
                            <a:srgbClr val="E807E1"/>
                          </a:solidFill>
                          <a:latin typeface="Harrington"/>
                        </a:rPr>
                        <a:t>THREADS</a:t>
                      </a:r>
                    </a:p>
                    <a:p>
                      <a:pPr marL="342900" lvl="0" indent="-342900" algn="ctr">
                        <a:buFont typeface="Wingdings"/>
                        <a:buChar char="Ø"/>
                      </a:pPr>
                      <a:r>
                        <a:rPr lang="en-GB" sz="1600" b="1" dirty="0">
                          <a:solidFill>
                            <a:schemeClr val="tx1"/>
                          </a:solidFill>
                          <a:latin typeface="Arial"/>
                        </a:rPr>
                        <a:t>This type of business is constantly growing, there are more competitors.</a:t>
                      </a:r>
                    </a:p>
                    <a:p>
                      <a:pPr marL="342900" lvl="0" indent="-342900" algn="ctr">
                        <a:buFont typeface="Wingdings"/>
                        <a:buChar char="Ø"/>
                      </a:pPr>
                      <a:r>
                        <a:rPr lang="en-GB" sz="1600" b="1" dirty="0">
                          <a:solidFill>
                            <a:schemeClr val="tx1"/>
                          </a:solidFill>
                          <a:latin typeface="Arial"/>
                        </a:rPr>
                        <a:t>Changing trends means more learning and trainings.</a:t>
                      </a:r>
                    </a:p>
                    <a:p>
                      <a:pPr marL="342900" lvl="0" indent="-342900" algn="ctr">
                        <a:buFont typeface="Wingdings"/>
                        <a:buChar char="Ø"/>
                      </a:pPr>
                      <a:r>
                        <a:rPr lang="en-GB" sz="1600" b="1" dirty="0">
                          <a:solidFill>
                            <a:schemeClr val="tx1"/>
                          </a:solidFill>
                          <a:latin typeface="Arial"/>
                        </a:rPr>
                        <a:t>Any pandemic can shut down the business.</a:t>
                      </a:r>
                    </a:p>
                  </a:txBody>
                  <a:tcPr>
                    <a:solidFill>
                      <a:schemeClr val="bg1"/>
                    </a:solidFill>
                  </a:tcPr>
                </a:tc>
                <a:extLst>
                  <a:ext uri="{0D108BD9-81ED-4DB2-BD59-A6C34878D82A}">
                    <a16:rowId xmlns:a16="http://schemas.microsoft.com/office/drawing/2014/main" val="3452065105"/>
                  </a:ext>
                </a:extLst>
              </a:tr>
            </a:tbl>
          </a:graphicData>
        </a:graphic>
      </p:graphicFrame>
      <p:sp>
        <p:nvSpPr>
          <p:cNvPr id="8" name="TextBox 7">
            <a:extLst>
              <a:ext uri="{FF2B5EF4-FFF2-40B4-BE49-F238E27FC236}">
                <a16:creationId xmlns:a16="http://schemas.microsoft.com/office/drawing/2014/main" id="{53CCA3C9-AB6E-4648-FFB8-F6CF32FED9AF}"/>
              </a:ext>
            </a:extLst>
          </p:cNvPr>
          <p:cNvSpPr txBox="1"/>
          <p:nvPr/>
        </p:nvSpPr>
        <p:spPr>
          <a:xfrm>
            <a:off x="2420356" y="300782"/>
            <a:ext cx="7710670"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rgbClr val="E807E1"/>
                </a:solidFill>
                <a:latin typeface="Harrington"/>
              </a:rPr>
              <a:t>1.7. SWOT analysis in lash industry</a:t>
            </a:r>
          </a:p>
        </p:txBody>
      </p:sp>
    </p:spTree>
    <p:extLst>
      <p:ext uri="{BB962C8B-B14F-4D97-AF65-F5344CB8AC3E}">
        <p14:creationId xmlns:p14="http://schemas.microsoft.com/office/powerpoint/2010/main" val="152835265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0ECAD092-C21F-E531-8F7F-F0652A7E99F4}"/>
              </a:ext>
            </a:extLst>
          </p:cNvPr>
          <p:cNvSpPr>
            <a:spLocks noGrp="1"/>
          </p:cNvSpPr>
          <p:nvPr>
            <p:ph type="dt" sz="half" idx="10"/>
          </p:nvPr>
        </p:nvSpPr>
        <p:spPr/>
        <p:txBody>
          <a:bodyPr/>
          <a:lstStyle/>
          <a:p>
            <a:fld id="{2CA56DE2-512B-459B-B341-1910A83AEFDE}" type="datetime1">
              <a:t>3/26/2025</a:t>
            </a:fld>
            <a:endParaRPr lang="en-US"/>
          </a:p>
        </p:txBody>
      </p:sp>
      <p:sp>
        <p:nvSpPr>
          <p:cNvPr id="6" name="Footer Placeholder 5">
            <a:extLst>
              <a:ext uri="{FF2B5EF4-FFF2-40B4-BE49-F238E27FC236}">
                <a16:creationId xmlns:a16="http://schemas.microsoft.com/office/drawing/2014/main" id="{EED6B3C4-BDB7-51AD-A6F7-D8E0C3FABEFF}"/>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E1BAFD36-1EC3-F98B-85F9-4F42BBD73C55}"/>
              </a:ext>
            </a:extLst>
          </p:cNvPr>
          <p:cNvSpPr>
            <a:spLocks noGrp="1"/>
          </p:cNvSpPr>
          <p:nvPr>
            <p:ph type="sldNum" sz="quarter" idx="12"/>
          </p:nvPr>
        </p:nvSpPr>
        <p:spPr/>
        <p:txBody>
          <a:bodyPr/>
          <a:lstStyle/>
          <a:p>
            <a:fld id="{196A61CA-0502-4EE4-9724-96EA822543E5}" type="slidenum">
              <a:rPr lang="en-US" dirty="0"/>
              <a:t>11</a:t>
            </a:fld>
            <a:endParaRPr lang="en-US"/>
          </a:p>
        </p:txBody>
      </p:sp>
      <p:sp>
        <p:nvSpPr>
          <p:cNvPr id="10" name="Rectangle 9">
            <a:extLst>
              <a:ext uri="{FF2B5EF4-FFF2-40B4-BE49-F238E27FC236}">
                <a16:creationId xmlns:a16="http://schemas.microsoft.com/office/drawing/2014/main" id="{6C601557-5B9A-0A70-6B24-B5F1BCB173CB}"/>
              </a:ext>
            </a:extLst>
          </p:cNvPr>
          <p:cNvSpPr/>
          <p:nvPr/>
        </p:nvSpPr>
        <p:spPr>
          <a:xfrm>
            <a:off x="4915485" y="1147668"/>
            <a:ext cx="2962952" cy="836598"/>
          </a:xfrm>
          <a:prstGeom prst="rect">
            <a:avLst/>
          </a:prstGeom>
          <a:solidFill>
            <a:srgbClr val="E807E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2000" b="1">
                <a:latin typeface="Bookman Old Style"/>
              </a:rPr>
              <a:t>Salon</a:t>
            </a:r>
          </a:p>
        </p:txBody>
      </p:sp>
      <p:sp>
        <p:nvSpPr>
          <p:cNvPr id="12" name="Arrow: Bent 11">
            <a:extLst>
              <a:ext uri="{FF2B5EF4-FFF2-40B4-BE49-F238E27FC236}">
                <a16:creationId xmlns:a16="http://schemas.microsoft.com/office/drawing/2014/main" id="{94A0605B-4FA6-AC0E-415A-FC89BB71EFFD}"/>
              </a:ext>
            </a:extLst>
          </p:cNvPr>
          <p:cNvSpPr/>
          <p:nvPr/>
        </p:nvSpPr>
        <p:spPr>
          <a:xfrm rot="5400000">
            <a:off x="8025021" y="1820937"/>
            <a:ext cx="963955" cy="1270314"/>
          </a:xfrm>
          <a:prstGeom prst="bentArrow">
            <a:avLst/>
          </a:prstGeom>
          <a:solidFill>
            <a:srgbClr val="E807E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chemeClr val="tx1"/>
              </a:solidFill>
            </a:endParaRPr>
          </a:p>
        </p:txBody>
      </p:sp>
      <p:sp>
        <p:nvSpPr>
          <p:cNvPr id="14" name="Arrow: Bent 13">
            <a:extLst>
              <a:ext uri="{FF2B5EF4-FFF2-40B4-BE49-F238E27FC236}">
                <a16:creationId xmlns:a16="http://schemas.microsoft.com/office/drawing/2014/main" id="{96383FB6-91D1-8D42-88B9-03A31FF01B87}"/>
              </a:ext>
            </a:extLst>
          </p:cNvPr>
          <p:cNvSpPr/>
          <p:nvPr/>
        </p:nvSpPr>
        <p:spPr>
          <a:xfrm rot="5400000" flipV="1">
            <a:off x="3788525" y="1822982"/>
            <a:ext cx="962156" cy="1265048"/>
          </a:xfrm>
          <a:prstGeom prst="bentArrow">
            <a:avLst/>
          </a:prstGeom>
          <a:solidFill>
            <a:srgbClr val="E807E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chemeClr val="tx1"/>
              </a:solidFill>
            </a:endParaRPr>
          </a:p>
        </p:txBody>
      </p:sp>
      <p:sp>
        <p:nvSpPr>
          <p:cNvPr id="16" name="Rectangle 15">
            <a:extLst>
              <a:ext uri="{FF2B5EF4-FFF2-40B4-BE49-F238E27FC236}">
                <a16:creationId xmlns:a16="http://schemas.microsoft.com/office/drawing/2014/main" id="{8DBF70B6-E3EE-70AA-E484-DA3680ED8578}"/>
              </a:ext>
            </a:extLst>
          </p:cNvPr>
          <p:cNvSpPr/>
          <p:nvPr/>
        </p:nvSpPr>
        <p:spPr>
          <a:xfrm>
            <a:off x="2567691" y="2939314"/>
            <a:ext cx="2614369" cy="993460"/>
          </a:xfrm>
          <a:prstGeom prst="rect">
            <a:avLst/>
          </a:prstGeom>
          <a:solidFill>
            <a:srgbClr val="E807E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2000" b="1">
                <a:latin typeface="Bookman Old Style"/>
                <a:ea typeface="Source Sans Pro"/>
              </a:rPr>
              <a:t>Manager (me)</a:t>
            </a:r>
          </a:p>
        </p:txBody>
      </p:sp>
      <p:sp>
        <p:nvSpPr>
          <p:cNvPr id="18" name="Rectangle 17">
            <a:extLst>
              <a:ext uri="{FF2B5EF4-FFF2-40B4-BE49-F238E27FC236}">
                <a16:creationId xmlns:a16="http://schemas.microsoft.com/office/drawing/2014/main" id="{42BAA1A6-44DF-7265-8DB3-BCD516D3BC42}"/>
              </a:ext>
            </a:extLst>
          </p:cNvPr>
          <p:cNvSpPr/>
          <p:nvPr/>
        </p:nvSpPr>
        <p:spPr>
          <a:xfrm>
            <a:off x="7549980" y="2895292"/>
            <a:ext cx="2808531" cy="1006864"/>
          </a:xfrm>
          <a:prstGeom prst="rect">
            <a:avLst/>
          </a:prstGeom>
          <a:solidFill>
            <a:srgbClr val="E807E1"/>
          </a:solidFill>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2000" b="1">
                <a:latin typeface="Bookman Old Style"/>
              </a:rPr>
              <a:t>Nail</a:t>
            </a:r>
            <a:endParaRPr lang="en-US" sz="2000" b="1">
              <a:latin typeface="Bookman Old Style"/>
            </a:endParaRPr>
          </a:p>
          <a:p>
            <a:pPr algn="ctr"/>
            <a:r>
              <a:rPr lang="en-GB" sz="2000" b="1">
                <a:latin typeface="Bookman Old Style"/>
              </a:rPr>
              <a:t>Technician</a:t>
            </a:r>
          </a:p>
        </p:txBody>
      </p:sp>
      <p:sp>
        <p:nvSpPr>
          <p:cNvPr id="20" name="Arrow: Down 19">
            <a:extLst>
              <a:ext uri="{FF2B5EF4-FFF2-40B4-BE49-F238E27FC236}">
                <a16:creationId xmlns:a16="http://schemas.microsoft.com/office/drawing/2014/main" id="{E41D807E-5EE9-E35F-008C-458E2B9A6A9E}"/>
              </a:ext>
            </a:extLst>
          </p:cNvPr>
          <p:cNvSpPr/>
          <p:nvPr/>
        </p:nvSpPr>
        <p:spPr>
          <a:xfrm>
            <a:off x="2563665" y="3893891"/>
            <a:ext cx="292054" cy="755490"/>
          </a:xfrm>
          <a:prstGeom prst="downArrow">
            <a:avLst/>
          </a:prstGeom>
          <a:solidFill>
            <a:srgbClr val="E807E1"/>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2" name="Arrow: Down 21">
            <a:extLst>
              <a:ext uri="{FF2B5EF4-FFF2-40B4-BE49-F238E27FC236}">
                <a16:creationId xmlns:a16="http://schemas.microsoft.com/office/drawing/2014/main" id="{6908E89B-8687-36F3-42AE-851499CF58AE}"/>
              </a:ext>
            </a:extLst>
          </p:cNvPr>
          <p:cNvSpPr/>
          <p:nvPr/>
        </p:nvSpPr>
        <p:spPr>
          <a:xfrm>
            <a:off x="4896167" y="3890636"/>
            <a:ext cx="268804" cy="751036"/>
          </a:xfrm>
          <a:prstGeom prst="downArrow">
            <a:avLst/>
          </a:prstGeom>
          <a:solidFill>
            <a:srgbClr val="E807E1"/>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4" name="Arrow: Down 23">
            <a:extLst>
              <a:ext uri="{FF2B5EF4-FFF2-40B4-BE49-F238E27FC236}">
                <a16:creationId xmlns:a16="http://schemas.microsoft.com/office/drawing/2014/main" id="{2B3DB067-AA06-720E-00F5-D2AFCA46F54A}"/>
              </a:ext>
            </a:extLst>
          </p:cNvPr>
          <p:cNvSpPr/>
          <p:nvPr/>
        </p:nvSpPr>
        <p:spPr>
          <a:xfrm>
            <a:off x="3744608" y="3899030"/>
            <a:ext cx="273726" cy="752364"/>
          </a:xfrm>
          <a:prstGeom prst="downArrow">
            <a:avLst/>
          </a:prstGeom>
          <a:solidFill>
            <a:srgbClr val="E807E1"/>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p>
        </p:txBody>
      </p:sp>
      <p:sp>
        <p:nvSpPr>
          <p:cNvPr id="26" name="Rectangle 25">
            <a:extLst>
              <a:ext uri="{FF2B5EF4-FFF2-40B4-BE49-F238E27FC236}">
                <a16:creationId xmlns:a16="http://schemas.microsoft.com/office/drawing/2014/main" id="{6358361A-C572-8DE3-51CE-71B82D538EBE}"/>
              </a:ext>
            </a:extLst>
          </p:cNvPr>
          <p:cNvSpPr/>
          <p:nvPr/>
        </p:nvSpPr>
        <p:spPr>
          <a:xfrm>
            <a:off x="1070123" y="4699793"/>
            <a:ext cx="1787768" cy="1010889"/>
          </a:xfrm>
          <a:prstGeom prst="rect">
            <a:avLst/>
          </a:prstGeom>
          <a:solidFill>
            <a:srgbClr val="E807E1"/>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2000" b="1">
                <a:latin typeface="Bookman Old Style"/>
              </a:rPr>
              <a:t>Financial </a:t>
            </a:r>
          </a:p>
          <a:p>
            <a:pPr algn="ctr"/>
            <a:r>
              <a:rPr lang="en-GB" sz="2000" b="1">
                <a:latin typeface="Bookman Old Style"/>
              </a:rPr>
              <a:t>Coordinator</a:t>
            </a:r>
          </a:p>
        </p:txBody>
      </p:sp>
      <p:sp>
        <p:nvSpPr>
          <p:cNvPr id="28" name="Rectangle 27">
            <a:extLst>
              <a:ext uri="{FF2B5EF4-FFF2-40B4-BE49-F238E27FC236}">
                <a16:creationId xmlns:a16="http://schemas.microsoft.com/office/drawing/2014/main" id="{727BF36B-90DF-A688-9E3A-F86E1357CE60}"/>
              </a:ext>
            </a:extLst>
          </p:cNvPr>
          <p:cNvSpPr/>
          <p:nvPr/>
        </p:nvSpPr>
        <p:spPr>
          <a:xfrm>
            <a:off x="2976984" y="4703543"/>
            <a:ext cx="1805804" cy="1007978"/>
          </a:xfrm>
          <a:prstGeom prst="rect">
            <a:avLst/>
          </a:prstGeom>
          <a:solidFill>
            <a:srgbClr val="E807E1"/>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2000" b="1" baseline="0">
                <a:solidFill>
                  <a:srgbClr val="FFFFFF"/>
                </a:solidFill>
                <a:latin typeface="Bookman Old Style"/>
              </a:rPr>
              <a:t>Beautician</a:t>
            </a:r>
            <a:endParaRPr lang="en-GB" sz="2000" b="1">
              <a:latin typeface="Bookman Old Style"/>
            </a:endParaRPr>
          </a:p>
        </p:txBody>
      </p:sp>
      <p:sp>
        <p:nvSpPr>
          <p:cNvPr id="30" name="Rectangle 29">
            <a:extLst>
              <a:ext uri="{FF2B5EF4-FFF2-40B4-BE49-F238E27FC236}">
                <a16:creationId xmlns:a16="http://schemas.microsoft.com/office/drawing/2014/main" id="{DA11C6F9-A093-E769-21AD-D04AA75EA153}"/>
              </a:ext>
            </a:extLst>
          </p:cNvPr>
          <p:cNvSpPr/>
          <p:nvPr/>
        </p:nvSpPr>
        <p:spPr>
          <a:xfrm>
            <a:off x="4913883" y="4693129"/>
            <a:ext cx="1795200" cy="1010889"/>
          </a:xfrm>
          <a:prstGeom prst="rect">
            <a:avLst/>
          </a:prstGeom>
          <a:solidFill>
            <a:srgbClr val="E807E1"/>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r>
              <a:rPr lang="en-GB" sz="2000" b="1">
                <a:latin typeface="Bookman Old Style"/>
              </a:rPr>
              <a:t>Marketing </a:t>
            </a:r>
          </a:p>
          <a:p>
            <a:pPr algn="ctr"/>
            <a:r>
              <a:rPr lang="en-GB" sz="2000" b="1">
                <a:latin typeface="Bookman Old Style"/>
              </a:rPr>
              <a:t>Manager</a:t>
            </a:r>
          </a:p>
        </p:txBody>
      </p:sp>
      <p:sp>
        <p:nvSpPr>
          <p:cNvPr id="32" name="Arrow: Bent 31">
            <a:extLst>
              <a:ext uri="{FF2B5EF4-FFF2-40B4-BE49-F238E27FC236}">
                <a16:creationId xmlns:a16="http://schemas.microsoft.com/office/drawing/2014/main" id="{8188356B-C08C-D06F-2D77-1D6E5AC688F0}"/>
              </a:ext>
            </a:extLst>
          </p:cNvPr>
          <p:cNvSpPr/>
          <p:nvPr/>
        </p:nvSpPr>
        <p:spPr>
          <a:xfrm rot="16200000" flipH="1">
            <a:off x="6273253" y="3436287"/>
            <a:ext cx="1060194" cy="1428690"/>
          </a:xfrm>
          <a:prstGeom prst="bentArrow">
            <a:avLst/>
          </a:prstGeom>
          <a:solidFill>
            <a:srgbClr val="E807E1"/>
          </a:solidFill>
        </p:spPr>
        <p:style>
          <a:lnRef idx="2">
            <a:schemeClr val="accent1">
              <a:shade val="15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GB"/>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GB">
              <a:solidFill>
                <a:schemeClr val="tx1"/>
              </a:solidFill>
            </a:endParaRPr>
          </a:p>
        </p:txBody>
      </p:sp>
      <p:sp>
        <p:nvSpPr>
          <p:cNvPr id="33" name="TextBox 32">
            <a:extLst>
              <a:ext uri="{FF2B5EF4-FFF2-40B4-BE49-F238E27FC236}">
                <a16:creationId xmlns:a16="http://schemas.microsoft.com/office/drawing/2014/main" id="{B55D3456-BFA9-67D0-479F-0DB082C74561}"/>
              </a:ext>
            </a:extLst>
          </p:cNvPr>
          <p:cNvSpPr txBox="1"/>
          <p:nvPr/>
        </p:nvSpPr>
        <p:spPr>
          <a:xfrm>
            <a:off x="3874919" y="133395"/>
            <a:ext cx="6588211"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rgbClr val="E807E1"/>
                </a:solidFill>
                <a:latin typeface="Harrington"/>
              </a:rPr>
              <a:t>1.8. HRM Strategy</a:t>
            </a:r>
          </a:p>
        </p:txBody>
      </p:sp>
      <p:pic>
        <p:nvPicPr>
          <p:cNvPr id="34" name="Picture 33" descr="Cosmetics on shelf">
            <a:extLst>
              <a:ext uri="{FF2B5EF4-FFF2-40B4-BE49-F238E27FC236}">
                <a16:creationId xmlns:a16="http://schemas.microsoft.com/office/drawing/2014/main" id="{A66F9F95-5A92-F419-91FD-0483A3FF7BCA}"/>
              </a:ext>
            </a:extLst>
          </p:cNvPr>
          <p:cNvPicPr>
            <a:picLocks noChangeAspect="1"/>
          </p:cNvPicPr>
          <p:nvPr/>
        </p:nvPicPr>
        <p:blipFill>
          <a:blip r:embed="rId2"/>
          <a:stretch>
            <a:fillRect/>
          </a:stretch>
        </p:blipFill>
        <p:spPr>
          <a:xfrm>
            <a:off x="6949031" y="3931966"/>
            <a:ext cx="4019770" cy="2713661"/>
          </a:xfrm>
          <a:prstGeom prst="ellipse">
            <a:avLst/>
          </a:prstGeom>
          <a:ln w="63500" cap="rnd">
            <a:solidFill>
              <a:srgbClr val="333333"/>
            </a:solidFill>
          </a:ln>
          <a:effectLst>
            <a:outerShdw blurRad="381000" dist="292100" dir="5400000" sx="-80000" sy="-18000" rotWithShape="0">
              <a:srgbClr val="000000">
                <a:alpha val="22000"/>
              </a:srgbClr>
            </a:outerShdw>
          </a:effectLst>
          <a:scene3d>
            <a:camera prst="orthographicFront"/>
            <a:lightRig rig="contrasting" dir="t">
              <a:rot lat="0" lon="0" rev="3000000"/>
            </a:lightRig>
          </a:scene3d>
          <a:sp3d contourW="7620">
            <a:bevelT w="95250" h="31750"/>
            <a:contourClr>
              <a:srgbClr val="333333"/>
            </a:contourClr>
          </a:sp3d>
        </p:spPr>
      </p:pic>
    </p:spTree>
    <p:extLst>
      <p:ext uri="{BB962C8B-B14F-4D97-AF65-F5344CB8AC3E}">
        <p14:creationId xmlns:p14="http://schemas.microsoft.com/office/powerpoint/2010/main" val="108030403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Date Placeholder 3">
            <a:extLst>
              <a:ext uri="{FF2B5EF4-FFF2-40B4-BE49-F238E27FC236}">
                <a16:creationId xmlns:a16="http://schemas.microsoft.com/office/drawing/2014/main" id="{ECF0CC1E-F937-A1C5-17B9-23F8B1A970CD}"/>
              </a:ext>
            </a:extLst>
          </p:cNvPr>
          <p:cNvSpPr>
            <a:spLocks noGrp="1"/>
          </p:cNvSpPr>
          <p:nvPr>
            <p:ph type="dt" sz="half" idx="10"/>
          </p:nvPr>
        </p:nvSpPr>
        <p:spPr/>
        <p:txBody>
          <a:bodyPr/>
          <a:lstStyle/>
          <a:p>
            <a:fld id="{71D6BAD8-B524-4104-A5F3-2A83B18006F9}" type="datetime1">
              <a:rPr lang="en-GB"/>
              <a:t>3/26/2025</a:t>
            </a:fld>
            <a:endParaRPr lang="en-GB"/>
          </a:p>
        </p:txBody>
      </p:sp>
      <p:sp>
        <p:nvSpPr>
          <p:cNvPr id="5" name="Footer Placeholder 4">
            <a:extLst>
              <a:ext uri="{FF2B5EF4-FFF2-40B4-BE49-F238E27FC236}">
                <a16:creationId xmlns:a16="http://schemas.microsoft.com/office/drawing/2014/main" id="{7556CE10-AC48-E266-9B66-849349FE31EC}"/>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ACADDDB-1D11-1ED3-2EF1-4DD83B848B61}"/>
              </a:ext>
            </a:extLst>
          </p:cNvPr>
          <p:cNvSpPr>
            <a:spLocks noGrp="1"/>
          </p:cNvSpPr>
          <p:nvPr>
            <p:ph type="sldNum" sz="quarter" idx="12"/>
          </p:nvPr>
        </p:nvSpPr>
        <p:spPr/>
        <p:txBody>
          <a:bodyPr/>
          <a:lstStyle/>
          <a:p>
            <a:fld id="{196A61CA-0502-4EE4-9724-96EA822543E5}" type="slidenum">
              <a:rPr lang="en-US" dirty="0"/>
              <a:t>12</a:t>
            </a:fld>
            <a:endParaRPr lang="en-US"/>
          </a:p>
        </p:txBody>
      </p:sp>
      <p:sp>
        <p:nvSpPr>
          <p:cNvPr id="7" name="TextBox 6">
            <a:extLst>
              <a:ext uri="{FF2B5EF4-FFF2-40B4-BE49-F238E27FC236}">
                <a16:creationId xmlns:a16="http://schemas.microsoft.com/office/drawing/2014/main" id="{DC7A8597-DE95-1983-E438-A2105FAE4B75}"/>
              </a:ext>
            </a:extLst>
          </p:cNvPr>
          <p:cNvSpPr txBox="1"/>
          <p:nvPr/>
        </p:nvSpPr>
        <p:spPr>
          <a:xfrm>
            <a:off x="3213495" y="241011"/>
            <a:ext cx="568457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dirty="0">
                <a:solidFill>
                  <a:srgbClr val="E807E1"/>
                </a:solidFill>
                <a:latin typeface="Harrington"/>
              </a:rPr>
              <a:t>1.9. Finacial Overview</a:t>
            </a:r>
          </a:p>
        </p:txBody>
      </p:sp>
      <p:pic>
        <p:nvPicPr>
          <p:cNvPr id="8" name="Picture 7">
            <a:extLst>
              <a:ext uri="{FF2B5EF4-FFF2-40B4-BE49-F238E27FC236}">
                <a16:creationId xmlns:a16="http://schemas.microsoft.com/office/drawing/2014/main" id="{F76E3E80-9E41-D32B-5AFB-76B6EB2D480B}"/>
              </a:ext>
            </a:extLst>
          </p:cNvPr>
          <p:cNvPicPr>
            <a:picLocks noChangeAspect="1"/>
          </p:cNvPicPr>
          <p:nvPr/>
        </p:nvPicPr>
        <p:blipFill>
          <a:blip r:embed="rId2"/>
          <a:stretch>
            <a:fillRect/>
          </a:stretch>
        </p:blipFill>
        <p:spPr>
          <a:xfrm>
            <a:off x="516194" y="1995568"/>
            <a:ext cx="10975259" cy="2448992"/>
          </a:xfrm>
          <a:prstGeom prst="rect">
            <a:avLst/>
          </a:prstGeom>
        </p:spPr>
      </p:pic>
    </p:spTree>
    <p:extLst>
      <p:ext uri="{BB962C8B-B14F-4D97-AF65-F5344CB8AC3E}">
        <p14:creationId xmlns:p14="http://schemas.microsoft.com/office/powerpoint/2010/main" val="65805622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Content Placeholder 6" descr="A collage of different images of eyes and eyelashes&#10;&#10;AI-generated content may be incorrect.">
            <a:extLst>
              <a:ext uri="{FF2B5EF4-FFF2-40B4-BE49-F238E27FC236}">
                <a16:creationId xmlns:a16="http://schemas.microsoft.com/office/drawing/2014/main" id="{BCC09A0D-622B-288E-2DB3-6FA90C6BF7E2}"/>
              </a:ext>
            </a:extLst>
          </p:cNvPr>
          <p:cNvPicPr>
            <a:picLocks noGrp="1" noChangeAspect="1"/>
          </p:cNvPicPr>
          <p:nvPr>
            <p:ph idx="1"/>
          </p:nvPr>
        </p:nvPicPr>
        <p:blipFill>
          <a:blip r:embed="rId2"/>
          <a:srcRect l="6357" t="-1615" r="-6357" b="1330"/>
          <a:stretch/>
        </p:blipFill>
        <p:spPr>
          <a:xfrm>
            <a:off x="3168700" y="1766890"/>
            <a:ext cx="2811886" cy="4716609"/>
          </a:xfrm>
        </p:spPr>
      </p:pic>
      <p:sp>
        <p:nvSpPr>
          <p:cNvPr id="4" name="Date Placeholder 3">
            <a:extLst>
              <a:ext uri="{FF2B5EF4-FFF2-40B4-BE49-F238E27FC236}">
                <a16:creationId xmlns:a16="http://schemas.microsoft.com/office/drawing/2014/main" id="{75BFA3A2-FF99-EAD2-1513-DF62A1C19AEB}"/>
              </a:ext>
            </a:extLst>
          </p:cNvPr>
          <p:cNvSpPr>
            <a:spLocks noGrp="1"/>
          </p:cNvSpPr>
          <p:nvPr>
            <p:ph type="dt" sz="half" idx="10"/>
          </p:nvPr>
        </p:nvSpPr>
        <p:spPr/>
        <p:txBody>
          <a:bodyPr/>
          <a:lstStyle/>
          <a:p>
            <a:fld id="{A76866DF-6281-449F-889D-D0AFBD97CB36}" type="datetime1">
              <a:t>3/26/2025</a:t>
            </a:fld>
            <a:endParaRPr lang="en-US"/>
          </a:p>
        </p:txBody>
      </p:sp>
      <p:sp>
        <p:nvSpPr>
          <p:cNvPr id="5" name="Footer Placeholder 4">
            <a:extLst>
              <a:ext uri="{FF2B5EF4-FFF2-40B4-BE49-F238E27FC236}">
                <a16:creationId xmlns:a16="http://schemas.microsoft.com/office/drawing/2014/main" id="{297D2AC8-EB8C-011A-CF77-F5A4F194F881}"/>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B100B4BA-64D1-A0CC-8D90-C466D3DB63FE}"/>
              </a:ext>
            </a:extLst>
          </p:cNvPr>
          <p:cNvSpPr>
            <a:spLocks noGrp="1"/>
          </p:cNvSpPr>
          <p:nvPr>
            <p:ph type="sldNum" sz="quarter" idx="12"/>
          </p:nvPr>
        </p:nvSpPr>
        <p:spPr/>
        <p:txBody>
          <a:bodyPr/>
          <a:lstStyle/>
          <a:p>
            <a:fld id="{6E91CC32-6A6B-4E2E-BBA1-6864F305DA26}" type="slidenum">
              <a:rPr lang="en-US" dirty="0"/>
              <a:t>13</a:t>
            </a:fld>
            <a:endParaRPr lang="en-US"/>
          </a:p>
        </p:txBody>
      </p:sp>
      <p:pic>
        <p:nvPicPr>
          <p:cNvPr id="8" name="Picture 7" descr="A poster with a person&amp;#39;s face&#10;&#10;AI-generated content may be incorrect.">
            <a:extLst>
              <a:ext uri="{FF2B5EF4-FFF2-40B4-BE49-F238E27FC236}">
                <a16:creationId xmlns:a16="http://schemas.microsoft.com/office/drawing/2014/main" id="{40EC1543-2394-6092-51CD-35F834EEB92F}"/>
              </a:ext>
            </a:extLst>
          </p:cNvPr>
          <p:cNvPicPr>
            <a:picLocks noChangeAspect="1"/>
          </p:cNvPicPr>
          <p:nvPr/>
        </p:nvPicPr>
        <p:blipFill>
          <a:blip r:embed="rId3"/>
          <a:stretch>
            <a:fillRect/>
          </a:stretch>
        </p:blipFill>
        <p:spPr>
          <a:xfrm>
            <a:off x="5971811" y="1784472"/>
            <a:ext cx="2973080" cy="4205206"/>
          </a:xfrm>
          <a:prstGeom prst="rect">
            <a:avLst/>
          </a:prstGeom>
        </p:spPr>
      </p:pic>
      <p:pic>
        <p:nvPicPr>
          <p:cNvPr id="3" name="Picture 2" descr="A screenshot of a website&#10;&#10;AI-generated content may be incorrect.">
            <a:extLst>
              <a:ext uri="{FF2B5EF4-FFF2-40B4-BE49-F238E27FC236}">
                <a16:creationId xmlns:a16="http://schemas.microsoft.com/office/drawing/2014/main" id="{EB83CD41-8ECD-45D7-FEBC-68E50EE7CD12}"/>
              </a:ext>
            </a:extLst>
          </p:cNvPr>
          <p:cNvPicPr>
            <a:picLocks noChangeAspect="1"/>
          </p:cNvPicPr>
          <p:nvPr/>
        </p:nvPicPr>
        <p:blipFill>
          <a:blip r:embed="rId4"/>
          <a:stretch>
            <a:fillRect/>
          </a:stretch>
        </p:blipFill>
        <p:spPr>
          <a:xfrm>
            <a:off x="3654" y="1782306"/>
            <a:ext cx="3156932" cy="4197459"/>
          </a:xfrm>
          <a:prstGeom prst="rect">
            <a:avLst/>
          </a:prstGeom>
        </p:spPr>
      </p:pic>
      <p:graphicFrame>
        <p:nvGraphicFramePr>
          <p:cNvPr id="10" name="Table 9">
            <a:extLst>
              <a:ext uri="{FF2B5EF4-FFF2-40B4-BE49-F238E27FC236}">
                <a16:creationId xmlns:a16="http://schemas.microsoft.com/office/drawing/2014/main" id="{4FB1E5C0-4503-EAE0-1BC3-CD03D28076BF}"/>
              </a:ext>
            </a:extLst>
          </p:cNvPr>
          <p:cNvGraphicFramePr>
            <a:graphicFrameLocks noGrp="1"/>
          </p:cNvGraphicFramePr>
          <p:nvPr>
            <p:extLst>
              <p:ext uri="{D42A27DB-BD31-4B8C-83A1-F6EECF244321}">
                <p14:modId xmlns:p14="http://schemas.microsoft.com/office/powerpoint/2010/main" val="267683223"/>
              </p:ext>
            </p:extLst>
          </p:nvPr>
        </p:nvGraphicFramePr>
        <p:xfrm>
          <a:off x="271220" y="994474"/>
          <a:ext cx="11639748" cy="457200"/>
        </p:xfrm>
        <a:graphic>
          <a:graphicData uri="http://schemas.openxmlformats.org/drawingml/2006/table">
            <a:tbl>
              <a:tblPr firstRow="1" bandRow="1">
                <a:tableStyleId>{5C22544A-7EE6-4342-B048-85BDC9FD1C3A}</a:tableStyleId>
              </a:tblPr>
              <a:tblGrid>
                <a:gridCol w="2909937">
                  <a:extLst>
                    <a:ext uri="{9D8B030D-6E8A-4147-A177-3AD203B41FA5}">
                      <a16:colId xmlns:a16="http://schemas.microsoft.com/office/drawing/2014/main" val="1753937118"/>
                    </a:ext>
                  </a:extLst>
                </a:gridCol>
                <a:gridCol w="2909937">
                  <a:extLst>
                    <a:ext uri="{9D8B030D-6E8A-4147-A177-3AD203B41FA5}">
                      <a16:colId xmlns:a16="http://schemas.microsoft.com/office/drawing/2014/main" val="2764730905"/>
                    </a:ext>
                  </a:extLst>
                </a:gridCol>
                <a:gridCol w="2909937">
                  <a:extLst>
                    <a:ext uri="{9D8B030D-6E8A-4147-A177-3AD203B41FA5}">
                      <a16:colId xmlns:a16="http://schemas.microsoft.com/office/drawing/2014/main" val="256506294"/>
                    </a:ext>
                  </a:extLst>
                </a:gridCol>
                <a:gridCol w="2909937">
                  <a:extLst>
                    <a:ext uri="{9D8B030D-6E8A-4147-A177-3AD203B41FA5}">
                      <a16:colId xmlns:a16="http://schemas.microsoft.com/office/drawing/2014/main" val="4094623539"/>
                    </a:ext>
                  </a:extLst>
                </a:gridCol>
              </a:tblGrid>
              <a:tr h="366147">
                <a:tc>
                  <a:txBody>
                    <a:bodyPr/>
                    <a:lstStyle/>
                    <a:p>
                      <a:pPr lvl="0" algn="ctr">
                        <a:buNone/>
                      </a:pPr>
                      <a:r>
                        <a:rPr lang="en-GB" sz="2400">
                          <a:latin typeface="Bookman Old Style"/>
                        </a:rPr>
                        <a:t>Website</a:t>
                      </a:r>
                    </a:p>
                  </a:txBody>
                  <a:tcPr>
                    <a:solidFill>
                      <a:srgbClr val="E807E1"/>
                    </a:solidFill>
                  </a:tcPr>
                </a:tc>
                <a:tc>
                  <a:txBody>
                    <a:bodyPr/>
                    <a:lstStyle/>
                    <a:p>
                      <a:pPr algn="ctr"/>
                      <a:r>
                        <a:rPr lang="en-GB" sz="2400">
                          <a:latin typeface="Bookman Old Style"/>
                        </a:rPr>
                        <a:t>Instagram</a:t>
                      </a:r>
                    </a:p>
                  </a:txBody>
                  <a:tcPr>
                    <a:solidFill>
                      <a:srgbClr val="E807E1"/>
                    </a:solidFill>
                  </a:tcPr>
                </a:tc>
                <a:tc>
                  <a:txBody>
                    <a:bodyPr/>
                    <a:lstStyle/>
                    <a:p>
                      <a:pPr algn="ctr"/>
                      <a:r>
                        <a:rPr lang="en-GB" sz="2400">
                          <a:latin typeface="Bookman Old Style"/>
                        </a:rPr>
                        <a:t>Flyers</a:t>
                      </a:r>
                    </a:p>
                  </a:txBody>
                  <a:tcPr>
                    <a:solidFill>
                      <a:srgbClr val="E807E1"/>
                    </a:solidFill>
                  </a:tcPr>
                </a:tc>
                <a:tc>
                  <a:txBody>
                    <a:bodyPr/>
                    <a:lstStyle/>
                    <a:p>
                      <a:pPr algn="ctr"/>
                      <a:r>
                        <a:rPr lang="en-GB" sz="2400">
                          <a:latin typeface="Bookman Old Style"/>
                        </a:rPr>
                        <a:t>Clothing</a:t>
                      </a:r>
                    </a:p>
                  </a:txBody>
                  <a:tcPr>
                    <a:solidFill>
                      <a:srgbClr val="E807E1"/>
                    </a:solidFill>
                  </a:tcPr>
                </a:tc>
                <a:extLst>
                  <a:ext uri="{0D108BD9-81ED-4DB2-BD59-A6C34878D82A}">
                    <a16:rowId xmlns:a16="http://schemas.microsoft.com/office/drawing/2014/main" val="1019895933"/>
                  </a:ext>
                </a:extLst>
              </a:tr>
            </a:tbl>
          </a:graphicData>
        </a:graphic>
      </p:graphicFrame>
      <p:pic>
        <p:nvPicPr>
          <p:cNvPr id="12" name="Picture 11" descr="A back of a black shirt&#10;&#10;AI-generated content may be incorrect.">
            <a:extLst>
              <a:ext uri="{FF2B5EF4-FFF2-40B4-BE49-F238E27FC236}">
                <a16:creationId xmlns:a16="http://schemas.microsoft.com/office/drawing/2014/main" id="{C3811A91-4607-5624-F1C2-0F0B0CFC4CE7}"/>
              </a:ext>
            </a:extLst>
          </p:cNvPr>
          <p:cNvPicPr>
            <a:picLocks noChangeAspect="1"/>
          </p:cNvPicPr>
          <p:nvPr/>
        </p:nvPicPr>
        <p:blipFill>
          <a:blip r:embed="rId5"/>
          <a:stretch>
            <a:fillRect/>
          </a:stretch>
        </p:blipFill>
        <p:spPr>
          <a:xfrm>
            <a:off x="9100975" y="1782306"/>
            <a:ext cx="3030727" cy="4210372"/>
          </a:xfrm>
          <a:prstGeom prst="rect">
            <a:avLst/>
          </a:prstGeom>
        </p:spPr>
      </p:pic>
      <p:sp>
        <p:nvSpPr>
          <p:cNvPr id="15" name="TextBox 14">
            <a:extLst>
              <a:ext uri="{FF2B5EF4-FFF2-40B4-BE49-F238E27FC236}">
                <a16:creationId xmlns:a16="http://schemas.microsoft.com/office/drawing/2014/main" id="{076A024E-1D71-CA73-A7E1-070DD51CD537}"/>
              </a:ext>
            </a:extLst>
          </p:cNvPr>
          <p:cNvSpPr txBox="1"/>
          <p:nvPr/>
        </p:nvSpPr>
        <p:spPr>
          <a:xfrm>
            <a:off x="4167634" y="119051"/>
            <a:ext cx="3868728"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rgbClr val="E807E1"/>
                </a:solidFill>
                <a:latin typeface="Harrington"/>
              </a:rPr>
              <a:t>2. Marketing</a:t>
            </a:r>
            <a:endParaRPr lang="en-US" sz="3600" b="1">
              <a:solidFill>
                <a:srgbClr val="E807E1"/>
              </a:solidFill>
              <a:latin typeface="Harrington"/>
            </a:endParaRPr>
          </a:p>
        </p:txBody>
      </p:sp>
      <p:sp>
        <p:nvSpPr>
          <p:cNvPr id="2" name="TextBox 1">
            <a:extLst>
              <a:ext uri="{FF2B5EF4-FFF2-40B4-BE49-F238E27FC236}">
                <a16:creationId xmlns:a16="http://schemas.microsoft.com/office/drawing/2014/main" id="{48283465-0AD8-6100-A392-00ECE56C6141}"/>
              </a:ext>
            </a:extLst>
          </p:cNvPr>
          <p:cNvSpPr txBox="1"/>
          <p:nvPr/>
        </p:nvSpPr>
        <p:spPr>
          <a:xfrm>
            <a:off x="9429588" y="6011037"/>
            <a:ext cx="219050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t>(Spreadshirt, 2025)</a:t>
            </a:r>
          </a:p>
          <a:p>
            <a:endParaRPr lang="en-GB"/>
          </a:p>
        </p:txBody>
      </p:sp>
    </p:spTree>
    <p:extLst>
      <p:ext uri="{BB962C8B-B14F-4D97-AF65-F5344CB8AC3E}">
        <p14:creationId xmlns:p14="http://schemas.microsoft.com/office/powerpoint/2010/main" val="133609431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EB4C5CF2-E13E-D2F0-6DEC-3E015268324D}"/>
              </a:ext>
            </a:extLst>
          </p:cNvPr>
          <p:cNvSpPr>
            <a:spLocks noGrp="1"/>
          </p:cNvSpPr>
          <p:nvPr>
            <p:ph sz="half" idx="1"/>
          </p:nvPr>
        </p:nvSpPr>
        <p:spPr>
          <a:xfrm>
            <a:off x="2621728" y="967984"/>
            <a:ext cx="4495800" cy="2153758"/>
          </a:xfrm>
        </p:spPr>
        <p:txBody>
          <a:bodyPr vert="horz" lIns="91440" tIns="45720" rIns="91440" bIns="45720" rtlCol="0" anchor="t">
            <a:normAutofit/>
          </a:bodyPr>
          <a:lstStyle/>
          <a:p>
            <a:pPr marL="0" indent="0">
              <a:buNone/>
            </a:pPr>
            <a:r>
              <a:rPr lang="en-US" sz="2000">
                <a:latin typeface="Bookman Old Style"/>
              </a:rPr>
              <a:t>As effective marketing, I want to include loyalty cards in my offer which will help me to keep the clients as they will get eyelash applications at a good price.</a:t>
            </a:r>
          </a:p>
          <a:p>
            <a:pPr marL="0" indent="0">
              <a:buNone/>
            </a:pPr>
            <a:endParaRPr lang="en-US"/>
          </a:p>
        </p:txBody>
      </p:sp>
      <p:pic>
        <p:nvPicPr>
          <p:cNvPr id="2" name="Picture 1" descr="A card with eyes and eyelashes&#10;&#10;AI-generated content may be incorrect.">
            <a:extLst>
              <a:ext uri="{FF2B5EF4-FFF2-40B4-BE49-F238E27FC236}">
                <a16:creationId xmlns:a16="http://schemas.microsoft.com/office/drawing/2014/main" id="{5AF22632-6AAE-B1F5-D92E-4594D3778631}"/>
              </a:ext>
            </a:extLst>
          </p:cNvPr>
          <p:cNvPicPr>
            <a:picLocks noChangeAspect="1"/>
          </p:cNvPicPr>
          <p:nvPr/>
        </p:nvPicPr>
        <p:blipFill>
          <a:blip r:embed="rId2"/>
          <a:srcRect l="1606" t="19434" r="1205" b="13932"/>
          <a:stretch/>
        </p:blipFill>
        <p:spPr>
          <a:xfrm>
            <a:off x="7291011" y="965165"/>
            <a:ext cx="3990859" cy="3597666"/>
          </a:xfrm>
          <a:prstGeom prst="rect">
            <a:avLst/>
          </a:prstGeom>
          <a:noFill/>
        </p:spPr>
      </p:pic>
      <p:sp>
        <p:nvSpPr>
          <p:cNvPr id="4" name="Date Placeholder 3">
            <a:extLst>
              <a:ext uri="{FF2B5EF4-FFF2-40B4-BE49-F238E27FC236}">
                <a16:creationId xmlns:a16="http://schemas.microsoft.com/office/drawing/2014/main" id="{FAFD9636-4AFE-DACC-A7DA-579EE868909E}"/>
              </a:ext>
            </a:extLst>
          </p:cNvPr>
          <p:cNvSpPr>
            <a:spLocks noGrp="1"/>
          </p:cNvSpPr>
          <p:nvPr>
            <p:ph type="dt" sz="half" idx="10"/>
          </p:nvPr>
        </p:nvSpPr>
        <p:spPr>
          <a:xfrm rot="5400000">
            <a:off x="10471087" y="4891318"/>
            <a:ext cx="2673295" cy="365125"/>
          </a:xfrm>
        </p:spPr>
        <p:txBody>
          <a:bodyPr vert="horz" lIns="91440" tIns="45720" rIns="91440" bIns="45720" rtlCol="0" anchor="ctr">
            <a:normAutofit/>
          </a:bodyPr>
          <a:lstStyle/>
          <a:p>
            <a:pPr>
              <a:spcAft>
                <a:spcPts val="600"/>
              </a:spcAft>
            </a:pPr>
            <a:fld id="{3163B625-C04F-4DF9-A69F-791812D265E2}" type="datetime1">
              <a:rPr lang="en-US"/>
              <a:pPr>
                <a:spcAft>
                  <a:spcPts val="600"/>
                </a:spcAft>
              </a:pPr>
              <a:t>3/26/2025</a:t>
            </a:fld>
            <a:endParaRPr lang="en-US"/>
          </a:p>
        </p:txBody>
      </p:sp>
      <p:sp>
        <p:nvSpPr>
          <p:cNvPr id="5" name="Footer Placeholder 4">
            <a:extLst>
              <a:ext uri="{FF2B5EF4-FFF2-40B4-BE49-F238E27FC236}">
                <a16:creationId xmlns:a16="http://schemas.microsoft.com/office/drawing/2014/main" id="{3E4D7A22-1C8E-18AF-C629-F03FE11E31E8}"/>
              </a:ext>
            </a:extLst>
          </p:cNvPr>
          <p:cNvSpPr>
            <a:spLocks noGrp="1"/>
          </p:cNvSpPr>
          <p:nvPr>
            <p:ph type="ftr" sz="quarter" idx="11"/>
          </p:nvPr>
        </p:nvSpPr>
        <p:spPr>
          <a:xfrm rot="5400000">
            <a:off x="10473021" y="1609893"/>
            <a:ext cx="2669427" cy="365125"/>
          </a:xfrm>
        </p:spPr>
        <p:txBody>
          <a:bodyPr vert="horz" lIns="91440" tIns="45720" rIns="91440" bIns="45720" rtlCol="0" anchor="ctr">
            <a:normAutofit/>
          </a:bodyPr>
          <a:lstStyle/>
          <a:p>
            <a:pPr>
              <a:lnSpc>
                <a:spcPct val="90000"/>
              </a:lnSpc>
              <a:spcAft>
                <a:spcPts val="600"/>
              </a:spcAft>
            </a:pPr>
            <a:r>
              <a:rPr lang="en-US" b="1" kern="1200" cap="all" spc="300" baseline="0">
                <a:latin typeface="+mn-lt"/>
                <a:ea typeface="+mn-ea"/>
                <a:cs typeface="+mn-cs"/>
              </a:rPr>
              <a:t>
              </a:t>
            </a:r>
          </a:p>
        </p:txBody>
      </p:sp>
      <p:sp>
        <p:nvSpPr>
          <p:cNvPr id="6" name="Slide Number Placeholder 5">
            <a:extLst>
              <a:ext uri="{FF2B5EF4-FFF2-40B4-BE49-F238E27FC236}">
                <a16:creationId xmlns:a16="http://schemas.microsoft.com/office/drawing/2014/main" id="{CDD2BF0E-6A46-C9C6-03E1-E0FED4FCCA21}"/>
              </a:ext>
            </a:extLst>
          </p:cNvPr>
          <p:cNvSpPr>
            <a:spLocks noGrp="1"/>
          </p:cNvSpPr>
          <p:nvPr>
            <p:ph type="sldNum" sz="quarter" idx="12"/>
          </p:nvPr>
        </p:nvSpPr>
        <p:spPr>
          <a:xfrm>
            <a:off x="11492908" y="3219853"/>
            <a:ext cx="629653" cy="429830"/>
          </a:xfrm>
        </p:spPr>
        <p:txBody>
          <a:bodyPr vert="horz" lIns="91440" tIns="45720" rIns="91440" bIns="45720" rtlCol="0" anchor="ctr">
            <a:normAutofit/>
          </a:bodyPr>
          <a:lstStyle/>
          <a:p>
            <a:pPr>
              <a:spcAft>
                <a:spcPts val="600"/>
              </a:spcAft>
            </a:pPr>
            <a:fld id="{196A61CA-0502-4EE4-9724-96EA822543E5}" type="slidenum">
              <a:rPr lang="en-US" dirty="0"/>
              <a:pPr>
                <a:spcAft>
                  <a:spcPts val="600"/>
                </a:spcAft>
              </a:pPr>
              <a:t>14</a:t>
            </a:fld>
            <a:endParaRPr lang="en-US"/>
          </a:p>
        </p:txBody>
      </p:sp>
      <p:sp>
        <p:nvSpPr>
          <p:cNvPr id="8" name="TextBox 7">
            <a:extLst>
              <a:ext uri="{FF2B5EF4-FFF2-40B4-BE49-F238E27FC236}">
                <a16:creationId xmlns:a16="http://schemas.microsoft.com/office/drawing/2014/main" id="{DDB6CD7E-86BF-9636-67B1-BCDD303D72A5}"/>
              </a:ext>
            </a:extLst>
          </p:cNvPr>
          <p:cNvSpPr txBox="1"/>
          <p:nvPr/>
        </p:nvSpPr>
        <p:spPr>
          <a:xfrm>
            <a:off x="3950504" y="330467"/>
            <a:ext cx="3677546"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rgbClr val="E807E1"/>
                </a:solidFill>
                <a:latin typeface="Harrington"/>
              </a:rPr>
              <a:t>2.1. Marketing</a:t>
            </a:r>
          </a:p>
        </p:txBody>
      </p:sp>
      <p:pic>
        <p:nvPicPr>
          <p:cNvPr id="7" name="Picture 6">
            <a:extLst>
              <a:ext uri="{FF2B5EF4-FFF2-40B4-BE49-F238E27FC236}">
                <a16:creationId xmlns:a16="http://schemas.microsoft.com/office/drawing/2014/main" id="{F01CCC8D-1B02-E327-F860-73310D074C2A}"/>
              </a:ext>
            </a:extLst>
          </p:cNvPr>
          <p:cNvPicPr>
            <a:picLocks noChangeAspect="1"/>
          </p:cNvPicPr>
          <p:nvPr/>
        </p:nvPicPr>
        <p:blipFill>
          <a:blip r:embed="rId3"/>
          <a:stretch>
            <a:fillRect/>
          </a:stretch>
        </p:blipFill>
        <p:spPr>
          <a:xfrm>
            <a:off x="549587" y="3121741"/>
            <a:ext cx="2661666" cy="3588775"/>
          </a:xfrm>
          <a:prstGeom prst="rect">
            <a:avLst/>
          </a:prstGeom>
        </p:spPr>
      </p:pic>
      <p:sp>
        <p:nvSpPr>
          <p:cNvPr id="11" name="TextBox 10">
            <a:extLst>
              <a:ext uri="{FF2B5EF4-FFF2-40B4-BE49-F238E27FC236}">
                <a16:creationId xmlns:a16="http://schemas.microsoft.com/office/drawing/2014/main" id="{283292EC-9C48-F54F-98B7-20515A8ABD84}"/>
              </a:ext>
            </a:extLst>
          </p:cNvPr>
          <p:cNvSpPr txBox="1"/>
          <p:nvPr/>
        </p:nvSpPr>
        <p:spPr>
          <a:xfrm>
            <a:off x="3200400" y="4552335"/>
            <a:ext cx="4156587" cy="19389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latin typeface="Bookman Old Style"/>
              </a:rPr>
              <a:t>I would like to include a small bag of aftercare products for every client, so they feel cared for and have quality products to keep their lashes clean all the time.</a:t>
            </a:r>
          </a:p>
        </p:txBody>
      </p:sp>
      <p:sp>
        <p:nvSpPr>
          <p:cNvPr id="12" name="TextBox 11">
            <a:extLst>
              <a:ext uri="{FF2B5EF4-FFF2-40B4-BE49-F238E27FC236}">
                <a16:creationId xmlns:a16="http://schemas.microsoft.com/office/drawing/2014/main" id="{D036965D-1A2F-87E2-02E8-C8EB249BE649}"/>
              </a:ext>
            </a:extLst>
          </p:cNvPr>
          <p:cNvSpPr txBox="1"/>
          <p:nvPr/>
        </p:nvSpPr>
        <p:spPr>
          <a:xfrm>
            <a:off x="3406304" y="6491259"/>
            <a:ext cx="2313716"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t>(Etsy, 2025)</a:t>
            </a:r>
          </a:p>
        </p:txBody>
      </p:sp>
    </p:spTree>
    <p:extLst>
      <p:ext uri="{BB962C8B-B14F-4D97-AF65-F5344CB8AC3E}">
        <p14:creationId xmlns:p14="http://schemas.microsoft.com/office/powerpoint/2010/main" val="301307065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AF421F40-47F7-5461-991C-434EAF8B6CFA}"/>
              </a:ext>
            </a:extLst>
          </p:cNvPr>
          <p:cNvSpPr>
            <a:spLocks noGrp="1"/>
          </p:cNvSpPr>
          <p:nvPr>
            <p:ph sz="half" idx="1"/>
          </p:nvPr>
        </p:nvSpPr>
        <p:spPr>
          <a:xfrm>
            <a:off x="1429566" y="2135565"/>
            <a:ext cx="4532670" cy="4329144"/>
          </a:xfrm>
        </p:spPr>
        <p:txBody>
          <a:bodyPr vert="horz" lIns="91440" tIns="45720" rIns="91440" bIns="45720" rtlCol="0" anchor="t">
            <a:normAutofit/>
          </a:bodyPr>
          <a:lstStyle/>
          <a:p>
            <a:pPr marL="0" indent="0">
              <a:buNone/>
            </a:pPr>
            <a:r>
              <a:rPr lang="en-GB" sz="2000" dirty="0">
                <a:latin typeface="Bookman Old Style"/>
              </a:rPr>
              <a:t>Why invest in my business?</a:t>
            </a:r>
            <a:endParaRPr lang="en-US" sz="2000" dirty="0">
              <a:latin typeface="Bookman Old Style"/>
            </a:endParaRPr>
          </a:p>
          <a:p>
            <a:pPr>
              <a:buFont typeface="Wingdings" panose="020B0604020202020204" pitchFamily="34" charset="0"/>
              <a:buChar char="ü"/>
            </a:pPr>
            <a:r>
              <a:rPr lang="en-GB" sz="2000" dirty="0">
                <a:latin typeface="Bookman Old Style"/>
              </a:rPr>
              <a:t>I have a strong market potential.</a:t>
            </a:r>
          </a:p>
          <a:p>
            <a:pPr>
              <a:buFont typeface="Wingdings" panose="020B0604020202020204" pitchFamily="34" charset="0"/>
              <a:buChar char="ü"/>
            </a:pPr>
            <a:r>
              <a:rPr lang="en-GB" sz="2000" dirty="0">
                <a:latin typeface="Bookman Old Style"/>
              </a:rPr>
              <a:t>I am very passionate about it.</a:t>
            </a:r>
          </a:p>
          <a:p>
            <a:pPr>
              <a:buFont typeface="Wingdings" panose="020B0604020202020204" pitchFamily="34" charset="0"/>
              <a:buChar char="ü"/>
            </a:pPr>
            <a:r>
              <a:rPr lang="en-GB" sz="2000" dirty="0">
                <a:latin typeface="Bookman Old Style"/>
              </a:rPr>
              <a:t>I want to care about my clients as they would be my best friends.</a:t>
            </a:r>
          </a:p>
          <a:p>
            <a:pPr>
              <a:buFont typeface="Wingdings" panose="020B0604020202020204" pitchFamily="34" charset="0"/>
              <a:buChar char="ü"/>
            </a:pPr>
            <a:r>
              <a:rPr lang="en-GB" sz="2000" dirty="0">
                <a:latin typeface="Bookman Old Style"/>
              </a:rPr>
              <a:t>My USP is unusual.</a:t>
            </a:r>
          </a:p>
          <a:p>
            <a:pPr>
              <a:buFont typeface="Wingdings" panose="020B0604020202020204" pitchFamily="34" charset="0"/>
              <a:buChar char="ü"/>
            </a:pPr>
            <a:r>
              <a:rPr lang="en-GB" sz="2000" dirty="0">
                <a:latin typeface="Bookman Old Style"/>
              </a:rPr>
              <a:t>I have a good work ethic.</a:t>
            </a:r>
          </a:p>
          <a:p>
            <a:pPr>
              <a:buFont typeface="Wingdings" panose="020B0604020202020204" pitchFamily="34" charset="0"/>
              <a:buChar char="ü"/>
            </a:pPr>
            <a:endParaRPr lang="en-GB"/>
          </a:p>
          <a:p>
            <a:pPr>
              <a:buFont typeface="Wingdings" panose="020B0604020202020204" pitchFamily="34" charset="0"/>
              <a:buChar char="ü"/>
            </a:pPr>
            <a:endParaRPr lang="en-GB"/>
          </a:p>
        </p:txBody>
      </p:sp>
      <p:pic>
        <p:nvPicPr>
          <p:cNvPr id="2" name="Content Placeholder 1" descr="A close up of eyelashes&#10;&#10;AI-generated content may be incorrect.">
            <a:extLst>
              <a:ext uri="{FF2B5EF4-FFF2-40B4-BE49-F238E27FC236}">
                <a16:creationId xmlns:a16="http://schemas.microsoft.com/office/drawing/2014/main" id="{D02A8E36-B796-2D00-B208-C78051573DBC}"/>
              </a:ext>
            </a:extLst>
          </p:cNvPr>
          <p:cNvPicPr>
            <a:picLocks noGrp="1" noChangeAspect="1"/>
          </p:cNvPicPr>
          <p:nvPr>
            <p:ph sz="half" idx="2"/>
          </p:nvPr>
        </p:nvPicPr>
        <p:blipFill>
          <a:blip r:embed="rId2"/>
          <a:stretch>
            <a:fillRect/>
          </a:stretch>
        </p:blipFill>
        <p:spPr>
          <a:xfrm>
            <a:off x="6218658" y="1680824"/>
            <a:ext cx="4501209" cy="4415176"/>
          </a:xfrm>
        </p:spPr>
      </p:pic>
      <p:sp>
        <p:nvSpPr>
          <p:cNvPr id="5" name="Date Placeholder 4">
            <a:extLst>
              <a:ext uri="{FF2B5EF4-FFF2-40B4-BE49-F238E27FC236}">
                <a16:creationId xmlns:a16="http://schemas.microsoft.com/office/drawing/2014/main" id="{64E33C13-AB4C-51A6-00BF-021C72151375}"/>
              </a:ext>
            </a:extLst>
          </p:cNvPr>
          <p:cNvSpPr>
            <a:spLocks noGrp="1"/>
          </p:cNvSpPr>
          <p:nvPr>
            <p:ph type="dt" sz="half" idx="10"/>
          </p:nvPr>
        </p:nvSpPr>
        <p:spPr/>
        <p:txBody>
          <a:bodyPr/>
          <a:lstStyle/>
          <a:p>
            <a:fld id="{46E66E14-36C3-4A8E-90E4-96E921FF3AA8}" type="datetime1">
              <a:t>3/26/2025</a:t>
            </a:fld>
            <a:endParaRPr lang="en-US"/>
          </a:p>
        </p:txBody>
      </p:sp>
      <p:sp>
        <p:nvSpPr>
          <p:cNvPr id="6" name="Footer Placeholder 5">
            <a:extLst>
              <a:ext uri="{FF2B5EF4-FFF2-40B4-BE49-F238E27FC236}">
                <a16:creationId xmlns:a16="http://schemas.microsoft.com/office/drawing/2014/main" id="{F391A32A-7317-4BE6-7E3A-E958732267F0}"/>
              </a:ext>
            </a:extLst>
          </p:cNvPr>
          <p:cNvSpPr>
            <a:spLocks noGrp="1"/>
          </p:cNvSpPr>
          <p:nvPr>
            <p:ph type="ftr" sz="quarter" idx="11"/>
          </p:nvPr>
        </p:nvSpPr>
        <p:spPr/>
        <p:txBody>
          <a:bodyPr/>
          <a:lstStyle/>
          <a:p>
            <a:r>
              <a:rPr lang="en-US"/>
              <a:t>
              </a:t>
            </a:r>
          </a:p>
        </p:txBody>
      </p:sp>
      <p:sp>
        <p:nvSpPr>
          <p:cNvPr id="7" name="Slide Number Placeholder 6">
            <a:extLst>
              <a:ext uri="{FF2B5EF4-FFF2-40B4-BE49-F238E27FC236}">
                <a16:creationId xmlns:a16="http://schemas.microsoft.com/office/drawing/2014/main" id="{771C8034-7D0C-08C3-19CC-70F5AB673A4E}"/>
              </a:ext>
            </a:extLst>
          </p:cNvPr>
          <p:cNvSpPr>
            <a:spLocks noGrp="1"/>
          </p:cNvSpPr>
          <p:nvPr>
            <p:ph type="sldNum" sz="quarter" idx="12"/>
          </p:nvPr>
        </p:nvSpPr>
        <p:spPr/>
        <p:txBody>
          <a:bodyPr/>
          <a:lstStyle/>
          <a:p>
            <a:fld id="{196A61CA-0502-4EE4-9724-96EA822543E5}" type="slidenum">
              <a:rPr lang="en-US" dirty="0"/>
              <a:t>15</a:t>
            </a:fld>
            <a:endParaRPr lang="en-US"/>
          </a:p>
        </p:txBody>
      </p:sp>
      <p:sp>
        <p:nvSpPr>
          <p:cNvPr id="9" name="TextBox 8">
            <a:extLst>
              <a:ext uri="{FF2B5EF4-FFF2-40B4-BE49-F238E27FC236}">
                <a16:creationId xmlns:a16="http://schemas.microsoft.com/office/drawing/2014/main" id="{A3D5C494-F4A9-2185-B03D-DA38C881EF74}"/>
              </a:ext>
            </a:extLst>
          </p:cNvPr>
          <p:cNvSpPr txBox="1"/>
          <p:nvPr/>
        </p:nvSpPr>
        <p:spPr>
          <a:xfrm>
            <a:off x="3453280" y="378302"/>
            <a:ext cx="6309345"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rgbClr val="E807E1"/>
                </a:solidFill>
                <a:latin typeface="Harrington"/>
              </a:rPr>
              <a:t>3. Angels Investor Pitch</a:t>
            </a:r>
          </a:p>
        </p:txBody>
      </p:sp>
    </p:spTree>
    <p:extLst>
      <p:ext uri="{BB962C8B-B14F-4D97-AF65-F5344CB8AC3E}">
        <p14:creationId xmlns:p14="http://schemas.microsoft.com/office/powerpoint/2010/main" val="2685183594"/>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CC53A0C-61EE-ED9F-3953-C4C4A8CCDB46}"/>
              </a:ext>
            </a:extLst>
          </p:cNvPr>
          <p:cNvSpPr>
            <a:spLocks noGrp="1"/>
          </p:cNvSpPr>
          <p:nvPr>
            <p:ph sz="half" idx="1"/>
          </p:nvPr>
        </p:nvSpPr>
        <p:spPr>
          <a:xfrm>
            <a:off x="188245" y="1471888"/>
            <a:ext cx="6966151" cy="4624112"/>
          </a:xfrm>
        </p:spPr>
        <p:txBody>
          <a:bodyPr vert="horz" lIns="91440" tIns="45720" rIns="91440" bIns="45720" rtlCol="0" anchor="t">
            <a:normAutofit/>
          </a:bodyPr>
          <a:lstStyle/>
          <a:p>
            <a:pPr marL="0" indent="0">
              <a:buNone/>
            </a:pPr>
            <a:r>
              <a:rPr lang="en-US" sz="2800" b="1" dirty="0">
                <a:latin typeface="Harrington"/>
              </a:rPr>
              <a:t>Thank you for listening to my presentation. </a:t>
            </a:r>
          </a:p>
          <a:p>
            <a:pPr marL="0" indent="0">
              <a:buNone/>
            </a:pPr>
            <a:endParaRPr lang="en-US" sz="2800" b="1" dirty="0">
              <a:latin typeface="Harrington"/>
            </a:endParaRPr>
          </a:p>
          <a:p>
            <a:pPr marL="0" indent="0">
              <a:buNone/>
            </a:pPr>
            <a:r>
              <a:rPr lang="en-US" sz="2800" b="1" dirty="0">
                <a:latin typeface="Harrington"/>
              </a:rPr>
              <a:t>I believe my work has potential. </a:t>
            </a:r>
          </a:p>
          <a:p>
            <a:pPr marL="0" indent="0">
              <a:buNone/>
            </a:pPr>
            <a:endParaRPr lang="en-US" sz="2800" b="1" dirty="0">
              <a:latin typeface="Harrington"/>
            </a:endParaRPr>
          </a:p>
          <a:p>
            <a:pPr marL="0" indent="0">
              <a:buNone/>
            </a:pPr>
            <a:r>
              <a:rPr lang="en-US" sz="2800" b="1" dirty="0">
                <a:latin typeface="Harrington"/>
              </a:rPr>
              <a:t>                                  And I hope to see some of you as my new clients. :)</a:t>
            </a:r>
          </a:p>
        </p:txBody>
      </p:sp>
      <p:pic>
        <p:nvPicPr>
          <p:cNvPr id="8" name="Picture 7" descr="A close up of eyelashes&#10;&#10;AI-generated content may be incorrect.">
            <a:extLst>
              <a:ext uri="{FF2B5EF4-FFF2-40B4-BE49-F238E27FC236}">
                <a16:creationId xmlns:a16="http://schemas.microsoft.com/office/drawing/2014/main" id="{5B7A3B3C-D200-89E7-3A09-A749ABC92853}"/>
              </a:ext>
            </a:extLst>
          </p:cNvPr>
          <p:cNvPicPr>
            <a:picLocks noChangeAspect="1"/>
          </p:cNvPicPr>
          <p:nvPr/>
        </p:nvPicPr>
        <p:blipFill>
          <a:blip r:embed="rId2"/>
          <a:srcRect r="4" b="11912"/>
          <a:stretch/>
        </p:blipFill>
        <p:spPr>
          <a:xfrm>
            <a:off x="7155426" y="1717694"/>
            <a:ext cx="4495800" cy="3960435"/>
          </a:xfrm>
          <a:prstGeom prst="rect">
            <a:avLst/>
          </a:prstGeom>
          <a:noFill/>
        </p:spPr>
      </p:pic>
      <p:sp>
        <p:nvSpPr>
          <p:cNvPr id="5" name="Date Placeholder 4">
            <a:extLst>
              <a:ext uri="{FF2B5EF4-FFF2-40B4-BE49-F238E27FC236}">
                <a16:creationId xmlns:a16="http://schemas.microsoft.com/office/drawing/2014/main" id="{C131E2A7-8EE3-8E49-74BF-3D2C610928CE}"/>
              </a:ext>
            </a:extLst>
          </p:cNvPr>
          <p:cNvSpPr>
            <a:spLocks noGrp="1"/>
          </p:cNvSpPr>
          <p:nvPr>
            <p:ph type="dt" sz="half" idx="10"/>
          </p:nvPr>
        </p:nvSpPr>
        <p:spPr>
          <a:xfrm rot="5400000">
            <a:off x="10471087" y="4891318"/>
            <a:ext cx="2673295" cy="365125"/>
          </a:xfrm>
        </p:spPr>
        <p:txBody>
          <a:bodyPr vert="horz" lIns="91440" tIns="45720" rIns="91440" bIns="45720" rtlCol="0" anchor="ctr">
            <a:normAutofit/>
          </a:bodyPr>
          <a:lstStyle/>
          <a:p>
            <a:pPr>
              <a:spcAft>
                <a:spcPts val="600"/>
              </a:spcAft>
            </a:pPr>
            <a:fld id="{AAFF2509-C4DF-4EF1-A705-EACB3CEEC843}" type="datetime1">
              <a:pPr>
                <a:spcAft>
                  <a:spcPts val="600"/>
                </a:spcAft>
              </a:pPr>
              <a:t>3/26/2025</a:t>
            </a:fld>
            <a:endParaRPr lang="en-US"/>
          </a:p>
        </p:txBody>
      </p:sp>
      <p:sp>
        <p:nvSpPr>
          <p:cNvPr id="6" name="Footer Placeholder 5">
            <a:extLst>
              <a:ext uri="{FF2B5EF4-FFF2-40B4-BE49-F238E27FC236}">
                <a16:creationId xmlns:a16="http://schemas.microsoft.com/office/drawing/2014/main" id="{67F9E8AA-822E-65BC-BD84-E91D1F972767}"/>
              </a:ext>
            </a:extLst>
          </p:cNvPr>
          <p:cNvSpPr>
            <a:spLocks noGrp="1"/>
          </p:cNvSpPr>
          <p:nvPr>
            <p:ph type="ftr" sz="quarter" idx="11"/>
          </p:nvPr>
        </p:nvSpPr>
        <p:spPr>
          <a:xfrm rot="5400000">
            <a:off x="10473021" y="1609893"/>
            <a:ext cx="2669427" cy="365125"/>
          </a:xfrm>
        </p:spPr>
        <p:txBody>
          <a:bodyPr vert="horz" lIns="91440" tIns="45720" rIns="91440" bIns="45720" rtlCol="0" anchor="ctr">
            <a:normAutofit/>
          </a:bodyPr>
          <a:lstStyle/>
          <a:p>
            <a:pPr>
              <a:lnSpc>
                <a:spcPct val="90000"/>
              </a:lnSpc>
              <a:spcAft>
                <a:spcPts val="600"/>
              </a:spcAft>
            </a:pPr>
            <a:r>
              <a:rPr lang="en-US" b="1" kern="1200" cap="all" spc="300" baseline="0">
                <a:latin typeface="+mn-lt"/>
                <a:ea typeface="+mn-ea"/>
                <a:cs typeface="+mn-cs"/>
              </a:rPr>
              <a:t>
              </a:t>
            </a:r>
          </a:p>
        </p:txBody>
      </p:sp>
      <p:sp>
        <p:nvSpPr>
          <p:cNvPr id="7" name="Slide Number Placeholder 6">
            <a:extLst>
              <a:ext uri="{FF2B5EF4-FFF2-40B4-BE49-F238E27FC236}">
                <a16:creationId xmlns:a16="http://schemas.microsoft.com/office/drawing/2014/main" id="{2E239EF2-5A27-3DF9-B0AB-F66DAFD85AD2}"/>
              </a:ext>
            </a:extLst>
          </p:cNvPr>
          <p:cNvSpPr>
            <a:spLocks noGrp="1"/>
          </p:cNvSpPr>
          <p:nvPr>
            <p:ph type="sldNum" sz="quarter" idx="12"/>
          </p:nvPr>
        </p:nvSpPr>
        <p:spPr>
          <a:xfrm>
            <a:off x="11492908" y="3219853"/>
            <a:ext cx="629653" cy="429830"/>
          </a:xfrm>
        </p:spPr>
        <p:txBody>
          <a:bodyPr vert="horz" lIns="91440" tIns="45720" rIns="91440" bIns="45720" rtlCol="0" anchor="ctr">
            <a:normAutofit/>
          </a:bodyPr>
          <a:lstStyle/>
          <a:p>
            <a:pPr>
              <a:spcAft>
                <a:spcPts val="600"/>
              </a:spcAft>
            </a:pPr>
            <a:fld id="{196A61CA-0502-4EE4-9724-96EA822543E5}" type="slidenum">
              <a:rPr lang="en-US" dirty="0"/>
              <a:pPr>
                <a:spcAft>
                  <a:spcPts val="600"/>
                </a:spcAft>
              </a:pPr>
              <a:t>16</a:t>
            </a:fld>
            <a:endParaRPr lang="en-US"/>
          </a:p>
        </p:txBody>
      </p:sp>
      <p:sp>
        <p:nvSpPr>
          <p:cNvPr id="11" name="TextBox 10">
            <a:extLst>
              <a:ext uri="{FF2B5EF4-FFF2-40B4-BE49-F238E27FC236}">
                <a16:creationId xmlns:a16="http://schemas.microsoft.com/office/drawing/2014/main" id="{125EDA9B-D199-5399-168D-D76654D5A144}"/>
              </a:ext>
            </a:extLst>
          </p:cNvPr>
          <p:cNvSpPr txBox="1"/>
          <p:nvPr/>
        </p:nvSpPr>
        <p:spPr>
          <a:xfrm>
            <a:off x="3967202" y="451359"/>
            <a:ext cx="6067819"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dirty="0">
                <a:solidFill>
                  <a:srgbClr val="E807E1"/>
                </a:solidFill>
                <a:latin typeface="Harrington"/>
              </a:rPr>
              <a:t>4. Conclusion</a:t>
            </a:r>
          </a:p>
        </p:txBody>
      </p:sp>
    </p:spTree>
    <p:extLst>
      <p:ext uri="{BB962C8B-B14F-4D97-AF65-F5344CB8AC3E}">
        <p14:creationId xmlns:p14="http://schemas.microsoft.com/office/powerpoint/2010/main" val="263988008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6447BD7F-0442-AE2E-138D-5E06A5C27288}"/>
              </a:ext>
            </a:extLst>
          </p:cNvPr>
          <p:cNvSpPr>
            <a:spLocks noGrp="1"/>
          </p:cNvSpPr>
          <p:nvPr>
            <p:ph idx="1"/>
          </p:nvPr>
        </p:nvSpPr>
        <p:spPr>
          <a:xfrm>
            <a:off x="210450" y="945257"/>
            <a:ext cx="11774926" cy="9318242"/>
          </a:xfrm>
        </p:spPr>
        <p:txBody>
          <a:bodyPr vert="horz" lIns="91440" tIns="45720" rIns="91440" bIns="45720" rtlCol="0" anchor="t">
            <a:noAutofit/>
          </a:bodyPr>
          <a:lstStyle/>
          <a:p>
            <a:pPr>
              <a:buFont typeface="Wingdings"/>
              <a:buChar char="v"/>
            </a:pPr>
            <a:r>
              <a:rPr lang="en-GB" sz="1400">
                <a:latin typeface="Arial"/>
                <a:cs typeface="Arial"/>
              </a:rPr>
              <a:t>Business Conceptor (2025),</a:t>
            </a:r>
            <a:r>
              <a:rPr lang="en-GB" sz="1400" i="1">
                <a:latin typeface="Arial"/>
                <a:cs typeface="Arial"/>
              </a:rPr>
              <a:t> SWOT Analysis for Eyelash Extension Salons: Boosting Clientele and Revenue, </a:t>
            </a:r>
            <a:r>
              <a:rPr lang="en-GB" sz="1400">
                <a:latin typeface="Arial"/>
                <a:cs typeface="Arial"/>
              </a:rPr>
              <a:t>Available at: </a:t>
            </a:r>
            <a:r>
              <a:rPr lang="en-GB" sz="1400">
                <a:latin typeface="Arial"/>
                <a:ea typeface="Open Sans"/>
                <a:cs typeface="Open Sans"/>
                <a:hlinkClick r:id="rId2">
                  <a:extLst>
                    <a:ext uri="{A12FA001-AC4F-418D-AE19-62706E023703}">
                      <ahyp:hlinkClr xmlns:ahyp="http://schemas.microsoft.com/office/drawing/2018/hyperlinkcolor" val="tx"/>
                    </a:ext>
                  </a:extLst>
                </a:hlinkClick>
              </a:rPr>
              <a:t>https://businessconceptor.com/blog/swot/eyelash-extension-salon-swot-analysis/</a:t>
            </a:r>
            <a:r>
              <a:rPr lang="en-GB" sz="1400">
                <a:latin typeface="Arial"/>
                <a:ea typeface="Open Sans"/>
                <a:cs typeface="Open Sans"/>
              </a:rPr>
              <a:t> (Accessed: 19 February 2025).</a:t>
            </a:r>
            <a:endParaRPr lang="en-GB" sz="1400">
              <a:latin typeface="Arial"/>
              <a:cs typeface="Arial"/>
            </a:endParaRPr>
          </a:p>
          <a:p>
            <a:pPr>
              <a:buFont typeface="Wingdings"/>
              <a:buChar char="v"/>
            </a:pPr>
            <a:r>
              <a:rPr lang="en-GB" sz="1400">
                <a:latin typeface="Arial"/>
                <a:cs typeface="Arial"/>
              </a:rPr>
              <a:t>Drew Jessica (2024), </a:t>
            </a:r>
            <a:r>
              <a:rPr lang="en-GB" sz="1400" i="1">
                <a:latin typeface="Arial"/>
                <a:cs typeface="Arial"/>
              </a:rPr>
              <a:t>Advantages and Disadvantages of Operating as a Sole Trader, </a:t>
            </a:r>
            <a:r>
              <a:rPr lang="en-GB" sz="1400">
                <a:latin typeface="Arial"/>
                <a:cs typeface="Arial"/>
              </a:rPr>
              <a:t>Available at: </a:t>
            </a:r>
            <a:r>
              <a:rPr lang="en-GB" sz="1400">
                <a:latin typeface="Arial"/>
                <a:cs typeface="Arial"/>
                <a:hlinkClick r:id="rId3">
                  <a:extLst>
                    <a:ext uri="{A12FA001-AC4F-418D-AE19-62706E023703}">
                      <ahyp:hlinkClr xmlns:ahyp="http://schemas.microsoft.com/office/drawing/2018/hyperlinkcolor" val="tx"/>
                    </a:ext>
                  </a:extLst>
                </a:hlinkClick>
              </a:rPr>
              <a:t>https://legalvision.co.uk/startups/advantages-disadvantages-sole-trader/</a:t>
            </a:r>
            <a:r>
              <a:rPr lang="en-GB" sz="1400">
                <a:latin typeface="Arial"/>
                <a:cs typeface="Arial"/>
              </a:rPr>
              <a:t> (Accessed: 02 February 2025).</a:t>
            </a:r>
          </a:p>
          <a:p>
            <a:pPr marL="285750" indent="-285750">
              <a:buFont typeface="Wingdings" panose="020B0604020202020204" pitchFamily="34" charset="0"/>
              <a:buChar char="v"/>
            </a:pPr>
            <a:r>
              <a:rPr lang="en-GB" sz="1400">
                <a:latin typeface="Arial"/>
                <a:ea typeface="+mn-lt"/>
                <a:cs typeface="Arial"/>
              </a:rPr>
              <a:t>Edgars Beauty (2023), </a:t>
            </a:r>
            <a:r>
              <a:rPr lang="en-GB" sz="1400" i="1">
                <a:latin typeface="Arial"/>
                <a:cs typeface="Arial"/>
              </a:rPr>
              <a:t>Weird Skincare Ingredients That Can Transform Your Complexion, </a:t>
            </a:r>
            <a:r>
              <a:rPr lang="en-GB" sz="1400">
                <a:latin typeface="Arial"/>
                <a:cs typeface="Arial"/>
              </a:rPr>
              <a:t>Available at: </a:t>
            </a:r>
            <a:r>
              <a:rPr lang="en-GB" sz="1400">
                <a:latin typeface="Arial"/>
                <a:cs typeface="Arial"/>
                <a:hlinkClick r:id="rId4">
                  <a:extLst>
                    <a:ext uri="{A12FA001-AC4F-418D-AE19-62706E023703}">
                      <ahyp:hlinkClr xmlns:ahyp="http://schemas.microsoft.com/office/drawing/2018/hyperlinkcolor" val="tx"/>
                    </a:ext>
                  </a:extLst>
                </a:hlinkClick>
              </a:rPr>
              <a:t>https://edgarsbeauty.co.za/2022/11/05/weird-skincare-ingredients-that-can-transform-your-complexion/</a:t>
            </a:r>
            <a:r>
              <a:rPr lang="en-GB" sz="1400">
                <a:latin typeface="Arial"/>
                <a:cs typeface="Arial"/>
              </a:rPr>
              <a:t> (Accessed: 28 February 2025).</a:t>
            </a:r>
          </a:p>
          <a:p>
            <a:pPr marL="285750" indent="-285750">
              <a:buFont typeface="Wingdings" panose="020B0604020202020204" pitchFamily="34" charset="0"/>
              <a:buChar char="v"/>
            </a:pPr>
            <a:r>
              <a:rPr lang="en-GB" sz="1400">
                <a:latin typeface="Arial"/>
                <a:ea typeface="+mn-lt"/>
                <a:cs typeface="Arial"/>
              </a:rPr>
              <a:t>Etsy (2025) Available at: </a:t>
            </a:r>
            <a:r>
              <a:rPr lang="en-GB" sz="1400">
                <a:latin typeface="Arial"/>
                <a:ea typeface="+mn-lt"/>
                <a:cs typeface="Arial"/>
                <a:hlinkClick r:id="rId5">
                  <a:extLst>
                    <a:ext uri="{A12FA001-AC4F-418D-AE19-62706E023703}">
                      <ahyp:hlinkClr xmlns:ahyp="http://schemas.microsoft.com/office/drawing/2018/hyperlinkcolor" val="tx"/>
                    </a:ext>
                  </a:extLst>
                </a:hlinkClick>
              </a:rPr>
              <a:t>https://www.etsy.com/uk/listing/1854954141/lash-aftercare-kit?ga_order=most_relevant&amp;ga_search_type=all&amp;ga_view_type=gallery&amp;ga_search_query=after+care+lash+kit&amp;ref=sr_gallery-1-14&amp;local_signal_search=1&amp;content_source=bfba43e352755586fdbfda4dad100a2ad1d7ec52%253A1854954141&amp;organic_search_click=1&amp;logging_key=bfba43e352755586fdbfda4dad100a2ad1d7ec52%3A1854954141</a:t>
            </a:r>
            <a:r>
              <a:rPr lang="en-GB" sz="1400">
                <a:latin typeface="Arial"/>
                <a:ea typeface="+mn-lt"/>
                <a:cs typeface="Arial"/>
              </a:rPr>
              <a:t> (Accessed: 10 March 2025).</a:t>
            </a:r>
          </a:p>
          <a:p>
            <a:pPr>
              <a:buFont typeface="Wingdings"/>
              <a:buChar char="v"/>
            </a:pPr>
            <a:r>
              <a:rPr lang="en-GB" sz="1400" err="1">
                <a:latin typeface="Arial"/>
                <a:ea typeface="+mn-lt"/>
                <a:cs typeface="Arial"/>
              </a:rPr>
              <a:t>Glossgenius</a:t>
            </a:r>
            <a:r>
              <a:rPr lang="en-GB" sz="1400">
                <a:latin typeface="Arial"/>
                <a:ea typeface="+mn-lt"/>
                <a:cs typeface="Arial"/>
              </a:rPr>
              <a:t> (2023), </a:t>
            </a:r>
            <a:r>
              <a:rPr lang="en-GB" sz="1400" i="1">
                <a:latin typeface="Arial"/>
                <a:cs typeface="Arial"/>
              </a:rPr>
              <a:t>How to Grow Clientele as a Lash Tech (10 Strategies), </a:t>
            </a:r>
            <a:r>
              <a:rPr lang="en-GB" sz="1400">
                <a:latin typeface="Arial"/>
                <a:cs typeface="Arial"/>
              </a:rPr>
              <a:t>Available at: </a:t>
            </a:r>
            <a:r>
              <a:rPr lang="en-GB" sz="1400">
                <a:latin typeface="Arial"/>
                <a:cs typeface="Arial"/>
                <a:hlinkClick r:id="rId6">
                  <a:extLst>
                    <a:ext uri="{A12FA001-AC4F-418D-AE19-62706E023703}">
                      <ahyp:hlinkClr xmlns:ahyp="http://schemas.microsoft.com/office/drawing/2018/hyperlinkcolor" val="tx"/>
                    </a:ext>
                  </a:extLst>
                </a:hlinkClick>
              </a:rPr>
              <a:t>https://glossgenius.com/blog/how-to-grow-clientele-as-a-lash-tech</a:t>
            </a:r>
            <a:r>
              <a:rPr lang="en-GB" sz="1400">
                <a:latin typeface="Arial"/>
                <a:cs typeface="Arial"/>
              </a:rPr>
              <a:t> (Accessed: 06 March 2025)</a:t>
            </a:r>
            <a:endParaRPr lang="en-GB" sz="1400">
              <a:latin typeface="Arial"/>
              <a:ea typeface="+mn-lt"/>
              <a:cs typeface="Arial"/>
            </a:endParaRPr>
          </a:p>
          <a:p>
            <a:pPr>
              <a:buFont typeface="Wingdings"/>
              <a:buChar char="v"/>
            </a:pPr>
            <a:r>
              <a:rPr lang="en-GB" sz="1400">
                <a:latin typeface="Arial"/>
                <a:cs typeface="Arial"/>
              </a:rPr>
              <a:t> Maguire Danielle (2024),</a:t>
            </a:r>
            <a:r>
              <a:rPr lang="en-GB" sz="1400" i="1">
                <a:latin typeface="Arial"/>
                <a:cs typeface="Arial"/>
              </a:rPr>
              <a:t> The Main Types of Ownership, </a:t>
            </a:r>
            <a:r>
              <a:rPr lang="en-GB" sz="1400">
                <a:latin typeface="Arial"/>
                <a:cs typeface="Arial"/>
              </a:rPr>
              <a:t>Available at: </a:t>
            </a:r>
            <a:r>
              <a:rPr lang="en-GB" sz="1400">
                <a:latin typeface="Arial"/>
                <a:cs typeface="Arial"/>
                <a:hlinkClick r:id="rId7">
                  <a:extLst>
                    <a:ext uri="{A12FA001-AC4F-418D-AE19-62706E023703}">
                      <ahyp:hlinkClr xmlns:ahyp="http://schemas.microsoft.com/office/drawing/2018/hyperlinkcolor" val="tx"/>
                    </a:ext>
                  </a:extLst>
                </a:hlinkClick>
              </a:rPr>
              <a:t>https://www.savemyexams.com/igcse/business/cie/23/revision-notes/1-understanding-business-activity/1-4-types-of-businesses/the-main-types-of-ownership/</a:t>
            </a:r>
            <a:r>
              <a:rPr lang="en-GB" sz="1400">
                <a:latin typeface="Arial"/>
                <a:cs typeface="Arial"/>
              </a:rPr>
              <a:t> (Accessed: 04 February 2025).</a:t>
            </a:r>
          </a:p>
          <a:p>
            <a:pPr>
              <a:buFont typeface="Wingdings"/>
              <a:buChar char="v"/>
            </a:pPr>
            <a:endParaRPr lang="en-GB" sz="1600">
              <a:latin typeface="Trade Gothic Next Light"/>
              <a:ea typeface="+mn-lt"/>
              <a:cs typeface="Arial"/>
            </a:endParaRPr>
          </a:p>
          <a:p>
            <a:pPr>
              <a:buFont typeface="Wingdings"/>
              <a:buChar char="v"/>
            </a:pPr>
            <a:endParaRPr lang="en-GB">
              <a:latin typeface="Neue Haas Grotesk Text Pro"/>
              <a:cs typeface="Arial"/>
            </a:endParaRPr>
          </a:p>
        </p:txBody>
      </p:sp>
      <p:sp>
        <p:nvSpPr>
          <p:cNvPr id="4" name="TextBox 3">
            <a:extLst>
              <a:ext uri="{FF2B5EF4-FFF2-40B4-BE49-F238E27FC236}">
                <a16:creationId xmlns:a16="http://schemas.microsoft.com/office/drawing/2014/main" id="{CC27E8A9-DEF9-6BA9-4582-995B7A2C7B1E}"/>
              </a:ext>
            </a:extLst>
          </p:cNvPr>
          <p:cNvSpPr txBox="1"/>
          <p:nvPr/>
        </p:nvSpPr>
        <p:spPr>
          <a:xfrm>
            <a:off x="4174637" y="155886"/>
            <a:ext cx="6919364"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3600" b="1">
                <a:solidFill>
                  <a:srgbClr val="E807E1"/>
                </a:solidFill>
                <a:latin typeface="Harrington"/>
              </a:rPr>
              <a:t>5. Reference list:</a:t>
            </a:r>
          </a:p>
        </p:txBody>
      </p:sp>
    </p:spTree>
    <p:extLst>
      <p:ext uri="{BB962C8B-B14F-4D97-AF65-F5344CB8AC3E}">
        <p14:creationId xmlns:p14="http://schemas.microsoft.com/office/powerpoint/2010/main" val="176540572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4E5D3A4-3AD9-937F-D0D1-B05E0E874433}"/>
              </a:ext>
            </a:extLst>
          </p:cNvPr>
          <p:cNvSpPr>
            <a:spLocks noGrp="1"/>
          </p:cNvSpPr>
          <p:nvPr>
            <p:ph idx="1"/>
          </p:nvPr>
        </p:nvSpPr>
        <p:spPr>
          <a:xfrm>
            <a:off x="485943" y="884903"/>
            <a:ext cx="10823885" cy="5395451"/>
          </a:xfrm>
        </p:spPr>
        <p:txBody>
          <a:bodyPr vert="horz" lIns="91440" tIns="45720" rIns="91440" bIns="45720" rtlCol="0" anchor="t">
            <a:noAutofit/>
          </a:bodyPr>
          <a:lstStyle/>
          <a:p>
            <a:pPr>
              <a:buFont typeface="Wingdings,Sans-Serif" panose="020B0604020202020204" pitchFamily="34" charset="0"/>
              <a:buChar char="v"/>
            </a:pPr>
            <a:r>
              <a:rPr lang="en-GB" sz="1300" err="1">
                <a:latin typeface="Arial"/>
                <a:cs typeface="Arial"/>
              </a:rPr>
              <a:t>MakeUp</a:t>
            </a:r>
            <a:r>
              <a:rPr lang="en-GB" sz="1300">
                <a:latin typeface="Arial"/>
                <a:cs typeface="Arial"/>
              </a:rPr>
              <a:t> School (2024),</a:t>
            </a:r>
            <a:r>
              <a:rPr lang="en-GB" sz="1300" i="1">
                <a:latin typeface="Arial"/>
                <a:cs typeface="Arial"/>
              </a:rPr>
              <a:t> </a:t>
            </a:r>
            <a:r>
              <a:rPr lang="en-GB" sz="1300" i="1">
                <a:latin typeface="Arial"/>
                <a:ea typeface="Roboto Slab"/>
                <a:cs typeface="Roboto Slab"/>
              </a:rPr>
              <a:t>How to Start a Lash Business from Home, </a:t>
            </a:r>
            <a:r>
              <a:rPr lang="en-GB" sz="1300">
                <a:latin typeface="Arial"/>
                <a:ea typeface="Roboto Slab"/>
                <a:cs typeface="Roboto Slab"/>
              </a:rPr>
              <a:t>Available at: </a:t>
            </a:r>
            <a:r>
              <a:rPr lang="en-GB" sz="1300">
                <a:latin typeface="Arial"/>
                <a:cs typeface="Arial"/>
                <a:hlinkClick r:id="rId2">
                  <a:extLst>
                    <a:ext uri="{A12FA001-AC4F-418D-AE19-62706E023703}">
                      <ahyp:hlinkClr xmlns:ahyp="http://schemas.microsoft.com/office/drawing/2018/hyperlinkcolor" val="tx"/>
                    </a:ext>
                  </a:extLst>
                </a:hlinkClick>
              </a:rPr>
              <a:t>https://makeupschoolsydney.com.au/blogs/how-to-start-a-lash-business-from-home#:~:text=Essential%20Steps%20to%20Start%20a%20Home-Based%20Lash%20Business,Insurance%20...%208%208.%20Client%20Records%20Management%20</a:t>
            </a:r>
            <a:r>
              <a:rPr lang="en-GB" sz="1300">
                <a:latin typeface="Arial"/>
                <a:cs typeface="Arial"/>
              </a:rPr>
              <a:t> (Accessed: 11 February 2025).</a:t>
            </a:r>
          </a:p>
          <a:p>
            <a:pPr>
              <a:buFont typeface="Wingdings,Sans-Serif" panose="020B0604020202020204" pitchFamily="34" charset="0"/>
              <a:buChar char="v"/>
            </a:pPr>
            <a:r>
              <a:rPr lang="en-GB" sz="1300">
                <a:latin typeface="Arial"/>
                <a:cs typeface="Arial"/>
              </a:rPr>
              <a:t>Market Research (2025), </a:t>
            </a:r>
            <a:r>
              <a:rPr lang="en-GB" sz="1300" i="1">
                <a:latin typeface="Arial"/>
                <a:cs typeface="Arial"/>
              </a:rPr>
              <a:t>Lash Extension market Analysis- Industry Size, Share, Research Report, Insights, Covid-19 Impact, Statistics, Trends, Growth and Forecast 2025-2034 </a:t>
            </a:r>
            <a:r>
              <a:rPr lang="en-GB" sz="1300">
                <a:latin typeface="Arial"/>
                <a:cs typeface="Arial"/>
              </a:rPr>
              <a:t>Available at: </a:t>
            </a:r>
            <a:r>
              <a:rPr lang="en-GB" sz="1300">
                <a:latin typeface="Arial"/>
                <a:cs typeface="Arial"/>
                <a:hlinkClick r:id="rId3">
                  <a:extLst>
                    <a:ext uri="{A12FA001-AC4F-418D-AE19-62706E023703}">
                      <ahyp:hlinkClr xmlns:ahyp="http://schemas.microsoft.com/office/drawing/2018/hyperlinkcolor" val="tx"/>
                    </a:ext>
                  </a:extLst>
                </a:hlinkClick>
              </a:rPr>
              <a:t>https://markwideresearch.com/lash-extension-market/</a:t>
            </a:r>
            <a:r>
              <a:rPr lang="en-GB" sz="1300">
                <a:latin typeface="Arial"/>
                <a:cs typeface="Arial"/>
              </a:rPr>
              <a:t> (Accessed: 07 March 2025).</a:t>
            </a:r>
            <a:endParaRPr lang="en-US" sz="1300">
              <a:latin typeface="Arial"/>
              <a:cs typeface="Arial"/>
            </a:endParaRPr>
          </a:p>
          <a:p>
            <a:pPr>
              <a:buFont typeface="Wingdings,Sans-Serif" panose="020B0604020202020204" pitchFamily="34" charset="0"/>
              <a:buChar char="v"/>
            </a:pPr>
            <a:r>
              <a:rPr lang="en-GB" sz="1300" err="1">
                <a:latin typeface="Arial"/>
                <a:cs typeface="Arial"/>
              </a:rPr>
              <a:t>Luxify</a:t>
            </a:r>
            <a:r>
              <a:rPr lang="en-GB" sz="1300">
                <a:latin typeface="Arial"/>
                <a:cs typeface="Arial"/>
              </a:rPr>
              <a:t> Nails (2024</a:t>
            </a:r>
            <a:r>
              <a:rPr lang="en-GB" sz="1300" i="1">
                <a:latin typeface="Arial"/>
                <a:cs typeface="Arial"/>
              </a:rPr>
              <a:t>), The Ultimate Guide to Eyelash Extensions: Styles &amp; Differences,</a:t>
            </a:r>
            <a:r>
              <a:rPr lang="en-GB" sz="1300">
                <a:latin typeface="Arial"/>
                <a:cs typeface="Arial"/>
              </a:rPr>
              <a:t> Available at: </a:t>
            </a:r>
            <a:r>
              <a:rPr lang="en-GB" sz="1300">
                <a:latin typeface="Arial"/>
                <a:cs typeface="Arial"/>
                <a:hlinkClick r:id="rId4">
                  <a:extLst>
                    <a:ext uri="{A12FA001-AC4F-418D-AE19-62706E023703}">
                      <ahyp:hlinkClr xmlns:ahyp="http://schemas.microsoft.com/office/drawing/2018/hyperlinkcolor" val="tx"/>
                    </a:ext>
                  </a:extLst>
                </a:hlinkClick>
              </a:rPr>
              <a:t>https://luxifynails.com/f/the-ultimate-guide-to-eyelash-extensions-styles-differences</a:t>
            </a:r>
            <a:r>
              <a:rPr lang="en-GB" sz="1300">
                <a:latin typeface="Arial"/>
                <a:cs typeface="Arial"/>
              </a:rPr>
              <a:t> (Accessed: 21 </a:t>
            </a:r>
            <a:r>
              <a:rPr lang="en-GB" sz="1300" err="1">
                <a:latin typeface="Arial"/>
                <a:cs typeface="Arial"/>
              </a:rPr>
              <a:t>Janury</a:t>
            </a:r>
            <a:r>
              <a:rPr lang="en-GB" sz="1300">
                <a:latin typeface="Arial"/>
                <a:cs typeface="Arial"/>
              </a:rPr>
              <a:t> 2025).</a:t>
            </a:r>
            <a:endParaRPr lang="en-US" sz="1300">
              <a:latin typeface="Arial"/>
              <a:cs typeface="Arial"/>
            </a:endParaRPr>
          </a:p>
          <a:p>
            <a:pPr>
              <a:buFont typeface="Wingdings,Sans-Serif" panose="020B0604020202020204" pitchFamily="34" charset="0"/>
              <a:buChar char="v"/>
            </a:pPr>
            <a:r>
              <a:rPr lang="en-GB" sz="1300" err="1">
                <a:latin typeface="Arial"/>
                <a:cs typeface="Arial"/>
              </a:rPr>
              <a:t>Osum</a:t>
            </a:r>
            <a:r>
              <a:rPr lang="en-GB" sz="1300">
                <a:latin typeface="Arial"/>
                <a:cs typeface="Arial"/>
              </a:rPr>
              <a:t> (2025),</a:t>
            </a:r>
            <a:r>
              <a:rPr lang="en-GB" sz="1300" i="1">
                <a:latin typeface="Arial"/>
                <a:cs typeface="Arial"/>
              </a:rPr>
              <a:t> Eyelash Extensions Industry Analysis Revealed, </a:t>
            </a:r>
            <a:r>
              <a:rPr lang="en-GB" sz="1300">
                <a:latin typeface="Arial"/>
                <a:cs typeface="Arial"/>
              </a:rPr>
              <a:t>Available at: </a:t>
            </a:r>
            <a:r>
              <a:rPr lang="en-GB" sz="1300">
                <a:latin typeface="Arial"/>
                <a:cs typeface="Arial"/>
                <a:hlinkClick r:id="rId5">
                  <a:extLst>
                    <a:ext uri="{A12FA001-AC4F-418D-AE19-62706E023703}">
                      <ahyp:hlinkClr xmlns:ahyp="http://schemas.microsoft.com/office/drawing/2018/hyperlinkcolor" val="tx"/>
                    </a:ext>
                  </a:extLst>
                </a:hlinkClick>
              </a:rPr>
              <a:t>https://blog.osum.com/eyelash-extensions-industry-analysis/</a:t>
            </a:r>
            <a:r>
              <a:rPr lang="en-GB" sz="1300">
                <a:latin typeface="Arial"/>
                <a:cs typeface="Arial"/>
              </a:rPr>
              <a:t> (Accessed: 18 February 2025).</a:t>
            </a:r>
          </a:p>
          <a:p>
            <a:pPr>
              <a:buFont typeface="Wingdings,Sans-Serif" panose="020B0604020202020204" pitchFamily="34" charset="0"/>
              <a:buChar char="v"/>
            </a:pPr>
            <a:r>
              <a:rPr lang="en-GB" sz="1300">
                <a:latin typeface="Arial"/>
                <a:cs typeface="Arial"/>
              </a:rPr>
              <a:t>Prinsloo Kyle (2024),</a:t>
            </a:r>
            <a:r>
              <a:rPr lang="en-GB" sz="1300" i="1">
                <a:latin typeface="Arial"/>
                <a:cs typeface="Arial"/>
              </a:rPr>
              <a:t> How to Build a Clientele: 9 Effective Strategies, </a:t>
            </a:r>
            <a:r>
              <a:rPr lang="en-GB" sz="1300">
                <a:latin typeface="Arial"/>
                <a:cs typeface="Arial"/>
              </a:rPr>
              <a:t>Available at: </a:t>
            </a:r>
            <a:r>
              <a:rPr lang="en-GB" sz="1300">
                <a:latin typeface="Arial"/>
                <a:cs typeface="Arial"/>
                <a:hlinkClick r:id="rId6">
                  <a:extLst>
                    <a:ext uri="{A12FA001-AC4F-418D-AE19-62706E023703}">
                      <ahyp:hlinkClr xmlns:ahyp="http://schemas.microsoft.com/office/drawing/2018/hyperlinkcolor" val="tx"/>
                    </a:ext>
                  </a:extLst>
                </a:hlinkClick>
              </a:rPr>
              <a:t>https://www.clientmanager.io/blog/how-to-build-a-clientele</a:t>
            </a:r>
            <a:r>
              <a:rPr lang="en-GB" sz="1300">
                <a:latin typeface="Arial"/>
                <a:cs typeface="Arial"/>
              </a:rPr>
              <a:t> (Accessed: 11 February 2025).</a:t>
            </a:r>
          </a:p>
          <a:p>
            <a:pPr>
              <a:buFont typeface="Wingdings,Sans-Serif" panose="020B0604020202020204" pitchFamily="34" charset="0"/>
              <a:buChar char="v"/>
            </a:pPr>
            <a:r>
              <a:rPr lang="en-GB" sz="1300">
                <a:latin typeface="Arial"/>
                <a:cs typeface="Arial"/>
              </a:rPr>
              <a:t>Spreadshirt (2025) Available at: </a:t>
            </a:r>
            <a:r>
              <a:rPr lang="en-GB" sz="1300">
                <a:latin typeface="Arial"/>
                <a:cs typeface="Arial"/>
                <a:hlinkClick r:id="rId7">
                  <a:extLst>
                    <a:ext uri="{A12FA001-AC4F-418D-AE19-62706E023703}">
                      <ahyp:hlinkClr xmlns:ahyp="http://schemas.microsoft.com/office/drawing/2018/hyperlinkcolor" val="tx"/>
                    </a:ext>
                  </a:extLst>
                </a:hlinkClick>
              </a:rPr>
              <a:t>https://www.spreadshirt.co.uk/create-your-own</a:t>
            </a:r>
            <a:r>
              <a:rPr lang="en-GB" sz="1300">
                <a:latin typeface="Arial"/>
                <a:cs typeface="Arial"/>
              </a:rPr>
              <a:t> (Accessed: 02 March 2025).</a:t>
            </a:r>
          </a:p>
          <a:p>
            <a:pPr>
              <a:buFont typeface="Wingdings,Sans-Serif" panose="020B0604020202020204" pitchFamily="34" charset="0"/>
              <a:buChar char="v"/>
            </a:pPr>
            <a:r>
              <a:rPr lang="en-GB" sz="1300">
                <a:latin typeface="Arial"/>
                <a:cs typeface="Arial"/>
              </a:rPr>
              <a:t>Wood Meredith (2020),</a:t>
            </a:r>
            <a:r>
              <a:rPr lang="en-GB" sz="1300" i="1">
                <a:latin typeface="Arial"/>
                <a:cs typeface="Arial"/>
              </a:rPr>
              <a:t> The Advantages and Disadvantages of Sole Proprietorship, </a:t>
            </a:r>
            <a:r>
              <a:rPr lang="en-GB" sz="1300">
                <a:latin typeface="Arial"/>
                <a:cs typeface="Arial"/>
              </a:rPr>
              <a:t>Available at: </a:t>
            </a:r>
            <a:r>
              <a:rPr lang="en-GB" sz="1300">
                <a:latin typeface="Arial"/>
                <a:cs typeface="Arial"/>
                <a:hlinkClick r:id="rId8">
                  <a:extLst>
                    <a:ext uri="{A12FA001-AC4F-418D-AE19-62706E023703}">
                      <ahyp:hlinkClr xmlns:ahyp="http://schemas.microsoft.com/office/drawing/2018/hyperlinkcolor" val="tx"/>
                    </a:ext>
                  </a:extLst>
                </a:hlinkClick>
              </a:rPr>
              <a:t>https://www.nerdwallet.com/article/small-business/advantages-of-a-sole-proprietorship?msockid=312022338b6a61a503cb365d8ad16058</a:t>
            </a:r>
            <a:r>
              <a:rPr lang="en-GB" sz="1300">
                <a:latin typeface="Arial"/>
                <a:cs typeface="Arial"/>
              </a:rPr>
              <a:t> (Accessed: 06 January 2025).</a:t>
            </a:r>
            <a:endParaRPr lang="en-US" sz="1300">
              <a:latin typeface="Arial"/>
              <a:cs typeface="Arial"/>
            </a:endParaRPr>
          </a:p>
          <a:p>
            <a:pPr>
              <a:buFont typeface="Wingdings,Sans-Serif" panose="020B0604020202020204" pitchFamily="34" charset="0"/>
              <a:buChar char="v"/>
            </a:pPr>
            <a:r>
              <a:rPr lang="en-GB" sz="1300">
                <a:latin typeface="Arial"/>
                <a:cs typeface="Arial"/>
              </a:rPr>
              <a:t>Zoopla (2025) Available at: </a:t>
            </a:r>
            <a:r>
              <a:rPr lang="en-GB" sz="1300">
                <a:latin typeface="Arial"/>
                <a:cs typeface="Arial"/>
                <a:hlinkClick r:id="rId9">
                  <a:extLst>
                    <a:ext uri="{A12FA001-AC4F-418D-AE19-62706E023703}">
                      <ahyp:hlinkClr xmlns:ahyp="http://schemas.microsoft.com/office/drawing/2018/hyperlinkcolor" val="tx"/>
                    </a:ext>
                  </a:extLst>
                </a:hlinkClick>
              </a:rPr>
              <a:t>https://www.zoopla.co.uk/to-rent/commercial/details/62377604/?search_identifier=3b001cc81daf7eb11a2e6e6bb63e2d0535a20e01eb6d0c7aa1ee352a0b776004</a:t>
            </a:r>
            <a:r>
              <a:rPr lang="en-GB" sz="1300">
                <a:latin typeface="Arial"/>
                <a:cs typeface="Arial"/>
              </a:rPr>
              <a:t> (Accessed: 12 February 2025).</a:t>
            </a:r>
          </a:p>
        </p:txBody>
      </p:sp>
      <p:sp>
        <p:nvSpPr>
          <p:cNvPr id="4" name="Date Placeholder 3">
            <a:extLst>
              <a:ext uri="{FF2B5EF4-FFF2-40B4-BE49-F238E27FC236}">
                <a16:creationId xmlns:a16="http://schemas.microsoft.com/office/drawing/2014/main" id="{36DFE416-CEF8-3660-E0B8-5D598D6585E2}"/>
              </a:ext>
            </a:extLst>
          </p:cNvPr>
          <p:cNvSpPr>
            <a:spLocks noGrp="1"/>
          </p:cNvSpPr>
          <p:nvPr>
            <p:ph type="dt" sz="half" idx="10"/>
          </p:nvPr>
        </p:nvSpPr>
        <p:spPr/>
        <p:txBody>
          <a:bodyPr/>
          <a:lstStyle/>
          <a:p>
            <a:fld id="{BEB32C4B-5216-4769-8D9F-A6900FC97622}" type="datetime1">
              <a:t>3/26/2025</a:t>
            </a:fld>
            <a:endParaRPr lang="en-US"/>
          </a:p>
        </p:txBody>
      </p:sp>
      <p:sp>
        <p:nvSpPr>
          <p:cNvPr id="5" name="Footer Placeholder 4">
            <a:extLst>
              <a:ext uri="{FF2B5EF4-FFF2-40B4-BE49-F238E27FC236}">
                <a16:creationId xmlns:a16="http://schemas.microsoft.com/office/drawing/2014/main" id="{CCDA2383-5A65-472D-F0A5-EDA664BD3543}"/>
              </a:ext>
            </a:extLst>
          </p:cNvPr>
          <p:cNvSpPr>
            <a:spLocks noGrp="1"/>
          </p:cNvSpPr>
          <p:nvPr>
            <p:ph type="ftr" sz="quarter" idx="11"/>
          </p:nvPr>
        </p:nvSpPr>
        <p:spPr/>
        <p:txBody>
          <a:bodyPr/>
          <a:lstStyle/>
          <a:p>
            <a:r>
              <a:rPr lang="en-US"/>
              <a:t>
              </a:t>
            </a:r>
          </a:p>
        </p:txBody>
      </p:sp>
      <p:sp>
        <p:nvSpPr>
          <p:cNvPr id="6" name="Slide Number Placeholder 5">
            <a:extLst>
              <a:ext uri="{FF2B5EF4-FFF2-40B4-BE49-F238E27FC236}">
                <a16:creationId xmlns:a16="http://schemas.microsoft.com/office/drawing/2014/main" id="{254696A6-DB69-FB42-F57A-19FB5BD54A88}"/>
              </a:ext>
            </a:extLst>
          </p:cNvPr>
          <p:cNvSpPr>
            <a:spLocks noGrp="1"/>
          </p:cNvSpPr>
          <p:nvPr>
            <p:ph type="sldNum" sz="quarter" idx="12"/>
          </p:nvPr>
        </p:nvSpPr>
        <p:spPr/>
        <p:txBody>
          <a:bodyPr/>
          <a:lstStyle/>
          <a:p>
            <a:fld id="{196A61CA-0502-4EE4-9724-96EA822543E5}" type="slidenum">
              <a:rPr lang="en-US" dirty="0"/>
              <a:t>18</a:t>
            </a:fld>
            <a:endParaRPr lang="en-US"/>
          </a:p>
        </p:txBody>
      </p:sp>
      <p:sp>
        <p:nvSpPr>
          <p:cNvPr id="9" name="TextBox 8">
            <a:extLst>
              <a:ext uri="{FF2B5EF4-FFF2-40B4-BE49-F238E27FC236}">
                <a16:creationId xmlns:a16="http://schemas.microsoft.com/office/drawing/2014/main" id="{1CC129AB-FCD0-038D-3BF5-1A09B0127CCB}"/>
              </a:ext>
            </a:extLst>
          </p:cNvPr>
          <p:cNvSpPr txBox="1"/>
          <p:nvPr/>
        </p:nvSpPr>
        <p:spPr>
          <a:xfrm>
            <a:off x="3312734" y="127143"/>
            <a:ext cx="4357282" cy="646331"/>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3600" b="1">
                <a:solidFill>
                  <a:srgbClr val="E807E1"/>
                </a:solidFill>
                <a:latin typeface="Harrington"/>
              </a:rPr>
              <a:t>5.1. Reference list</a:t>
            </a:r>
            <a:endParaRPr lang="en-US" sz="3600" b="1">
              <a:solidFill>
                <a:srgbClr val="E807E1"/>
              </a:solidFill>
              <a:latin typeface="Harrington"/>
            </a:endParaRPr>
          </a:p>
        </p:txBody>
      </p:sp>
    </p:spTree>
    <p:extLst>
      <p:ext uri="{BB962C8B-B14F-4D97-AF65-F5344CB8AC3E}">
        <p14:creationId xmlns:p14="http://schemas.microsoft.com/office/powerpoint/2010/main" val="3538733026"/>
      </p:ext>
    </p:extLst>
  </p:cSld>
  <p:clrMapOvr>
    <a:masterClrMapping/>
  </p:clrMapOvr>
</p:sld>
</file>

<file path=ppt/theme/theme1.xml><?xml version="1.0" encoding="utf-8"?>
<a:theme xmlns:a="http://schemas.openxmlformats.org/drawingml/2006/main" name="PortalVTI">
  <a:themeElements>
    <a:clrScheme name="PortalVTI">
      <a:dk1>
        <a:sysClr val="windowText" lastClr="000000"/>
      </a:dk1>
      <a:lt1>
        <a:sysClr val="window" lastClr="FFFFFF"/>
      </a:lt1>
      <a:dk2>
        <a:srgbClr val="051618"/>
      </a:dk2>
      <a:lt2>
        <a:srgbClr val="E8E8DF"/>
      </a:lt2>
      <a:accent1>
        <a:srgbClr val="2D714C"/>
      </a:accent1>
      <a:accent2>
        <a:srgbClr val="1F7985"/>
      </a:accent2>
      <a:accent3>
        <a:srgbClr val="0D6756"/>
      </a:accent3>
      <a:accent4>
        <a:srgbClr val="40945E"/>
      </a:accent4>
      <a:accent5>
        <a:srgbClr val="389896"/>
      </a:accent5>
      <a:accent6>
        <a:srgbClr val="64924A"/>
      </a:accent6>
      <a:hlink>
        <a:srgbClr val="1F855C"/>
      </a:hlink>
      <a:folHlink>
        <a:srgbClr val="227390"/>
      </a:folHlink>
    </a:clrScheme>
    <a:fontScheme name="PortalVTI">
      <a:majorFont>
        <a:latin typeface="Trade Gothic Next Cond"/>
        <a:ea typeface=""/>
        <a:cs typeface=""/>
      </a:majorFont>
      <a:minorFont>
        <a:latin typeface="Trade Gothic Next Light"/>
        <a:ea typeface=""/>
        <a:cs typeface=""/>
      </a:minorFont>
    </a:fontScheme>
    <a:fmtScheme name="PortalVTI">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E3A4BB4D-5227-4A6D-99D3-DBAB0FE4C68F}" vid="{BE515EFD-5A7A-4BFE-BE06-A21DB8499CD2}"/>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18</Slides>
  <Notes>0</Notes>
  <HiddenSlides>0</HiddenSlides>
  <ScaleCrop>false</ScaleCrop>
  <HeadingPairs>
    <vt:vector size="4" baseType="variant">
      <vt:variant>
        <vt:lpstr>Theme</vt:lpstr>
      </vt:variant>
      <vt:variant>
        <vt:i4>1</vt:i4>
      </vt:variant>
      <vt:variant>
        <vt:lpstr>Slide Titles</vt:lpstr>
      </vt:variant>
      <vt:variant>
        <vt:i4>18</vt:i4>
      </vt:variant>
    </vt:vector>
  </HeadingPairs>
  <TitlesOfParts>
    <vt:vector size="19" baseType="lpstr">
      <vt:lpstr>PortalVTI</vt:lpstr>
      <vt:lpstr>Managing Enterprise in 21st Century (BMSW4011_CARD)</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228</cp:revision>
  <dcterms:created xsi:type="dcterms:W3CDTF">2025-01-30T20:00:12Z</dcterms:created>
  <dcterms:modified xsi:type="dcterms:W3CDTF">2025-03-26T21:36:21Z</dcterms:modified>
</cp:coreProperties>
</file>