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22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6524"/>
    <a:srgbClr val="E4F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7051A8-CAD2-B447-91DA-A14A4163844A}" v="52" dt="2021-11-05T08:45:25.7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6"/>
    <p:restoredTop sz="94648"/>
  </p:normalViewPr>
  <p:slideViewPr>
    <p:cSldViewPr snapToGrid="0" snapToObjects="1">
      <p:cViewPr>
        <p:scale>
          <a:sx n="89" d="100"/>
          <a:sy n="89" d="100"/>
        </p:scale>
        <p:origin x="352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iaran Andrew Fitzgerald (1817038)" userId="ee31c4ca-70d1-4ac3-a271-a9bf8b39c98a" providerId="ADAL" clId="{3B7051A8-CAD2-B447-91DA-A14A4163844A}"/>
    <pc:docChg chg="undo custSel addSld delSld modSld">
      <pc:chgData name="Ciaran Andrew Fitzgerald (1817038)" userId="ee31c4ca-70d1-4ac3-a271-a9bf8b39c98a" providerId="ADAL" clId="{3B7051A8-CAD2-B447-91DA-A14A4163844A}" dt="2021-11-05T08:47:24.736" v="1208" actId="20577"/>
      <pc:docMkLst>
        <pc:docMk/>
      </pc:docMkLst>
      <pc:sldChg chg="addSp delSp modSp mod">
        <pc:chgData name="Ciaran Andrew Fitzgerald (1817038)" userId="ee31c4ca-70d1-4ac3-a271-a9bf8b39c98a" providerId="ADAL" clId="{3B7051A8-CAD2-B447-91DA-A14A4163844A}" dt="2021-11-05T08:47:24.736" v="1208" actId="20577"/>
        <pc:sldMkLst>
          <pc:docMk/>
          <pc:sldMk cId="2512986592" sldId="256"/>
        </pc:sldMkLst>
        <pc:spChg chg="mod">
          <ac:chgData name="Ciaran Andrew Fitzgerald (1817038)" userId="ee31c4ca-70d1-4ac3-a271-a9bf8b39c98a" providerId="ADAL" clId="{3B7051A8-CAD2-B447-91DA-A14A4163844A}" dt="2021-11-04T09:24:51.897" v="19" actId="122"/>
          <ac:spMkLst>
            <pc:docMk/>
            <pc:sldMk cId="2512986592" sldId="256"/>
            <ac:spMk id="2" creationId="{02C44F4B-469A-F948-AB0E-3E87A17DC82C}"/>
          </ac:spMkLst>
        </pc:spChg>
        <pc:spChg chg="mod">
          <ac:chgData name="Ciaran Andrew Fitzgerald (1817038)" userId="ee31c4ca-70d1-4ac3-a271-a9bf8b39c98a" providerId="ADAL" clId="{3B7051A8-CAD2-B447-91DA-A14A4163844A}" dt="2021-11-04T09:25:03.940" v="20" actId="14100"/>
          <ac:spMkLst>
            <pc:docMk/>
            <pc:sldMk cId="2512986592" sldId="256"/>
            <ac:spMk id="3" creationId="{34CF5A96-9695-B54A-B505-75A4AE51CD1B}"/>
          </ac:spMkLst>
        </pc:spChg>
        <pc:spChg chg="add mod">
          <ac:chgData name="Ciaran Andrew Fitzgerald (1817038)" userId="ee31c4ca-70d1-4ac3-a271-a9bf8b39c98a" providerId="ADAL" clId="{3B7051A8-CAD2-B447-91DA-A14A4163844A}" dt="2021-11-04T10:05:52.526" v="366" actId="1076"/>
          <ac:spMkLst>
            <pc:docMk/>
            <pc:sldMk cId="2512986592" sldId="256"/>
            <ac:spMk id="5" creationId="{452A3FE6-1EF0-A843-937C-FB29D4CA72BA}"/>
          </ac:spMkLst>
        </pc:spChg>
        <pc:spChg chg="add del mod">
          <ac:chgData name="Ciaran Andrew Fitzgerald (1817038)" userId="ee31c4ca-70d1-4ac3-a271-a9bf8b39c98a" providerId="ADAL" clId="{3B7051A8-CAD2-B447-91DA-A14A4163844A}" dt="2021-11-04T09:31:41.993" v="65" actId="21"/>
          <ac:spMkLst>
            <pc:docMk/>
            <pc:sldMk cId="2512986592" sldId="256"/>
            <ac:spMk id="9" creationId="{0364D43F-C601-A84C-A771-E56C74904D27}"/>
          </ac:spMkLst>
        </pc:spChg>
        <pc:spChg chg="add del mod">
          <ac:chgData name="Ciaran Andrew Fitzgerald (1817038)" userId="ee31c4ca-70d1-4ac3-a271-a9bf8b39c98a" providerId="ADAL" clId="{3B7051A8-CAD2-B447-91DA-A14A4163844A}" dt="2021-11-04T09:36:47.438" v="96"/>
          <ac:spMkLst>
            <pc:docMk/>
            <pc:sldMk cId="2512986592" sldId="256"/>
            <ac:spMk id="10" creationId="{F556B264-7063-9248-BA08-0222DBB419AA}"/>
          </ac:spMkLst>
        </pc:spChg>
        <pc:spChg chg="add del mod">
          <ac:chgData name="Ciaran Andrew Fitzgerald (1817038)" userId="ee31c4ca-70d1-4ac3-a271-a9bf8b39c98a" providerId="ADAL" clId="{3B7051A8-CAD2-B447-91DA-A14A4163844A}" dt="2021-11-05T08:20:55.132" v="783" actId="21"/>
          <ac:spMkLst>
            <pc:docMk/>
            <pc:sldMk cId="2512986592" sldId="256"/>
            <ac:spMk id="11" creationId="{037F4E8A-6B7C-7A4B-89ED-34928AAAD56E}"/>
          </ac:spMkLst>
        </pc:spChg>
        <pc:spChg chg="add del mod">
          <ac:chgData name="Ciaran Andrew Fitzgerald (1817038)" userId="ee31c4ca-70d1-4ac3-a271-a9bf8b39c98a" providerId="ADAL" clId="{3B7051A8-CAD2-B447-91DA-A14A4163844A}" dt="2021-11-04T09:35:15.773" v="85" actId="21"/>
          <ac:spMkLst>
            <pc:docMk/>
            <pc:sldMk cId="2512986592" sldId="256"/>
            <ac:spMk id="15" creationId="{D42B4C36-6DE8-7E4C-A462-A9799180840B}"/>
          </ac:spMkLst>
        </pc:spChg>
        <pc:spChg chg="del">
          <ac:chgData name="Ciaran Andrew Fitzgerald (1817038)" userId="ee31c4ca-70d1-4ac3-a271-a9bf8b39c98a" providerId="ADAL" clId="{3B7051A8-CAD2-B447-91DA-A14A4163844A}" dt="2021-11-04T09:20:34.522" v="2"/>
          <ac:spMkLst>
            <pc:docMk/>
            <pc:sldMk cId="2512986592" sldId="256"/>
            <ac:spMk id="17" creationId="{53E1A2B2-13D7-1243-B568-A6ABB9B0097A}"/>
          </ac:spMkLst>
        </pc:spChg>
        <pc:spChg chg="add del mod">
          <ac:chgData name="Ciaran Andrew Fitzgerald (1817038)" userId="ee31c4ca-70d1-4ac3-a271-a9bf8b39c98a" providerId="ADAL" clId="{3B7051A8-CAD2-B447-91DA-A14A4163844A}" dt="2021-11-04T09:45:17.043" v="201" actId="21"/>
          <ac:spMkLst>
            <pc:docMk/>
            <pc:sldMk cId="2512986592" sldId="256"/>
            <ac:spMk id="20" creationId="{F871FA2D-7AF2-4C48-BB3E-E6CC5DB09E0F}"/>
          </ac:spMkLst>
        </pc:spChg>
        <pc:spChg chg="add del mod">
          <ac:chgData name="Ciaran Andrew Fitzgerald (1817038)" userId="ee31c4ca-70d1-4ac3-a271-a9bf8b39c98a" providerId="ADAL" clId="{3B7051A8-CAD2-B447-91DA-A14A4163844A}" dt="2021-11-04T09:36:46.118" v="94" actId="21"/>
          <ac:spMkLst>
            <pc:docMk/>
            <pc:sldMk cId="2512986592" sldId="256"/>
            <ac:spMk id="21" creationId="{D2D9FCFB-0EAE-3642-972E-B3AC19602794}"/>
          </ac:spMkLst>
        </pc:spChg>
        <pc:spChg chg="add del mod">
          <ac:chgData name="Ciaran Andrew Fitzgerald (1817038)" userId="ee31c4ca-70d1-4ac3-a271-a9bf8b39c98a" providerId="ADAL" clId="{3B7051A8-CAD2-B447-91DA-A14A4163844A}" dt="2021-11-04T09:51:41.823" v="212" actId="21"/>
          <ac:spMkLst>
            <pc:docMk/>
            <pc:sldMk cId="2512986592" sldId="256"/>
            <ac:spMk id="25" creationId="{252E55B4-D218-0544-B1BB-1E2A5C291F15}"/>
          </ac:spMkLst>
        </pc:spChg>
        <pc:spChg chg="add del mod">
          <ac:chgData name="Ciaran Andrew Fitzgerald (1817038)" userId="ee31c4ca-70d1-4ac3-a271-a9bf8b39c98a" providerId="ADAL" clId="{3B7051A8-CAD2-B447-91DA-A14A4163844A}" dt="2021-11-05T08:33:08.601" v="996" actId="20577"/>
          <ac:spMkLst>
            <pc:docMk/>
            <pc:sldMk cId="2512986592" sldId="256"/>
            <ac:spMk id="27" creationId="{7C70F0B3-EB11-8A41-9A85-6797177AC0D2}"/>
          </ac:spMkLst>
        </pc:spChg>
        <pc:spChg chg="add del mod">
          <ac:chgData name="Ciaran Andrew Fitzgerald (1817038)" userId="ee31c4ca-70d1-4ac3-a271-a9bf8b39c98a" providerId="ADAL" clId="{3B7051A8-CAD2-B447-91DA-A14A4163844A}" dt="2021-11-04T10:02:08.306" v="282" actId="21"/>
          <ac:spMkLst>
            <pc:docMk/>
            <pc:sldMk cId="2512986592" sldId="256"/>
            <ac:spMk id="28" creationId="{0DFF9711-F00C-BE4B-B0B0-AF1DB68C5305}"/>
          </ac:spMkLst>
        </pc:spChg>
        <pc:spChg chg="add mod">
          <ac:chgData name="Ciaran Andrew Fitzgerald (1817038)" userId="ee31c4ca-70d1-4ac3-a271-a9bf8b39c98a" providerId="ADAL" clId="{3B7051A8-CAD2-B447-91DA-A14A4163844A}" dt="2021-11-05T08:04:26.803" v="512" actId="207"/>
          <ac:spMkLst>
            <pc:docMk/>
            <pc:sldMk cId="2512986592" sldId="256"/>
            <ac:spMk id="29" creationId="{A61E2E79-B23C-E540-AF5C-F8C2F3B15588}"/>
          </ac:spMkLst>
        </pc:spChg>
        <pc:spChg chg="add del mod">
          <ac:chgData name="Ciaran Andrew Fitzgerald (1817038)" userId="ee31c4ca-70d1-4ac3-a271-a9bf8b39c98a" providerId="ADAL" clId="{3B7051A8-CAD2-B447-91DA-A14A4163844A}" dt="2021-11-04T10:06:55.360" v="371" actId="21"/>
          <ac:spMkLst>
            <pc:docMk/>
            <pc:sldMk cId="2512986592" sldId="256"/>
            <ac:spMk id="33" creationId="{5D2C3E32-5DB8-DD43-B6E6-7D7090F550D2}"/>
          </ac:spMkLst>
        </pc:spChg>
        <pc:spChg chg="add del mod">
          <ac:chgData name="Ciaran Andrew Fitzgerald (1817038)" userId="ee31c4ca-70d1-4ac3-a271-a9bf8b39c98a" providerId="ADAL" clId="{3B7051A8-CAD2-B447-91DA-A14A4163844A}" dt="2021-11-05T08:25:46.399" v="892" actId="21"/>
          <ac:spMkLst>
            <pc:docMk/>
            <pc:sldMk cId="2512986592" sldId="256"/>
            <ac:spMk id="34" creationId="{491792B7-DC39-7747-A253-0B5934CDB2A2}"/>
          </ac:spMkLst>
        </pc:spChg>
        <pc:spChg chg="add del mod">
          <ac:chgData name="Ciaran Andrew Fitzgerald (1817038)" userId="ee31c4ca-70d1-4ac3-a271-a9bf8b39c98a" providerId="ADAL" clId="{3B7051A8-CAD2-B447-91DA-A14A4163844A}" dt="2021-11-05T08:06:21.489" v="516" actId="21"/>
          <ac:spMkLst>
            <pc:docMk/>
            <pc:sldMk cId="2512986592" sldId="256"/>
            <ac:spMk id="35" creationId="{87DA39AD-6963-1D40-A93C-DFD273D2EAEF}"/>
          </ac:spMkLst>
        </pc:spChg>
        <pc:spChg chg="add mod">
          <ac:chgData name="Ciaran Andrew Fitzgerald (1817038)" userId="ee31c4ca-70d1-4ac3-a271-a9bf8b39c98a" providerId="ADAL" clId="{3B7051A8-CAD2-B447-91DA-A14A4163844A}" dt="2021-11-05T08:09:06.074" v="619" actId="20577"/>
          <ac:spMkLst>
            <pc:docMk/>
            <pc:sldMk cId="2512986592" sldId="256"/>
            <ac:spMk id="36" creationId="{C91803C1-13FA-AD42-B8B2-589E19965916}"/>
          </ac:spMkLst>
        </pc:spChg>
        <pc:spChg chg="add mod">
          <ac:chgData name="Ciaran Andrew Fitzgerald (1817038)" userId="ee31c4ca-70d1-4ac3-a271-a9bf8b39c98a" providerId="ADAL" clId="{3B7051A8-CAD2-B447-91DA-A14A4163844A}" dt="2021-11-05T08:16:54.458" v="731" actId="20577"/>
          <ac:spMkLst>
            <pc:docMk/>
            <pc:sldMk cId="2512986592" sldId="256"/>
            <ac:spMk id="37" creationId="{8D8F80BF-B790-3B4E-A5B9-BCF68F349580}"/>
          </ac:spMkLst>
        </pc:spChg>
        <pc:spChg chg="add del mod">
          <ac:chgData name="Ciaran Andrew Fitzgerald (1817038)" userId="ee31c4ca-70d1-4ac3-a271-a9bf8b39c98a" providerId="ADAL" clId="{3B7051A8-CAD2-B447-91DA-A14A4163844A}" dt="2021-11-05T08:06:23.939" v="518"/>
          <ac:spMkLst>
            <pc:docMk/>
            <pc:sldMk cId="2512986592" sldId="256"/>
            <ac:spMk id="38" creationId="{33165B4B-2869-AF4C-B912-31A3F623A83F}"/>
          </ac:spMkLst>
        </pc:spChg>
        <pc:spChg chg="add mod">
          <ac:chgData name="Ciaran Andrew Fitzgerald (1817038)" userId="ee31c4ca-70d1-4ac3-a271-a9bf8b39c98a" providerId="ADAL" clId="{3B7051A8-CAD2-B447-91DA-A14A4163844A}" dt="2021-11-05T08:09:27.949" v="620" actId="20577"/>
          <ac:spMkLst>
            <pc:docMk/>
            <pc:sldMk cId="2512986592" sldId="256"/>
            <ac:spMk id="39" creationId="{C78C5378-5F60-DA42-85AD-5DF372CDB8C7}"/>
          </ac:spMkLst>
        </pc:spChg>
        <pc:spChg chg="add del mod">
          <ac:chgData name="Ciaran Andrew Fitzgerald (1817038)" userId="ee31c4ca-70d1-4ac3-a271-a9bf8b39c98a" providerId="ADAL" clId="{3B7051A8-CAD2-B447-91DA-A14A4163844A}" dt="2021-11-05T08:09:58.487" v="622" actId="21"/>
          <ac:spMkLst>
            <pc:docMk/>
            <pc:sldMk cId="2512986592" sldId="256"/>
            <ac:spMk id="40" creationId="{BFFA9A51-FF64-394C-A9E0-33FE44AF13FC}"/>
          </ac:spMkLst>
        </pc:spChg>
        <pc:spChg chg="add del mod">
          <ac:chgData name="Ciaran Andrew Fitzgerald (1817038)" userId="ee31c4ca-70d1-4ac3-a271-a9bf8b39c98a" providerId="ADAL" clId="{3B7051A8-CAD2-B447-91DA-A14A4163844A}" dt="2021-11-05T08:10:07.902" v="624" actId="21"/>
          <ac:spMkLst>
            <pc:docMk/>
            <pc:sldMk cId="2512986592" sldId="256"/>
            <ac:spMk id="41" creationId="{A79C06F3-DDC9-5D47-83F8-8935A144B39C}"/>
          </ac:spMkLst>
        </pc:spChg>
        <pc:spChg chg="add mod">
          <ac:chgData name="Ciaran Andrew Fitzgerald (1817038)" userId="ee31c4ca-70d1-4ac3-a271-a9bf8b39c98a" providerId="ADAL" clId="{3B7051A8-CAD2-B447-91DA-A14A4163844A}" dt="2021-11-05T08:31:24.044" v="947" actId="20577"/>
          <ac:spMkLst>
            <pc:docMk/>
            <pc:sldMk cId="2512986592" sldId="256"/>
            <ac:spMk id="42" creationId="{065E08C5-0A5B-124E-B12B-360B934D6A92}"/>
          </ac:spMkLst>
        </pc:spChg>
        <pc:spChg chg="add del mod">
          <ac:chgData name="Ciaran Andrew Fitzgerald (1817038)" userId="ee31c4ca-70d1-4ac3-a271-a9bf8b39c98a" providerId="ADAL" clId="{3B7051A8-CAD2-B447-91DA-A14A4163844A}" dt="2021-11-05T08:14:19.707" v="673" actId="21"/>
          <ac:spMkLst>
            <pc:docMk/>
            <pc:sldMk cId="2512986592" sldId="256"/>
            <ac:spMk id="43" creationId="{FA654921-E832-E84E-8ED8-A4808AFFDB58}"/>
          </ac:spMkLst>
        </pc:spChg>
        <pc:spChg chg="add mod">
          <ac:chgData name="Ciaran Andrew Fitzgerald (1817038)" userId="ee31c4ca-70d1-4ac3-a271-a9bf8b39c98a" providerId="ADAL" clId="{3B7051A8-CAD2-B447-91DA-A14A4163844A}" dt="2021-11-05T08:16:49.815" v="729" actId="20577"/>
          <ac:spMkLst>
            <pc:docMk/>
            <pc:sldMk cId="2512986592" sldId="256"/>
            <ac:spMk id="44" creationId="{C15468AB-FD3E-2440-B981-2C87C3C18180}"/>
          </ac:spMkLst>
        </pc:spChg>
        <pc:spChg chg="add del mod">
          <ac:chgData name="Ciaran Andrew Fitzgerald (1817038)" userId="ee31c4ca-70d1-4ac3-a271-a9bf8b39c98a" providerId="ADAL" clId="{3B7051A8-CAD2-B447-91DA-A14A4163844A}" dt="2021-11-05T08:17:55.867" v="733" actId="21"/>
          <ac:spMkLst>
            <pc:docMk/>
            <pc:sldMk cId="2512986592" sldId="256"/>
            <ac:spMk id="45" creationId="{25A1B73C-1C6F-6243-83D9-88E8638A8C4A}"/>
          </ac:spMkLst>
        </pc:spChg>
        <pc:spChg chg="add mod">
          <ac:chgData name="Ciaran Andrew Fitzgerald (1817038)" userId="ee31c4ca-70d1-4ac3-a271-a9bf8b39c98a" providerId="ADAL" clId="{3B7051A8-CAD2-B447-91DA-A14A4163844A}" dt="2021-11-05T08:47:24.736" v="1208" actId="20577"/>
          <ac:spMkLst>
            <pc:docMk/>
            <pc:sldMk cId="2512986592" sldId="256"/>
            <ac:spMk id="46" creationId="{01D021E5-8FBD-4F40-B935-9F6F7C1B6E34}"/>
          </ac:spMkLst>
        </pc:spChg>
        <pc:spChg chg="add del mod">
          <ac:chgData name="Ciaran Andrew Fitzgerald (1817038)" userId="ee31c4ca-70d1-4ac3-a271-a9bf8b39c98a" providerId="ADAL" clId="{3B7051A8-CAD2-B447-91DA-A14A4163844A}" dt="2021-11-05T08:22:09.162" v="793"/>
          <ac:spMkLst>
            <pc:docMk/>
            <pc:sldMk cId="2512986592" sldId="256"/>
            <ac:spMk id="49" creationId="{695E6C77-BD5C-1149-B72F-EC6870AE4A7E}"/>
          </ac:spMkLst>
        </pc:spChg>
        <pc:spChg chg="add mod">
          <ac:chgData name="Ciaran Andrew Fitzgerald (1817038)" userId="ee31c4ca-70d1-4ac3-a271-a9bf8b39c98a" providerId="ADAL" clId="{3B7051A8-CAD2-B447-91DA-A14A4163844A}" dt="2021-11-05T08:41:42.085" v="1112" actId="1076"/>
          <ac:spMkLst>
            <pc:docMk/>
            <pc:sldMk cId="2512986592" sldId="256"/>
            <ac:spMk id="50" creationId="{C45D482A-8D7B-6248-9289-94C9C93BF5D8}"/>
          </ac:spMkLst>
        </pc:spChg>
        <pc:spChg chg="add del mod">
          <ac:chgData name="Ciaran Andrew Fitzgerald (1817038)" userId="ee31c4ca-70d1-4ac3-a271-a9bf8b39c98a" providerId="ADAL" clId="{3B7051A8-CAD2-B447-91DA-A14A4163844A}" dt="2021-11-05T08:22:07.249" v="791" actId="21"/>
          <ac:spMkLst>
            <pc:docMk/>
            <pc:sldMk cId="2512986592" sldId="256"/>
            <ac:spMk id="51" creationId="{DDC6CD64-F336-EB47-86CF-6C1DD4B18942}"/>
          </ac:spMkLst>
        </pc:spChg>
        <pc:spChg chg="add mod">
          <ac:chgData name="Ciaran Andrew Fitzgerald (1817038)" userId="ee31c4ca-70d1-4ac3-a271-a9bf8b39c98a" providerId="ADAL" clId="{3B7051A8-CAD2-B447-91DA-A14A4163844A}" dt="2021-11-05T08:25:18.388" v="890" actId="14100"/>
          <ac:spMkLst>
            <pc:docMk/>
            <pc:sldMk cId="2512986592" sldId="256"/>
            <ac:spMk id="52" creationId="{06C8D46D-3FDD-0149-833D-75912419C123}"/>
          </ac:spMkLst>
        </pc:spChg>
        <pc:spChg chg="add del mod">
          <ac:chgData name="Ciaran Andrew Fitzgerald (1817038)" userId="ee31c4ca-70d1-4ac3-a271-a9bf8b39c98a" providerId="ADAL" clId="{3B7051A8-CAD2-B447-91DA-A14A4163844A}" dt="2021-11-05T08:26:02.863" v="894" actId="21"/>
          <ac:spMkLst>
            <pc:docMk/>
            <pc:sldMk cId="2512986592" sldId="256"/>
            <ac:spMk id="53" creationId="{2BF2890D-B9A3-BD49-851F-628D7CCA37F8}"/>
          </ac:spMkLst>
        </pc:spChg>
        <pc:spChg chg="add mod">
          <ac:chgData name="Ciaran Andrew Fitzgerald (1817038)" userId="ee31c4ca-70d1-4ac3-a271-a9bf8b39c98a" providerId="ADAL" clId="{3B7051A8-CAD2-B447-91DA-A14A4163844A}" dt="2021-11-05T08:26:41.160" v="912" actId="114"/>
          <ac:spMkLst>
            <pc:docMk/>
            <pc:sldMk cId="2512986592" sldId="256"/>
            <ac:spMk id="54" creationId="{42AAC696-F414-4040-A2D3-7CA81855066D}"/>
          </ac:spMkLst>
        </pc:spChg>
        <pc:spChg chg="add mod">
          <ac:chgData name="Ciaran Andrew Fitzgerald (1817038)" userId="ee31c4ca-70d1-4ac3-a271-a9bf8b39c98a" providerId="ADAL" clId="{3B7051A8-CAD2-B447-91DA-A14A4163844A}" dt="2021-11-05T08:37:44.996" v="1069" actId="207"/>
          <ac:spMkLst>
            <pc:docMk/>
            <pc:sldMk cId="2512986592" sldId="256"/>
            <ac:spMk id="55" creationId="{D0B0BDC9-1786-BC4B-918F-55D0C41F1F40}"/>
          </ac:spMkLst>
        </pc:spChg>
        <pc:spChg chg="add del mod">
          <ac:chgData name="Ciaran Andrew Fitzgerald (1817038)" userId="ee31c4ca-70d1-4ac3-a271-a9bf8b39c98a" providerId="ADAL" clId="{3B7051A8-CAD2-B447-91DA-A14A4163844A}" dt="2021-11-05T08:39:12.729" v="1071" actId="21"/>
          <ac:spMkLst>
            <pc:docMk/>
            <pc:sldMk cId="2512986592" sldId="256"/>
            <ac:spMk id="56" creationId="{BC0B3885-856D-5E45-BE05-F9DFCA7219A4}"/>
          </ac:spMkLst>
        </pc:spChg>
        <pc:spChg chg="add del mod">
          <ac:chgData name="Ciaran Andrew Fitzgerald (1817038)" userId="ee31c4ca-70d1-4ac3-a271-a9bf8b39c98a" providerId="ADAL" clId="{3B7051A8-CAD2-B447-91DA-A14A4163844A}" dt="2021-11-05T08:41:36.248" v="1111" actId="21"/>
          <ac:spMkLst>
            <pc:docMk/>
            <pc:sldMk cId="2512986592" sldId="256"/>
            <ac:spMk id="57" creationId="{A2BAEA92-55E2-4249-9AA8-9B2AFB317BAF}"/>
          </ac:spMkLst>
        </pc:spChg>
        <pc:spChg chg="add mod">
          <ac:chgData name="Ciaran Andrew Fitzgerald (1817038)" userId="ee31c4ca-70d1-4ac3-a271-a9bf8b39c98a" providerId="ADAL" clId="{3B7051A8-CAD2-B447-91DA-A14A4163844A}" dt="2021-11-05T08:43:34.298" v="1179" actId="20577"/>
          <ac:spMkLst>
            <pc:docMk/>
            <pc:sldMk cId="2512986592" sldId="256"/>
            <ac:spMk id="58" creationId="{B7A7E486-7008-B247-8F5C-FC3C1D51398D}"/>
          </ac:spMkLst>
        </pc:spChg>
        <pc:spChg chg="add del mod">
          <ac:chgData name="Ciaran Andrew Fitzgerald (1817038)" userId="ee31c4ca-70d1-4ac3-a271-a9bf8b39c98a" providerId="ADAL" clId="{3B7051A8-CAD2-B447-91DA-A14A4163844A}" dt="2021-11-05T08:46:08.364" v="1189" actId="21"/>
          <ac:spMkLst>
            <pc:docMk/>
            <pc:sldMk cId="2512986592" sldId="256"/>
            <ac:spMk id="61" creationId="{9D968972-B372-3C49-9BB4-EF004FD7D2EE}"/>
          </ac:spMkLst>
        </pc:spChg>
        <pc:picChg chg="mod">
          <ac:chgData name="Ciaran Andrew Fitzgerald (1817038)" userId="ee31c4ca-70d1-4ac3-a271-a9bf8b39c98a" providerId="ADAL" clId="{3B7051A8-CAD2-B447-91DA-A14A4163844A}" dt="2021-11-05T08:31:48.597" v="949" actId="1076"/>
          <ac:picMkLst>
            <pc:docMk/>
            <pc:sldMk cId="2512986592" sldId="256"/>
            <ac:picMk id="4" creationId="{FADEC0BE-BDDD-4989-BC11-25CE5B73B5EE}"/>
          </ac:picMkLst>
        </pc:picChg>
        <pc:picChg chg="mod">
          <ac:chgData name="Ciaran Andrew Fitzgerald (1817038)" userId="ee31c4ca-70d1-4ac3-a271-a9bf8b39c98a" providerId="ADAL" clId="{3B7051A8-CAD2-B447-91DA-A14A4163844A}" dt="2021-11-04T09:23:23.475" v="7" actId="14100"/>
          <ac:picMkLst>
            <pc:docMk/>
            <pc:sldMk cId="2512986592" sldId="256"/>
            <ac:picMk id="7" creationId="{3FF5539D-BA7B-234B-A1AC-61174476506C}"/>
          </ac:picMkLst>
        </pc:picChg>
        <pc:picChg chg="add mod">
          <ac:chgData name="Ciaran Andrew Fitzgerald (1817038)" userId="ee31c4ca-70d1-4ac3-a271-a9bf8b39c98a" providerId="ADAL" clId="{3B7051A8-CAD2-B447-91DA-A14A4163844A}" dt="2021-11-05T08:46:48.272" v="1193" actId="1076"/>
          <ac:picMkLst>
            <pc:docMk/>
            <pc:sldMk cId="2512986592" sldId="256"/>
            <ac:picMk id="8" creationId="{81F6AB05-EAA8-0849-B69F-F75646E26D72}"/>
          </ac:picMkLst>
        </pc:picChg>
        <pc:picChg chg="del mod">
          <ac:chgData name="Ciaran Andrew Fitzgerald (1817038)" userId="ee31c4ca-70d1-4ac3-a271-a9bf8b39c98a" providerId="ADAL" clId="{3B7051A8-CAD2-B447-91DA-A14A4163844A}" dt="2021-11-05T08:10:44.516" v="627" actId="21"/>
          <ac:picMkLst>
            <pc:docMk/>
            <pc:sldMk cId="2512986592" sldId="256"/>
            <ac:picMk id="12" creationId="{C0E2845D-7E17-8148-A3E2-207CB8A4A59F}"/>
          </ac:picMkLst>
        </pc:picChg>
        <pc:picChg chg="add mod">
          <ac:chgData name="Ciaran Andrew Fitzgerald (1817038)" userId="ee31c4ca-70d1-4ac3-a271-a9bf8b39c98a" providerId="ADAL" clId="{3B7051A8-CAD2-B447-91DA-A14A4163844A}" dt="2021-11-04T09:45:40.045" v="203" actId="1076"/>
          <ac:picMkLst>
            <pc:docMk/>
            <pc:sldMk cId="2512986592" sldId="256"/>
            <ac:picMk id="14" creationId="{71FD936D-794D-924C-8860-9616D9EE7A1C}"/>
          </ac:picMkLst>
        </pc:picChg>
        <pc:picChg chg="add mod">
          <ac:chgData name="Ciaran Andrew Fitzgerald (1817038)" userId="ee31c4ca-70d1-4ac3-a271-a9bf8b39c98a" providerId="ADAL" clId="{3B7051A8-CAD2-B447-91DA-A14A4163844A}" dt="2021-11-04T09:35:04.888" v="82" actId="571"/>
          <ac:picMkLst>
            <pc:docMk/>
            <pc:sldMk cId="2512986592" sldId="256"/>
            <ac:picMk id="16" creationId="{94365452-726C-8C4C-BDA1-BE61C459D45C}"/>
          </ac:picMkLst>
        </pc:picChg>
        <pc:picChg chg="add mod">
          <ac:chgData name="Ciaran Andrew Fitzgerald (1817038)" userId="ee31c4ca-70d1-4ac3-a271-a9bf8b39c98a" providerId="ADAL" clId="{3B7051A8-CAD2-B447-91DA-A14A4163844A}" dt="2021-11-04T09:35:04.615" v="81" actId="571"/>
          <ac:picMkLst>
            <pc:docMk/>
            <pc:sldMk cId="2512986592" sldId="256"/>
            <ac:picMk id="17" creationId="{58677E5C-4FC8-D748-8E99-906FEB1A7BD1}"/>
          </ac:picMkLst>
        </pc:picChg>
        <pc:picChg chg="add mod">
          <ac:chgData name="Ciaran Andrew Fitzgerald (1817038)" userId="ee31c4ca-70d1-4ac3-a271-a9bf8b39c98a" providerId="ADAL" clId="{3B7051A8-CAD2-B447-91DA-A14A4163844A}" dt="2021-11-04T09:35:04.302" v="80" actId="571"/>
          <ac:picMkLst>
            <pc:docMk/>
            <pc:sldMk cId="2512986592" sldId="256"/>
            <ac:picMk id="18" creationId="{756BD7DF-3A71-3B49-BE04-C268D3AE0563}"/>
          </ac:picMkLst>
        </pc:picChg>
        <pc:picChg chg="add mod">
          <ac:chgData name="Ciaran Andrew Fitzgerald (1817038)" userId="ee31c4ca-70d1-4ac3-a271-a9bf8b39c98a" providerId="ADAL" clId="{3B7051A8-CAD2-B447-91DA-A14A4163844A}" dt="2021-11-04T09:35:03.823" v="79" actId="571"/>
          <ac:picMkLst>
            <pc:docMk/>
            <pc:sldMk cId="2512986592" sldId="256"/>
            <ac:picMk id="19" creationId="{59B402DD-EFAB-8D45-A50D-3B562A9C84A6}"/>
          </ac:picMkLst>
        </pc:picChg>
        <pc:picChg chg="del">
          <ac:chgData name="Ciaran Andrew Fitzgerald (1817038)" userId="ee31c4ca-70d1-4ac3-a271-a9bf8b39c98a" providerId="ADAL" clId="{3B7051A8-CAD2-B447-91DA-A14A4163844A}" dt="2021-11-04T09:24:15.747" v="13" actId="21"/>
          <ac:picMkLst>
            <pc:docMk/>
            <pc:sldMk cId="2512986592" sldId="256"/>
            <ac:picMk id="23" creationId="{1C838B11-B45E-0148-8893-AB7EC7B0EEE3}"/>
          </ac:picMkLst>
        </pc:picChg>
        <pc:picChg chg="add del mod">
          <ac:chgData name="Ciaran Andrew Fitzgerald (1817038)" userId="ee31c4ca-70d1-4ac3-a271-a9bf8b39c98a" providerId="ADAL" clId="{3B7051A8-CAD2-B447-91DA-A14A4163844A}" dt="2021-11-04T09:53:15.215" v="223" actId="21"/>
          <ac:picMkLst>
            <pc:docMk/>
            <pc:sldMk cId="2512986592" sldId="256"/>
            <ac:picMk id="24" creationId="{9FC238FF-7573-484D-8B57-4A3844E2D0EB}"/>
          </ac:picMkLst>
        </pc:picChg>
        <pc:picChg chg="add del mod">
          <ac:chgData name="Ciaran Andrew Fitzgerald (1817038)" userId="ee31c4ca-70d1-4ac3-a271-a9bf8b39c98a" providerId="ADAL" clId="{3B7051A8-CAD2-B447-91DA-A14A4163844A}" dt="2021-11-04T09:47:48.914" v="207" actId="21"/>
          <ac:picMkLst>
            <pc:docMk/>
            <pc:sldMk cId="2512986592" sldId="256"/>
            <ac:picMk id="26" creationId="{96732A52-D4BF-6B44-BE26-D8F3DF06DF8C}"/>
          </ac:picMkLst>
        </pc:picChg>
        <pc:picChg chg="mod">
          <ac:chgData name="Ciaran Andrew Fitzgerald (1817038)" userId="ee31c4ca-70d1-4ac3-a271-a9bf8b39c98a" providerId="ADAL" clId="{3B7051A8-CAD2-B447-91DA-A14A4163844A}" dt="2021-11-04T09:23:09.904" v="5" actId="1076"/>
          <ac:picMkLst>
            <pc:docMk/>
            <pc:sldMk cId="2512986592" sldId="256"/>
            <ac:picMk id="30" creationId="{94E41BFB-E7BB-C848-8D72-1466BAFE2435}"/>
          </ac:picMkLst>
        </pc:picChg>
        <pc:picChg chg="add mod">
          <ac:chgData name="Ciaran Andrew Fitzgerald (1817038)" userId="ee31c4ca-70d1-4ac3-a271-a9bf8b39c98a" providerId="ADAL" clId="{3B7051A8-CAD2-B447-91DA-A14A4163844A}" dt="2021-11-05T08:21:26.893" v="787" actId="571"/>
          <ac:picMkLst>
            <pc:docMk/>
            <pc:sldMk cId="2512986592" sldId="256"/>
            <ac:picMk id="47" creationId="{EC09E806-2122-C448-B1A9-44B4BC7B15C5}"/>
          </ac:picMkLst>
        </pc:picChg>
        <pc:picChg chg="add mod">
          <ac:chgData name="Ciaran Andrew Fitzgerald (1817038)" userId="ee31c4ca-70d1-4ac3-a271-a9bf8b39c98a" providerId="ADAL" clId="{3B7051A8-CAD2-B447-91DA-A14A4163844A}" dt="2021-11-05T08:21:26.222" v="786" actId="571"/>
          <ac:picMkLst>
            <pc:docMk/>
            <pc:sldMk cId="2512986592" sldId="256"/>
            <ac:picMk id="48" creationId="{95C326FD-1B2A-DD4F-9AF4-45E24135018E}"/>
          </ac:picMkLst>
        </pc:picChg>
        <pc:picChg chg="add mod">
          <ac:chgData name="Ciaran Andrew Fitzgerald (1817038)" userId="ee31c4ca-70d1-4ac3-a271-a9bf8b39c98a" providerId="ADAL" clId="{3B7051A8-CAD2-B447-91DA-A14A4163844A}" dt="2021-11-05T08:46:37.895" v="1192" actId="962"/>
          <ac:picMkLst>
            <pc:docMk/>
            <pc:sldMk cId="2512986592" sldId="256"/>
            <ac:picMk id="60" creationId="{5047EB9A-7AAE-284D-AA72-AEB65DB83983}"/>
          </ac:picMkLst>
        </pc:picChg>
      </pc:sldChg>
      <pc:sldChg chg="new del">
        <pc:chgData name="Ciaran Andrew Fitzgerald (1817038)" userId="ee31c4ca-70d1-4ac3-a271-a9bf8b39c98a" providerId="ADAL" clId="{3B7051A8-CAD2-B447-91DA-A14A4163844A}" dt="2021-11-04T09:53:42.186" v="224" actId="2696"/>
        <pc:sldMkLst>
          <pc:docMk/>
          <pc:sldMk cId="276655434" sldId="25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5E7476-6076-0743-AD46-DB26EAE53ECE}" type="datetimeFigureOut">
              <a:rPr lang="en-US" smtClean="0"/>
              <a:t>11/5/21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72005-545B-C745-855B-055F9DFEF8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522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572005-545B-C745-855B-055F9DFEF82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36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79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52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255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84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920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1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32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98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073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375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11/4/21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20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11/4/21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174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21" r:id="rId6"/>
    <p:sldLayoutId id="2147483916" r:id="rId7"/>
    <p:sldLayoutId id="2147483917" r:id="rId8"/>
    <p:sldLayoutId id="2147483918" r:id="rId9"/>
    <p:sldLayoutId id="2147483920" r:id="rId10"/>
    <p:sldLayoutId id="214748391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hyperlink" Target="https://www.adhugger.net/2016/01/26/uk-food-standards-agency-chooses-threepipe-for-digital-and-design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11" Type="http://schemas.openxmlformats.org/officeDocument/2006/relationships/hyperlink" Target="http://www.jinlovestoeat.com/2011/03/balducci-and-bar-dolci.html" TargetMode="External"/><Relationship Id="rId5" Type="http://schemas.openxmlformats.org/officeDocument/2006/relationships/hyperlink" Target="https://commons.wikimedia.org/wiki/File:T_Logo_THUILLIER_HD.png" TargetMode="External"/><Relationship Id="rId10" Type="http://schemas.openxmlformats.org/officeDocument/2006/relationships/image" Target="../media/image5.jpg"/><Relationship Id="rId4" Type="http://schemas.openxmlformats.org/officeDocument/2006/relationships/image" Target="../media/image2.png"/><Relationship Id="rId9" Type="http://schemas.openxmlformats.org/officeDocument/2006/relationships/hyperlink" Target="https://de.wikibooks.org/wiki/Datei:4_stars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24">
            <a:extLst>
              <a:ext uri="{FF2B5EF4-FFF2-40B4-BE49-F238E27FC236}">
                <a16:creationId xmlns:a16="http://schemas.microsoft.com/office/drawing/2014/main" id="{58789E63-C78D-4210-8A38-DD6FB3B6BA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lue arrows background">
            <a:extLst>
              <a:ext uri="{FF2B5EF4-FFF2-40B4-BE49-F238E27FC236}">
                <a16:creationId xmlns:a16="http://schemas.microsoft.com/office/drawing/2014/main" id="{FADEC0BE-BDDD-4989-BC11-25CE5B73B5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811" b="1939"/>
          <a:stretch/>
        </p:blipFill>
        <p:spPr>
          <a:xfrm>
            <a:off x="0" y="12373"/>
            <a:ext cx="12192000" cy="6857990"/>
          </a:xfrm>
          <a:prstGeom prst="rect">
            <a:avLst/>
          </a:prstGeom>
        </p:spPr>
      </p:pic>
      <p:sp>
        <p:nvSpPr>
          <p:cNvPr id="32" name="Rectangle 26">
            <a:extLst>
              <a:ext uri="{FF2B5EF4-FFF2-40B4-BE49-F238E27FC236}">
                <a16:creationId xmlns:a16="http://schemas.microsoft.com/office/drawing/2014/main" id="{AC8494C5-ED44-4EAD-9213-4FBAA4BB74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82" cy="4213412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4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C44F4B-469A-F948-AB0E-3E87A17DC8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4368" y="573742"/>
            <a:ext cx="8728727" cy="328936"/>
          </a:xfrm>
        </p:spPr>
        <p:txBody>
          <a:bodyPr anchor="b">
            <a:normAutofit fontScale="90000"/>
          </a:bodyPr>
          <a:lstStyle/>
          <a:p>
            <a:r>
              <a:rPr lang="en-US" b="1" u="sng" dirty="0">
                <a:solidFill>
                  <a:srgbClr val="E4F02A"/>
                </a:solidFill>
                <a:latin typeface="Abadi MT Condensed Light" panose="020B0306030101010103" pitchFamily="34" charset="77"/>
                <a:cs typeface="Arial" panose="020B0604020202020204" pitchFamily="34" charset="0"/>
              </a:rPr>
              <a:t>4 Star Takeaway Menu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CF5A96-9695-B54A-B505-75A4AE51CD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52954" y="573742"/>
            <a:ext cx="7977934" cy="2521150"/>
          </a:xfrm>
        </p:spPr>
        <p:txBody>
          <a:bodyPr anchor="t">
            <a:noAutofit/>
          </a:bodyPr>
          <a:lstStyle/>
          <a:p>
            <a:r>
              <a:rPr lang="en-US" sz="4000" dirty="0">
                <a:solidFill>
                  <a:srgbClr val="FFFF00"/>
                </a:solidFill>
              </a:rPr>
              <a:t>Hotel Trinity    </a:t>
            </a: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3FF5539D-BA7B-234B-A1AC-6117447650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37587" y="154579"/>
            <a:ext cx="1317193" cy="1580243"/>
          </a:xfrm>
          <a:prstGeom prst="rect">
            <a:avLst/>
          </a:prstGeom>
        </p:spPr>
      </p:pic>
      <p:pic>
        <p:nvPicPr>
          <p:cNvPr id="30" name="Picture 29" descr="Icon&#10;&#10;Description automatically generated">
            <a:extLst>
              <a:ext uri="{FF2B5EF4-FFF2-40B4-BE49-F238E27FC236}">
                <a16:creationId xmlns:a16="http://schemas.microsoft.com/office/drawing/2014/main" id="{94E41BFB-E7BB-C848-8D72-1466BAFE24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736673" y="154580"/>
            <a:ext cx="1247137" cy="14961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52A3FE6-1EF0-A843-937C-FB29D4CA72BA}"/>
              </a:ext>
            </a:extLst>
          </p:cNvPr>
          <p:cNvSpPr txBox="1"/>
          <p:nvPr/>
        </p:nvSpPr>
        <p:spPr>
          <a:xfrm>
            <a:off x="-376640" y="1585793"/>
            <a:ext cx="11587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</a:rPr>
              <a:t>All ingredients locally sourced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F6AB05-EAA8-0849-B69F-F75646E26D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0618398" y="5938585"/>
            <a:ext cx="1184250" cy="827001"/>
          </a:xfrm>
          <a:prstGeom prst="rect">
            <a:avLst/>
          </a:prstGeom>
        </p:spPr>
      </p:pic>
      <p:pic>
        <p:nvPicPr>
          <p:cNvPr id="14" name="Picture 13" descr="Shape&#10;&#10;Description automatically generated">
            <a:extLst>
              <a:ext uri="{FF2B5EF4-FFF2-40B4-BE49-F238E27FC236}">
                <a16:creationId xmlns:a16="http://schemas.microsoft.com/office/drawing/2014/main" id="{71FD936D-794D-924C-8860-9616D9EE7A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563587" y="409634"/>
            <a:ext cx="1796297" cy="36933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C70F0B3-EB11-8A41-9A85-6797177AC0D2}"/>
              </a:ext>
            </a:extLst>
          </p:cNvPr>
          <p:cNvSpPr txBox="1"/>
          <p:nvPr/>
        </p:nvSpPr>
        <p:spPr>
          <a:xfrm>
            <a:off x="4018507" y="3053767"/>
            <a:ext cx="6165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</a:t>
            </a:r>
            <a:endParaRPr lang="en-US" i="1" dirty="0">
              <a:solidFill>
                <a:srgbClr val="FFFF0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61E2E79-B23C-E540-AF5C-F8C2F3B15588}"/>
              </a:ext>
            </a:extLst>
          </p:cNvPr>
          <p:cNvSpPr txBox="1"/>
          <p:nvPr/>
        </p:nvSpPr>
        <p:spPr>
          <a:xfrm>
            <a:off x="1254369" y="3865418"/>
            <a:ext cx="9105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Beer battered Cod, Chips &amp; Mushy Peas with Homemade Style Gravy.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91803C1-13FA-AD42-B8B2-589E19965916}"/>
              </a:ext>
            </a:extLst>
          </p:cNvPr>
          <p:cNvSpPr txBox="1"/>
          <p:nvPr/>
        </p:nvSpPr>
        <p:spPr>
          <a:xfrm>
            <a:off x="1454780" y="3531328"/>
            <a:ext cx="8176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Starter. Curry clam soup (medium)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D8F80BF-B790-3B4E-A5B9-BCF68F349580}"/>
              </a:ext>
            </a:extLst>
          </p:cNvPr>
          <p:cNvSpPr txBox="1"/>
          <p:nvPr/>
        </p:nvSpPr>
        <p:spPr>
          <a:xfrm>
            <a:off x="1454780" y="4234750"/>
            <a:ext cx="7342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Preferred wine of choice Sauvignon Blanc (White)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78C5378-5F60-DA42-85AD-5DF372CDB8C7}"/>
              </a:ext>
            </a:extLst>
          </p:cNvPr>
          <p:cNvSpPr txBox="1"/>
          <p:nvPr/>
        </p:nvSpPr>
        <p:spPr>
          <a:xfrm>
            <a:off x="1454780" y="5052067"/>
            <a:ext cx="74814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Starter. Crispy garlic pork belly with fine beans &amp; Chorizo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65E08C5-0A5B-124E-B12B-360B934D6A92}"/>
              </a:ext>
            </a:extLst>
          </p:cNvPr>
          <p:cNvSpPr txBox="1"/>
          <p:nvPr/>
        </p:nvSpPr>
        <p:spPr>
          <a:xfrm>
            <a:off x="1454780" y="5421399"/>
            <a:ext cx="7813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Rack of Welsh lamb with Rosemary butter &amp; Sweet Potato mash  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15468AB-FD3E-2440-B981-2C87C3C18180}"/>
              </a:ext>
            </a:extLst>
          </p:cNvPr>
          <p:cNvSpPr txBox="1"/>
          <p:nvPr/>
        </p:nvSpPr>
        <p:spPr>
          <a:xfrm>
            <a:off x="1454780" y="5790731"/>
            <a:ext cx="6082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Preferred wine of choice Cabernet Sauvignon (Red) 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1D021E5-8FBD-4F40-B935-9F6F7C1B6E34}"/>
              </a:ext>
            </a:extLst>
          </p:cNvPr>
          <p:cNvSpPr txBox="1"/>
          <p:nvPr/>
        </p:nvSpPr>
        <p:spPr>
          <a:xfrm>
            <a:off x="3311236" y="1985903"/>
            <a:ext cx="5153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   </a:t>
            </a:r>
            <a:r>
              <a:rPr lang="en-US">
                <a:solidFill>
                  <a:srgbClr val="FFFF00"/>
                </a:solidFill>
              </a:rPr>
              <a:t>Tel</a:t>
            </a:r>
            <a:r>
              <a:rPr lang="en-US" dirty="0">
                <a:solidFill>
                  <a:srgbClr val="FFFF00"/>
                </a:solidFill>
              </a:rPr>
              <a:t>: 01792 481000  [ Collection Only]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45D482A-8D7B-6248-9289-94C9C93BF5D8}"/>
              </a:ext>
            </a:extLst>
          </p:cNvPr>
          <p:cNvSpPr txBox="1"/>
          <p:nvPr/>
        </p:nvSpPr>
        <p:spPr>
          <a:xfrm>
            <a:off x="4624141" y="2527529"/>
            <a:ext cx="53833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6C8D46D-3FDD-0149-833D-75912419C123}"/>
              </a:ext>
            </a:extLst>
          </p:cNvPr>
          <p:cNvSpPr txBox="1"/>
          <p:nvPr/>
        </p:nvSpPr>
        <p:spPr>
          <a:xfrm>
            <a:off x="1454781" y="2570678"/>
            <a:ext cx="7342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Exclusive Chef Specials are Based on 2 people sharing.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2AAC696-F414-4040-A2D3-7CA81855066D}"/>
              </a:ext>
            </a:extLst>
          </p:cNvPr>
          <p:cNvSpPr txBox="1"/>
          <p:nvPr/>
        </p:nvSpPr>
        <p:spPr>
          <a:xfrm>
            <a:off x="3546764" y="4738255"/>
            <a:ext cx="2058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rgbClr val="FFFF00"/>
                </a:solidFill>
              </a:rPr>
              <a:t>         Meat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0B0BDC9-1786-BC4B-918F-55D0C41F1F40}"/>
              </a:ext>
            </a:extLst>
          </p:cNvPr>
          <p:cNvSpPr txBox="1"/>
          <p:nvPr/>
        </p:nvSpPr>
        <p:spPr>
          <a:xfrm>
            <a:off x="1454780" y="6307917"/>
            <a:ext cx="87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Bottled Wine are included with Set Meal of Choice. [Price £28.95]  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7A7E486-7008-B247-8F5C-FC3C1D51398D}"/>
              </a:ext>
            </a:extLst>
          </p:cNvPr>
          <p:cNvSpPr txBox="1"/>
          <p:nvPr/>
        </p:nvSpPr>
        <p:spPr>
          <a:xfrm>
            <a:off x="9630888" y="2398384"/>
            <a:ext cx="2145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FF00"/>
                </a:solidFill>
              </a:rPr>
              <a:t>We now receive Payments Cash or Card.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5047EB9A-7AAE-284D-AA72-AEB65DB839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174276" y="3738355"/>
            <a:ext cx="2392057" cy="197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986592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1438</TotalTime>
  <Words>118</Words>
  <Application>Microsoft Macintosh PowerPoint</Application>
  <PresentationFormat>Widescreen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 MT Condensed Light</vt:lpstr>
      <vt:lpstr>Arial</vt:lpstr>
      <vt:lpstr>Avenir Next LT Pro</vt:lpstr>
      <vt:lpstr>Calibri</vt:lpstr>
      <vt:lpstr>Modern Love</vt:lpstr>
      <vt:lpstr>BohemianVTI</vt:lpstr>
      <vt:lpstr>4 Star Takeaway Menu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Star Takeaway Menu  </dc:title>
  <dc:creator>Ciaran Andrew Fitzgerald (1817038)</dc:creator>
  <cp:lastModifiedBy>Ciaran Andrew Fitzgerald (1817038)</cp:lastModifiedBy>
  <cp:revision>1</cp:revision>
  <dcterms:created xsi:type="dcterms:W3CDTF">2021-11-04T08:46:27Z</dcterms:created>
  <dcterms:modified xsi:type="dcterms:W3CDTF">2021-11-05T08:47:26Z</dcterms:modified>
</cp:coreProperties>
</file>