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3"/>
  </p:sldMasterIdLst>
  <p:notesMasterIdLst>
    <p:notesMasterId r:id="rId19"/>
  </p:notesMasterIdLst>
  <p:handoutMasterIdLst>
    <p:handoutMasterId r:id="rId20"/>
  </p:handoutMasterIdLst>
  <p:sldIdLst>
    <p:sldId id="298" r:id="rId4"/>
    <p:sldId id="299" r:id="rId5"/>
    <p:sldId id="327" r:id="rId6"/>
    <p:sldId id="319" r:id="rId7"/>
    <p:sldId id="322" r:id="rId8"/>
    <p:sldId id="329" r:id="rId9"/>
    <p:sldId id="328" r:id="rId10"/>
    <p:sldId id="330" r:id="rId11"/>
    <p:sldId id="331" r:id="rId12"/>
    <p:sldId id="309" r:id="rId13"/>
    <p:sldId id="326" r:id="rId14"/>
    <p:sldId id="314" r:id="rId15"/>
    <p:sldId id="333" r:id="rId16"/>
    <p:sldId id="334" r:id="rId17"/>
    <p:sldId id="33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2D7"/>
    <a:srgbClr val="FFFFFF"/>
    <a:srgbClr val="FFAFA4"/>
    <a:srgbClr val="F2ACA9"/>
    <a:srgbClr val="FFB3A6"/>
    <a:srgbClr val="C8A5B1"/>
    <a:srgbClr val="F3DF9B"/>
    <a:srgbClr val="E6D6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F5E1FA-FBDA-D19D-906A-D76860347614}" v="53" dt="2026-07-06T21:57:34.090"/>
  </p1510:revLst>
</p1510:revInfo>
</file>

<file path=ppt/tableStyles.xml><?xml version="1.0" encoding="utf-8"?>
<a:tblStyleLst xmlns:a="http://schemas.openxmlformats.org/drawingml/2006/main" def="{0505E3EF-67EA-436B-97B2-0124C06EBD24}">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1778" autoAdjust="0"/>
  </p:normalViewPr>
  <p:slideViewPr>
    <p:cSldViewPr snapToGrid="0">
      <p:cViewPr varScale="1">
        <p:scale>
          <a:sx n="64" d="100"/>
          <a:sy n="64" d="100"/>
        </p:scale>
        <p:origin x="984"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microsoft.com/office/2015/10/relationships/revisionInfo" Target="revisionInfo.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ti Bangoura (2120469)" userId="S::2120469@student.uwtsd.ac.uk::9ac5d43f-51e2-4e7f-827a-290612284b1e" providerId="AD" clId="Web-{51F5E1FA-FBDA-D19D-906A-D76860347614}"/>
    <pc:docChg chg="modSld">
      <pc:chgData name="Tati Bangoura (2120469)" userId="S::2120469@student.uwtsd.ac.uk::9ac5d43f-51e2-4e7f-827a-290612284b1e" providerId="AD" clId="Web-{51F5E1FA-FBDA-D19D-906A-D76860347614}" dt="2026-07-06T21:57:34.090" v="52" actId="20577"/>
      <pc:docMkLst>
        <pc:docMk/>
      </pc:docMkLst>
      <pc:sldChg chg="modSp">
        <pc:chgData name="Tati Bangoura (2120469)" userId="S::2120469@student.uwtsd.ac.uk::9ac5d43f-51e2-4e7f-827a-290612284b1e" providerId="AD" clId="Web-{51F5E1FA-FBDA-D19D-906A-D76860347614}" dt="2026-07-06T21:57:34.090" v="52" actId="20577"/>
        <pc:sldMkLst>
          <pc:docMk/>
          <pc:sldMk cId="2352708323" sldId="298"/>
        </pc:sldMkLst>
        <pc:spChg chg="mod">
          <ac:chgData name="Tati Bangoura (2120469)" userId="S::2120469@student.uwtsd.ac.uk::9ac5d43f-51e2-4e7f-827a-290612284b1e" providerId="AD" clId="Web-{51F5E1FA-FBDA-D19D-906A-D76860347614}" dt="2026-07-06T21:57:34.090" v="52" actId="20577"/>
          <ac:spMkLst>
            <pc:docMk/>
            <pc:sldMk cId="2352708323" sldId="298"/>
            <ac:spMk id="6" creationId="{9E26165F-7820-1D40-988A-76F18A38F71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7C6B4B7-5B04-9AD8-5D6A-8846B9A2BA4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30FBE4B-FBF7-BD1A-139F-83C286BC84C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600BAC-FB81-492E-97B7-A02B7B36BE0F}" type="datetimeFigureOut">
              <a:rPr lang="en-US" smtClean="0"/>
              <a:t>7/6/2026</a:t>
            </a:fld>
            <a:endParaRPr lang="en-US" dirty="0"/>
          </a:p>
        </p:txBody>
      </p:sp>
      <p:sp>
        <p:nvSpPr>
          <p:cNvPr id="4" name="Footer Placeholder 3">
            <a:extLst>
              <a:ext uri="{FF2B5EF4-FFF2-40B4-BE49-F238E27FC236}">
                <a16:creationId xmlns:a16="http://schemas.microsoft.com/office/drawing/2014/main" id="{9CA19583-E7E7-5714-7287-DE2308D2A6C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5F549DF6-D32F-D283-FFE9-E677A74D18E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167EC48-817D-441E-A589-E61E6F19836D}" type="slidenum">
              <a:rPr lang="en-US" smtClean="0"/>
              <a:t>‹#›</a:t>
            </a:fld>
            <a:endParaRPr lang="en-US" dirty="0"/>
          </a:p>
        </p:txBody>
      </p:sp>
    </p:spTree>
    <p:extLst>
      <p:ext uri="{BB962C8B-B14F-4D97-AF65-F5344CB8AC3E}">
        <p14:creationId xmlns:p14="http://schemas.microsoft.com/office/powerpoint/2010/main" val="2199657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E0A0D5-8F98-4CC1-A28E-021F0B6B475C}" type="datetimeFigureOut">
              <a:rPr lang="en-US" smtClean="0"/>
              <a:t>7/6/2026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3C52C-5E29-41AF-BAA3-8217E886DA08}" type="slidenum">
              <a:rPr lang="en-US" smtClean="0"/>
              <a:t>‹#›</a:t>
            </a:fld>
            <a:endParaRPr lang="en-US" dirty="0"/>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 I will be talking about my evaluation of EHRs in the United Kingdom in the NHS. Let me take a little closer look to how they impact services and patients, and this larger community healthcare arena. It's kind of interesting the ripple effects are not always clear, at first glance.</a:t>
            </a:r>
          </a:p>
        </p:txBody>
      </p:sp>
      <p:sp>
        <p:nvSpPr>
          <p:cNvPr id="4" name="Slide Number Placeholder 3"/>
          <p:cNvSpPr>
            <a:spLocks noGrp="1"/>
          </p:cNvSpPr>
          <p:nvPr>
            <p:ph type="sldNum" sz="quarter" idx="5"/>
          </p:nvPr>
        </p:nvSpPr>
        <p:spPr/>
        <p:txBody>
          <a:bodyPr/>
          <a:lstStyle/>
          <a:p>
            <a:fld id="{5603C52C-5E29-41AF-BAA3-8217E886DA08}" type="slidenum">
              <a:rPr lang="en-US" smtClean="0"/>
              <a:t>1</a:t>
            </a:fld>
            <a:endParaRPr lang="en-US" dirty="0"/>
          </a:p>
        </p:txBody>
      </p:sp>
    </p:spTree>
    <p:extLst>
      <p:ext uri="{BB962C8B-B14F-4D97-AF65-F5344CB8AC3E}">
        <p14:creationId xmlns:p14="http://schemas.microsoft.com/office/powerpoint/2010/main" val="3790289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essential aspects of the UK's digital health agenda, EHRs are a </a:t>
            </a:r>
            <a:r>
              <a:rPr lang="en-US" dirty="0" err="1"/>
              <a:t>centralised</a:t>
            </a:r>
            <a:r>
              <a:rPr lang="en-US" dirty="0"/>
              <a:t> and secure repository for patient data, such as medical history, prescriptions, and test results. EHR can facilitate real-time access and boost patient safety and decrease errors, and it can also streamline clinical processes (NICE, 2019). Furthermore, the EHR can be used to support inter-hospital, GP practice and community services to support coordinated care. The impact it has on three key areas, service delivery, patient experience and wider community health outcomes, will be critically explored and benefits and challenges highlighted.</a:t>
            </a:r>
          </a:p>
        </p:txBody>
      </p:sp>
      <p:sp>
        <p:nvSpPr>
          <p:cNvPr id="4" name="Slide Number Placeholder 3"/>
          <p:cNvSpPr>
            <a:spLocks noGrp="1"/>
          </p:cNvSpPr>
          <p:nvPr>
            <p:ph type="sldNum" sz="quarter" idx="5"/>
          </p:nvPr>
        </p:nvSpPr>
        <p:spPr/>
        <p:txBody>
          <a:bodyPr/>
          <a:lstStyle/>
          <a:p>
            <a:fld id="{5603C52C-5E29-41AF-BAA3-8217E886DA08}" type="slidenum">
              <a:rPr lang="en-US" smtClean="0"/>
              <a:t>2</a:t>
            </a:fld>
            <a:endParaRPr lang="en-US" dirty="0"/>
          </a:p>
        </p:txBody>
      </p:sp>
    </p:spTree>
    <p:extLst>
      <p:ext uri="{BB962C8B-B14F-4D97-AF65-F5344CB8AC3E}">
        <p14:creationId xmlns:p14="http://schemas.microsoft.com/office/powerpoint/2010/main" val="684159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Electronic Health Record is a digital system that holds a wealth of information about patients, such as their medical history, medication details, test results, and treatment plans (NHS Digital, 2023). This means that </a:t>
            </a:r>
            <a:r>
              <a:rPr lang="en-US" dirty="0" err="1"/>
              <a:t>authorised</a:t>
            </a:r>
            <a:r>
              <a:rPr lang="en-US" dirty="0"/>
              <a:t> healthcare professionals in hospitals, GP practices and community services can access patient information in real time which decreases duplication of tests and improves care coordination. Visual diagrams can help to show the flow of patient information between departments, making it easier to understand how it is integrated. EHR helps to improve safer and efficient clinical decisions, which helps to promote continuity of care for patients.</a:t>
            </a:r>
          </a:p>
        </p:txBody>
      </p:sp>
      <p:sp>
        <p:nvSpPr>
          <p:cNvPr id="4" name="Slide Number Placeholder 3"/>
          <p:cNvSpPr>
            <a:spLocks noGrp="1"/>
          </p:cNvSpPr>
          <p:nvPr>
            <p:ph type="sldNum" sz="quarter" idx="5"/>
          </p:nvPr>
        </p:nvSpPr>
        <p:spPr/>
        <p:txBody>
          <a:bodyPr/>
          <a:lstStyle/>
          <a:p>
            <a:fld id="{5603C52C-5E29-41AF-BAA3-8217E886DA08}" type="slidenum">
              <a:rPr lang="en-US" smtClean="0"/>
              <a:t>3</a:t>
            </a:fld>
            <a:endParaRPr lang="en-US" dirty="0"/>
          </a:p>
        </p:txBody>
      </p:sp>
    </p:spTree>
    <p:extLst>
      <p:ext uri="{BB962C8B-B14F-4D97-AF65-F5344CB8AC3E}">
        <p14:creationId xmlns:p14="http://schemas.microsoft.com/office/powerpoint/2010/main" val="1960973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BF63F-D7E1-5B66-A35A-A15AAFD7EC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A19C04-03E9-10F0-993D-805BD0F73F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A7141E-8F94-3EF2-97B0-4EDE44796583}"/>
              </a:ext>
            </a:extLst>
          </p:cNvPr>
          <p:cNvSpPr>
            <a:spLocks noGrp="1"/>
          </p:cNvSpPr>
          <p:nvPr>
            <p:ph type="body" idx="1"/>
          </p:nvPr>
        </p:nvSpPr>
        <p:spPr/>
        <p:txBody>
          <a:bodyPr/>
          <a:lstStyle/>
          <a:p>
            <a:r>
              <a:rPr lang="en-US" dirty="0"/>
              <a:t>The EHRs are stored on a secure, cloud-based platform, with patient data being updated in real-time and accessible to </a:t>
            </a:r>
            <a:r>
              <a:rPr lang="en-US" dirty="0" err="1"/>
              <a:t>authorised</a:t>
            </a:r>
            <a:r>
              <a:rPr lang="en-US" dirty="0"/>
              <a:t> healthcare professionals, such as members of the hospital staff, GP surgeries and community care settings. Automated alerts for drug interactions or allergies are examples of safety features that help </a:t>
            </a:r>
            <a:r>
              <a:rPr lang="en-US" dirty="0" err="1"/>
              <a:t>minimise</a:t>
            </a:r>
            <a:r>
              <a:rPr lang="en-US" dirty="0"/>
              <a:t> clinical errors and improve patient safety (Bander Khalid </a:t>
            </a:r>
            <a:r>
              <a:rPr lang="en-US" dirty="0" err="1"/>
              <a:t>Baurasien</a:t>
            </a:r>
            <a:r>
              <a:rPr lang="en-US" dirty="0"/>
              <a:t> et al., 2023). Moreover, EHR can help to improve communication between departments, ensuring better coordination, minimizing delays, and fostering care continuity. The integrated approach showcases the potential of digital health technology in enhancing clinical efficiency and patient outcomes.</a:t>
            </a:r>
          </a:p>
        </p:txBody>
      </p:sp>
      <p:sp>
        <p:nvSpPr>
          <p:cNvPr id="4" name="Slide Number Placeholder 3">
            <a:extLst>
              <a:ext uri="{FF2B5EF4-FFF2-40B4-BE49-F238E27FC236}">
                <a16:creationId xmlns:a16="http://schemas.microsoft.com/office/drawing/2014/main" id="{5D5BC62F-0F69-C176-1A65-4749B6E6B4D6}"/>
              </a:ext>
            </a:extLst>
          </p:cNvPr>
          <p:cNvSpPr>
            <a:spLocks noGrp="1"/>
          </p:cNvSpPr>
          <p:nvPr>
            <p:ph type="sldNum" sz="quarter" idx="5"/>
          </p:nvPr>
        </p:nvSpPr>
        <p:spPr/>
        <p:txBody>
          <a:bodyPr/>
          <a:lstStyle/>
          <a:p>
            <a:fld id="{5603C52C-5E29-41AF-BAA3-8217E886DA08}" type="slidenum">
              <a:rPr lang="en-US" smtClean="0"/>
              <a:t>4</a:t>
            </a:fld>
            <a:endParaRPr lang="en-US" dirty="0"/>
          </a:p>
        </p:txBody>
      </p:sp>
    </p:spTree>
    <p:extLst>
      <p:ext uri="{BB962C8B-B14F-4D97-AF65-F5344CB8AC3E}">
        <p14:creationId xmlns:p14="http://schemas.microsoft.com/office/powerpoint/2010/main" val="560449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D4C02-A582-1101-521E-880A77E74A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D5B78F-1EF8-AFC5-1438-ABB8F60790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468880-7E3F-581B-B9B4-2A3ADF3242B9}"/>
              </a:ext>
            </a:extLst>
          </p:cNvPr>
          <p:cNvSpPr>
            <a:spLocks noGrp="1"/>
          </p:cNvSpPr>
          <p:nvPr>
            <p:ph type="body" idx="1"/>
          </p:nvPr>
        </p:nvSpPr>
        <p:spPr/>
        <p:txBody>
          <a:bodyPr/>
          <a:lstStyle/>
          <a:p>
            <a:r>
              <a:rPr lang="en-US" dirty="0"/>
              <a:t>For this presentation, I have chosen three focus areas for evaluation of the effects of EHRs. First, Service Delivery - EHR enhances efficiency, communication and continuity of care between hospitals, GPs and community services. Second, Patients and Service Users, who want to be better engaged, have access to online records and will benefit from safer treatments, but are also facing a challenge related to their digital literacy (WHO, 2021). Third, Community Impact, a health ecosystem that enables access to healthcare in rural areas, population health monitoring, and family coordination, resulting in broader health ecosystem benefits.</a:t>
            </a:r>
          </a:p>
        </p:txBody>
      </p:sp>
      <p:sp>
        <p:nvSpPr>
          <p:cNvPr id="4" name="Slide Number Placeholder 3">
            <a:extLst>
              <a:ext uri="{FF2B5EF4-FFF2-40B4-BE49-F238E27FC236}">
                <a16:creationId xmlns:a16="http://schemas.microsoft.com/office/drawing/2014/main" id="{74F9BDEE-DD6F-3E49-AEC6-EA2CCD79C9CA}"/>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0442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Operational efficiency has also been improved through EHRs, which streamline workflows, </a:t>
            </a:r>
            <a:r>
              <a:rPr lang="en-US" dirty="0" err="1"/>
              <a:t>minimise</a:t>
            </a:r>
            <a:r>
              <a:rPr lang="en-US" dirty="0"/>
              <a:t> unnecessary testing, and provide quicker access to patient information, all of which help to deliver better services. They also facilitate the integrated care system, providing connections between hospitals, GP surgeries, and community services to ensure coordinated treatment and continuity of care for patients. Yet, there are still challenges in interoperability between different EHR platforms. This can be done through integration across the NHS, consistent standards of communication across departments and enhanced service delivery outcomes (Department of Health &amp; Social Care, 2022).</a:t>
            </a:r>
          </a:p>
        </p:txBody>
      </p:sp>
      <p:sp>
        <p:nvSpPr>
          <p:cNvPr id="4" name="Slide Number Placeholder 3"/>
          <p:cNvSpPr>
            <a:spLocks noGrp="1"/>
          </p:cNvSpPr>
          <p:nvPr>
            <p:ph type="sldNum" sz="quarter" idx="5"/>
          </p:nvPr>
        </p:nvSpPr>
        <p:spPr/>
        <p:txBody>
          <a:bodyPr/>
          <a:lstStyle/>
          <a:p>
            <a:fld id="{5603C52C-5E29-41AF-BAA3-8217E886DA08}" type="slidenum">
              <a:rPr lang="en-US" smtClean="0"/>
              <a:t>6</a:t>
            </a:fld>
            <a:endParaRPr lang="en-US" dirty="0"/>
          </a:p>
        </p:txBody>
      </p:sp>
    </p:spTree>
    <p:extLst>
      <p:ext uri="{BB962C8B-B14F-4D97-AF65-F5344CB8AC3E}">
        <p14:creationId xmlns:p14="http://schemas.microsoft.com/office/powerpoint/2010/main" val="2972442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enabling a clinician to access all patient information in real time, EHRs can significantly enhance the patient experience, improve the continuity of care, and decrease the number of medical errors (Adeniyi et al., 2024). Online portals for patients can also enable them to participate in their care, view results, monitor their treatment and communicate with care teams, supporting their ability to self-manage and take control of their care. But there are patients, especially adults, who have trouble with digital literacy. This is where tutorials, guidance, and support can help to close this gap, making sure that EHR systems can be effectively used and accessed equally. Tutorials, guidance, and support can help close this gap, ensuring equitable access and effective use of EHR systems.</a:t>
            </a:r>
          </a:p>
        </p:txBody>
      </p:sp>
      <p:sp>
        <p:nvSpPr>
          <p:cNvPr id="4" name="Slide Number Placeholder 3"/>
          <p:cNvSpPr>
            <a:spLocks noGrp="1"/>
          </p:cNvSpPr>
          <p:nvPr>
            <p:ph type="sldNum" sz="quarter" idx="5"/>
          </p:nvPr>
        </p:nvSpPr>
        <p:spPr/>
        <p:txBody>
          <a:bodyPr/>
          <a:lstStyle/>
          <a:p>
            <a:fld id="{5603C52C-5E29-41AF-BAA3-8217E886DA08}" type="slidenum">
              <a:rPr lang="en-US" smtClean="0"/>
              <a:t>7</a:t>
            </a:fld>
            <a:endParaRPr lang="en-US" dirty="0"/>
          </a:p>
        </p:txBody>
      </p:sp>
    </p:spTree>
    <p:extLst>
      <p:ext uri="{BB962C8B-B14F-4D97-AF65-F5344CB8AC3E}">
        <p14:creationId xmlns:p14="http://schemas.microsoft.com/office/powerpoint/2010/main" val="724479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Through access for patients in rural and remote areas, digital consultation, and secure sharing of patient information across multiple services, Electronic Health Records improve community health (NHS England, 2022). They also enable public health officials to </a:t>
            </a:r>
            <a:r>
              <a:rPr lang="en-US" dirty="0" err="1"/>
              <a:t>analyse</a:t>
            </a:r>
            <a:r>
              <a:rPr lang="en-US" dirty="0"/>
              <a:t> aggregated data to monitor the health of populations, detect outbreaks and allocate resources appropriately. However, digital exclusion is a challenge especially for communities that don't have access to internet or technology skills. These differences can be mitigated through local outreach, training and community support efforts, and equitable benefits can be achieved from EHR implementation.</a:t>
            </a:r>
          </a:p>
        </p:txBody>
      </p:sp>
      <p:sp>
        <p:nvSpPr>
          <p:cNvPr id="4" name="Slide Number Placeholder 3"/>
          <p:cNvSpPr>
            <a:spLocks noGrp="1"/>
          </p:cNvSpPr>
          <p:nvPr>
            <p:ph type="sldNum" sz="quarter" idx="5"/>
          </p:nvPr>
        </p:nvSpPr>
        <p:spPr/>
        <p:txBody>
          <a:bodyPr/>
          <a:lstStyle/>
          <a:p>
            <a:fld id="{5603C52C-5E29-41AF-BAA3-8217E886DA08}" type="slidenum">
              <a:rPr lang="en-US" smtClean="0"/>
              <a:t>8</a:t>
            </a:fld>
            <a:endParaRPr lang="en-US" dirty="0"/>
          </a:p>
        </p:txBody>
      </p:sp>
    </p:spTree>
    <p:extLst>
      <p:ext uri="{BB962C8B-B14F-4D97-AF65-F5344CB8AC3E}">
        <p14:creationId xmlns:p14="http://schemas.microsoft.com/office/powerpoint/2010/main" val="6078604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Although there are definite advantages to implementing an Electronic Health Record, there are a number of challenges that are inherent in its implementation. Patient confidentiality is at stake in cybersecurity threats and adhering to GDPR's strict compliance is a must to safeguard sensitive information (GDPR, 2018). Developing and rolling out EHR systems, along with the hardware and software required, and the continuous training of staff can be a significant challenge for healthcare </a:t>
            </a:r>
            <a:r>
              <a:rPr lang="en-US" dirty="0" err="1"/>
              <a:t>organisations</a:t>
            </a:r>
            <a:r>
              <a:rPr lang="en-US" dirty="0"/>
              <a:t>, especially smaller NHS trusts. Furthermore, there can be a disruption to workflow when integrating the system or when the staff are adapting to the new digital processes, so it is important to plan, train, and support them to ensure a minimal impact on the patient care process.</a:t>
            </a:r>
          </a:p>
        </p:txBody>
      </p:sp>
      <p:sp>
        <p:nvSpPr>
          <p:cNvPr id="4" name="Slide Number Placeholder 3"/>
          <p:cNvSpPr>
            <a:spLocks noGrp="1"/>
          </p:cNvSpPr>
          <p:nvPr>
            <p:ph type="sldNum" sz="quarter" idx="5"/>
          </p:nvPr>
        </p:nvSpPr>
        <p:spPr/>
        <p:txBody>
          <a:bodyPr/>
          <a:lstStyle/>
          <a:p>
            <a:fld id="{5603C52C-5E29-41AF-BAA3-8217E886DA08}" type="slidenum">
              <a:rPr lang="en-US" smtClean="0"/>
              <a:t>9</a:t>
            </a:fld>
            <a:endParaRPr lang="en-US" dirty="0"/>
          </a:p>
        </p:txBody>
      </p:sp>
    </p:spTree>
    <p:extLst>
      <p:ext uri="{BB962C8B-B14F-4D97-AF65-F5344CB8AC3E}">
        <p14:creationId xmlns:p14="http://schemas.microsoft.com/office/powerpoint/2010/main" val="3039720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Continuous staff training and CPD need to be ensured to build confidence and competence in the use of digital systems and </a:t>
            </a:r>
            <a:r>
              <a:rPr lang="en-US" dirty="0" err="1"/>
              <a:t>maximise</a:t>
            </a:r>
            <a:r>
              <a:rPr lang="en-US" dirty="0"/>
              <a:t> the benefits of EHRs. Increasing system interoperability between NHS platforms will increase the integration of systems, </a:t>
            </a:r>
            <a:r>
              <a:rPr lang="en-US" dirty="0" err="1"/>
              <a:t>minimise</a:t>
            </a:r>
            <a:r>
              <a:rPr lang="en-US" dirty="0"/>
              <a:t> the risk of error and avoid the disruption of workflows (NHS Digital, 2023). Healthcare </a:t>
            </a:r>
            <a:r>
              <a:rPr lang="en-US" dirty="0" err="1"/>
              <a:t>organisations</a:t>
            </a:r>
            <a:r>
              <a:rPr lang="en-US" dirty="0"/>
              <a:t> need to have robust cybersecurity measures and be compliant with GDPR regulations to ensure the safety of sensitive patient information and trust in the system. Finally, digital inclusion strategies like support </a:t>
            </a:r>
            <a:r>
              <a:rPr lang="en-US" dirty="0" err="1"/>
              <a:t>programmes</a:t>
            </a:r>
            <a:r>
              <a:rPr lang="en-US" dirty="0"/>
              <a:t> and guidance helps patients with low digital literacy to access and effectively use EHR systems, thus supporting equitable health care delivery.</a:t>
            </a:r>
          </a:p>
        </p:txBody>
      </p:sp>
      <p:sp>
        <p:nvSpPr>
          <p:cNvPr id="4" name="Slide Number Placeholder 3"/>
          <p:cNvSpPr>
            <a:spLocks noGrp="1"/>
          </p:cNvSpPr>
          <p:nvPr>
            <p:ph type="sldNum" sz="quarter" idx="5"/>
          </p:nvPr>
        </p:nvSpPr>
        <p:spPr/>
        <p:txBody>
          <a:bodyPr/>
          <a:lstStyle/>
          <a:p>
            <a:fld id="{5603C52C-5E29-41AF-BAA3-8217E886DA08}" type="slidenum">
              <a:rPr lang="en-US" smtClean="0"/>
              <a:t>10</a:t>
            </a:fld>
            <a:endParaRPr lang="en-US" dirty="0"/>
          </a:p>
        </p:txBody>
      </p:sp>
    </p:spTree>
    <p:extLst>
      <p:ext uri="{BB962C8B-B14F-4D97-AF65-F5344CB8AC3E}">
        <p14:creationId xmlns:p14="http://schemas.microsoft.com/office/powerpoint/2010/main" val="3327646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EE861-5327-EC73-B29D-94CA9E298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B29D56-0D1D-ED1F-E1D9-864D8E4A7F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927EF0-4DD0-A10B-4B7E-D4529A9024C1}"/>
              </a:ext>
            </a:extLst>
          </p:cNvPr>
          <p:cNvSpPr>
            <a:spLocks noGrp="1"/>
          </p:cNvSpPr>
          <p:nvPr>
            <p:ph type="body" idx="1"/>
          </p:nvPr>
        </p:nvSpPr>
        <p:spPr/>
        <p:txBody>
          <a:bodyPr/>
          <a:lstStyle/>
          <a:p>
            <a:r>
              <a:rPr lang="en-US" dirty="0"/>
              <a:t>Overall, the implementation of EHRs in healthcare delivery systems has </a:t>
            </a:r>
            <a:r>
              <a:rPr lang="en-US" dirty="0" err="1"/>
              <a:t>revolutionised</a:t>
            </a:r>
            <a:r>
              <a:rPr lang="en-US" dirty="0"/>
              <a:t> patient care and safety, while also boosting operational efficiency and minimizing errors in GP practices, hospitals, and community settings. Yet, there are difficulties to be faced particularly in the realms of digital literacy of staff and patients, cybersecurity risks and interoperability between different EHR platforms. In the future, the incorporation of AI tools and national interoperability within the NHS will result in further improvements to the quality, efficiency, and coordination of the healthcare system, allowing for lasting improvements in the care provided to patients and its value to healthcare professionals.</a:t>
            </a:r>
          </a:p>
        </p:txBody>
      </p:sp>
      <p:sp>
        <p:nvSpPr>
          <p:cNvPr id="4" name="Slide Number Placeholder 3">
            <a:extLst>
              <a:ext uri="{FF2B5EF4-FFF2-40B4-BE49-F238E27FC236}">
                <a16:creationId xmlns:a16="http://schemas.microsoft.com/office/drawing/2014/main" id="{78482169-35C1-5EC1-B3D1-69299315C1DA}"/>
              </a:ext>
            </a:extLst>
          </p:cNvPr>
          <p:cNvSpPr>
            <a:spLocks noGrp="1"/>
          </p:cNvSpPr>
          <p:nvPr>
            <p:ph type="sldNum" sz="quarter" idx="5"/>
          </p:nvPr>
        </p:nvSpPr>
        <p:spPr/>
        <p:txBody>
          <a:bodyPr/>
          <a:lstStyle/>
          <a:p>
            <a:fld id="{5603C52C-5E29-41AF-BAA3-8217E886DA08}" type="slidenum">
              <a:rPr lang="en-US" smtClean="0"/>
              <a:t>11</a:t>
            </a:fld>
            <a:endParaRPr lang="en-US" dirty="0"/>
          </a:p>
        </p:txBody>
      </p:sp>
    </p:spTree>
    <p:extLst>
      <p:ext uri="{BB962C8B-B14F-4D97-AF65-F5344CB8AC3E}">
        <p14:creationId xmlns:p14="http://schemas.microsoft.com/office/powerpoint/2010/main" val="602187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12</a:t>
            </a:fld>
            <a:endParaRPr lang="en-US" dirty="0"/>
          </a:p>
        </p:txBody>
      </p:sp>
    </p:spTree>
    <p:extLst>
      <p:ext uri="{BB962C8B-B14F-4D97-AF65-F5344CB8AC3E}">
        <p14:creationId xmlns:p14="http://schemas.microsoft.com/office/powerpoint/2010/main" val="29438088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FA0E1-B687-D92F-1632-66FF048D0F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FA7BF2-E2C6-0BDE-26C0-374306728E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829EF0-389F-7908-FD47-8F40861DC5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798FB1-BA40-356E-E8CC-CBE073134677}"/>
              </a:ext>
            </a:extLst>
          </p:cNvPr>
          <p:cNvSpPr>
            <a:spLocks noGrp="1"/>
          </p:cNvSpPr>
          <p:nvPr>
            <p:ph type="sldNum" sz="quarter" idx="5"/>
          </p:nvPr>
        </p:nvSpPr>
        <p:spPr/>
        <p:txBody>
          <a:bodyPr/>
          <a:lstStyle/>
          <a:p>
            <a:fld id="{5603C52C-5E29-41AF-BAA3-8217E886DA08}" type="slidenum">
              <a:rPr lang="en-US" smtClean="0"/>
              <a:t>13</a:t>
            </a:fld>
            <a:endParaRPr lang="en-US" dirty="0"/>
          </a:p>
        </p:txBody>
      </p:sp>
    </p:spTree>
    <p:extLst>
      <p:ext uri="{BB962C8B-B14F-4D97-AF65-F5344CB8AC3E}">
        <p14:creationId xmlns:p14="http://schemas.microsoft.com/office/powerpoint/2010/main" val="1202719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5F328-DF2F-1C90-7122-975B3AB1EA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100B2E-6238-8CED-671E-5DE5FE2C5A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51C15D-CFC2-F736-B28D-E6B68E5D6F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470F6B-EC32-8EE1-3144-C4283B0D9764}"/>
              </a:ext>
            </a:extLst>
          </p:cNvPr>
          <p:cNvSpPr>
            <a:spLocks noGrp="1"/>
          </p:cNvSpPr>
          <p:nvPr>
            <p:ph type="sldNum" sz="quarter" idx="5"/>
          </p:nvPr>
        </p:nvSpPr>
        <p:spPr/>
        <p:txBody>
          <a:bodyPr/>
          <a:lstStyle/>
          <a:p>
            <a:fld id="{5603C52C-5E29-41AF-BAA3-8217E886DA08}" type="slidenum">
              <a:rPr lang="en-US" smtClean="0"/>
              <a:t>14</a:t>
            </a:fld>
            <a:endParaRPr lang="en-US" dirty="0"/>
          </a:p>
        </p:txBody>
      </p:sp>
    </p:spTree>
    <p:extLst>
      <p:ext uri="{BB962C8B-B14F-4D97-AF65-F5344CB8AC3E}">
        <p14:creationId xmlns:p14="http://schemas.microsoft.com/office/powerpoint/2010/main" val="1030224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15</a:t>
            </a:fld>
            <a:endParaRPr lang="en-US" dirty="0"/>
          </a:p>
        </p:txBody>
      </p:sp>
    </p:spTree>
    <p:extLst>
      <p:ext uri="{BB962C8B-B14F-4D97-AF65-F5344CB8AC3E}">
        <p14:creationId xmlns:p14="http://schemas.microsoft.com/office/powerpoint/2010/main" val="10997298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23D69E3-FFC8-340B-E0C7-BAB5168FEFC7}"/>
              </a:ext>
            </a:extLst>
          </p:cNvPr>
          <p:cNvPicPr>
            <a:picLocks noChangeAspect="1"/>
          </p:cNvPicPr>
          <p:nvPr userDrawn="1"/>
        </p:nvPicPr>
        <p:blipFill>
          <a:blip r:embed="rId2"/>
          <a:srcRect/>
          <a:stretch/>
        </p:blipFill>
        <p:spPr>
          <a:xfrm>
            <a:off x="6869" y="3864"/>
            <a:ext cx="12178261" cy="6850272"/>
          </a:xfrm>
          <a:prstGeom prst="rect">
            <a:avLst/>
          </a:prstGeom>
        </p:spPr>
      </p:pic>
      <p:sp>
        <p:nvSpPr>
          <p:cNvPr id="2" name="Title 1"/>
          <p:cNvSpPr>
            <a:spLocks noGrp="1"/>
          </p:cNvSpPr>
          <p:nvPr>
            <p:ph type="ctrTitle" hasCustomPrompt="1"/>
          </p:nvPr>
        </p:nvSpPr>
        <p:spPr>
          <a:xfrm>
            <a:off x="1002792" y="0"/>
            <a:ext cx="10186416" cy="6858000"/>
          </a:xfrm>
        </p:spPr>
        <p:txBody>
          <a:bodyPr tIns="91440" anchor="ctr">
            <a:noAutofit/>
          </a:bodyPr>
          <a:lstStyle>
            <a:lvl1pPr algn="ctr">
              <a:defRPr sz="7200">
                <a:solidFill>
                  <a:schemeClr val="accent6">
                    <a:lumMod val="50000"/>
                  </a:schemeClr>
                </a:solidFill>
              </a:defRPr>
            </a:lvl1pPr>
          </a:lstStyle>
          <a:p>
            <a:r>
              <a:rPr lang="en-US" dirty="0"/>
              <a:t>Click to </a:t>
            </a:r>
            <a:br>
              <a:rPr lang="en-US" dirty="0"/>
            </a:br>
            <a:r>
              <a:rPr lang="en-US" dirty="0"/>
              <a:t>add title</a:t>
            </a:r>
          </a:p>
        </p:txBody>
      </p:sp>
    </p:spTree>
    <p:extLst>
      <p:ext uri="{BB962C8B-B14F-4D97-AF65-F5344CB8AC3E}">
        <p14:creationId xmlns:p14="http://schemas.microsoft.com/office/powerpoint/2010/main" val="1712284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411DD4-DAC6-3F0A-375C-8734155CED7E}"/>
              </a:ext>
            </a:extLst>
          </p:cNvPr>
          <p:cNvPicPr>
            <a:picLocks noChangeAspect="1"/>
          </p:cNvPicPr>
          <p:nvPr userDrawn="1"/>
        </p:nvPicPr>
        <p:blipFill>
          <a:blip r:embed="rId2"/>
          <a:srcRect/>
          <a:stretch/>
        </p:blipFill>
        <p:spPr>
          <a:xfrm>
            <a:off x="7208" y="4054"/>
            <a:ext cx="12177584" cy="6849891"/>
          </a:xfrm>
          <a:prstGeom prst="rect">
            <a:avLst/>
          </a:prstGeom>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461816" y="451406"/>
            <a:ext cx="5943600"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1001211" y="1182614"/>
            <a:ext cx="4832430" cy="822960"/>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3" name="Content Placeholder 4">
            <a:extLst>
              <a:ext uri="{FF2B5EF4-FFF2-40B4-BE49-F238E27FC236}">
                <a16:creationId xmlns:a16="http://schemas.microsoft.com/office/drawing/2014/main" id="{8605066B-CAE4-A78C-2A64-121772597178}"/>
              </a:ext>
            </a:extLst>
          </p:cNvPr>
          <p:cNvSpPr>
            <a:spLocks noGrp="1"/>
          </p:cNvSpPr>
          <p:nvPr>
            <p:ph sz="quarter" idx="14" hasCustomPrompt="1"/>
          </p:nvPr>
        </p:nvSpPr>
        <p:spPr>
          <a:xfrm>
            <a:off x="1001213" y="2372810"/>
            <a:ext cx="4832428" cy="3819646"/>
          </a:xfrm>
        </p:spPr>
        <p:txBody>
          <a:bodyPr tIns="182880">
            <a:normAutofit/>
          </a:bodyPr>
          <a:lstStyle>
            <a:lvl1pPr marL="0" indent="0" algn="ctr">
              <a:lnSpc>
                <a:spcPct val="120000"/>
              </a:lnSpc>
              <a:spcBef>
                <a:spcPts val="600"/>
              </a:spcBef>
              <a:spcAft>
                <a:spcPts val="600"/>
              </a:spcAft>
              <a:buNone/>
              <a:defRPr sz="1800">
                <a:solidFill>
                  <a:schemeClr val="accent6">
                    <a:lumMod val="50000"/>
                  </a:schemeClr>
                </a:solidFill>
              </a:defRPr>
            </a:lvl1pPr>
            <a:lvl2pPr marL="0" indent="0" algn="ctr">
              <a:lnSpc>
                <a:spcPct val="100000"/>
              </a:lnSpc>
              <a:buNone/>
              <a:defRPr sz="1600">
                <a:solidFill>
                  <a:schemeClr val="bg1"/>
                </a:solidFill>
              </a:defRPr>
            </a:lvl2pPr>
            <a:lvl3pPr marL="0" indent="0" algn="ctr">
              <a:lnSpc>
                <a:spcPct val="100000"/>
              </a:lnSpc>
              <a:buNone/>
              <a:defRPr sz="1600">
                <a:solidFill>
                  <a:schemeClr val="bg1"/>
                </a:solidFill>
              </a:defRPr>
            </a:lvl3pPr>
            <a:lvl4pPr marL="0" indent="0" algn="ctr">
              <a:lnSpc>
                <a:spcPct val="100000"/>
              </a:lnSpc>
              <a:buNone/>
              <a:defRPr sz="1400">
                <a:solidFill>
                  <a:schemeClr val="bg1"/>
                </a:solidFill>
              </a:defRPr>
            </a:lvl4pPr>
            <a:lvl5pPr marL="0" indent="0" algn="ctr">
              <a:lnSpc>
                <a:spcPct val="100000"/>
              </a:lnSpc>
              <a:buNone/>
              <a:defRPr sz="1400">
                <a:solidFill>
                  <a:schemeClr val="bg1"/>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9804400" y="5781039"/>
            <a:ext cx="2060618" cy="133764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3218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1">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BD46A0E-C4E1-C08D-1AFA-FC41F2BDC29E}"/>
              </a:ext>
            </a:extLst>
          </p:cNvPr>
          <p:cNvPicPr>
            <a:picLocks noChangeAspect="1"/>
          </p:cNvPicPr>
          <p:nvPr userDrawn="1"/>
        </p:nvPicPr>
        <p:blipFill>
          <a:blip r:embed="rId2"/>
          <a:srcRect/>
          <a:stretch/>
        </p:blipFill>
        <p:spPr>
          <a:xfrm>
            <a:off x="2741" y="1542"/>
            <a:ext cx="12186518" cy="6854916"/>
          </a:xfrm>
          <a:prstGeom prst="rect">
            <a:avLst/>
          </a:prstGeom>
        </p:spPr>
      </p:pic>
      <p:sp>
        <p:nvSpPr>
          <p:cNvPr id="2" name="Title 1"/>
          <p:cNvSpPr>
            <a:spLocks noGrp="1"/>
          </p:cNvSpPr>
          <p:nvPr>
            <p:ph type="ctrTitle"/>
          </p:nvPr>
        </p:nvSpPr>
        <p:spPr>
          <a:xfrm>
            <a:off x="495300" y="612648"/>
            <a:ext cx="11201400" cy="3566160"/>
          </a:xfrm>
        </p:spPr>
        <p:txBody>
          <a:bodyPr bIns="0" anchor="b">
            <a:noAutofit/>
          </a:bodyPr>
          <a:lstStyle>
            <a:lvl1pPr algn="ctr">
              <a:defRPr sz="7200" b="1">
                <a:solidFill>
                  <a:schemeClr val="accent6">
                    <a:lumMod val="50000"/>
                  </a:schemeClr>
                </a:solidFill>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750088" y="4688450"/>
            <a:ext cx="4832431" cy="941832"/>
          </a:xfrm>
          <a:solidFill>
            <a:schemeClr val="accent3">
              <a:lumMod val="60000"/>
              <a:lumOff val="40000"/>
            </a:schemeClr>
          </a:solidFill>
        </p:spPr>
        <p:txBody>
          <a:bodyPr tIns="0" bIns="0" anchor="ctr" anchorCtr="0">
            <a:noAutofit/>
          </a:bodyPr>
          <a:lstStyle>
            <a:lvl1pPr marL="0" indent="0" algn="ctr">
              <a:buNone/>
              <a:defRPr sz="1800" b="1" cap="all" baseline="0">
                <a:solidFill>
                  <a:schemeClr val="accent6">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876130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troduction">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D07426-496A-EEDB-DB53-15DA6D953759}"/>
              </a:ext>
            </a:extLst>
          </p:cNvPr>
          <p:cNvPicPr>
            <a:picLocks noChangeAspect="1"/>
          </p:cNvPicPr>
          <p:nvPr userDrawn="1"/>
        </p:nvPicPr>
        <p:blipFill>
          <a:blip r:embed="rId2"/>
          <a:srcRect/>
          <a:stretch/>
        </p:blipFill>
        <p:spPr>
          <a:xfrm>
            <a:off x="5145" y="2894"/>
            <a:ext cx="12181710" cy="6852212"/>
          </a:xfrm>
          <a:prstGeom prst="rect">
            <a:avLst/>
          </a:prstGeom>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2581154" y="451406"/>
            <a:ext cx="9142110"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3181516" y="1193716"/>
            <a:ext cx="7964903" cy="738784"/>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7" name="Content Placeholder 6">
            <a:extLst>
              <a:ext uri="{FF2B5EF4-FFF2-40B4-BE49-F238E27FC236}">
                <a16:creationId xmlns:a16="http://schemas.microsoft.com/office/drawing/2014/main" id="{69921446-DF3F-3352-E38A-4ADECA56C50F}"/>
              </a:ext>
            </a:extLst>
          </p:cNvPr>
          <p:cNvSpPr>
            <a:spLocks noGrp="1"/>
          </p:cNvSpPr>
          <p:nvPr>
            <p:ph sz="quarter" idx="15" hasCustomPrompt="1"/>
          </p:nvPr>
        </p:nvSpPr>
        <p:spPr>
          <a:xfrm>
            <a:off x="3165475" y="2556387"/>
            <a:ext cx="8237726" cy="3514213"/>
          </a:xfrm>
        </p:spPr>
        <p:txBody>
          <a:bodyPr>
            <a:normAutofit/>
          </a:bodyPr>
          <a:lstStyle>
            <a:lvl1pPr marL="0" indent="0">
              <a:lnSpc>
                <a:spcPct val="120000"/>
              </a:lnSpc>
              <a:spcBef>
                <a:spcPts val="600"/>
              </a:spcBef>
              <a:spcAft>
                <a:spcPts val="600"/>
              </a:spcAft>
              <a:buNone/>
              <a:defRPr sz="1800" b="1">
                <a:solidFill>
                  <a:schemeClr val="accent6">
                    <a:lumMod val="50000"/>
                  </a:schemeClr>
                </a:solidFill>
              </a:defRPr>
            </a:lvl1pPr>
            <a:lvl2pPr marL="283464" indent="-285750">
              <a:lnSpc>
                <a:spcPct val="120000"/>
              </a:lnSpc>
              <a:spcBef>
                <a:spcPts val="600"/>
              </a:spcBef>
              <a:spcAft>
                <a:spcPts val="600"/>
              </a:spcAft>
              <a:buFont typeface="Arial" panose="020B0604020202020204" pitchFamily="34" charset="0"/>
              <a:buChar char="•"/>
              <a:defRPr sz="1800" b="0">
                <a:solidFill>
                  <a:schemeClr val="accent6">
                    <a:lumMod val="50000"/>
                  </a:schemeClr>
                </a:solidFill>
              </a:defRPr>
            </a:lvl2pPr>
            <a:lvl3pPr marL="1200150" indent="-285750">
              <a:lnSpc>
                <a:spcPct val="120000"/>
              </a:lnSpc>
              <a:spcBef>
                <a:spcPts val="600"/>
              </a:spcBef>
              <a:spcAft>
                <a:spcPts val="600"/>
              </a:spcAft>
              <a:buFont typeface="Arial" panose="020B0604020202020204" pitchFamily="34" charset="0"/>
              <a:buChar char="•"/>
              <a:defRPr sz="1800" b="0">
                <a:solidFill>
                  <a:schemeClr val="accent6">
                    <a:lumMod val="50000"/>
                  </a:schemeClr>
                </a:solidFill>
              </a:defRPr>
            </a:lvl3pPr>
            <a:lvl4pPr marL="1657350" indent="-285750">
              <a:lnSpc>
                <a:spcPct val="120000"/>
              </a:lnSpc>
              <a:spcBef>
                <a:spcPts val="600"/>
              </a:spcBef>
              <a:spcAft>
                <a:spcPts val="600"/>
              </a:spcAft>
              <a:buFont typeface="Arial" panose="020B0604020202020204" pitchFamily="34" charset="0"/>
              <a:buChar char="•"/>
              <a:defRPr sz="1800" b="0">
                <a:solidFill>
                  <a:schemeClr val="accent6">
                    <a:lumMod val="50000"/>
                  </a:schemeClr>
                </a:solidFill>
              </a:defRPr>
            </a:lvl4pPr>
            <a:lvl5pPr marL="2114550" indent="-285750">
              <a:lnSpc>
                <a:spcPct val="120000"/>
              </a:lnSpc>
              <a:spcBef>
                <a:spcPts val="600"/>
              </a:spcBef>
              <a:spcAft>
                <a:spcPts val="600"/>
              </a:spcAft>
              <a:buFont typeface="Arial" panose="020B0604020202020204" pitchFamily="34" charset="0"/>
              <a:buChar char="•"/>
              <a:defRPr sz="1800" b="0">
                <a:solidFill>
                  <a:schemeClr val="accent6">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9916160" y="5821679"/>
            <a:ext cx="1948858" cy="129700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7329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BB1BAA-0BBA-094D-36BB-52209C5744FC}"/>
              </a:ext>
            </a:extLst>
          </p:cNvPr>
          <p:cNvPicPr>
            <a:picLocks noChangeAspect="1"/>
          </p:cNvPicPr>
          <p:nvPr userDrawn="1"/>
        </p:nvPicPr>
        <p:blipFill>
          <a:blip r:embed="rId2"/>
          <a:srcRect/>
          <a:stretch/>
        </p:blipFill>
        <p:spPr>
          <a:xfrm>
            <a:off x="13775" y="-7257"/>
            <a:ext cx="12169463" cy="6858000"/>
          </a:xfrm>
          <a:prstGeom prst="rect">
            <a:avLst/>
          </a:prstGeom>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5800280" y="532435"/>
            <a:ext cx="5924874" cy="586836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28106E5D-F0FF-0F55-C4FF-7DD177C58C50}"/>
              </a:ext>
            </a:extLst>
          </p:cNvPr>
          <p:cNvSpPr>
            <a:spLocks noGrp="1"/>
          </p:cNvSpPr>
          <p:nvPr>
            <p:ph type="title" hasCustomPrompt="1"/>
          </p:nvPr>
        </p:nvSpPr>
        <p:spPr>
          <a:xfrm>
            <a:off x="6420654" y="960120"/>
            <a:ext cx="4621593" cy="3145536"/>
          </a:xfrm>
        </p:spPr>
        <p:txBody>
          <a:bodyPr/>
          <a:lstStyle>
            <a:lvl1pPr algn="ctr">
              <a:defRPr sz="5400" b="1">
                <a:solidFill>
                  <a:schemeClr val="accent6">
                    <a:lumMod val="50000"/>
                  </a:schemeClr>
                </a:solidFill>
              </a:defRPr>
            </a:lvl1pPr>
          </a:lstStyle>
          <a:p>
            <a:r>
              <a:rPr lang="en-US" dirty="0"/>
              <a:t>Click to add title</a:t>
            </a:r>
          </a:p>
        </p:txBody>
      </p:sp>
      <p:sp>
        <p:nvSpPr>
          <p:cNvPr id="12" name="Subtitle 2">
            <a:extLst>
              <a:ext uri="{FF2B5EF4-FFF2-40B4-BE49-F238E27FC236}">
                <a16:creationId xmlns:a16="http://schemas.microsoft.com/office/drawing/2014/main" id="{66AF09F6-0A31-C3AA-DF3A-7E062458EAC1}"/>
              </a:ext>
            </a:extLst>
          </p:cNvPr>
          <p:cNvSpPr>
            <a:spLocks noGrp="1"/>
          </p:cNvSpPr>
          <p:nvPr>
            <p:ph type="subTitle" idx="1" hasCustomPrompt="1"/>
          </p:nvPr>
        </p:nvSpPr>
        <p:spPr>
          <a:xfrm>
            <a:off x="6420654" y="4768520"/>
            <a:ext cx="4621593" cy="729206"/>
          </a:xfrm>
          <a:solidFill>
            <a:schemeClr val="accent3">
              <a:lumMod val="60000"/>
              <a:lumOff val="40000"/>
            </a:schemeClr>
          </a:solidFill>
        </p:spPr>
        <p:txBody>
          <a:bodyPr tIns="0" bIns="0" anchor="ctr" anchorCtr="0">
            <a:noAutofit/>
          </a:bodyPr>
          <a:lstStyle>
            <a:lvl1pPr marL="0" indent="0" algn="ctr">
              <a:buNone/>
              <a:defRPr sz="1800" b="1" cap="all" baseline="0">
                <a:solidFill>
                  <a:schemeClr val="accent6">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0" name="Picture Placeholder 9">
            <a:extLst>
              <a:ext uri="{FF2B5EF4-FFF2-40B4-BE49-F238E27FC236}">
                <a16:creationId xmlns:a16="http://schemas.microsoft.com/office/drawing/2014/main" id="{89E30A96-253C-806E-DA56-9C892971C17A}"/>
              </a:ext>
            </a:extLst>
          </p:cNvPr>
          <p:cNvSpPr>
            <a:spLocks noGrp="1"/>
          </p:cNvSpPr>
          <p:nvPr>
            <p:ph type="pic" sz="quarter" idx="11"/>
          </p:nvPr>
        </p:nvSpPr>
        <p:spPr>
          <a:xfrm>
            <a:off x="991499" y="-8626"/>
            <a:ext cx="4227271" cy="6889750"/>
          </a:xfrm>
          <a:solidFill>
            <a:schemeClr val="accent3">
              <a:lumMod val="20000"/>
              <a:lumOff val="80000"/>
            </a:schemeClr>
          </a:solidFill>
        </p:spPr>
        <p:txBody>
          <a:bodyPr>
            <a:normAutofit/>
          </a:bodyPr>
          <a:lstStyle>
            <a:lvl1pPr marL="0" indent="0" algn="ctr">
              <a:buNone/>
              <a:defRPr sz="1800"/>
            </a:lvl1pPr>
          </a:lstStyle>
          <a:p>
            <a:r>
              <a:rPr lang="en-US"/>
              <a:t>Click icon to add picture</a:t>
            </a:r>
            <a:endParaRPr lang="en-US" dirty="0"/>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9895840" y="5803095"/>
            <a:ext cx="1969178" cy="1315587"/>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90336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s 1">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8">
            <a:extLst>
              <a:ext uri="{FF2B5EF4-FFF2-40B4-BE49-F238E27FC236}">
                <a16:creationId xmlns:a16="http://schemas.microsoft.com/office/drawing/2014/main" id="{81E90A88-865C-F9ED-C2BB-25421BBEAF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477057" y="451406"/>
            <a:ext cx="11246207"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980789" y="1115060"/>
            <a:ext cx="10149840" cy="914400"/>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8" name="Content Placeholder 6">
            <a:extLst>
              <a:ext uri="{FF2B5EF4-FFF2-40B4-BE49-F238E27FC236}">
                <a16:creationId xmlns:a16="http://schemas.microsoft.com/office/drawing/2014/main" id="{BA3B1C17-899D-2FE2-0B01-60643853FB43}"/>
              </a:ext>
            </a:extLst>
          </p:cNvPr>
          <p:cNvSpPr>
            <a:spLocks noGrp="1"/>
          </p:cNvSpPr>
          <p:nvPr>
            <p:ph sz="quarter" idx="17" hasCustomPrompt="1"/>
          </p:nvPr>
        </p:nvSpPr>
        <p:spPr>
          <a:xfrm>
            <a:off x="978721" y="2301069"/>
            <a:ext cx="4892675" cy="3482792"/>
          </a:xfrm>
        </p:spPr>
        <p:txBody>
          <a:bodyPr>
            <a:normAutofit/>
          </a:bodyPr>
          <a:lstStyle>
            <a:lvl1pPr marL="283464" indent="-283464">
              <a:defRPr sz="1800"/>
            </a:lvl1pPr>
            <a:lvl2pPr indent="-283464">
              <a:defRPr sz="1600"/>
            </a:lvl2pPr>
            <a:lvl3pPr indent="-283464">
              <a:defRPr sz="1400"/>
            </a:lvl3pPr>
            <a:lvl4pPr indent="-283464">
              <a:defRPr sz="1200"/>
            </a:lvl4pPr>
            <a:lvl5pPr indent="-283464">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6">
            <a:extLst>
              <a:ext uri="{FF2B5EF4-FFF2-40B4-BE49-F238E27FC236}">
                <a16:creationId xmlns:a16="http://schemas.microsoft.com/office/drawing/2014/main" id="{11C79FDB-6789-ED7D-E246-96F9F6DC0680}"/>
              </a:ext>
            </a:extLst>
          </p:cNvPr>
          <p:cNvSpPr>
            <a:spLocks noGrp="1"/>
          </p:cNvSpPr>
          <p:nvPr>
            <p:ph sz="quarter" idx="16" hasCustomPrompt="1"/>
          </p:nvPr>
        </p:nvSpPr>
        <p:spPr>
          <a:xfrm>
            <a:off x="6237288" y="2301069"/>
            <a:ext cx="4892675" cy="3482792"/>
          </a:xfrm>
        </p:spPr>
        <p:txBody>
          <a:bodyPr>
            <a:normAutofit/>
          </a:bodyPr>
          <a:lstStyle>
            <a:lvl1pPr marL="283464" indent="-283464">
              <a:lnSpc>
                <a:spcPct val="120000"/>
              </a:lnSpc>
              <a:spcBef>
                <a:spcPts val="0"/>
              </a:spcBef>
              <a:spcAft>
                <a:spcPts val="600"/>
              </a:spcAft>
              <a:defRPr sz="1800"/>
            </a:lvl1pPr>
            <a:lvl2pPr indent="-283464">
              <a:lnSpc>
                <a:spcPct val="120000"/>
              </a:lnSpc>
              <a:spcBef>
                <a:spcPts val="0"/>
              </a:spcBef>
              <a:spcAft>
                <a:spcPts val="600"/>
              </a:spcAft>
              <a:defRPr sz="1600"/>
            </a:lvl2pPr>
            <a:lvl3pPr indent="-283464">
              <a:lnSpc>
                <a:spcPct val="120000"/>
              </a:lnSpc>
              <a:spcBef>
                <a:spcPts val="0"/>
              </a:spcBef>
              <a:spcAft>
                <a:spcPts val="600"/>
              </a:spcAft>
              <a:defRPr sz="1400"/>
            </a:lvl3pPr>
            <a:lvl4pPr indent="-283464">
              <a:lnSpc>
                <a:spcPct val="120000"/>
              </a:lnSpc>
              <a:spcBef>
                <a:spcPts val="0"/>
              </a:spcBef>
              <a:spcAft>
                <a:spcPts val="600"/>
              </a:spcAft>
              <a:defRPr sz="1200"/>
            </a:lvl4pPr>
            <a:lvl5pPr indent="-283464">
              <a:lnSpc>
                <a:spcPct val="120000"/>
              </a:lnSpc>
              <a:spcBef>
                <a:spcPts val="0"/>
              </a:spcBef>
              <a:spcAft>
                <a:spcPts val="600"/>
              </a:spcAft>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10119360" y="5750559"/>
            <a:ext cx="1745658" cy="136812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42036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and Content 1">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728253-E3DA-6D81-345D-04C29F71938A}"/>
              </a:ext>
            </a:extLst>
          </p:cNvPr>
          <p:cNvPicPr>
            <a:picLocks noChangeAspect="1"/>
          </p:cNvPicPr>
          <p:nvPr userDrawn="1"/>
        </p:nvPicPr>
        <p:blipFill>
          <a:blip r:embed="rId2"/>
          <a:srcRect/>
          <a:stretch/>
        </p:blipFill>
        <p:spPr>
          <a:xfrm>
            <a:off x="5145" y="2894"/>
            <a:ext cx="12181710" cy="6852212"/>
          </a:xfrm>
          <a:prstGeom prst="rect">
            <a:avLst/>
          </a:prstGeom>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2581154" y="451406"/>
            <a:ext cx="9142110"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3181516" y="1193716"/>
            <a:ext cx="7964903" cy="738784"/>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8" name="Picture Placeholder 7">
            <a:extLst>
              <a:ext uri="{FF2B5EF4-FFF2-40B4-BE49-F238E27FC236}">
                <a16:creationId xmlns:a16="http://schemas.microsoft.com/office/drawing/2014/main" id="{BE696E5A-37E4-7844-655B-462912CE36C6}"/>
              </a:ext>
            </a:extLst>
          </p:cNvPr>
          <p:cNvSpPr>
            <a:spLocks noGrp="1"/>
          </p:cNvSpPr>
          <p:nvPr>
            <p:ph type="pic" sz="quarter" idx="16"/>
          </p:nvPr>
        </p:nvSpPr>
        <p:spPr>
          <a:xfrm>
            <a:off x="443123" y="-899"/>
            <a:ext cx="1657350" cy="6858000"/>
          </a:xfrm>
          <a:solidFill>
            <a:schemeClr val="accent3">
              <a:lumMod val="20000"/>
              <a:lumOff val="80000"/>
            </a:schemeClr>
          </a:solidFill>
        </p:spPr>
        <p:txBody>
          <a:bodyPr>
            <a:normAutofit/>
          </a:bodyPr>
          <a:lstStyle>
            <a:lvl1pPr marL="0" indent="0" algn="ctr">
              <a:buNone/>
              <a:defRPr sz="1600">
                <a:solidFill>
                  <a:schemeClr val="accent6">
                    <a:lumMod val="50000"/>
                  </a:schemeClr>
                </a:solidFill>
              </a:defRPr>
            </a:lvl1pPr>
          </a:lstStyle>
          <a:p>
            <a:r>
              <a:rPr lang="en-US"/>
              <a:t>Click icon to add picture</a:t>
            </a:r>
            <a:endParaRPr lang="en-US" dirty="0"/>
          </a:p>
        </p:txBody>
      </p:sp>
      <p:sp>
        <p:nvSpPr>
          <p:cNvPr id="13" name="Content Placeholder 12">
            <a:extLst>
              <a:ext uri="{FF2B5EF4-FFF2-40B4-BE49-F238E27FC236}">
                <a16:creationId xmlns:a16="http://schemas.microsoft.com/office/drawing/2014/main" id="{958E6485-C17B-2771-87BA-0398E09E183C}"/>
              </a:ext>
            </a:extLst>
          </p:cNvPr>
          <p:cNvSpPr>
            <a:spLocks noGrp="1"/>
          </p:cNvSpPr>
          <p:nvPr>
            <p:ph sz="quarter" idx="17" hasCustomPrompt="1"/>
          </p:nvPr>
        </p:nvSpPr>
        <p:spPr>
          <a:xfrm>
            <a:off x="3165475" y="2555875"/>
            <a:ext cx="8237538" cy="3620638"/>
          </a:xfrm>
        </p:spPr>
        <p:txBody>
          <a:bodyPr>
            <a:normAutofit/>
          </a:bodyPr>
          <a:lstStyle>
            <a:lvl1pPr>
              <a:defRPr sz="1800">
                <a:solidFill>
                  <a:schemeClr val="accent6">
                    <a:lumMod val="50000"/>
                  </a:schemeClr>
                </a:solidFill>
              </a:defRPr>
            </a:lvl1pPr>
            <a:lvl2pPr>
              <a:defRPr sz="1600">
                <a:solidFill>
                  <a:schemeClr val="accent6">
                    <a:lumMod val="50000"/>
                  </a:schemeClr>
                </a:solidFill>
              </a:defRPr>
            </a:lvl2pPr>
            <a:lvl3pPr>
              <a:defRPr sz="1400">
                <a:solidFill>
                  <a:schemeClr val="accent6">
                    <a:lumMod val="50000"/>
                  </a:schemeClr>
                </a:solidFill>
              </a:defRPr>
            </a:lvl3pPr>
            <a:lvl4pPr>
              <a:defRPr sz="1200">
                <a:solidFill>
                  <a:schemeClr val="accent6">
                    <a:lumMod val="50000"/>
                  </a:schemeClr>
                </a:solidFill>
              </a:defRPr>
            </a:lvl4pPr>
            <a:lvl5pPr>
              <a:defRPr sz="1200">
                <a:solidFill>
                  <a:schemeClr val="accent6">
                    <a:lumMod val="50000"/>
                  </a:schemeClr>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9916160" y="5821679"/>
            <a:ext cx="1948858" cy="129700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80755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2">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EE5B0F-FC85-2832-52DD-74B32C94FF99}"/>
              </a:ext>
            </a:extLst>
          </p:cNvPr>
          <p:cNvPicPr>
            <a:picLocks noChangeAspect="1"/>
          </p:cNvPicPr>
          <p:nvPr userDrawn="1"/>
        </p:nvPicPr>
        <p:blipFill>
          <a:blip r:embed="rId2"/>
          <a:srcRect/>
          <a:stretch/>
        </p:blipFill>
        <p:spPr>
          <a:xfrm>
            <a:off x="12700" y="0"/>
            <a:ext cx="12166599" cy="6858000"/>
          </a:xfrm>
          <a:prstGeom prst="rect">
            <a:avLst/>
          </a:prstGeom>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1361439" y="451406"/>
            <a:ext cx="10354906"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1809997" y="1100989"/>
            <a:ext cx="9464150" cy="921683"/>
          </a:xfrm>
          <a:solidFill>
            <a:schemeClr val="accent3">
              <a:lumMod val="60000"/>
              <a:lumOff val="40000"/>
            </a:schemeClr>
          </a:solidFill>
        </p:spPr>
        <p:txBody>
          <a:bodyPr tIns="0" bIns="0" anchor="ctr" anchorCtr="0">
            <a:noAutofit/>
          </a:bodyPr>
          <a:lstStyle>
            <a:lvl1pPr algn="ctr">
              <a:defRPr sz="1800" b="1" cap="all" baseline="0">
                <a:solidFill>
                  <a:schemeClr val="accent6">
                    <a:lumMod val="50000"/>
                  </a:schemeClr>
                </a:solidFill>
              </a:defRPr>
            </a:lvl1pPr>
          </a:lstStyle>
          <a:p>
            <a:r>
              <a:rPr lang="en-US" dirty="0"/>
              <a:t>Click to add title</a:t>
            </a:r>
          </a:p>
        </p:txBody>
      </p:sp>
      <p:sp>
        <p:nvSpPr>
          <p:cNvPr id="7" name="Content Placeholder 6">
            <a:extLst>
              <a:ext uri="{FF2B5EF4-FFF2-40B4-BE49-F238E27FC236}">
                <a16:creationId xmlns:a16="http://schemas.microsoft.com/office/drawing/2014/main" id="{34D558C2-5388-26DA-C2BE-AC226426CD2F}"/>
              </a:ext>
            </a:extLst>
          </p:cNvPr>
          <p:cNvSpPr>
            <a:spLocks noGrp="1"/>
          </p:cNvSpPr>
          <p:nvPr>
            <p:ph sz="quarter" idx="15" hasCustomPrompt="1"/>
          </p:nvPr>
        </p:nvSpPr>
        <p:spPr>
          <a:xfrm>
            <a:off x="1796158" y="2286688"/>
            <a:ext cx="4160699" cy="4003675"/>
          </a:xfrm>
        </p:spPr>
        <p:txBody>
          <a:bodyPr>
            <a:normAutofit/>
          </a:bodyPr>
          <a:lstStyle>
            <a:lvl1pPr marL="0" indent="0" algn="ctr">
              <a:lnSpc>
                <a:spcPct val="120000"/>
              </a:lnSpc>
              <a:spcBef>
                <a:spcPts val="0"/>
              </a:spcBef>
              <a:spcAft>
                <a:spcPts val="600"/>
              </a:spcAft>
              <a:buNone/>
              <a:defRPr sz="1800"/>
            </a:lvl1pPr>
            <a:lvl2pPr marL="0" indent="0" algn="ctr">
              <a:lnSpc>
                <a:spcPct val="120000"/>
              </a:lnSpc>
              <a:spcBef>
                <a:spcPts val="0"/>
              </a:spcBef>
              <a:spcAft>
                <a:spcPts val="600"/>
              </a:spcAft>
              <a:buNone/>
              <a:defRPr sz="1600"/>
            </a:lvl2pPr>
            <a:lvl3pPr marL="0" indent="0" algn="ctr">
              <a:lnSpc>
                <a:spcPct val="120000"/>
              </a:lnSpc>
              <a:spcBef>
                <a:spcPts val="0"/>
              </a:spcBef>
              <a:spcAft>
                <a:spcPts val="600"/>
              </a:spcAft>
              <a:buNone/>
              <a:defRPr sz="1400"/>
            </a:lvl3pPr>
            <a:lvl4pPr marL="0" indent="0" algn="ctr">
              <a:lnSpc>
                <a:spcPct val="120000"/>
              </a:lnSpc>
              <a:spcBef>
                <a:spcPts val="0"/>
              </a:spcBef>
              <a:spcAft>
                <a:spcPts val="600"/>
              </a:spcAft>
              <a:buNone/>
              <a:defRPr sz="1200"/>
            </a:lvl4pPr>
            <a:lvl5pPr marL="0" indent="0" algn="ctr">
              <a:lnSpc>
                <a:spcPct val="120000"/>
              </a:lnSpc>
              <a:spcBef>
                <a:spcPts val="0"/>
              </a:spcBef>
              <a:spcAft>
                <a:spcPts val="600"/>
              </a:spcAft>
              <a:buNone/>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6">
            <a:extLst>
              <a:ext uri="{FF2B5EF4-FFF2-40B4-BE49-F238E27FC236}">
                <a16:creationId xmlns:a16="http://schemas.microsoft.com/office/drawing/2014/main" id="{32D1E30A-3770-4825-553A-18C9DD793852}"/>
              </a:ext>
            </a:extLst>
          </p:cNvPr>
          <p:cNvSpPr>
            <a:spLocks noGrp="1"/>
          </p:cNvSpPr>
          <p:nvPr>
            <p:ph sz="quarter" idx="16" hasCustomPrompt="1"/>
          </p:nvPr>
        </p:nvSpPr>
        <p:spPr>
          <a:xfrm>
            <a:off x="7113448" y="2286688"/>
            <a:ext cx="4160699" cy="4003675"/>
          </a:xfrm>
        </p:spPr>
        <p:txBody>
          <a:bodyPr>
            <a:normAutofit/>
          </a:bodyPr>
          <a:lstStyle>
            <a:lvl1pPr marL="0" indent="0" algn="ctr">
              <a:lnSpc>
                <a:spcPct val="120000"/>
              </a:lnSpc>
              <a:spcBef>
                <a:spcPts val="0"/>
              </a:spcBef>
              <a:spcAft>
                <a:spcPts val="600"/>
              </a:spcAft>
              <a:buNone/>
              <a:defRPr sz="1800"/>
            </a:lvl1pPr>
            <a:lvl2pPr marL="0" indent="0" algn="ctr">
              <a:lnSpc>
                <a:spcPct val="120000"/>
              </a:lnSpc>
              <a:spcBef>
                <a:spcPts val="0"/>
              </a:spcBef>
              <a:spcAft>
                <a:spcPts val="600"/>
              </a:spcAft>
              <a:buNone/>
              <a:defRPr sz="1600"/>
            </a:lvl2pPr>
            <a:lvl3pPr marL="0" indent="0" algn="ctr">
              <a:lnSpc>
                <a:spcPct val="120000"/>
              </a:lnSpc>
              <a:spcBef>
                <a:spcPts val="0"/>
              </a:spcBef>
              <a:spcAft>
                <a:spcPts val="600"/>
              </a:spcAft>
              <a:buNone/>
              <a:defRPr sz="1400"/>
            </a:lvl3pPr>
            <a:lvl4pPr marL="0" indent="0" algn="ctr">
              <a:lnSpc>
                <a:spcPct val="120000"/>
              </a:lnSpc>
              <a:spcBef>
                <a:spcPts val="0"/>
              </a:spcBef>
              <a:spcAft>
                <a:spcPts val="600"/>
              </a:spcAft>
              <a:buNone/>
              <a:defRPr sz="1200"/>
            </a:lvl4pPr>
            <a:lvl5pPr marL="0" indent="0" algn="ctr">
              <a:lnSpc>
                <a:spcPct val="120000"/>
              </a:lnSpc>
              <a:spcBef>
                <a:spcPts val="0"/>
              </a:spcBef>
              <a:spcAft>
                <a:spcPts val="600"/>
              </a:spcAft>
              <a:buNone/>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10122710" y="5811519"/>
            <a:ext cx="1742307" cy="130716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09070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able and Content">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A6BBBB3-641A-CFC0-516F-63B74C40F670}"/>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477057" y="451406"/>
            <a:ext cx="11246207"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980789" y="1115060"/>
            <a:ext cx="10149840" cy="914400"/>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6" name="Table Placeholder 5">
            <a:extLst>
              <a:ext uri="{FF2B5EF4-FFF2-40B4-BE49-F238E27FC236}">
                <a16:creationId xmlns:a16="http://schemas.microsoft.com/office/drawing/2014/main" id="{A4C64D22-E188-73F4-E0FE-F09DDC5CB305}"/>
              </a:ext>
            </a:extLst>
          </p:cNvPr>
          <p:cNvSpPr>
            <a:spLocks noGrp="1"/>
          </p:cNvSpPr>
          <p:nvPr>
            <p:ph type="tbl" sz="quarter" idx="17"/>
          </p:nvPr>
        </p:nvSpPr>
        <p:spPr>
          <a:xfrm>
            <a:off x="979488" y="2311400"/>
            <a:ext cx="7091362" cy="3471863"/>
          </a:xfrm>
        </p:spPr>
        <p:txBody>
          <a:bodyPr/>
          <a:lstStyle/>
          <a:p>
            <a:r>
              <a:rPr lang="en-US"/>
              <a:t>Click icon to add table</a:t>
            </a:r>
            <a:endParaRPr lang="en-US" dirty="0"/>
          </a:p>
        </p:txBody>
      </p:sp>
      <p:sp>
        <p:nvSpPr>
          <p:cNvPr id="7" name="Content Placeholder 6">
            <a:extLst>
              <a:ext uri="{FF2B5EF4-FFF2-40B4-BE49-F238E27FC236}">
                <a16:creationId xmlns:a16="http://schemas.microsoft.com/office/drawing/2014/main" id="{11C79FDB-6789-ED7D-E246-96F9F6DC0680}"/>
              </a:ext>
            </a:extLst>
          </p:cNvPr>
          <p:cNvSpPr>
            <a:spLocks noGrp="1"/>
          </p:cNvSpPr>
          <p:nvPr>
            <p:ph sz="quarter" idx="16" hasCustomPrompt="1"/>
          </p:nvPr>
        </p:nvSpPr>
        <p:spPr>
          <a:xfrm>
            <a:off x="8445190" y="2301069"/>
            <a:ext cx="2684773" cy="3482792"/>
          </a:xfrm>
        </p:spPr>
        <p:txBody>
          <a:bodyPr>
            <a:normAutofit/>
          </a:bodyPr>
          <a:lstStyle>
            <a:lvl1pPr marL="283464" indent="-283464">
              <a:lnSpc>
                <a:spcPct val="120000"/>
              </a:lnSpc>
              <a:spcBef>
                <a:spcPts val="0"/>
              </a:spcBef>
              <a:spcAft>
                <a:spcPts val="600"/>
              </a:spcAft>
              <a:defRPr sz="1800"/>
            </a:lvl1pPr>
            <a:lvl2pPr indent="-283464">
              <a:lnSpc>
                <a:spcPct val="120000"/>
              </a:lnSpc>
              <a:spcBef>
                <a:spcPts val="0"/>
              </a:spcBef>
              <a:spcAft>
                <a:spcPts val="600"/>
              </a:spcAft>
              <a:defRPr sz="1600"/>
            </a:lvl2pPr>
            <a:lvl3pPr indent="-283464">
              <a:lnSpc>
                <a:spcPct val="120000"/>
              </a:lnSpc>
              <a:spcBef>
                <a:spcPts val="0"/>
              </a:spcBef>
              <a:spcAft>
                <a:spcPts val="600"/>
              </a:spcAft>
              <a:defRPr sz="1400"/>
            </a:lvl3pPr>
            <a:lvl4pPr indent="-283464">
              <a:lnSpc>
                <a:spcPct val="120000"/>
              </a:lnSpc>
              <a:spcBef>
                <a:spcPts val="0"/>
              </a:spcBef>
              <a:spcAft>
                <a:spcPts val="600"/>
              </a:spcAft>
              <a:defRPr sz="1200"/>
            </a:lvl4pPr>
            <a:lvl5pPr indent="-283464">
              <a:lnSpc>
                <a:spcPct val="120000"/>
              </a:lnSpc>
              <a:spcBef>
                <a:spcPts val="0"/>
              </a:spcBef>
              <a:spcAft>
                <a:spcPts val="600"/>
              </a:spcAft>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10119360" y="5882640"/>
            <a:ext cx="1745658" cy="1236042"/>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42847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43F6EF2A-D737-1D2B-9BD8-C4AFD04086A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477057" y="451406"/>
            <a:ext cx="11246207"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980789" y="1115060"/>
            <a:ext cx="10149840" cy="914400"/>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6" name="Table Placeholder 5">
            <a:extLst>
              <a:ext uri="{FF2B5EF4-FFF2-40B4-BE49-F238E27FC236}">
                <a16:creationId xmlns:a16="http://schemas.microsoft.com/office/drawing/2014/main" id="{A4C64D22-E188-73F4-E0FE-F09DDC5CB305}"/>
              </a:ext>
            </a:extLst>
          </p:cNvPr>
          <p:cNvSpPr>
            <a:spLocks noGrp="1"/>
          </p:cNvSpPr>
          <p:nvPr>
            <p:ph type="tbl" sz="quarter" idx="17"/>
          </p:nvPr>
        </p:nvSpPr>
        <p:spPr>
          <a:xfrm>
            <a:off x="979488" y="2311400"/>
            <a:ext cx="10149840" cy="3471863"/>
          </a:xfrm>
        </p:spPr>
        <p:txBody>
          <a:bodyPr/>
          <a:lstStyle>
            <a:lvl1pPr>
              <a:defRPr/>
            </a:lvl1pPr>
          </a:lstStyle>
          <a:p>
            <a:r>
              <a:rPr lang="en-US"/>
              <a:t>Click icon to add table</a:t>
            </a:r>
            <a:endParaRPr lang="en-US" dirty="0"/>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10119360" y="5882640"/>
            <a:ext cx="1745658" cy="1236042"/>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99331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Title 2">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807E53-1889-5FED-84AB-36B4B655BFFF}"/>
              </a:ext>
            </a:extLst>
          </p:cNvPr>
          <p:cNvPicPr>
            <a:picLocks noChangeAspect="1"/>
          </p:cNvPicPr>
          <p:nvPr userDrawn="1"/>
        </p:nvPicPr>
        <p:blipFill>
          <a:blip r:embed="rId2"/>
          <a:srcRect/>
          <a:stretch/>
        </p:blipFill>
        <p:spPr>
          <a:xfrm>
            <a:off x="2741" y="1542"/>
            <a:ext cx="12186518" cy="6854916"/>
          </a:xfrm>
          <a:prstGeom prst="rect">
            <a:avLst/>
          </a:prstGeom>
        </p:spPr>
      </p:pic>
      <p:sp>
        <p:nvSpPr>
          <p:cNvPr id="2" name="Title 1"/>
          <p:cNvSpPr>
            <a:spLocks noGrp="1"/>
          </p:cNvSpPr>
          <p:nvPr>
            <p:ph type="ctrTitle" hasCustomPrompt="1"/>
          </p:nvPr>
        </p:nvSpPr>
        <p:spPr>
          <a:xfrm>
            <a:off x="1060090" y="1"/>
            <a:ext cx="7626710" cy="6857046"/>
          </a:xfrm>
        </p:spPr>
        <p:txBody>
          <a:bodyPr bIns="0" anchor="ctr">
            <a:noAutofit/>
          </a:bodyPr>
          <a:lstStyle>
            <a:lvl1pPr algn="l">
              <a:defRPr sz="7200">
                <a:solidFill>
                  <a:schemeClr val="accent6">
                    <a:lumMod val="50000"/>
                  </a:schemeClr>
                </a:solidFill>
              </a:defRPr>
            </a:lvl1pPr>
          </a:lstStyle>
          <a:p>
            <a:r>
              <a:rPr lang="en-US" dirty="0"/>
              <a:t>Click to </a:t>
            </a:r>
            <a:br>
              <a:rPr lang="en-US" dirty="0"/>
            </a:br>
            <a:r>
              <a:rPr lang="en-US" dirty="0"/>
              <a:t>add title</a:t>
            </a:r>
          </a:p>
        </p:txBody>
      </p:sp>
      <p:sp>
        <p:nvSpPr>
          <p:cNvPr id="9" name="Picture Placeholder 8">
            <a:extLst>
              <a:ext uri="{FF2B5EF4-FFF2-40B4-BE49-F238E27FC236}">
                <a16:creationId xmlns:a16="http://schemas.microsoft.com/office/drawing/2014/main" id="{164A964A-4098-65AF-D012-2925365FB96E}"/>
              </a:ext>
            </a:extLst>
          </p:cNvPr>
          <p:cNvSpPr>
            <a:spLocks noGrp="1"/>
          </p:cNvSpPr>
          <p:nvPr>
            <p:ph type="pic" sz="quarter" idx="10"/>
          </p:nvPr>
        </p:nvSpPr>
        <p:spPr>
          <a:xfrm>
            <a:off x="8510588" y="-953"/>
            <a:ext cx="3200400" cy="6858000"/>
          </a:xfrm>
          <a:solidFill>
            <a:schemeClr val="accent3">
              <a:lumMod val="20000"/>
              <a:lumOff val="80000"/>
            </a:schemeClr>
          </a:solidFill>
        </p:spPr>
        <p:txBody>
          <a:bodyPr>
            <a:normAutofit/>
          </a:bodyPr>
          <a:lstStyle>
            <a:lvl1pPr marL="0" indent="0" algn="ctr">
              <a:buNone/>
              <a:defRPr sz="2000"/>
            </a:lvl1pPr>
          </a:lstStyle>
          <a:p>
            <a:r>
              <a:rPr lang="en-US"/>
              <a:t>Click icon to add picture</a:t>
            </a:r>
            <a:endParaRPr lang="en-US" dirty="0"/>
          </a:p>
        </p:txBody>
      </p:sp>
    </p:spTree>
    <p:extLst>
      <p:ext uri="{BB962C8B-B14F-4D97-AF65-F5344CB8AC3E}">
        <p14:creationId xmlns:p14="http://schemas.microsoft.com/office/powerpoint/2010/main" val="1493310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lumns 3">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5DC7EA-10AE-1A0E-D197-CAB9FBAC93BD}"/>
              </a:ext>
            </a:extLst>
          </p:cNvPr>
          <p:cNvPicPr>
            <a:picLocks noChangeAspect="1"/>
          </p:cNvPicPr>
          <p:nvPr userDrawn="1"/>
        </p:nvPicPr>
        <p:blipFill>
          <a:blip r:embed="rId2"/>
          <a:srcRect/>
          <a:stretch/>
        </p:blipFill>
        <p:spPr>
          <a:xfrm>
            <a:off x="25389" y="0"/>
            <a:ext cx="12166599" cy="6858000"/>
          </a:xfrm>
          <a:prstGeom prst="rect">
            <a:avLst/>
          </a:prstGeom>
        </p:spPr>
      </p:pic>
      <p:sp>
        <p:nvSpPr>
          <p:cNvPr id="4" name="Rectangle 3">
            <a:extLst>
              <a:ext uri="{FF2B5EF4-FFF2-40B4-BE49-F238E27FC236}">
                <a16:creationId xmlns:a16="http://schemas.microsoft.com/office/drawing/2014/main" id="{435B76D1-7BAB-95CC-D082-E5857BA27AAF}"/>
              </a:ext>
              <a:ext uri="{C183D7F6-B498-43B3-948B-1728B52AA6E4}">
                <adec:decorative xmlns:adec="http://schemas.microsoft.com/office/drawing/2017/decorative" val="1"/>
              </a:ext>
            </a:extLst>
          </p:cNvPr>
          <p:cNvSpPr/>
          <p:nvPr userDrawn="1"/>
        </p:nvSpPr>
        <p:spPr>
          <a:xfrm>
            <a:off x="474061" y="451406"/>
            <a:ext cx="9142110"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00352415-529E-A5FD-DC37-5D14118B5BB7}"/>
              </a:ext>
            </a:extLst>
          </p:cNvPr>
          <p:cNvSpPr>
            <a:spLocks noGrp="1"/>
          </p:cNvSpPr>
          <p:nvPr>
            <p:ph type="ctrTitle" hasCustomPrompt="1"/>
          </p:nvPr>
        </p:nvSpPr>
        <p:spPr>
          <a:xfrm>
            <a:off x="1074423" y="1193716"/>
            <a:ext cx="7964903" cy="738784"/>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11" name="Content Placeholder 10">
            <a:extLst>
              <a:ext uri="{FF2B5EF4-FFF2-40B4-BE49-F238E27FC236}">
                <a16:creationId xmlns:a16="http://schemas.microsoft.com/office/drawing/2014/main" id="{9EF759D5-1499-DEC7-BEAE-9ADBC4D35255}"/>
              </a:ext>
            </a:extLst>
          </p:cNvPr>
          <p:cNvSpPr>
            <a:spLocks noGrp="1"/>
          </p:cNvSpPr>
          <p:nvPr>
            <p:ph sz="quarter" idx="17" hasCustomPrompt="1"/>
          </p:nvPr>
        </p:nvSpPr>
        <p:spPr>
          <a:xfrm>
            <a:off x="1046163" y="2304733"/>
            <a:ext cx="2713037" cy="3760787"/>
          </a:xfrm>
        </p:spPr>
        <p:txBody>
          <a:bodyPr>
            <a:normAutofit/>
          </a:bodyPr>
          <a:lstStyle>
            <a:lvl1pPr marL="283464" indent="-283464">
              <a:lnSpc>
                <a:spcPct val="120000"/>
              </a:lnSpc>
              <a:spcBef>
                <a:spcPts val="0"/>
              </a:spcBef>
              <a:spcAft>
                <a:spcPts val="600"/>
              </a:spcAft>
              <a:defRPr sz="1800" b="1"/>
            </a:lvl1pPr>
            <a:lvl2pPr marL="502920" indent="-283464">
              <a:lnSpc>
                <a:spcPct val="120000"/>
              </a:lnSpc>
              <a:spcBef>
                <a:spcPts val="0"/>
              </a:spcBef>
              <a:spcAft>
                <a:spcPts val="600"/>
              </a:spcAft>
              <a:defRPr sz="1800" b="1"/>
            </a:lvl2pPr>
            <a:lvl3pPr marL="685800" indent="-283464">
              <a:lnSpc>
                <a:spcPct val="120000"/>
              </a:lnSpc>
              <a:spcBef>
                <a:spcPts val="0"/>
              </a:spcBef>
              <a:spcAft>
                <a:spcPts val="600"/>
              </a:spcAft>
              <a:defRPr sz="1800" b="1"/>
            </a:lvl3pPr>
            <a:lvl4pPr marL="868680" indent="-283464">
              <a:lnSpc>
                <a:spcPct val="120000"/>
              </a:lnSpc>
              <a:spcBef>
                <a:spcPts val="0"/>
              </a:spcBef>
              <a:spcAft>
                <a:spcPts val="600"/>
              </a:spcAft>
              <a:defRPr sz="1800" b="1"/>
            </a:lvl4pPr>
            <a:lvl5pPr marL="1051560" indent="-283464">
              <a:lnSpc>
                <a:spcPct val="120000"/>
              </a:lnSpc>
              <a:spcBef>
                <a:spcPts val="0"/>
              </a:spcBef>
              <a:spcAft>
                <a:spcPts val="600"/>
              </a:spcAft>
              <a:defRPr sz="18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0">
            <a:extLst>
              <a:ext uri="{FF2B5EF4-FFF2-40B4-BE49-F238E27FC236}">
                <a16:creationId xmlns:a16="http://schemas.microsoft.com/office/drawing/2014/main" id="{4152CA30-831A-8375-BB30-3BC996DB9AEB}"/>
              </a:ext>
            </a:extLst>
          </p:cNvPr>
          <p:cNvSpPr>
            <a:spLocks noGrp="1"/>
          </p:cNvSpPr>
          <p:nvPr>
            <p:ph sz="quarter" idx="18" hasCustomPrompt="1"/>
          </p:nvPr>
        </p:nvSpPr>
        <p:spPr>
          <a:xfrm>
            <a:off x="4066468" y="2304733"/>
            <a:ext cx="4972858" cy="3760788"/>
          </a:xfrm>
        </p:spPr>
        <p:txBody>
          <a:bodyPr>
            <a:normAutofit/>
          </a:bodyPr>
          <a:lstStyle>
            <a:lvl1pPr marL="347472" indent="-347472">
              <a:lnSpc>
                <a:spcPct val="120000"/>
              </a:lnSpc>
              <a:spcBef>
                <a:spcPts val="0"/>
              </a:spcBef>
              <a:spcAft>
                <a:spcPts val="600"/>
              </a:spcAft>
              <a:buFont typeface="+mj-lt"/>
              <a:buAutoNum type="arabicPeriod"/>
              <a:defRPr sz="1800" b="0"/>
            </a:lvl1pPr>
            <a:lvl2pPr marL="745236" indent="-347472">
              <a:lnSpc>
                <a:spcPct val="120000"/>
              </a:lnSpc>
              <a:spcBef>
                <a:spcPts val="0"/>
              </a:spcBef>
              <a:spcAft>
                <a:spcPts val="600"/>
              </a:spcAft>
              <a:buFont typeface="+mj-lt"/>
              <a:buAutoNum type="arabicPeriod"/>
              <a:defRPr sz="1800" b="0"/>
            </a:lvl2pPr>
            <a:lvl3pPr marL="1202436" indent="-347472">
              <a:lnSpc>
                <a:spcPct val="120000"/>
              </a:lnSpc>
              <a:spcBef>
                <a:spcPts val="0"/>
              </a:spcBef>
              <a:spcAft>
                <a:spcPts val="600"/>
              </a:spcAft>
              <a:buFont typeface="+mj-lt"/>
              <a:buAutoNum type="arabicPeriod"/>
              <a:defRPr sz="1800" b="0"/>
            </a:lvl3pPr>
            <a:lvl4pPr marL="1659636" indent="-347472">
              <a:lnSpc>
                <a:spcPct val="120000"/>
              </a:lnSpc>
              <a:spcBef>
                <a:spcPts val="0"/>
              </a:spcBef>
              <a:spcAft>
                <a:spcPts val="600"/>
              </a:spcAft>
              <a:buFont typeface="+mj-lt"/>
              <a:buAutoNum type="arabicPeriod"/>
              <a:defRPr sz="1800" b="0"/>
            </a:lvl4pPr>
            <a:lvl5pPr marL="2116836" indent="-347472">
              <a:lnSpc>
                <a:spcPct val="120000"/>
              </a:lnSpc>
              <a:spcBef>
                <a:spcPts val="0"/>
              </a:spcBef>
              <a:spcAft>
                <a:spcPts val="600"/>
              </a:spcAft>
              <a:buFont typeface="+mj-lt"/>
              <a:buAutoNum type="arabicPeriod"/>
              <a:defRPr sz="1800" b="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Slide Number Placeholder 5">
            <a:extLst>
              <a:ext uri="{FF2B5EF4-FFF2-40B4-BE49-F238E27FC236}">
                <a16:creationId xmlns:a16="http://schemas.microsoft.com/office/drawing/2014/main" id="{95362880-674E-FD38-9934-5A4AAEB49216}"/>
              </a:ext>
            </a:extLst>
          </p:cNvPr>
          <p:cNvSpPr>
            <a:spLocks noGrp="1"/>
          </p:cNvSpPr>
          <p:nvPr>
            <p:ph type="sldNum" sz="quarter" idx="4"/>
          </p:nvPr>
        </p:nvSpPr>
        <p:spPr>
          <a:xfrm>
            <a:off x="9916160" y="5821679"/>
            <a:ext cx="1948858" cy="129700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85063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E556C0-01A0-755F-2117-1A2AE6158E13}"/>
              </a:ext>
            </a:extLst>
          </p:cNvPr>
          <p:cNvPicPr>
            <a:picLocks noChangeAspect="1"/>
          </p:cNvPicPr>
          <p:nvPr userDrawn="1"/>
        </p:nvPicPr>
        <p:blipFill>
          <a:blip r:embed="rId2"/>
          <a:srcRect/>
          <a:stretch/>
        </p:blipFill>
        <p:spPr>
          <a:xfrm>
            <a:off x="0" y="6470"/>
            <a:ext cx="12192000" cy="6845058"/>
          </a:xfrm>
          <a:prstGeom prst="rect">
            <a:avLst/>
          </a:prstGeom>
        </p:spPr>
      </p:pic>
      <p:sp>
        <p:nvSpPr>
          <p:cNvPr id="2" name="Title 1"/>
          <p:cNvSpPr>
            <a:spLocks noGrp="1"/>
          </p:cNvSpPr>
          <p:nvPr>
            <p:ph type="ctrTitle" hasCustomPrompt="1"/>
          </p:nvPr>
        </p:nvSpPr>
        <p:spPr>
          <a:xfrm>
            <a:off x="6919" y="70439"/>
            <a:ext cx="12178162" cy="3533581"/>
          </a:xfrm>
        </p:spPr>
        <p:txBody>
          <a:bodyPr anchor="b">
            <a:noAutofit/>
          </a:bodyPr>
          <a:lstStyle>
            <a:lvl1pPr algn="ctr">
              <a:defRPr sz="7200" b="1">
                <a:solidFill>
                  <a:schemeClr val="accent6">
                    <a:lumMod val="50000"/>
                  </a:schemeClr>
                </a:solidFill>
              </a:defRPr>
            </a:lvl1pPr>
          </a:lstStyle>
          <a:p>
            <a:r>
              <a:rPr lang="en-US" dirty="0"/>
              <a:t>Click to </a:t>
            </a:r>
            <a:br>
              <a:rPr lang="en-US" dirty="0"/>
            </a:br>
            <a:r>
              <a:rPr lang="en-US" dirty="0"/>
              <a:t>add title</a:t>
            </a:r>
          </a:p>
        </p:txBody>
      </p:sp>
      <p:sp>
        <p:nvSpPr>
          <p:cNvPr id="8" name="Text Placeholder 7">
            <a:extLst>
              <a:ext uri="{FF2B5EF4-FFF2-40B4-BE49-F238E27FC236}">
                <a16:creationId xmlns:a16="http://schemas.microsoft.com/office/drawing/2014/main" id="{97512F2E-49BF-E18A-D886-72AEA30E1D55}"/>
              </a:ext>
            </a:extLst>
          </p:cNvPr>
          <p:cNvSpPr>
            <a:spLocks noGrp="1"/>
          </p:cNvSpPr>
          <p:nvPr>
            <p:ph type="body" sz="quarter" idx="10" hasCustomPrompt="1"/>
          </p:nvPr>
        </p:nvSpPr>
        <p:spPr>
          <a:xfrm>
            <a:off x="1911879" y="3645514"/>
            <a:ext cx="8009681" cy="731838"/>
          </a:xfrm>
          <a:solidFill>
            <a:schemeClr val="accent3">
              <a:lumMod val="60000"/>
              <a:lumOff val="40000"/>
            </a:schemeClr>
          </a:solidFill>
        </p:spPr>
        <p:txBody>
          <a:bodyPr tIns="0" bIns="0" anchor="ctr">
            <a:normAutofit/>
          </a:bodyPr>
          <a:lstStyle>
            <a:lvl1pPr marL="0" indent="0" algn="ctr">
              <a:buNone/>
              <a:defRPr sz="1800" b="1" cap="all" baseline="0">
                <a:solidFill>
                  <a:schemeClr val="accent6">
                    <a:lumMod val="50000"/>
                  </a:schemeClr>
                </a:solidFill>
              </a:defRPr>
            </a:lvl1pPr>
            <a:lvl2pPr marL="457200" indent="0">
              <a:buNone/>
              <a:defRPr cap="all" baseline="0">
                <a:solidFill>
                  <a:schemeClr val="accent6">
                    <a:lumMod val="50000"/>
                  </a:schemeClr>
                </a:solidFill>
              </a:defRPr>
            </a:lvl2pPr>
            <a:lvl3pPr marL="914400" indent="0">
              <a:buNone/>
              <a:defRPr cap="all" baseline="0">
                <a:solidFill>
                  <a:schemeClr val="accent6">
                    <a:lumMod val="50000"/>
                  </a:schemeClr>
                </a:solidFill>
              </a:defRPr>
            </a:lvl3pPr>
            <a:lvl4pPr marL="1371600" indent="0">
              <a:buNone/>
              <a:defRPr cap="all" baseline="0">
                <a:solidFill>
                  <a:schemeClr val="accent6">
                    <a:lumMod val="50000"/>
                  </a:schemeClr>
                </a:solidFill>
              </a:defRPr>
            </a:lvl4pPr>
            <a:lvl5pPr marL="1828800" indent="0">
              <a:buNone/>
              <a:defRPr cap="all" baseline="0">
                <a:solidFill>
                  <a:schemeClr val="accent6">
                    <a:lumMod val="50000"/>
                  </a:schemeClr>
                </a:solidFill>
              </a:defRPr>
            </a:lvl5pPr>
          </a:lstStyle>
          <a:p>
            <a:r>
              <a:rPr lang="en-US" dirty="0"/>
              <a:t>Add subtitle</a:t>
            </a:r>
          </a:p>
        </p:txBody>
      </p:sp>
      <p:sp>
        <p:nvSpPr>
          <p:cNvPr id="9" name="Text Placeholder 8">
            <a:extLst>
              <a:ext uri="{FF2B5EF4-FFF2-40B4-BE49-F238E27FC236}">
                <a16:creationId xmlns:a16="http://schemas.microsoft.com/office/drawing/2014/main" id="{D9AB62AB-B562-C5FF-87CB-C3F72C70AEC4}"/>
              </a:ext>
            </a:extLst>
          </p:cNvPr>
          <p:cNvSpPr>
            <a:spLocks noGrp="1"/>
          </p:cNvSpPr>
          <p:nvPr>
            <p:ph type="body" sz="quarter" idx="11" hasCustomPrompt="1"/>
          </p:nvPr>
        </p:nvSpPr>
        <p:spPr>
          <a:xfrm>
            <a:off x="1809750" y="4826000"/>
            <a:ext cx="4001770" cy="590174"/>
          </a:xfrm>
        </p:spPr>
        <p:txBody>
          <a:bodyPr>
            <a:normAutofit/>
          </a:bodyPr>
          <a:lstStyle>
            <a:lvl1pPr marL="0" indent="0">
              <a:buNone/>
              <a:defRPr sz="1800" b="1">
                <a:solidFill>
                  <a:schemeClr val="accent6">
                    <a:lumMod val="50000"/>
                  </a:schemeClr>
                </a:solidFill>
              </a:defRPr>
            </a:lvl1pPr>
            <a:lvl2pPr marL="457200" indent="0">
              <a:buNone/>
              <a:defRPr>
                <a:solidFill>
                  <a:schemeClr val="accent6">
                    <a:lumMod val="50000"/>
                  </a:schemeClr>
                </a:solidFill>
              </a:defRPr>
            </a:lvl2pPr>
            <a:lvl3pPr marL="914400" indent="0">
              <a:buNone/>
              <a:defRPr>
                <a:solidFill>
                  <a:schemeClr val="accent6">
                    <a:lumMod val="50000"/>
                  </a:schemeClr>
                </a:solidFill>
              </a:defRPr>
            </a:lvl3pPr>
            <a:lvl4pPr marL="1371600" indent="0">
              <a:buNone/>
              <a:defRPr>
                <a:solidFill>
                  <a:schemeClr val="accent6">
                    <a:lumMod val="50000"/>
                  </a:schemeClr>
                </a:solidFill>
              </a:defRPr>
            </a:lvl4pPr>
            <a:lvl5pPr marL="1828800" indent="0">
              <a:buNone/>
              <a:defRPr>
                <a:solidFill>
                  <a:schemeClr val="accent6">
                    <a:lumMod val="50000"/>
                  </a:schemeClr>
                </a:solidFill>
              </a:defRPr>
            </a:lvl5pPr>
          </a:lstStyle>
          <a:p>
            <a:pPr lvl="0"/>
            <a:r>
              <a:rPr lang="en-US" dirty="0"/>
              <a:t>Click to add text</a:t>
            </a:r>
          </a:p>
        </p:txBody>
      </p:sp>
      <p:sp>
        <p:nvSpPr>
          <p:cNvPr id="12" name="Text Placeholder 8">
            <a:extLst>
              <a:ext uri="{FF2B5EF4-FFF2-40B4-BE49-F238E27FC236}">
                <a16:creationId xmlns:a16="http://schemas.microsoft.com/office/drawing/2014/main" id="{DF0E5B37-CF3B-656F-77B2-E3393E957607}"/>
              </a:ext>
            </a:extLst>
          </p:cNvPr>
          <p:cNvSpPr>
            <a:spLocks noGrp="1"/>
          </p:cNvSpPr>
          <p:nvPr>
            <p:ph type="body" sz="quarter" idx="12" hasCustomPrompt="1"/>
          </p:nvPr>
        </p:nvSpPr>
        <p:spPr>
          <a:xfrm>
            <a:off x="5877560" y="4826000"/>
            <a:ext cx="4001770" cy="590174"/>
          </a:xfrm>
        </p:spPr>
        <p:txBody>
          <a:bodyPr>
            <a:normAutofit/>
          </a:bodyPr>
          <a:lstStyle>
            <a:lvl1pPr marL="0" indent="0" algn="r">
              <a:buNone/>
              <a:defRPr sz="1800" b="1">
                <a:solidFill>
                  <a:schemeClr val="accent6">
                    <a:lumMod val="50000"/>
                  </a:schemeClr>
                </a:solidFill>
              </a:defRPr>
            </a:lvl1pPr>
            <a:lvl2pPr marL="457200" indent="0">
              <a:buNone/>
              <a:defRPr>
                <a:solidFill>
                  <a:schemeClr val="accent6">
                    <a:lumMod val="50000"/>
                  </a:schemeClr>
                </a:solidFill>
              </a:defRPr>
            </a:lvl2pPr>
            <a:lvl3pPr marL="914400" indent="0">
              <a:buNone/>
              <a:defRPr>
                <a:solidFill>
                  <a:schemeClr val="accent6">
                    <a:lumMod val="50000"/>
                  </a:schemeClr>
                </a:solidFill>
              </a:defRPr>
            </a:lvl3pPr>
            <a:lvl4pPr marL="1371600" indent="0">
              <a:buNone/>
              <a:defRPr>
                <a:solidFill>
                  <a:schemeClr val="accent6">
                    <a:lumMod val="50000"/>
                  </a:schemeClr>
                </a:solidFill>
              </a:defRPr>
            </a:lvl4pPr>
            <a:lvl5pPr marL="1828800" indent="0">
              <a:buNone/>
              <a:defRPr>
                <a:solidFill>
                  <a:schemeClr val="accent6">
                    <a:lumMod val="50000"/>
                  </a:schemeClr>
                </a:solidFill>
              </a:defRPr>
            </a:lvl5pPr>
          </a:lstStyle>
          <a:p>
            <a:pPr lvl="0"/>
            <a:r>
              <a:rPr lang="en-US" dirty="0"/>
              <a:t>Click to add text</a:t>
            </a:r>
          </a:p>
        </p:txBody>
      </p:sp>
    </p:spTree>
    <p:extLst>
      <p:ext uri="{BB962C8B-B14F-4D97-AF65-F5344CB8AC3E}">
        <p14:creationId xmlns:p14="http://schemas.microsoft.com/office/powerpoint/2010/main" val="1292334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0" name="Picture 8">
            <a:extLst>
              <a:ext uri="{FF2B5EF4-FFF2-40B4-BE49-F238E27FC236}">
                <a16:creationId xmlns:a16="http://schemas.microsoft.com/office/drawing/2014/main" id="{07BDF2BC-0745-E548-2C4E-C6BA53E367C8}"/>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477057" y="451406"/>
            <a:ext cx="11246207"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hasCustomPrompt="1"/>
          </p:nvPr>
        </p:nvSpPr>
        <p:spPr>
          <a:xfrm>
            <a:off x="980789" y="1193716"/>
            <a:ext cx="10149840" cy="738784"/>
          </a:xfrm>
          <a:solidFill>
            <a:schemeClr val="accent3">
              <a:lumMod val="60000"/>
              <a:lumOff val="40000"/>
            </a:schemeClr>
          </a:solidFill>
        </p:spPr>
        <p:txBody>
          <a:bodyPr tIns="0" bIns="0" anchor="ctr">
            <a:noAutofit/>
          </a:bodyPr>
          <a:lstStyle>
            <a:lvl1pPr algn="ctr">
              <a:defRPr sz="1800" b="1">
                <a:solidFill>
                  <a:schemeClr val="accent6">
                    <a:lumMod val="50000"/>
                  </a:schemeClr>
                </a:solidFill>
              </a:defRPr>
            </a:lvl1pPr>
          </a:lstStyle>
          <a:p>
            <a:r>
              <a:rPr lang="en-US" dirty="0"/>
              <a:t>Click to add title</a:t>
            </a:r>
          </a:p>
        </p:txBody>
      </p:sp>
      <p:sp>
        <p:nvSpPr>
          <p:cNvPr id="11" name="Rectangle 10">
            <a:extLst>
              <a:ext uri="{FF2B5EF4-FFF2-40B4-BE49-F238E27FC236}">
                <a16:creationId xmlns:a16="http://schemas.microsoft.com/office/drawing/2014/main" id="{910CFB7E-7B45-8CA9-6B42-9FE063623C1C}"/>
              </a:ext>
              <a:ext uri="{C183D7F6-B498-43B3-948B-1728B52AA6E4}">
                <adec:decorative xmlns:adec="http://schemas.microsoft.com/office/drawing/2017/decorative" val="1"/>
              </a:ext>
            </a:extLst>
          </p:cNvPr>
          <p:cNvSpPr/>
          <p:nvPr userDrawn="1"/>
        </p:nvSpPr>
        <p:spPr>
          <a:xfrm>
            <a:off x="0" y="1"/>
            <a:ext cx="474562" cy="3155372"/>
          </a:xfrm>
          <a:prstGeom prst="rect">
            <a:avLst/>
          </a:prstGeom>
          <a:gradFill>
            <a:gsLst>
              <a:gs pos="0">
                <a:schemeClr val="accent4">
                  <a:alpha val="0"/>
                </a:schemeClr>
              </a:gs>
              <a:gs pos="100000">
                <a:schemeClr val="accent3">
                  <a:lumMod val="60000"/>
                  <a:lumOff val="40000"/>
                  <a:alpha val="8000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12" name="Rectangle 11">
            <a:extLst>
              <a:ext uri="{FF2B5EF4-FFF2-40B4-BE49-F238E27FC236}">
                <a16:creationId xmlns:a16="http://schemas.microsoft.com/office/drawing/2014/main" id="{ACA21F3B-AA5B-C4FE-C298-92D1BDABA50A}"/>
              </a:ext>
              <a:ext uri="{C183D7F6-B498-43B3-948B-1728B52AA6E4}">
                <adec:decorative xmlns:adec="http://schemas.microsoft.com/office/drawing/2017/decorative" val="1"/>
              </a:ext>
            </a:extLst>
          </p:cNvPr>
          <p:cNvSpPr/>
          <p:nvPr userDrawn="1"/>
        </p:nvSpPr>
        <p:spPr>
          <a:xfrm>
            <a:off x="11723264" y="47289"/>
            <a:ext cx="461817" cy="6826102"/>
          </a:xfrm>
          <a:prstGeom prst="rect">
            <a:avLst/>
          </a:prstGeom>
          <a:gradFill>
            <a:gsLst>
              <a:gs pos="0">
                <a:schemeClr val="accent4">
                  <a:alpha val="0"/>
                </a:schemeClr>
              </a:gs>
              <a:gs pos="100000">
                <a:schemeClr val="accent3">
                  <a:lumMod val="60000"/>
                  <a:lumOff val="40000"/>
                  <a:alpha val="8000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10119360" y="5750559"/>
            <a:ext cx="1745658" cy="136812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633934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0" name="Picture 8">
            <a:extLst>
              <a:ext uri="{FF2B5EF4-FFF2-40B4-BE49-F238E27FC236}">
                <a16:creationId xmlns:a16="http://schemas.microsoft.com/office/drawing/2014/main" id="{07BDF2BC-0745-E548-2C4E-C6BA53E367C8}"/>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CBDDD91-3F26-FF90-D1D4-3CCE786C792B}"/>
              </a:ext>
              <a:ext uri="{C183D7F6-B498-43B3-948B-1728B52AA6E4}">
                <adec:decorative xmlns:adec="http://schemas.microsoft.com/office/drawing/2017/decorative" val="1"/>
              </a:ext>
            </a:extLst>
          </p:cNvPr>
          <p:cNvSpPr/>
          <p:nvPr userDrawn="1"/>
        </p:nvSpPr>
        <p:spPr>
          <a:xfrm>
            <a:off x="477057" y="451406"/>
            <a:ext cx="11246207" cy="596628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10CFB7E-7B45-8CA9-6B42-9FE063623C1C}"/>
              </a:ext>
              <a:ext uri="{C183D7F6-B498-43B3-948B-1728B52AA6E4}">
                <adec:decorative xmlns:adec="http://schemas.microsoft.com/office/drawing/2017/decorative" val="1"/>
              </a:ext>
            </a:extLst>
          </p:cNvPr>
          <p:cNvSpPr/>
          <p:nvPr userDrawn="1"/>
        </p:nvSpPr>
        <p:spPr>
          <a:xfrm>
            <a:off x="0" y="1"/>
            <a:ext cx="474562" cy="3155372"/>
          </a:xfrm>
          <a:prstGeom prst="rect">
            <a:avLst/>
          </a:prstGeom>
          <a:gradFill>
            <a:gsLst>
              <a:gs pos="0">
                <a:schemeClr val="accent4">
                  <a:alpha val="0"/>
                </a:schemeClr>
              </a:gs>
              <a:gs pos="100000">
                <a:schemeClr val="accent3">
                  <a:lumMod val="60000"/>
                  <a:lumOff val="40000"/>
                  <a:alpha val="8000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12" name="Rectangle 11">
            <a:extLst>
              <a:ext uri="{FF2B5EF4-FFF2-40B4-BE49-F238E27FC236}">
                <a16:creationId xmlns:a16="http://schemas.microsoft.com/office/drawing/2014/main" id="{ACA21F3B-AA5B-C4FE-C298-92D1BDABA50A}"/>
              </a:ext>
              <a:ext uri="{C183D7F6-B498-43B3-948B-1728B52AA6E4}">
                <adec:decorative xmlns:adec="http://schemas.microsoft.com/office/drawing/2017/decorative" val="1"/>
              </a:ext>
            </a:extLst>
          </p:cNvPr>
          <p:cNvSpPr/>
          <p:nvPr userDrawn="1"/>
        </p:nvSpPr>
        <p:spPr>
          <a:xfrm>
            <a:off x="11723264" y="47289"/>
            <a:ext cx="461817" cy="6826102"/>
          </a:xfrm>
          <a:prstGeom prst="rect">
            <a:avLst/>
          </a:prstGeom>
          <a:gradFill>
            <a:gsLst>
              <a:gs pos="0">
                <a:schemeClr val="accent4">
                  <a:alpha val="0"/>
                </a:schemeClr>
              </a:gs>
              <a:gs pos="100000">
                <a:schemeClr val="accent3">
                  <a:lumMod val="60000"/>
                  <a:lumOff val="40000"/>
                  <a:alpha val="8000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15" name="Slide Number Placeholder 5">
            <a:extLst>
              <a:ext uri="{FF2B5EF4-FFF2-40B4-BE49-F238E27FC236}">
                <a16:creationId xmlns:a16="http://schemas.microsoft.com/office/drawing/2014/main" id="{4E2E9E07-A868-5C25-18ED-AE09DE213627}"/>
              </a:ext>
            </a:extLst>
          </p:cNvPr>
          <p:cNvSpPr>
            <a:spLocks noGrp="1"/>
          </p:cNvSpPr>
          <p:nvPr>
            <p:ph type="sldNum" sz="quarter" idx="4"/>
          </p:nvPr>
        </p:nvSpPr>
        <p:spPr>
          <a:xfrm>
            <a:off x="10119360" y="5750559"/>
            <a:ext cx="1745658" cy="1368123"/>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06084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0" y="763867"/>
            <a:ext cx="10820400" cy="1293028"/>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9" name="Slide Number Placeholder 5">
            <a:extLst>
              <a:ext uri="{FF2B5EF4-FFF2-40B4-BE49-F238E27FC236}">
                <a16:creationId xmlns:a16="http://schemas.microsoft.com/office/drawing/2014/main" id="{07853FA9-5039-030A-0DE6-246C9F50ABF0}"/>
              </a:ext>
            </a:extLst>
          </p:cNvPr>
          <p:cNvSpPr>
            <a:spLocks noGrp="1"/>
          </p:cNvSpPr>
          <p:nvPr>
            <p:ph type="sldNum" sz="quarter" idx="4"/>
          </p:nvPr>
        </p:nvSpPr>
        <p:spPr>
          <a:xfrm>
            <a:off x="9121818" y="5571597"/>
            <a:ext cx="2743200" cy="1547086"/>
          </a:xfrm>
          <a:prstGeom prst="rect">
            <a:avLst/>
          </a:prstGeom>
        </p:spPr>
        <p:txBody>
          <a:bodyPr vert="horz" lIns="0" tIns="0" rIns="0" bIns="0" rtlCol="0" anchor="b" anchorCtr="0"/>
          <a:lstStyle>
            <a:lvl1pPr algn="r">
              <a:lnSpc>
                <a:spcPct val="80000"/>
              </a:lnSpc>
              <a:defRPr sz="8900" b="1" spc="-300" baseline="0">
                <a:solidFill>
                  <a:schemeClr val="accent6">
                    <a:lumMod val="50000"/>
                  </a:schemeClr>
                </a:solidFill>
              </a:defRPr>
            </a:lvl1pPr>
          </a:lstStyle>
          <a:p>
            <a:fld id="{6D22F896-40B5-4ADD-8801-0D06FADFA09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51" r:id="rId1"/>
    <p:sldLayoutId id="2147483652" r:id="rId2"/>
    <p:sldLayoutId id="2147483679" r:id="rId3"/>
    <p:sldLayoutId id="2147483653" r:id="rId4"/>
    <p:sldLayoutId id="2147483657" r:id="rId5"/>
    <p:sldLayoutId id="2147483681" r:id="rId6"/>
    <p:sldLayoutId id="2147483680" r:id="rId7"/>
    <p:sldLayoutId id="2147483662" r:id="rId8"/>
    <p:sldLayoutId id="2147483683" r:id="rId9"/>
    <p:sldLayoutId id="2147483684" r:id="rId10"/>
    <p:sldLayoutId id="2147483654" r:id="rId11"/>
    <p:sldLayoutId id="2147483667" r:id="rId12"/>
    <p:sldLayoutId id="2147483665" r:id="rId13"/>
    <p:sldLayoutId id="2147483685" r:id="rId14"/>
    <p:sldLayoutId id="2147483686" r:id="rId15"/>
  </p:sldLayoutIdLst>
  <p:hf sldNum="0" hdr="0" ftr="0" dt="0"/>
  <p:txStyles>
    <p:titleStyle>
      <a:lvl1pPr algn="l" defTabSz="914400" rtl="0" eaLnBrk="1" latinLnBrk="0" hangingPunct="1">
        <a:lnSpc>
          <a:spcPct val="90000"/>
        </a:lnSpc>
        <a:spcBef>
          <a:spcPct val="0"/>
        </a:spcBef>
        <a:buNone/>
        <a:defRPr sz="4000" kern="1200" cap="all" baseline="0">
          <a:solidFill>
            <a:schemeClr val="accent6">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accent6">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accent6">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accent6">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image" Target="../media/image15.png"/><Relationship Id="rId5" Type="http://schemas.microsoft.com/office/2007/relationships/hdphoto" Target="../media/hdphoto2.wdp"/><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26165F-7820-1D40-988A-76F18A38F717}"/>
              </a:ext>
            </a:extLst>
          </p:cNvPr>
          <p:cNvSpPr>
            <a:spLocks noGrp="1"/>
          </p:cNvSpPr>
          <p:nvPr>
            <p:ph type="ctrTitle"/>
          </p:nvPr>
        </p:nvSpPr>
        <p:spPr/>
        <p:txBody>
          <a:bodyPr/>
          <a:lstStyle/>
          <a:p>
            <a:r>
              <a:rPr lang="en-US" sz="5400" b="1" dirty="0"/>
              <a:t>Electronic Health Records (EHR) in UK NHS</a:t>
            </a:r>
            <a:br>
              <a:rPr lang="en-US" sz="5400" dirty="0"/>
            </a:br>
            <a:r>
              <a:rPr lang="en-US" sz="5400" dirty="0"/>
              <a:t>BMHP6026 – Digital Transformation in Health &amp; Social Care</a:t>
            </a:r>
            <a:br>
              <a:rPr lang="en-US" sz="5400" dirty="0"/>
            </a:br>
            <a:r>
              <a:rPr lang="en-US" sz="5400" dirty="0"/>
              <a:t>Student ID:2120469</a:t>
            </a:r>
            <a:br>
              <a:rPr lang="en-US" sz="5400" dirty="0"/>
            </a:br>
            <a:r>
              <a:rPr lang="en-US" sz="5400" dirty="0"/>
              <a:t>Lecturer’s Name: Tati </a:t>
            </a:r>
            <a:r>
              <a:rPr lang="en-US" sz="5400" err="1"/>
              <a:t>bangoura</a:t>
            </a:r>
            <a:br>
              <a:rPr lang="en-US" sz="5400" dirty="0"/>
            </a:br>
            <a:r>
              <a:rPr lang="en-US" sz="5400" dirty="0"/>
              <a:t>lecturer: martin </a:t>
            </a:r>
            <a:r>
              <a:rPr lang="en-US" sz="5400"/>
              <a:t>svejda</a:t>
            </a:r>
            <a:endParaRPr lang="en-US" sz="5400" dirty="0"/>
          </a:p>
        </p:txBody>
      </p:sp>
    </p:spTree>
    <p:extLst>
      <p:ext uri="{BB962C8B-B14F-4D97-AF65-F5344CB8AC3E}">
        <p14:creationId xmlns:p14="http://schemas.microsoft.com/office/powerpoint/2010/main" val="2352708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098107D1-B408-CF41-D098-F18F30FB803A}"/>
              </a:ext>
            </a:extLst>
          </p:cNvPr>
          <p:cNvSpPr>
            <a:spLocks noGrp="1"/>
          </p:cNvSpPr>
          <p:nvPr>
            <p:ph type="ctrTitle"/>
          </p:nvPr>
        </p:nvSpPr>
        <p:spPr>
          <a:xfrm>
            <a:off x="1001211" y="1182614"/>
            <a:ext cx="4832430" cy="822960"/>
          </a:xfrm>
        </p:spPr>
        <p:txBody>
          <a:bodyPr tIns="0" bIns="0"/>
          <a:lstStyle/>
          <a:p>
            <a:r>
              <a:rPr lang="en-US" dirty="0"/>
              <a:t>Introduction</a:t>
            </a:r>
          </a:p>
        </p:txBody>
      </p:sp>
      <p:sp>
        <p:nvSpPr>
          <p:cNvPr id="3" name="Text Placeholder 2">
            <a:extLst>
              <a:ext uri="{FF2B5EF4-FFF2-40B4-BE49-F238E27FC236}">
                <a16:creationId xmlns:a16="http://schemas.microsoft.com/office/drawing/2014/main" id="{09057046-1292-17B2-062A-EE2A2AE8208C}"/>
              </a:ext>
            </a:extLst>
          </p:cNvPr>
          <p:cNvSpPr>
            <a:spLocks noGrp="1"/>
          </p:cNvSpPr>
          <p:nvPr>
            <p:ph sz="quarter" idx="14"/>
          </p:nvPr>
        </p:nvSpPr>
        <p:spPr>
          <a:xfrm>
            <a:off x="1001213" y="2372810"/>
            <a:ext cx="4832428" cy="3819646"/>
          </a:xfrm>
        </p:spPr>
        <p:txBody>
          <a:bodyPr tIns="91440" bIns="91440" anchor="t">
            <a:normAutofit fontScale="92500" lnSpcReduction="10000"/>
          </a:bodyPr>
          <a:lstStyle/>
          <a:p>
            <a:pPr marL="285750" lvl="0" indent="-285750" algn="just">
              <a:buFont typeface="Arial" panose="020B0604020202020204" pitchFamily="34" charset="0"/>
              <a:buChar char="•"/>
            </a:pPr>
            <a:r>
              <a:rPr lang="en-US" dirty="0"/>
              <a:t>EHR is a central digital innovation in UK healthcare, transforming how patient data is stored and accessed (NHS Digital, 2023). </a:t>
            </a:r>
          </a:p>
          <a:p>
            <a:pPr marL="285750" lvl="0" indent="-285750" algn="just">
              <a:buFont typeface="Arial" panose="020B0604020202020204" pitchFamily="34" charset="0"/>
              <a:buChar char="•"/>
            </a:pPr>
            <a:r>
              <a:rPr lang="en-US" dirty="0"/>
              <a:t>It enhances patient safety, reduces medical errors, and improves the efficiency of clinical workflows.</a:t>
            </a:r>
          </a:p>
          <a:p>
            <a:pPr marL="285750" lvl="0" indent="-285750" algn="just">
              <a:buFont typeface="Arial" panose="020B0604020202020204" pitchFamily="34" charset="0"/>
              <a:buChar char="•"/>
            </a:pPr>
            <a:r>
              <a:rPr lang="en-US" dirty="0"/>
              <a:t>This presentation will focus on the impact of EHR on Service Delivery, Patients/Service Users, and Community outcomes.</a:t>
            </a:r>
          </a:p>
          <a:p>
            <a:endParaRPr lang="en-US" dirty="0"/>
          </a:p>
        </p:txBody>
      </p:sp>
      <p:sp>
        <p:nvSpPr>
          <p:cNvPr id="2" name="Slide Number Placeholder 9">
            <a:extLst>
              <a:ext uri="{FF2B5EF4-FFF2-40B4-BE49-F238E27FC236}">
                <a16:creationId xmlns:a16="http://schemas.microsoft.com/office/drawing/2014/main" id="{24CE9DC1-A2DD-1D43-E9E8-622D407D8B56}"/>
              </a:ext>
            </a:extLst>
          </p:cNvPr>
          <p:cNvSpPr>
            <a:spLocks noGrp="1"/>
          </p:cNvSpPr>
          <p:nvPr>
            <p:ph type="sldNum" sz="quarter" idx="4"/>
          </p:nvPr>
        </p:nvSpPr>
        <p:spPr>
          <a:xfrm>
            <a:off x="9804400" y="5781039"/>
            <a:ext cx="2060618" cy="1337643"/>
          </a:xfrm>
        </p:spPr>
        <p:txBody>
          <a:bodyPr/>
          <a:lstStyle/>
          <a:p>
            <a:fld id="{6D22F896-40B5-4ADD-8801-0D06FADFA095}" type="slidenum">
              <a:rPr lang="en-US" smtClean="0"/>
              <a:pPr/>
              <a:t>2</a:t>
            </a:fld>
            <a:endParaRPr lang="en-US" dirty="0"/>
          </a:p>
        </p:txBody>
      </p:sp>
      <p:pic>
        <p:nvPicPr>
          <p:cNvPr id="4" name="Picture 3">
            <a:extLst>
              <a:ext uri="{FF2B5EF4-FFF2-40B4-BE49-F238E27FC236}">
                <a16:creationId xmlns:a16="http://schemas.microsoft.com/office/drawing/2014/main" id="{C093283D-3021-76B0-25A8-87991E25145D}"/>
              </a:ext>
            </a:extLst>
          </p:cNvPr>
          <p:cNvPicPr>
            <a:picLocks noChangeAspect="1"/>
          </p:cNvPicPr>
          <p:nvPr/>
        </p:nvPicPr>
        <p:blipFill>
          <a:blip r:embed="rId3"/>
          <a:srcRect l="1137" t="7369" r="51532" b="51858"/>
          <a:stretch>
            <a:fillRect/>
          </a:stretch>
        </p:blipFill>
        <p:spPr>
          <a:xfrm>
            <a:off x="7105337" y="764408"/>
            <a:ext cx="3957403" cy="5428048"/>
          </a:xfrm>
          <a:prstGeom prst="rect">
            <a:avLst/>
          </a:prstGeom>
        </p:spPr>
      </p:pic>
    </p:spTree>
    <p:extLst>
      <p:ext uri="{BB962C8B-B14F-4D97-AF65-F5344CB8AC3E}">
        <p14:creationId xmlns:p14="http://schemas.microsoft.com/office/powerpoint/2010/main" val="498488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57E1B-0DBC-06C1-F223-A30C91DC7366}"/>
              </a:ext>
            </a:extLst>
          </p:cNvPr>
          <p:cNvSpPr>
            <a:spLocks noGrp="1"/>
          </p:cNvSpPr>
          <p:nvPr>
            <p:ph type="ctrTitle"/>
          </p:nvPr>
        </p:nvSpPr>
        <p:spPr>
          <a:xfrm>
            <a:off x="495300" y="1740584"/>
            <a:ext cx="11201400" cy="1465588"/>
          </a:xfrm>
        </p:spPr>
        <p:txBody>
          <a:bodyPr/>
          <a:lstStyle/>
          <a:p>
            <a:r>
              <a:rPr lang="en-US" dirty="0"/>
              <a:t>Overview of Electronic Health Records</a:t>
            </a:r>
          </a:p>
        </p:txBody>
      </p:sp>
      <p:sp>
        <p:nvSpPr>
          <p:cNvPr id="3" name="Subtitle 2">
            <a:extLst>
              <a:ext uri="{FF2B5EF4-FFF2-40B4-BE49-F238E27FC236}">
                <a16:creationId xmlns:a16="http://schemas.microsoft.com/office/drawing/2014/main" id="{219C759E-CFF8-FDF1-6D2A-8693D7E3F471}"/>
              </a:ext>
            </a:extLst>
          </p:cNvPr>
          <p:cNvSpPr>
            <a:spLocks noGrp="1"/>
          </p:cNvSpPr>
          <p:nvPr>
            <p:ph type="subTitle" idx="1"/>
          </p:nvPr>
        </p:nvSpPr>
        <p:spPr>
          <a:xfrm>
            <a:off x="2968053" y="3206172"/>
            <a:ext cx="5629457" cy="3366767"/>
          </a:xfrm>
        </p:spPr>
        <p:txBody>
          <a:bodyPr/>
          <a:lstStyle/>
          <a:p>
            <a:pPr marL="285750" lvl="0" indent="-285750" algn="just">
              <a:buFont typeface="Arial" panose="020B0604020202020204" pitchFamily="34" charset="0"/>
              <a:buChar char="•"/>
            </a:pPr>
            <a:r>
              <a:rPr lang="en-US" dirty="0"/>
              <a:t>EHR stores comprehensive patient data including medical history, prescriptions, and test results, replacing paper-based records.</a:t>
            </a:r>
          </a:p>
          <a:p>
            <a:pPr marL="285750" lvl="0" indent="-285750" algn="just">
              <a:buFont typeface="Arial" panose="020B0604020202020204" pitchFamily="34" charset="0"/>
              <a:buChar char="•"/>
            </a:pPr>
            <a:r>
              <a:rPr lang="en-US" dirty="0"/>
              <a:t>The system is accessible across hospitals, GP practices, and community services, ensuring coordinated care for patients.</a:t>
            </a:r>
          </a:p>
          <a:p>
            <a:pPr marL="285750" lvl="0" indent="-285750" algn="just">
              <a:buFont typeface="Arial" panose="020B0604020202020204" pitchFamily="34" charset="0"/>
              <a:buChar char="•"/>
            </a:pPr>
            <a:r>
              <a:rPr lang="en-US" dirty="0"/>
              <a:t>Visual representation shows data flow between departments and care settings, highlighting real-time information sharing and clinical decision support (WHO, 2021). </a:t>
            </a:r>
          </a:p>
        </p:txBody>
      </p:sp>
    </p:spTree>
    <p:extLst>
      <p:ext uri="{BB962C8B-B14F-4D97-AF65-F5344CB8AC3E}">
        <p14:creationId xmlns:p14="http://schemas.microsoft.com/office/powerpoint/2010/main" val="2712006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B7E9F-66A3-E732-9882-019223003F65}"/>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7CAD8753-B2FF-7A09-5A9C-053D3E93DFB2}"/>
              </a:ext>
            </a:extLst>
          </p:cNvPr>
          <p:cNvSpPr>
            <a:spLocks noGrp="1"/>
          </p:cNvSpPr>
          <p:nvPr>
            <p:ph type="ctrTitle"/>
          </p:nvPr>
        </p:nvSpPr>
        <p:spPr>
          <a:xfrm>
            <a:off x="3181516" y="1193716"/>
            <a:ext cx="7964903" cy="738784"/>
          </a:xfrm>
        </p:spPr>
        <p:txBody>
          <a:bodyPr/>
          <a:lstStyle/>
          <a:p>
            <a:r>
              <a:rPr lang="en-US" dirty="0" err="1"/>
              <a:t>HoW</a:t>
            </a:r>
            <a:r>
              <a:rPr lang="en-US" dirty="0"/>
              <a:t> Electronic Health Records Works</a:t>
            </a:r>
          </a:p>
        </p:txBody>
      </p:sp>
      <p:sp>
        <p:nvSpPr>
          <p:cNvPr id="5" name="Text Placeholder 4">
            <a:extLst>
              <a:ext uri="{FF2B5EF4-FFF2-40B4-BE49-F238E27FC236}">
                <a16:creationId xmlns:a16="http://schemas.microsoft.com/office/drawing/2014/main" id="{4DF39BB8-5D79-A2B6-F185-1FDB1B1598C9}"/>
              </a:ext>
            </a:extLst>
          </p:cNvPr>
          <p:cNvSpPr>
            <a:spLocks noGrp="1"/>
          </p:cNvSpPr>
          <p:nvPr>
            <p:ph sz="quarter" idx="15"/>
          </p:nvPr>
        </p:nvSpPr>
        <p:spPr>
          <a:xfrm>
            <a:off x="3165475" y="2556387"/>
            <a:ext cx="8237726" cy="3514213"/>
          </a:xfrm>
        </p:spPr>
        <p:txBody>
          <a:bodyPr tIns="91440" bIns="91440">
            <a:noAutofit/>
          </a:bodyPr>
          <a:lstStyle/>
          <a:p>
            <a:pPr marL="285750" lvl="0" indent="-285750" algn="just">
              <a:buFont typeface="Arial" panose="020B0604020202020204" pitchFamily="34" charset="0"/>
              <a:buChar char="•"/>
            </a:pPr>
            <a:r>
              <a:rPr lang="en-US" dirty="0"/>
              <a:t>EHR is a cloud-based system providing secure, real-time updates to patient records across healthcare settings.</a:t>
            </a:r>
          </a:p>
          <a:p>
            <a:pPr marL="285750" lvl="0" indent="-285750" algn="just">
              <a:buFont typeface="Arial" panose="020B0604020202020204" pitchFamily="34" charset="0"/>
              <a:buChar char="•"/>
            </a:pPr>
            <a:r>
              <a:rPr lang="en-US" dirty="0"/>
              <a:t>Integrated alerts notify clinicians of medication interactions, allergies, or other safety issues, enhancing patient safety (Abu </a:t>
            </a:r>
            <a:r>
              <a:rPr lang="en-US" dirty="0" err="1"/>
              <a:t>Esba</a:t>
            </a:r>
            <a:r>
              <a:rPr lang="en-US" dirty="0"/>
              <a:t> et al., 2024). </a:t>
            </a:r>
          </a:p>
          <a:p>
            <a:pPr marL="285750" indent="-285750" algn="just">
              <a:buFont typeface="Arial" panose="020B0604020202020204" pitchFamily="34" charset="0"/>
              <a:buChar char="•"/>
            </a:pPr>
            <a:r>
              <a:rPr lang="en-US" dirty="0"/>
              <a:t>The system enables seamless communication between departments and care providers, improving coordination and reducing delays in treatment.</a:t>
            </a:r>
            <a:endParaRPr lang="en-US" noProof="0" dirty="0"/>
          </a:p>
        </p:txBody>
      </p:sp>
      <p:sp>
        <p:nvSpPr>
          <p:cNvPr id="3" name="Slide Number Placeholder 9">
            <a:extLst>
              <a:ext uri="{FF2B5EF4-FFF2-40B4-BE49-F238E27FC236}">
                <a16:creationId xmlns:a16="http://schemas.microsoft.com/office/drawing/2014/main" id="{98CBC11D-6840-21B9-CA4B-E2D630DE9DE5}"/>
              </a:ext>
            </a:extLst>
          </p:cNvPr>
          <p:cNvSpPr>
            <a:spLocks noGrp="1"/>
          </p:cNvSpPr>
          <p:nvPr>
            <p:ph type="sldNum" sz="quarter" idx="4"/>
          </p:nvPr>
        </p:nvSpPr>
        <p:spPr>
          <a:xfrm>
            <a:off x="9916160" y="5821679"/>
            <a:ext cx="1948858" cy="1297003"/>
          </a:xfrm>
        </p:spPr>
        <p:txBody>
          <a:bodyPr/>
          <a:lstStyle/>
          <a:p>
            <a:fld id="{6D22F896-40B5-4ADD-8801-0D06FADFA095}" type="slidenum">
              <a:rPr lang="en-US" smtClean="0"/>
              <a:pPr/>
              <a:t>4</a:t>
            </a:fld>
            <a:endParaRPr lang="en-US" dirty="0"/>
          </a:p>
        </p:txBody>
      </p:sp>
    </p:spTree>
    <p:extLst>
      <p:ext uri="{BB962C8B-B14F-4D97-AF65-F5344CB8AC3E}">
        <p14:creationId xmlns:p14="http://schemas.microsoft.com/office/powerpoint/2010/main" val="2258109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93A09-8EE1-0589-6584-5A80C8CBAC6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8314A1D-E8CE-C7A5-477D-AC8301088F12}"/>
              </a:ext>
            </a:extLst>
          </p:cNvPr>
          <p:cNvSpPr>
            <a:spLocks noGrp="1"/>
          </p:cNvSpPr>
          <p:nvPr>
            <p:ph type="title"/>
          </p:nvPr>
        </p:nvSpPr>
        <p:spPr>
          <a:xfrm>
            <a:off x="6230405" y="0"/>
            <a:ext cx="4862317" cy="2261866"/>
          </a:xfrm>
        </p:spPr>
        <p:txBody>
          <a:bodyPr anchor="b"/>
          <a:lstStyle/>
          <a:p>
            <a:r>
              <a:rPr lang="en-US" b="0" dirty="0"/>
              <a:t>Chosen</a:t>
            </a:r>
            <a:r>
              <a:rPr lang="en-US" dirty="0"/>
              <a:t> Focus Areas</a:t>
            </a:r>
          </a:p>
        </p:txBody>
      </p:sp>
      <p:sp>
        <p:nvSpPr>
          <p:cNvPr id="8" name="Text Placeholder 7">
            <a:extLst>
              <a:ext uri="{FF2B5EF4-FFF2-40B4-BE49-F238E27FC236}">
                <a16:creationId xmlns:a16="http://schemas.microsoft.com/office/drawing/2014/main" id="{C5B7E444-9CC1-2E0C-CD13-D46AE7269F14}"/>
              </a:ext>
            </a:extLst>
          </p:cNvPr>
          <p:cNvSpPr>
            <a:spLocks noGrp="1"/>
          </p:cNvSpPr>
          <p:nvPr>
            <p:ph type="subTitle" idx="1"/>
          </p:nvPr>
        </p:nvSpPr>
        <p:spPr>
          <a:xfrm>
            <a:off x="6338185" y="2261866"/>
            <a:ext cx="4862316" cy="3893778"/>
          </a:xfrm>
        </p:spPr>
        <p:txBody>
          <a:bodyPr/>
          <a:lstStyle/>
          <a:p>
            <a:pPr marL="285750" indent="-285750" algn="just">
              <a:buFont typeface="Arial" panose="020B0604020202020204" pitchFamily="34" charset="0"/>
              <a:buChar char="•"/>
            </a:pPr>
            <a:r>
              <a:rPr lang="en-US" dirty="0"/>
              <a:t>Service Delivery: </a:t>
            </a:r>
            <a:r>
              <a:rPr lang="en-US" b="0" dirty="0"/>
              <a:t>EHR improves workflow efficiency, integration, and continuity of care across NHS services.</a:t>
            </a:r>
          </a:p>
          <a:p>
            <a:pPr marL="285750" indent="-285750" algn="just">
              <a:buFont typeface="Arial" panose="020B0604020202020204" pitchFamily="34" charset="0"/>
              <a:buChar char="•"/>
            </a:pPr>
            <a:r>
              <a:rPr lang="en-US" dirty="0"/>
              <a:t>Patients / Service Users: </a:t>
            </a:r>
            <a:r>
              <a:rPr lang="en-US" b="0" dirty="0"/>
              <a:t>Enhances patient safety, engagement, and access through portals, while addressing digital literacy challenges.</a:t>
            </a:r>
          </a:p>
          <a:p>
            <a:pPr marL="285750" indent="-285750" algn="just">
              <a:buFont typeface="Arial" panose="020B0604020202020204" pitchFamily="34" charset="0"/>
              <a:buChar char="•"/>
            </a:pPr>
            <a:r>
              <a:rPr lang="en-US" dirty="0"/>
              <a:t>Community Impact: </a:t>
            </a:r>
            <a:r>
              <a:rPr lang="en-US" b="0" dirty="0"/>
              <a:t>Supports rural access, public health monitoring, and coordinated care for families and carers (NHS England, 2022).</a:t>
            </a:r>
          </a:p>
        </p:txBody>
      </p:sp>
      <p:pic>
        <p:nvPicPr>
          <p:cNvPr id="7" name="Picture Placeholder 6" descr="Palm Trees in the sunset&#10;">
            <a:extLst>
              <a:ext uri="{FF2B5EF4-FFF2-40B4-BE49-F238E27FC236}">
                <a16:creationId xmlns:a16="http://schemas.microsoft.com/office/drawing/2014/main" id="{08D0CEA6-AF38-AE14-6270-D7ACE6E8FE4A}"/>
              </a:ext>
            </a:extLst>
          </p:cNvPr>
          <p:cNvPicPr>
            <a:picLocks noGrp="1" noChangeAspect="1"/>
          </p:cNvPicPr>
          <p:nvPr>
            <p:ph type="pic" sz="quarter" idx="11"/>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Lst>
          </a:blip>
          <a:srcRect l="16922" r="16922"/>
          <a:stretch/>
        </p:blipFill>
        <p:spPr>
          <a:xfrm>
            <a:off x="991499" y="-8626"/>
            <a:ext cx="4227271" cy="6889750"/>
          </a:xfrm>
        </p:spPr>
      </p:pic>
      <p:sp>
        <p:nvSpPr>
          <p:cNvPr id="23" name="Slide Number Placeholder 9">
            <a:extLst>
              <a:ext uri="{FF2B5EF4-FFF2-40B4-BE49-F238E27FC236}">
                <a16:creationId xmlns:a16="http://schemas.microsoft.com/office/drawing/2014/main" id="{A5817512-F496-86DB-FF1C-12452415202C}"/>
              </a:ext>
            </a:extLst>
          </p:cNvPr>
          <p:cNvSpPr>
            <a:spLocks noGrp="1"/>
          </p:cNvSpPr>
          <p:nvPr>
            <p:ph type="sldNum" sz="quarter" idx="4"/>
          </p:nvPr>
        </p:nvSpPr>
        <p:spPr>
          <a:xfrm>
            <a:off x="9895840" y="5803095"/>
            <a:ext cx="1969178" cy="1315587"/>
          </a:xfrm>
        </p:spPr>
        <p:txBody>
          <a:bodyPr/>
          <a:lstStyle/>
          <a:p>
            <a:fld id="{6D22F896-40B5-4ADD-8801-0D06FADFA095}" type="slidenum">
              <a:rPr lang="en-US" smtClean="0"/>
              <a:pPr/>
              <a:t>5</a:t>
            </a:fld>
            <a:endParaRPr lang="en-US" dirty="0"/>
          </a:p>
        </p:txBody>
      </p:sp>
    </p:spTree>
    <p:extLst>
      <p:ext uri="{BB962C8B-B14F-4D97-AF65-F5344CB8AC3E}">
        <p14:creationId xmlns:p14="http://schemas.microsoft.com/office/powerpoint/2010/main" val="719086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DFD3F5-1FD8-D8E9-A339-2E0AD4362A95}"/>
              </a:ext>
            </a:extLst>
          </p:cNvPr>
          <p:cNvSpPr>
            <a:spLocks noGrp="1"/>
          </p:cNvSpPr>
          <p:nvPr>
            <p:ph type="ctrTitle"/>
          </p:nvPr>
        </p:nvSpPr>
        <p:spPr>
          <a:xfrm>
            <a:off x="980789" y="1115060"/>
            <a:ext cx="10149840" cy="914400"/>
          </a:xfrm>
        </p:spPr>
        <p:txBody>
          <a:bodyPr/>
          <a:lstStyle/>
          <a:p>
            <a:r>
              <a:rPr lang="en-US" dirty="0"/>
              <a:t>Service Delivery Impact</a:t>
            </a:r>
          </a:p>
        </p:txBody>
      </p:sp>
      <p:sp>
        <p:nvSpPr>
          <p:cNvPr id="11" name="Content Placeholder 10">
            <a:extLst>
              <a:ext uri="{FF2B5EF4-FFF2-40B4-BE49-F238E27FC236}">
                <a16:creationId xmlns:a16="http://schemas.microsoft.com/office/drawing/2014/main" id="{011D5AE8-6921-39C1-E418-851889C6A115}"/>
              </a:ext>
            </a:extLst>
          </p:cNvPr>
          <p:cNvSpPr>
            <a:spLocks noGrp="1"/>
          </p:cNvSpPr>
          <p:nvPr>
            <p:ph sz="quarter" idx="16"/>
          </p:nvPr>
        </p:nvSpPr>
        <p:spPr>
          <a:xfrm>
            <a:off x="6237288" y="2301069"/>
            <a:ext cx="4892675" cy="3482792"/>
          </a:xfrm>
        </p:spPr>
        <p:txBody>
          <a:bodyPr>
            <a:normAutofit fontScale="92500" lnSpcReduction="10000"/>
          </a:bodyPr>
          <a:lstStyle/>
          <a:p>
            <a:pPr lvl="0" algn="just"/>
            <a:r>
              <a:rPr lang="en-US" noProof="0" dirty="0"/>
              <a:t>EHR enables faster clinical workflows, reducing duplication of tests and documentation.</a:t>
            </a:r>
          </a:p>
          <a:p>
            <a:pPr lvl="0" algn="just"/>
            <a:r>
              <a:rPr lang="en-US" noProof="0" dirty="0"/>
              <a:t>Supports integrated care across hospitals, GP practices, and community services, improving coordination and continuity (NICE, 2019). </a:t>
            </a:r>
          </a:p>
          <a:p>
            <a:pPr lvl="0" algn="just"/>
            <a:r>
              <a:rPr lang="en-US" noProof="0" dirty="0"/>
              <a:t>Barrier/Solution: Interoperability challenges between different EHR systems can be mitigated through integrated NHS platforms and shared standards.</a:t>
            </a:r>
          </a:p>
        </p:txBody>
      </p:sp>
      <p:sp>
        <p:nvSpPr>
          <p:cNvPr id="18" name="Slide Number Placeholder 17">
            <a:extLst>
              <a:ext uri="{FF2B5EF4-FFF2-40B4-BE49-F238E27FC236}">
                <a16:creationId xmlns:a16="http://schemas.microsoft.com/office/drawing/2014/main" id="{286C9473-DCBE-5AC0-BD76-5F5BBD9EFC81}"/>
              </a:ext>
            </a:extLst>
          </p:cNvPr>
          <p:cNvSpPr>
            <a:spLocks noGrp="1"/>
          </p:cNvSpPr>
          <p:nvPr>
            <p:ph type="sldNum" sz="quarter" idx="4"/>
          </p:nvPr>
        </p:nvSpPr>
        <p:spPr>
          <a:xfrm>
            <a:off x="10119360" y="5750559"/>
            <a:ext cx="1745658" cy="1368123"/>
          </a:xfrm>
        </p:spPr>
        <p:txBody>
          <a:bodyPr/>
          <a:lstStyle/>
          <a:p>
            <a:fld id="{6D22F896-40B5-4ADD-8801-0D06FADFA095}" type="slidenum">
              <a:rPr lang="en-US" smtClean="0"/>
              <a:pPr/>
              <a:t>6</a:t>
            </a:fld>
            <a:endParaRPr lang="en-US" dirty="0"/>
          </a:p>
        </p:txBody>
      </p:sp>
      <p:pic>
        <p:nvPicPr>
          <p:cNvPr id="2" name="Picture 1">
            <a:extLst>
              <a:ext uri="{FF2B5EF4-FFF2-40B4-BE49-F238E27FC236}">
                <a16:creationId xmlns:a16="http://schemas.microsoft.com/office/drawing/2014/main" id="{2674A61B-D5CA-FE7D-09DF-E490EE360DF7}"/>
              </a:ext>
            </a:extLst>
          </p:cNvPr>
          <p:cNvPicPr>
            <a:picLocks noChangeAspect="1"/>
          </p:cNvPicPr>
          <p:nvPr/>
        </p:nvPicPr>
        <p:blipFill>
          <a:blip r:embed="rId3"/>
          <a:srcRect l="50000" t="4152" b="52350"/>
          <a:stretch>
            <a:fillRect/>
          </a:stretch>
        </p:blipFill>
        <p:spPr>
          <a:xfrm>
            <a:off x="1510640" y="2404275"/>
            <a:ext cx="3719496" cy="2983044"/>
          </a:xfrm>
          <a:prstGeom prst="rect">
            <a:avLst/>
          </a:prstGeom>
        </p:spPr>
      </p:pic>
    </p:spTree>
    <p:extLst>
      <p:ext uri="{BB962C8B-B14F-4D97-AF65-F5344CB8AC3E}">
        <p14:creationId xmlns:p14="http://schemas.microsoft.com/office/powerpoint/2010/main" val="115972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05465-1429-D275-D49E-7909CB0F0E3D}"/>
              </a:ext>
            </a:extLst>
          </p:cNvPr>
          <p:cNvSpPr>
            <a:spLocks noGrp="1"/>
          </p:cNvSpPr>
          <p:nvPr>
            <p:ph type="ctrTitle"/>
          </p:nvPr>
        </p:nvSpPr>
        <p:spPr>
          <a:xfrm>
            <a:off x="3181516" y="1193716"/>
            <a:ext cx="7964903" cy="738784"/>
          </a:xfrm>
        </p:spPr>
        <p:txBody>
          <a:bodyPr/>
          <a:lstStyle/>
          <a:p>
            <a:pPr lvl="0"/>
            <a:r>
              <a:rPr lang="en-US" dirty="0"/>
              <a:t>Patients / Service Users Impact</a:t>
            </a:r>
            <a:endParaRPr lang="en-US" noProof="0" dirty="0"/>
          </a:p>
        </p:txBody>
      </p:sp>
      <p:pic>
        <p:nvPicPr>
          <p:cNvPr id="7" name="Picture Placeholder 6" descr="A palm tree with orange and yellow sky">
            <a:extLst>
              <a:ext uri="{FF2B5EF4-FFF2-40B4-BE49-F238E27FC236}">
                <a16:creationId xmlns:a16="http://schemas.microsoft.com/office/drawing/2014/main" id="{5D9F4C5F-82A5-4F7A-2AC4-3B5A562C6F7C}"/>
              </a:ext>
            </a:extLst>
          </p:cNvPr>
          <p:cNvPicPr>
            <a:picLocks noGrp="1" noChangeAspect="1"/>
          </p:cNvPicPr>
          <p:nvPr>
            <p:ph type="pic" sz="quarter" idx="16"/>
          </p:nvPr>
        </p:nvPicPr>
        <p:blipFill>
          <a:blip r:embed="rId3"/>
          <a:srcRect t="11" b="11"/>
          <a:stretch/>
        </p:blipFill>
        <p:spPr>
          <a:xfrm>
            <a:off x="443123" y="-899"/>
            <a:ext cx="1657350" cy="6858000"/>
          </a:xfrm>
        </p:spPr>
      </p:pic>
      <p:sp>
        <p:nvSpPr>
          <p:cNvPr id="4" name="Content Placeholder 3">
            <a:extLst>
              <a:ext uri="{FF2B5EF4-FFF2-40B4-BE49-F238E27FC236}">
                <a16:creationId xmlns:a16="http://schemas.microsoft.com/office/drawing/2014/main" id="{1511C860-DBA7-1E7E-0DAB-AA0FB426A9FC}"/>
              </a:ext>
            </a:extLst>
          </p:cNvPr>
          <p:cNvSpPr>
            <a:spLocks noGrp="1"/>
          </p:cNvSpPr>
          <p:nvPr>
            <p:ph sz="quarter" idx="17"/>
          </p:nvPr>
        </p:nvSpPr>
        <p:spPr>
          <a:xfrm>
            <a:off x="3165475" y="2555875"/>
            <a:ext cx="8237538" cy="3620638"/>
          </a:xfrm>
        </p:spPr>
        <p:txBody>
          <a:bodyPr/>
          <a:lstStyle/>
          <a:p>
            <a:pPr lvl="0" algn="just"/>
            <a:r>
              <a:rPr lang="en-US" noProof="0" dirty="0"/>
              <a:t>EHR ensures better continuity of care and safer treatments through real-time access to patient information. </a:t>
            </a:r>
          </a:p>
          <a:p>
            <a:pPr lvl="0" algn="just"/>
            <a:r>
              <a:rPr lang="en-US" noProof="0" dirty="0"/>
              <a:t>Patients can access their own health records via online portals, enhancing engagement and self-management. </a:t>
            </a:r>
          </a:p>
          <a:p>
            <a:pPr lvl="0" algn="just"/>
            <a:r>
              <a:rPr lang="en-US" noProof="0" dirty="0"/>
              <a:t>Barrier/Solution: Limited digital literacy among some patients is addressed through guided support and educational resources (WHO, 2021). </a:t>
            </a:r>
          </a:p>
        </p:txBody>
      </p:sp>
      <p:sp>
        <p:nvSpPr>
          <p:cNvPr id="17" name="Slide Number Placeholder 16">
            <a:extLst>
              <a:ext uri="{FF2B5EF4-FFF2-40B4-BE49-F238E27FC236}">
                <a16:creationId xmlns:a16="http://schemas.microsoft.com/office/drawing/2014/main" id="{D59D4463-318E-3270-28E4-84BE78874592}"/>
              </a:ext>
            </a:extLst>
          </p:cNvPr>
          <p:cNvSpPr>
            <a:spLocks noGrp="1"/>
          </p:cNvSpPr>
          <p:nvPr>
            <p:ph type="sldNum" sz="quarter" idx="4"/>
          </p:nvPr>
        </p:nvSpPr>
        <p:spPr>
          <a:xfrm>
            <a:off x="9916160" y="5821679"/>
            <a:ext cx="1948858" cy="1297003"/>
          </a:xfrm>
        </p:spPr>
        <p:txBody>
          <a:bodyPr/>
          <a:lstStyle/>
          <a:p>
            <a:fld id="{6D22F896-40B5-4ADD-8801-0D06FADFA095}" type="slidenum">
              <a:rPr lang="en-US" smtClean="0"/>
              <a:pPr/>
              <a:t>7</a:t>
            </a:fld>
            <a:endParaRPr lang="en-US" dirty="0"/>
          </a:p>
        </p:txBody>
      </p:sp>
    </p:spTree>
    <p:extLst>
      <p:ext uri="{BB962C8B-B14F-4D97-AF65-F5344CB8AC3E}">
        <p14:creationId xmlns:p14="http://schemas.microsoft.com/office/powerpoint/2010/main" val="1230868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310A25-DF0E-E2D9-DB16-151A5C8E21BE}"/>
              </a:ext>
            </a:extLst>
          </p:cNvPr>
          <p:cNvSpPr>
            <a:spLocks noGrp="1"/>
          </p:cNvSpPr>
          <p:nvPr>
            <p:ph type="ctrTitle"/>
          </p:nvPr>
        </p:nvSpPr>
        <p:spPr>
          <a:xfrm>
            <a:off x="980789" y="1115060"/>
            <a:ext cx="10149840" cy="914400"/>
          </a:xfrm>
        </p:spPr>
        <p:txBody>
          <a:bodyPr/>
          <a:lstStyle/>
          <a:p>
            <a:r>
              <a:rPr lang="en-US" dirty="0"/>
              <a:t>Community Impact</a:t>
            </a:r>
          </a:p>
        </p:txBody>
      </p:sp>
      <p:sp>
        <p:nvSpPr>
          <p:cNvPr id="3" name="Content Placeholder 2">
            <a:extLst>
              <a:ext uri="{FF2B5EF4-FFF2-40B4-BE49-F238E27FC236}">
                <a16:creationId xmlns:a16="http://schemas.microsoft.com/office/drawing/2014/main" id="{1E0EB7C0-CEAD-070D-440B-E72D2B1A78D3}"/>
              </a:ext>
            </a:extLst>
          </p:cNvPr>
          <p:cNvSpPr>
            <a:spLocks noGrp="1"/>
          </p:cNvSpPr>
          <p:nvPr>
            <p:ph sz="quarter" idx="16"/>
          </p:nvPr>
        </p:nvSpPr>
        <p:spPr>
          <a:xfrm>
            <a:off x="7779896" y="2301069"/>
            <a:ext cx="3350068" cy="3482792"/>
          </a:xfrm>
        </p:spPr>
        <p:txBody>
          <a:bodyPr>
            <a:normAutofit fontScale="77500" lnSpcReduction="20000"/>
          </a:bodyPr>
          <a:lstStyle/>
          <a:p>
            <a:pPr lvl="0" algn="just"/>
            <a:r>
              <a:rPr lang="en-US" noProof="0" dirty="0"/>
              <a:t>EHR improves healthcare access for remote and rural communities by allowing digital consultations and record sharing. </a:t>
            </a:r>
          </a:p>
          <a:p>
            <a:pPr lvl="0" algn="just"/>
            <a:r>
              <a:rPr lang="en-US" noProof="0" dirty="0"/>
              <a:t>It supports public health monitoring by enabling analysis of population-level data to inform planning and resource allocation. </a:t>
            </a:r>
          </a:p>
          <a:p>
            <a:pPr lvl="0" algn="just"/>
            <a:r>
              <a:rPr lang="en-US" noProof="0" dirty="0"/>
              <a:t>Barrier/Solution: Digital exclusion in some areas can be mitigated through local outreach programs, training, and community support initiatives (Phillips et al., 2025). </a:t>
            </a:r>
          </a:p>
        </p:txBody>
      </p:sp>
      <p:sp>
        <p:nvSpPr>
          <p:cNvPr id="9" name="Slide Number Placeholder 8">
            <a:extLst>
              <a:ext uri="{FF2B5EF4-FFF2-40B4-BE49-F238E27FC236}">
                <a16:creationId xmlns:a16="http://schemas.microsoft.com/office/drawing/2014/main" id="{D553145F-C768-2BFB-0397-EA7813AC3EF8}"/>
              </a:ext>
            </a:extLst>
          </p:cNvPr>
          <p:cNvSpPr>
            <a:spLocks noGrp="1"/>
          </p:cNvSpPr>
          <p:nvPr>
            <p:ph type="sldNum" sz="quarter" idx="4"/>
          </p:nvPr>
        </p:nvSpPr>
        <p:spPr>
          <a:xfrm>
            <a:off x="10119360" y="5882640"/>
            <a:ext cx="1745658" cy="1236042"/>
          </a:xfrm>
        </p:spPr>
        <p:txBody>
          <a:bodyPr/>
          <a:lstStyle/>
          <a:p>
            <a:fld id="{6D22F896-40B5-4ADD-8801-0D06FADFA095}" type="slidenum">
              <a:rPr lang="en-US" smtClean="0"/>
              <a:pPr/>
              <a:t>8</a:t>
            </a:fld>
            <a:endParaRPr lang="en-US" dirty="0"/>
          </a:p>
        </p:txBody>
      </p:sp>
      <p:pic>
        <p:nvPicPr>
          <p:cNvPr id="8" name="Picture 7">
            <a:extLst>
              <a:ext uri="{FF2B5EF4-FFF2-40B4-BE49-F238E27FC236}">
                <a16:creationId xmlns:a16="http://schemas.microsoft.com/office/drawing/2014/main" id="{339B3301-5F69-8024-DA76-871866273FCC}"/>
              </a:ext>
            </a:extLst>
          </p:cNvPr>
          <p:cNvPicPr>
            <a:picLocks noChangeAspect="1"/>
          </p:cNvPicPr>
          <p:nvPr/>
        </p:nvPicPr>
        <p:blipFill>
          <a:blip r:embed="rId3"/>
          <a:srcRect l="7549" t="54426" r="8623"/>
          <a:stretch>
            <a:fillRect/>
          </a:stretch>
        </p:blipFill>
        <p:spPr>
          <a:xfrm>
            <a:off x="1294151" y="2617491"/>
            <a:ext cx="6235908" cy="3125449"/>
          </a:xfrm>
          <a:prstGeom prst="rect">
            <a:avLst/>
          </a:prstGeom>
        </p:spPr>
      </p:pic>
    </p:spTree>
    <p:extLst>
      <p:ext uri="{BB962C8B-B14F-4D97-AF65-F5344CB8AC3E}">
        <p14:creationId xmlns:p14="http://schemas.microsoft.com/office/powerpoint/2010/main" val="3196931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9C5D41-AFFD-A8E9-29C5-5794079B3EF0}"/>
              </a:ext>
            </a:extLst>
          </p:cNvPr>
          <p:cNvSpPr>
            <a:spLocks noGrp="1"/>
          </p:cNvSpPr>
          <p:nvPr>
            <p:ph type="ctrTitle"/>
          </p:nvPr>
        </p:nvSpPr>
        <p:spPr>
          <a:xfrm>
            <a:off x="980789" y="1115060"/>
            <a:ext cx="10149840" cy="914400"/>
          </a:xfrm>
        </p:spPr>
        <p:txBody>
          <a:bodyPr/>
          <a:lstStyle/>
          <a:p>
            <a:r>
              <a:rPr lang="en-US" dirty="0"/>
              <a:t>Challenges</a:t>
            </a:r>
          </a:p>
        </p:txBody>
      </p:sp>
      <p:sp>
        <p:nvSpPr>
          <p:cNvPr id="5" name="Slide Number Placeholder 4">
            <a:extLst>
              <a:ext uri="{FF2B5EF4-FFF2-40B4-BE49-F238E27FC236}">
                <a16:creationId xmlns:a16="http://schemas.microsoft.com/office/drawing/2014/main" id="{03BF7E3F-EA3F-66F7-780E-2B28D2B959D6}"/>
              </a:ext>
            </a:extLst>
          </p:cNvPr>
          <p:cNvSpPr>
            <a:spLocks noGrp="1"/>
          </p:cNvSpPr>
          <p:nvPr>
            <p:ph type="sldNum" sz="quarter" idx="4"/>
          </p:nvPr>
        </p:nvSpPr>
        <p:spPr>
          <a:xfrm>
            <a:off x="10119360" y="5882640"/>
            <a:ext cx="1745658" cy="1236042"/>
          </a:xfrm>
        </p:spPr>
        <p:txBody>
          <a:bodyPr/>
          <a:lstStyle/>
          <a:p>
            <a:fld id="{6D22F896-40B5-4ADD-8801-0D06FADFA095}" type="slidenum">
              <a:rPr lang="en-US" smtClean="0"/>
              <a:pPr/>
              <a:t>9</a:t>
            </a:fld>
            <a:endParaRPr lang="en-US" dirty="0"/>
          </a:p>
        </p:txBody>
      </p:sp>
      <p:graphicFrame>
        <p:nvGraphicFramePr>
          <p:cNvPr id="10" name="Table Placeholder 9">
            <a:extLst>
              <a:ext uri="{FF2B5EF4-FFF2-40B4-BE49-F238E27FC236}">
                <a16:creationId xmlns:a16="http://schemas.microsoft.com/office/drawing/2014/main" id="{7911B9B0-8295-157B-5C95-B8972A198D21}"/>
              </a:ext>
            </a:extLst>
          </p:cNvPr>
          <p:cNvGraphicFramePr>
            <a:graphicFrameLocks noGrp="1"/>
          </p:cNvGraphicFramePr>
          <p:nvPr>
            <p:ph type="tbl" sz="quarter" idx="17"/>
            <p:extLst>
              <p:ext uri="{D42A27DB-BD31-4B8C-83A1-F6EECF244321}">
                <p14:modId xmlns:p14="http://schemas.microsoft.com/office/powerpoint/2010/main" val="208930845"/>
              </p:ext>
            </p:extLst>
          </p:nvPr>
        </p:nvGraphicFramePr>
        <p:xfrm>
          <a:off x="979488" y="2311400"/>
          <a:ext cx="10150474" cy="3431541"/>
        </p:xfrm>
        <a:graphic>
          <a:graphicData uri="http://schemas.openxmlformats.org/drawingml/2006/table">
            <a:tbl>
              <a:tblPr firstRow="1" bandRow="1">
                <a:tableStyleId>{0505E3EF-67EA-436B-97B2-0124C06EBD24}</a:tableStyleId>
              </a:tblPr>
              <a:tblGrid>
                <a:gridCol w="5075237">
                  <a:extLst>
                    <a:ext uri="{9D8B030D-6E8A-4147-A177-3AD203B41FA5}">
                      <a16:colId xmlns:a16="http://schemas.microsoft.com/office/drawing/2014/main" val="219303640"/>
                    </a:ext>
                  </a:extLst>
                </a:gridCol>
                <a:gridCol w="5075237">
                  <a:extLst>
                    <a:ext uri="{9D8B030D-6E8A-4147-A177-3AD203B41FA5}">
                      <a16:colId xmlns:a16="http://schemas.microsoft.com/office/drawing/2014/main" val="3681693709"/>
                    </a:ext>
                  </a:extLst>
                </a:gridCol>
              </a:tblGrid>
              <a:tr h="1143847">
                <a:tc>
                  <a:txBody>
                    <a:bodyPr/>
                    <a:lstStyle/>
                    <a:p>
                      <a:r>
                        <a:rPr lang="en-US" dirty="0"/>
                        <a:t>Cybersecurity &amp; GDPR compliance</a:t>
                      </a:r>
                    </a:p>
                  </a:txBody>
                  <a:tcPr/>
                </a:tc>
                <a:tc>
                  <a:txBody>
                    <a:bodyPr/>
                    <a:lstStyle/>
                    <a:p>
                      <a:r>
                        <a:rPr lang="en-US" b="0" dirty="0"/>
                        <a:t>EHR systems face cybersecurity threats and must comply with regulations to protect patient data.</a:t>
                      </a:r>
                    </a:p>
                  </a:txBody>
                  <a:tcPr/>
                </a:tc>
                <a:extLst>
                  <a:ext uri="{0D108BD9-81ED-4DB2-BD59-A6C34878D82A}">
                    <a16:rowId xmlns:a16="http://schemas.microsoft.com/office/drawing/2014/main" val="3953601158"/>
                  </a:ext>
                </a:extLst>
              </a:tr>
              <a:tr h="1143847">
                <a:tc>
                  <a:txBody>
                    <a:bodyPr/>
                    <a:lstStyle/>
                    <a:p>
                      <a:r>
                        <a:rPr lang="en-US" b="1" dirty="0"/>
                        <a:t>High implementation &amp; maintenance costs</a:t>
                      </a:r>
                    </a:p>
                  </a:txBody>
                  <a:tcPr/>
                </a:tc>
                <a:tc>
                  <a:txBody>
                    <a:bodyPr/>
                    <a:lstStyle/>
                    <a:p>
                      <a:r>
                        <a:rPr lang="en-US" dirty="0"/>
                        <a:t>Costs for hardware, software, and ongoing staff training can limit adoption, especially for smaller NHS trusts.</a:t>
                      </a:r>
                    </a:p>
                  </a:txBody>
                  <a:tcPr/>
                </a:tc>
                <a:extLst>
                  <a:ext uri="{0D108BD9-81ED-4DB2-BD59-A6C34878D82A}">
                    <a16:rowId xmlns:a16="http://schemas.microsoft.com/office/drawing/2014/main" val="1866803639"/>
                  </a:ext>
                </a:extLst>
              </a:tr>
              <a:tr h="1143847">
                <a:tc>
                  <a:txBody>
                    <a:bodyPr/>
                    <a:lstStyle/>
                    <a:p>
                      <a:r>
                        <a:rPr lang="en-US" b="1" dirty="0"/>
                        <a:t>Workflow disruption</a:t>
                      </a:r>
                    </a:p>
                  </a:txBody>
                  <a:tcPr/>
                </a:tc>
                <a:tc>
                  <a:txBody>
                    <a:bodyPr/>
                    <a:lstStyle/>
                    <a:p>
                      <a:r>
                        <a:rPr lang="en-US" dirty="0"/>
                        <a:t>Updates, system integration, or staff adaptation may temporarily disrupt workflows (NICE 2019).</a:t>
                      </a:r>
                    </a:p>
                  </a:txBody>
                  <a:tcPr/>
                </a:tc>
                <a:extLst>
                  <a:ext uri="{0D108BD9-81ED-4DB2-BD59-A6C34878D82A}">
                    <a16:rowId xmlns:a16="http://schemas.microsoft.com/office/drawing/2014/main" val="2388739826"/>
                  </a:ext>
                </a:extLst>
              </a:tr>
            </a:tbl>
          </a:graphicData>
        </a:graphic>
      </p:graphicFrame>
    </p:spTree>
    <p:extLst>
      <p:ext uri="{BB962C8B-B14F-4D97-AF65-F5344CB8AC3E}">
        <p14:creationId xmlns:p14="http://schemas.microsoft.com/office/powerpoint/2010/main" val="4120175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EF040B4-755A-C69E-F89F-25060E50DB8D}"/>
              </a:ext>
            </a:extLst>
          </p:cNvPr>
          <p:cNvSpPr>
            <a:spLocks noGrp="1"/>
          </p:cNvSpPr>
          <p:nvPr>
            <p:ph type="ctrTitle"/>
          </p:nvPr>
        </p:nvSpPr>
        <p:spPr>
          <a:xfrm>
            <a:off x="1809997" y="1100989"/>
            <a:ext cx="9464150" cy="921683"/>
          </a:xfrm>
        </p:spPr>
        <p:txBody>
          <a:bodyPr/>
          <a:lstStyle/>
          <a:p>
            <a:r>
              <a:rPr lang="en-US" dirty="0"/>
              <a:t>Recommendations</a:t>
            </a:r>
          </a:p>
        </p:txBody>
      </p:sp>
      <p:sp>
        <p:nvSpPr>
          <p:cNvPr id="13" name="Text Placeholder 5">
            <a:extLst>
              <a:ext uri="{FF2B5EF4-FFF2-40B4-BE49-F238E27FC236}">
                <a16:creationId xmlns:a16="http://schemas.microsoft.com/office/drawing/2014/main" id="{37C06334-3BA3-F798-DAFB-F67548D4A582}"/>
              </a:ext>
            </a:extLst>
          </p:cNvPr>
          <p:cNvSpPr>
            <a:spLocks noGrp="1"/>
          </p:cNvSpPr>
          <p:nvPr>
            <p:ph sz="quarter" idx="15"/>
          </p:nvPr>
        </p:nvSpPr>
        <p:spPr>
          <a:xfrm>
            <a:off x="1796158" y="2286688"/>
            <a:ext cx="4160699" cy="4003675"/>
          </a:xfrm>
        </p:spPr>
        <p:txBody>
          <a:bodyPr tIns="91440" bIns="91440">
            <a:normAutofit/>
          </a:bodyPr>
          <a:lstStyle/>
          <a:p>
            <a:pPr lvl="0"/>
            <a:r>
              <a:rPr lang="en-US" dirty="0"/>
              <a:t>1.	Continuous staff training and CPD to ensure confidence and competency in using EHR. </a:t>
            </a:r>
          </a:p>
          <a:p>
            <a:pPr lvl="0"/>
            <a:r>
              <a:rPr lang="en-US" dirty="0"/>
              <a:t>2.	Improve system integration across NHS platforms to enhance interoperability and reduce workflow disruption. </a:t>
            </a:r>
          </a:p>
        </p:txBody>
      </p:sp>
      <p:sp>
        <p:nvSpPr>
          <p:cNvPr id="14" name="Content Placeholder 13">
            <a:extLst>
              <a:ext uri="{FF2B5EF4-FFF2-40B4-BE49-F238E27FC236}">
                <a16:creationId xmlns:a16="http://schemas.microsoft.com/office/drawing/2014/main" id="{4D1C18E5-A1D9-5C68-99FC-1FDBFB37F969}"/>
              </a:ext>
            </a:extLst>
          </p:cNvPr>
          <p:cNvSpPr>
            <a:spLocks noGrp="1"/>
          </p:cNvSpPr>
          <p:nvPr>
            <p:ph sz="quarter" idx="16"/>
          </p:nvPr>
        </p:nvSpPr>
        <p:spPr>
          <a:xfrm>
            <a:off x="7113448" y="2286688"/>
            <a:ext cx="4160699" cy="4003675"/>
          </a:xfrm>
        </p:spPr>
        <p:txBody>
          <a:bodyPr/>
          <a:lstStyle/>
          <a:p>
            <a:r>
              <a:rPr lang="en-US" dirty="0"/>
              <a:t>3.	Implement robust cybersecurity measures and maintain GDPR compliance to protect patient data (GDPR, 2018). </a:t>
            </a:r>
          </a:p>
          <a:p>
            <a:r>
              <a:rPr lang="en-US" dirty="0"/>
              <a:t>4.	Develop digital inclusion strategies for patients to ensure equitable access and usability.  </a:t>
            </a:r>
          </a:p>
        </p:txBody>
      </p:sp>
      <p:sp>
        <p:nvSpPr>
          <p:cNvPr id="9" name="Slide Number Placeholder 8">
            <a:extLst>
              <a:ext uri="{FF2B5EF4-FFF2-40B4-BE49-F238E27FC236}">
                <a16:creationId xmlns:a16="http://schemas.microsoft.com/office/drawing/2014/main" id="{5A96582B-479F-BDEB-BD49-B079CDED19DE}"/>
              </a:ext>
            </a:extLst>
          </p:cNvPr>
          <p:cNvSpPr>
            <a:spLocks noGrp="1"/>
          </p:cNvSpPr>
          <p:nvPr>
            <p:ph type="sldNum" sz="quarter" idx="4"/>
          </p:nvPr>
        </p:nvSpPr>
        <p:spPr>
          <a:xfrm>
            <a:off x="10122710" y="5811519"/>
            <a:ext cx="1742307" cy="1307163"/>
          </a:xfrm>
        </p:spPr>
        <p:txBody>
          <a:bodyPr/>
          <a:lstStyle/>
          <a:p>
            <a:fld id="{6D22F896-40B5-4ADD-8801-0D06FADFA095}" type="slidenum">
              <a:rPr lang="en-US" smtClean="0"/>
              <a:pPr/>
              <a:t>10</a:t>
            </a:fld>
            <a:endParaRPr lang="en-US" dirty="0"/>
          </a:p>
        </p:txBody>
      </p:sp>
    </p:spTree>
    <p:extLst>
      <p:ext uri="{BB962C8B-B14F-4D97-AF65-F5344CB8AC3E}">
        <p14:creationId xmlns:p14="http://schemas.microsoft.com/office/powerpoint/2010/main" val="2666273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95B70-2478-5E74-1C58-F992FCF89A3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5FDE90FA-B2D6-271E-E3BA-DFD547323290}"/>
              </a:ext>
              <a:ext uri="{C183D7F6-B498-43B3-948B-1728B52AA6E4}">
                <adec:decorative xmlns:adec="http://schemas.microsoft.com/office/drawing/2017/decorative" val="1"/>
              </a:ext>
            </a:extLst>
          </p:cNvPr>
          <p:cNvPicPr>
            <a:picLocks noChangeAspect="1"/>
          </p:cNvPicPr>
          <p:nvPr/>
        </p:nvPicPr>
        <p:blipFill rotWithShape="1">
          <a:blip r:embed="rId3"/>
          <a:srcRect l="10058" t="20998" r="58163" b="4541"/>
          <a:stretch/>
        </p:blipFill>
        <p:spPr>
          <a:xfrm rot="10800000" flipH="1">
            <a:off x="8014009" y="-9201"/>
            <a:ext cx="3696438" cy="6867199"/>
          </a:xfrm>
          <a:prstGeom prst="rect">
            <a:avLst/>
          </a:prstGeom>
        </p:spPr>
      </p:pic>
      <p:pic>
        <p:nvPicPr>
          <p:cNvPr id="12" name="Picture 11">
            <a:extLst>
              <a:ext uri="{FF2B5EF4-FFF2-40B4-BE49-F238E27FC236}">
                <a16:creationId xmlns:a16="http://schemas.microsoft.com/office/drawing/2014/main" id="{8ABDD10D-46FC-8F66-E49E-27168CEDB0C8}"/>
              </a:ext>
              <a:ext uri="{C183D7F6-B498-43B3-948B-1728B52AA6E4}">
                <adec:decorative xmlns:adec="http://schemas.microsoft.com/office/drawing/2017/decorative" val="1"/>
              </a:ext>
            </a:extLst>
          </p:cNvPr>
          <p:cNvPicPr>
            <a:picLocks noChangeAspect="1"/>
          </p:cNvPicPr>
          <p:nvPr/>
        </p:nvPicPr>
        <p:blipFill rotWithShape="1">
          <a:blip r:embed="rId4">
            <a:alphaModFix amt="50000"/>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p:blipFill>
        <p:spPr bwMode="auto">
          <a:xfrm>
            <a:off x="8014009" y="-9773"/>
            <a:ext cx="3696437" cy="68672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EAA059BC-A537-86B8-67D8-E1DE10B2FC08}"/>
              </a:ext>
            </a:extLst>
          </p:cNvPr>
          <p:cNvSpPr>
            <a:spLocks noGrp="1"/>
          </p:cNvSpPr>
          <p:nvPr>
            <p:ph type="ctrTitle"/>
          </p:nvPr>
        </p:nvSpPr>
        <p:spPr>
          <a:xfrm>
            <a:off x="1060090" y="1"/>
            <a:ext cx="7626710" cy="6857046"/>
          </a:xfrm>
        </p:spPr>
        <p:txBody>
          <a:bodyPr/>
          <a:lstStyle/>
          <a:p>
            <a:r>
              <a:rPr lang="en-US" b="1" dirty="0"/>
              <a:t>Conclusion</a:t>
            </a:r>
            <a:endParaRPr lang="en-US" dirty="0"/>
          </a:p>
        </p:txBody>
      </p:sp>
      <p:pic>
        <p:nvPicPr>
          <p:cNvPr id="17" name="Picture Placeholder 16" descr="Palm trees in the sun">
            <a:extLst>
              <a:ext uri="{FF2B5EF4-FFF2-40B4-BE49-F238E27FC236}">
                <a16:creationId xmlns:a16="http://schemas.microsoft.com/office/drawing/2014/main" id="{20F1E8CE-AF10-3828-3604-0C9B3CEF72AA}"/>
              </a:ext>
            </a:extLst>
          </p:cNvPr>
          <p:cNvPicPr>
            <a:picLocks noGrp="1" noChangeAspect="1"/>
          </p:cNvPicPr>
          <p:nvPr>
            <p:ph type="pic" sz="quarter" idx="10"/>
          </p:nvPr>
        </p:nvPicPr>
        <p:blipFill>
          <a:blip r:embed="rId6"/>
          <a:srcRect t="135" b="135"/>
          <a:stretch/>
        </p:blipFill>
        <p:spPr>
          <a:xfrm>
            <a:off x="8510588" y="-953"/>
            <a:ext cx="3200400" cy="6858000"/>
          </a:xfrm>
        </p:spPr>
      </p:pic>
    </p:spTree>
    <p:extLst>
      <p:ext uri="{BB962C8B-B14F-4D97-AF65-F5344CB8AC3E}">
        <p14:creationId xmlns:p14="http://schemas.microsoft.com/office/powerpoint/2010/main" val="3983751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le 29">
            <a:extLst>
              <a:ext uri="{FF2B5EF4-FFF2-40B4-BE49-F238E27FC236}">
                <a16:creationId xmlns:a16="http://schemas.microsoft.com/office/drawing/2014/main" id="{74950847-1B0D-80D6-BC57-8B2805A34F57}"/>
              </a:ext>
            </a:extLst>
          </p:cNvPr>
          <p:cNvSpPr>
            <a:spLocks noGrp="1"/>
          </p:cNvSpPr>
          <p:nvPr>
            <p:ph type="ctrTitle"/>
          </p:nvPr>
        </p:nvSpPr>
        <p:spPr>
          <a:xfrm>
            <a:off x="1195075" y="1193717"/>
            <a:ext cx="7964903" cy="738784"/>
          </a:xfrm>
        </p:spPr>
        <p:txBody>
          <a:bodyPr/>
          <a:lstStyle/>
          <a:p>
            <a:r>
              <a:rPr lang="en-US" dirty="0"/>
              <a:t>Reference</a:t>
            </a:r>
          </a:p>
        </p:txBody>
      </p:sp>
      <p:sp>
        <p:nvSpPr>
          <p:cNvPr id="14" name="Text Placeholder 6">
            <a:extLst>
              <a:ext uri="{FF2B5EF4-FFF2-40B4-BE49-F238E27FC236}">
                <a16:creationId xmlns:a16="http://schemas.microsoft.com/office/drawing/2014/main" id="{F8BCA836-79AE-2F05-96FD-2646EFE34FB2}"/>
              </a:ext>
            </a:extLst>
          </p:cNvPr>
          <p:cNvSpPr>
            <a:spLocks noGrp="1"/>
          </p:cNvSpPr>
          <p:nvPr>
            <p:ph sz="quarter" idx="17"/>
          </p:nvPr>
        </p:nvSpPr>
        <p:spPr>
          <a:xfrm>
            <a:off x="1046161" y="2060892"/>
            <a:ext cx="8262729" cy="3760787"/>
          </a:xfrm>
        </p:spPr>
        <p:txBody>
          <a:bodyPr tIns="91440" bIns="91440">
            <a:noAutofit/>
          </a:bodyPr>
          <a:lstStyle/>
          <a:p>
            <a:r>
              <a:rPr lang="en-US" sz="1200" dirty="0"/>
              <a:t>Abu </a:t>
            </a:r>
            <a:r>
              <a:rPr lang="en-US" sz="1200" dirty="0" err="1"/>
              <a:t>Esba</a:t>
            </a:r>
            <a:r>
              <a:rPr lang="en-US" sz="1200" dirty="0"/>
              <a:t>, L.C., Al </a:t>
            </a:r>
            <a:r>
              <a:rPr lang="en-US" sz="1200" dirty="0" err="1"/>
              <a:t>Moaiseib</a:t>
            </a:r>
            <a:r>
              <a:rPr lang="en-US" sz="1200" dirty="0"/>
              <a:t>, S., </a:t>
            </a:r>
            <a:r>
              <a:rPr lang="en-US" sz="1200" dirty="0" err="1"/>
              <a:t>BinSabbar</a:t>
            </a:r>
            <a:r>
              <a:rPr lang="en-US" sz="1200" dirty="0"/>
              <a:t>, N.S., Al </a:t>
            </a:r>
            <a:r>
              <a:rPr lang="en-US" sz="1200" dirty="0" err="1"/>
              <a:t>Mardawi</a:t>
            </a:r>
            <a:r>
              <a:rPr lang="en-US" sz="1200" dirty="0"/>
              <a:t>, G.H.S., </a:t>
            </a:r>
            <a:r>
              <a:rPr lang="en-US" sz="1200" dirty="0" err="1"/>
              <a:t>Alkatheri</a:t>
            </a:r>
            <a:r>
              <a:rPr lang="en-US" sz="1200" dirty="0"/>
              <a:t>, M. and Al </a:t>
            </a:r>
            <a:r>
              <a:rPr lang="en-US" sz="1200" dirty="0" err="1"/>
              <a:t>Dekhail</a:t>
            </a:r>
            <a:r>
              <a:rPr lang="en-US" sz="1200" dirty="0"/>
              <a:t>, S. (2024). Preventing Overrides of Severe Drug Allergy Alerts Initiative: an Implemented System Upgrade. Journal of Medical Systems, 48(1). Available at: https://doi.org/10.1007/s10916-024-02116-5.</a:t>
            </a:r>
          </a:p>
          <a:p>
            <a:r>
              <a:rPr lang="en-US" sz="1200" dirty="0"/>
              <a:t>Adeniyi, A.O., </a:t>
            </a:r>
            <a:r>
              <a:rPr lang="en-US" sz="1200" dirty="0" err="1"/>
              <a:t>Arowoogun</a:t>
            </a:r>
            <a:r>
              <a:rPr lang="en-US" sz="1200" dirty="0"/>
              <a:t>, J.O., Chidi, R., Okolo, C.A. and </a:t>
            </a:r>
            <a:r>
              <a:rPr lang="en-US" sz="1200" dirty="0" err="1"/>
              <a:t>Babawarun</a:t>
            </a:r>
            <a:r>
              <a:rPr lang="en-US" sz="1200" dirty="0"/>
              <a:t>, O. (2024). The impact of electronic health records on patient care and outcomes: A comprehensive review. World Journal of Advanced Research and Reviews, 21(2), pp.1446–1455. https://doi.org/10.30574/wjarr.2024.21.2.0592.</a:t>
            </a:r>
          </a:p>
          <a:p>
            <a:r>
              <a:rPr lang="en-US" sz="1200" dirty="0"/>
              <a:t>Bander Khalid </a:t>
            </a:r>
            <a:r>
              <a:rPr lang="en-US" sz="1200" dirty="0" err="1"/>
              <a:t>Baurasien</a:t>
            </a:r>
            <a:r>
              <a:rPr lang="en-US" sz="1200" dirty="0"/>
              <a:t>, Hind Saad </a:t>
            </a:r>
            <a:r>
              <a:rPr lang="en-US" sz="1200" dirty="0" err="1"/>
              <a:t>Alareefi</a:t>
            </a:r>
            <a:r>
              <a:rPr lang="en-US" sz="1200" dirty="0"/>
              <a:t>, Diyanah Bander Almutairi, </a:t>
            </a:r>
            <a:r>
              <a:rPr lang="en-US" sz="1200" dirty="0" err="1"/>
              <a:t>Maserah</a:t>
            </a:r>
            <a:r>
              <a:rPr lang="en-US" sz="1200" dirty="0"/>
              <a:t> </a:t>
            </a:r>
            <a:r>
              <a:rPr lang="en-US" sz="1200" dirty="0" err="1"/>
              <a:t>Mubrad</a:t>
            </a:r>
            <a:r>
              <a:rPr lang="en-US" sz="1200" dirty="0"/>
              <a:t> Alanazi, Aseel Hasson </a:t>
            </a:r>
            <a:r>
              <a:rPr lang="en-US" sz="1200" dirty="0" err="1"/>
              <a:t>Alhasson</a:t>
            </a:r>
            <a:r>
              <a:rPr lang="en-US" sz="1200" dirty="0"/>
              <a:t>, Alshahrani, A.D. and Sulaiman Ahmed Almansour (2023). Medical errors and patient safety: Strategies for reducing errors using artificial intelligence. International Journal of Health Sciences, [online] 7(S1), pp.3471–3487. https://doi.org/10.53730/ijhs.v7ns1.15143.</a:t>
            </a:r>
          </a:p>
          <a:p>
            <a:r>
              <a:rPr lang="en-US" sz="1200" dirty="0"/>
              <a:t>Department of Health and Social Care (2022). Data saves lives: reshaping health and social care with data. [online] GOV.UK. Available at: https://www.gov.uk/government/publications/data-saves-lives-reshaping-health-and-social-care-with-data/data-saves-lives-reshaping-health-and-social-care-with-data.</a:t>
            </a:r>
          </a:p>
          <a:p>
            <a:r>
              <a:rPr lang="en-US" sz="1200" dirty="0"/>
              <a:t>GDPR (2018). General Data Protection Regulation (GDPR). [online] GDPR. Available at: https://gdpr-info.eu/.</a:t>
            </a:r>
          </a:p>
        </p:txBody>
      </p:sp>
      <p:sp>
        <p:nvSpPr>
          <p:cNvPr id="9" name="Slide Number Placeholder 8">
            <a:extLst>
              <a:ext uri="{FF2B5EF4-FFF2-40B4-BE49-F238E27FC236}">
                <a16:creationId xmlns:a16="http://schemas.microsoft.com/office/drawing/2014/main" id="{5A96582B-479F-BDEB-BD49-B079CDED19DE}"/>
              </a:ext>
            </a:extLst>
          </p:cNvPr>
          <p:cNvSpPr>
            <a:spLocks noGrp="1"/>
          </p:cNvSpPr>
          <p:nvPr>
            <p:ph type="sldNum" sz="quarter" idx="4"/>
          </p:nvPr>
        </p:nvSpPr>
        <p:spPr>
          <a:xfrm>
            <a:off x="9916160" y="5821679"/>
            <a:ext cx="1948858" cy="1297003"/>
          </a:xfrm>
        </p:spPr>
        <p:txBody>
          <a:bodyPr/>
          <a:lstStyle/>
          <a:p>
            <a:fld id="{6D22F896-40B5-4ADD-8801-0D06FADFA095}" type="slidenum">
              <a:rPr lang="en-US" smtClean="0"/>
              <a:pPr/>
              <a:t>12</a:t>
            </a:fld>
            <a:endParaRPr lang="en-US" dirty="0"/>
          </a:p>
        </p:txBody>
      </p:sp>
    </p:spTree>
    <p:extLst>
      <p:ext uri="{BB962C8B-B14F-4D97-AF65-F5344CB8AC3E}">
        <p14:creationId xmlns:p14="http://schemas.microsoft.com/office/powerpoint/2010/main" val="4097413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80DF4-8AF9-4D64-4C7B-8E474ED5C30F}"/>
            </a:ext>
          </a:extLst>
        </p:cNvPr>
        <p:cNvGrpSpPr/>
        <p:nvPr/>
      </p:nvGrpSpPr>
      <p:grpSpPr>
        <a:xfrm>
          <a:off x="0" y="0"/>
          <a:ext cx="0" cy="0"/>
          <a:chOff x="0" y="0"/>
          <a:chExt cx="0" cy="0"/>
        </a:xfrm>
      </p:grpSpPr>
      <p:sp>
        <p:nvSpPr>
          <p:cNvPr id="30" name="Title 29">
            <a:extLst>
              <a:ext uri="{FF2B5EF4-FFF2-40B4-BE49-F238E27FC236}">
                <a16:creationId xmlns:a16="http://schemas.microsoft.com/office/drawing/2014/main" id="{7998C98D-9EFD-827B-C738-E00809693952}"/>
              </a:ext>
            </a:extLst>
          </p:cNvPr>
          <p:cNvSpPr>
            <a:spLocks noGrp="1"/>
          </p:cNvSpPr>
          <p:nvPr>
            <p:ph type="ctrTitle"/>
          </p:nvPr>
        </p:nvSpPr>
        <p:spPr>
          <a:xfrm>
            <a:off x="1195075" y="1193717"/>
            <a:ext cx="7964903" cy="738784"/>
          </a:xfrm>
        </p:spPr>
        <p:txBody>
          <a:bodyPr/>
          <a:lstStyle/>
          <a:p>
            <a:r>
              <a:rPr lang="en-US" dirty="0"/>
              <a:t>Reference</a:t>
            </a:r>
          </a:p>
        </p:txBody>
      </p:sp>
      <p:sp>
        <p:nvSpPr>
          <p:cNvPr id="14" name="Text Placeholder 6">
            <a:extLst>
              <a:ext uri="{FF2B5EF4-FFF2-40B4-BE49-F238E27FC236}">
                <a16:creationId xmlns:a16="http://schemas.microsoft.com/office/drawing/2014/main" id="{B661BA26-053F-0526-E7D5-573BDB8E668C}"/>
              </a:ext>
            </a:extLst>
          </p:cNvPr>
          <p:cNvSpPr>
            <a:spLocks noGrp="1"/>
          </p:cNvSpPr>
          <p:nvPr>
            <p:ph sz="quarter" idx="17"/>
          </p:nvPr>
        </p:nvSpPr>
        <p:spPr>
          <a:xfrm>
            <a:off x="1046161" y="2184812"/>
            <a:ext cx="8262729" cy="3760787"/>
          </a:xfrm>
        </p:spPr>
        <p:txBody>
          <a:bodyPr tIns="91440" bIns="91440">
            <a:noAutofit/>
          </a:bodyPr>
          <a:lstStyle/>
          <a:p>
            <a:r>
              <a:rPr lang="en-US" sz="1200" dirty="0"/>
              <a:t>NHS England (2023a). Digital transformation. [online] England.nhs.uk. Available at: https://www.england.nhs.uk/digitaltechnology/.</a:t>
            </a:r>
          </a:p>
          <a:p>
            <a:r>
              <a:rPr lang="en-US" sz="1200" dirty="0"/>
              <a:t>NHS England (2023b). NHS England - Purpose of the GP Electronic Health Record. [online] www.england.nhs.uk. Available at: https://www.england.nhs.uk/long-read/purpose-of-the-gp-electronic-health-record/.</a:t>
            </a:r>
          </a:p>
          <a:p>
            <a:r>
              <a:rPr lang="en-US" sz="1200" dirty="0"/>
              <a:t>NICE (2019). Evidence standards framework (ESF) for digital health technologies. [online] NICE website: The National Institute for Health and Care Excellence. Available at: https://www.nice.org.uk/what-nice-does/digital-health/evidence-standards-framework-esf-for-digital-health-technologies.</a:t>
            </a:r>
          </a:p>
          <a:p>
            <a:r>
              <a:rPr lang="en-US" sz="1200" dirty="0"/>
              <a:t>Rydzewski, P. (2025). Digital Inequality and Sustainable Development. </a:t>
            </a:r>
            <a:r>
              <a:rPr lang="en-US" sz="1200" dirty="0" err="1"/>
              <a:t>Problemy</a:t>
            </a:r>
            <a:r>
              <a:rPr lang="en-US" sz="1200" dirty="0"/>
              <a:t> </a:t>
            </a:r>
            <a:r>
              <a:rPr lang="en-US" sz="1200" dirty="0" err="1"/>
              <a:t>Ekorozwoju</a:t>
            </a:r>
            <a:r>
              <a:rPr lang="en-US" sz="1200" dirty="0"/>
              <a:t>, [online] 20(1), pp.96–108. Available at: https://doi.org/10.35784/preko.6691.</a:t>
            </a:r>
          </a:p>
          <a:p>
            <a:r>
              <a:rPr lang="en-US" sz="1200" dirty="0"/>
              <a:t>Tanyanika Phillips, Tanyanika Phillips, Tanyanika Phillips, Tanyanika Phillips and Dan J. Raz (2025) 'Insights from a Patient-Centered Lung Cancer Navigation Program in a Low-Resource Community,' Current Oncology, 32(9), p. 491. Available at: https://www.mdpi.com/1718-7729/32/9/491.</a:t>
            </a:r>
          </a:p>
          <a:p>
            <a:r>
              <a:rPr lang="en-US" sz="1200" dirty="0"/>
              <a:t>World Health Organization (2021). Global strategy on digital health 2020-2025. [online] World Health Organization. Available at: https://www.who.int/publications/i/item/9789240020924.</a:t>
            </a:r>
          </a:p>
        </p:txBody>
      </p:sp>
      <p:sp>
        <p:nvSpPr>
          <p:cNvPr id="9" name="Slide Number Placeholder 8">
            <a:extLst>
              <a:ext uri="{FF2B5EF4-FFF2-40B4-BE49-F238E27FC236}">
                <a16:creationId xmlns:a16="http://schemas.microsoft.com/office/drawing/2014/main" id="{4B0FF799-74AA-91EA-367F-DF8602805A18}"/>
              </a:ext>
            </a:extLst>
          </p:cNvPr>
          <p:cNvSpPr>
            <a:spLocks noGrp="1"/>
          </p:cNvSpPr>
          <p:nvPr>
            <p:ph type="sldNum" sz="quarter" idx="4"/>
          </p:nvPr>
        </p:nvSpPr>
        <p:spPr>
          <a:xfrm>
            <a:off x="9916160" y="5821679"/>
            <a:ext cx="1948858" cy="1297003"/>
          </a:xfrm>
        </p:spPr>
        <p:txBody>
          <a:bodyPr/>
          <a:lstStyle/>
          <a:p>
            <a:fld id="{6D22F896-40B5-4ADD-8801-0D06FADFA095}" type="slidenum">
              <a:rPr lang="en-US" smtClean="0"/>
              <a:pPr/>
              <a:t>13</a:t>
            </a:fld>
            <a:endParaRPr lang="en-US" dirty="0"/>
          </a:p>
        </p:txBody>
      </p:sp>
    </p:spTree>
    <p:extLst>
      <p:ext uri="{BB962C8B-B14F-4D97-AF65-F5344CB8AC3E}">
        <p14:creationId xmlns:p14="http://schemas.microsoft.com/office/powerpoint/2010/main" val="1668665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BC251-CDC8-EFDC-E41E-6D40494663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5CDFFC-CFBA-1ABD-74C4-7E568E649E55}"/>
              </a:ext>
            </a:extLst>
          </p:cNvPr>
          <p:cNvSpPr>
            <a:spLocks noGrp="1"/>
          </p:cNvSpPr>
          <p:nvPr>
            <p:ph type="ctrTitle"/>
          </p:nvPr>
        </p:nvSpPr>
        <p:spPr>
          <a:xfrm>
            <a:off x="6919" y="625075"/>
            <a:ext cx="12178162" cy="3533581"/>
          </a:xfrm>
        </p:spPr>
        <p:txBody>
          <a:bodyPr/>
          <a:lstStyle/>
          <a:p>
            <a:r>
              <a:rPr lang="en-US" dirty="0"/>
              <a:t>Any Query</a:t>
            </a:r>
          </a:p>
        </p:txBody>
      </p:sp>
    </p:spTree>
    <p:extLst>
      <p:ext uri="{BB962C8B-B14F-4D97-AF65-F5344CB8AC3E}">
        <p14:creationId xmlns:p14="http://schemas.microsoft.com/office/powerpoint/2010/main" val="1612197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13DDD-5E35-46D0-0102-2C296FFD9B42}"/>
              </a:ext>
            </a:extLst>
          </p:cNvPr>
          <p:cNvSpPr>
            <a:spLocks noGrp="1"/>
          </p:cNvSpPr>
          <p:nvPr>
            <p:ph type="ctrTitle"/>
          </p:nvPr>
        </p:nvSpPr>
        <p:spPr>
          <a:xfrm>
            <a:off x="6919" y="70439"/>
            <a:ext cx="12178162" cy="3533581"/>
          </a:xfrm>
        </p:spPr>
        <p:txBody>
          <a:bodyPr/>
          <a:lstStyle/>
          <a:p>
            <a:r>
              <a:rPr lang="en-US" dirty="0"/>
              <a:t>Thank you</a:t>
            </a:r>
          </a:p>
        </p:txBody>
      </p:sp>
      <p:sp>
        <p:nvSpPr>
          <p:cNvPr id="3" name="Text Placeholder 2">
            <a:extLst>
              <a:ext uri="{FF2B5EF4-FFF2-40B4-BE49-F238E27FC236}">
                <a16:creationId xmlns:a16="http://schemas.microsoft.com/office/drawing/2014/main" id="{940C655E-4E07-A234-D449-E79AFF696B93}"/>
              </a:ext>
            </a:extLst>
          </p:cNvPr>
          <p:cNvSpPr>
            <a:spLocks noGrp="1"/>
          </p:cNvSpPr>
          <p:nvPr>
            <p:ph type="body" sz="quarter" idx="10"/>
          </p:nvPr>
        </p:nvSpPr>
        <p:spPr>
          <a:xfrm>
            <a:off x="1911879" y="3645514"/>
            <a:ext cx="8009681" cy="731838"/>
          </a:xfrm>
        </p:spPr>
        <p:txBody>
          <a:bodyPr/>
          <a:lstStyle/>
          <a:p>
            <a:pPr lvl="0"/>
            <a:r>
              <a:rPr lang="en-US" dirty="0"/>
              <a:t>Everyone</a:t>
            </a:r>
            <a:endParaRPr lang="en-US" noProof="0" dirty="0"/>
          </a:p>
        </p:txBody>
      </p:sp>
    </p:spTree>
    <p:extLst>
      <p:ext uri="{BB962C8B-B14F-4D97-AF65-F5344CB8AC3E}">
        <p14:creationId xmlns:p14="http://schemas.microsoft.com/office/powerpoint/2010/main" val="2137532734"/>
      </p:ext>
    </p:extLst>
  </p:cSld>
  <p:clrMapOvr>
    <a:masterClrMapping/>
  </p:clrMapOvr>
</p:sld>
</file>

<file path=ppt/theme/theme1.xml><?xml version="1.0" encoding="utf-8"?>
<a:theme xmlns:a="http://schemas.openxmlformats.org/drawingml/2006/main" name="Custom">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67670762_wac_SD_V12" id="{7A12FC3B-6876-4B64-BD29-85411680474D}" vid="{FAF419BD-AB88-4BA8-B634-A11C4B16F0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A918A9-726B-4A91-8209-236B8401AFFF}">
  <ds:schemaRefs>
    <ds:schemaRef ds:uri="http://schemas.microsoft.com/sharepoint/v3/contenttype/forms"/>
  </ds:schemaRefs>
</ds:datastoreItem>
</file>

<file path=customXml/itemProps2.xml><?xml version="1.0" encoding="utf-8"?>
<ds:datastoreItem xmlns:ds="http://schemas.openxmlformats.org/officeDocument/2006/customXml" ds:itemID="{32C01411-FC44-465B-AE6A-48D4493414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Vapor Trail design</Template>
  <TotalTime>190</TotalTime>
  <Words>2424</Words>
  <Application>Microsoft Office PowerPoint</Application>
  <PresentationFormat>Widescreen</PresentationFormat>
  <Paragraphs>94</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Custom</vt:lpstr>
      <vt:lpstr>Electronic Health Records (EHR) in UK NHS BMHP6026 – Digital Transformation in Health &amp; Social Care Student ID:2120469 Lecturer’s Name: Tati bangoura lecturer: martin svejda</vt:lpstr>
      <vt:lpstr>Introduction</vt:lpstr>
      <vt:lpstr>Overview of Electronic Health Records</vt:lpstr>
      <vt:lpstr>HoW Electronic Health Records Works</vt:lpstr>
      <vt:lpstr>Chosen Focus Areas</vt:lpstr>
      <vt:lpstr>Service Delivery Impact</vt:lpstr>
      <vt:lpstr>Patients / Service Users Impact</vt:lpstr>
      <vt:lpstr>Community Impact</vt:lpstr>
      <vt:lpstr>Challenges</vt:lpstr>
      <vt:lpstr>Recommendations</vt:lpstr>
      <vt:lpstr>Conclusion</vt:lpstr>
      <vt:lpstr>Reference</vt:lpstr>
      <vt:lpstr>Reference</vt:lpstr>
      <vt:lpstr>Any Query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Fahad Ur Rahman</dc:creator>
  <cp:lastModifiedBy>Fahad Ur Rahman</cp:lastModifiedBy>
  <cp:revision>24</cp:revision>
  <dcterms:created xsi:type="dcterms:W3CDTF">2026-07-03T07:26:48Z</dcterms:created>
  <dcterms:modified xsi:type="dcterms:W3CDTF">2026-07-06T21:57:40Z</dcterms:modified>
</cp:coreProperties>
</file>