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354" r:id="rId2"/>
    <p:sldId id="355" r:id="rId3"/>
    <p:sldId id="356" r:id="rId4"/>
    <p:sldId id="358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192F47-01C1-4037-B942-6CFCB110E07F}" v="15" dt="2024-07-11T16:50:22.339"/>
    <p1510:client id="{5334B4D3-A9E7-4596-8792-C8CD8474A9EA}" v="3" dt="2024-07-11T16:40:14.7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A25D66A-362E-42EC-8D01-1AEDEE6FD896}"/>
    <pc:docChg chg="undo custSel addSld modSld">
      <pc:chgData name="Piyumika Kithulgoda Gamage" userId="8130ac14-9727-4963-a006-512f362f8357" providerId="ADAL" clId="{9A25D66A-362E-42EC-8D01-1AEDEE6FD896}" dt="2024-05-27T09:53:47.895" v="637" actId="20577"/>
      <pc:docMkLst>
        <pc:docMk/>
      </pc:docMkLst>
      <pc:sldChg chg="modSp mod">
        <pc:chgData name="Piyumika Kithulgoda Gamage" userId="8130ac14-9727-4963-a006-512f362f8357" providerId="ADAL" clId="{9A25D66A-362E-42EC-8D01-1AEDEE6FD896}" dt="2024-05-27T09:53:47.895" v="63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A25D66A-362E-42EC-8D01-1AEDEE6FD896}" dt="2024-05-27T09:03:05.316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9A25D66A-362E-42EC-8D01-1AEDEE6FD896}" dt="2024-05-27T09:53:47.895" v="637" actId="20577"/>
          <ac:spMkLst>
            <pc:docMk/>
            <pc:sldMk cId="4041403823" sldId="354"/>
            <ac:spMk id="7" creationId="{673C1525-F3A6-4A8D-B8F9-227D18C2359A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35.902" v="625" actId="26606"/>
        <pc:sldMkLst>
          <pc:docMk/>
          <pc:sldMk cId="2329719983" sldId="355"/>
        </pc:sldMkLst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2" creationId="{94FBA6FA-353E-D99F-DA2B-9393761BCDE3}"/>
          </ac:spMkLst>
        </pc:spChg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3" creationId="{D3F1490F-0763-017E-9493-52EBD2A90B0A}"/>
          </ac:spMkLst>
        </pc:spChg>
        <pc:spChg chg="add del mod">
          <ac:chgData name="Piyumika Kithulgoda Gamage" userId="8130ac14-9727-4963-a006-512f362f8357" providerId="ADAL" clId="{9A25D66A-362E-42EC-8D01-1AEDEE6FD896}" dt="2024-05-27T09:20:32.781" v="624" actId="478"/>
          <ac:spMkLst>
            <pc:docMk/>
            <pc:sldMk cId="2329719983" sldId="355"/>
            <ac:spMk id="8" creationId="{AEA42E14-760F-78F7-B788-E1781D664BC8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46.031" v="628" actId="26606"/>
        <pc:sldMkLst>
          <pc:docMk/>
          <pc:sldMk cId="2330232883" sldId="356"/>
        </pc:sldMkLst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2" creationId="{CC34EFFC-E560-46EE-5C4E-2817192F6AC6}"/>
          </ac:spMkLst>
        </pc:spChg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3" creationId="{5FC5616E-2FE1-ED46-11E5-D2C3D0BBAC0C}"/>
          </ac:spMkLst>
        </pc:spChg>
        <pc:spChg chg="add del mod">
          <ac:chgData name="Piyumika Kithulgoda Gamage" userId="8130ac14-9727-4963-a006-512f362f8357" providerId="ADAL" clId="{9A25D66A-362E-42EC-8D01-1AEDEE6FD896}" dt="2024-05-27T09:20:43.814" v="627" actId="478"/>
          <ac:spMkLst>
            <pc:docMk/>
            <pc:sldMk cId="2330232883" sldId="356"/>
            <ac:spMk id="8" creationId="{41E78187-72FD-8AEC-F527-14434DAAC05F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1:40.737" v="636" actId="1076"/>
        <pc:sldMkLst>
          <pc:docMk/>
          <pc:sldMk cId="2008956521" sldId="357"/>
        </pc:sldMkLst>
        <pc:spChg chg="mod">
          <ac:chgData name="Piyumika Kithulgoda Gamage" userId="8130ac14-9727-4963-a006-512f362f8357" providerId="ADAL" clId="{9A25D66A-362E-42EC-8D01-1AEDEE6FD896}" dt="2024-05-27T09:21:40.737" v="636" actId="1076"/>
          <ac:spMkLst>
            <pc:docMk/>
            <pc:sldMk cId="2008956521" sldId="357"/>
            <ac:spMk id="2" creationId="{79A75BEF-83A3-8813-F51A-419195A84668}"/>
          </ac:spMkLst>
        </pc:spChg>
        <pc:spChg chg="mod">
          <ac:chgData name="Piyumika Kithulgoda Gamage" userId="8130ac14-9727-4963-a006-512f362f8357" providerId="ADAL" clId="{9A25D66A-362E-42EC-8D01-1AEDEE6FD896}" dt="2024-05-27T09:21:34.921" v="635" actId="3062"/>
          <ac:spMkLst>
            <pc:docMk/>
            <pc:sldMk cId="2008956521" sldId="357"/>
            <ac:spMk id="3" creationId="{9F3504C4-30CE-B1EB-C489-54776DC3D76F}"/>
          </ac:spMkLst>
        </pc:spChg>
        <pc:spChg chg="add del mod">
          <ac:chgData name="Piyumika Kithulgoda Gamage" userId="8130ac14-9727-4963-a006-512f362f8357" providerId="ADAL" clId="{9A25D66A-362E-42EC-8D01-1AEDEE6FD896}" dt="2024-05-27T09:20:53.065" v="630" actId="478"/>
          <ac:spMkLst>
            <pc:docMk/>
            <pc:sldMk cId="2008956521" sldId="357"/>
            <ac:spMk id="8" creationId="{470F612B-5C22-B8C8-847B-310A575EA256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50192F47-01C1-4037-B942-6CFCB110E07F}"/>
    <pc:docChg chg="undo custSel addSld delSld modSld">
      <pc:chgData name="Piyumika Kithulgoda Gamage" userId="8130ac14-9727-4963-a006-512f362f8357" providerId="ADAL" clId="{50192F47-01C1-4037-B942-6CFCB110E07F}" dt="2024-07-11T16:55:07.599" v="269" actId="20577"/>
      <pc:docMkLst>
        <pc:docMk/>
      </pc:docMkLst>
      <pc:sldChg chg="modSp mod">
        <pc:chgData name="Piyumika Kithulgoda Gamage" userId="8130ac14-9727-4963-a006-512f362f8357" providerId="ADAL" clId="{50192F47-01C1-4037-B942-6CFCB110E07F}" dt="2024-07-11T16:55:07.599" v="269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0192F47-01C1-4037-B942-6CFCB110E07F}" dt="2024-07-11T16:55:07.599" v="269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mod">
        <pc:chgData name="Piyumika Kithulgoda Gamage" userId="8130ac14-9727-4963-a006-512f362f8357" providerId="ADAL" clId="{50192F47-01C1-4037-B942-6CFCB110E07F}" dt="2024-07-11T16:47:52.838" v="219" actId="13900"/>
        <pc:sldMkLst>
          <pc:docMk/>
          <pc:sldMk cId="2330232883" sldId="356"/>
        </pc:sldMkLst>
        <pc:spChg chg="mod">
          <ac:chgData name="Piyumika Kithulgoda Gamage" userId="8130ac14-9727-4963-a006-512f362f8357" providerId="ADAL" clId="{50192F47-01C1-4037-B942-6CFCB110E07F}" dt="2024-07-11T16:47:18.823" v="211" actId="113"/>
          <ac:spMkLst>
            <pc:docMk/>
            <pc:sldMk cId="2330232883" sldId="356"/>
            <ac:spMk id="2" creationId="{CC34EFFC-E560-46EE-5C4E-2817192F6AC6}"/>
          </ac:spMkLst>
        </pc:spChg>
        <pc:spChg chg="mod">
          <ac:chgData name="Piyumika Kithulgoda Gamage" userId="8130ac14-9727-4963-a006-512f362f8357" providerId="ADAL" clId="{50192F47-01C1-4037-B942-6CFCB110E07F}" dt="2024-07-11T16:47:52.838" v="219" actId="13900"/>
          <ac:spMkLst>
            <pc:docMk/>
            <pc:sldMk cId="2330232883" sldId="356"/>
            <ac:spMk id="3" creationId="{5FC5616E-2FE1-ED46-11E5-D2C3D0BBAC0C}"/>
          </ac:spMkLst>
        </pc:spChg>
      </pc:sldChg>
      <pc:sldChg chg="del">
        <pc:chgData name="Piyumika Kithulgoda Gamage" userId="8130ac14-9727-4963-a006-512f362f8357" providerId="ADAL" clId="{50192F47-01C1-4037-B942-6CFCB110E07F}" dt="2024-07-11T16:50:46.230" v="235" actId="47"/>
        <pc:sldMkLst>
          <pc:docMk/>
          <pc:sldMk cId="2008956521" sldId="357"/>
        </pc:sldMkLst>
      </pc:sldChg>
      <pc:sldChg chg="modSp add mod modClrScheme chgLayout">
        <pc:chgData name="Piyumika Kithulgoda Gamage" userId="8130ac14-9727-4963-a006-512f362f8357" providerId="ADAL" clId="{50192F47-01C1-4037-B942-6CFCB110E07F}" dt="2024-07-11T16:50:22.339" v="234" actId="404"/>
        <pc:sldMkLst>
          <pc:docMk/>
          <pc:sldMk cId="3801757413" sldId="358"/>
        </pc:sldMkLst>
        <pc:spChg chg="mod">
          <ac:chgData name="Piyumika Kithulgoda Gamage" userId="8130ac14-9727-4963-a006-512f362f8357" providerId="ADAL" clId="{50192F47-01C1-4037-B942-6CFCB110E07F}" dt="2024-07-11T16:50:00.242" v="222" actId="26606"/>
          <ac:spMkLst>
            <pc:docMk/>
            <pc:sldMk cId="3801757413" sldId="358"/>
            <ac:spMk id="2" creationId="{CC34EFFC-E560-46EE-5C4E-2817192F6AC6}"/>
          </ac:spMkLst>
        </pc:spChg>
        <pc:spChg chg="mod">
          <ac:chgData name="Piyumika Kithulgoda Gamage" userId="8130ac14-9727-4963-a006-512f362f8357" providerId="ADAL" clId="{50192F47-01C1-4037-B942-6CFCB110E07F}" dt="2024-07-11T16:50:22.339" v="234" actId="404"/>
          <ac:spMkLst>
            <pc:docMk/>
            <pc:sldMk cId="3801757413" sldId="358"/>
            <ac:spMk id="3" creationId="{5FC5616E-2FE1-ED46-11E5-D2C3D0BBAC0C}"/>
          </ac:spMkLst>
        </pc:sp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08:28:00.017" v="554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7T08:28:00.017" v="55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7T08:26:03.219" v="55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DE7B6184-9587-4B50-BA05-DC4CD37FBB5B}" dt="2024-05-27T08:28:00.017" v="554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FEB00DED-F5F0-4593-8B5B-10F4C8FB51DC}"/>
    <pc:docChg chg="delSld modSld">
      <pc:chgData name="Piyumika Kithulgoda Gamage" userId="8130ac14-9727-4963-a006-512f362f8357" providerId="ADAL" clId="{FEB00DED-F5F0-4593-8B5B-10F4C8FB51DC}" dt="2024-05-27T09:01:47.439" v="30" actId="47"/>
      <pc:docMkLst>
        <pc:docMk/>
      </pc:docMkLst>
      <pc:sldChg chg="del">
        <pc:chgData name="Piyumika Kithulgoda Gamage" userId="8130ac14-9727-4963-a006-512f362f8357" providerId="ADAL" clId="{FEB00DED-F5F0-4593-8B5B-10F4C8FB51DC}" dt="2024-05-27T09:01:47.439" v="30" actId="47"/>
        <pc:sldMkLst>
          <pc:docMk/>
          <pc:sldMk cId="109857222" sldId="256"/>
        </pc:sldMkLst>
      </pc:sldChg>
      <pc:sldChg chg="del">
        <pc:chgData name="Piyumika Kithulgoda Gamage" userId="8130ac14-9727-4963-a006-512f362f8357" providerId="ADAL" clId="{FEB00DED-F5F0-4593-8B5B-10F4C8FB51DC}" dt="2024-05-27T09:01:45.546" v="3" actId="47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FEB00DED-F5F0-4593-8B5B-10F4C8FB51DC}" dt="2024-05-27T09:01:47.382" v="28" actId="47"/>
        <pc:sldMkLst>
          <pc:docMk/>
          <pc:sldMk cId="3488284326" sldId="261"/>
        </pc:sldMkLst>
      </pc:sldChg>
      <pc:sldChg chg="del">
        <pc:chgData name="Piyumika Kithulgoda Gamage" userId="8130ac14-9727-4963-a006-512f362f8357" providerId="ADAL" clId="{FEB00DED-F5F0-4593-8B5B-10F4C8FB51DC}" dt="2024-05-27T09:01:46.113" v="4" actId="47"/>
        <pc:sldMkLst>
          <pc:docMk/>
          <pc:sldMk cId="3356958882" sldId="262"/>
        </pc:sldMkLst>
      </pc:sldChg>
      <pc:sldChg chg="del">
        <pc:chgData name="Piyumika Kithulgoda Gamage" userId="8130ac14-9727-4963-a006-512f362f8357" providerId="ADAL" clId="{FEB00DED-F5F0-4593-8B5B-10F4C8FB51DC}" dt="2024-05-27T09:01:46.884" v="13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FEB00DED-F5F0-4593-8B5B-10F4C8FB51DC}" dt="2024-05-27T09:01:46.647" v="6" actId="47"/>
        <pc:sldMkLst>
          <pc:docMk/>
          <pc:sldMk cId="2713601392" sldId="264"/>
        </pc:sldMkLst>
      </pc:sldChg>
      <pc:sldChg chg="del">
        <pc:chgData name="Piyumika Kithulgoda Gamage" userId="8130ac14-9727-4963-a006-512f362f8357" providerId="ADAL" clId="{FEB00DED-F5F0-4593-8B5B-10F4C8FB51DC}" dt="2024-05-27T09:01:46.616" v="5" actId="47"/>
        <pc:sldMkLst>
          <pc:docMk/>
          <pc:sldMk cId="229798236" sldId="265"/>
        </pc:sldMkLst>
      </pc:sldChg>
      <pc:sldChg chg="del">
        <pc:chgData name="Piyumika Kithulgoda Gamage" userId="8130ac14-9727-4963-a006-512f362f8357" providerId="ADAL" clId="{FEB00DED-F5F0-4593-8B5B-10F4C8FB51DC}" dt="2024-05-27T09:01:46.679" v="7" actId="47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FEB00DED-F5F0-4593-8B5B-10F4C8FB51DC}" dt="2024-05-27T09:01:46.742" v="8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FEB00DED-F5F0-4593-8B5B-10F4C8FB51DC}" dt="2024-05-27T09:01:46.758" v="9" actId="4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FEB00DED-F5F0-4593-8B5B-10F4C8FB51DC}" dt="2024-05-27T09:01:46.774" v="10" actId="47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FEB00DED-F5F0-4593-8B5B-10F4C8FB51DC}" dt="2024-05-27T09:01:46.916" v="14" actId="47"/>
        <pc:sldMkLst>
          <pc:docMk/>
          <pc:sldMk cId="3310401795" sldId="271"/>
        </pc:sldMkLst>
      </pc:sldChg>
      <pc:sldChg chg="del">
        <pc:chgData name="Piyumika Kithulgoda Gamage" userId="8130ac14-9727-4963-a006-512f362f8357" providerId="ADAL" clId="{FEB00DED-F5F0-4593-8B5B-10F4C8FB51DC}" dt="2024-05-27T09:01:46.957" v="15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FEB00DED-F5F0-4593-8B5B-10F4C8FB51DC}" dt="2024-05-27T09:01:47.123" v="20" actId="4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FEB00DED-F5F0-4593-8B5B-10F4C8FB51DC}" dt="2024-05-27T09:01:46.979" v="16" actId="47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FEB00DED-F5F0-4593-8B5B-10F4C8FB51DC}" dt="2024-05-27T09:01:46.994" v="17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FEB00DED-F5F0-4593-8B5B-10F4C8FB51DC}" dt="2024-05-27T09:01:47.057" v="18" actId="47"/>
        <pc:sldMkLst>
          <pc:docMk/>
          <pc:sldMk cId="2015377298" sldId="276"/>
        </pc:sldMkLst>
      </pc:sldChg>
      <pc:sldChg chg="del">
        <pc:chgData name="Piyumika Kithulgoda Gamage" userId="8130ac14-9727-4963-a006-512f362f8357" providerId="ADAL" clId="{FEB00DED-F5F0-4593-8B5B-10F4C8FB51DC}" dt="2024-05-27T09:01:46.857" v="12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FEB00DED-F5F0-4593-8B5B-10F4C8FB51DC}" dt="2024-05-27T09:01:47.138" v="21" actId="4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FEB00DED-F5F0-4593-8B5B-10F4C8FB51DC}" dt="2024-05-27T09:01:47.249" v="24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FEB00DED-F5F0-4593-8B5B-10F4C8FB51DC}" dt="2024-05-27T09:01:47.265" v="25" actId="47"/>
        <pc:sldMkLst>
          <pc:docMk/>
          <pc:sldMk cId="794814726" sldId="280"/>
        </pc:sldMkLst>
      </pc:sldChg>
      <pc:sldChg chg="del">
        <pc:chgData name="Piyumika Kithulgoda Gamage" userId="8130ac14-9727-4963-a006-512f362f8357" providerId="ADAL" clId="{FEB00DED-F5F0-4593-8B5B-10F4C8FB51DC}" dt="2024-05-27T09:01:47.338" v="27" actId="47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EB00DED-F5F0-4593-8B5B-10F4C8FB51DC}" dt="2024-05-27T09:01:47.185" v="22" actId="47"/>
        <pc:sldMkLst>
          <pc:docMk/>
          <pc:sldMk cId="3892063893" sldId="284"/>
        </pc:sldMkLst>
      </pc:sldChg>
      <pc:sldChg chg="del">
        <pc:chgData name="Piyumika Kithulgoda Gamage" userId="8130ac14-9727-4963-a006-512f362f8357" providerId="ADAL" clId="{FEB00DED-F5F0-4593-8B5B-10F4C8FB51DC}" dt="2024-05-27T09:01:46.821" v="11" actId="47"/>
        <pc:sldMkLst>
          <pc:docMk/>
          <pc:sldMk cId="287629208" sldId="287"/>
        </pc:sldMkLst>
      </pc:sldChg>
      <pc:sldChg chg="del">
        <pc:chgData name="Piyumika Kithulgoda Gamage" userId="8130ac14-9727-4963-a006-512f362f8357" providerId="ADAL" clId="{FEB00DED-F5F0-4593-8B5B-10F4C8FB51DC}" dt="2024-05-27T09:01:47.077" v="19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FEB00DED-F5F0-4593-8B5B-10F4C8FB51DC}" dt="2024-05-27T09:01:47.312" v="26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FEB00DED-F5F0-4593-8B5B-10F4C8FB51DC}" dt="2024-05-27T09:01:47.234" v="23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FEB00DED-F5F0-4593-8B5B-10F4C8FB51DC}" dt="2024-05-27T09:01:47.407" v="29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FEB00DED-F5F0-4593-8B5B-10F4C8FB51DC}" dt="2024-05-27T08:47:06.176" v="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EB00DED-F5F0-4593-8B5B-10F4C8FB51DC}" dt="2024-05-27T08:47:06.176" v="2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5334B4D3-A9E7-4596-8792-C8CD8474A9EA}"/>
    <pc:docChg chg="custSel modSld">
      <pc:chgData name="Piyumika Kithulgoda Gamage" userId="8130ac14-9727-4963-a006-512f362f8357" providerId="ADAL" clId="{5334B4D3-A9E7-4596-8792-C8CD8474A9EA}" dt="2024-07-11T16:41:00.677" v="35" actId="20577"/>
      <pc:docMkLst>
        <pc:docMk/>
      </pc:docMkLst>
      <pc:sldChg chg="modSp mod">
        <pc:chgData name="Piyumika Kithulgoda Gamage" userId="8130ac14-9727-4963-a006-512f362f8357" providerId="ADAL" clId="{5334B4D3-A9E7-4596-8792-C8CD8474A9EA}" dt="2024-07-11T16:41:00.677" v="35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334B4D3-A9E7-4596-8792-C8CD8474A9EA}" dt="2024-07-11T16:41:00.677" v="35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">
        <pc:chgData name="Piyumika Kithulgoda Gamage" userId="8130ac14-9727-4963-a006-512f362f8357" providerId="ADAL" clId="{5334B4D3-A9E7-4596-8792-C8CD8474A9EA}" dt="2024-07-11T16:40:14.790" v="2" actId="403"/>
        <pc:sldMkLst>
          <pc:docMk/>
          <pc:sldMk cId="2329719983" sldId="355"/>
        </pc:sldMkLst>
        <pc:spChg chg="mod">
          <ac:chgData name="Piyumika Kithulgoda Gamage" userId="8130ac14-9727-4963-a006-512f362f8357" providerId="ADAL" clId="{5334B4D3-A9E7-4596-8792-C8CD8474A9EA}" dt="2024-07-11T16:40:14.790" v="2" actId="403"/>
          <ac:spMkLst>
            <pc:docMk/>
            <pc:sldMk cId="2329719983" sldId="355"/>
            <ac:spMk id="3" creationId="{D3F1490F-0763-017E-9493-52EBD2A90B0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9- Session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Revision and </a:t>
            </a:r>
            <a:r>
              <a:rPr lang="en-GB" altLang="en-US" sz="4000">
                <a:solidFill>
                  <a:srgbClr val="FFFF00"/>
                </a:solidFill>
              </a:rPr>
              <a:t>Mock Test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BA6FA-353E-D99F-DA2B-9393761BC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Revision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1490F-0763-017E-9493-52EBD2A90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Let's recap the topics we discussed: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Introduction to Global Business Environment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Globalisation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Application of Business Models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PESTLE Analysis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Porter’s Five Forces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Global Value Chain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Microeconomics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Macroeconomics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International Trade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Features of International Trade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Reasons for Organisations to Engage in International Trade</a:t>
            </a:r>
          </a:p>
        </p:txBody>
      </p:sp>
    </p:spTree>
    <p:extLst>
      <p:ext uri="{BB962C8B-B14F-4D97-AF65-F5344CB8AC3E}">
        <p14:creationId xmlns:p14="http://schemas.microsoft.com/office/powerpoint/2010/main" val="2329719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3200" b="1" dirty="0"/>
              <a:t>Instructions for Online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 wrap="square" anchor="t">
            <a:noAutofit/>
          </a:bodyPr>
          <a:lstStyle/>
          <a:p>
            <a:pPr marL="0" indent="0" algn="just">
              <a:buNone/>
            </a:pPr>
            <a:r>
              <a:rPr lang="en-GB" sz="2400" b="1" dirty="0"/>
              <a:t>Mock Test Details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Format:</a:t>
            </a:r>
            <a:r>
              <a:rPr lang="en-GB" sz="2400" dirty="0"/>
              <a:t> Written exam with 25 multiple-choice questions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Duration:</a:t>
            </a:r>
            <a:r>
              <a:rPr lang="en-GB" sz="2400" dirty="0"/>
              <a:t> 60 minutes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Marks:</a:t>
            </a:r>
            <a:r>
              <a:rPr lang="en-GB" sz="2400" dirty="0"/>
              <a:t> Each question carries 2 marks. All questions must be answered.</a:t>
            </a:r>
          </a:p>
          <a:p>
            <a:pPr marL="0" indent="0" algn="just">
              <a:buNone/>
            </a:pPr>
            <a:endParaRPr lang="en-GB" sz="2400" b="1" dirty="0"/>
          </a:p>
          <a:p>
            <a:pPr marL="0" indent="0" algn="just">
              <a:buNone/>
            </a:pPr>
            <a:r>
              <a:rPr lang="en-GB" sz="2400" b="1" dirty="0"/>
              <a:t>Important Information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Date:</a:t>
            </a:r>
            <a:r>
              <a:rPr lang="en-GB" sz="2400" dirty="0"/>
              <a:t> 17th August (Week 10)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Location:</a:t>
            </a:r>
            <a:r>
              <a:rPr lang="en-GB" sz="2400" dirty="0"/>
              <a:t> On campus. Please attend at your usual class starting time.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Coverage:</a:t>
            </a:r>
            <a:r>
              <a:rPr lang="en-GB" sz="2400" dirty="0"/>
              <a:t> The test will assess knowledge of the lessons covered during the first seven weeks of the course.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wrap="square" anchor="t">
            <a:normAutofit/>
          </a:bodyPr>
          <a:lstStyle/>
          <a:p>
            <a:r>
              <a:rPr lang="en-GB" b="1" dirty="0"/>
              <a:t>Mock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008111"/>
          </a:xfrm>
        </p:spPr>
        <p:txBody>
          <a:bodyPr wrap="square" anchor="b">
            <a:noAutofit/>
          </a:bodyPr>
          <a:lstStyle/>
          <a:p>
            <a:pPr marL="0" indent="0">
              <a:buNone/>
            </a:pPr>
            <a:r>
              <a:rPr lang="en-GB" sz="5400" b="1" dirty="0"/>
              <a:t>This is the time for a mock test</a:t>
            </a:r>
          </a:p>
        </p:txBody>
      </p:sp>
    </p:spTree>
    <p:extLst>
      <p:ext uri="{BB962C8B-B14F-4D97-AF65-F5344CB8AC3E}">
        <p14:creationId xmlns:p14="http://schemas.microsoft.com/office/powerpoint/2010/main" val="38017574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141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Aharoni</vt:lpstr>
      <vt:lpstr>Arial</vt:lpstr>
      <vt:lpstr>Myriad Pro</vt:lpstr>
      <vt:lpstr>Verdana</vt:lpstr>
      <vt:lpstr>20140311PresentationUWTSDTemplate</vt:lpstr>
      <vt:lpstr>LCBB4010</vt:lpstr>
      <vt:lpstr>Revision</vt:lpstr>
      <vt:lpstr>Instructions for Online Test</vt:lpstr>
      <vt:lpstr>Mock Test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2024-07-11T16:55:10Z</dcterms:modified>
</cp:coreProperties>
</file>