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sldIdLst>
    <p:sldId id="257" r:id="rId5"/>
    <p:sldId id="260" r:id="rId6"/>
    <p:sldId id="261" r:id="rId7"/>
    <p:sldId id="269" r:id="rId8"/>
    <p:sldId id="262" r:id="rId9"/>
    <p:sldId id="263" r:id="rId10"/>
    <p:sldId id="265" r:id="rId11"/>
    <p:sldId id="266" r:id="rId12"/>
    <p:sldId id="270" r:id="rId13"/>
    <p:sldId id="273" r:id="rId14"/>
    <p:sldId id="258"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F64A02-BA06-42C3-864F-7A09485A3016}" v="52" dt="2026-03-22T11:08:46.2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70" d="100"/>
          <a:sy n="70" d="100"/>
        </p:scale>
        <p:origin x="1023" y="4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wena Diaz Valiente (2442792)" userId="7740e7da-5440-459c-acb8-6bd6df679a9d" providerId="ADAL" clId="{8CAB59AE-56CB-4790-AA2A-24EEACEDC39A}"/>
    <pc:docChg chg="undo custSel addSld delSld modSld modMainMaster modNotesMaster">
      <pc:chgData name="Rowena Diaz Valiente (2442792)" userId="7740e7da-5440-459c-acb8-6bd6df679a9d" providerId="ADAL" clId="{8CAB59AE-56CB-4790-AA2A-24EEACEDC39A}" dt="2026-03-22T14:10:05.227" v="4318" actId="20577"/>
      <pc:docMkLst>
        <pc:docMk/>
      </pc:docMkLst>
      <pc:sldChg chg="addSp modSp mod setBg modNotes">
        <pc:chgData name="Rowena Diaz Valiente (2442792)" userId="7740e7da-5440-459c-acb8-6bd6df679a9d" providerId="ADAL" clId="{8CAB59AE-56CB-4790-AA2A-24EEACEDC39A}" dt="2026-03-22T09:52:45.974" v="8" actId="26606"/>
        <pc:sldMkLst>
          <pc:docMk/>
          <pc:sldMk cId="2465510357" sldId="257"/>
        </pc:sldMkLst>
        <pc:spChg chg="mod">
          <ac:chgData name="Rowena Diaz Valiente (2442792)" userId="7740e7da-5440-459c-acb8-6bd6df679a9d" providerId="ADAL" clId="{8CAB59AE-56CB-4790-AA2A-24EEACEDC39A}" dt="2026-03-22T09:52:45.974" v="8" actId="26606"/>
          <ac:spMkLst>
            <pc:docMk/>
            <pc:sldMk cId="2465510357" sldId="257"/>
            <ac:spMk id="2" creationId="{DA2D9CAF-62E4-A56C-BC72-03583E71A03A}"/>
          </ac:spMkLst>
        </pc:spChg>
        <pc:spChg chg="mod">
          <ac:chgData name="Rowena Diaz Valiente (2442792)" userId="7740e7da-5440-459c-acb8-6bd6df679a9d" providerId="ADAL" clId="{8CAB59AE-56CB-4790-AA2A-24EEACEDC39A}" dt="2026-03-22T09:52:45.974" v="8" actId="26606"/>
          <ac:spMkLst>
            <pc:docMk/>
            <pc:sldMk cId="2465510357" sldId="257"/>
            <ac:spMk id="3" creationId="{8FC115E9-2559-9124-E2DA-727C7D7E63C8}"/>
          </ac:spMkLst>
        </pc:spChg>
        <pc:spChg chg="mod ord">
          <ac:chgData name="Rowena Diaz Valiente (2442792)" userId="7740e7da-5440-459c-acb8-6bd6df679a9d" providerId="ADAL" clId="{8CAB59AE-56CB-4790-AA2A-24EEACEDC39A}" dt="2026-03-22T09:52:45.974" v="8" actId="26606"/>
          <ac:spMkLst>
            <pc:docMk/>
            <pc:sldMk cId="2465510357" sldId="257"/>
            <ac:spMk id="4" creationId="{0DB5D689-0DBF-6610-F166-1771F1505D35}"/>
          </ac:spMkLst>
        </pc:spChg>
        <pc:spChg chg="add">
          <ac:chgData name="Rowena Diaz Valiente (2442792)" userId="7740e7da-5440-459c-acb8-6bd6df679a9d" providerId="ADAL" clId="{8CAB59AE-56CB-4790-AA2A-24EEACEDC39A}" dt="2026-03-22T09:52:45.974" v="8" actId="26606"/>
          <ac:spMkLst>
            <pc:docMk/>
            <pc:sldMk cId="2465510357" sldId="257"/>
            <ac:spMk id="1031" creationId="{50D1D739-EDC4-4BE6-A073-9B157E1F9069}"/>
          </ac:spMkLst>
        </pc:spChg>
        <pc:spChg chg="add">
          <ac:chgData name="Rowena Diaz Valiente (2442792)" userId="7740e7da-5440-459c-acb8-6bd6df679a9d" providerId="ADAL" clId="{8CAB59AE-56CB-4790-AA2A-24EEACEDC39A}" dt="2026-03-22T09:52:45.974" v="8" actId="26606"/>
          <ac:spMkLst>
            <pc:docMk/>
            <pc:sldMk cId="2465510357" sldId="257"/>
            <ac:spMk id="1033" creationId="{6CDD35A4-E546-4AF3-A8B9-AC24C5C9FA70}"/>
          </ac:spMkLst>
        </pc:spChg>
        <pc:picChg chg="mod">
          <ac:chgData name="Rowena Diaz Valiente (2442792)" userId="7740e7da-5440-459c-acb8-6bd6df679a9d" providerId="ADAL" clId="{8CAB59AE-56CB-4790-AA2A-24EEACEDC39A}" dt="2026-03-22T09:52:45.974" v="8" actId="26606"/>
          <ac:picMkLst>
            <pc:docMk/>
            <pc:sldMk cId="2465510357" sldId="257"/>
            <ac:picMk id="1026" creationId="{DB4E5486-661A-3A58-C6BA-CF20E456C34A}"/>
          </ac:picMkLst>
        </pc:picChg>
      </pc:sldChg>
      <pc:sldChg chg="addSp delSp modSp mod setBg">
        <pc:chgData name="Rowena Diaz Valiente (2442792)" userId="7740e7da-5440-459c-acb8-6bd6df679a9d" providerId="ADAL" clId="{8CAB59AE-56CB-4790-AA2A-24EEACEDC39A}" dt="2026-03-22T11:03:31.506" v="472" actId="26606"/>
        <pc:sldMkLst>
          <pc:docMk/>
          <pc:sldMk cId="4116388871" sldId="258"/>
        </pc:sldMkLst>
        <pc:spChg chg="mod">
          <ac:chgData name="Rowena Diaz Valiente (2442792)" userId="7740e7da-5440-459c-acb8-6bd6df679a9d" providerId="ADAL" clId="{8CAB59AE-56CB-4790-AA2A-24EEACEDC39A}" dt="2026-03-22T11:03:31.506" v="472" actId="26606"/>
          <ac:spMkLst>
            <pc:docMk/>
            <pc:sldMk cId="4116388871" sldId="258"/>
            <ac:spMk id="2" creationId="{2A4AD9C4-2521-DCB7-1E6E-1EC3A3E54ABB}"/>
          </ac:spMkLst>
        </pc:spChg>
        <pc:spChg chg="mod">
          <ac:chgData name="Rowena Diaz Valiente (2442792)" userId="7740e7da-5440-459c-acb8-6bd6df679a9d" providerId="ADAL" clId="{8CAB59AE-56CB-4790-AA2A-24EEACEDC39A}" dt="2026-03-22T11:03:31.506" v="472" actId="26606"/>
          <ac:spMkLst>
            <pc:docMk/>
            <pc:sldMk cId="4116388871" sldId="258"/>
            <ac:spMk id="3" creationId="{0C0A1F15-2B6F-3DC4-0A13-B27D439F2F08}"/>
          </ac:spMkLst>
        </pc:spChg>
        <pc:spChg chg="add del">
          <ac:chgData name="Rowena Diaz Valiente (2442792)" userId="7740e7da-5440-459c-acb8-6bd6df679a9d" providerId="ADAL" clId="{8CAB59AE-56CB-4790-AA2A-24EEACEDC39A}" dt="2026-03-22T11:03:31.506" v="472" actId="26606"/>
          <ac:spMkLst>
            <pc:docMk/>
            <pc:sldMk cId="4116388871" sldId="258"/>
            <ac:spMk id="8" creationId="{1BB867FF-FC45-48F7-8104-F89BE54909F1}"/>
          </ac:spMkLst>
        </pc:spChg>
        <pc:spChg chg="add del">
          <ac:chgData name="Rowena Diaz Valiente (2442792)" userId="7740e7da-5440-459c-acb8-6bd6df679a9d" providerId="ADAL" clId="{8CAB59AE-56CB-4790-AA2A-24EEACEDC39A}" dt="2026-03-22T11:03:31.506" v="472" actId="26606"/>
          <ac:spMkLst>
            <pc:docMk/>
            <pc:sldMk cId="4116388871" sldId="258"/>
            <ac:spMk id="10" creationId="{8BB56887-D0D5-4F0C-9E19-7247EB83C8B7}"/>
          </ac:spMkLst>
        </pc:spChg>
        <pc:spChg chg="add del">
          <ac:chgData name="Rowena Diaz Valiente (2442792)" userId="7740e7da-5440-459c-acb8-6bd6df679a9d" providerId="ADAL" clId="{8CAB59AE-56CB-4790-AA2A-24EEACEDC39A}" dt="2026-03-22T11:03:31.506" v="472" actId="26606"/>
          <ac:spMkLst>
            <pc:docMk/>
            <pc:sldMk cId="4116388871" sldId="258"/>
            <ac:spMk id="12" creationId="{081E4A58-353D-44AE-B2FC-2A74E2E400F7}"/>
          </ac:spMkLst>
        </pc:spChg>
        <pc:spChg chg="add">
          <ac:chgData name="Rowena Diaz Valiente (2442792)" userId="7740e7da-5440-459c-acb8-6bd6df679a9d" providerId="ADAL" clId="{8CAB59AE-56CB-4790-AA2A-24EEACEDC39A}" dt="2026-03-22T11:03:31.506" v="472" actId="26606"/>
          <ac:spMkLst>
            <pc:docMk/>
            <pc:sldMk cId="4116388871" sldId="258"/>
            <ac:spMk id="17" creationId="{D038248A-211C-4EEC-8401-C761B929FB52}"/>
          </ac:spMkLst>
        </pc:spChg>
        <pc:spChg chg="add">
          <ac:chgData name="Rowena Diaz Valiente (2442792)" userId="7740e7da-5440-459c-acb8-6bd6df679a9d" providerId="ADAL" clId="{8CAB59AE-56CB-4790-AA2A-24EEACEDC39A}" dt="2026-03-22T11:03:31.506" v="472" actId="26606"/>
          <ac:spMkLst>
            <pc:docMk/>
            <pc:sldMk cId="4116388871" sldId="258"/>
            <ac:spMk id="19" creationId="{C30A849F-66D9-40C8-BEC8-35AFF8F4568F}"/>
          </ac:spMkLst>
        </pc:spChg>
        <pc:grpChg chg="add">
          <ac:chgData name="Rowena Diaz Valiente (2442792)" userId="7740e7da-5440-459c-acb8-6bd6df679a9d" providerId="ADAL" clId="{8CAB59AE-56CB-4790-AA2A-24EEACEDC39A}" dt="2026-03-22T11:03:31.506" v="472" actId="26606"/>
          <ac:grpSpMkLst>
            <pc:docMk/>
            <pc:sldMk cId="4116388871" sldId="258"/>
            <ac:grpSpMk id="21" creationId="{04542298-A2B1-480F-A11C-A40EDD19B857}"/>
          </ac:grpSpMkLst>
        </pc:grpChg>
        <pc:grpChg chg="add">
          <ac:chgData name="Rowena Diaz Valiente (2442792)" userId="7740e7da-5440-459c-acb8-6bd6df679a9d" providerId="ADAL" clId="{8CAB59AE-56CB-4790-AA2A-24EEACEDC39A}" dt="2026-03-22T11:03:31.506" v="472" actId="26606"/>
          <ac:grpSpMkLst>
            <pc:docMk/>
            <pc:sldMk cId="4116388871" sldId="258"/>
            <ac:grpSpMk id="27" creationId="{2A5C9C35-2375-49EB-B99C-17C87D42FE7C}"/>
          </ac:grpSpMkLst>
        </pc:grpChg>
      </pc:sldChg>
      <pc:sldChg chg="addSp delSp modSp mod setBg">
        <pc:chgData name="Rowena Diaz Valiente (2442792)" userId="7740e7da-5440-459c-acb8-6bd6df679a9d" providerId="ADAL" clId="{8CAB59AE-56CB-4790-AA2A-24EEACEDC39A}" dt="2026-03-22T09:56:04.265" v="21" actId="255"/>
        <pc:sldMkLst>
          <pc:docMk/>
          <pc:sldMk cId="2026464702" sldId="260"/>
        </pc:sldMkLst>
        <pc:spChg chg="mod">
          <ac:chgData name="Rowena Diaz Valiente (2442792)" userId="7740e7da-5440-459c-acb8-6bd6df679a9d" providerId="ADAL" clId="{8CAB59AE-56CB-4790-AA2A-24EEACEDC39A}" dt="2026-03-22T09:55:33.767" v="17" actId="26606"/>
          <ac:spMkLst>
            <pc:docMk/>
            <pc:sldMk cId="2026464702" sldId="260"/>
            <ac:spMk id="2" creationId="{4E214A70-5211-51B5-B746-070EBD93A7CD}"/>
          </ac:spMkLst>
        </pc:spChg>
        <pc:spChg chg="mod">
          <ac:chgData name="Rowena Diaz Valiente (2442792)" userId="7740e7da-5440-459c-acb8-6bd6df679a9d" providerId="ADAL" clId="{8CAB59AE-56CB-4790-AA2A-24EEACEDC39A}" dt="2026-03-22T09:56:04.265" v="21" actId="255"/>
          <ac:spMkLst>
            <pc:docMk/>
            <pc:sldMk cId="2026464702" sldId="260"/>
            <ac:spMk id="3" creationId="{799BC478-0A2F-B15F-E8C5-745BBFB0D83A}"/>
          </ac:spMkLst>
        </pc:spChg>
        <pc:spChg chg="add del">
          <ac:chgData name="Rowena Diaz Valiente (2442792)" userId="7740e7da-5440-459c-acb8-6bd6df679a9d" providerId="ADAL" clId="{8CAB59AE-56CB-4790-AA2A-24EEACEDC39A}" dt="2026-03-22T09:55:33.767" v="17" actId="26606"/>
          <ac:spMkLst>
            <pc:docMk/>
            <pc:sldMk cId="2026464702" sldId="260"/>
            <ac:spMk id="8" creationId="{A2679492-7988-4050-9056-542444452411}"/>
          </ac:spMkLst>
        </pc:spChg>
        <pc:spChg chg="add del">
          <ac:chgData name="Rowena Diaz Valiente (2442792)" userId="7740e7da-5440-459c-acb8-6bd6df679a9d" providerId="ADAL" clId="{8CAB59AE-56CB-4790-AA2A-24EEACEDC39A}" dt="2026-03-22T09:55:33.767" v="17" actId="26606"/>
          <ac:spMkLst>
            <pc:docMk/>
            <pc:sldMk cId="2026464702" sldId="260"/>
            <ac:spMk id="10" creationId="{B091B163-7D61-4891-ABCF-5C13D9C418D0}"/>
          </ac:spMkLst>
        </pc:spChg>
        <pc:spChg chg="add">
          <ac:chgData name="Rowena Diaz Valiente (2442792)" userId="7740e7da-5440-459c-acb8-6bd6df679a9d" providerId="ADAL" clId="{8CAB59AE-56CB-4790-AA2A-24EEACEDC39A}" dt="2026-03-22T09:55:33.767" v="17" actId="26606"/>
          <ac:spMkLst>
            <pc:docMk/>
            <pc:sldMk cId="2026464702" sldId="260"/>
            <ac:spMk id="22" creationId="{907EF6B7-1338-4443-8C46-6A318D952DFD}"/>
          </ac:spMkLst>
        </pc:spChg>
        <pc:spChg chg="add">
          <ac:chgData name="Rowena Diaz Valiente (2442792)" userId="7740e7da-5440-459c-acb8-6bd6df679a9d" providerId="ADAL" clId="{8CAB59AE-56CB-4790-AA2A-24EEACEDC39A}" dt="2026-03-22T09:55:33.767" v="17" actId="26606"/>
          <ac:spMkLst>
            <pc:docMk/>
            <pc:sldMk cId="2026464702" sldId="260"/>
            <ac:spMk id="24" creationId="{DAAE4CDD-124C-4DCF-9584-B6033B545DD5}"/>
          </ac:spMkLst>
        </pc:spChg>
        <pc:spChg chg="add">
          <ac:chgData name="Rowena Diaz Valiente (2442792)" userId="7740e7da-5440-459c-acb8-6bd6df679a9d" providerId="ADAL" clId="{8CAB59AE-56CB-4790-AA2A-24EEACEDC39A}" dt="2026-03-22T09:55:33.767" v="17" actId="26606"/>
          <ac:spMkLst>
            <pc:docMk/>
            <pc:sldMk cId="2026464702" sldId="260"/>
            <ac:spMk id="26" creationId="{081E4A58-353D-44AE-B2FC-2A74E2E400F7}"/>
          </ac:spMkLst>
        </pc:spChg>
        <pc:grpChg chg="add del">
          <ac:chgData name="Rowena Diaz Valiente (2442792)" userId="7740e7da-5440-459c-acb8-6bd6df679a9d" providerId="ADAL" clId="{8CAB59AE-56CB-4790-AA2A-24EEACEDC39A}" dt="2026-03-22T09:55:33.767" v="17" actId="26606"/>
          <ac:grpSpMkLst>
            <pc:docMk/>
            <pc:sldMk cId="2026464702" sldId="260"/>
            <ac:grpSpMk id="12" creationId="{0474DF76-993E-44DE-AFB0-C416182ACECF}"/>
          </ac:grpSpMkLst>
        </pc:grpChg>
        <pc:cxnChg chg="add del">
          <ac:chgData name="Rowena Diaz Valiente (2442792)" userId="7740e7da-5440-459c-acb8-6bd6df679a9d" providerId="ADAL" clId="{8CAB59AE-56CB-4790-AA2A-24EEACEDC39A}" dt="2026-03-22T09:55:33.767" v="17" actId="26606"/>
          <ac:cxnSpMkLst>
            <pc:docMk/>
            <pc:sldMk cId="2026464702" sldId="260"/>
            <ac:cxnSpMk id="17" creationId="{C49DA8F6-BCC1-4447-B54C-57856834B94B}"/>
          </ac:cxnSpMkLst>
        </pc:cxnChg>
      </pc:sldChg>
      <pc:sldChg chg="addSp delSp modSp mod setBg">
        <pc:chgData name="Rowena Diaz Valiente (2442792)" userId="7740e7da-5440-459c-acb8-6bd6df679a9d" providerId="ADAL" clId="{8CAB59AE-56CB-4790-AA2A-24EEACEDC39A}" dt="2026-03-22T10:02:22.303" v="40" actId="26606"/>
        <pc:sldMkLst>
          <pc:docMk/>
          <pc:sldMk cId="4127038036" sldId="261"/>
        </pc:sldMkLst>
        <pc:spChg chg="mod">
          <ac:chgData name="Rowena Diaz Valiente (2442792)" userId="7740e7da-5440-459c-acb8-6bd6df679a9d" providerId="ADAL" clId="{8CAB59AE-56CB-4790-AA2A-24EEACEDC39A}" dt="2026-03-22T10:02:22.303" v="40" actId="26606"/>
          <ac:spMkLst>
            <pc:docMk/>
            <pc:sldMk cId="4127038036" sldId="261"/>
            <ac:spMk id="2" creationId="{A273BDF6-BABB-71C6-7396-DF84179FEA8D}"/>
          </ac:spMkLst>
        </pc:spChg>
        <pc:spChg chg="mod">
          <ac:chgData name="Rowena Diaz Valiente (2442792)" userId="7740e7da-5440-459c-acb8-6bd6df679a9d" providerId="ADAL" clId="{8CAB59AE-56CB-4790-AA2A-24EEACEDC39A}" dt="2026-03-22T10:02:22.303" v="40" actId="26606"/>
          <ac:spMkLst>
            <pc:docMk/>
            <pc:sldMk cId="4127038036" sldId="261"/>
            <ac:spMk id="3" creationId="{6668AEF0-EB57-050D-91DA-FC1F682D1060}"/>
          </ac:spMkLst>
        </pc:spChg>
        <pc:spChg chg="add del">
          <ac:chgData name="Rowena Diaz Valiente (2442792)" userId="7740e7da-5440-459c-acb8-6bd6df679a9d" providerId="ADAL" clId="{8CAB59AE-56CB-4790-AA2A-24EEACEDC39A}" dt="2026-03-22T10:02:22.303" v="40" actId="26606"/>
          <ac:spMkLst>
            <pc:docMk/>
            <pc:sldMk cId="4127038036" sldId="261"/>
            <ac:spMk id="8" creationId="{1BB867FF-FC45-48F7-8104-F89BE54909F1}"/>
          </ac:spMkLst>
        </pc:spChg>
        <pc:spChg chg="add del">
          <ac:chgData name="Rowena Diaz Valiente (2442792)" userId="7740e7da-5440-459c-acb8-6bd6df679a9d" providerId="ADAL" clId="{8CAB59AE-56CB-4790-AA2A-24EEACEDC39A}" dt="2026-03-22T10:02:22.303" v="40" actId="26606"/>
          <ac:spMkLst>
            <pc:docMk/>
            <pc:sldMk cId="4127038036" sldId="261"/>
            <ac:spMk id="10" creationId="{8BB56887-D0D5-4F0C-9E19-7247EB83C8B7}"/>
          </ac:spMkLst>
        </pc:spChg>
        <pc:spChg chg="add del">
          <ac:chgData name="Rowena Diaz Valiente (2442792)" userId="7740e7da-5440-459c-acb8-6bd6df679a9d" providerId="ADAL" clId="{8CAB59AE-56CB-4790-AA2A-24EEACEDC39A}" dt="2026-03-22T10:02:22.303" v="40" actId="26606"/>
          <ac:spMkLst>
            <pc:docMk/>
            <pc:sldMk cId="4127038036" sldId="261"/>
            <ac:spMk id="12" creationId="{081E4A58-353D-44AE-B2FC-2A74E2E400F7}"/>
          </ac:spMkLst>
        </pc:spChg>
        <pc:spChg chg="add">
          <ac:chgData name="Rowena Diaz Valiente (2442792)" userId="7740e7da-5440-459c-acb8-6bd6df679a9d" providerId="ADAL" clId="{8CAB59AE-56CB-4790-AA2A-24EEACEDC39A}" dt="2026-03-22T10:02:22.303" v="40" actId="26606"/>
          <ac:spMkLst>
            <pc:docMk/>
            <pc:sldMk cId="4127038036" sldId="261"/>
            <ac:spMk id="18" creationId="{C0763A76-9F1C-4FC5-82B7-DD475DA461B2}"/>
          </ac:spMkLst>
        </pc:spChg>
        <pc:spChg chg="add">
          <ac:chgData name="Rowena Diaz Valiente (2442792)" userId="7740e7da-5440-459c-acb8-6bd6df679a9d" providerId="ADAL" clId="{8CAB59AE-56CB-4790-AA2A-24EEACEDC39A}" dt="2026-03-22T10:02:22.303" v="40" actId="26606"/>
          <ac:spMkLst>
            <pc:docMk/>
            <pc:sldMk cId="4127038036" sldId="261"/>
            <ac:spMk id="20" creationId="{E81BF4F6-F2CF-4984-9D14-D6966D92F99F}"/>
          </ac:spMkLst>
        </pc:spChg>
        <pc:picChg chg="add">
          <ac:chgData name="Rowena Diaz Valiente (2442792)" userId="7740e7da-5440-459c-acb8-6bd6df679a9d" providerId="ADAL" clId="{8CAB59AE-56CB-4790-AA2A-24EEACEDC39A}" dt="2026-03-22T10:02:22.303" v="40" actId="26606"/>
          <ac:picMkLst>
            <pc:docMk/>
            <pc:sldMk cId="4127038036" sldId="261"/>
            <ac:picMk id="14" creationId="{5B601547-F0D1-3162-5881-EEFBCDFBB970}"/>
          </ac:picMkLst>
        </pc:picChg>
      </pc:sldChg>
      <pc:sldChg chg="addSp modSp mod setBg">
        <pc:chgData name="Rowena Diaz Valiente (2442792)" userId="7740e7da-5440-459c-acb8-6bd6df679a9d" providerId="ADAL" clId="{8CAB59AE-56CB-4790-AA2A-24EEACEDC39A}" dt="2026-03-22T10:10:18.982" v="116" actId="27636"/>
        <pc:sldMkLst>
          <pc:docMk/>
          <pc:sldMk cId="3278083919" sldId="262"/>
        </pc:sldMkLst>
        <pc:spChg chg="mod">
          <ac:chgData name="Rowena Diaz Valiente (2442792)" userId="7740e7da-5440-459c-acb8-6bd6df679a9d" providerId="ADAL" clId="{8CAB59AE-56CB-4790-AA2A-24EEACEDC39A}" dt="2026-03-22T10:06:46.897" v="107" actId="26606"/>
          <ac:spMkLst>
            <pc:docMk/>
            <pc:sldMk cId="3278083919" sldId="262"/>
            <ac:spMk id="2" creationId="{C31231C0-39F1-6842-4AE4-EE1A8CC16331}"/>
          </ac:spMkLst>
        </pc:spChg>
        <pc:spChg chg="mod">
          <ac:chgData name="Rowena Diaz Valiente (2442792)" userId="7740e7da-5440-459c-acb8-6bd6df679a9d" providerId="ADAL" clId="{8CAB59AE-56CB-4790-AA2A-24EEACEDC39A}" dt="2026-03-22T10:10:18.982" v="116" actId="27636"/>
          <ac:spMkLst>
            <pc:docMk/>
            <pc:sldMk cId="3278083919" sldId="262"/>
            <ac:spMk id="3" creationId="{6058348F-ABC9-FB76-4512-70835A557694}"/>
          </ac:spMkLst>
        </pc:spChg>
        <pc:spChg chg="add">
          <ac:chgData name="Rowena Diaz Valiente (2442792)" userId="7740e7da-5440-459c-acb8-6bd6df679a9d" providerId="ADAL" clId="{8CAB59AE-56CB-4790-AA2A-24EEACEDC39A}" dt="2026-03-22T10:06:46.897" v="107" actId="26606"/>
          <ac:spMkLst>
            <pc:docMk/>
            <pc:sldMk cId="3278083919" sldId="262"/>
            <ac:spMk id="9" creationId="{9F7D5CDA-D291-4307-BF55-1381FED29634}"/>
          </ac:spMkLst>
        </pc:spChg>
        <pc:picChg chg="add">
          <ac:chgData name="Rowena Diaz Valiente (2442792)" userId="7740e7da-5440-459c-acb8-6bd6df679a9d" providerId="ADAL" clId="{8CAB59AE-56CB-4790-AA2A-24EEACEDC39A}" dt="2026-03-22T10:06:46.897" v="107" actId="26606"/>
          <ac:picMkLst>
            <pc:docMk/>
            <pc:sldMk cId="3278083919" sldId="262"/>
            <ac:picMk id="5" creationId="{CB389161-C036-A00B-5851-9AF894EC80AE}"/>
          </ac:picMkLst>
        </pc:picChg>
      </pc:sldChg>
      <pc:sldChg chg="addSp modSp mod setBg">
        <pc:chgData name="Rowena Diaz Valiente (2442792)" userId="7740e7da-5440-459c-acb8-6bd6df679a9d" providerId="ADAL" clId="{8CAB59AE-56CB-4790-AA2A-24EEACEDC39A}" dt="2026-03-22T10:11:29.356" v="118" actId="27636"/>
        <pc:sldMkLst>
          <pc:docMk/>
          <pc:sldMk cId="4159917448" sldId="263"/>
        </pc:sldMkLst>
        <pc:spChg chg="mod">
          <ac:chgData name="Rowena Diaz Valiente (2442792)" userId="7740e7da-5440-459c-acb8-6bd6df679a9d" providerId="ADAL" clId="{8CAB59AE-56CB-4790-AA2A-24EEACEDC39A}" dt="2026-03-22T10:11:29.322" v="117" actId="26606"/>
          <ac:spMkLst>
            <pc:docMk/>
            <pc:sldMk cId="4159917448" sldId="263"/>
            <ac:spMk id="2" creationId="{654EB92D-4F21-2F56-7DF6-886B22AE61C8}"/>
          </ac:spMkLst>
        </pc:spChg>
        <pc:spChg chg="mod">
          <ac:chgData name="Rowena Diaz Valiente (2442792)" userId="7740e7da-5440-459c-acb8-6bd6df679a9d" providerId="ADAL" clId="{8CAB59AE-56CB-4790-AA2A-24EEACEDC39A}" dt="2026-03-22T10:11:29.356" v="118" actId="27636"/>
          <ac:spMkLst>
            <pc:docMk/>
            <pc:sldMk cId="4159917448" sldId="263"/>
            <ac:spMk id="3" creationId="{16DF6455-857B-62A9-154E-A2AC3AAE2CE6}"/>
          </ac:spMkLst>
        </pc:spChg>
        <pc:spChg chg="add">
          <ac:chgData name="Rowena Diaz Valiente (2442792)" userId="7740e7da-5440-459c-acb8-6bd6df679a9d" providerId="ADAL" clId="{8CAB59AE-56CB-4790-AA2A-24EEACEDC39A}" dt="2026-03-22T10:11:29.322" v="117" actId="26606"/>
          <ac:spMkLst>
            <pc:docMk/>
            <pc:sldMk cId="4159917448" sldId="263"/>
            <ac:spMk id="8" creationId="{1BB867FF-FC45-48F7-8104-F89BE54909F1}"/>
          </ac:spMkLst>
        </pc:spChg>
        <pc:spChg chg="add">
          <ac:chgData name="Rowena Diaz Valiente (2442792)" userId="7740e7da-5440-459c-acb8-6bd6df679a9d" providerId="ADAL" clId="{8CAB59AE-56CB-4790-AA2A-24EEACEDC39A}" dt="2026-03-22T10:11:29.322" v="117" actId="26606"/>
          <ac:spMkLst>
            <pc:docMk/>
            <pc:sldMk cId="4159917448" sldId="263"/>
            <ac:spMk id="10" creationId="{8BB56887-D0D5-4F0C-9E19-7247EB83C8B7}"/>
          </ac:spMkLst>
        </pc:spChg>
        <pc:spChg chg="add">
          <ac:chgData name="Rowena Diaz Valiente (2442792)" userId="7740e7da-5440-459c-acb8-6bd6df679a9d" providerId="ADAL" clId="{8CAB59AE-56CB-4790-AA2A-24EEACEDC39A}" dt="2026-03-22T10:11:29.322" v="117" actId="26606"/>
          <ac:spMkLst>
            <pc:docMk/>
            <pc:sldMk cId="4159917448" sldId="263"/>
            <ac:spMk id="12" creationId="{081E4A58-353D-44AE-B2FC-2A74E2E400F7}"/>
          </ac:spMkLst>
        </pc:spChg>
      </pc:sldChg>
      <pc:sldChg chg="addSp modSp mod setBg modNotes">
        <pc:chgData name="Rowena Diaz Valiente (2442792)" userId="7740e7da-5440-459c-acb8-6bd6df679a9d" providerId="ADAL" clId="{8CAB59AE-56CB-4790-AA2A-24EEACEDC39A}" dt="2026-03-22T10:11:49.174" v="120" actId="27636"/>
        <pc:sldMkLst>
          <pc:docMk/>
          <pc:sldMk cId="1943546524" sldId="265"/>
        </pc:sldMkLst>
        <pc:spChg chg="mod">
          <ac:chgData name="Rowena Diaz Valiente (2442792)" userId="7740e7da-5440-459c-acb8-6bd6df679a9d" providerId="ADAL" clId="{8CAB59AE-56CB-4790-AA2A-24EEACEDC39A}" dt="2026-03-22T10:11:49.127" v="119" actId="26606"/>
          <ac:spMkLst>
            <pc:docMk/>
            <pc:sldMk cId="1943546524" sldId="265"/>
            <ac:spMk id="2" creationId="{E2356B87-B059-A1EF-A1F9-4CD1F5C6F0BE}"/>
          </ac:spMkLst>
        </pc:spChg>
        <pc:spChg chg="mod">
          <ac:chgData name="Rowena Diaz Valiente (2442792)" userId="7740e7da-5440-459c-acb8-6bd6df679a9d" providerId="ADAL" clId="{8CAB59AE-56CB-4790-AA2A-24EEACEDC39A}" dt="2026-03-22T10:11:49.174" v="120" actId="27636"/>
          <ac:spMkLst>
            <pc:docMk/>
            <pc:sldMk cId="1943546524" sldId="265"/>
            <ac:spMk id="3" creationId="{5FD13A9B-E93B-D923-2E98-DDA5617B15F8}"/>
          </ac:spMkLst>
        </pc:spChg>
        <pc:spChg chg="add">
          <ac:chgData name="Rowena Diaz Valiente (2442792)" userId="7740e7da-5440-459c-acb8-6bd6df679a9d" providerId="ADAL" clId="{8CAB59AE-56CB-4790-AA2A-24EEACEDC39A}" dt="2026-03-22T10:11:49.127" v="119" actId="26606"/>
          <ac:spMkLst>
            <pc:docMk/>
            <pc:sldMk cId="1943546524" sldId="265"/>
            <ac:spMk id="8" creationId="{1BB867FF-FC45-48F7-8104-F89BE54909F1}"/>
          </ac:spMkLst>
        </pc:spChg>
        <pc:spChg chg="add">
          <ac:chgData name="Rowena Diaz Valiente (2442792)" userId="7740e7da-5440-459c-acb8-6bd6df679a9d" providerId="ADAL" clId="{8CAB59AE-56CB-4790-AA2A-24EEACEDC39A}" dt="2026-03-22T10:11:49.127" v="119" actId="26606"/>
          <ac:spMkLst>
            <pc:docMk/>
            <pc:sldMk cId="1943546524" sldId="265"/>
            <ac:spMk id="10" creationId="{8BB56887-D0D5-4F0C-9E19-7247EB83C8B7}"/>
          </ac:spMkLst>
        </pc:spChg>
        <pc:spChg chg="add">
          <ac:chgData name="Rowena Diaz Valiente (2442792)" userId="7740e7da-5440-459c-acb8-6bd6df679a9d" providerId="ADAL" clId="{8CAB59AE-56CB-4790-AA2A-24EEACEDC39A}" dt="2026-03-22T10:11:49.127" v="119" actId="26606"/>
          <ac:spMkLst>
            <pc:docMk/>
            <pc:sldMk cId="1943546524" sldId="265"/>
            <ac:spMk id="12" creationId="{081E4A58-353D-44AE-B2FC-2A74E2E400F7}"/>
          </ac:spMkLst>
        </pc:spChg>
      </pc:sldChg>
      <pc:sldChg chg="addSp delSp modSp mod setBg">
        <pc:chgData name="Rowena Diaz Valiente (2442792)" userId="7740e7da-5440-459c-acb8-6bd6df679a9d" providerId="ADAL" clId="{8CAB59AE-56CB-4790-AA2A-24EEACEDC39A}" dt="2026-03-22T10:15:08.382" v="131" actId="26606"/>
        <pc:sldMkLst>
          <pc:docMk/>
          <pc:sldMk cId="1121082778" sldId="266"/>
        </pc:sldMkLst>
        <pc:spChg chg="mod">
          <ac:chgData name="Rowena Diaz Valiente (2442792)" userId="7740e7da-5440-459c-acb8-6bd6df679a9d" providerId="ADAL" clId="{8CAB59AE-56CB-4790-AA2A-24EEACEDC39A}" dt="2026-03-22T10:15:08.382" v="131" actId="26606"/>
          <ac:spMkLst>
            <pc:docMk/>
            <pc:sldMk cId="1121082778" sldId="266"/>
            <ac:spMk id="2" creationId="{7DC68E9A-E408-CAA5-498C-DE33B4F9E351}"/>
          </ac:spMkLst>
        </pc:spChg>
        <pc:spChg chg="mod">
          <ac:chgData name="Rowena Diaz Valiente (2442792)" userId="7740e7da-5440-459c-acb8-6bd6df679a9d" providerId="ADAL" clId="{8CAB59AE-56CB-4790-AA2A-24EEACEDC39A}" dt="2026-03-22T10:15:08.382" v="131" actId="26606"/>
          <ac:spMkLst>
            <pc:docMk/>
            <pc:sldMk cId="1121082778" sldId="266"/>
            <ac:spMk id="3" creationId="{D8CF7995-39C4-8CC8-BFAD-EC8732134EC4}"/>
          </ac:spMkLst>
        </pc:spChg>
        <pc:spChg chg="add del">
          <ac:chgData name="Rowena Diaz Valiente (2442792)" userId="7740e7da-5440-459c-acb8-6bd6df679a9d" providerId="ADAL" clId="{8CAB59AE-56CB-4790-AA2A-24EEACEDC39A}" dt="2026-03-22T10:13:45.635" v="125" actId="26606"/>
          <ac:spMkLst>
            <pc:docMk/>
            <pc:sldMk cId="1121082778" sldId="266"/>
            <ac:spMk id="8" creationId="{F837543A-6020-4505-A233-C9DB4BF74011}"/>
          </ac:spMkLst>
        </pc:spChg>
        <pc:spChg chg="add del">
          <ac:chgData name="Rowena Diaz Valiente (2442792)" userId="7740e7da-5440-459c-acb8-6bd6df679a9d" providerId="ADAL" clId="{8CAB59AE-56CB-4790-AA2A-24EEACEDC39A}" dt="2026-03-22T10:13:05.947" v="122" actId="26606"/>
          <ac:spMkLst>
            <pc:docMk/>
            <pc:sldMk cId="1121082778" sldId="266"/>
            <ac:spMk id="9" creationId="{257363FD-7E77-4145-9483-331A807ADF0E}"/>
          </ac:spMkLst>
        </pc:spChg>
        <pc:spChg chg="add del">
          <ac:chgData name="Rowena Diaz Valiente (2442792)" userId="7740e7da-5440-459c-acb8-6bd6df679a9d" providerId="ADAL" clId="{8CAB59AE-56CB-4790-AA2A-24EEACEDC39A}" dt="2026-03-22T10:13:45.635" v="125" actId="26606"/>
          <ac:spMkLst>
            <pc:docMk/>
            <pc:sldMk cId="1121082778" sldId="266"/>
            <ac:spMk id="10" creationId="{35B16301-FB18-48BA-A6DD-C37CAF6F9A18}"/>
          </ac:spMkLst>
        </pc:spChg>
        <pc:spChg chg="add del">
          <ac:chgData name="Rowena Diaz Valiente (2442792)" userId="7740e7da-5440-459c-acb8-6bd6df679a9d" providerId="ADAL" clId="{8CAB59AE-56CB-4790-AA2A-24EEACEDC39A}" dt="2026-03-22T10:13:45.635" v="125" actId="26606"/>
          <ac:spMkLst>
            <pc:docMk/>
            <pc:sldMk cId="1121082778" sldId="266"/>
            <ac:spMk id="12" creationId="{C3C0D90E-074A-4F52-9B11-B52BEF4BCBE5}"/>
          </ac:spMkLst>
        </pc:spChg>
        <pc:spChg chg="add del">
          <ac:chgData name="Rowena Diaz Valiente (2442792)" userId="7740e7da-5440-459c-acb8-6bd6df679a9d" providerId="ADAL" clId="{8CAB59AE-56CB-4790-AA2A-24EEACEDC39A}" dt="2026-03-22T10:13:45.635" v="125" actId="26606"/>
          <ac:spMkLst>
            <pc:docMk/>
            <pc:sldMk cId="1121082778" sldId="266"/>
            <ac:spMk id="14" creationId="{CABBD4C1-E6F8-46F6-8152-A8A97490BF4D}"/>
          </ac:spMkLst>
        </pc:spChg>
        <pc:spChg chg="add del">
          <ac:chgData name="Rowena Diaz Valiente (2442792)" userId="7740e7da-5440-459c-acb8-6bd6df679a9d" providerId="ADAL" clId="{8CAB59AE-56CB-4790-AA2A-24EEACEDC39A}" dt="2026-03-22T10:13:45.635" v="125" actId="26606"/>
          <ac:spMkLst>
            <pc:docMk/>
            <pc:sldMk cId="1121082778" sldId="266"/>
            <ac:spMk id="16" creationId="{83BA5EF5-1FE9-4BF9-83BB-269BCDDF6156}"/>
          </ac:spMkLst>
        </pc:spChg>
        <pc:spChg chg="add del">
          <ac:chgData name="Rowena Diaz Valiente (2442792)" userId="7740e7da-5440-459c-acb8-6bd6df679a9d" providerId="ADAL" clId="{8CAB59AE-56CB-4790-AA2A-24EEACEDC39A}" dt="2026-03-22T10:13:45.635" v="125" actId="26606"/>
          <ac:spMkLst>
            <pc:docMk/>
            <pc:sldMk cId="1121082778" sldId="266"/>
            <ac:spMk id="20" creationId="{88853921-7BC9-4BDE-ACAB-133C683C82D6}"/>
          </ac:spMkLst>
        </pc:spChg>
        <pc:spChg chg="add del">
          <ac:chgData name="Rowena Diaz Valiente (2442792)" userId="7740e7da-5440-459c-acb8-6bd6df679a9d" providerId="ADAL" clId="{8CAB59AE-56CB-4790-AA2A-24EEACEDC39A}" dt="2026-03-22T10:13:45.635" v="125" actId="26606"/>
          <ac:spMkLst>
            <pc:docMk/>
            <pc:sldMk cId="1121082778" sldId="266"/>
            <ac:spMk id="22" creationId="{09192968-3AE7-4470-A61C-97294BB92731}"/>
          </ac:spMkLst>
        </pc:spChg>
        <pc:spChg chg="add del">
          <ac:chgData name="Rowena Diaz Valiente (2442792)" userId="7740e7da-5440-459c-acb8-6bd6df679a9d" providerId="ADAL" clId="{8CAB59AE-56CB-4790-AA2A-24EEACEDC39A}" dt="2026-03-22T10:13:45.635" v="125" actId="26606"/>
          <ac:spMkLst>
            <pc:docMk/>
            <pc:sldMk cId="1121082778" sldId="266"/>
            <ac:spMk id="24" creationId="{3AB72E55-43E4-4356-BFE8-E2102CB0B505}"/>
          </ac:spMkLst>
        </pc:spChg>
        <pc:spChg chg="add del">
          <ac:chgData name="Rowena Diaz Valiente (2442792)" userId="7740e7da-5440-459c-acb8-6bd6df679a9d" providerId="ADAL" clId="{8CAB59AE-56CB-4790-AA2A-24EEACEDC39A}" dt="2026-03-22T10:14:07.482" v="127" actId="26606"/>
          <ac:spMkLst>
            <pc:docMk/>
            <pc:sldMk cId="1121082778" sldId="266"/>
            <ac:spMk id="26" creationId="{C9A36457-A5F4-4103-A443-02581C09185B}"/>
          </ac:spMkLst>
        </pc:spChg>
        <pc:spChg chg="add del">
          <ac:chgData name="Rowena Diaz Valiente (2442792)" userId="7740e7da-5440-459c-acb8-6bd6df679a9d" providerId="ADAL" clId="{8CAB59AE-56CB-4790-AA2A-24EEACEDC39A}" dt="2026-03-22T10:14:07.482" v="127" actId="26606"/>
          <ac:spMkLst>
            <pc:docMk/>
            <pc:sldMk cId="1121082778" sldId="266"/>
            <ac:spMk id="27" creationId="{AA5CF486-D9E5-4A66-898A-F3D62B81B15E}"/>
          </ac:spMkLst>
        </pc:spChg>
        <pc:spChg chg="add del">
          <ac:chgData name="Rowena Diaz Valiente (2442792)" userId="7740e7da-5440-459c-acb8-6bd6df679a9d" providerId="ADAL" clId="{8CAB59AE-56CB-4790-AA2A-24EEACEDC39A}" dt="2026-03-22T10:15:08.382" v="131" actId="26606"/>
          <ac:spMkLst>
            <pc:docMk/>
            <pc:sldMk cId="1121082778" sldId="266"/>
            <ac:spMk id="29" creationId="{C9A36457-A5F4-4103-A443-02581C09185B}"/>
          </ac:spMkLst>
        </pc:spChg>
        <pc:spChg chg="add del">
          <ac:chgData name="Rowena Diaz Valiente (2442792)" userId="7740e7da-5440-459c-acb8-6bd6df679a9d" providerId="ADAL" clId="{8CAB59AE-56CB-4790-AA2A-24EEACEDC39A}" dt="2026-03-22T10:15:08.382" v="131" actId="26606"/>
          <ac:spMkLst>
            <pc:docMk/>
            <pc:sldMk cId="1121082778" sldId="266"/>
            <ac:spMk id="30" creationId="{DC5FB7E8-B636-40FA-BE8D-48145C0F5C57}"/>
          </ac:spMkLst>
        </pc:spChg>
        <pc:spChg chg="add del">
          <ac:chgData name="Rowena Diaz Valiente (2442792)" userId="7740e7da-5440-459c-acb8-6bd6df679a9d" providerId="ADAL" clId="{8CAB59AE-56CB-4790-AA2A-24EEACEDC39A}" dt="2026-03-22T10:15:08.382" v="131" actId="26606"/>
          <ac:spMkLst>
            <pc:docMk/>
            <pc:sldMk cId="1121082778" sldId="266"/>
            <ac:spMk id="31" creationId="{142DCE2C-2863-46FA-9BE7-24365A24D9BA}"/>
          </ac:spMkLst>
        </pc:spChg>
        <pc:spChg chg="add">
          <ac:chgData name="Rowena Diaz Valiente (2442792)" userId="7740e7da-5440-459c-acb8-6bd6df679a9d" providerId="ADAL" clId="{8CAB59AE-56CB-4790-AA2A-24EEACEDC39A}" dt="2026-03-22T10:15:08.382" v="131" actId="26606"/>
          <ac:spMkLst>
            <pc:docMk/>
            <pc:sldMk cId="1121082778" sldId="266"/>
            <ac:spMk id="37" creationId="{257363FD-7E77-4145-9483-331A807ADF0E}"/>
          </ac:spMkLst>
        </pc:spChg>
        <pc:picChg chg="add del">
          <ac:chgData name="Rowena Diaz Valiente (2442792)" userId="7740e7da-5440-459c-acb8-6bd6df679a9d" providerId="ADAL" clId="{8CAB59AE-56CB-4790-AA2A-24EEACEDC39A}" dt="2026-03-22T10:13:05.947" v="122" actId="26606"/>
          <ac:picMkLst>
            <pc:docMk/>
            <pc:sldMk cId="1121082778" sldId="266"/>
            <ac:picMk id="5" creationId="{03B02AF2-6250-99C8-B7F3-76401A558443}"/>
          </ac:picMkLst>
        </pc:picChg>
        <pc:picChg chg="add">
          <ac:chgData name="Rowena Diaz Valiente (2442792)" userId="7740e7da-5440-459c-acb8-6bd6df679a9d" providerId="ADAL" clId="{8CAB59AE-56CB-4790-AA2A-24EEACEDC39A}" dt="2026-03-22T10:15:08.382" v="131" actId="26606"/>
          <ac:picMkLst>
            <pc:docMk/>
            <pc:sldMk cId="1121082778" sldId="266"/>
            <ac:picMk id="33" creationId="{229EE1E2-1ACC-F8ED-586A-8A314FB30732}"/>
          </ac:picMkLst>
        </pc:picChg>
      </pc:sldChg>
      <pc:sldChg chg="addSp delSp modSp mod setBg">
        <pc:chgData name="Rowena Diaz Valiente (2442792)" userId="7740e7da-5440-459c-acb8-6bd6df679a9d" providerId="ADAL" clId="{8CAB59AE-56CB-4790-AA2A-24EEACEDC39A}" dt="2026-03-22T10:05:45.520" v="106" actId="20577"/>
        <pc:sldMkLst>
          <pc:docMk/>
          <pc:sldMk cId="2457752914" sldId="269"/>
        </pc:sldMkLst>
        <pc:spChg chg="mod">
          <ac:chgData name="Rowena Diaz Valiente (2442792)" userId="7740e7da-5440-459c-acb8-6bd6df679a9d" providerId="ADAL" clId="{8CAB59AE-56CB-4790-AA2A-24EEACEDC39A}" dt="2026-03-22T10:04:15.762" v="43" actId="26606"/>
          <ac:spMkLst>
            <pc:docMk/>
            <pc:sldMk cId="2457752914" sldId="269"/>
            <ac:spMk id="2" creationId="{F28CBC3E-A1C2-51F8-875F-7D1508F85CF6}"/>
          </ac:spMkLst>
        </pc:spChg>
        <pc:spChg chg="add del mod">
          <ac:chgData name="Rowena Diaz Valiente (2442792)" userId="7740e7da-5440-459c-acb8-6bd6df679a9d" providerId="ADAL" clId="{8CAB59AE-56CB-4790-AA2A-24EEACEDC39A}" dt="2026-03-22T10:01:42.775" v="39" actId="26606"/>
          <ac:spMkLst>
            <pc:docMk/>
            <pc:sldMk cId="2457752914" sldId="269"/>
            <ac:spMk id="3" creationId="{159BE2E0-5FB5-1290-4FEA-E85B941517EF}"/>
          </ac:spMkLst>
        </pc:spChg>
        <pc:spChg chg="add del">
          <ac:chgData name="Rowena Diaz Valiente (2442792)" userId="7740e7da-5440-459c-acb8-6bd6df679a9d" providerId="ADAL" clId="{8CAB59AE-56CB-4790-AA2A-24EEACEDC39A}" dt="2026-03-22T09:58:12.892" v="24" actId="26606"/>
          <ac:spMkLst>
            <pc:docMk/>
            <pc:sldMk cId="2457752914" sldId="269"/>
            <ac:spMk id="8" creationId="{AC17DE74-01C9-4859-B65A-85CF999E8580}"/>
          </ac:spMkLst>
        </pc:spChg>
        <pc:spChg chg="add del">
          <ac:chgData name="Rowena Diaz Valiente (2442792)" userId="7740e7da-5440-459c-acb8-6bd6df679a9d" providerId="ADAL" clId="{8CAB59AE-56CB-4790-AA2A-24EEACEDC39A}" dt="2026-03-22T09:58:44.704" v="26" actId="26606"/>
          <ac:spMkLst>
            <pc:docMk/>
            <pc:sldMk cId="2457752914" sldId="269"/>
            <ac:spMk id="9" creationId="{2659FDB4-FCBE-4A89-B46D-43D4FA54464D}"/>
          </ac:spMkLst>
        </pc:spChg>
        <pc:spChg chg="add del">
          <ac:chgData name="Rowena Diaz Valiente (2442792)" userId="7740e7da-5440-459c-acb8-6bd6df679a9d" providerId="ADAL" clId="{8CAB59AE-56CB-4790-AA2A-24EEACEDC39A}" dt="2026-03-22T09:58:12.892" v="24" actId="26606"/>
          <ac:spMkLst>
            <pc:docMk/>
            <pc:sldMk cId="2457752914" sldId="269"/>
            <ac:spMk id="10" creationId="{068C0432-0E90-4CC1-8CD3-D44A90DF07EF}"/>
          </ac:spMkLst>
        </pc:spChg>
        <pc:spChg chg="add del">
          <ac:chgData name="Rowena Diaz Valiente (2442792)" userId="7740e7da-5440-459c-acb8-6bd6df679a9d" providerId="ADAL" clId="{8CAB59AE-56CB-4790-AA2A-24EEACEDC39A}" dt="2026-03-22T09:59:53.605" v="30" actId="26606"/>
          <ac:spMkLst>
            <pc:docMk/>
            <pc:sldMk cId="2457752914" sldId="269"/>
            <ac:spMk id="12" creationId="{5B7778FC-632E-4DCA-A7CB-0D7731CCF970}"/>
          </ac:spMkLst>
        </pc:spChg>
        <pc:spChg chg="add del">
          <ac:chgData name="Rowena Diaz Valiente (2442792)" userId="7740e7da-5440-459c-acb8-6bd6df679a9d" providerId="ADAL" clId="{8CAB59AE-56CB-4790-AA2A-24EEACEDC39A}" dt="2026-03-22T09:59:34.082" v="28" actId="26606"/>
          <ac:spMkLst>
            <pc:docMk/>
            <pc:sldMk cId="2457752914" sldId="269"/>
            <ac:spMk id="13" creationId="{35DB3719-6FDC-4E5D-891D-FF40B7300F64}"/>
          </ac:spMkLst>
        </pc:spChg>
        <pc:spChg chg="add del">
          <ac:chgData name="Rowena Diaz Valiente (2442792)" userId="7740e7da-5440-459c-acb8-6bd6df679a9d" providerId="ADAL" clId="{8CAB59AE-56CB-4790-AA2A-24EEACEDC39A}" dt="2026-03-22T09:59:34.082" v="28" actId="26606"/>
          <ac:spMkLst>
            <pc:docMk/>
            <pc:sldMk cId="2457752914" sldId="269"/>
            <ac:spMk id="14" creationId="{E0CBAC23-2E3F-4A90-BA59-F8299F6A5439}"/>
          </ac:spMkLst>
        </pc:spChg>
        <pc:spChg chg="add del">
          <ac:chgData name="Rowena Diaz Valiente (2442792)" userId="7740e7da-5440-459c-acb8-6bd6df679a9d" providerId="ADAL" clId="{8CAB59AE-56CB-4790-AA2A-24EEACEDC39A}" dt="2026-03-22T10:00:40.378" v="32" actId="26606"/>
          <ac:spMkLst>
            <pc:docMk/>
            <pc:sldMk cId="2457752914" sldId="269"/>
            <ac:spMk id="16" creationId="{83BA5EF5-1FE9-4BF9-83BB-269BCDDF6156}"/>
          </ac:spMkLst>
        </pc:spChg>
        <pc:spChg chg="add del">
          <ac:chgData name="Rowena Diaz Valiente (2442792)" userId="7740e7da-5440-459c-acb8-6bd6df679a9d" providerId="ADAL" clId="{8CAB59AE-56CB-4790-AA2A-24EEACEDC39A}" dt="2026-03-22T09:59:53.605" v="30" actId="26606"/>
          <ac:spMkLst>
            <pc:docMk/>
            <pc:sldMk cId="2457752914" sldId="269"/>
            <ac:spMk id="17" creationId="{C2554CA6-288E-4202-BC52-2E5A8F0C0AED}"/>
          </ac:spMkLst>
        </pc:spChg>
        <pc:spChg chg="add del">
          <ac:chgData name="Rowena Diaz Valiente (2442792)" userId="7740e7da-5440-459c-acb8-6bd6df679a9d" providerId="ADAL" clId="{8CAB59AE-56CB-4790-AA2A-24EEACEDC39A}" dt="2026-03-22T09:59:53.605" v="30" actId="26606"/>
          <ac:spMkLst>
            <pc:docMk/>
            <pc:sldMk cId="2457752914" sldId="269"/>
            <ac:spMk id="18" creationId="{B10BB131-AC8E-4A8E-A5D1-36260F720C3B}"/>
          </ac:spMkLst>
        </pc:spChg>
        <pc:spChg chg="add del">
          <ac:chgData name="Rowena Diaz Valiente (2442792)" userId="7740e7da-5440-459c-acb8-6bd6df679a9d" providerId="ADAL" clId="{8CAB59AE-56CB-4790-AA2A-24EEACEDC39A}" dt="2026-03-22T09:59:53.605" v="30" actId="26606"/>
          <ac:spMkLst>
            <pc:docMk/>
            <pc:sldMk cId="2457752914" sldId="269"/>
            <ac:spMk id="19" creationId="{FA23A907-97FB-4A8F-880A-DD77401C4296}"/>
          </ac:spMkLst>
        </pc:spChg>
        <pc:spChg chg="add del">
          <ac:chgData name="Rowena Diaz Valiente (2442792)" userId="7740e7da-5440-459c-acb8-6bd6df679a9d" providerId="ADAL" clId="{8CAB59AE-56CB-4790-AA2A-24EEACEDC39A}" dt="2026-03-22T09:59:53.605" v="30" actId="26606"/>
          <ac:spMkLst>
            <pc:docMk/>
            <pc:sldMk cId="2457752914" sldId="269"/>
            <ac:spMk id="20" creationId="{159BE2E0-5FB5-1290-4FEA-E85B941517EF}"/>
          </ac:spMkLst>
        </pc:spChg>
        <pc:spChg chg="add del">
          <ac:chgData name="Rowena Diaz Valiente (2442792)" userId="7740e7da-5440-459c-acb8-6bd6df679a9d" providerId="ADAL" clId="{8CAB59AE-56CB-4790-AA2A-24EEACEDC39A}" dt="2026-03-22T10:00:40.378" v="32" actId="26606"/>
          <ac:spMkLst>
            <pc:docMk/>
            <pc:sldMk cId="2457752914" sldId="269"/>
            <ac:spMk id="22" creationId="{09192968-3AE7-4470-A61C-97294BB92731}"/>
          </ac:spMkLst>
        </pc:spChg>
        <pc:spChg chg="add del">
          <ac:chgData name="Rowena Diaz Valiente (2442792)" userId="7740e7da-5440-459c-acb8-6bd6df679a9d" providerId="ADAL" clId="{8CAB59AE-56CB-4790-AA2A-24EEACEDC39A}" dt="2026-03-22T10:00:40.378" v="32" actId="26606"/>
          <ac:spMkLst>
            <pc:docMk/>
            <pc:sldMk cId="2457752914" sldId="269"/>
            <ac:spMk id="23" creationId="{F837543A-6020-4505-A233-C9DB4BF74011}"/>
          </ac:spMkLst>
        </pc:spChg>
        <pc:spChg chg="add del">
          <ac:chgData name="Rowena Diaz Valiente (2442792)" userId="7740e7da-5440-459c-acb8-6bd6df679a9d" providerId="ADAL" clId="{8CAB59AE-56CB-4790-AA2A-24EEACEDC39A}" dt="2026-03-22T10:00:40.378" v="32" actId="26606"/>
          <ac:spMkLst>
            <pc:docMk/>
            <pc:sldMk cId="2457752914" sldId="269"/>
            <ac:spMk id="24" creationId="{3AB72E55-43E4-4356-BFE8-E2102CB0B505}"/>
          </ac:spMkLst>
        </pc:spChg>
        <pc:spChg chg="add del">
          <ac:chgData name="Rowena Diaz Valiente (2442792)" userId="7740e7da-5440-459c-acb8-6bd6df679a9d" providerId="ADAL" clId="{8CAB59AE-56CB-4790-AA2A-24EEACEDC39A}" dt="2026-03-22T10:00:40.378" v="32" actId="26606"/>
          <ac:spMkLst>
            <pc:docMk/>
            <pc:sldMk cId="2457752914" sldId="269"/>
            <ac:spMk id="25" creationId="{35B16301-FB18-48BA-A6DD-C37CAF6F9A18}"/>
          </ac:spMkLst>
        </pc:spChg>
        <pc:spChg chg="add del">
          <ac:chgData name="Rowena Diaz Valiente (2442792)" userId="7740e7da-5440-459c-acb8-6bd6df679a9d" providerId="ADAL" clId="{8CAB59AE-56CB-4790-AA2A-24EEACEDC39A}" dt="2026-03-22T10:00:40.378" v="32" actId="26606"/>
          <ac:spMkLst>
            <pc:docMk/>
            <pc:sldMk cId="2457752914" sldId="269"/>
            <ac:spMk id="26" creationId="{159BE2E0-5FB5-1290-4FEA-E85B941517EF}"/>
          </ac:spMkLst>
        </pc:spChg>
        <pc:spChg chg="add del">
          <ac:chgData name="Rowena Diaz Valiente (2442792)" userId="7740e7da-5440-459c-acb8-6bd6df679a9d" providerId="ADAL" clId="{8CAB59AE-56CB-4790-AA2A-24EEACEDC39A}" dt="2026-03-22T10:00:40.378" v="32" actId="26606"/>
          <ac:spMkLst>
            <pc:docMk/>
            <pc:sldMk cId="2457752914" sldId="269"/>
            <ac:spMk id="27" creationId="{C3C0D90E-074A-4F52-9B11-B52BEF4BCBE5}"/>
          </ac:spMkLst>
        </pc:spChg>
        <pc:spChg chg="add del">
          <ac:chgData name="Rowena Diaz Valiente (2442792)" userId="7740e7da-5440-459c-acb8-6bd6df679a9d" providerId="ADAL" clId="{8CAB59AE-56CB-4790-AA2A-24EEACEDC39A}" dt="2026-03-22T10:00:40.378" v="32" actId="26606"/>
          <ac:spMkLst>
            <pc:docMk/>
            <pc:sldMk cId="2457752914" sldId="269"/>
            <ac:spMk id="28" creationId="{CABBD4C1-E6F8-46F6-8152-A8A97490BF4D}"/>
          </ac:spMkLst>
        </pc:spChg>
        <pc:spChg chg="add del">
          <ac:chgData name="Rowena Diaz Valiente (2442792)" userId="7740e7da-5440-459c-acb8-6bd6df679a9d" providerId="ADAL" clId="{8CAB59AE-56CB-4790-AA2A-24EEACEDC39A}" dt="2026-03-22T10:00:40.378" v="32" actId="26606"/>
          <ac:spMkLst>
            <pc:docMk/>
            <pc:sldMk cId="2457752914" sldId="269"/>
            <ac:spMk id="30" creationId="{88853921-7BC9-4BDE-ACAB-133C683C82D6}"/>
          </ac:spMkLst>
        </pc:spChg>
        <pc:spChg chg="add del">
          <ac:chgData name="Rowena Diaz Valiente (2442792)" userId="7740e7da-5440-459c-acb8-6bd6df679a9d" providerId="ADAL" clId="{8CAB59AE-56CB-4790-AA2A-24EEACEDC39A}" dt="2026-03-22T10:00:54.157" v="34" actId="26606"/>
          <ac:spMkLst>
            <pc:docMk/>
            <pc:sldMk cId="2457752914" sldId="269"/>
            <ac:spMk id="32" creationId="{7517A47C-B2E5-4B79-8061-D74B1311AF6E}"/>
          </ac:spMkLst>
        </pc:spChg>
        <pc:spChg chg="add del">
          <ac:chgData name="Rowena Diaz Valiente (2442792)" userId="7740e7da-5440-459c-acb8-6bd6df679a9d" providerId="ADAL" clId="{8CAB59AE-56CB-4790-AA2A-24EEACEDC39A}" dt="2026-03-22T10:00:54.157" v="34" actId="26606"/>
          <ac:spMkLst>
            <pc:docMk/>
            <pc:sldMk cId="2457752914" sldId="269"/>
            <ac:spMk id="33" creationId="{C505E780-2083-4CB5-A42A-5E0E2908ECC3}"/>
          </ac:spMkLst>
        </pc:spChg>
        <pc:spChg chg="add del">
          <ac:chgData name="Rowena Diaz Valiente (2442792)" userId="7740e7da-5440-459c-acb8-6bd6df679a9d" providerId="ADAL" clId="{8CAB59AE-56CB-4790-AA2A-24EEACEDC39A}" dt="2026-03-22T10:00:54.157" v="34" actId="26606"/>
          <ac:spMkLst>
            <pc:docMk/>
            <pc:sldMk cId="2457752914" sldId="269"/>
            <ac:spMk id="34" creationId="{D2C0AE1C-0118-41AE-8A10-7CDCBF10E96F}"/>
          </ac:spMkLst>
        </pc:spChg>
        <pc:spChg chg="add del">
          <ac:chgData name="Rowena Diaz Valiente (2442792)" userId="7740e7da-5440-459c-acb8-6bd6df679a9d" providerId="ADAL" clId="{8CAB59AE-56CB-4790-AA2A-24EEACEDC39A}" dt="2026-03-22T10:00:54.157" v="34" actId="26606"/>
          <ac:spMkLst>
            <pc:docMk/>
            <pc:sldMk cId="2457752914" sldId="269"/>
            <ac:spMk id="35" creationId="{463EEC44-1BA3-44ED-81FC-A644B04B2A44}"/>
          </ac:spMkLst>
        </pc:spChg>
        <pc:spChg chg="add del">
          <ac:chgData name="Rowena Diaz Valiente (2442792)" userId="7740e7da-5440-459c-acb8-6bd6df679a9d" providerId="ADAL" clId="{8CAB59AE-56CB-4790-AA2A-24EEACEDC39A}" dt="2026-03-22T10:01:13.058" v="36" actId="26606"/>
          <ac:spMkLst>
            <pc:docMk/>
            <pc:sldMk cId="2457752914" sldId="269"/>
            <ac:spMk id="38" creationId="{C2554CA6-288E-4202-BC52-2E5A8F0C0AED}"/>
          </ac:spMkLst>
        </pc:spChg>
        <pc:spChg chg="add del">
          <ac:chgData name="Rowena Diaz Valiente (2442792)" userId="7740e7da-5440-459c-acb8-6bd6df679a9d" providerId="ADAL" clId="{8CAB59AE-56CB-4790-AA2A-24EEACEDC39A}" dt="2026-03-22T10:01:13.058" v="36" actId="26606"/>
          <ac:spMkLst>
            <pc:docMk/>
            <pc:sldMk cId="2457752914" sldId="269"/>
            <ac:spMk id="39" creationId="{B10BB131-AC8E-4A8E-A5D1-36260F720C3B}"/>
          </ac:spMkLst>
        </pc:spChg>
        <pc:spChg chg="add del">
          <ac:chgData name="Rowena Diaz Valiente (2442792)" userId="7740e7da-5440-459c-acb8-6bd6df679a9d" providerId="ADAL" clId="{8CAB59AE-56CB-4790-AA2A-24EEACEDC39A}" dt="2026-03-22T10:01:13.058" v="36" actId="26606"/>
          <ac:spMkLst>
            <pc:docMk/>
            <pc:sldMk cId="2457752914" sldId="269"/>
            <ac:spMk id="40" creationId="{5B7778FC-632E-4DCA-A7CB-0D7731CCF970}"/>
          </ac:spMkLst>
        </pc:spChg>
        <pc:spChg chg="add del">
          <ac:chgData name="Rowena Diaz Valiente (2442792)" userId="7740e7da-5440-459c-acb8-6bd6df679a9d" providerId="ADAL" clId="{8CAB59AE-56CB-4790-AA2A-24EEACEDC39A}" dt="2026-03-22T10:01:13.058" v="36" actId="26606"/>
          <ac:spMkLst>
            <pc:docMk/>
            <pc:sldMk cId="2457752914" sldId="269"/>
            <ac:spMk id="41" creationId="{FA23A907-97FB-4A8F-880A-DD77401C4296}"/>
          </ac:spMkLst>
        </pc:spChg>
        <pc:spChg chg="add del">
          <ac:chgData name="Rowena Diaz Valiente (2442792)" userId="7740e7da-5440-459c-acb8-6bd6df679a9d" providerId="ADAL" clId="{8CAB59AE-56CB-4790-AA2A-24EEACEDC39A}" dt="2026-03-22T10:01:13.058" v="36" actId="26606"/>
          <ac:spMkLst>
            <pc:docMk/>
            <pc:sldMk cId="2457752914" sldId="269"/>
            <ac:spMk id="42" creationId="{159BE2E0-5FB5-1290-4FEA-E85B941517EF}"/>
          </ac:spMkLst>
        </pc:spChg>
        <pc:spChg chg="add del">
          <ac:chgData name="Rowena Diaz Valiente (2442792)" userId="7740e7da-5440-459c-acb8-6bd6df679a9d" providerId="ADAL" clId="{8CAB59AE-56CB-4790-AA2A-24EEACEDC39A}" dt="2026-03-22T10:01:42.754" v="38" actId="26606"/>
          <ac:spMkLst>
            <pc:docMk/>
            <pc:sldMk cId="2457752914" sldId="269"/>
            <ac:spMk id="44" creationId="{AE2B703B-46F9-481A-A605-82E2A828C4FA}"/>
          </ac:spMkLst>
        </pc:spChg>
        <pc:spChg chg="add del">
          <ac:chgData name="Rowena Diaz Valiente (2442792)" userId="7740e7da-5440-459c-acb8-6bd6df679a9d" providerId="ADAL" clId="{8CAB59AE-56CB-4790-AA2A-24EEACEDC39A}" dt="2026-03-22T10:01:42.754" v="38" actId="26606"/>
          <ac:spMkLst>
            <pc:docMk/>
            <pc:sldMk cId="2457752914" sldId="269"/>
            <ac:spMk id="45" creationId="{F13BE4D7-0C3D-4906-B230-A1C5B4665CCF}"/>
          </ac:spMkLst>
        </pc:spChg>
        <pc:spChg chg="add del">
          <ac:chgData name="Rowena Diaz Valiente (2442792)" userId="7740e7da-5440-459c-acb8-6bd6df679a9d" providerId="ADAL" clId="{8CAB59AE-56CB-4790-AA2A-24EEACEDC39A}" dt="2026-03-22T10:04:15.762" v="43" actId="26606"/>
          <ac:spMkLst>
            <pc:docMk/>
            <pc:sldMk cId="2457752914" sldId="269"/>
            <ac:spMk id="48" creationId="{AC17DE74-01C9-4859-B65A-85CF999E8580}"/>
          </ac:spMkLst>
        </pc:spChg>
        <pc:spChg chg="add del">
          <ac:chgData name="Rowena Diaz Valiente (2442792)" userId="7740e7da-5440-459c-acb8-6bd6df679a9d" providerId="ADAL" clId="{8CAB59AE-56CB-4790-AA2A-24EEACEDC39A}" dt="2026-03-22T10:04:15.762" v="43" actId="26606"/>
          <ac:spMkLst>
            <pc:docMk/>
            <pc:sldMk cId="2457752914" sldId="269"/>
            <ac:spMk id="49" creationId="{068C0432-0E90-4CC1-8CD3-D44A90DF07EF}"/>
          </ac:spMkLst>
        </pc:spChg>
        <pc:spChg chg="add del">
          <ac:chgData name="Rowena Diaz Valiente (2442792)" userId="7740e7da-5440-459c-acb8-6bd6df679a9d" providerId="ADAL" clId="{8CAB59AE-56CB-4790-AA2A-24EEACEDC39A}" dt="2026-03-22T10:04:15.762" v="43" actId="26606"/>
          <ac:spMkLst>
            <pc:docMk/>
            <pc:sldMk cId="2457752914" sldId="269"/>
            <ac:spMk id="50" creationId="{159BE2E0-5FB5-1290-4FEA-E85B941517EF}"/>
          </ac:spMkLst>
        </pc:spChg>
        <pc:spChg chg="add mod">
          <ac:chgData name="Rowena Diaz Valiente (2442792)" userId="7740e7da-5440-459c-acb8-6bd6df679a9d" providerId="ADAL" clId="{8CAB59AE-56CB-4790-AA2A-24EEACEDC39A}" dt="2026-03-22T10:05:45.520" v="106" actId="20577"/>
          <ac:spMkLst>
            <pc:docMk/>
            <pc:sldMk cId="2457752914" sldId="269"/>
            <ac:spMk id="54" creationId="{159BE2E0-5FB5-1290-4FEA-E85B941517EF}"/>
          </ac:spMkLst>
        </pc:spChg>
        <pc:spChg chg="add">
          <ac:chgData name="Rowena Diaz Valiente (2442792)" userId="7740e7da-5440-459c-acb8-6bd6df679a9d" providerId="ADAL" clId="{8CAB59AE-56CB-4790-AA2A-24EEACEDC39A}" dt="2026-03-22T10:04:15.762" v="43" actId="26606"/>
          <ac:spMkLst>
            <pc:docMk/>
            <pc:sldMk cId="2457752914" sldId="269"/>
            <ac:spMk id="55" creationId="{C2554CA6-288E-4202-BC52-2E5A8F0C0AED}"/>
          </ac:spMkLst>
        </pc:spChg>
        <pc:spChg chg="add">
          <ac:chgData name="Rowena Diaz Valiente (2442792)" userId="7740e7da-5440-459c-acb8-6bd6df679a9d" providerId="ADAL" clId="{8CAB59AE-56CB-4790-AA2A-24EEACEDC39A}" dt="2026-03-22T10:04:15.762" v="43" actId="26606"/>
          <ac:spMkLst>
            <pc:docMk/>
            <pc:sldMk cId="2457752914" sldId="269"/>
            <ac:spMk id="57" creationId="{B10BB131-AC8E-4A8E-A5D1-36260F720C3B}"/>
          </ac:spMkLst>
        </pc:spChg>
        <pc:spChg chg="add">
          <ac:chgData name="Rowena Diaz Valiente (2442792)" userId="7740e7da-5440-459c-acb8-6bd6df679a9d" providerId="ADAL" clId="{8CAB59AE-56CB-4790-AA2A-24EEACEDC39A}" dt="2026-03-22T10:04:15.762" v="43" actId="26606"/>
          <ac:spMkLst>
            <pc:docMk/>
            <pc:sldMk cId="2457752914" sldId="269"/>
            <ac:spMk id="59" creationId="{5B7778FC-632E-4DCA-A7CB-0D7731CCF970}"/>
          </ac:spMkLst>
        </pc:spChg>
        <pc:spChg chg="add">
          <ac:chgData name="Rowena Diaz Valiente (2442792)" userId="7740e7da-5440-459c-acb8-6bd6df679a9d" providerId="ADAL" clId="{8CAB59AE-56CB-4790-AA2A-24EEACEDC39A}" dt="2026-03-22T10:04:15.762" v="43" actId="26606"/>
          <ac:spMkLst>
            <pc:docMk/>
            <pc:sldMk cId="2457752914" sldId="269"/>
            <ac:spMk id="61" creationId="{FA23A907-97FB-4A8F-880A-DD77401C4296}"/>
          </ac:spMkLst>
        </pc:spChg>
        <pc:graphicFrameChg chg="add del">
          <ac:chgData name="Rowena Diaz Valiente (2442792)" userId="7740e7da-5440-459c-acb8-6bd6df679a9d" providerId="ADAL" clId="{8CAB59AE-56CB-4790-AA2A-24EEACEDC39A}" dt="2026-03-22T09:58:44.704" v="26" actId="26606"/>
          <ac:graphicFrameMkLst>
            <pc:docMk/>
            <pc:sldMk cId="2457752914" sldId="269"/>
            <ac:graphicFrameMk id="5" creationId="{0873717E-34CF-EAE8-AF29-90CAA2331E6C}"/>
          </ac:graphicFrameMkLst>
        </pc:graphicFrameChg>
        <pc:graphicFrameChg chg="add del">
          <ac:chgData name="Rowena Diaz Valiente (2442792)" userId="7740e7da-5440-459c-acb8-6bd6df679a9d" providerId="ADAL" clId="{8CAB59AE-56CB-4790-AA2A-24EEACEDC39A}" dt="2026-03-22T09:59:34.082" v="28" actId="26606"/>
          <ac:graphicFrameMkLst>
            <pc:docMk/>
            <pc:sldMk cId="2457752914" sldId="269"/>
            <ac:graphicFrameMk id="15" creationId="{DA85F769-58C9-A138-04E1-7660ACE84766}"/>
          </ac:graphicFrameMkLst>
        </pc:graphicFrameChg>
        <pc:graphicFrameChg chg="add del">
          <ac:chgData name="Rowena Diaz Valiente (2442792)" userId="7740e7da-5440-459c-acb8-6bd6df679a9d" providerId="ADAL" clId="{8CAB59AE-56CB-4790-AA2A-24EEACEDC39A}" dt="2026-03-22T10:00:54.157" v="34" actId="26606"/>
          <ac:graphicFrameMkLst>
            <pc:docMk/>
            <pc:sldMk cId="2457752914" sldId="269"/>
            <ac:graphicFrameMk id="36" creationId="{895A5B41-D83F-7708-B594-73F813D585AC}"/>
          </ac:graphicFrameMkLst>
        </pc:graphicFrameChg>
        <pc:graphicFrameChg chg="add del">
          <ac:chgData name="Rowena Diaz Valiente (2442792)" userId="7740e7da-5440-459c-acb8-6bd6df679a9d" providerId="ADAL" clId="{8CAB59AE-56CB-4790-AA2A-24EEACEDC39A}" dt="2026-03-22T10:01:42.754" v="38" actId="26606"/>
          <ac:graphicFrameMkLst>
            <pc:docMk/>
            <pc:sldMk cId="2457752914" sldId="269"/>
            <ac:graphicFrameMk id="46" creationId="{8BEEB258-2AFC-9DDB-284C-EA9F3E834CF4}"/>
          </ac:graphicFrameMkLst>
        </pc:graphicFrameChg>
        <pc:graphicFrameChg chg="add del">
          <ac:chgData name="Rowena Diaz Valiente (2442792)" userId="7740e7da-5440-459c-acb8-6bd6df679a9d" providerId="ADAL" clId="{8CAB59AE-56CB-4790-AA2A-24EEACEDC39A}" dt="2026-03-22T10:04:15.740" v="42" actId="26606"/>
          <ac:graphicFrameMkLst>
            <pc:docMk/>
            <pc:sldMk cId="2457752914" sldId="269"/>
            <ac:graphicFrameMk id="52" creationId="{246F1125-C2FD-0153-9EB0-CB865EF5AC68}"/>
          </ac:graphicFrameMkLst>
        </pc:graphicFrameChg>
        <pc:cxnChg chg="add del">
          <ac:chgData name="Rowena Diaz Valiente (2442792)" userId="7740e7da-5440-459c-acb8-6bd6df679a9d" providerId="ADAL" clId="{8CAB59AE-56CB-4790-AA2A-24EEACEDC39A}" dt="2026-03-22T09:58:44.704" v="26" actId="26606"/>
          <ac:cxnSpMkLst>
            <pc:docMk/>
            <pc:sldMk cId="2457752914" sldId="269"/>
            <ac:cxnSpMk id="11" creationId="{C8F51B3F-8331-4E4A-AE96-D47B1006EEAD}"/>
          </ac:cxnSpMkLst>
        </pc:cxnChg>
      </pc:sldChg>
      <pc:sldChg chg="addSp delSp modSp mod setBg">
        <pc:chgData name="Rowena Diaz Valiente (2442792)" userId="7740e7da-5440-459c-acb8-6bd6df679a9d" providerId="ADAL" clId="{8CAB59AE-56CB-4790-AA2A-24EEACEDC39A}" dt="2026-03-22T10:23:14.719" v="170" actId="27636"/>
        <pc:sldMkLst>
          <pc:docMk/>
          <pc:sldMk cId="1047803981" sldId="270"/>
        </pc:sldMkLst>
        <pc:spChg chg="mod">
          <ac:chgData name="Rowena Diaz Valiente (2442792)" userId="7740e7da-5440-459c-acb8-6bd6df679a9d" providerId="ADAL" clId="{8CAB59AE-56CB-4790-AA2A-24EEACEDC39A}" dt="2026-03-22T10:21:54.177" v="159" actId="255"/>
          <ac:spMkLst>
            <pc:docMk/>
            <pc:sldMk cId="1047803981" sldId="270"/>
            <ac:spMk id="2" creationId="{75A2C082-8D0C-07B2-D600-7FCDF61C7EAB}"/>
          </ac:spMkLst>
        </pc:spChg>
        <pc:spChg chg="mod">
          <ac:chgData name="Rowena Diaz Valiente (2442792)" userId="7740e7da-5440-459c-acb8-6bd6df679a9d" providerId="ADAL" clId="{8CAB59AE-56CB-4790-AA2A-24EEACEDC39A}" dt="2026-03-22T10:23:14.719" v="170" actId="27636"/>
          <ac:spMkLst>
            <pc:docMk/>
            <pc:sldMk cId="1047803981" sldId="270"/>
            <ac:spMk id="3" creationId="{75D6F037-6976-E312-637B-B4B1C2F0501B}"/>
          </ac:spMkLst>
        </pc:spChg>
        <pc:spChg chg="add del">
          <ac:chgData name="Rowena Diaz Valiente (2442792)" userId="7740e7da-5440-459c-acb8-6bd6df679a9d" providerId="ADAL" clId="{8CAB59AE-56CB-4790-AA2A-24EEACEDC39A}" dt="2026-03-22T10:17:04.419" v="134" actId="26606"/>
          <ac:spMkLst>
            <pc:docMk/>
            <pc:sldMk cId="1047803981" sldId="270"/>
            <ac:spMk id="8" creationId="{081EA652-8C6A-4E69-BEB9-170809474553}"/>
          </ac:spMkLst>
        </pc:spChg>
        <pc:spChg chg="add del">
          <ac:chgData name="Rowena Diaz Valiente (2442792)" userId="7740e7da-5440-459c-acb8-6bd6df679a9d" providerId="ADAL" clId="{8CAB59AE-56CB-4790-AA2A-24EEACEDC39A}" dt="2026-03-22T10:17:04.419" v="134" actId="26606"/>
          <ac:spMkLst>
            <pc:docMk/>
            <pc:sldMk cId="1047803981" sldId="270"/>
            <ac:spMk id="10" creationId="{5298780A-33B9-4EA2-8F67-DE68AD62841B}"/>
          </ac:spMkLst>
        </pc:spChg>
        <pc:spChg chg="add del">
          <ac:chgData name="Rowena Diaz Valiente (2442792)" userId="7740e7da-5440-459c-acb8-6bd6df679a9d" providerId="ADAL" clId="{8CAB59AE-56CB-4790-AA2A-24EEACEDC39A}" dt="2026-03-22T10:17:04.419" v="134" actId="26606"/>
          <ac:spMkLst>
            <pc:docMk/>
            <pc:sldMk cId="1047803981" sldId="270"/>
            <ac:spMk id="12" creationId="{7F488E8B-4E1E-4402-8935-D4E6C02615C7}"/>
          </ac:spMkLst>
        </pc:spChg>
        <pc:spChg chg="add del">
          <ac:chgData name="Rowena Diaz Valiente (2442792)" userId="7740e7da-5440-459c-acb8-6bd6df679a9d" providerId="ADAL" clId="{8CAB59AE-56CB-4790-AA2A-24EEACEDC39A}" dt="2026-03-22T10:20:42.687" v="151" actId="26606"/>
          <ac:spMkLst>
            <pc:docMk/>
            <pc:sldMk cId="1047803981" sldId="270"/>
            <ac:spMk id="16" creationId="{C9A36457-A5F4-4103-A443-02581C09185B}"/>
          </ac:spMkLst>
        </pc:spChg>
        <pc:spChg chg="add del">
          <ac:chgData name="Rowena Diaz Valiente (2442792)" userId="7740e7da-5440-459c-acb8-6bd6df679a9d" providerId="ADAL" clId="{8CAB59AE-56CB-4790-AA2A-24EEACEDC39A}" dt="2026-03-22T10:20:42.687" v="151" actId="26606"/>
          <ac:spMkLst>
            <pc:docMk/>
            <pc:sldMk cId="1047803981" sldId="270"/>
            <ac:spMk id="17" creationId="{DC5FB7E8-B636-40FA-BE8D-48145C0F5C57}"/>
          </ac:spMkLst>
        </pc:spChg>
        <pc:spChg chg="add del">
          <ac:chgData name="Rowena Diaz Valiente (2442792)" userId="7740e7da-5440-459c-acb8-6bd6df679a9d" providerId="ADAL" clId="{8CAB59AE-56CB-4790-AA2A-24EEACEDC39A}" dt="2026-03-22T10:20:42.687" v="151" actId="26606"/>
          <ac:spMkLst>
            <pc:docMk/>
            <pc:sldMk cId="1047803981" sldId="270"/>
            <ac:spMk id="18" creationId="{142DCE2C-2863-46FA-9BE7-24365A24D9BA}"/>
          </ac:spMkLst>
        </pc:spChg>
        <pc:spChg chg="add del">
          <ac:chgData name="Rowena Diaz Valiente (2442792)" userId="7740e7da-5440-459c-acb8-6bd6df679a9d" providerId="ADAL" clId="{8CAB59AE-56CB-4790-AA2A-24EEACEDC39A}" dt="2026-03-22T10:21:34.032" v="156" actId="26606"/>
          <ac:spMkLst>
            <pc:docMk/>
            <pc:sldMk cId="1047803981" sldId="270"/>
            <ac:spMk id="23" creationId="{1BB867FF-FC45-48F7-8104-F89BE54909F1}"/>
          </ac:spMkLst>
        </pc:spChg>
        <pc:spChg chg="add del">
          <ac:chgData name="Rowena Diaz Valiente (2442792)" userId="7740e7da-5440-459c-acb8-6bd6df679a9d" providerId="ADAL" clId="{8CAB59AE-56CB-4790-AA2A-24EEACEDC39A}" dt="2026-03-22T10:21:34.032" v="156" actId="26606"/>
          <ac:spMkLst>
            <pc:docMk/>
            <pc:sldMk cId="1047803981" sldId="270"/>
            <ac:spMk id="25" creationId="{8BB56887-D0D5-4F0C-9E19-7247EB83C8B7}"/>
          </ac:spMkLst>
        </pc:spChg>
        <pc:spChg chg="add del">
          <ac:chgData name="Rowena Diaz Valiente (2442792)" userId="7740e7da-5440-459c-acb8-6bd6df679a9d" providerId="ADAL" clId="{8CAB59AE-56CB-4790-AA2A-24EEACEDC39A}" dt="2026-03-22T10:21:34.032" v="156" actId="26606"/>
          <ac:spMkLst>
            <pc:docMk/>
            <pc:sldMk cId="1047803981" sldId="270"/>
            <ac:spMk id="27" creationId="{081E4A58-353D-44AE-B2FC-2A74E2E400F7}"/>
          </ac:spMkLst>
        </pc:spChg>
        <pc:spChg chg="add del">
          <ac:chgData name="Rowena Diaz Valiente (2442792)" userId="7740e7da-5440-459c-acb8-6bd6df679a9d" providerId="ADAL" clId="{8CAB59AE-56CB-4790-AA2A-24EEACEDC39A}" dt="2026-03-22T10:22:57.738" v="167" actId="26606"/>
          <ac:spMkLst>
            <pc:docMk/>
            <pc:sldMk cId="1047803981" sldId="270"/>
            <ac:spMk id="32" creationId="{C9A36457-A5F4-4103-A443-02581C09185B}"/>
          </ac:spMkLst>
        </pc:spChg>
        <pc:spChg chg="add del">
          <ac:chgData name="Rowena Diaz Valiente (2442792)" userId="7740e7da-5440-459c-acb8-6bd6df679a9d" providerId="ADAL" clId="{8CAB59AE-56CB-4790-AA2A-24EEACEDC39A}" dt="2026-03-22T10:22:57.738" v="167" actId="26606"/>
          <ac:spMkLst>
            <pc:docMk/>
            <pc:sldMk cId="1047803981" sldId="270"/>
            <ac:spMk id="34" creationId="{DC5FB7E8-B636-40FA-BE8D-48145C0F5C57}"/>
          </ac:spMkLst>
        </pc:spChg>
        <pc:spChg chg="add del">
          <ac:chgData name="Rowena Diaz Valiente (2442792)" userId="7740e7da-5440-459c-acb8-6bd6df679a9d" providerId="ADAL" clId="{8CAB59AE-56CB-4790-AA2A-24EEACEDC39A}" dt="2026-03-22T10:22:57.738" v="167" actId="26606"/>
          <ac:spMkLst>
            <pc:docMk/>
            <pc:sldMk cId="1047803981" sldId="270"/>
            <ac:spMk id="36" creationId="{142DCE2C-2863-46FA-9BE7-24365A24D9BA}"/>
          </ac:spMkLst>
        </pc:spChg>
        <pc:spChg chg="add">
          <ac:chgData name="Rowena Diaz Valiente (2442792)" userId="7740e7da-5440-459c-acb8-6bd6df679a9d" providerId="ADAL" clId="{8CAB59AE-56CB-4790-AA2A-24EEACEDC39A}" dt="2026-03-22T10:22:57.738" v="167" actId="26606"/>
          <ac:spMkLst>
            <pc:docMk/>
            <pc:sldMk cId="1047803981" sldId="270"/>
            <ac:spMk id="43" creationId="{35B16301-FB18-48BA-A6DD-C37CAF6F9A18}"/>
          </ac:spMkLst>
        </pc:spChg>
        <pc:spChg chg="add">
          <ac:chgData name="Rowena Diaz Valiente (2442792)" userId="7740e7da-5440-459c-acb8-6bd6df679a9d" providerId="ADAL" clId="{8CAB59AE-56CB-4790-AA2A-24EEACEDC39A}" dt="2026-03-22T10:22:57.738" v="167" actId="26606"/>
          <ac:spMkLst>
            <pc:docMk/>
            <pc:sldMk cId="1047803981" sldId="270"/>
            <ac:spMk id="45" creationId="{C3C0D90E-074A-4F52-9B11-B52BEF4BCBE5}"/>
          </ac:spMkLst>
        </pc:spChg>
        <pc:spChg chg="add">
          <ac:chgData name="Rowena Diaz Valiente (2442792)" userId="7740e7da-5440-459c-acb8-6bd6df679a9d" providerId="ADAL" clId="{8CAB59AE-56CB-4790-AA2A-24EEACEDC39A}" dt="2026-03-22T10:22:57.738" v="167" actId="26606"/>
          <ac:spMkLst>
            <pc:docMk/>
            <pc:sldMk cId="1047803981" sldId="270"/>
            <ac:spMk id="47" creationId="{CABBD4C1-E6F8-46F6-8152-A8A97490BF4D}"/>
          </ac:spMkLst>
        </pc:spChg>
        <pc:spChg chg="add">
          <ac:chgData name="Rowena Diaz Valiente (2442792)" userId="7740e7da-5440-459c-acb8-6bd6df679a9d" providerId="ADAL" clId="{8CAB59AE-56CB-4790-AA2A-24EEACEDC39A}" dt="2026-03-22T10:22:57.738" v="167" actId="26606"/>
          <ac:spMkLst>
            <pc:docMk/>
            <pc:sldMk cId="1047803981" sldId="270"/>
            <ac:spMk id="49" creationId="{83BA5EF5-1FE9-4BF9-83BB-269BCDDF6156}"/>
          </ac:spMkLst>
        </pc:spChg>
        <pc:spChg chg="add">
          <ac:chgData name="Rowena Diaz Valiente (2442792)" userId="7740e7da-5440-459c-acb8-6bd6df679a9d" providerId="ADAL" clId="{8CAB59AE-56CB-4790-AA2A-24EEACEDC39A}" dt="2026-03-22T10:22:57.738" v="167" actId="26606"/>
          <ac:spMkLst>
            <pc:docMk/>
            <pc:sldMk cId="1047803981" sldId="270"/>
            <ac:spMk id="53" creationId="{88853921-7BC9-4BDE-ACAB-133C683C82D6}"/>
          </ac:spMkLst>
        </pc:spChg>
        <pc:spChg chg="add">
          <ac:chgData name="Rowena Diaz Valiente (2442792)" userId="7740e7da-5440-459c-acb8-6bd6df679a9d" providerId="ADAL" clId="{8CAB59AE-56CB-4790-AA2A-24EEACEDC39A}" dt="2026-03-22T10:22:57.738" v="167" actId="26606"/>
          <ac:spMkLst>
            <pc:docMk/>
            <pc:sldMk cId="1047803981" sldId="270"/>
            <ac:spMk id="55" creationId="{09192968-3AE7-4470-A61C-97294BB92731}"/>
          </ac:spMkLst>
        </pc:spChg>
        <pc:spChg chg="add">
          <ac:chgData name="Rowena Diaz Valiente (2442792)" userId="7740e7da-5440-459c-acb8-6bd6df679a9d" providerId="ADAL" clId="{8CAB59AE-56CB-4790-AA2A-24EEACEDC39A}" dt="2026-03-22T10:22:57.738" v="167" actId="26606"/>
          <ac:spMkLst>
            <pc:docMk/>
            <pc:sldMk cId="1047803981" sldId="270"/>
            <ac:spMk id="57" creationId="{3AB72E55-43E4-4356-BFE8-E2102CB0B505}"/>
          </ac:spMkLst>
        </pc:spChg>
        <pc:cxnChg chg="add del">
          <ac:chgData name="Rowena Diaz Valiente (2442792)" userId="7740e7da-5440-459c-acb8-6bd6df679a9d" providerId="ADAL" clId="{8CAB59AE-56CB-4790-AA2A-24EEACEDC39A}" dt="2026-03-22T10:17:04.419" v="134" actId="26606"/>
          <ac:cxnSpMkLst>
            <pc:docMk/>
            <pc:sldMk cId="1047803981" sldId="270"/>
            <ac:cxnSpMk id="14" creationId="{23AAC9B5-8015-485C-ACF9-A750390E9A56}"/>
          </ac:cxnSpMkLst>
        </pc:cxnChg>
      </pc:sldChg>
      <pc:sldChg chg="addSp delSp modSp del mod setBg addAnim modAnim">
        <pc:chgData name="Rowena Diaz Valiente (2442792)" userId="7740e7da-5440-459c-acb8-6bd6df679a9d" providerId="ADAL" clId="{8CAB59AE-56CB-4790-AA2A-24EEACEDC39A}" dt="2026-03-22T11:22:37.876" v="660" actId="47"/>
        <pc:sldMkLst>
          <pc:docMk/>
          <pc:sldMk cId="4017295776" sldId="271"/>
        </pc:sldMkLst>
        <pc:spChg chg="mod ord">
          <ac:chgData name="Rowena Diaz Valiente (2442792)" userId="7740e7da-5440-459c-acb8-6bd6df679a9d" providerId="ADAL" clId="{8CAB59AE-56CB-4790-AA2A-24EEACEDC39A}" dt="2026-03-22T11:08:16.616" v="519" actId="113"/>
          <ac:spMkLst>
            <pc:docMk/>
            <pc:sldMk cId="4017295776" sldId="271"/>
            <ac:spMk id="2" creationId="{F320C7A3-0A02-7BD0-3E4B-BBCBEA2F4C5A}"/>
          </ac:spMkLst>
        </pc:spChg>
        <pc:spChg chg="add del mod">
          <ac:chgData name="Rowena Diaz Valiente (2442792)" userId="7740e7da-5440-459c-acb8-6bd6df679a9d" providerId="ADAL" clId="{8CAB59AE-56CB-4790-AA2A-24EEACEDC39A}" dt="2026-03-22T10:38:10.635" v="232" actId="26606"/>
          <ac:spMkLst>
            <pc:docMk/>
            <pc:sldMk cId="4017295776" sldId="271"/>
            <ac:spMk id="3" creationId="{58EBE897-7450-2594-6EEA-F33541C3E348}"/>
          </ac:spMkLst>
        </pc:spChg>
        <pc:spChg chg="add mod ord">
          <ac:chgData name="Rowena Diaz Valiente (2442792)" userId="7740e7da-5440-459c-acb8-6bd6df679a9d" providerId="ADAL" clId="{8CAB59AE-56CB-4790-AA2A-24EEACEDC39A}" dt="2026-03-22T11:04:27.169" v="475" actId="26606"/>
          <ac:spMkLst>
            <pc:docMk/>
            <pc:sldMk cId="4017295776" sldId="271"/>
            <ac:spMk id="7" creationId="{65DC9FD4-A679-702D-3B8E-0C9571CB4F13}"/>
          </ac:spMkLst>
        </pc:spChg>
        <pc:spChg chg="add del">
          <ac:chgData name="Rowena Diaz Valiente (2442792)" userId="7740e7da-5440-459c-acb8-6bd6df679a9d" providerId="ADAL" clId="{8CAB59AE-56CB-4790-AA2A-24EEACEDC39A}" dt="2026-03-22T10:25:46.422" v="173" actId="26606"/>
          <ac:spMkLst>
            <pc:docMk/>
            <pc:sldMk cId="4017295776" sldId="271"/>
            <ac:spMk id="8" creationId="{C2554CA6-288E-4202-BC52-2E5A8F0C0AED}"/>
          </ac:spMkLst>
        </pc:spChg>
        <pc:spChg chg="add del">
          <ac:chgData name="Rowena Diaz Valiente (2442792)" userId="7740e7da-5440-459c-acb8-6bd6df679a9d" providerId="ADAL" clId="{8CAB59AE-56CB-4790-AA2A-24EEACEDC39A}" dt="2026-03-22T10:25:46.422" v="173" actId="26606"/>
          <ac:spMkLst>
            <pc:docMk/>
            <pc:sldMk cId="4017295776" sldId="271"/>
            <ac:spMk id="10" creationId="{B10BB131-AC8E-4A8E-A5D1-36260F720C3B}"/>
          </ac:spMkLst>
        </pc:spChg>
        <pc:spChg chg="add del">
          <ac:chgData name="Rowena Diaz Valiente (2442792)" userId="7740e7da-5440-459c-acb8-6bd6df679a9d" providerId="ADAL" clId="{8CAB59AE-56CB-4790-AA2A-24EEACEDC39A}" dt="2026-03-22T10:25:46.422" v="173" actId="26606"/>
          <ac:spMkLst>
            <pc:docMk/>
            <pc:sldMk cId="4017295776" sldId="271"/>
            <ac:spMk id="12" creationId="{5B7778FC-632E-4DCA-A7CB-0D7731CCF970}"/>
          </ac:spMkLst>
        </pc:spChg>
        <pc:spChg chg="add del mod">
          <ac:chgData name="Rowena Diaz Valiente (2442792)" userId="7740e7da-5440-459c-acb8-6bd6df679a9d" providerId="ADAL" clId="{8CAB59AE-56CB-4790-AA2A-24EEACEDC39A}" dt="2026-03-22T10:56:00.634" v="423" actId="26606"/>
          <ac:spMkLst>
            <pc:docMk/>
            <pc:sldMk cId="4017295776" sldId="271"/>
            <ac:spMk id="13" creationId="{F2A6ECB4-FEC3-DF45-B257-1C3F52257F36}"/>
          </ac:spMkLst>
        </pc:spChg>
        <pc:spChg chg="add del">
          <ac:chgData name="Rowena Diaz Valiente (2442792)" userId="7740e7da-5440-459c-acb8-6bd6df679a9d" providerId="ADAL" clId="{8CAB59AE-56CB-4790-AA2A-24EEACEDC39A}" dt="2026-03-22T10:25:46.422" v="173" actId="26606"/>
          <ac:spMkLst>
            <pc:docMk/>
            <pc:sldMk cId="4017295776" sldId="271"/>
            <ac:spMk id="14" creationId="{FA23A907-97FB-4A8F-880A-DD77401C4296}"/>
          </ac:spMkLst>
        </pc:spChg>
        <pc:spChg chg="add del mod">
          <ac:chgData name="Rowena Diaz Valiente (2442792)" userId="7740e7da-5440-459c-acb8-6bd6df679a9d" providerId="ADAL" clId="{8CAB59AE-56CB-4790-AA2A-24EEACEDC39A}" dt="2026-03-22T11:14:18.775" v="539" actId="478"/>
          <ac:spMkLst>
            <pc:docMk/>
            <pc:sldMk cId="4017295776" sldId="271"/>
            <ac:spMk id="15" creationId="{AFD60228-DA47-9925-31E2-794B5B96D2F3}"/>
          </ac:spMkLst>
        </pc:spChg>
        <pc:spChg chg="add del">
          <ac:chgData name="Rowena Diaz Valiente (2442792)" userId="7740e7da-5440-459c-acb8-6bd6df679a9d" providerId="ADAL" clId="{8CAB59AE-56CB-4790-AA2A-24EEACEDC39A}" dt="2026-03-22T10:25:56.652" v="176" actId="26606"/>
          <ac:spMkLst>
            <pc:docMk/>
            <pc:sldMk cId="4017295776" sldId="271"/>
            <ac:spMk id="16" creationId="{9F835A99-04AC-494A-A572-AFE8413CC938}"/>
          </ac:spMkLst>
        </pc:spChg>
        <pc:spChg chg="add del">
          <ac:chgData name="Rowena Diaz Valiente (2442792)" userId="7740e7da-5440-459c-acb8-6bd6df679a9d" providerId="ADAL" clId="{8CAB59AE-56CB-4790-AA2A-24EEACEDC39A}" dt="2026-03-22T10:25:56.652" v="176" actId="26606"/>
          <ac:spMkLst>
            <pc:docMk/>
            <pc:sldMk cId="4017295776" sldId="271"/>
            <ac:spMk id="17" creationId="{1709F1D5-B0F1-4714-A239-E5B61C161915}"/>
          </ac:spMkLst>
        </pc:spChg>
        <pc:spChg chg="add del">
          <ac:chgData name="Rowena Diaz Valiente (2442792)" userId="7740e7da-5440-459c-acb8-6bd6df679a9d" providerId="ADAL" clId="{8CAB59AE-56CB-4790-AA2A-24EEACEDC39A}" dt="2026-03-22T10:25:56.652" v="176" actId="26606"/>
          <ac:spMkLst>
            <pc:docMk/>
            <pc:sldMk cId="4017295776" sldId="271"/>
            <ac:spMk id="18" creationId="{7B786209-1B0B-4CA9-9BDD-F7327066A84D}"/>
          </ac:spMkLst>
        </pc:spChg>
        <pc:spChg chg="add del">
          <ac:chgData name="Rowena Diaz Valiente (2442792)" userId="7740e7da-5440-459c-acb8-6bd6df679a9d" providerId="ADAL" clId="{8CAB59AE-56CB-4790-AA2A-24EEACEDC39A}" dt="2026-03-22T10:25:56.652" v="176" actId="26606"/>
          <ac:spMkLst>
            <pc:docMk/>
            <pc:sldMk cId="4017295776" sldId="271"/>
            <ac:spMk id="19" creationId="{228FB460-D3FF-4440-A020-05982A09E517}"/>
          </ac:spMkLst>
        </pc:spChg>
        <pc:spChg chg="add del">
          <ac:chgData name="Rowena Diaz Valiente (2442792)" userId="7740e7da-5440-459c-acb8-6bd6df679a9d" providerId="ADAL" clId="{8CAB59AE-56CB-4790-AA2A-24EEACEDC39A}" dt="2026-03-22T10:25:56.652" v="176" actId="26606"/>
          <ac:spMkLst>
            <pc:docMk/>
            <pc:sldMk cId="4017295776" sldId="271"/>
            <ac:spMk id="20" creationId="{2D2964BB-484D-45AE-AD66-D407D0629652}"/>
          </ac:spMkLst>
        </pc:spChg>
        <pc:spChg chg="add del">
          <ac:chgData name="Rowena Diaz Valiente (2442792)" userId="7740e7da-5440-459c-acb8-6bd6df679a9d" providerId="ADAL" clId="{8CAB59AE-56CB-4790-AA2A-24EEACEDC39A}" dt="2026-03-22T10:25:56.652" v="176" actId="26606"/>
          <ac:spMkLst>
            <pc:docMk/>
            <pc:sldMk cId="4017295776" sldId="271"/>
            <ac:spMk id="21" creationId="{14847E93-7DC1-4D4B-8829-B19AA7137C50}"/>
          </ac:spMkLst>
        </pc:spChg>
        <pc:spChg chg="add del">
          <ac:chgData name="Rowena Diaz Valiente (2442792)" userId="7740e7da-5440-459c-acb8-6bd6df679a9d" providerId="ADAL" clId="{8CAB59AE-56CB-4790-AA2A-24EEACEDC39A}" dt="2026-03-22T10:25:56.652" v="176" actId="26606"/>
          <ac:spMkLst>
            <pc:docMk/>
            <pc:sldMk cId="4017295776" sldId="271"/>
            <ac:spMk id="22" creationId="{6691AC69-A76E-4DAB-B565-468B6B87ACF3}"/>
          </ac:spMkLst>
        </pc:spChg>
        <pc:spChg chg="add del">
          <ac:chgData name="Rowena Diaz Valiente (2442792)" userId="7740e7da-5440-459c-acb8-6bd6df679a9d" providerId="ADAL" clId="{8CAB59AE-56CB-4790-AA2A-24EEACEDC39A}" dt="2026-03-22T10:25:56.652" v="176" actId="26606"/>
          <ac:spMkLst>
            <pc:docMk/>
            <pc:sldMk cId="4017295776" sldId="271"/>
            <ac:spMk id="23" creationId="{5566D6E1-03A1-4D73-A4E0-35D74D568A04}"/>
          </ac:spMkLst>
        </pc:spChg>
        <pc:spChg chg="add del">
          <ac:chgData name="Rowena Diaz Valiente (2442792)" userId="7740e7da-5440-459c-acb8-6bd6df679a9d" providerId="ADAL" clId="{8CAB59AE-56CB-4790-AA2A-24EEACEDC39A}" dt="2026-03-22T10:26:03.596" v="179" actId="26606"/>
          <ac:spMkLst>
            <pc:docMk/>
            <pc:sldMk cId="4017295776" sldId="271"/>
            <ac:spMk id="25" creationId="{5C8908E2-EE49-44D2-9428-A28D2312A8D5}"/>
          </ac:spMkLst>
        </pc:spChg>
        <pc:spChg chg="add del">
          <ac:chgData name="Rowena Diaz Valiente (2442792)" userId="7740e7da-5440-459c-acb8-6bd6df679a9d" providerId="ADAL" clId="{8CAB59AE-56CB-4790-AA2A-24EEACEDC39A}" dt="2026-03-22T10:26:03.596" v="179" actId="26606"/>
          <ac:spMkLst>
            <pc:docMk/>
            <pc:sldMk cId="4017295776" sldId="271"/>
            <ac:spMk id="28" creationId="{BD92035A-AA2F-4CD8-A556-1CE8BDEC75BD}"/>
          </ac:spMkLst>
        </pc:spChg>
        <pc:spChg chg="add del">
          <ac:chgData name="Rowena Diaz Valiente (2442792)" userId="7740e7da-5440-459c-acb8-6bd6df679a9d" providerId="ADAL" clId="{8CAB59AE-56CB-4790-AA2A-24EEACEDC39A}" dt="2026-03-22T10:26:03.596" v="179" actId="26606"/>
          <ac:spMkLst>
            <pc:docMk/>
            <pc:sldMk cId="4017295776" sldId="271"/>
            <ac:spMk id="29" creationId="{ED888B23-07FA-482A-96DF-47E31AF1A603}"/>
          </ac:spMkLst>
        </pc:spChg>
        <pc:spChg chg="add del">
          <ac:chgData name="Rowena Diaz Valiente (2442792)" userId="7740e7da-5440-459c-acb8-6bd6df679a9d" providerId="ADAL" clId="{8CAB59AE-56CB-4790-AA2A-24EEACEDC39A}" dt="2026-03-22T10:27:15.439" v="192" actId="26606"/>
          <ac:spMkLst>
            <pc:docMk/>
            <pc:sldMk cId="4017295776" sldId="271"/>
            <ac:spMk id="31" creationId="{98DDA986-B6EE-4642-AC60-0490373E69D0}"/>
          </ac:spMkLst>
        </pc:spChg>
        <pc:spChg chg="add del">
          <ac:chgData name="Rowena Diaz Valiente (2442792)" userId="7740e7da-5440-459c-acb8-6bd6df679a9d" providerId="ADAL" clId="{8CAB59AE-56CB-4790-AA2A-24EEACEDC39A}" dt="2026-03-22T10:27:15.439" v="192" actId="26606"/>
          <ac:spMkLst>
            <pc:docMk/>
            <pc:sldMk cId="4017295776" sldId="271"/>
            <ac:spMk id="32" creationId="{80B62878-12EF-4E97-A284-47BAFC30DA2E}"/>
          </ac:spMkLst>
        </pc:spChg>
        <pc:spChg chg="add del">
          <ac:chgData name="Rowena Diaz Valiente (2442792)" userId="7740e7da-5440-459c-acb8-6bd6df679a9d" providerId="ADAL" clId="{8CAB59AE-56CB-4790-AA2A-24EEACEDC39A}" dt="2026-03-22T10:27:15.439" v="192" actId="26606"/>
          <ac:spMkLst>
            <pc:docMk/>
            <pc:sldMk cId="4017295776" sldId="271"/>
            <ac:spMk id="33" creationId="{6D79188D-1ED5-4705-B8C7-5D6FB7670AB3}"/>
          </ac:spMkLst>
        </pc:spChg>
        <pc:spChg chg="add del">
          <ac:chgData name="Rowena Diaz Valiente (2442792)" userId="7740e7da-5440-459c-acb8-6bd6df679a9d" providerId="ADAL" clId="{8CAB59AE-56CB-4790-AA2A-24EEACEDC39A}" dt="2026-03-22T10:27:15.426" v="191" actId="26606"/>
          <ac:spMkLst>
            <pc:docMk/>
            <pc:sldMk cId="4017295776" sldId="271"/>
            <ac:spMk id="38" creationId="{C9A36457-A5F4-4103-A443-02581C09185B}"/>
          </ac:spMkLst>
        </pc:spChg>
        <pc:spChg chg="add del">
          <ac:chgData name="Rowena Diaz Valiente (2442792)" userId="7740e7da-5440-459c-acb8-6bd6df679a9d" providerId="ADAL" clId="{8CAB59AE-56CB-4790-AA2A-24EEACEDC39A}" dt="2026-03-22T10:27:15.426" v="191" actId="26606"/>
          <ac:spMkLst>
            <pc:docMk/>
            <pc:sldMk cId="4017295776" sldId="271"/>
            <ac:spMk id="40" creationId="{DC5FB7E8-B636-40FA-BE8D-48145C0F5C57}"/>
          </ac:spMkLst>
        </pc:spChg>
        <pc:spChg chg="add del">
          <ac:chgData name="Rowena Diaz Valiente (2442792)" userId="7740e7da-5440-459c-acb8-6bd6df679a9d" providerId="ADAL" clId="{8CAB59AE-56CB-4790-AA2A-24EEACEDC39A}" dt="2026-03-22T10:27:15.426" v="191" actId="26606"/>
          <ac:spMkLst>
            <pc:docMk/>
            <pc:sldMk cId="4017295776" sldId="271"/>
            <ac:spMk id="42" creationId="{142DCE2C-2863-46FA-9BE7-24365A24D9BA}"/>
          </ac:spMkLst>
        </pc:spChg>
        <pc:spChg chg="add del">
          <ac:chgData name="Rowena Diaz Valiente (2442792)" userId="7740e7da-5440-459c-acb8-6bd6df679a9d" providerId="ADAL" clId="{8CAB59AE-56CB-4790-AA2A-24EEACEDC39A}" dt="2026-03-22T10:29:57.392" v="203" actId="26606"/>
          <ac:spMkLst>
            <pc:docMk/>
            <pc:sldMk cId="4017295776" sldId="271"/>
            <ac:spMk id="44" creationId="{1BB867FF-FC45-48F7-8104-F89BE54909F1}"/>
          </ac:spMkLst>
        </pc:spChg>
        <pc:spChg chg="add del">
          <ac:chgData name="Rowena Diaz Valiente (2442792)" userId="7740e7da-5440-459c-acb8-6bd6df679a9d" providerId="ADAL" clId="{8CAB59AE-56CB-4790-AA2A-24EEACEDC39A}" dt="2026-03-22T10:29:57.392" v="203" actId="26606"/>
          <ac:spMkLst>
            <pc:docMk/>
            <pc:sldMk cId="4017295776" sldId="271"/>
            <ac:spMk id="45" creationId="{8BB56887-D0D5-4F0C-9E19-7247EB83C8B7}"/>
          </ac:spMkLst>
        </pc:spChg>
        <pc:spChg chg="add del">
          <ac:chgData name="Rowena Diaz Valiente (2442792)" userId="7740e7da-5440-459c-acb8-6bd6df679a9d" providerId="ADAL" clId="{8CAB59AE-56CB-4790-AA2A-24EEACEDC39A}" dt="2026-03-22T10:29:57.392" v="203" actId="26606"/>
          <ac:spMkLst>
            <pc:docMk/>
            <pc:sldMk cId="4017295776" sldId="271"/>
            <ac:spMk id="46" creationId="{081E4A58-353D-44AE-B2FC-2A74E2E400F7}"/>
          </ac:spMkLst>
        </pc:spChg>
        <pc:spChg chg="add del">
          <ac:chgData name="Rowena Diaz Valiente (2442792)" userId="7740e7da-5440-459c-acb8-6bd6df679a9d" providerId="ADAL" clId="{8CAB59AE-56CB-4790-AA2A-24EEACEDC39A}" dt="2026-03-22T10:31:45.150" v="212" actId="26606"/>
          <ac:spMkLst>
            <pc:docMk/>
            <pc:sldMk cId="4017295776" sldId="271"/>
            <ac:spMk id="51" creationId="{C9A36457-A5F4-4103-A443-02581C09185B}"/>
          </ac:spMkLst>
        </pc:spChg>
        <pc:spChg chg="add">
          <ac:chgData name="Rowena Diaz Valiente (2442792)" userId="7740e7da-5440-459c-acb8-6bd6df679a9d" providerId="ADAL" clId="{8CAB59AE-56CB-4790-AA2A-24EEACEDC39A}" dt="2026-03-22T10:29:57.392" v="203" actId="26606"/>
          <ac:spMkLst>
            <pc:docMk/>
            <pc:sldMk cId="4017295776" sldId="271"/>
            <ac:spMk id="53" creationId="{DC5FB7E8-B636-40FA-BE8D-48145C0F5C57}"/>
          </ac:spMkLst>
        </pc:spChg>
        <pc:spChg chg="add del">
          <ac:chgData name="Rowena Diaz Valiente (2442792)" userId="7740e7da-5440-459c-acb8-6bd6df679a9d" providerId="ADAL" clId="{8CAB59AE-56CB-4790-AA2A-24EEACEDC39A}" dt="2026-03-22T10:31:45.150" v="212" actId="26606"/>
          <ac:spMkLst>
            <pc:docMk/>
            <pc:sldMk cId="4017295776" sldId="271"/>
            <ac:spMk id="55" creationId="{142DCE2C-2863-46FA-9BE7-24365A24D9BA}"/>
          </ac:spMkLst>
        </pc:spChg>
        <pc:spChg chg="add del">
          <ac:chgData name="Rowena Diaz Valiente (2442792)" userId="7740e7da-5440-459c-acb8-6bd6df679a9d" providerId="ADAL" clId="{8CAB59AE-56CB-4790-AA2A-24EEACEDC39A}" dt="2026-03-22T10:38:10.635" v="232" actId="26606"/>
          <ac:spMkLst>
            <pc:docMk/>
            <pc:sldMk cId="4017295776" sldId="271"/>
            <ac:spMk id="60" creationId="{1709F1D5-B0F1-4714-A239-E5B61C161915}"/>
          </ac:spMkLst>
        </pc:spChg>
        <pc:spChg chg="add del">
          <ac:chgData name="Rowena Diaz Valiente (2442792)" userId="7740e7da-5440-459c-acb8-6bd6df679a9d" providerId="ADAL" clId="{8CAB59AE-56CB-4790-AA2A-24EEACEDC39A}" dt="2026-03-22T10:38:10.635" v="232" actId="26606"/>
          <ac:spMkLst>
            <pc:docMk/>
            <pc:sldMk cId="4017295776" sldId="271"/>
            <ac:spMk id="62" creationId="{228FB460-D3FF-4440-A020-05982A09E517}"/>
          </ac:spMkLst>
        </pc:spChg>
        <pc:spChg chg="add del">
          <ac:chgData name="Rowena Diaz Valiente (2442792)" userId="7740e7da-5440-459c-acb8-6bd6df679a9d" providerId="ADAL" clId="{8CAB59AE-56CB-4790-AA2A-24EEACEDC39A}" dt="2026-03-22T10:38:10.635" v="232" actId="26606"/>
          <ac:spMkLst>
            <pc:docMk/>
            <pc:sldMk cId="4017295776" sldId="271"/>
            <ac:spMk id="64" creationId="{14847E93-7DC1-4D4B-8829-B19AA7137C50}"/>
          </ac:spMkLst>
        </pc:spChg>
        <pc:spChg chg="add del">
          <ac:chgData name="Rowena Diaz Valiente (2442792)" userId="7740e7da-5440-459c-acb8-6bd6df679a9d" providerId="ADAL" clId="{8CAB59AE-56CB-4790-AA2A-24EEACEDC39A}" dt="2026-03-22T10:38:10.635" v="232" actId="26606"/>
          <ac:spMkLst>
            <pc:docMk/>
            <pc:sldMk cId="4017295776" sldId="271"/>
            <ac:spMk id="68" creationId="{9F835A99-04AC-494A-A572-AFE8413CC938}"/>
          </ac:spMkLst>
        </pc:spChg>
        <pc:spChg chg="add del">
          <ac:chgData name="Rowena Diaz Valiente (2442792)" userId="7740e7da-5440-459c-acb8-6bd6df679a9d" providerId="ADAL" clId="{8CAB59AE-56CB-4790-AA2A-24EEACEDC39A}" dt="2026-03-22T10:38:10.635" v="232" actId="26606"/>
          <ac:spMkLst>
            <pc:docMk/>
            <pc:sldMk cId="4017295776" sldId="271"/>
            <ac:spMk id="70" creationId="{7B786209-1B0B-4CA9-9BDD-F7327066A84D}"/>
          </ac:spMkLst>
        </pc:spChg>
        <pc:spChg chg="add del">
          <ac:chgData name="Rowena Diaz Valiente (2442792)" userId="7740e7da-5440-459c-acb8-6bd6df679a9d" providerId="ADAL" clId="{8CAB59AE-56CB-4790-AA2A-24EEACEDC39A}" dt="2026-03-22T10:38:10.615" v="231" actId="26606"/>
          <ac:spMkLst>
            <pc:docMk/>
            <pc:sldMk cId="4017295776" sldId="271"/>
            <ac:spMk id="74" creationId="{6691AC69-A76E-4DAB-B565-468B6B87ACF3}"/>
          </ac:spMkLst>
        </pc:spChg>
        <pc:spChg chg="add del">
          <ac:chgData name="Rowena Diaz Valiente (2442792)" userId="7740e7da-5440-459c-acb8-6bd6df679a9d" providerId="ADAL" clId="{8CAB59AE-56CB-4790-AA2A-24EEACEDC39A}" dt="2026-03-22T10:36:18.985" v="223" actId="26606"/>
          <ac:spMkLst>
            <pc:docMk/>
            <pc:sldMk cId="4017295776" sldId="271"/>
            <ac:spMk id="79" creationId="{1BB867FF-FC45-48F7-8104-F89BE54909F1}"/>
          </ac:spMkLst>
        </pc:spChg>
        <pc:spChg chg="add del">
          <ac:chgData name="Rowena Diaz Valiente (2442792)" userId="7740e7da-5440-459c-acb8-6bd6df679a9d" providerId="ADAL" clId="{8CAB59AE-56CB-4790-AA2A-24EEACEDC39A}" dt="2026-03-22T10:36:18.985" v="223" actId="26606"/>
          <ac:spMkLst>
            <pc:docMk/>
            <pc:sldMk cId="4017295776" sldId="271"/>
            <ac:spMk id="83" creationId="{081E4A58-353D-44AE-B2FC-2A74E2E400F7}"/>
          </ac:spMkLst>
        </pc:spChg>
        <pc:spChg chg="add del">
          <ac:chgData name="Rowena Diaz Valiente (2442792)" userId="7740e7da-5440-459c-acb8-6bd6df679a9d" providerId="ADAL" clId="{8CAB59AE-56CB-4790-AA2A-24EEACEDC39A}" dt="2026-03-22T10:36:55.235" v="226" actId="26606"/>
          <ac:spMkLst>
            <pc:docMk/>
            <pc:sldMk cId="4017295776" sldId="271"/>
            <ac:spMk id="85" creationId="{AC17DE74-01C9-4859-B65A-85CF999E8580}"/>
          </ac:spMkLst>
        </pc:spChg>
        <pc:spChg chg="add del">
          <ac:chgData name="Rowena Diaz Valiente (2442792)" userId="7740e7da-5440-459c-acb8-6bd6df679a9d" providerId="ADAL" clId="{8CAB59AE-56CB-4790-AA2A-24EEACEDC39A}" dt="2026-03-22T10:36:55.235" v="226" actId="26606"/>
          <ac:spMkLst>
            <pc:docMk/>
            <pc:sldMk cId="4017295776" sldId="271"/>
            <ac:spMk id="86" creationId="{068C0432-0E90-4CC1-8CD3-D44A90DF07EF}"/>
          </ac:spMkLst>
        </pc:spChg>
        <pc:spChg chg="add del">
          <ac:chgData name="Rowena Diaz Valiente (2442792)" userId="7740e7da-5440-459c-acb8-6bd6df679a9d" providerId="ADAL" clId="{8CAB59AE-56CB-4790-AA2A-24EEACEDC39A}" dt="2026-03-22T10:37:53.914" v="229" actId="26606"/>
          <ac:spMkLst>
            <pc:docMk/>
            <pc:sldMk cId="4017295776" sldId="271"/>
            <ac:spMk id="88" creationId="{1BB867FF-FC45-48F7-8104-F89BE54909F1}"/>
          </ac:spMkLst>
        </pc:spChg>
        <pc:spChg chg="add del">
          <ac:chgData name="Rowena Diaz Valiente (2442792)" userId="7740e7da-5440-459c-acb8-6bd6df679a9d" providerId="ADAL" clId="{8CAB59AE-56CB-4790-AA2A-24EEACEDC39A}" dt="2026-03-22T10:37:53.914" v="229" actId="26606"/>
          <ac:spMkLst>
            <pc:docMk/>
            <pc:sldMk cId="4017295776" sldId="271"/>
            <ac:spMk id="89" creationId="{8BB56887-D0D5-4F0C-9E19-7247EB83C8B7}"/>
          </ac:spMkLst>
        </pc:spChg>
        <pc:spChg chg="add del">
          <ac:chgData name="Rowena Diaz Valiente (2442792)" userId="7740e7da-5440-459c-acb8-6bd6df679a9d" providerId="ADAL" clId="{8CAB59AE-56CB-4790-AA2A-24EEACEDC39A}" dt="2026-03-22T10:38:10.615" v="231" actId="26606"/>
          <ac:spMkLst>
            <pc:docMk/>
            <pc:sldMk cId="4017295776" sldId="271"/>
            <ac:spMk id="97" creationId="{7B786209-1B0B-4CA9-9BDD-F7327066A84D}"/>
          </ac:spMkLst>
        </pc:spChg>
        <pc:spChg chg="add del">
          <ac:chgData name="Rowena Diaz Valiente (2442792)" userId="7740e7da-5440-459c-acb8-6bd6df679a9d" providerId="ADAL" clId="{8CAB59AE-56CB-4790-AA2A-24EEACEDC39A}" dt="2026-03-22T10:38:10.615" v="231" actId="26606"/>
          <ac:spMkLst>
            <pc:docMk/>
            <pc:sldMk cId="4017295776" sldId="271"/>
            <ac:spMk id="98" creationId="{2D2964BB-484D-45AE-AD66-D407D0629652}"/>
          </ac:spMkLst>
        </pc:spChg>
        <pc:spChg chg="add del">
          <ac:chgData name="Rowena Diaz Valiente (2442792)" userId="7740e7da-5440-459c-acb8-6bd6df679a9d" providerId="ADAL" clId="{8CAB59AE-56CB-4790-AA2A-24EEACEDC39A}" dt="2026-03-22T10:38:10.615" v="231" actId="26606"/>
          <ac:spMkLst>
            <pc:docMk/>
            <pc:sldMk cId="4017295776" sldId="271"/>
            <ac:spMk id="99" creationId="{6691AC69-A76E-4DAB-B565-468B6B87ACF3}"/>
          </ac:spMkLst>
        </pc:spChg>
        <pc:spChg chg="add del">
          <ac:chgData name="Rowena Diaz Valiente (2442792)" userId="7740e7da-5440-459c-acb8-6bd6df679a9d" providerId="ADAL" clId="{8CAB59AE-56CB-4790-AA2A-24EEACEDC39A}" dt="2026-03-22T10:43:13.893" v="289" actId="26606"/>
          <ac:spMkLst>
            <pc:docMk/>
            <pc:sldMk cId="4017295776" sldId="271"/>
            <ac:spMk id="101" creationId="{C2554CA6-288E-4202-BC52-2E5A8F0C0AED}"/>
          </ac:spMkLst>
        </pc:spChg>
        <pc:spChg chg="del">
          <ac:chgData name="Rowena Diaz Valiente (2442792)" userId="7740e7da-5440-459c-acb8-6bd6df679a9d" providerId="ADAL" clId="{8CAB59AE-56CB-4790-AA2A-24EEACEDC39A}" dt="2026-03-22T10:43:13.893" v="289" actId="26606"/>
          <ac:spMkLst>
            <pc:docMk/>
            <pc:sldMk cId="4017295776" sldId="271"/>
            <ac:spMk id="102" creationId="{B10BB131-AC8E-4A8E-A5D1-36260F720C3B}"/>
          </ac:spMkLst>
        </pc:spChg>
        <pc:spChg chg="add del">
          <ac:chgData name="Rowena Diaz Valiente (2442792)" userId="7740e7da-5440-459c-acb8-6bd6df679a9d" providerId="ADAL" clId="{8CAB59AE-56CB-4790-AA2A-24EEACEDC39A}" dt="2026-03-22T10:43:13.893" v="289" actId="26606"/>
          <ac:spMkLst>
            <pc:docMk/>
            <pc:sldMk cId="4017295776" sldId="271"/>
            <ac:spMk id="103" creationId="{5B7778FC-632E-4DCA-A7CB-0D7731CCF970}"/>
          </ac:spMkLst>
        </pc:spChg>
        <pc:spChg chg="del">
          <ac:chgData name="Rowena Diaz Valiente (2442792)" userId="7740e7da-5440-459c-acb8-6bd6df679a9d" providerId="ADAL" clId="{8CAB59AE-56CB-4790-AA2A-24EEACEDC39A}" dt="2026-03-22T10:43:13.893" v="289" actId="26606"/>
          <ac:spMkLst>
            <pc:docMk/>
            <pc:sldMk cId="4017295776" sldId="271"/>
            <ac:spMk id="104" creationId="{FA23A907-97FB-4A8F-880A-DD77401C4296}"/>
          </ac:spMkLst>
        </pc:spChg>
        <pc:spChg chg="add del mod">
          <ac:chgData name="Rowena Diaz Valiente (2442792)" userId="7740e7da-5440-459c-acb8-6bd6df679a9d" providerId="ADAL" clId="{8CAB59AE-56CB-4790-AA2A-24EEACEDC39A}" dt="2026-03-22T10:40:03.810" v="236" actId="478"/>
          <ac:spMkLst>
            <pc:docMk/>
            <pc:sldMk cId="4017295776" sldId="271"/>
            <ac:spMk id="105" creationId="{58EBE897-7450-2594-6EEA-F33541C3E348}"/>
          </ac:spMkLst>
        </pc:spChg>
        <pc:spChg chg="add del">
          <ac:chgData name="Rowena Diaz Valiente (2442792)" userId="7740e7da-5440-459c-acb8-6bd6df679a9d" providerId="ADAL" clId="{8CAB59AE-56CB-4790-AA2A-24EEACEDC39A}" dt="2026-03-22T10:45:29.388" v="347" actId="26606"/>
          <ac:spMkLst>
            <pc:docMk/>
            <pc:sldMk cId="4017295776" sldId="271"/>
            <ac:spMk id="109" creationId="{5A292AEA-2528-46C0-B426-95822B6141FB}"/>
          </ac:spMkLst>
        </pc:spChg>
        <pc:spChg chg="add del">
          <ac:chgData name="Rowena Diaz Valiente (2442792)" userId="7740e7da-5440-459c-acb8-6bd6df679a9d" providerId="ADAL" clId="{8CAB59AE-56CB-4790-AA2A-24EEACEDC39A}" dt="2026-03-22T10:45:29.388" v="347" actId="26606"/>
          <ac:spMkLst>
            <pc:docMk/>
            <pc:sldMk cId="4017295776" sldId="271"/>
            <ac:spMk id="111" creationId="{D8B7B198-E4DF-43CD-AD8C-199884323745}"/>
          </ac:spMkLst>
        </pc:spChg>
        <pc:spChg chg="add del">
          <ac:chgData name="Rowena Diaz Valiente (2442792)" userId="7740e7da-5440-459c-acb8-6bd6df679a9d" providerId="ADAL" clId="{8CAB59AE-56CB-4790-AA2A-24EEACEDC39A}" dt="2026-03-22T10:45:29.388" v="347" actId="26606"/>
          <ac:spMkLst>
            <pc:docMk/>
            <pc:sldMk cId="4017295776" sldId="271"/>
            <ac:spMk id="113" creationId="{2BE67753-EA0E-4819-8D22-0B6600CF7231}"/>
          </ac:spMkLst>
        </pc:spChg>
        <pc:spChg chg="add del">
          <ac:chgData name="Rowena Diaz Valiente (2442792)" userId="7740e7da-5440-459c-acb8-6bd6df679a9d" providerId="ADAL" clId="{8CAB59AE-56CB-4790-AA2A-24EEACEDC39A}" dt="2026-03-22T10:47:01.577" v="360" actId="26606"/>
          <ac:spMkLst>
            <pc:docMk/>
            <pc:sldMk cId="4017295776" sldId="271"/>
            <ac:spMk id="139" creationId="{4E1BEB12-92AF-4445-98AD-4C7756E7C93B}"/>
          </ac:spMkLst>
        </pc:spChg>
        <pc:spChg chg="add del">
          <ac:chgData name="Rowena Diaz Valiente (2442792)" userId="7740e7da-5440-459c-acb8-6bd6df679a9d" providerId="ADAL" clId="{8CAB59AE-56CB-4790-AA2A-24EEACEDC39A}" dt="2026-03-22T10:47:01.577" v="360" actId="26606"/>
          <ac:spMkLst>
            <pc:docMk/>
            <pc:sldMk cId="4017295776" sldId="271"/>
            <ac:spMk id="141" creationId="{D0522C2C-7B5C-48A7-A969-03941E5D2E76}"/>
          </ac:spMkLst>
        </pc:spChg>
        <pc:spChg chg="add del">
          <ac:chgData name="Rowena Diaz Valiente (2442792)" userId="7740e7da-5440-459c-acb8-6bd6df679a9d" providerId="ADAL" clId="{8CAB59AE-56CB-4790-AA2A-24EEACEDC39A}" dt="2026-03-22T10:47:01.577" v="360" actId="26606"/>
          <ac:spMkLst>
            <pc:docMk/>
            <pc:sldMk cId="4017295776" sldId="271"/>
            <ac:spMk id="143" creationId="{9C682A1A-5B2D-4111-BBD6-620165633E5B}"/>
          </ac:spMkLst>
        </pc:spChg>
        <pc:spChg chg="add del">
          <ac:chgData name="Rowena Diaz Valiente (2442792)" userId="7740e7da-5440-459c-acb8-6bd6df679a9d" providerId="ADAL" clId="{8CAB59AE-56CB-4790-AA2A-24EEACEDC39A}" dt="2026-03-22T10:47:01.577" v="360" actId="26606"/>
          <ac:spMkLst>
            <pc:docMk/>
            <pc:sldMk cId="4017295776" sldId="271"/>
            <ac:spMk id="145" creationId="{D6EE29F2-D77F-4BD0-A20B-334D316A1C9D}"/>
          </ac:spMkLst>
        </pc:spChg>
        <pc:spChg chg="add del">
          <ac:chgData name="Rowena Diaz Valiente (2442792)" userId="7740e7da-5440-459c-acb8-6bd6df679a9d" providerId="ADAL" clId="{8CAB59AE-56CB-4790-AA2A-24EEACEDC39A}" dt="2026-03-22T10:47:01.577" v="360" actId="26606"/>
          <ac:spMkLst>
            <pc:docMk/>
            <pc:sldMk cId="4017295776" sldId="271"/>
            <ac:spMk id="147" creationId="{22D09ED2-868F-42C6-866E-F92E0CEF314F}"/>
          </ac:spMkLst>
        </pc:spChg>
        <pc:spChg chg="add del">
          <ac:chgData name="Rowena Diaz Valiente (2442792)" userId="7740e7da-5440-459c-acb8-6bd6df679a9d" providerId="ADAL" clId="{8CAB59AE-56CB-4790-AA2A-24EEACEDC39A}" dt="2026-03-22T10:48:19.995" v="374" actId="26606"/>
          <ac:spMkLst>
            <pc:docMk/>
            <pc:sldMk cId="4017295776" sldId="271"/>
            <ac:spMk id="152" creationId="{6DDA8CE9-E0A6-4FF2-823D-D08607606DC2}"/>
          </ac:spMkLst>
        </pc:spChg>
        <pc:spChg chg="add del">
          <ac:chgData name="Rowena Diaz Valiente (2442792)" userId="7740e7da-5440-459c-acb8-6bd6df679a9d" providerId="ADAL" clId="{8CAB59AE-56CB-4790-AA2A-24EEACEDC39A}" dt="2026-03-22T10:48:19.995" v="374" actId="26606"/>
          <ac:spMkLst>
            <pc:docMk/>
            <pc:sldMk cId="4017295776" sldId="271"/>
            <ac:spMk id="154" creationId="{11195564-33B9-434B-9641-764F5905A56F}"/>
          </ac:spMkLst>
        </pc:spChg>
        <pc:spChg chg="add del">
          <ac:chgData name="Rowena Diaz Valiente (2442792)" userId="7740e7da-5440-459c-acb8-6bd6df679a9d" providerId="ADAL" clId="{8CAB59AE-56CB-4790-AA2A-24EEACEDC39A}" dt="2026-03-22T10:50:07.255" v="390" actId="26606"/>
          <ac:spMkLst>
            <pc:docMk/>
            <pc:sldMk cId="4017295776" sldId="271"/>
            <ac:spMk id="170" creationId="{73A25D70-4A55-4F72-B9C5-A69CDBF4DB42}"/>
          </ac:spMkLst>
        </pc:spChg>
        <pc:spChg chg="add del">
          <ac:chgData name="Rowena Diaz Valiente (2442792)" userId="7740e7da-5440-459c-acb8-6bd6df679a9d" providerId="ADAL" clId="{8CAB59AE-56CB-4790-AA2A-24EEACEDC39A}" dt="2026-03-22T10:50:07.255" v="390" actId="26606"/>
          <ac:spMkLst>
            <pc:docMk/>
            <pc:sldMk cId="4017295776" sldId="271"/>
            <ac:spMk id="172" creationId="{54957100-6D8B-4161-9F2F-C0A949EC84C4}"/>
          </ac:spMkLst>
        </pc:spChg>
        <pc:spChg chg="add del">
          <ac:chgData name="Rowena Diaz Valiente (2442792)" userId="7740e7da-5440-459c-acb8-6bd6df679a9d" providerId="ADAL" clId="{8CAB59AE-56CB-4790-AA2A-24EEACEDC39A}" dt="2026-03-22T10:50:07.255" v="390" actId="26606"/>
          <ac:spMkLst>
            <pc:docMk/>
            <pc:sldMk cId="4017295776" sldId="271"/>
            <ac:spMk id="174" creationId="{0BD8B065-EE51-4AE2-A94C-86249998FD7B}"/>
          </ac:spMkLst>
        </pc:spChg>
        <pc:spChg chg="add del">
          <ac:chgData name="Rowena Diaz Valiente (2442792)" userId="7740e7da-5440-459c-acb8-6bd6df679a9d" providerId="ADAL" clId="{8CAB59AE-56CB-4790-AA2A-24EEACEDC39A}" dt="2026-03-22T10:49:57.641" v="386" actId="26606"/>
          <ac:spMkLst>
            <pc:docMk/>
            <pc:sldMk cId="4017295776" sldId="271"/>
            <ac:spMk id="191" creationId="{4BC99CB9-DDAD-44A2-8A1C-E3AF4E72DF5C}"/>
          </ac:spMkLst>
        </pc:spChg>
        <pc:spChg chg="add del">
          <ac:chgData name="Rowena Diaz Valiente (2442792)" userId="7740e7da-5440-459c-acb8-6bd6df679a9d" providerId="ADAL" clId="{8CAB59AE-56CB-4790-AA2A-24EEACEDC39A}" dt="2026-03-22T10:49:57.641" v="386" actId="26606"/>
          <ac:spMkLst>
            <pc:docMk/>
            <pc:sldMk cId="4017295776" sldId="271"/>
            <ac:spMk id="193" creationId="{64053CBF-3932-45FF-8285-EE5146085F3A}"/>
          </ac:spMkLst>
        </pc:spChg>
        <pc:spChg chg="add del">
          <ac:chgData name="Rowena Diaz Valiente (2442792)" userId="7740e7da-5440-459c-acb8-6bd6df679a9d" providerId="ADAL" clId="{8CAB59AE-56CB-4790-AA2A-24EEACEDC39A}" dt="2026-03-22T10:50:07.235" v="389" actId="26606"/>
          <ac:spMkLst>
            <pc:docMk/>
            <pc:sldMk cId="4017295776" sldId="271"/>
            <ac:spMk id="207" creationId="{3AB72E55-43E4-4356-BFE8-E2102CB0B505}"/>
          </ac:spMkLst>
        </pc:spChg>
        <pc:spChg chg="add del">
          <ac:chgData name="Rowena Diaz Valiente (2442792)" userId="7740e7da-5440-459c-acb8-6bd6df679a9d" providerId="ADAL" clId="{8CAB59AE-56CB-4790-AA2A-24EEACEDC39A}" dt="2026-03-22T10:50:07.235" v="389" actId="26606"/>
          <ac:spMkLst>
            <pc:docMk/>
            <pc:sldMk cId="4017295776" sldId="271"/>
            <ac:spMk id="208" creationId="{F837543A-6020-4505-A233-C9DB4BF74011}"/>
          </ac:spMkLst>
        </pc:spChg>
        <pc:spChg chg="add del">
          <ac:chgData name="Rowena Diaz Valiente (2442792)" userId="7740e7da-5440-459c-acb8-6bd6df679a9d" providerId="ADAL" clId="{8CAB59AE-56CB-4790-AA2A-24EEACEDC39A}" dt="2026-03-22T10:50:07.235" v="389" actId="26606"/>
          <ac:spMkLst>
            <pc:docMk/>
            <pc:sldMk cId="4017295776" sldId="271"/>
            <ac:spMk id="210" creationId="{C3C0D90E-074A-4F52-9B11-B52BEF4BCBE5}"/>
          </ac:spMkLst>
        </pc:spChg>
        <pc:spChg chg="add del">
          <ac:chgData name="Rowena Diaz Valiente (2442792)" userId="7740e7da-5440-459c-acb8-6bd6df679a9d" providerId="ADAL" clId="{8CAB59AE-56CB-4790-AA2A-24EEACEDC39A}" dt="2026-03-22T10:50:07.235" v="389" actId="26606"/>
          <ac:spMkLst>
            <pc:docMk/>
            <pc:sldMk cId="4017295776" sldId="271"/>
            <ac:spMk id="211" creationId="{CABBD4C1-E6F8-46F6-8152-A8A97490BF4D}"/>
          </ac:spMkLst>
        </pc:spChg>
        <pc:spChg chg="add del">
          <ac:chgData name="Rowena Diaz Valiente (2442792)" userId="7740e7da-5440-459c-acb8-6bd6df679a9d" providerId="ADAL" clId="{8CAB59AE-56CB-4790-AA2A-24EEACEDC39A}" dt="2026-03-22T10:50:07.235" v="389" actId="26606"/>
          <ac:spMkLst>
            <pc:docMk/>
            <pc:sldMk cId="4017295776" sldId="271"/>
            <ac:spMk id="214" creationId="{88853921-7BC9-4BDE-ACAB-133C683C82D6}"/>
          </ac:spMkLst>
        </pc:spChg>
        <pc:spChg chg="add del">
          <ac:chgData name="Rowena Diaz Valiente (2442792)" userId="7740e7da-5440-459c-acb8-6bd6df679a9d" providerId="ADAL" clId="{8CAB59AE-56CB-4790-AA2A-24EEACEDC39A}" dt="2026-03-22T10:50:07.235" v="389" actId="26606"/>
          <ac:spMkLst>
            <pc:docMk/>
            <pc:sldMk cId="4017295776" sldId="271"/>
            <ac:spMk id="215" creationId="{09192968-3AE7-4470-A61C-97294BB92731}"/>
          </ac:spMkLst>
        </pc:spChg>
        <pc:spChg chg="add del">
          <ac:chgData name="Rowena Diaz Valiente (2442792)" userId="7740e7da-5440-459c-acb8-6bd6df679a9d" providerId="ADAL" clId="{8CAB59AE-56CB-4790-AA2A-24EEACEDC39A}" dt="2026-03-22T10:50:19.392" v="394" actId="26606"/>
          <ac:spMkLst>
            <pc:docMk/>
            <pc:sldMk cId="4017295776" sldId="271"/>
            <ac:spMk id="217" creationId="{D038248A-211C-4EEC-8401-C761B929FB52}"/>
          </ac:spMkLst>
        </pc:spChg>
        <pc:spChg chg="add del">
          <ac:chgData name="Rowena Diaz Valiente (2442792)" userId="7740e7da-5440-459c-acb8-6bd6df679a9d" providerId="ADAL" clId="{8CAB59AE-56CB-4790-AA2A-24EEACEDC39A}" dt="2026-03-22T10:50:19.392" v="394" actId="26606"/>
          <ac:spMkLst>
            <pc:docMk/>
            <pc:sldMk cId="4017295776" sldId="271"/>
            <ac:spMk id="218" creationId="{C30A849F-66D9-40C8-BEC8-35AFF8F4568F}"/>
          </ac:spMkLst>
        </pc:spChg>
        <pc:spChg chg="add del">
          <ac:chgData name="Rowena Diaz Valiente (2442792)" userId="7740e7da-5440-459c-acb8-6bd6df679a9d" providerId="ADAL" clId="{8CAB59AE-56CB-4790-AA2A-24EEACEDC39A}" dt="2026-03-22T10:50:51.661" v="401" actId="26606"/>
          <ac:spMkLst>
            <pc:docMk/>
            <pc:sldMk cId="4017295776" sldId="271"/>
            <ac:spMk id="225" creationId="{A8DB9CD9-59B1-4D73-BC4C-98796A48EF9B}"/>
          </ac:spMkLst>
        </pc:spChg>
        <pc:spChg chg="add del">
          <ac:chgData name="Rowena Diaz Valiente (2442792)" userId="7740e7da-5440-459c-acb8-6bd6df679a9d" providerId="ADAL" clId="{8CAB59AE-56CB-4790-AA2A-24EEACEDC39A}" dt="2026-03-22T10:50:51.661" v="401" actId="26606"/>
          <ac:spMkLst>
            <pc:docMk/>
            <pc:sldMk cId="4017295776" sldId="271"/>
            <ac:spMk id="227" creationId="{8874A6A9-41FF-4E33-AFA8-F9F81436A59E}"/>
          </ac:spMkLst>
        </pc:spChg>
        <pc:spChg chg="add del">
          <ac:chgData name="Rowena Diaz Valiente (2442792)" userId="7740e7da-5440-459c-acb8-6bd6df679a9d" providerId="ADAL" clId="{8CAB59AE-56CB-4790-AA2A-24EEACEDC39A}" dt="2026-03-22T10:52:11.059" v="405" actId="26606"/>
          <ac:spMkLst>
            <pc:docMk/>
            <pc:sldMk cId="4017295776" sldId="271"/>
            <ac:spMk id="241" creationId="{4D24BFD5-D814-402B-B6C4-EEF6AE14B0F2}"/>
          </ac:spMkLst>
        </pc:spChg>
        <pc:spChg chg="add del">
          <ac:chgData name="Rowena Diaz Valiente (2442792)" userId="7740e7da-5440-459c-acb8-6bd6df679a9d" providerId="ADAL" clId="{8CAB59AE-56CB-4790-AA2A-24EEACEDC39A}" dt="2026-03-22T10:52:11.059" v="405" actId="26606"/>
          <ac:spMkLst>
            <pc:docMk/>
            <pc:sldMk cId="4017295776" sldId="271"/>
            <ac:spMk id="243" creationId="{36FED7E8-9A97-475F-9FA4-113410D4433B}"/>
          </ac:spMkLst>
        </pc:spChg>
        <pc:spChg chg="add del">
          <ac:chgData name="Rowena Diaz Valiente (2442792)" userId="7740e7da-5440-459c-acb8-6bd6df679a9d" providerId="ADAL" clId="{8CAB59AE-56CB-4790-AA2A-24EEACEDC39A}" dt="2026-03-22T10:52:11.059" v="405" actId="26606"/>
          <ac:spMkLst>
            <pc:docMk/>
            <pc:sldMk cId="4017295776" sldId="271"/>
            <ac:spMk id="245" creationId="{2A39B854-4B6C-4F7F-A602-6F97770CED70}"/>
          </ac:spMkLst>
        </pc:spChg>
        <pc:spChg chg="add del">
          <ac:chgData name="Rowena Diaz Valiente (2442792)" userId="7740e7da-5440-459c-acb8-6bd6df679a9d" providerId="ADAL" clId="{8CAB59AE-56CB-4790-AA2A-24EEACEDC39A}" dt="2026-03-22T10:52:11.042" v="404" actId="26606"/>
          <ac:spMkLst>
            <pc:docMk/>
            <pc:sldMk cId="4017295776" sldId="271"/>
            <ac:spMk id="250" creationId="{4522B21E-B2B9-4C72-9A71-C87EFD137480}"/>
          </ac:spMkLst>
        </pc:spChg>
        <pc:spChg chg="add del">
          <ac:chgData name="Rowena Diaz Valiente (2442792)" userId="7740e7da-5440-459c-acb8-6bd6df679a9d" providerId="ADAL" clId="{8CAB59AE-56CB-4790-AA2A-24EEACEDC39A}" dt="2026-03-22T10:52:11.042" v="404" actId="26606"/>
          <ac:spMkLst>
            <pc:docMk/>
            <pc:sldMk cId="4017295776" sldId="271"/>
            <ac:spMk id="252" creationId="{5EB7D2A2-F448-44D4-938C-DC84CBCB3B1E}"/>
          </ac:spMkLst>
        </pc:spChg>
        <pc:spChg chg="add del">
          <ac:chgData name="Rowena Diaz Valiente (2442792)" userId="7740e7da-5440-459c-acb8-6bd6df679a9d" providerId="ADAL" clId="{8CAB59AE-56CB-4790-AA2A-24EEACEDC39A}" dt="2026-03-22T10:52:11.042" v="404" actId="26606"/>
          <ac:spMkLst>
            <pc:docMk/>
            <pc:sldMk cId="4017295776" sldId="271"/>
            <ac:spMk id="254" creationId="{871AEA07-1E14-44B4-8E55-64EF049CD66F}"/>
          </ac:spMkLst>
        </pc:spChg>
        <pc:spChg chg="add del">
          <ac:chgData name="Rowena Diaz Valiente (2442792)" userId="7740e7da-5440-459c-acb8-6bd6df679a9d" providerId="ADAL" clId="{8CAB59AE-56CB-4790-AA2A-24EEACEDC39A}" dt="2026-03-22T10:56:00.634" v="423" actId="26606"/>
          <ac:spMkLst>
            <pc:docMk/>
            <pc:sldMk cId="4017295776" sldId="271"/>
            <ac:spMk id="259" creationId="{EFA9B6C6-A247-48A8-9A1C-1E36FA9456B5}"/>
          </ac:spMkLst>
        </pc:spChg>
        <pc:spChg chg="add">
          <ac:chgData name="Rowena Diaz Valiente (2442792)" userId="7740e7da-5440-459c-acb8-6bd6df679a9d" providerId="ADAL" clId="{8CAB59AE-56CB-4790-AA2A-24EEACEDC39A}" dt="2026-03-22T10:52:11.059" v="405" actId="26606"/>
          <ac:spMkLst>
            <pc:docMk/>
            <pc:sldMk cId="4017295776" sldId="271"/>
            <ac:spMk id="260" creationId="{C5CB530E-515E-412C-9DF1-5F8FFBD6F383}"/>
          </ac:spMkLst>
        </pc:spChg>
        <pc:spChg chg="add del">
          <ac:chgData name="Rowena Diaz Valiente (2442792)" userId="7740e7da-5440-459c-acb8-6bd6df679a9d" providerId="ADAL" clId="{8CAB59AE-56CB-4790-AA2A-24EEACEDC39A}" dt="2026-03-22T10:56:00.634" v="423" actId="26606"/>
          <ac:spMkLst>
            <pc:docMk/>
            <pc:sldMk cId="4017295776" sldId="271"/>
            <ac:spMk id="261" creationId="{712D4376-A578-4FF1-94FC-245E7A6A489F}"/>
          </ac:spMkLst>
        </pc:spChg>
        <pc:spChg chg="add del">
          <ac:chgData name="Rowena Diaz Valiente (2442792)" userId="7740e7da-5440-459c-acb8-6bd6df679a9d" providerId="ADAL" clId="{8CAB59AE-56CB-4790-AA2A-24EEACEDC39A}" dt="2026-03-22T10:56:00.634" v="423" actId="26606"/>
          <ac:spMkLst>
            <pc:docMk/>
            <pc:sldMk cId="4017295776" sldId="271"/>
            <ac:spMk id="262" creationId="{AEA7509D-F04F-40CB-A0B3-EEF16499CC9F}"/>
          </ac:spMkLst>
        </pc:spChg>
        <pc:spChg chg="add del">
          <ac:chgData name="Rowena Diaz Valiente (2442792)" userId="7740e7da-5440-459c-acb8-6bd6df679a9d" providerId="ADAL" clId="{8CAB59AE-56CB-4790-AA2A-24EEACEDC39A}" dt="2026-03-22T10:56:32.996" v="425" actId="26606"/>
          <ac:spMkLst>
            <pc:docMk/>
            <pc:sldMk cId="4017295776" sldId="271"/>
            <ac:spMk id="269" creationId="{C1F06963-6374-4B48-844F-071A9BAAAE02}"/>
          </ac:spMkLst>
        </pc:spChg>
        <pc:spChg chg="add del">
          <ac:chgData name="Rowena Diaz Valiente (2442792)" userId="7740e7da-5440-459c-acb8-6bd6df679a9d" providerId="ADAL" clId="{8CAB59AE-56CB-4790-AA2A-24EEACEDC39A}" dt="2026-03-22T10:56:32.996" v="425" actId="26606"/>
          <ac:spMkLst>
            <pc:docMk/>
            <pc:sldMk cId="4017295776" sldId="271"/>
            <ac:spMk id="271" creationId="{6CB927A4-E432-4310-9CD5-E89FF5063179}"/>
          </ac:spMkLst>
        </pc:spChg>
        <pc:spChg chg="add del">
          <ac:chgData name="Rowena Diaz Valiente (2442792)" userId="7740e7da-5440-459c-acb8-6bd6df679a9d" providerId="ADAL" clId="{8CAB59AE-56CB-4790-AA2A-24EEACEDC39A}" dt="2026-03-22T10:56:32.996" v="425" actId="26606"/>
          <ac:spMkLst>
            <pc:docMk/>
            <pc:sldMk cId="4017295776" sldId="271"/>
            <ac:spMk id="273" creationId="{1453BF6C-B012-48B7-B4E8-6D7AC7C27D02}"/>
          </ac:spMkLst>
        </pc:spChg>
        <pc:spChg chg="add del">
          <ac:chgData name="Rowena Diaz Valiente (2442792)" userId="7740e7da-5440-459c-acb8-6bd6df679a9d" providerId="ADAL" clId="{8CAB59AE-56CB-4790-AA2A-24EEACEDC39A}" dt="2026-03-22T10:56:32.996" v="425" actId="26606"/>
          <ac:spMkLst>
            <pc:docMk/>
            <pc:sldMk cId="4017295776" sldId="271"/>
            <ac:spMk id="275" creationId="{E3020543-B24B-4EC4-8FFC-8DD88EEA91A8}"/>
          </ac:spMkLst>
        </pc:spChg>
        <pc:spChg chg="add del">
          <ac:chgData name="Rowena Diaz Valiente (2442792)" userId="7740e7da-5440-459c-acb8-6bd6df679a9d" providerId="ADAL" clId="{8CAB59AE-56CB-4790-AA2A-24EEACEDC39A}" dt="2026-03-22T11:01:20.609" v="467" actId="26606"/>
          <ac:spMkLst>
            <pc:docMk/>
            <pc:sldMk cId="4017295776" sldId="271"/>
            <ac:spMk id="282" creationId="{4E1BEB12-92AF-4445-98AD-4C7756E7C93B}"/>
          </ac:spMkLst>
        </pc:spChg>
        <pc:spChg chg="add del">
          <ac:chgData name="Rowena Diaz Valiente (2442792)" userId="7740e7da-5440-459c-acb8-6bd6df679a9d" providerId="ADAL" clId="{8CAB59AE-56CB-4790-AA2A-24EEACEDC39A}" dt="2026-03-22T11:01:20.609" v="467" actId="26606"/>
          <ac:spMkLst>
            <pc:docMk/>
            <pc:sldMk cId="4017295776" sldId="271"/>
            <ac:spMk id="284" creationId="{D0522C2C-7B5C-48A7-A969-03941E5D2E76}"/>
          </ac:spMkLst>
        </pc:spChg>
        <pc:spChg chg="add del">
          <ac:chgData name="Rowena Diaz Valiente (2442792)" userId="7740e7da-5440-459c-acb8-6bd6df679a9d" providerId="ADAL" clId="{8CAB59AE-56CB-4790-AA2A-24EEACEDC39A}" dt="2026-03-22T11:01:20.589" v="466" actId="26606"/>
          <ac:spMkLst>
            <pc:docMk/>
            <pc:sldMk cId="4017295776" sldId="271"/>
            <ac:spMk id="288" creationId="{D6EE29F2-D77F-4BD0-A20B-334D316A1C9D}"/>
          </ac:spMkLst>
        </pc:spChg>
        <pc:spChg chg="add del">
          <ac:chgData name="Rowena Diaz Valiente (2442792)" userId="7740e7da-5440-459c-acb8-6bd6df679a9d" providerId="ADAL" clId="{8CAB59AE-56CB-4790-AA2A-24EEACEDC39A}" dt="2026-03-22T11:01:20.609" v="467" actId="26606"/>
          <ac:spMkLst>
            <pc:docMk/>
            <pc:sldMk cId="4017295776" sldId="271"/>
            <ac:spMk id="290" creationId="{22D09ED2-868F-42C6-866E-F92E0CEF314F}"/>
          </ac:spMkLst>
        </pc:spChg>
        <pc:spChg chg="add del">
          <ac:chgData name="Rowena Diaz Valiente (2442792)" userId="7740e7da-5440-459c-acb8-6bd6df679a9d" providerId="ADAL" clId="{8CAB59AE-56CB-4790-AA2A-24EEACEDC39A}" dt="2026-03-22T11:01:20.589" v="466" actId="26606"/>
          <ac:spMkLst>
            <pc:docMk/>
            <pc:sldMk cId="4017295776" sldId="271"/>
            <ac:spMk id="295" creationId="{C2554CA6-288E-4202-BC52-2E5A8F0C0AED}"/>
          </ac:spMkLst>
        </pc:spChg>
        <pc:spChg chg="add del">
          <ac:chgData name="Rowena Diaz Valiente (2442792)" userId="7740e7da-5440-459c-acb8-6bd6df679a9d" providerId="ADAL" clId="{8CAB59AE-56CB-4790-AA2A-24EEACEDC39A}" dt="2026-03-22T11:01:20.589" v="466" actId="26606"/>
          <ac:spMkLst>
            <pc:docMk/>
            <pc:sldMk cId="4017295776" sldId="271"/>
            <ac:spMk id="297" creationId="{B10BB131-AC8E-4A8E-A5D1-36260F720C3B}"/>
          </ac:spMkLst>
        </pc:spChg>
        <pc:spChg chg="add del">
          <ac:chgData name="Rowena Diaz Valiente (2442792)" userId="7740e7da-5440-459c-acb8-6bd6df679a9d" providerId="ADAL" clId="{8CAB59AE-56CB-4790-AA2A-24EEACEDC39A}" dt="2026-03-22T11:01:20.589" v="466" actId="26606"/>
          <ac:spMkLst>
            <pc:docMk/>
            <pc:sldMk cId="4017295776" sldId="271"/>
            <ac:spMk id="299" creationId="{5B7778FC-632E-4DCA-A7CB-0D7731CCF970}"/>
          </ac:spMkLst>
        </pc:spChg>
        <pc:spChg chg="add del">
          <ac:chgData name="Rowena Diaz Valiente (2442792)" userId="7740e7da-5440-459c-acb8-6bd6df679a9d" providerId="ADAL" clId="{8CAB59AE-56CB-4790-AA2A-24EEACEDC39A}" dt="2026-03-22T11:01:20.589" v="466" actId="26606"/>
          <ac:spMkLst>
            <pc:docMk/>
            <pc:sldMk cId="4017295776" sldId="271"/>
            <ac:spMk id="301" creationId="{FA23A907-97FB-4A8F-880A-DD77401C4296}"/>
          </ac:spMkLst>
        </pc:spChg>
        <pc:spChg chg="add del">
          <ac:chgData name="Rowena Diaz Valiente (2442792)" userId="7740e7da-5440-459c-acb8-6bd6df679a9d" providerId="ADAL" clId="{8CAB59AE-56CB-4790-AA2A-24EEACEDC39A}" dt="2026-03-22T11:03:17.068" v="471" actId="26606"/>
          <ac:spMkLst>
            <pc:docMk/>
            <pc:sldMk cId="4017295776" sldId="271"/>
            <ac:spMk id="304" creationId="{1A3C89F8-0D2F-47FF-B903-151248265F47}"/>
          </ac:spMkLst>
        </pc:spChg>
        <pc:spChg chg="add del">
          <ac:chgData name="Rowena Diaz Valiente (2442792)" userId="7740e7da-5440-459c-acb8-6bd6df679a9d" providerId="ADAL" clId="{8CAB59AE-56CB-4790-AA2A-24EEACEDC39A}" dt="2026-03-22T11:03:17.068" v="471" actId="26606"/>
          <ac:spMkLst>
            <pc:docMk/>
            <pc:sldMk cId="4017295776" sldId="271"/>
            <ac:spMk id="305" creationId="{508BEF50-7B1E-49A4-BC19-5F4F1D755E64}"/>
          </ac:spMkLst>
        </pc:spChg>
        <pc:spChg chg="add del">
          <ac:chgData name="Rowena Diaz Valiente (2442792)" userId="7740e7da-5440-459c-acb8-6bd6df679a9d" providerId="ADAL" clId="{8CAB59AE-56CB-4790-AA2A-24EEACEDC39A}" dt="2026-03-22T11:03:17.068" v="471" actId="26606"/>
          <ac:spMkLst>
            <pc:docMk/>
            <pc:sldMk cId="4017295776" sldId="271"/>
            <ac:spMk id="306" creationId="{C5CB530E-515E-412C-9DF1-5F8FFBD6F383}"/>
          </ac:spMkLst>
        </pc:spChg>
        <pc:spChg chg="add">
          <ac:chgData name="Rowena Diaz Valiente (2442792)" userId="7740e7da-5440-459c-acb8-6bd6df679a9d" providerId="ADAL" clId="{8CAB59AE-56CB-4790-AA2A-24EEACEDC39A}" dt="2026-03-22T11:03:17.042" v="470" actId="26606"/>
          <ac:spMkLst>
            <pc:docMk/>
            <pc:sldMk cId="4017295776" sldId="271"/>
            <ac:spMk id="307" creationId="{3FBAD350-5664-4811-A208-657FB882D350}"/>
          </ac:spMkLst>
        </pc:spChg>
        <pc:spChg chg="add del">
          <ac:chgData name="Rowena Diaz Valiente (2442792)" userId="7740e7da-5440-459c-acb8-6bd6df679a9d" providerId="ADAL" clId="{8CAB59AE-56CB-4790-AA2A-24EEACEDC39A}" dt="2026-03-22T11:03:17.068" v="471" actId="26606"/>
          <ac:spMkLst>
            <pc:docMk/>
            <pc:sldMk cId="4017295776" sldId="271"/>
            <ac:spMk id="308" creationId="{712D4376-A578-4FF1-94FC-245E7A6A489F}"/>
          </ac:spMkLst>
        </pc:spChg>
        <pc:spChg chg="add del">
          <ac:chgData name="Rowena Diaz Valiente (2442792)" userId="7740e7da-5440-459c-acb8-6bd6df679a9d" providerId="ADAL" clId="{8CAB59AE-56CB-4790-AA2A-24EEACEDC39A}" dt="2026-03-22T11:03:17.068" v="471" actId="26606"/>
          <ac:spMkLst>
            <pc:docMk/>
            <pc:sldMk cId="4017295776" sldId="271"/>
            <ac:spMk id="309" creationId="{C39ADB8F-D187-49D7-BDCF-C1B6DC727068}"/>
          </ac:spMkLst>
        </pc:spChg>
        <pc:spChg chg="add del">
          <ac:chgData name="Rowena Diaz Valiente (2442792)" userId="7740e7da-5440-459c-acb8-6bd6df679a9d" providerId="ADAL" clId="{8CAB59AE-56CB-4790-AA2A-24EEACEDC39A}" dt="2026-03-22T11:03:17.068" v="471" actId="26606"/>
          <ac:spMkLst>
            <pc:docMk/>
            <pc:sldMk cId="4017295776" sldId="271"/>
            <ac:spMk id="310" creationId="{AEA7509D-F04F-40CB-A0B3-EEF16499CC9F}"/>
          </ac:spMkLst>
        </pc:spChg>
        <pc:spChg chg="add del">
          <ac:chgData name="Rowena Diaz Valiente (2442792)" userId="7740e7da-5440-459c-acb8-6bd6df679a9d" providerId="ADAL" clId="{8CAB59AE-56CB-4790-AA2A-24EEACEDC39A}" dt="2026-03-22T11:03:17.042" v="470" actId="26606"/>
          <ac:spMkLst>
            <pc:docMk/>
            <pc:sldMk cId="4017295776" sldId="271"/>
            <ac:spMk id="315" creationId="{A8DB9CD9-59B1-4D73-BC4C-98796A48EF9B}"/>
          </ac:spMkLst>
        </pc:spChg>
        <pc:spChg chg="add del">
          <ac:chgData name="Rowena Diaz Valiente (2442792)" userId="7740e7da-5440-459c-acb8-6bd6df679a9d" providerId="ADAL" clId="{8CAB59AE-56CB-4790-AA2A-24EEACEDC39A}" dt="2026-03-22T11:03:17.042" v="470" actId="26606"/>
          <ac:spMkLst>
            <pc:docMk/>
            <pc:sldMk cId="4017295776" sldId="271"/>
            <ac:spMk id="317" creationId="{8874A6A9-41FF-4E33-AFA8-F9F81436A59E}"/>
          </ac:spMkLst>
        </pc:spChg>
        <pc:spChg chg="add del">
          <ac:chgData name="Rowena Diaz Valiente (2442792)" userId="7740e7da-5440-459c-acb8-6bd6df679a9d" providerId="ADAL" clId="{8CAB59AE-56CB-4790-AA2A-24EEACEDC39A}" dt="2026-03-22T11:03:56.973" v="473" actId="26606"/>
          <ac:spMkLst>
            <pc:docMk/>
            <pc:sldMk cId="4017295776" sldId="271"/>
            <ac:spMk id="330" creationId="{D038248A-211C-4EEC-8401-C761B929FB52}"/>
          </ac:spMkLst>
        </pc:spChg>
        <pc:spChg chg="add del">
          <ac:chgData name="Rowena Diaz Valiente (2442792)" userId="7740e7da-5440-459c-acb8-6bd6df679a9d" providerId="ADAL" clId="{8CAB59AE-56CB-4790-AA2A-24EEACEDC39A}" dt="2026-03-22T11:03:56.973" v="473" actId="26606"/>
          <ac:spMkLst>
            <pc:docMk/>
            <pc:sldMk cId="4017295776" sldId="271"/>
            <ac:spMk id="331" creationId="{C30A849F-66D9-40C8-BEC8-35AFF8F4568F}"/>
          </ac:spMkLst>
        </pc:spChg>
        <pc:spChg chg="add del">
          <ac:chgData name="Rowena Diaz Valiente (2442792)" userId="7740e7da-5440-459c-acb8-6bd6df679a9d" providerId="ADAL" clId="{8CAB59AE-56CB-4790-AA2A-24EEACEDC39A}" dt="2026-03-22T11:04:27.169" v="475" actId="26606"/>
          <ac:spMkLst>
            <pc:docMk/>
            <pc:sldMk cId="4017295776" sldId="271"/>
            <ac:spMk id="343" creationId="{A8DB9CD9-59B1-4D73-BC4C-98796A48EF9B}"/>
          </ac:spMkLst>
        </pc:spChg>
        <pc:spChg chg="add del">
          <ac:chgData name="Rowena Diaz Valiente (2442792)" userId="7740e7da-5440-459c-acb8-6bd6df679a9d" providerId="ADAL" clId="{8CAB59AE-56CB-4790-AA2A-24EEACEDC39A}" dt="2026-03-22T11:04:27.169" v="475" actId="26606"/>
          <ac:spMkLst>
            <pc:docMk/>
            <pc:sldMk cId="4017295776" sldId="271"/>
            <ac:spMk id="345" creationId="{8874A6A9-41FF-4E33-AFA8-F9F81436A59E}"/>
          </ac:spMkLst>
        </pc:spChg>
        <pc:spChg chg="add">
          <ac:chgData name="Rowena Diaz Valiente (2442792)" userId="7740e7da-5440-459c-acb8-6bd6df679a9d" providerId="ADAL" clId="{8CAB59AE-56CB-4790-AA2A-24EEACEDC39A}" dt="2026-03-22T11:04:27.169" v="475" actId="26606"/>
          <ac:spMkLst>
            <pc:docMk/>
            <pc:sldMk cId="4017295776" sldId="271"/>
            <ac:spMk id="359" creationId="{5A292AEA-2528-46C0-B426-95822B6141FB}"/>
          </ac:spMkLst>
        </pc:spChg>
        <pc:spChg chg="add">
          <ac:chgData name="Rowena Diaz Valiente (2442792)" userId="7740e7da-5440-459c-acb8-6bd6df679a9d" providerId="ADAL" clId="{8CAB59AE-56CB-4790-AA2A-24EEACEDC39A}" dt="2026-03-22T11:04:27.169" v="475" actId="26606"/>
          <ac:spMkLst>
            <pc:docMk/>
            <pc:sldMk cId="4017295776" sldId="271"/>
            <ac:spMk id="361" creationId="{D8B7B198-E4DF-43CD-AD8C-199884323745}"/>
          </ac:spMkLst>
        </pc:spChg>
        <pc:spChg chg="add">
          <ac:chgData name="Rowena Diaz Valiente (2442792)" userId="7740e7da-5440-459c-acb8-6bd6df679a9d" providerId="ADAL" clId="{8CAB59AE-56CB-4790-AA2A-24EEACEDC39A}" dt="2026-03-22T11:04:27.169" v="475" actId="26606"/>
          <ac:spMkLst>
            <pc:docMk/>
            <pc:sldMk cId="4017295776" sldId="271"/>
            <ac:spMk id="363" creationId="{2BE67753-EA0E-4819-8D22-0B6600CF7231}"/>
          </ac:spMkLst>
        </pc:spChg>
        <pc:grpChg chg="add del">
          <ac:chgData name="Rowena Diaz Valiente (2442792)" userId="7740e7da-5440-459c-acb8-6bd6df679a9d" providerId="ADAL" clId="{8CAB59AE-56CB-4790-AA2A-24EEACEDC39A}" dt="2026-03-22T10:26:03.596" v="179" actId="26606"/>
          <ac:grpSpMkLst>
            <pc:docMk/>
            <pc:sldMk cId="4017295776" sldId="271"/>
            <ac:grpSpMk id="26" creationId="{5D1A9D8B-3117-4D9D-BDA4-DD81895098B0}"/>
          </ac:grpSpMkLst>
        </pc:grpChg>
        <pc:grpChg chg="add">
          <ac:chgData name="Rowena Diaz Valiente (2442792)" userId="7740e7da-5440-459c-acb8-6bd6df679a9d" providerId="ADAL" clId="{8CAB59AE-56CB-4790-AA2A-24EEACEDC39A}" dt="2026-03-22T10:43:13.893" v="289" actId="26606"/>
          <ac:grpSpMkLst>
            <pc:docMk/>
            <pc:sldMk cId="4017295776" sldId="271"/>
            <ac:grpSpMk id="115" creationId="{D76D63AC-0421-45EC-B383-E79A61A78C6B}"/>
          </ac:grpSpMkLst>
        </pc:grpChg>
        <pc:grpChg chg="add del">
          <ac:chgData name="Rowena Diaz Valiente (2442792)" userId="7740e7da-5440-459c-acb8-6bd6df679a9d" providerId="ADAL" clId="{8CAB59AE-56CB-4790-AA2A-24EEACEDC39A}" dt="2026-03-22T10:48:19.995" v="374" actId="26606"/>
          <ac:grpSpMkLst>
            <pc:docMk/>
            <pc:sldMk cId="4017295776" sldId="271"/>
            <ac:grpSpMk id="156" creationId="{1D18C537-E336-47C4-836B-C342A230F8F3}"/>
          </ac:grpSpMkLst>
        </pc:grpChg>
        <pc:grpChg chg="add del">
          <ac:chgData name="Rowena Diaz Valiente (2442792)" userId="7740e7da-5440-459c-acb8-6bd6df679a9d" providerId="ADAL" clId="{8CAB59AE-56CB-4790-AA2A-24EEACEDC39A}" dt="2026-03-22T10:50:07.255" v="390" actId="26606"/>
          <ac:grpSpMkLst>
            <pc:docMk/>
            <pc:sldMk cId="4017295776" sldId="271"/>
            <ac:grpSpMk id="176" creationId="{18999293-B054-4B57-A26F-D04C2BB11338}"/>
          </ac:grpSpMkLst>
        </pc:grpChg>
        <pc:grpChg chg="add del">
          <ac:chgData name="Rowena Diaz Valiente (2442792)" userId="7740e7da-5440-459c-acb8-6bd6df679a9d" providerId="ADAL" clId="{8CAB59AE-56CB-4790-AA2A-24EEACEDC39A}" dt="2026-03-22T10:49:49.944" v="384" actId="26606"/>
          <ac:grpSpMkLst>
            <pc:docMk/>
            <pc:sldMk cId="4017295776" sldId="271"/>
            <ac:grpSpMk id="182" creationId="{761945C4-D997-42F3-B59A-984CF0066715}"/>
          </ac:grpSpMkLst>
        </pc:grpChg>
        <pc:grpChg chg="del">
          <ac:chgData name="Rowena Diaz Valiente (2442792)" userId="7740e7da-5440-459c-acb8-6bd6df679a9d" providerId="ADAL" clId="{8CAB59AE-56CB-4790-AA2A-24EEACEDC39A}" dt="2026-03-22T10:49:57.641" v="386" actId="26606"/>
          <ac:grpSpMkLst>
            <pc:docMk/>
            <pc:sldMk cId="4017295776" sldId="271"/>
            <ac:grpSpMk id="195" creationId="{2E751C04-BEA6-446B-A678-9C74819EBD4C}"/>
          </ac:grpSpMkLst>
        </pc:grpChg>
        <pc:grpChg chg="add del">
          <ac:chgData name="Rowena Diaz Valiente (2442792)" userId="7740e7da-5440-459c-acb8-6bd6df679a9d" providerId="ADAL" clId="{8CAB59AE-56CB-4790-AA2A-24EEACEDC39A}" dt="2026-03-22T10:49:57.641" v="386" actId="26606"/>
          <ac:grpSpMkLst>
            <pc:docMk/>
            <pc:sldMk cId="4017295776" sldId="271"/>
            <ac:grpSpMk id="201" creationId="{B63ACBA3-DEFD-4C6D-BBA0-64468FA99C2D}"/>
          </ac:grpSpMkLst>
        </pc:grpChg>
        <pc:grpChg chg="add del">
          <ac:chgData name="Rowena Diaz Valiente (2442792)" userId="7740e7da-5440-459c-acb8-6bd6df679a9d" providerId="ADAL" clId="{8CAB59AE-56CB-4790-AA2A-24EEACEDC39A}" dt="2026-03-22T10:50:19.392" v="394" actId="26606"/>
          <ac:grpSpMkLst>
            <pc:docMk/>
            <pc:sldMk cId="4017295776" sldId="271"/>
            <ac:grpSpMk id="219" creationId="{04542298-A2B1-480F-A11C-A40EDD19B857}"/>
          </ac:grpSpMkLst>
        </pc:grpChg>
        <pc:grpChg chg="add del">
          <ac:chgData name="Rowena Diaz Valiente (2442792)" userId="7740e7da-5440-459c-acb8-6bd6df679a9d" providerId="ADAL" clId="{8CAB59AE-56CB-4790-AA2A-24EEACEDC39A}" dt="2026-03-22T10:50:19.392" v="394" actId="26606"/>
          <ac:grpSpMkLst>
            <pc:docMk/>
            <pc:sldMk cId="4017295776" sldId="271"/>
            <ac:grpSpMk id="220" creationId="{2A5C9C35-2375-49EB-B99C-17C87D42FE7C}"/>
          </ac:grpSpMkLst>
        </pc:grpChg>
        <pc:grpChg chg="add del">
          <ac:chgData name="Rowena Diaz Valiente (2442792)" userId="7740e7da-5440-459c-acb8-6bd6df679a9d" providerId="ADAL" clId="{8CAB59AE-56CB-4790-AA2A-24EEACEDC39A}" dt="2026-03-22T10:50:51.661" v="401" actId="26606"/>
          <ac:grpSpMkLst>
            <pc:docMk/>
            <pc:sldMk cId="4017295776" sldId="271"/>
            <ac:grpSpMk id="229" creationId="{721D730E-1F97-4071-B143-B05E6D2599BC}"/>
          </ac:grpSpMkLst>
        </pc:grpChg>
        <pc:grpChg chg="del">
          <ac:chgData name="Rowena Diaz Valiente (2442792)" userId="7740e7da-5440-459c-acb8-6bd6df679a9d" providerId="ADAL" clId="{8CAB59AE-56CB-4790-AA2A-24EEACEDC39A}" dt="2026-03-22T11:03:56.973" v="473" actId="26606"/>
          <ac:grpSpMkLst>
            <pc:docMk/>
            <pc:sldMk cId="4017295776" sldId="271"/>
            <ac:grpSpMk id="332" creationId="{04542298-A2B1-480F-A11C-A40EDD19B857}"/>
          </ac:grpSpMkLst>
        </pc:grpChg>
        <pc:grpChg chg="del">
          <ac:chgData name="Rowena Diaz Valiente (2442792)" userId="7740e7da-5440-459c-acb8-6bd6df679a9d" providerId="ADAL" clId="{8CAB59AE-56CB-4790-AA2A-24EEACEDC39A}" dt="2026-03-22T11:03:56.973" v="473" actId="26606"/>
          <ac:grpSpMkLst>
            <pc:docMk/>
            <pc:sldMk cId="4017295776" sldId="271"/>
            <ac:grpSpMk id="337" creationId="{2A5C9C35-2375-49EB-B99C-17C87D42FE7C}"/>
          </ac:grpSpMkLst>
        </pc:grpChg>
        <pc:grpChg chg="add">
          <ac:chgData name="Rowena Diaz Valiente (2442792)" userId="7740e7da-5440-459c-acb8-6bd6df679a9d" providerId="ADAL" clId="{8CAB59AE-56CB-4790-AA2A-24EEACEDC39A}" dt="2026-03-22T11:03:56.973" v="473" actId="26606"/>
          <ac:grpSpMkLst>
            <pc:docMk/>
            <pc:sldMk cId="4017295776" sldId="271"/>
            <ac:grpSpMk id="347" creationId="{721D730E-1F97-4071-B143-B05E6D2599BC}"/>
          </ac:grpSpMkLst>
        </pc:grpChg>
        <pc:grpChg chg="add">
          <ac:chgData name="Rowena Diaz Valiente (2442792)" userId="7740e7da-5440-459c-acb8-6bd6df679a9d" providerId="ADAL" clId="{8CAB59AE-56CB-4790-AA2A-24EEACEDC39A}" dt="2026-03-22T11:04:27.169" v="475" actId="26606"/>
          <ac:grpSpMkLst>
            <pc:docMk/>
            <pc:sldMk cId="4017295776" sldId="271"/>
            <ac:grpSpMk id="365" creationId="{D76D63AC-0421-45EC-B383-E79A61A78C6B}"/>
          </ac:grpSpMkLst>
        </pc:grpChg>
        <pc:grpChg chg="add">
          <ac:chgData name="Rowena Diaz Valiente (2442792)" userId="7740e7da-5440-459c-acb8-6bd6df679a9d" providerId="ADAL" clId="{8CAB59AE-56CB-4790-AA2A-24EEACEDC39A}" dt="2026-03-22T11:04:27.169" v="475" actId="26606"/>
          <ac:grpSpMkLst>
            <pc:docMk/>
            <pc:sldMk cId="4017295776" sldId="271"/>
            <ac:grpSpMk id="374" creationId="{87F87F1B-42BA-4AC7-A4E2-41544DDB2CE3}"/>
          </ac:grpSpMkLst>
        </pc:grpChg>
        <pc:grpChg chg="add">
          <ac:chgData name="Rowena Diaz Valiente (2442792)" userId="7740e7da-5440-459c-acb8-6bd6df679a9d" providerId="ADAL" clId="{8CAB59AE-56CB-4790-AA2A-24EEACEDC39A}" dt="2026-03-22T11:04:27.169" v="475" actId="26606"/>
          <ac:grpSpMkLst>
            <pc:docMk/>
            <pc:sldMk cId="4017295776" sldId="271"/>
            <ac:grpSpMk id="380" creationId="{967346A5-7569-4F15-AB5D-BE3DADF192C0}"/>
          </ac:grpSpMkLst>
        </pc:grpChg>
        <pc:graphicFrameChg chg="add del mod modGraphic">
          <ac:chgData name="Rowena Diaz Valiente (2442792)" userId="7740e7da-5440-459c-acb8-6bd6df679a9d" providerId="ADAL" clId="{8CAB59AE-56CB-4790-AA2A-24EEACEDC39A}" dt="2026-03-22T10:34:14.918" v="220" actId="478"/>
          <ac:graphicFrameMkLst>
            <pc:docMk/>
            <pc:sldMk cId="4017295776" sldId="271"/>
            <ac:graphicFrameMk id="5" creationId="{BFB5DA25-320B-4E23-D8EC-7A9BA1994FFB}"/>
          </ac:graphicFrameMkLst>
        </pc:graphicFrameChg>
        <pc:cxnChg chg="add del">
          <ac:chgData name="Rowena Diaz Valiente (2442792)" userId="7740e7da-5440-459c-acb8-6bd6df679a9d" providerId="ADAL" clId="{8CAB59AE-56CB-4790-AA2A-24EEACEDC39A}" dt="2026-03-22T10:52:11.042" v="404" actId="26606"/>
          <ac:cxnSpMkLst>
            <pc:docMk/>
            <pc:sldMk cId="4017295776" sldId="271"/>
            <ac:cxnSpMk id="256" creationId="{F7C8EA93-3210-4C62-99E9-153C275E3A87}"/>
          </ac:cxnSpMkLst>
        </pc:cxnChg>
        <pc:cxnChg chg="add">
          <ac:chgData name="Rowena Diaz Valiente (2442792)" userId="7740e7da-5440-459c-acb8-6bd6df679a9d" providerId="ADAL" clId="{8CAB59AE-56CB-4790-AA2A-24EEACEDC39A}" dt="2026-03-22T10:52:11.059" v="405" actId="26606"/>
          <ac:cxnSpMkLst>
            <pc:docMk/>
            <pc:sldMk cId="4017295776" sldId="271"/>
            <ac:cxnSpMk id="258" creationId="{56020367-4FD5-4596-8E10-C5F095CD8DBF}"/>
          </ac:cxnSpMkLst>
        </pc:cxnChg>
      </pc:sldChg>
      <pc:sldChg chg="modSp new del mod">
        <pc:chgData name="Rowena Diaz Valiente (2442792)" userId="7740e7da-5440-459c-acb8-6bd6df679a9d" providerId="ADAL" clId="{8CAB59AE-56CB-4790-AA2A-24EEACEDC39A}" dt="2026-03-22T11:22:16.569" v="659" actId="47"/>
        <pc:sldMkLst>
          <pc:docMk/>
          <pc:sldMk cId="1129244924" sldId="272"/>
        </pc:sldMkLst>
        <pc:spChg chg="mod">
          <ac:chgData name="Rowena Diaz Valiente (2442792)" userId="7740e7da-5440-459c-acb8-6bd6df679a9d" providerId="ADAL" clId="{8CAB59AE-56CB-4790-AA2A-24EEACEDC39A}" dt="2026-03-22T11:15:52.756" v="554" actId="1076"/>
          <ac:spMkLst>
            <pc:docMk/>
            <pc:sldMk cId="1129244924" sldId="272"/>
            <ac:spMk id="2" creationId="{15BE7811-9CE9-AC9C-1ED8-20F6C3F3EB92}"/>
          </ac:spMkLst>
        </pc:spChg>
        <pc:spChg chg="mod">
          <ac:chgData name="Rowena Diaz Valiente (2442792)" userId="7740e7da-5440-459c-acb8-6bd6df679a9d" providerId="ADAL" clId="{8CAB59AE-56CB-4790-AA2A-24EEACEDC39A}" dt="2026-03-22T11:21:35.007" v="657" actId="12"/>
          <ac:spMkLst>
            <pc:docMk/>
            <pc:sldMk cId="1129244924" sldId="272"/>
            <ac:spMk id="3" creationId="{5DCD2EEF-6E93-583D-8C04-BC9551BBDE07}"/>
          </ac:spMkLst>
        </pc:spChg>
      </pc:sldChg>
      <pc:sldChg chg="modSp new mod">
        <pc:chgData name="Rowena Diaz Valiente (2442792)" userId="7740e7da-5440-459c-acb8-6bd6df679a9d" providerId="ADAL" clId="{8CAB59AE-56CB-4790-AA2A-24EEACEDC39A}" dt="2026-03-22T14:10:05.227" v="4318" actId="20577"/>
        <pc:sldMkLst>
          <pc:docMk/>
          <pc:sldMk cId="2438453663" sldId="273"/>
        </pc:sldMkLst>
        <pc:spChg chg="mod">
          <ac:chgData name="Rowena Diaz Valiente (2442792)" userId="7740e7da-5440-459c-acb8-6bd6df679a9d" providerId="ADAL" clId="{8CAB59AE-56CB-4790-AA2A-24EEACEDC39A}" dt="2026-03-22T11:24:34.892" v="702" actId="5793"/>
          <ac:spMkLst>
            <pc:docMk/>
            <pc:sldMk cId="2438453663" sldId="273"/>
            <ac:spMk id="2" creationId="{57ABB809-6EBE-BAD4-A3D6-0306F8D9FE21}"/>
          </ac:spMkLst>
        </pc:spChg>
        <pc:spChg chg="mod">
          <ac:chgData name="Rowena Diaz Valiente (2442792)" userId="7740e7da-5440-459c-acb8-6bd6df679a9d" providerId="ADAL" clId="{8CAB59AE-56CB-4790-AA2A-24EEACEDC39A}" dt="2026-03-22T14:10:05.227" v="4318" actId="20577"/>
          <ac:spMkLst>
            <pc:docMk/>
            <pc:sldMk cId="2438453663" sldId="273"/>
            <ac:spMk id="3" creationId="{6BC673CF-2A34-22BA-A753-108E8BE1F0F9}"/>
          </ac:spMkLst>
        </pc:spChg>
      </pc:sldChg>
      <pc:sldMasterChg chg="modSp modSldLayout">
        <pc:chgData name="Rowena Diaz Valiente (2442792)" userId="7740e7da-5440-459c-acb8-6bd6df679a9d" providerId="ADAL" clId="{8CAB59AE-56CB-4790-AA2A-24EEACEDC39A}" dt="2026-03-22T09:49:27.796" v="0"/>
        <pc:sldMasterMkLst>
          <pc:docMk/>
          <pc:sldMasterMk cId="1369592792" sldId="2147483648"/>
        </pc:sldMasterMkLst>
        <pc:spChg chg="mod">
          <ac:chgData name="Rowena Diaz Valiente (2442792)" userId="7740e7da-5440-459c-acb8-6bd6df679a9d" providerId="ADAL" clId="{8CAB59AE-56CB-4790-AA2A-24EEACEDC39A}" dt="2026-03-22T09:49:27.796" v="0"/>
          <ac:spMkLst>
            <pc:docMk/>
            <pc:sldMasterMk cId="1369592792" sldId="2147483648"/>
            <ac:spMk id="2" creationId="{43A5478A-C627-90F6-FF0F-5FDD1A1DE01F}"/>
          </ac:spMkLst>
        </pc:spChg>
        <pc:spChg chg="mod">
          <ac:chgData name="Rowena Diaz Valiente (2442792)" userId="7740e7da-5440-459c-acb8-6bd6df679a9d" providerId="ADAL" clId="{8CAB59AE-56CB-4790-AA2A-24EEACEDC39A}" dt="2026-03-22T09:49:27.796" v="0"/>
          <ac:spMkLst>
            <pc:docMk/>
            <pc:sldMasterMk cId="1369592792" sldId="2147483648"/>
            <ac:spMk id="3" creationId="{18AC349D-231F-1D2B-8BB1-404088F6BBBD}"/>
          </ac:spMkLst>
        </pc:spChg>
        <pc:spChg chg="mod">
          <ac:chgData name="Rowena Diaz Valiente (2442792)" userId="7740e7da-5440-459c-acb8-6bd6df679a9d" providerId="ADAL" clId="{8CAB59AE-56CB-4790-AA2A-24EEACEDC39A}" dt="2026-03-22T09:49:27.796" v="0"/>
          <ac:spMkLst>
            <pc:docMk/>
            <pc:sldMasterMk cId="1369592792" sldId="2147483648"/>
            <ac:spMk id="4" creationId="{4B84E9BD-F54C-A39C-46F7-6F07EDB272BA}"/>
          </ac:spMkLst>
        </pc:spChg>
        <pc:spChg chg="mod">
          <ac:chgData name="Rowena Diaz Valiente (2442792)" userId="7740e7da-5440-459c-acb8-6bd6df679a9d" providerId="ADAL" clId="{8CAB59AE-56CB-4790-AA2A-24EEACEDC39A}" dt="2026-03-22T09:49:27.796" v="0"/>
          <ac:spMkLst>
            <pc:docMk/>
            <pc:sldMasterMk cId="1369592792" sldId="2147483648"/>
            <ac:spMk id="5" creationId="{CDCB274E-F41A-6412-79FF-240E070353AF}"/>
          </ac:spMkLst>
        </pc:spChg>
        <pc:spChg chg="mod">
          <ac:chgData name="Rowena Diaz Valiente (2442792)" userId="7740e7da-5440-459c-acb8-6bd6df679a9d" providerId="ADAL" clId="{8CAB59AE-56CB-4790-AA2A-24EEACEDC39A}" dt="2026-03-22T09:49:27.796" v="0"/>
          <ac:spMkLst>
            <pc:docMk/>
            <pc:sldMasterMk cId="1369592792" sldId="2147483648"/>
            <ac:spMk id="6" creationId="{392CD336-E469-A974-392B-2B502DF00C3D}"/>
          </ac:spMkLst>
        </pc:spChg>
        <pc:sldLayoutChg chg="modSp">
          <pc:chgData name="Rowena Diaz Valiente (2442792)" userId="7740e7da-5440-459c-acb8-6bd6df679a9d" providerId="ADAL" clId="{8CAB59AE-56CB-4790-AA2A-24EEACEDC39A}" dt="2026-03-22T09:49:27.796" v="0"/>
          <pc:sldLayoutMkLst>
            <pc:docMk/>
            <pc:sldMasterMk cId="1369592792" sldId="2147483648"/>
            <pc:sldLayoutMk cId="174202174" sldId="2147483649"/>
          </pc:sldLayoutMkLst>
          <pc:spChg chg="mod">
            <ac:chgData name="Rowena Diaz Valiente (2442792)" userId="7740e7da-5440-459c-acb8-6bd6df679a9d" providerId="ADAL" clId="{8CAB59AE-56CB-4790-AA2A-24EEACEDC39A}" dt="2026-03-22T09:49:27.796" v="0"/>
            <ac:spMkLst>
              <pc:docMk/>
              <pc:sldMasterMk cId="1369592792" sldId="2147483648"/>
              <pc:sldLayoutMk cId="174202174" sldId="2147483649"/>
              <ac:spMk id="2" creationId="{8BE0CC42-808F-2CCD-A3B7-D5749DD32284}"/>
            </ac:spMkLst>
          </pc:spChg>
          <pc:spChg chg="mod">
            <ac:chgData name="Rowena Diaz Valiente (2442792)" userId="7740e7da-5440-459c-acb8-6bd6df679a9d" providerId="ADAL" clId="{8CAB59AE-56CB-4790-AA2A-24EEACEDC39A}" dt="2026-03-22T09:49:27.796" v="0"/>
            <ac:spMkLst>
              <pc:docMk/>
              <pc:sldMasterMk cId="1369592792" sldId="2147483648"/>
              <pc:sldLayoutMk cId="174202174" sldId="2147483649"/>
              <ac:spMk id="3" creationId="{DB3865A4-408E-074B-699E-C114C7C7A1FA}"/>
            </ac:spMkLst>
          </pc:spChg>
        </pc:sldLayoutChg>
        <pc:sldLayoutChg chg="modSp">
          <pc:chgData name="Rowena Diaz Valiente (2442792)" userId="7740e7da-5440-459c-acb8-6bd6df679a9d" providerId="ADAL" clId="{8CAB59AE-56CB-4790-AA2A-24EEACEDC39A}" dt="2026-03-22T09:49:27.796" v="0"/>
          <pc:sldLayoutMkLst>
            <pc:docMk/>
            <pc:sldMasterMk cId="1369592792" sldId="2147483648"/>
            <pc:sldLayoutMk cId="1913597459" sldId="2147483651"/>
          </pc:sldLayoutMkLst>
          <pc:spChg chg="mod">
            <ac:chgData name="Rowena Diaz Valiente (2442792)" userId="7740e7da-5440-459c-acb8-6bd6df679a9d" providerId="ADAL" clId="{8CAB59AE-56CB-4790-AA2A-24EEACEDC39A}" dt="2026-03-22T09:49:27.796" v="0"/>
            <ac:spMkLst>
              <pc:docMk/>
              <pc:sldMasterMk cId="1369592792" sldId="2147483648"/>
              <pc:sldLayoutMk cId="1913597459" sldId="2147483651"/>
              <ac:spMk id="2" creationId="{A5B90656-9002-7BE6-D578-58CBBF1EF82A}"/>
            </ac:spMkLst>
          </pc:spChg>
          <pc:spChg chg="mod">
            <ac:chgData name="Rowena Diaz Valiente (2442792)" userId="7740e7da-5440-459c-acb8-6bd6df679a9d" providerId="ADAL" clId="{8CAB59AE-56CB-4790-AA2A-24EEACEDC39A}" dt="2026-03-22T09:49:27.796" v="0"/>
            <ac:spMkLst>
              <pc:docMk/>
              <pc:sldMasterMk cId="1369592792" sldId="2147483648"/>
              <pc:sldLayoutMk cId="1913597459" sldId="2147483651"/>
              <ac:spMk id="3" creationId="{3324E418-0697-21BE-4EF9-57E1D9F8DB5E}"/>
            </ac:spMkLst>
          </pc:spChg>
        </pc:sldLayoutChg>
        <pc:sldLayoutChg chg="modSp">
          <pc:chgData name="Rowena Diaz Valiente (2442792)" userId="7740e7da-5440-459c-acb8-6bd6df679a9d" providerId="ADAL" clId="{8CAB59AE-56CB-4790-AA2A-24EEACEDC39A}" dt="2026-03-22T09:49:27.796" v="0"/>
          <pc:sldLayoutMkLst>
            <pc:docMk/>
            <pc:sldMasterMk cId="1369592792" sldId="2147483648"/>
            <pc:sldLayoutMk cId="3762488527" sldId="2147483652"/>
          </pc:sldLayoutMkLst>
          <pc:spChg chg="mod">
            <ac:chgData name="Rowena Diaz Valiente (2442792)" userId="7740e7da-5440-459c-acb8-6bd6df679a9d" providerId="ADAL" clId="{8CAB59AE-56CB-4790-AA2A-24EEACEDC39A}" dt="2026-03-22T09:49:27.796" v="0"/>
            <ac:spMkLst>
              <pc:docMk/>
              <pc:sldMasterMk cId="1369592792" sldId="2147483648"/>
              <pc:sldLayoutMk cId="3762488527" sldId="2147483652"/>
              <ac:spMk id="3" creationId="{D160A796-B2A1-9BBB-E151-640BBB0CF87B}"/>
            </ac:spMkLst>
          </pc:spChg>
          <pc:spChg chg="mod">
            <ac:chgData name="Rowena Diaz Valiente (2442792)" userId="7740e7da-5440-459c-acb8-6bd6df679a9d" providerId="ADAL" clId="{8CAB59AE-56CB-4790-AA2A-24EEACEDC39A}" dt="2026-03-22T09:49:27.796" v="0"/>
            <ac:spMkLst>
              <pc:docMk/>
              <pc:sldMasterMk cId="1369592792" sldId="2147483648"/>
              <pc:sldLayoutMk cId="3762488527" sldId="2147483652"/>
              <ac:spMk id="4" creationId="{D7D9EE35-E278-28BB-DED7-DE30A0246EEF}"/>
            </ac:spMkLst>
          </pc:spChg>
        </pc:sldLayoutChg>
        <pc:sldLayoutChg chg="modSp">
          <pc:chgData name="Rowena Diaz Valiente (2442792)" userId="7740e7da-5440-459c-acb8-6bd6df679a9d" providerId="ADAL" clId="{8CAB59AE-56CB-4790-AA2A-24EEACEDC39A}" dt="2026-03-22T09:49:27.796" v="0"/>
          <pc:sldLayoutMkLst>
            <pc:docMk/>
            <pc:sldMasterMk cId="1369592792" sldId="2147483648"/>
            <pc:sldLayoutMk cId="3441029857" sldId="2147483653"/>
          </pc:sldLayoutMkLst>
          <pc:spChg chg="mod">
            <ac:chgData name="Rowena Diaz Valiente (2442792)" userId="7740e7da-5440-459c-acb8-6bd6df679a9d" providerId="ADAL" clId="{8CAB59AE-56CB-4790-AA2A-24EEACEDC39A}" dt="2026-03-22T09:49:27.796" v="0"/>
            <ac:spMkLst>
              <pc:docMk/>
              <pc:sldMasterMk cId="1369592792" sldId="2147483648"/>
              <pc:sldLayoutMk cId="3441029857" sldId="2147483653"/>
              <ac:spMk id="2" creationId="{5AEAAF91-9F4E-6142-AC9C-2E5BD0106521}"/>
            </ac:spMkLst>
          </pc:spChg>
          <pc:spChg chg="mod">
            <ac:chgData name="Rowena Diaz Valiente (2442792)" userId="7740e7da-5440-459c-acb8-6bd6df679a9d" providerId="ADAL" clId="{8CAB59AE-56CB-4790-AA2A-24EEACEDC39A}" dt="2026-03-22T09:49:27.796" v="0"/>
            <ac:spMkLst>
              <pc:docMk/>
              <pc:sldMasterMk cId="1369592792" sldId="2147483648"/>
              <pc:sldLayoutMk cId="3441029857" sldId="2147483653"/>
              <ac:spMk id="3" creationId="{0307E359-D523-43F7-FECC-270EB0F91B31}"/>
            </ac:spMkLst>
          </pc:spChg>
          <pc:spChg chg="mod">
            <ac:chgData name="Rowena Diaz Valiente (2442792)" userId="7740e7da-5440-459c-acb8-6bd6df679a9d" providerId="ADAL" clId="{8CAB59AE-56CB-4790-AA2A-24EEACEDC39A}" dt="2026-03-22T09:49:27.796" v="0"/>
            <ac:spMkLst>
              <pc:docMk/>
              <pc:sldMasterMk cId="1369592792" sldId="2147483648"/>
              <pc:sldLayoutMk cId="3441029857" sldId="2147483653"/>
              <ac:spMk id="4" creationId="{9EEE4E04-F4B4-9AE6-1AE4-7115D5287AB9}"/>
            </ac:spMkLst>
          </pc:spChg>
          <pc:spChg chg="mod">
            <ac:chgData name="Rowena Diaz Valiente (2442792)" userId="7740e7da-5440-459c-acb8-6bd6df679a9d" providerId="ADAL" clId="{8CAB59AE-56CB-4790-AA2A-24EEACEDC39A}" dt="2026-03-22T09:49:27.796" v="0"/>
            <ac:spMkLst>
              <pc:docMk/>
              <pc:sldMasterMk cId="1369592792" sldId="2147483648"/>
              <pc:sldLayoutMk cId="3441029857" sldId="2147483653"/>
              <ac:spMk id="5" creationId="{01E4068F-12E8-73B7-85CA-E960E4E5B412}"/>
            </ac:spMkLst>
          </pc:spChg>
          <pc:spChg chg="mod">
            <ac:chgData name="Rowena Diaz Valiente (2442792)" userId="7740e7da-5440-459c-acb8-6bd6df679a9d" providerId="ADAL" clId="{8CAB59AE-56CB-4790-AA2A-24EEACEDC39A}" dt="2026-03-22T09:49:27.796" v="0"/>
            <ac:spMkLst>
              <pc:docMk/>
              <pc:sldMasterMk cId="1369592792" sldId="2147483648"/>
              <pc:sldLayoutMk cId="3441029857" sldId="2147483653"/>
              <ac:spMk id="6" creationId="{606D68F7-B4F6-00F7-C366-5507CF6488B9}"/>
            </ac:spMkLst>
          </pc:spChg>
        </pc:sldLayoutChg>
        <pc:sldLayoutChg chg="modSp">
          <pc:chgData name="Rowena Diaz Valiente (2442792)" userId="7740e7da-5440-459c-acb8-6bd6df679a9d" providerId="ADAL" clId="{8CAB59AE-56CB-4790-AA2A-24EEACEDC39A}" dt="2026-03-22T09:49:27.796" v="0"/>
          <pc:sldLayoutMkLst>
            <pc:docMk/>
            <pc:sldMasterMk cId="1369592792" sldId="2147483648"/>
            <pc:sldLayoutMk cId="709891623" sldId="2147483656"/>
          </pc:sldLayoutMkLst>
          <pc:spChg chg="mod">
            <ac:chgData name="Rowena Diaz Valiente (2442792)" userId="7740e7da-5440-459c-acb8-6bd6df679a9d" providerId="ADAL" clId="{8CAB59AE-56CB-4790-AA2A-24EEACEDC39A}" dt="2026-03-22T09:49:27.796" v="0"/>
            <ac:spMkLst>
              <pc:docMk/>
              <pc:sldMasterMk cId="1369592792" sldId="2147483648"/>
              <pc:sldLayoutMk cId="709891623" sldId="2147483656"/>
              <ac:spMk id="2" creationId="{D5AF3028-E3AA-12F5-00B3-724937C0691A}"/>
            </ac:spMkLst>
          </pc:spChg>
          <pc:spChg chg="mod">
            <ac:chgData name="Rowena Diaz Valiente (2442792)" userId="7740e7da-5440-459c-acb8-6bd6df679a9d" providerId="ADAL" clId="{8CAB59AE-56CB-4790-AA2A-24EEACEDC39A}" dt="2026-03-22T09:49:27.796" v="0"/>
            <ac:spMkLst>
              <pc:docMk/>
              <pc:sldMasterMk cId="1369592792" sldId="2147483648"/>
              <pc:sldLayoutMk cId="709891623" sldId="2147483656"/>
              <ac:spMk id="3" creationId="{FF21DDAB-441E-08B3-C88B-2850D31B8768}"/>
            </ac:spMkLst>
          </pc:spChg>
          <pc:spChg chg="mod">
            <ac:chgData name="Rowena Diaz Valiente (2442792)" userId="7740e7da-5440-459c-acb8-6bd6df679a9d" providerId="ADAL" clId="{8CAB59AE-56CB-4790-AA2A-24EEACEDC39A}" dt="2026-03-22T09:49:27.796" v="0"/>
            <ac:spMkLst>
              <pc:docMk/>
              <pc:sldMasterMk cId="1369592792" sldId="2147483648"/>
              <pc:sldLayoutMk cId="709891623" sldId="2147483656"/>
              <ac:spMk id="4" creationId="{C53FA943-9CEE-C9A1-3A4D-4BAEB93F80C4}"/>
            </ac:spMkLst>
          </pc:spChg>
        </pc:sldLayoutChg>
        <pc:sldLayoutChg chg="modSp">
          <pc:chgData name="Rowena Diaz Valiente (2442792)" userId="7740e7da-5440-459c-acb8-6bd6df679a9d" providerId="ADAL" clId="{8CAB59AE-56CB-4790-AA2A-24EEACEDC39A}" dt="2026-03-22T09:49:27.796" v="0"/>
          <pc:sldLayoutMkLst>
            <pc:docMk/>
            <pc:sldMasterMk cId="1369592792" sldId="2147483648"/>
            <pc:sldLayoutMk cId="1800322226" sldId="2147483657"/>
          </pc:sldLayoutMkLst>
          <pc:spChg chg="mod">
            <ac:chgData name="Rowena Diaz Valiente (2442792)" userId="7740e7da-5440-459c-acb8-6bd6df679a9d" providerId="ADAL" clId="{8CAB59AE-56CB-4790-AA2A-24EEACEDC39A}" dt="2026-03-22T09:49:27.796" v="0"/>
            <ac:spMkLst>
              <pc:docMk/>
              <pc:sldMasterMk cId="1369592792" sldId="2147483648"/>
              <pc:sldLayoutMk cId="1800322226" sldId="2147483657"/>
              <ac:spMk id="2" creationId="{5467B0A3-5D8F-88AD-D47A-8C1547864D32}"/>
            </ac:spMkLst>
          </pc:spChg>
          <pc:spChg chg="mod">
            <ac:chgData name="Rowena Diaz Valiente (2442792)" userId="7740e7da-5440-459c-acb8-6bd6df679a9d" providerId="ADAL" clId="{8CAB59AE-56CB-4790-AA2A-24EEACEDC39A}" dt="2026-03-22T09:49:27.796" v="0"/>
            <ac:spMkLst>
              <pc:docMk/>
              <pc:sldMasterMk cId="1369592792" sldId="2147483648"/>
              <pc:sldLayoutMk cId="1800322226" sldId="2147483657"/>
              <ac:spMk id="3" creationId="{214F7AD5-C927-8428-97FD-6532B00153FA}"/>
            </ac:spMkLst>
          </pc:spChg>
          <pc:spChg chg="mod">
            <ac:chgData name="Rowena Diaz Valiente (2442792)" userId="7740e7da-5440-459c-acb8-6bd6df679a9d" providerId="ADAL" clId="{8CAB59AE-56CB-4790-AA2A-24EEACEDC39A}" dt="2026-03-22T09:49:27.796" v="0"/>
            <ac:spMkLst>
              <pc:docMk/>
              <pc:sldMasterMk cId="1369592792" sldId="2147483648"/>
              <pc:sldLayoutMk cId="1800322226" sldId="2147483657"/>
              <ac:spMk id="4" creationId="{5DD7BD74-8CD3-58FD-B9D6-994B172563C0}"/>
            </ac:spMkLst>
          </pc:spChg>
        </pc:sldLayoutChg>
        <pc:sldLayoutChg chg="modSp">
          <pc:chgData name="Rowena Diaz Valiente (2442792)" userId="7740e7da-5440-459c-acb8-6bd6df679a9d" providerId="ADAL" clId="{8CAB59AE-56CB-4790-AA2A-24EEACEDC39A}" dt="2026-03-22T09:49:27.796" v="0"/>
          <pc:sldLayoutMkLst>
            <pc:docMk/>
            <pc:sldMasterMk cId="1369592792" sldId="2147483648"/>
            <pc:sldLayoutMk cId="3318330854" sldId="2147483659"/>
          </pc:sldLayoutMkLst>
          <pc:spChg chg="mod">
            <ac:chgData name="Rowena Diaz Valiente (2442792)" userId="7740e7da-5440-459c-acb8-6bd6df679a9d" providerId="ADAL" clId="{8CAB59AE-56CB-4790-AA2A-24EEACEDC39A}" dt="2026-03-22T09:49:27.796" v="0"/>
            <ac:spMkLst>
              <pc:docMk/>
              <pc:sldMasterMk cId="1369592792" sldId="2147483648"/>
              <pc:sldLayoutMk cId="3318330854" sldId="2147483659"/>
              <ac:spMk id="2" creationId="{F4A1B76D-1F2B-5518-E691-D94AD19146A3}"/>
            </ac:spMkLst>
          </pc:spChg>
          <pc:spChg chg="mod">
            <ac:chgData name="Rowena Diaz Valiente (2442792)" userId="7740e7da-5440-459c-acb8-6bd6df679a9d" providerId="ADAL" clId="{8CAB59AE-56CB-4790-AA2A-24EEACEDC39A}" dt="2026-03-22T09:49:27.796" v="0"/>
            <ac:spMkLst>
              <pc:docMk/>
              <pc:sldMasterMk cId="1369592792" sldId="2147483648"/>
              <pc:sldLayoutMk cId="3318330854" sldId="2147483659"/>
              <ac:spMk id="3" creationId="{10E8209C-2120-B9D2-8EFE-69C0B0949643}"/>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42D910-4958-4B6B-BC37-4C867076C7B1}" type="datetimeFigureOut">
              <a:rPr lang="en-GB" smtClean="0"/>
              <a:t>22/03/2026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44053-3E08-4C57-9DA4-3BC216C36B7C}" type="slidenum">
              <a:rPr lang="en-GB" smtClean="0"/>
              <a:t>‹#›</a:t>
            </a:fld>
            <a:endParaRPr lang="en-GB"/>
          </a:p>
        </p:txBody>
      </p:sp>
    </p:spTree>
    <p:extLst>
      <p:ext uri="{BB962C8B-B14F-4D97-AF65-F5344CB8AC3E}">
        <p14:creationId xmlns:p14="http://schemas.microsoft.com/office/powerpoint/2010/main" val="2185210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F44053-3E08-4C57-9DA4-3BC216C36B7C}" type="slidenum">
              <a:rPr lang="en-GB" smtClean="0"/>
              <a:t>1</a:t>
            </a:fld>
            <a:endParaRPr lang="en-GB"/>
          </a:p>
        </p:txBody>
      </p:sp>
    </p:spTree>
    <p:extLst>
      <p:ext uri="{BB962C8B-B14F-4D97-AF65-F5344CB8AC3E}">
        <p14:creationId xmlns:p14="http://schemas.microsoft.com/office/powerpoint/2010/main" val="571627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F44053-3E08-4C57-9DA4-3BC216C36B7C}" type="slidenum">
              <a:rPr lang="en-GB" smtClean="0"/>
              <a:t>7</a:t>
            </a:fld>
            <a:endParaRPr lang="en-GB"/>
          </a:p>
        </p:txBody>
      </p:sp>
    </p:spTree>
    <p:extLst>
      <p:ext uri="{BB962C8B-B14F-4D97-AF65-F5344CB8AC3E}">
        <p14:creationId xmlns:p14="http://schemas.microsoft.com/office/powerpoint/2010/main" val="3764304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778409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030471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75589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301167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141114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712189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09438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237314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500473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0865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601287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22/03/2026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39973855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0D1D739-EDC4-4BE6-A073-9B157E1F9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6CDD35A4-E546-4AF3-A8B9-AC24C5C9F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custGeom>
            <a:avLst/>
            <a:gdLst>
              <a:gd name="connsiteX0" fmla="*/ 0 w 12192000"/>
              <a:gd name="connsiteY0" fmla="*/ 0 h 6858000"/>
              <a:gd name="connsiteX1" fmla="*/ 3852070 w 12192000"/>
              <a:gd name="connsiteY1" fmla="*/ 0 h 6858000"/>
              <a:gd name="connsiteX2" fmla="*/ 3878367 w 12192000"/>
              <a:gd name="connsiteY2" fmla="*/ 23504 h 6858000"/>
              <a:gd name="connsiteX3" fmla="*/ 3885324 w 12192000"/>
              <a:gd name="connsiteY3" fmla="*/ 84795 h 6858000"/>
              <a:gd name="connsiteX4" fmla="*/ 3820400 w 12192000"/>
              <a:gd name="connsiteY4" fmla="*/ 131127 h 6858000"/>
              <a:gd name="connsiteX5" fmla="*/ 3631811 w 12192000"/>
              <a:gd name="connsiteY5" fmla="*/ 219929 h 6858000"/>
              <a:gd name="connsiteX6" fmla="*/ 4327428 w 12192000"/>
              <a:gd name="connsiteY6" fmla="*/ 351201 h 6858000"/>
              <a:gd name="connsiteX7" fmla="*/ 4080099 w 12192000"/>
              <a:gd name="connsiteY7" fmla="*/ 432279 h 6858000"/>
              <a:gd name="connsiteX8" fmla="*/ 3823492 w 12192000"/>
              <a:gd name="connsiteY8" fmla="*/ 490194 h 6858000"/>
              <a:gd name="connsiteX9" fmla="*/ 3545246 w 12192000"/>
              <a:gd name="connsiteY9" fmla="*/ 532664 h 6858000"/>
              <a:gd name="connsiteX10" fmla="*/ 3291732 w 12192000"/>
              <a:gd name="connsiteY10" fmla="*/ 617605 h 6858000"/>
              <a:gd name="connsiteX11" fmla="*/ 3953340 w 12192000"/>
              <a:gd name="connsiteY11" fmla="*/ 652353 h 6858000"/>
              <a:gd name="connsiteX12" fmla="*/ 3610170 w 12192000"/>
              <a:gd name="connsiteY12" fmla="*/ 729572 h 6858000"/>
              <a:gd name="connsiteX13" fmla="*/ 3328832 w 12192000"/>
              <a:gd name="connsiteY13" fmla="*/ 829957 h 6858000"/>
              <a:gd name="connsiteX14" fmla="*/ 3130966 w 12192000"/>
              <a:gd name="connsiteY14" fmla="*/ 876288 h 6858000"/>
              <a:gd name="connsiteX15" fmla="*/ 2920736 w 12192000"/>
              <a:gd name="connsiteY15" fmla="*/ 887872 h 6858000"/>
              <a:gd name="connsiteX16" fmla="*/ 2871269 w 12192000"/>
              <a:gd name="connsiteY16" fmla="*/ 961228 h 6858000"/>
              <a:gd name="connsiteX17" fmla="*/ 2936195 w 12192000"/>
              <a:gd name="connsiteY17" fmla="*/ 1038448 h 6858000"/>
              <a:gd name="connsiteX18" fmla="*/ 3035126 w 12192000"/>
              <a:gd name="connsiteY18" fmla="*/ 1046168 h 6858000"/>
              <a:gd name="connsiteX19" fmla="*/ 3625627 w 12192000"/>
              <a:gd name="connsiteY19" fmla="*/ 1065474 h 6858000"/>
              <a:gd name="connsiteX20" fmla="*/ 1733551 w 12192000"/>
              <a:gd name="connsiteY20" fmla="*/ 1235355 h 6858000"/>
              <a:gd name="connsiteX21" fmla="*/ 1990156 w 12192000"/>
              <a:gd name="connsiteY21" fmla="*/ 1339602 h 6858000"/>
              <a:gd name="connsiteX22" fmla="*/ 2076722 w 12192000"/>
              <a:gd name="connsiteY22" fmla="*/ 1625311 h 6858000"/>
              <a:gd name="connsiteX23" fmla="*/ 2392067 w 12192000"/>
              <a:gd name="connsiteY23" fmla="*/ 1787470 h 6858000"/>
              <a:gd name="connsiteX24" fmla="*/ 2596115 w 12192000"/>
              <a:gd name="connsiteY24" fmla="*/ 1845385 h 6858000"/>
              <a:gd name="connsiteX25" fmla="*/ 3062950 w 12192000"/>
              <a:gd name="connsiteY25" fmla="*/ 1930326 h 6858000"/>
              <a:gd name="connsiteX26" fmla="*/ 3130966 w 12192000"/>
              <a:gd name="connsiteY26" fmla="*/ 2069319 h 6858000"/>
              <a:gd name="connsiteX27" fmla="*/ 3189708 w 12192000"/>
              <a:gd name="connsiteY27" fmla="*/ 2223754 h 6858000"/>
              <a:gd name="connsiteX28" fmla="*/ 3313373 w 12192000"/>
              <a:gd name="connsiteY28" fmla="*/ 2324141 h 6858000"/>
              <a:gd name="connsiteX29" fmla="*/ 2351877 w 12192000"/>
              <a:gd name="connsiteY29" fmla="*/ 2308697 h 6858000"/>
              <a:gd name="connsiteX30" fmla="*/ 3437038 w 12192000"/>
              <a:gd name="connsiteY30" fmla="*/ 2633017 h 6858000"/>
              <a:gd name="connsiteX31" fmla="*/ 3341198 w 12192000"/>
              <a:gd name="connsiteY31" fmla="*/ 2760427 h 6858000"/>
              <a:gd name="connsiteX32" fmla="*/ 3934791 w 12192000"/>
              <a:gd name="connsiteY32" fmla="*/ 2934169 h 6858000"/>
              <a:gd name="connsiteX33" fmla="*/ 3616352 w 12192000"/>
              <a:gd name="connsiteY33" fmla="*/ 2953473 h 6858000"/>
              <a:gd name="connsiteX34" fmla="*/ 5468240 w 12192000"/>
              <a:gd name="connsiteY34" fmla="*/ 3679329 h 6858000"/>
              <a:gd name="connsiteX35" fmla="*/ 8111582 w 12192000"/>
              <a:gd name="connsiteY35" fmla="*/ 4204418 h 6858000"/>
              <a:gd name="connsiteX36" fmla="*/ 9144186 w 12192000"/>
              <a:gd name="connsiteY36" fmla="*/ 4304802 h 6858000"/>
              <a:gd name="connsiteX37" fmla="*/ 10319004 w 12192000"/>
              <a:gd name="connsiteY37" fmla="*/ 4273915 h 6858000"/>
              <a:gd name="connsiteX38" fmla="*/ 12053408 w 12192000"/>
              <a:gd name="connsiteY38" fmla="*/ 3907125 h 6858000"/>
              <a:gd name="connsiteX39" fmla="*/ 12192000 w 12192000"/>
              <a:gd name="connsiteY39" fmla="*/ 3841157 h 6858000"/>
              <a:gd name="connsiteX40" fmla="*/ 12192000 w 12192000"/>
              <a:gd name="connsiteY40" fmla="*/ 6858000 h 6858000"/>
              <a:gd name="connsiteX41" fmla="*/ 0 w 12192000"/>
              <a:gd name="connsiteY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192000" h="6858000">
                <a:moveTo>
                  <a:pt x="0" y="0"/>
                </a:moveTo>
                <a:lnTo>
                  <a:pt x="3852070" y="0"/>
                </a:lnTo>
                <a:lnTo>
                  <a:pt x="3878367" y="23504"/>
                </a:lnTo>
                <a:cubicBezTo>
                  <a:pt x="3887642" y="39430"/>
                  <a:pt x="3891507" y="59700"/>
                  <a:pt x="3885324" y="84795"/>
                </a:cubicBezTo>
                <a:cubicBezTo>
                  <a:pt x="3876049" y="123406"/>
                  <a:pt x="3845133" y="123406"/>
                  <a:pt x="3820400" y="131127"/>
                </a:cubicBezTo>
                <a:cubicBezTo>
                  <a:pt x="3764751" y="154292"/>
                  <a:pt x="3696735" y="138849"/>
                  <a:pt x="3631811" y="219929"/>
                </a:cubicBezTo>
                <a:cubicBezTo>
                  <a:pt x="3879141" y="262399"/>
                  <a:pt x="4117198" y="181318"/>
                  <a:pt x="4327428" y="351201"/>
                </a:cubicBezTo>
                <a:cubicBezTo>
                  <a:pt x="4250138" y="436142"/>
                  <a:pt x="4163572" y="416836"/>
                  <a:pt x="4080099" y="432279"/>
                </a:cubicBezTo>
                <a:cubicBezTo>
                  <a:pt x="3993533" y="447725"/>
                  <a:pt x="3910058" y="474751"/>
                  <a:pt x="3823492" y="490194"/>
                </a:cubicBezTo>
                <a:cubicBezTo>
                  <a:pt x="3730743" y="509498"/>
                  <a:pt x="3637993" y="513360"/>
                  <a:pt x="3545246" y="532664"/>
                </a:cubicBezTo>
                <a:cubicBezTo>
                  <a:pt x="3467954" y="548109"/>
                  <a:pt x="3384480" y="521081"/>
                  <a:pt x="3291732" y="617605"/>
                </a:cubicBezTo>
                <a:cubicBezTo>
                  <a:pt x="3520513" y="687103"/>
                  <a:pt x="3727651" y="582857"/>
                  <a:pt x="3953340" y="652353"/>
                </a:cubicBezTo>
                <a:cubicBezTo>
                  <a:pt x="3820400" y="714129"/>
                  <a:pt x="3712194" y="694824"/>
                  <a:pt x="3610170" y="729572"/>
                </a:cubicBezTo>
                <a:cubicBezTo>
                  <a:pt x="3517420" y="764322"/>
                  <a:pt x="3406122" y="725712"/>
                  <a:pt x="3328832" y="829957"/>
                </a:cubicBezTo>
                <a:cubicBezTo>
                  <a:pt x="3270090" y="911035"/>
                  <a:pt x="3208258" y="922618"/>
                  <a:pt x="3130966" y="876288"/>
                </a:cubicBezTo>
                <a:cubicBezTo>
                  <a:pt x="3062950" y="833818"/>
                  <a:pt x="2988752" y="845400"/>
                  <a:pt x="2920736" y="887872"/>
                </a:cubicBezTo>
                <a:cubicBezTo>
                  <a:pt x="2896004" y="903315"/>
                  <a:pt x="2871269" y="922618"/>
                  <a:pt x="2871269" y="961228"/>
                </a:cubicBezTo>
                <a:cubicBezTo>
                  <a:pt x="2871269" y="1015283"/>
                  <a:pt x="2902186" y="1030726"/>
                  <a:pt x="2936195" y="1038448"/>
                </a:cubicBezTo>
                <a:cubicBezTo>
                  <a:pt x="2967111" y="1046168"/>
                  <a:pt x="3004210" y="1053891"/>
                  <a:pt x="3035126" y="1046168"/>
                </a:cubicBezTo>
                <a:cubicBezTo>
                  <a:pt x="3232990" y="1003700"/>
                  <a:pt x="3427764" y="1073194"/>
                  <a:pt x="3625627" y="1065474"/>
                </a:cubicBezTo>
                <a:cubicBezTo>
                  <a:pt x="3004210" y="1231494"/>
                  <a:pt x="2376610" y="1177441"/>
                  <a:pt x="1733551" y="1235355"/>
                </a:cubicBezTo>
                <a:cubicBezTo>
                  <a:pt x="1817025" y="1351183"/>
                  <a:pt x="1925232" y="1254661"/>
                  <a:pt x="1990156" y="1339602"/>
                </a:cubicBezTo>
                <a:cubicBezTo>
                  <a:pt x="1928323" y="1517205"/>
                  <a:pt x="1953057" y="1613728"/>
                  <a:pt x="2076722" y="1625311"/>
                </a:cubicBezTo>
                <a:cubicBezTo>
                  <a:pt x="2197295" y="1636894"/>
                  <a:pt x="2327143" y="1575118"/>
                  <a:pt x="2392067" y="1787470"/>
                </a:cubicBezTo>
                <a:cubicBezTo>
                  <a:pt x="2410617" y="1853106"/>
                  <a:pt x="2525008" y="1833802"/>
                  <a:pt x="2596115" y="1845385"/>
                </a:cubicBezTo>
                <a:cubicBezTo>
                  <a:pt x="2750696" y="1872411"/>
                  <a:pt x="2914554" y="1845385"/>
                  <a:pt x="3062950" y="1930326"/>
                </a:cubicBezTo>
                <a:cubicBezTo>
                  <a:pt x="3121692" y="1961213"/>
                  <a:pt x="3161883" y="1984378"/>
                  <a:pt x="3130966" y="2069319"/>
                </a:cubicBezTo>
                <a:cubicBezTo>
                  <a:pt x="3100050" y="2158121"/>
                  <a:pt x="3140242" y="2189008"/>
                  <a:pt x="3189708" y="2223754"/>
                </a:cubicBezTo>
                <a:cubicBezTo>
                  <a:pt x="3226808" y="2250784"/>
                  <a:pt x="3282457" y="2243060"/>
                  <a:pt x="3313373" y="2324141"/>
                </a:cubicBezTo>
                <a:cubicBezTo>
                  <a:pt x="2988752" y="2312558"/>
                  <a:pt x="2673405" y="2246923"/>
                  <a:pt x="2351877" y="2308697"/>
                </a:cubicBezTo>
                <a:cubicBezTo>
                  <a:pt x="2704323" y="2463134"/>
                  <a:pt x="3090776" y="2455412"/>
                  <a:pt x="3437038" y="2633017"/>
                </a:cubicBezTo>
                <a:cubicBezTo>
                  <a:pt x="3424671" y="2694791"/>
                  <a:pt x="3344289" y="2667764"/>
                  <a:pt x="3341198" y="2760427"/>
                </a:cubicBezTo>
                <a:cubicBezTo>
                  <a:pt x="3523603" y="2856951"/>
                  <a:pt x="3743110" y="2791314"/>
                  <a:pt x="3934791" y="2934169"/>
                </a:cubicBezTo>
                <a:cubicBezTo>
                  <a:pt x="3823492" y="2999805"/>
                  <a:pt x="3721469" y="2891699"/>
                  <a:pt x="3616352" y="2953473"/>
                </a:cubicBezTo>
                <a:cubicBezTo>
                  <a:pt x="3650361" y="3046136"/>
                  <a:pt x="5189993" y="3617555"/>
                  <a:pt x="5468240" y="3679329"/>
                </a:cubicBezTo>
                <a:cubicBezTo>
                  <a:pt x="6034007" y="3806740"/>
                  <a:pt x="7663296" y="4131059"/>
                  <a:pt x="8111582" y="4204418"/>
                </a:cubicBezTo>
                <a:cubicBezTo>
                  <a:pt x="8457844" y="4258470"/>
                  <a:pt x="8801016" y="4300942"/>
                  <a:pt x="9144186" y="4304802"/>
                </a:cubicBezTo>
                <a:cubicBezTo>
                  <a:pt x="9536822" y="4308663"/>
                  <a:pt x="9926368" y="4289359"/>
                  <a:pt x="10319004" y="4273915"/>
                </a:cubicBezTo>
                <a:cubicBezTo>
                  <a:pt x="10906415" y="4250750"/>
                  <a:pt x="11484549" y="4158087"/>
                  <a:pt x="12053408" y="3907125"/>
                </a:cubicBezTo>
                <a:lnTo>
                  <a:pt x="12192000" y="3841157"/>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628649" y="3563422"/>
            <a:ext cx="5451110" cy="1754376"/>
          </a:xfrm>
        </p:spPr>
        <p:txBody>
          <a:bodyPr>
            <a:normAutofit/>
          </a:bodyPr>
          <a:lstStyle/>
          <a:p>
            <a:pPr algn="l"/>
            <a:br>
              <a:rPr lang="en-GB" sz="1800" b="1" dirty="0">
                <a:ea typeface="Aptos" panose="020B0004020202020204" pitchFamily="34" charset="0"/>
              </a:rPr>
            </a:br>
            <a:br>
              <a:rPr lang="en-GB" sz="1800" dirty="0"/>
            </a:br>
            <a:r>
              <a:rPr lang="en-GB" sz="1800" b="1" dirty="0">
                <a:latin typeface="Abadi" panose="020B0604020104020204" pitchFamily="34" charset="0"/>
                <a:cs typeface="Arial" panose="020B0604020202020204" pitchFamily="34" charset="0"/>
              </a:rPr>
              <a:t>Student Name: </a:t>
            </a:r>
            <a:r>
              <a:rPr lang="en-GB" sz="1800" dirty="0">
                <a:latin typeface="Abadi" panose="020B0604020104020204" pitchFamily="34" charset="0"/>
                <a:cs typeface="Arial" panose="020B0604020202020204" pitchFamily="34" charset="0"/>
              </a:rPr>
              <a:t>Rowena D. Valiente  </a:t>
            </a:r>
            <a:br>
              <a:rPr lang="en-GB" sz="1800" dirty="0">
                <a:latin typeface="Abadi" panose="020B0604020104020204" pitchFamily="34" charset="0"/>
                <a:cs typeface="Arial" panose="020B0604020202020204" pitchFamily="34" charset="0"/>
              </a:rPr>
            </a:br>
            <a:r>
              <a:rPr lang="en-GB" sz="1800" b="1" dirty="0">
                <a:latin typeface="Abadi" panose="020B0604020104020204" pitchFamily="34" charset="0"/>
                <a:cs typeface="Arial" panose="020B0604020202020204" pitchFamily="34" charset="0"/>
              </a:rPr>
              <a:t>Student Number:</a:t>
            </a:r>
            <a:r>
              <a:rPr lang="en-GB" sz="1800" dirty="0">
                <a:latin typeface="Abadi" panose="020B0604020104020204" pitchFamily="34" charset="0"/>
                <a:cs typeface="Arial" panose="020B0604020202020204" pitchFamily="34" charset="0"/>
              </a:rPr>
              <a:t> 2442792</a:t>
            </a:r>
            <a:br>
              <a:rPr lang="en-GB" sz="1800" dirty="0">
                <a:latin typeface="Abadi" panose="020B0604020104020204" pitchFamily="34" charset="0"/>
                <a:cs typeface="Arial" panose="020B0604020202020204" pitchFamily="34" charset="0"/>
              </a:rPr>
            </a:br>
            <a:r>
              <a:rPr lang="en-GB" sz="1800" b="1" dirty="0">
                <a:latin typeface="Abadi" panose="020B0604020104020204" pitchFamily="34" charset="0"/>
                <a:cs typeface="Arial" panose="020B0604020202020204" pitchFamily="34" charset="0"/>
              </a:rPr>
              <a:t>Lecturer’s Name:</a:t>
            </a:r>
            <a:r>
              <a:rPr lang="en-GB" sz="1800" dirty="0">
                <a:latin typeface="Abadi" panose="020B0604020104020204" pitchFamily="34" charset="0"/>
                <a:cs typeface="Arial" panose="020B0604020202020204" pitchFamily="34" charset="0"/>
              </a:rPr>
              <a:t> Peace Ukachukwu </a:t>
            </a:r>
            <a:br>
              <a:rPr lang="en-GB" sz="1800" dirty="0"/>
            </a:br>
            <a:endParaRPr lang="en-GB" sz="18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628649" y="5384878"/>
            <a:ext cx="5486400" cy="775494"/>
          </a:xfrm>
        </p:spPr>
        <p:txBody>
          <a:bodyPr>
            <a:normAutofit/>
          </a:bodyPr>
          <a:lstStyle/>
          <a:p>
            <a:pPr algn="l"/>
            <a:r>
              <a:rPr lang="en-GB" sz="1000" b="1" dirty="0">
                <a:latin typeface="Abadi" panose="020B0604020104020204" pitchFamily="34" charset="0"/>
                <a:cs typeface="Arial" panose="020B0604020202020204" pitchFamily="34" charset="0"/>
              </a:rPr>
              <a:t>Acknowledgement of the use of AI (ChatGPT</a:t>
            </a:r>
            <a:r>
              <a:rPr lang="en-GB" sz="1000" dirty="0">
                <a:latin typeface="Abadi" panose="020B0604020104020204" pitchFamily="34" charset="0"/>
                <a:cs typeface="Arial" panose="020B0604020202020204" pitchFamily="34" charset="0"/>
              </a:rPr>
              <a:t>)</a:t>
            </a:r>
            <a:r>
              <a:rPr lang="en-GB" sz="1000" b="1" dirty="0">
                <a:latin typeface="Abadi" panose="020B0604020104020204" pitchFamily="34" charset="0"/>
                <a:cs typeface="Arial" panose="020B0604020202020204" pitchFamily="34" charset="0"/>
              </a:rPr>
              <a:t> Tools</a:t>
            </a:r>
          </a:p>
          <a:p>
            <a:pPr algn="l"/>
            <a:r>
              <a:rPr lang="en-GB" sz="1000" dirty="0">
                <a:latin typeface="Abadi" panose="020B0604020104020204" pitchFamily="34" charset="0"/>
                <a:cs typeface="Arial" panose="020B0604020202020204" pitchFamily="34" charset="0"/>
              </a:rPr>
              <a:t>I confirm that I have</a:t>
            </a:r>
            <a:r>
              <a:rPr lang="en-GB" sz="1000" b="1" dirty="0">
                <a:latin typeface="Abadi" panose="020B0604020104020204" pitchFamily="34" charset="0"/>
                <a:cs typeface="Arial" panose="020B0604020202020204" pitchFamily="34" charset="0"/>
              </a:rPr>
              <a:t> </a:t>
            </a:r>
            <a:r>
              <a:rPr lang="en-GB" sz="1000" dirty="0">
                <a:latin typeface="Abadi" panose="020B0604020104020204" pitchFamily="34" charset="0"/>
                <a:cs typeface="Arial" panose="020B0604020202020204" pitchFamily="34" charset="0"/>
              </a:rPr>
              <a:t>used any AI tools (Chat GPT)  in the research and creation of this assignment. I confirm that I have not presented any AI generated materials as my own work. </a:t>
            </a:r>
          </a:p>
          <a:p>
            <a:pPr algn="l"/>
            <a:endParaRPr lang="en-GB" sz="1000" b="1" dirty="0">
              <a:latin typeface="Abadi" panose="020B0604020104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93356" y="1010223"/>
            <a:ext cx="4614862" cy="18459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DB5D689-0DBF-6610-F166-1771F1505D35}"/>
              </a:ext>
            </a:extLst>
          </p:cNvPr>
          <p:cNvSpPr txBox="1"/>
          <p:nvPr/>
        </p:nvSpPr>
        <p:spPr>
          <a:xfrm>
            <a:off x="1170154" y="3102463"/>
            <a:ext cx="5282900" cy="630942"/>
          </a:xfrm>
          <a:prstGeom prst="rect">
            <a:avLst/>
          </a:prstGeom>
          <a:noFill/>
        </p:spPr>
        <p:txBody>
          <a:bodyPr wrap="square" rtlCol="0">
            <a:spAutoFit/>
          </a:bodyPr>
          <a:lstStyle/>
          <a:p>
            <a:pPr algn="ctr">
              <a:spcAft>
                <a:spcPts val="600"/>
              </a:spcAft>
            </a:pPr>
            <a:r>
              <a:rPr lang="en-GB" sz="1500" b="1" dirty="0">
                <a:latin typeface="Abadi" panose="020B0604020104020204" pitchFamily="34" charset="0"/>
                <a:cs typeface="Arial" panose="020B0604020202020204" pitchFamily="34" charset="0"/>
              </a:rPr>
              <a:t>LCHS4010</a:t>
            </a:r>
          </a:p>
          <a:p>
            <a:pPr algn="ctr">
              <a:spcAft>
                <a:spcPts val="600"/>
              </a:spcAft>
            </a:pPr>
            <a:r>
              <a:rPr lang="en-GB" sz="1500" b="1" dirty="0">
                <a:latin typeface="Abadi" panose="020B0604020104020204" pitchFamily="34" charset="0"/>
                <a:cs typeface="Arial" panose="020B0604020202020204" pitchFamily="34" charset="0"/>
              </a:rPr>
              <a:t>Psychology in Health and Social Care</a:t>
            </a:r>
            <a:endParaRPr lang="en-GB" sz="1500" dirty="0">
              <a:latin typeface="Abadi" panose="020B0604020104020204" pitchFamily="34" charset="0"/>
              <a:cs typeface="Arial" panose="020B0604020202020204" pitchFamily="34" charset="0"/>
            </a:endParaRP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14A70-5211-51B5-B746-070EBD93A7CD}"/>
              </a:ext>
            </a:extLst>
          </p:cNvPr>
          <p:cNvSpPr>
            <a:spLocks noGrp="1"/>
          </p:cNvSpPr>
          <p:nvPr>
            <p:ph type="title"/>
          </p:nvPr>
        </p:nvSpPr>
        <p:spPr>
          <a:xfrm>
            <a:off x="515125" y="1153572"/>
            <a:ext cx="2400300" cy="4461163"/>
          </a:xfrm>
        </p:spPr>
        <p:txBody>
          <a:bodyPr>
            <a:normAutofit/>
          </a:bodyPr>
          <a:lstStyle/>
          <a:p>
            <a:r>
              <a:rPr lang="en-GB" sz="2100" b="1" dirty="0">
                <a:solidFill>
                  <a:srgbClr val="FFFFFF"/>
                </a:solidFill>
                <a:latin typeface="Abadi" panose="020B0604020104020204" pitchFamily="34" charset="0"/>
                <a:cs typeface="Arial" panose="020B0604020202020204" pitchFamily="34" charset="0"/>
              </a:rPr>
              <a:t>INTRODUCTION</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9BC478-0A2F-B15F-E8C5-745BBFB0D83A}"/>
              </a:ext>
            </a:extLst>
          </p:cNvPr>
          <p:cNvSpPr>
            <a:spLocks noGrp="1"/>
          </p:cNvSpPr>
          <p:nvPr>
            <p:ph idx="1"/>
          </p:nvPr>
        </p:nvSpPr>
        <p:spPr>
          <a:xfrm>
            <a:off x="3062514" y="246743"/>
            <a:ext cx="5402035" cy="7300685"/>
          </a:xfrm>
        </p:spPr>
        <p:txBody>
          <a:bodyPr anchor="ctr">
            <a:normAutofit/>
          </a:bodyPr>
          <a:lstStyle/>
          <a:p>
            <a:pPr>
              <a:buFont typeface="Wingdings" panose="05000000000000000000" pitchFamily="2" charset="2"/>
              <a:buChar char="v"/>
            </a:pPr>
            <a:r>
              <a:rPr lang="en-GB" sz="1400" dirty="0">
                <a:latin typeface="Abadi" panose="020B0604020104020204" pitchFamily="34" charset="0"/>
                <a:cs typeface="Arial" panose="020B0604020202020204" pitchFamily="34" charset="0"/>
              </a:rPr>
              <a:t>Jenny is a 16 –year old girl who has taken on the role of caring for her mother for the fast five years after the</a:t>
            </a:r>
          </a:p>
          <a:p>
            <a:pPr marL="0" indent="0">
              <a:buNone/>
            </a:pPr>
            <a:r>
              <a:rPr lang="en-GB" sz="1400" dirty="0">
                <a:latin typeface="Abadi" panose="020B0604020104020204" pitchFamily="34" charset="0"/>
                <a:cs typeface="Arial" panose="020B0604020202020204" pitchFamily="34" charset="0"/>
              </a:rPr>
              <a:t> death of her father. Her mother experiences mobility difficulties, memory problems, and low mood, which</a:t>
            </a:r>
          </a:p>
          <a:p>
            <a:pPr marL="0" indent="0">
              <a:buNone/>
            </a:pPr>
            <a:r>
              <a:rPr lang="en-GB" sz="1400" dirty="0">
                <a:latin typeface="Abadi" panose="020B0604020104020204" pitchFamily="34" charset="0"/>
                <a:cs typeface="Arial" panose="020B0604020202020204" pitchFamily="34" charset="0"/>
              </a:rPr>
              <a:t> means Jenny helps with daily household tasks such as cooking, cleaning, and shopping.</a:t>
            </a:r>
          </a:p>
          <a:p>
            <a:pPr marL="0" indent="0">
              <a:buNone/>
            </a:pPr>
            <a:endParaRPr lang="en-GB" sz="1400" dirty="0">
              <a:latin typeface="Abadi" panose="020B0604020104020204" pitchFamily="34" charset="0"/>
              <a:cs typeface="Arial" panose="020B0604020202020204" pitchFamily="34" charset="0"/>
            </a:endParaRPr>
          </a:p>
          <a:p>
            <a:pPr marL="0" indent="0">
              <a:buNone/>
            </a:pPr>
            <a:endParaRPr lang="en-GB" sz="1400" dirty="0">
              <a:latin typeface="Abadi" panose="020B0604020104020204" pitchFamily="34" charset="0"/>
              <a:cs typeface="Arial" panose="020B0604020202020204" pitchFamily="34" charset="0"/>
            </a:endParaRPr>
          </a:p>
          <a:p>
            <a:pPr marL="0" indent="0">
              <a:buNone/>
            </a:pPr>
            <a:endParaRPr lang="en-GB" sz="1400" dirty="0">
              <a:latin typeface="Abadi" panose="020B0604020104020204" pitchFamily="34" charset="0"/>
              <a:cs typeface="Arial" panose="020B0604020202020204" pitchFamily="34" charset="0"/>
            </a:endParaRPr>
          </a:p>
          <a:p>
            <a:pPr>
              <a:buFont typeface="Wingdings" panose="05000000000000000000" pitchFamily="2" charset="2"/>
              <a:buChar char="v"/>
            </a:pPr>
            <a:r>
              <a:rPr lang="en-GB" sz="1400" dirty="0">
                <a:latin typeface="Abadi" panose="020B0604020104020204" pitchFamily="34" charset="0"/>
                <a:cs typeface="Arial" panose="020B0604020202020204" pitchFamily="34" charset="0"/>
              </a:rPr>
              <a:t>This presentation will outline </a:t>
            </a:r>
            <a:r>
              <a:rPr lang="en-GB" sz="1400" b="1" dirty="0">
                <a:latin typeface="Abadi" panose="020B0604020104020204" pitchFamily="34" charset="0"/>
                <a:cs typeface="Arial" panose="020B0604020202020204" pitchFamily="34" charset="0"/>
              </a:rPr>
              <a:t>Lev Vygotsky’s Sociocultural Theory </a:t>
            </a:r>
            <a:r>
              <a:rPr lang="en-GB" sz="1400" dirty="0">
                <a:latin typeface="Abadi" panose="020B0604020104020204" pitchFamily="34" charset="0"/>
                <a:cs typeface="Arial" panose="020B0604020202020204" pitchFamily="34" charset="0"/>
              </a:rPr>
              <a:t>and explain its main concepts in relation </a:t>
            </a:r>
          </a:p>
          <a:p>
            <a:pPr marL="0" indent="0">
              <a:buNone/>
            </a:pPr>
            <a:r>
              <a:rPr lang="en-GB" sz="1400" dirty="0">
                <a:latin typeface="Abadi" panose="020B0604020104020204" pitchFamily="34" charset="0"/>
                <a:cs typeface="Arial" panose="020B0604020202020204" pitchFamily="34" charset="0"/>
              </a:rPr>
              <a:t>to early development. It will then examine how the theory can be applied to Jenny’s situation to understands her</a:t>
            </a:r>
          </a:p>
          <a:p>
            <a:pPr marL="0" indent="0">
              <a:buNone/>
            </a:pPr>
            <a:r>
              <a:rPr lang="en-GB" sz="1400" dirty="0">
                <a:latin typeface="Abadi" panose="020B0604020104020204" pitchFamily="34" charset="0"/>
                <a:cs typeface="Arial" panose="020B0604020202020204" pitchFamily="34" charset="0"/>
              </a:rPr>
              <a:t>needs. Furthermore, it will consider appropriate strategies and support to assist her, before finally evaluating the </a:t>
            </a:r>
          </a:p>
          <a:p>
            <a:pPr marL="0" indent="0">
              <a:buNone/>
            </a:pPr>
            <a:r>
              <a:rPr lang="en-GB" sz="1400" dirty="0">
                <a:latin typeface="Abadi" panose="020B0604020104020204" pitchFamily="34" charset="0"/>
                <a:cs typeface="Arial" panose="020B0604020202020204" pitchFamily="34" charset="0"/>
              </a:rPr>
              <a:t>strengths and limitations of the theory. </a:t>
            </a:r>
          </a:p>
          <a:p>
            <a:pPr marL="0" indent="0">
              <a:buNone/>
            </a:pPr>
            <a:endParaRPr lang="en-GB" sz="1400" dirty="0">
              <a:latin typeface="Abadi" panose="020B0604020104020204" pitchFamily="34" charset="0"/>
              <a:cs typeface="Arial" panose="020B0604020202020204" pitchFamily="34" charset="0"/>
            </a:endParaRPr>
          </a:p>
          <a:p>
            <a:pPr>
              <a:buFont typeface="Wingdings" panose="05000000000000000000" pitchFamily="2" charset="2"/>
              <a:buChar char="v"/>
            </a:pPr>
            <a:endParaRPr lang="en-GB" sz="1400" dirty="0">
              <a:latin typeface="Abadi" panose="020B0604020104020204" pitchFamily="34" charset="0"/>
              <a:cs typeface="Arial" panose="020B0604020202020204" pitchFamily="34" charset="0"/>
            </a:endParaRPr>
          </a:p>
          <a:p>
            <a:pPr marL="0" indent="0">
              <a:buNone/>
            </a:pPr>
            <a:endParaRPr lang="en-GB" sz="1400" dirty="0">
              <a:latin typeface="Abadi" panose="020B0604020104020204" pitchFamily="34" charset="0"/>
              <a:cs typeface="Arial" panose="020B0604020202020204" pitchFamily="34" charset="0"/>
            </a:endParaRPr>
          </a:p>
          <a:p>
            <a:pPr marL="0" indent="0">
              <a:buNone/>
            </a:pPr>
            <a:endParaRPr lang="en-GB" sz="1400" dirty="0">
              <a:latin typeface="Abadi" panose="020B0604020104020204" pitchFamily="34" charset="0"/>
              <a:cs typeface="Arial" panose="020B0604020202020204" pitchFamily="34" charset="0"/>
            </a:endParaRPr>
          </a:p>
          <a:p>
            <a:pPr>
              <a:buFont typeface="Wingdings" panose="05000000000000000000" pitchFamily="2" charset="2"/>
              <a:buChar char="v"/>
            </a:pPr>
            <a:endParaRPr lang="en-GB" sz="1400" dirty="0">
              <a:latin typeface="Abadi" panose="020B0604020104020204" pitchFamily="34" charset="0"/>
              <a:cs typeface="Arial" panose="020B0604020202020204" pitchFamily="34" charset="0"/>
            </a:endParaRPr>
          </a:p>
          <a:p>
            <a:pPr marL="0" indent="0">
              <a:buNone/>
            </a:pPr>
            <a:endParaRPr lang="en-GB" sz="1400" dirty="0">
              <a:latin typeface="Abadi" panose="020B0604020104020204" pitchFamily="34" charset="0"/>
              <a:cs typeface="Arial" panose="020B0604020202020204" pitchFamily="34" charset="0"/>
            </a:endParaRPr>
          </a:p>
          <a:p>
            <a:pPr>
              <a:buFont typeface="Wingdings" panose="05000000000000000000" pitchFamily="2" charset="2"/>
              <a:buChar char="v"/>
            </a:pPr>
            <a:endParaRPr lang="en-GB" sz="1400" dirty="0">
              <a:latin typeface="Abadi" panose="020B0604020104020204" pitchFamily="34" charset="0"/>
              <a:cs typeface="Arial" panose="020B0604020202020204" pitchFamily="34" charset="0"/>
            </a:endParaRPr>
          </a:p>
          <a:p>
            <a:pPr marL="0" indent="0">
              <a:buNone/>
            </a:pPr>
            <a:endParaRPr lang="en-GB" sz="1400" dirty="0">
              <a:latin typeface="Abadi" panose="020B0604020104020204" pitchFamily="34" charset="0"/>
              <a:cs typeface="Arial" panose="020B0604020202020204" pitchFamily="34" charset="0"/>
            </a:endParaRPr>
          </a:p>
        </p:txBody>
      </p:sp>
    </p:spTree>
    <p:extLst>
      <p:ext uri="{BB962C8B-B14F-4D97-AF65-F5344CB8AC3E}">
        <p14:creationId xmlns:p14="http://schemas.microsoft.com/office/powerpoint/2010/main" val="2026464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3BDF6-BABB-71C6-7396-DF84179FEA8D}"/>
              </a:ext>
            </a:extLst>
          </p:cNvPr>
          <p:cNvSpPr>
            <a:spLocks noGrp="1"/>
          </p:cNvSpPr>
          <p:nvPr>
            <p:ph type="title"/>
          </p:nvPr>
        </p:nvSpPr>
        <p:spPr>
          <a:xfrm>
            <a:off x="571352" y="350196"/>
            <a:ext cx="3485178" cy="1624520"/>
          </a:xfrm>
        </p:spPr>
        <p:txBody>
          <a:bodyPr anchor="ctr">
            <a:normAutofit/>
          </a:bodyPr>
          <a:lstStyle/>
          <a:p>
            <a:pPr marL="214313" indent="-214313">
              <a:buFont typeface="Wingdings" panose="05000000000000000000" pitchFamily="2" charset="2"/>
              <a:buChar char="q"/>
            </a:pPr>
            <a:r>
              <a:rPr lang="en-GB" sz="900" b="1" dirty="0">
                <a:latin typeface="Abadi" panose="020B0604020104020204" pitchFamily="34" charset="0"/>
                <a:cs typeface="Arial" panose="020B0604020202020204" pitchFamily="34" charset="0"/>
              </a:rPr>
              <a:t>OUTLINE of the Theory</a:t>
            </a:r>
            <a:br>
              <a:rPr lang="en-GB" sz="900" b="1" dirty="0">
                <a:latin typeface="Abadi" panose="020B0604020104020204" pitchFamily="34" charset="0"/>
                <a:cs typeface="Arial" panose="020B0604020202020204" pitchFamily="34" charset="0"/>
              </a:rPr>
            </a:br>
            <a:br>
              <a:rPr lang="en-GB" sz="900" b="1" dirty="0">
                <a:latin typeface="Abadi" panose="020B0604020104020204" pitchFamily="34" charset="0"/>
                <a:cs typeface="Arial" panose="020B0604020202020204" pitchFamily="34" charset="0"/>
              </a:rPr>
            </a:br>
            <a:r>
              <a:rPr lang="en-GB" sz="900" dirty="0">
                <a:latin typeface="Abadi" panose="020B0604020104020204" pitchFamily="34" charset="0"/>
                <a:cs typeface="Arial" panose="020B0604020202020204" pitchFamily="34" charset="0"/>
              </a:rPr>
              <a:t>Lev Vygotsky’s Sociocultural Theory explains that learning and development occur through social interaction and cultural</a:t>
            </a:r>
            <a:br>
              <a:rPr lang="en-GB" sz="900" dirty="0">
                <a:latin typeface="Abadi" panose="020B0604020104020204" pitchFamily="34" charset="0"/>
                <a:cs typeface="Arial" panose="020B0604020202020204" pitchFamily="34" charset="0"/>
              </a:rPr>
            </a:br>
            <a:r>
              <a:rPr lang="en-GB" sz="900" dirty="0">
                <a:latin typeface="Abadi" panose="020B0604020104020204" pitchFamily="34" charset="0"/>
                <a:cs typeface="Arial" panose="020B0604020202020204" pitchFamily="34" charset="0"/>
              </a:rPr>
              <a:t>experiences. It suggests that children develop knowledge by engaging with others and their environment, rather than learning </a:t>
            </a:r>
            <a:br>
              <a:rPr lang="en-GB" sz="900" dirty="0">
                <a:latin typeface="Abadi" panose="020B0604020104020204" pitchFamily="34" charset="0"/>
                <a:cs typeface="Arial" panose="020B0604020202020204" pitchFamily="34" charset="0"/>
              </a:rPr>
            </a:br>
            <a:r>
              <a:rPr lang="en-GB" sz="900" dirty="0">
                <a:latin typeface="Abadi" panose="020B0604020104020204" pitchFamily="34" charset="0"/>
                <a:cs typeface="Arial" panose="020B0604020202020204" pitchFamily="34" charset="0"/>
              </a:rPr>
              <a:t>independently.</a:t>
            </a:r>
            <a:br>
              <a:rPr lang="en-GB" sz="900" dirty="0">
                <a:latin typeface="Abadi" panose="020B0604020104020204" pitchFamily="34" charset="0"/>
                <a:cs typeface="Arial" panose="020B0604020202020204" pitchFamily="34" charset="0"/>
              </a:rPr>
            </a:br>
            <a:r>
              <a:rPr lang="en-GB" sz="900" dirty="0">
                <a:latin typeface="Abadi" panose="020B0604020104020204" pitchFamily="34" charset="0"/>
                <a:cs typeface="Arial" panose="020B0604020202020204" pitchFamily="34" charset="0"/>
              </a:rPr>
              <a:t> </a:t>
            </a:r>
            <a:br>
              <a:rPr lang="en-GB" sz="900" dirty="0">
                <a:latin typeface="Abadi" panose="020B0604020104020204" pitchFamily="34" charset="0"/>
                <a:cs typeface="Arial" panose="020B0604020202020204" pitchFamily="34" charset="0"/>
              </a:rPr>
            </a:br>
            <a:endParaRPr lang="en-GB" sz="900" b="1" dirty="0">
              <a:latin typeface="Abadi" panose="020B0604020104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668AEF0-EB57-050D-91DA-FC1F682D1060}"/>
              </a:ext>
            </a:extLst>
          </p:cNvPr>
          <p:cNvSpPr>
            <a:spLocks noGrp="1"/>
          </p:cNvSpPr>
          <p:nvPr>
            <p:ph idx="1"/>
          </p:nvPr>
        </p:nvSpPr>
        <p:spPr>
          <a:xfrm>
            <a:off x="571351" y="2743200"/>
            <a:ext cx="3485179" cy="3613149"/>
          </a:xfrm>
        </p:spPr>
        <p:txBody>
          <a:bodyPr anchor="ctr">
            <a:normAutofit/>
          </a:bodyPr>
          <a:lstStyle/>
          <a:p>
            <a:r>
              <a:rPr lang="en-GB" sz="600" b="1" dirty="0">
                <a:latin typeface="Abadi" panose="020B0604020104020204" pitchFamily="34" charset="0"/>
                <a:cs typeface="Arial" panose="020B0604020202020204" pitchFamily="34" charset="0"/>
              </a:rPr>
              <a:t>Who Proposed the Theory?</a:t>
            </a:r>
          </a:p>
          <a:p>
            <a:pPr marL="0" indent="0">
              <a:buNone/>
            </a:pPr>
            <a:r>
              <a:rPr lang="en-GB" sz="600" dirty="0">
                <a:latin typeface="Abadi" panose="020B0604020104020204" pitchFamily="34" charset="0"/>
                <a:cs typeface="Arial" panose="020B0604020202020204" pitchFamily="34" charset="0"/>
              </a:rPr>
              <a:t>The theory was developed by </a:t>
            </a:r>
            <a:r>
              <a:rPr lang="en-GB" sz="600" b="1" dirty="0">
                <a:latin typeface="Abadi" panose="020B0604020104020204" pitchFamily="34" charset="0"/>
                <a:cs typeface="Arial" panose="020B0604020202020204" pitchFamily="34" charset="0"/>
              </a:rPr>
              <a:t>Lev Vygotsky,</a:t>
            </a:r>
            <a:r>
              <a:rPr lang="en-GB" sz="600" dirty="0">
                <a:latin typeface="Abadi" panose="020B0604020104020204" pitchFamily="34" charset="0"/>
                <a:cs typeface="Arial" panose="020B0604020202020204" pitchFamily="34" charset="0"/>
              </a:rPr>
              <a:t> a Russian psychologist who emphasised the importance of social influence</a:t>
            </a:r>
          </a:p>
          <a:p>
            <a:pPr marL="0" indent="0">
              <a:buNone/>
            </a:pPr>
            <a:r>
              <a:rPr lang="en-GB" sz="600" dirty="0">
                <a:latin typeface="Abadi" panose="020B0604020104020204" pitchFamily="34" charset="0"/>
                <a:cs typeface="Arial" panose="020B0604020202020204" pitchFamily="34" charset="0"/>
              </a:rPr>
              <a:t>in cognitive development.</a:t>
            </a:r>
          </a:p>
          <a:p>
            <a:r>
              <a:rPr lang="en-GB" sz="600" b="1" dirty="0">
                <a:latin typeface="Abadi" panose="020B0604020104020204" pitchFamily="34" charset="0"/>
                <a:cs typeface="Arial" panose="020B0604020202020204" pitchFamily="34" charset="0"/>
              </a:rPr>
              <a:t>What Does the Theory Focus On?</a:t>
            </a:r>
          </a:p>
          <a:p>
            <a:pPr marL="0" indent="0">
              <a:buNone/>
            </a:pPr>
            <a:r>
              <a:rPr lang="en-GB" sz="600" dirty="0">
                <a:latin typeface="Abadi" panose="020B0604020104020204" pitchFamily="34" charset="0"/>
                <a:cs typeface="Arial" panose="020B0604020202020204" pitchFamily="34" charset="0"/>
              </a:rPr>
              <a:t>The theory focuses on:</a:t>
            </a:r>
          </a:p>
          <a:p>
            <a:pPr marL="0" indent="0">
              <a:buNone/>
            </a:pPr>
            <a:r>
              <a:rPr lang="en-GB" sz="600" dirty="0">
                <a:latin typeface="Abadi" panose="020B0604020104020204" pitchFamily="34" charset="0"/>
                <a:cs typeface="Arial" panose="020B0604020202020204" pitchFamily="34" charset="0"/>
              </a:rPr>
              <a:t>     a. The role of social interaction in learning </a:t>
            </a:r>
          </a:p>
          <a:p>
            <a:pPr marL="0" indent="0">
              <a:buNone/>
            </a:pPr>
            <a:r>
              <a:rPr lang="en-GB" sz="600" dirty="0">
                <a:latin typeface="Abadi" panose="020B0604020104020204" pitchFamily="34" charset="0"/>
                <a:cs typeface="Arial" panose="020B0604020202020204" pitchFamily="34" charset="0"/>
              </a:rPr>
              <a:t>     b. The importance of culture and environment</a:t>
            </a:r>
          </a:p>
          <a:p>
            <a:pPr marL="0" indent="0">
              <a:buNone/>
            </a:pPr>
            <a:r>
              <a:rPr lang="en-GB" sz="600" dirty="0">
                <a:latin typeface="Abadi" panose="020B0604020104020204" pitchFamily="34" charset="0"/>
                <a:cs typeface="Arial" panose="020B0604020202020204" pitchFamily="34" charset="0"/>
              </a:rPr>
              <a:t>     c. How language supports thinking and development</a:t>
            </a:r>
          </a:p>
          <a:p>
            <a:pPr marL="0" indent="0">
              <a:buNone/>
            </a:pPr>
            <a:r>
              <a:rPr lang="en-GB" sz="600" dirty="0">
                <a:latin typeface="Abadi" panose="020B0604020104020204" pitchFamily="34" charset="0"/>
                <a:cs typeface="Arial" panose="020B0604020202020204" pitchFamily="34" charset="0"/>
              </a:rPr>
              <a:t>     d. Learning through guidance from more knowledgeable individuals</a:t>
            </a:r>
          </a:p>
          <a:p>
            <a:r>
              <a:rPr lang="en-GB" sz="600" b="1" dirty="0">
                <a:latin typeface="Abadi" panose="020B0604020104020204" pitchFamily="34" charset="0"/>
                <a:cs typeface="Arial" panose="020B0604020202020204" pitchFamily="34" charset="0"/>
              </a:rPr>
              <a:t>Elements of the Theory Related to Early Years Development</a:t>
            </a:r>
          </a:p>
          <a:p>
            <a:pPr marL="0" indent="0">
              <a:buNone/>
            </a:pPr>
            <a:r>
              <a:rPr lang="en-GB" sz="600" dirty="0">
                <a:latin typeface="Abadi" panose="020B0604020104020204" pitchFamily="34" charset="0"/>
                <a:cs typeface="Arial" panose="020B0604020202020204" pitchFamily="34" charset="0"/>
              </a:rPr>
              <a:t>     a. Social Interaction- Children learn through engaging with adults and peers.</a:t>
            </a:r>
          </a:p>
          <a:p>
            <a:pPr marL="0" indent="0">
              <a:buNone/>
            </a:pPr>
            <a:r>
              <a:rPr lang="en-GB" sz="600" dirty="0">
                <a:latin typeface="Abadi" panose="020B0604020104020204" pitchFamily="34" charset="0"/>
                <a:cs typeface="Arial" panose="020B0604020202020204" pitchFamily="34" charset="0"/>
              </a:rPr>
              <a:t>     b. Zone of Proximal Development (ZPD)- Children learn best when supported to complete tasks slightly beyond their ability.</a:t>
            </a:r>
          </a:p>
          <a:p>
            <a:pPr marL="0" indent="0">
              <a:buNone/>
            </a:pPr>
            <a:r>
              <a:rPr lang="en-GB" sz="600" dirty="0">
                <a:latin typeface="Abadi" panose="020B0604020104020204" pitchFamily="34" charset="0"/>
                <a:cs typeface="Arial" panose="020B0604020202020204" pitchFamily="34" charset="0"/>
              </a:rPr>
              <a:t>     c. Scaffolding- Adults provide temporary support which is gradually reduced.</a:t>
            </a:r>
          </a:p>
          <a:p>
            <a:pPr marL="0" indent="0">
              <a:buNone/>
            </a:pPr>
            <a:r>
              <a:rPr lang="en-GB" sz="600" dirty="0">
                <a:latin typeface="Abadi" panose="020B0604020104020204" pitchFamily="34" charset="0"/>
                <a:cs typeface="Arial" panose="020B0604020202020204" pitchFamily="34" charset="0"/>
              </a:rPr>
              <a:t>     d. Language Development- Communication helps children develop thinking and problem-solving skills.</a:t>
            </a:r>
          </a:p>
          <a:p>
            <a:pPr marL="0" indent="0">
              <a:buNone/>
            </a:pPr>
            <a:r>
              <a:rPr lang="en-GB" sz="600" dirty="0">
                <a:latin typeface="Abadi" panose="020B0604020104020204" pitchFamily="34" charset="0"/>
                <a:cs typeface="Arial" panose="020B0604020202020204" pitchFamily="34" charset="0"/>
              </a:rPr>
              <a:t>     e. Cultural Influence- Children’s learning is shaped by their family, community, and cultural background.</a:t>
            </a:r>
          </a:p>
        </p:txBody>
      </p:sp>
      <p:pic>
        <p:nvPicPr>
          <p:cNvPr id="14" name="Picture 13" descr="Colourful carved figures of humans">
            <a:extLst>
              <a:ext uri="{FF2B5EF4-FFF2-40B4-BE49-F238E27FC236}">
                <a16:creationId xmlns:a16="http://schemas.microsoft.com/office/drawing/2014/main" id="{5B601547-F0D1-3162-5881-EEFBCDFBB970}"/>
              </a:ext>
            </a:extLst>
          </p:cNvPr>
          <p:cNvPicPr>
            <a:picLocks noChangeAspect="1"/>
          </p:cNvPicPr>
          <p:nvPr/>
        </p:nvPicPr>
        <p:blipFill>
          <a:blip r:embed="rId2"/>
          <a:srcRect l="26340" r="26107" b="-1"/>
          <a:stretch>
            <a:fillRect/>
          </a:stretch>
        </p:blipFill>
        <p:spPr>
          <a:xfrm>
            <a:off x="4572000" y="1"/>
            <a:ext cx="4577118" cy="6858000"/>
          </a:xfrm>
          <a:prstGeom prst="rect">
            <a:avLst/>
          </a:prstGeom>
        </p:spPr>
      </p:pic>
    </p:spTree>
    <p:extLst>
      <p:ext uri="{BB962C8B-B14F-4D97-AF65-F5344CB8AC3E}">
        <p14:creationId xmlns:p14="http://schemas.microsoft.com/office/powerpoint/2010/main" val="4127038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CBC3E-A1C2-51F8-875F-7D1508F85CF6}"/>
              </a:ext>
            </a:extLst>
          </p:cNvPr>
          <p:cNvSpPr>
            <a:spLocks noGrp="1"/>
          </p:cNvSpPr>
          <p:nvPr>
            <p:ph type="title"/>
          </p:nvPr>
        </p:nvSpPr>
        <p:spPr>
          <a:xfrm>
            <a:off x="878305" y="1396686"/>
            <a:ext cx="2430380" cy="4064628"/>
          </a:xfrm>
        </p:spPr>
        <p:txBody>
          <a:bodyPr>
            <a:normAutofit/>
          </a:bodyPr>
          <a:lstStyle/>
          <a:p>
            <a:r>
              <a:rPr lang="en-GB" sz="4100" b="1" dirty="0">
                <a:solidFill>
                  <a:srgbClr val="FFFFFF"/>
                </a:solidFill>
                <a:latin typeface="Abadi" panose="020B0604020104020204" pitchFamily="34" charset="0"/>
                <a:cs typeface="Arial" panose="020B0604020202020204" pitchFamily="34" charset="0"/>
              </a:rPr>
              <a:t>How the Theory Links to Jenny’s Situation and Needs</a:t>
            </a:r>
          </a:p>
        </p:txBody>
      </p:sp>
      <p:sp>
        <p:nvSpPr>
          <p:cNvPr id="59" name="Arc 5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1" name="Oval 6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4" name="Content Placeholder 2">
            <a:extLst>
              <a:ext uri="{FF2B5EF4-FFF2-40B4-BE49-F238E27FC236}">
                <a16:creationId xmlns:a16="http://schemas.microsoft.com/office/drawing/2014/main" id="{159BE2E0-5FB5-1290-4FEA-E85B941517EF}"/>
              </a:ext>
            </a:extLst>
          </p:cNvPr>
          <p:cNvSpPr>
            <a:spLocks noGrp="1"/>
          </p:cNvSpPr>
          <p:nvPr>
            <p:ph idx="1"/>
          </p:nvPr>
        </p:nvSpPr>
        <p:spPr>
          <a:xfrm>
            <a:off x="4027614" y="1526033"/>
            <a:ext cx="4152298" cy="3935281"/>
          </a:xfrm>
        </p:spPr>
        <p:txBody>
          <a:bodyPr>
            <a:normAutofit/>
          </a:bodyPr>
          <a:lstStyle/>
          <a:p>
            <a:pPr marL="0" indent="0">
              <a:buNone/>
            </a:pPr>
            <a:endParaRPr lang="en-GB" sz="900" dirty="0">
              <a:latin typeface="Abadi" panose="020B0604020104020204" pitchFamily="34" charset="0"/>
              <a:cs typeface="Arial" panose="020B0604020202020204" pitchFamily="34" charset="0"/>
            </a:endParaRPr>
          </a:p>
          <a:p>
            <a:pPr marL="0" indent="0">
              <a:buNone/>
            </a:pPr>
            <a:r>
              <a:rPr lang="en-GB" sz="900" dirty="0">
                <a:latin typeface="Abadi" panose="020B0604020104020204" pitchFamily="34" charset="0"/>
                <a:cs typeface="Arial" panose="020B0604020202020204" pitchFamily="34" charset="0"/>
              </a:rPr>
              <a:t>Lev Vygotsky’s sociocultural theory links to Jenny’s situation by showing that learning and development happen through support </a:t>
            </a:r>
          </a:p>
          <a:p>
            <a:pPr marL="0" indent="0">
              <a:buNone/>
            </a:pPr>
            <a:r>
              <a:rPr lang="en-GB" sz="900" dirty="0">
                <a:latin typeface="Abadi" panose="020B0604020104020204" pitchFamily="34" charset="0"/>
                <a:cs typeface="Arial" panose="020B0604020202020204" pitchFamily="34" charset="0"/>
              </a:rPr>
              <a:t>from others. As a 16-year-old carer, Jenny is managing responsibilities that may be difficult to handle alone. The Zone of Proximal </a:t>
            </a:r>
          </a:p>
          <a:p>
            <a:pPr marL="0" indent="0">
              <a:buNone/>
            </a:pPr>
            <a:r>
              <a:rPr lang="en-GB" sz="900" dirty="0">
                <a:latin typeface="Abadi" panose="020B0604020104020204" pitchFamily="34" charset="0"/>
                <a:cs typeface="Arial" panose="020B0604020202020204" pitchFamily="34" charset="0"/>
              </a:rPr>
              <a:t>Development (ZPD) suggests she can complete some tasks independently but needs guidance for more complex ones. Through</a:t>
            </a:r>
          </a:p>
          <a:p>
            <a:pPr marL="0" indent="0">
              <a:buNone/>
            </a:pPr>
            <a:r>
              <a:rPr lang="en-GB" sz="900" dirty="0">
                <a:latin typeface="Abadi" panose="020B0604020104020204" pitchFamily="34" charset="0"/>
                <a:cs typeface="Arial" panose="020B0604020202020204" pitchFamily="34" charset="0"/>
              </a:rPr>
              <a:t>scaffolding, professionals such as teachers and carers can provide support and gradually reduce it as Jenny gains confidence. The</a:t>
            </a:r>
          </a:p>
          <a:p>
            <a:pPr marL="0" indent="0">
              <a:buNone/>
            </a:pPr>
            <a:r>
              <a:rPr lang="en-GB" sz="900" dirty="0">
                <a:latin typeface="Abadi" panose="020B0604020104020204" pitchFamily="34" charset="0"/>
                <a:cs typeface="Arial" panose="020B0604020202020204" pitchFamily="34" charset="0"/>
              </a:rPr>
              <a:t>theory also highlights the importance of communication, meaning Jenny should be encouraged to talk about her feeling and experiences. </a:t>
            </a:r>
          </a:p>
          <a:p>
            <a:pPr marL="0" indent="0">
              <a:buNone/>
            </a:pPr>
            <a:r>
              <a:rPr lang="en-GB" sz="900" dirty="0">
                <a:latin typeface="Abadi" panose="020B0604020104020204" pitchFamily="34" charset="0"/>
                <a:cs typeface="Arial" panose="020B0604020202020204" pitchFamily="34" charset="0"/>
              </a:rPr>
              <a:t>Overall, the theory shows that jenny needs practical help, emotional support, and positive social interaction to develop skills and cope effectively.</a:t>
            </a:r>
          </a:p>
          <a:p>
            <a:pPr marL="0" indent="0">
              <a:buNone/>
            </a:pPr>
            <a:r>
              <a:rPr lang="en-GB" sz="900" dirty="0">
                <a:latin typeface="Abadi" panose="020B0604020104020204" pitchFamily="34" charset="0"/>
                <a:cs typeface="Arial" panose="020B0604020202020204" pitchFamily="34" charset="0"/>
              </a:rPr>
              <a:t> </a:t>
            </a:r>
          </a:p>
        </p:txBody>
      </p:sp>
    </p:spTree>
    <p:extLst>
      <p:ext uri="{BB962C8B-B14F-4D97-AF65-F5344CB8AC3E}">
        <p14:creationId xmlns:p14="http://schemas.microsoft.com/office/powerpoint/2010/main" val="245775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231C0-39F1-6842-4AE4-EE1A8CC16331}"/>
              </a:ext>
            </a:extLst>
          </p:cNvPr>
          <p:cNvSpPr>
            <a:spLocks noGrp="1"/>
          </p:cNvSpPr>
          <p:nvPr>
            <p:ph type="title"/>
          </p:nvPr>
        </p:nvSpPr>
        <p:spPr>
          <a:xfrm>
            <a:off x="571350" y="762001"/>
            <a:ext cx="4000647" cy="1708242"/>
          </a:xfrm>
        </p:spPr>
        <p:txBody>
          <a:bodyPr anchor="ctr">
            <a:normAutofit/>
          </a:bodyPr>
          <a:lstStyle/>
          <a:p>
            <a:r>
              <a:rPr lang="en-GB" sz="2500" b="1" dirty="0">
                <a:latin typeface="Abadi" panose="020B0604020104020204" pitchFamily="34" charset="0"/>
                <a:cs typeface="Arial" panose="020B0604020202020204" pitchFamily="34" charset="0"/>
              </a:rPr>
              <a:t>Strategies/Interventions to Propose to Help Jenny in Her Current Situations</a:t>
            </a:r>
          </a:p>
        </p:txBody>
      </p:sp>
      <p:sp>
        <p:nvSpPr>
          <p:cNvPr id="3" name="Content Placeholder 2">
            <a:extLst>
              <a:ext uri="{FF2B5EF4-FFF2-40B4-BE49-F238E27FC236}">
                <a16:creationId xmlns:a16="http://schemas.microsoft.com/office/drawing/2014/main" id="{6058348F-ABC9-FB76-4512-70835A557694}"/>
              </a:ext>
            </a:extLst>
          </p:cNvPr>
          <p:cNvSpPr>
            <a:spLocks noGrp="1"/>
          </p:cNvSpPr>
          <p:nvPr>
            <p:ph idx="1"/>
          </p:nvPr>
        </p:nvSpPr>
        <p:spPr>
          <a:xfrm>
            <a:off x="571350" y="2470244"/>
            <a:ext cx="4000647" cy="4155527"/>
          </a:xfrm>
        </p:spPr>
        <p:txBody>
          <a:bodyPr anchor="ctr">
            <a:normAutofit fontScale="25000" lnSpcReduction="20000"/>
          </a:bodyPr>
          <a:lstStyle/>
          <a:p>
            <a:pPr marL="257175" indent="-257175">
              <a:buAutoNum type="arabicPeriod"/>
            </a:pPr>
            <a:r>
              <a:rPr lang="en-GB" sz="1050" b="1" dirty="0">
                <a:latin typeface="Abadi" panose="020B0604020104020204" pitchFamily="34" charset="0"/>
                <a:cs typeface="Arial" panose="020B0604020202020204" pitchFamily="34" charset="0"/>
              </a:rPr>
              <a:t>Scaffolding (Gradual Support)</a:t>
            </a:r>
          </a:p>
          <a:p>
            <a:pPr marL="0" indent="0">
              <a:buNone/>
            </a:pPr>
            <a:r>
              <a:rPr lang="en-GB" sz="1050" b="1" dirty="0">
                <a:latin typeface="Abadi" panose="020B0604020104020204" pitchFamily="34" charset="0"/>
                <a:cs typeface="Arial" panose="020B0604020202020204" pitchFamily="34" charset="0"/>
              </a:rPr>
              <a:t>   </a:t>
            </a:r>
            <a:r>
              <a:rPr lang="en-GB" sz="400" dirty="0">
                <a:latin typeface="Abadi" panose="020B0604020104020204" pitchFamily="34" charset="0"/>
                <a:cs typeface="Arial" panose="020B0604020202020204" pitchFamily="34" charset="0"/>
              </a:rPr>
              <a:t>Provide Jenny with step-by-step guidance when learning new skills then slowly reduce support as she becomes more confident.</a:t>
            </a:r>
          </a:p>
          <a:p>
            <a:pPr marL="0" indent="0">
              <a:buNone/>
            </a:pPr>
            <a:r>
              <a:rPr lang="en-GB" sz="2200" b="1" dirty="0">
                <a:latin typeface="Abadi" panose="020B0604020104020204" pitchFamily="34" charset="0"/>
                <a:cs typeface="Arial" panose="020B0604020202020204" pitchFamily="34" charset="0"/>
              </a:rPr>
              <a:t>         Example:</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Break tasks into smaller steps</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Model how to complete </a:t>
            </a:r>
            <a:r>
              <a:rPr lang="en-GB" sz="2200" dirty="0">
                <a:latin typeface="Abadi" panose="020B0604020104020204" pitchFamily="34" charset="0"/>
                <a:cs typeface="Arial" panose="020B0604020202020204" pitchFamily="34" charset="0"/>
              </a:rPr>
              <a:t>an</a:t>
            </a:r>
            <a:r>
              <a:rPr lang="en-GB" sz="2200" b="1" dirty="0">
                <a:latin typeface="Abadi" panose="020B0604020104020204" pitchFamily="34" charset="0"/>
                <a:cs typeface="Arial" panose="020B0604020202020204" pitchFamily="34" charset="0"/>
              </a:rPr>
              <a:t> activity first</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Offer prompts, cues, or reminders </a:t>
            </a:r>
          </a:p>
          <a:p>
            <a:pPr marL="0" indent="0">
              <a:buNone/>
            </a:pPr>
            <a:r>
              <a:rPr lang="en-GB" sz="2200" b="1" dirty="0">
                <a:latin typeface="Abadi" panose="020B0604020104020204" pitchFamily="34" charset="0"/>
                <a:cs typeface="Arial" panose="020B0604020202020204" pitchFamily="34" charset="0"/>
              </a:rPr>
              <a:t>   </a:t>
            </a:r>
            <a:r>
              <a:rPr lang="en-GB" sz="2200" dirty="0">
                <a:latin typeface="Abadi" panose="020B0604020104020204" pitchFamily="34" charset="0"/>
                <a:cs typeface="Arial" panose="020B0604020202020204" pitchFamily="34" charset="0"/>
              </a:rPr>
              <a:t>This helps Jenny build independence while still feeling supported.</a:t>
            </a:r>
          </a:p>
          <a:p>
            <a:pPr marL="257175" indent="-257175">
              <a:buAutoNum type="arabicPeriod" startAt="2"/>
            </a:pPr>
            <a:r>
              <a:rPr lang="en-GB" sz="2200" b="1" dirty="0">
                <a:latin typeface="Abadi" panose="020B0604020104020204" pitchFamily="34" charset="0"/>
                <a:cs typeface="Arial" panose="020B0604020202020204" pitchFamily="34" charset="0"/>
              </a:rPr>
              <a:t>Guided Interaction with Adults</a:t>
            </a:r>
          </a:p>
          <a:p>
            <a:pPr marL="0" indent="0">
              <a:buNone/>
            </a:pPr>
            <a:r>
              <a:rPr lang="en-GB" sz="2200" b="1" dirty="0">
                <a:latin typeface="Abadi" panose="020B0604020104020204" pitchFamily="34" charset="0"/>
                <a:cs typeface="Arial" panose="020B0604020202020204" pitchFamily="34" charset="0"/>
              </a:rPr>
              <a:t>   </a:t>
            </a:r>
            <a:r>
              <a:rPr lang="en-GB" sz="2200" dirty="0">
                <a:latin typeface="Abadi" panose="020B0604020104020204" pitchFamily="34" charset="0"/>
                <a:cs typeface="Arial" panose="020B0604020202020204" pitchFamily="34" charset="0"/>
              </a:rPr>
              <a:t>Adults (parents, teachers, carers) should actively engage with Jenny during activities.</a:t>
            </a:r>
          </a:p>
          <a:p>
            <a:pPr marL="0" indent="0">
              <a:buNone/>
            </a:pPr>
            <a:r>
              <a:rPr lang="en-GB" sz="2200" b="1" dirty="0">
                <a:latin typeface="Abadi" panose="020B0604020104020204" pitchFamily="34" charset="0"/>
                <a:cs typeface="Arial" panose="020B0604020202020204" pitchFamily="34" charset="0"/>
              </a:rPr>
              <a:t>          Example:</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Ask open-ended questions</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Encourage conversations</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Give positive feedback and reassurance</a:t>
            </a:r>
          </a:p>
          <a:p>
            <a:pPr marL="0" indent="0">
              <a:buNone/>
            </a:pPr>
            <a:r>
              <a:rPr lang="en-GB" sz="2200" b="1" dirty="0">
                <a:latin typeface="Abadi" panose="020B0604020104020204" pitchFamily="34" charset="0"/>
                <a:cs typeface="Arial" panose="020B0604020202020204" pitchFamily="34" charset="0"/>
              </a:rPr>
              <a:t>   </a:t>
            </a:r>
            <a:r>
              <a:rPr lang="en-GB" sz="2200" dirty="0">
                <a:latin typeface="Abadi" panose="020B0604020104020204" pitchFamily="34" charset="0"/>
                <a:cs typeface="Arial" panose="020B0604020202020204" pitchFamily="34" charset="0"/>
              </a:rPr>
              <a:t>This promotes language development and confidence.</a:t>
            </a:r>
          </a:p>
          <a:p>
            <a:pPr marL="257175" indent="-257175">
              <a:buAutoNum type="arabicPeriod" startAt="3"/>
            </a:pPr>
            <a:r>
              <a:rPr lang="en-GB" sz="2200" b="1" dirty="0">
                <a:latin typeface="Abadi" panose="020B0604020104020204" pitchFamily="34" charset="0"/>
                <a:cs typeface="Arial" panose="020B0604020202020204" pitchFamily="34" charset="0"/>
              </a:rPr>
              <a:t>Peer Support and Collaborative Learning</a:t>
            </a:r>
          </a:p>
          <a:p>
            <a:pPr marL="0" indent="0">
              <a:buNone/>
            </a:pPr>
            <a:r>
              <a:rPr lang="en-GB" sz="2200" b="1" dirty="0">
                <a:latin typeface="Abadi" panose="020B0604020104020204" pitchFamily="34" charset="0"/>
                <a:cs typeface="Arial" panose="020B0604020202020204" pitchFamily="34" charset="0"/>
              </a:rPr>
              <a:t>    </a:t>
            </a:r>
            <a:r>
              <a:rPr lang="en-GB" sz="2200" dirty="0">
                <a:latin typeface="Abadi" panose="020B0604020104020204" pitchFamily="34" charset="0"/>
                <a:cs typeface="Arial" panose="020B0604020202020204" pitchFamily="34" charset="0"/>
              </a:rPr>
              <a:t>Encourage Jenny to interact and learn with others.</a:t>
            </a:r>
          </a:p>
          <a:p>
            <a:pPr marL="0" indent="0">
              <a:buNone/>
            </a:pPr>
            <a:r>
              <a:rPr lang="en-GB" sz="2200" b="1" dirty="0">
                <a:latin typeface="Abadi" panose="020B0604020104020204" pitchFamily="34" charset="0"/>
                <a:cs typeface="Arial" panose="020B0604020202020204" pitchFamily="34" charset="0"/>
              </a:rPr>
              <a:t>          Example:</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 Pair her with a more confident peer</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Use group activities or play-based learning</a:t>
            </a:r>
          </a:p>
          <a:p>
            <a:pPr>
              <a:buFont typeface="Wingdings" panose="05000000000000000000" pitchFamily="2" charset="2"/>
              <a:buChar char="§"/>
            </a:pPr>
            <a:r>
              <a:rPr lang="en-GB" sz="2200" b="1" dirty="0">
                <a:latin typeface="Abadi" panose="020B0604020104020204" pitchFamily="34" charset="0"/>
                <a:cs typeface="Arial" panose="020B0604020202020204" pitchFamily="34" charset="0"/>
              </a:rPr>
              <a:t>Encourage teamwork tasks</a:t>
            </a:r>
          </a:p>
          <a:p>
            <a:pPr marL="0" indent="0">
              <a:buNone/>
            </a:pPr>
            <a:r>
              <a:rPr lang="en-GB" sz="2200" b="1" dirty="0">
                <a:latin typeface="Abadi" panose="020B0604020104020204" pitchFamily="34" charset="0"/>
                <a:cs typeface="Arial" panose="020B0604020202020204" pitchFamily="34" charset="0"/>
              </a:rPr>
              <a:t>    </a:t>
            </a:r>
            <a:r>
              <a:rPr lang="en-GB" sz="2200" dirty="0">
                <a:latin typeface="Abadi" panose="020B0604020104020204" pitchFamily="34" charset="0"/>
                <a:cs typeface="Arial" panose="020B0604020202020204" pitchFamily="34" charset="0"/>
              </a:rPr>
              <a:t>According to Vygotsky, children learn best through social interaction.</a:t>
            </a:r>
          </a:p>
          <a:p>
            <a:pPr marL="0" indent="0">
              <a:buNone/>
            </a:pPr>
            <a:r>
              <a:rPr lang="en-GB" sz="2200" b="1" dirty="0">
                <a:latin typeface="Abadi" panose="020B0604020104020204" pitchFamily="34" charset="0"/>
                <a:cs typeface="Arial" panose="020B0604020202020204" pitchFamily="34" charset="0"/>
              </a:rPr>
              <a:t>                 </a:t>
            </a:r>
          </a:p>
        </p:txBody>
      </p:sp>
      <p:pic>
        <p:nvPicPr>
          <p:cNvPr id="5" name="Picture 4" descr="3D box skeletons">
            <a:extLst>
              <a:ext uri="{FF2B5EF4-FFF2-40B4-BE49-F238E27FC236}">
                <a16:creationId xmlns:a16="http://schemas.microsoft.com/office/drawing/2014/main" id="{CB389161-C036-A00B-5851-9AF894EC80AE}"/>
              </a:ext>
            </a:extLst>
          </p:cNvPr>
          <p:cNvPicPr>
            <a:picLocks noChangeAspect="1"/>
          </p:cNvPicPr>
          <p:nvPr/>
        </p:nvPicPr>
        <p:blipFill>
          <a:blip r:embed="rId2"/>
          <a:srcRect l="32277" r="28845"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78083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4EB92D-4F21-2F56-7DF6-886B22AE61C8}"/>
              </a:ext>
            </a:extLst>
          </p:cNvPr>
          <p:cNvSpPr>
            <a:spLocks noGrp="1"/>
          </p:cNvSpPr>
          <p:nvPr>
            <p:ph type="title"/>
          </p:nvPr>
        </p:nvSpPr>
        <p:spPr>
          <a:xfrm>
            <a:off x="628650" y="365125"/>
            <a:ext cx="7886700" cy="1325563"/>
          </a:xfrm>
        </p:spPr>
        <p:txBody>
          <a:bodyPr>
            <a:normAutofit/>
          </a:bodyPr>
          <a:lstStyle/>
          <a:p>
            <a:r>
              <a:rPr lang="en-GB" sz="3100" b="1" dirty="0">
                <a:latin typeface="Abadi" panose="020B0604020104020204" pitchFamily="34" charset="0"/>
                <a:cs typeface="Arial" panose="020B0604020202020204" pitchFamily="34" charset="0"/>
              </a:rPr>
              <a:t>Strategies/Interventions to Propose to Help Jenny in Her Current Situations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DF6455-857B-62A9-154E-A2AC3AAE2CE6}"/>
              </a:ext>
            </a:extLst>
          </p:cNvPr>
          <p:cNvSpPr>
            <a:spLocks noGrp="1"/>
          </p:cNvSpPr>
          <p:nvPr>
            <p:ph idx="1"/>
          </p:nvPr>
        </p:nvSpPr>
        <p:spPr>
          <a:xfrm>
            <a:off x="628650" y="1825625"/>
            <a:ext cx="7886700" cy="4351338"/>
          </a:xfrm>
        </p:spPr>
        <p:txBody>
          <a:bodyPr>
            <a:normAutofit fontScale="92500" lnSpcReduction="20000"/>
          </a:bodyPr>
          <a:lstStyle/>
          <a:p>
            <a:pPr marL="0" indent="0">
              <a:buNone/>
            </a:pPr>
            <a:r>
              <a:rPr lang="en-GB" sz="700" dirty="0">
                <a:latin typeface="Abadi" panose="020B0604020104020204" pitchFamily="34" charset="0"/>
                <a:cs typeface="Arial" panose="020B0604020202020204" pitchFamily="34" charset="0"/>
              </a:rPr>
              <a:t> </a:t>
            </a:r>
            <a:r>
              <a:rPr lang="en-GB" sz="700" b="1" dirty="0">
                <a:latin typeface="Abadi" panose="020B0604020104020204" pitchFamily="34" charset="0"/>
                <a:cs typeface="Arial" panose="020B0604020202020204" pitchFamily="34" charset="0"/>
              </a:rPr>
              <a:t>4.   Zone of Proximal Development (ZPD)</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Focus on tasks Jenny cannot do alone yet but can achieve with help.</a:t>
            </a:r>
          </a:p>
          <a:p>
            <a:pPr marL="0" indent="0">
              <a:buNone/>
            </a:pPr>
            <a:r>
              <a:rPr lang="en-GB" sz="700" dirty="0">
                <a:latin typeface="Abadi" panose="020B0604020104020204" pitchFamily="34" charset="0"/>
                <a:cs typeface="Arial" panose="020B0604020202020204" pitchFamily="34" charset="0"/>
              </a:rPr>
              <a:t>                </a:t>
            </a:r>
            <a:r>
              <a:rPr lang="en-GB" sz="700" b="1" dirty="0">
                <a:latin typeface="Abadi" panose="020B0604020104020204" pitchFamily="34" charset="0"/>
                <a:cs typeface="Arial" panose="020B0604020202020204" pitchFamily="34" charset="0"/>
              </a:rPr>
              <a:t>Example:</a:t>
            </a:r>
          </a:p>
          <a:p>
            <a:pPr marL="0" indent="0">
              <a:buNone/>
            </a:pPr>
            <a:r>
              <a:rPr lang="en-GB" sz="700" b="1" dirty="0">
                <a:latin typeface="Abadi" panose="020B0604020104020204" pitchFamily="34" charset="0"/>
                <a:cs typeface="Arial" panose="020B0604020202020204" pitchFamily="34" charset="0"/>
              </a:rPr>
              <a:t>                       * Choose activities slightly above her current ability</a:t>
            </a:r>
          </a:p>
          <a:p>
            <a:pPr marL="0" indent="0">
              <a:buNone/>
            </a:pPr>
            <a:r>
              <a:rPr lang="en-GB" sz="700" b="1" dirty="0">
                <a:latin typeface="Abadi" panose="020B0604020104020204" pitchFamily="34" charset="0"/>
                <a:cs typeface="Arial" panose="020B0604020202020204" pitchFamily="34" charset="0"/>
              </a:rPr>
              <a:t>                       * Provide support only when needed</a:t>
            </a:r>
          </a:p>
          <a:p>
            <a:pPr marL="0" indent="0">
              <a:buNone/>
            </a:pPr>
            <a:r>
              <a:rPr lang="en-GB" sz="700" b="1" dirty="0">
                <a:latin typeface="Abadi" panose="020B0604020104020204" pitchFamily="34" charset="0"/>
                <a:cs typeface="Arial" panose="020B0604020202020204" pitchFamily="34" charset="0"/>
              </a:rPr>
              <a:t>                       * Gradually increase difficulty</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This ensures learning is challenging but achievable.</a:t>
            </a:r>
          </a:p>
          <a:p>
            <a:pPr marL="0" indent="0">
              <a:buNone/>
            </a:pPr>
            <a:r>
              <a:rPr lang="en-GB" sz="700" b="1" dirty="0">
                <a:latin typeface="Abadi" panose="020B0604020104020204" pitchFamily="34" charset="0"/>
                <a:cs typeface="Arial" panose="020B0604020202020204" pitchFamily="34" charset="0"/>
              </a:rPr>
              <a:t> 5.    Language and Communication Support</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Support Jenny’s speech and understanding.</a:t>
            </a:r>
          </a:p>
          <a:p>
            <a:pPr marL="0" indent="0">
              <a:buNone/>
            </a:pPr>
            <a:r>
              <a:rPr lang="en-GB" sz="700" b="1" dirty="0">
                <a:latin typeface="Abadi" panose="020B0604020104020204" pitchFamily="34" charset="0"/>
                <a:cs typeface="Arial" panose="020B0604020202020204" pitchFamily="34" charset="0"/>
              </a:rPr>
              <a:t>                 Example:</a:t>
            </a:r>
          </a:p>
          <a:p>
            <a:pPr marL="0" indent="0">
              <a:buNone/>
            </a:pPr>
            <a:r>
              <a:rPr lang="en-GB" sz="700" b="1" dirty="0">
                <a:latin typeface="Abadi" panose="020B0604020104020204" pitchFamily="34" charset="0"/>
                <a:cs typeface="Arial" panose="020B0604020202020204" pitchFamily="34" charset="0"/>
              </a:rPr>
              <a:t>                       * Use simple, clear instructions</a:t>
            </a:r>
          </a:p>
          <a:p>
            <a:pPr marL="0" indent="0">
              <a:buNone/>
            </a:pPr>
            <a:r>
              <a:rPr lang="en-GB" sz="700" b="1" dirty="0">
                <a:latin typeface="Abadi" panose="020B0604020104020204" pitchFamily="34" charset="0"/>
                <a:cs typeface="Arial" panose="020B0604020202020204" pitchFamily="34" charset="0"/>
              </a:rPr>
              <a:t>                       * Repeat and model correct language</a:t>
            </a:r>
          </a:p>
          <a:p>
            <a:pPr marL="0" indent="0">
              <a:buNone/>
            </a:pPr>
            <a:r>
              <a:rPr lang="en-GB" sz="700" b="1" dirty="0">
                <a:latin typeface="Abadi" panose="020B0604020104020204" pitchFamily="34" charset="0"/>
                <a:cs typeface="Arial" panose="020B0604020202020204" pitchFamily="34" charset="0"/>
              </a:rPr>
              <a:t>                       * Encourage her to express thoughts and feelings</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Language is key to cognitive development in Vygotsky theory.</a:t>
            </a:r>
          </a:p>
          <a:p>
            <a:pPr marL="0" indent="0">
              <a:buNone/>
            </a:pPr>
            <a:r>
              <a:rPr lang="en-GB" sz="700" b="1" dirty="0">
                <a:latin typeface="Abadi" panose="020B0604020104020204" pitchFamily="34" charset="0"/>
                <a:cs typeface="Arial" panose="020B0604020202020204" pitchFamily="34" charset="0"/>
              </a:rPr>
              <a:t> 6.    Learning Through Play</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Use play as a way to develop social, emotional, and cognitive skills.</a:t>
            </a:r>
          </a:p>
          <a:p>
            <a:pPr marL="0" indent="0">
              <a:buNone/>
            </a:pPr>
            <a:r>
              <a:rPr lang="en-GB" sz="700" b="1" dirty="0">
                <a:latin typeface="Abadi" panose="020B0604020104020204" pitchFamily="34" charset="0"/>
                <a:cs typeface="Arial" panose="020B0604020202020204" pitchFamily="34" charset="0"/>
              </a:rPr>
              <a:t>                  Example:</a:t>
            </a:r>
          </a:p>
          <a:p>
            <a:pPr marL="0" indent="0">
              <a:buNone/>
            </a:pPr>
            <a:r>
              <a:rPr lang="en-GB" sz="700" b="1" dirty="0">
                <a:latin typeface="Abadi" panose="020B0604020104020204" pitchFamily="34" charset="0"/>
                <a:cs typeface="Arial" panose="020B0604020202020204" pitchFamily="34" charset="0"/>
              </a:rPr>
              <a:t>                        * Role-playing activities (e.g., doctor, teacher)</a:t>
            </a:r>
          </a:p>
          <a:p>
            <a:pPr marL="0" indent="0">
              <a:buNone/>
            </a:pPr>
            <a:r>
              <a:rPr lang="en-GB" sz="700" b="1" dirty="0">
                <a:latin typeface="Abadi" panose="020B0604020104020204" pitchFamily="34" charset="0"/>
                <a:cs typeface="Arial" panose="020B0604020202020204" pitchFamily="34" charset="0"/>
              </a:rPr>
              <a:t>                        * Storytelling and imaginative play</a:t>
            </a:r>
          </a:p>
          <a:p>
            <a:pPr marL="0" indent="0">
              <a:buNone/>
            </a:pPr>
            <a:r>
              <a:rPr lang="en-GB" sz="700" b="1" dirty="0">
                <a:latin typeface="Abadi" panose="020B0604020104020204" pitchFamily="34" charset="0"/>
                <a:cs typeface="Arial" panose="020B0604020202020204" pitchFamily="34" charset="0"/>
              </a:rPr>
              <a:t>                        * Educational games</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Play promotes learning in a natural engaging way.</a:t>
            </a:r>
            <a:endParaRPr lang="en-GB" sz="700" b="1" dirty="0">
              <a:latin typeface="Abadi" panose="020B0604020104020204" pitchFamily="34" charset="0"/>
              <a:cs typeface="Arial" panose="020B0604020202020204" pitchFamily="34" charset="0"/>
            </a:endParaRPr>
          </a:p>
          <a:p>
            <a:pPr marL="0" indent="0">
              <a:buNone/>
            </a:pPr>
            <a:r>
              <a:rPr lang="en-GB" sz="700" b="1" dirty="0">
                <a:latin typeface="Abadi" panose="020B0604020104020204" pitchFamily="34" charset="0"/>
                <a:cs typeface="Arial" panose="020B0604020202020204" pitchFamily="34" charset="0"/>
              </a:rPr>
              <a:t> </a:t>
            </a:r>
            <a:endParaRPr lang="en-GB" sz="700" dirty="0">
              <a:latin typeface="Abadi" panose="020B0604020104020204" pitchFamily="34" charset="0"/>
              <a:cs typeface="Arial" panose="020B0604020202020204" pitchFamily="34" charset="0"/>
            </a:endParaRPr>
          </a:p>
          <a:p>
            <a:pPr marL="0" indent="0">
              <a:buNone/>
            </a:pPr>
            <a:endParaRPr lang="en-GB" sz="700" dirty="0">
              <a:latin typeface="Abadi" panose="020B0604020104020204" pitchFamily="34" charset="0"/>
              <a:cs typeface="Arial" panose="020B0604020202020204" pitchFamily="34" charset="0"/>
            </a:endParaRPr>
          </a:p>
        </p:txBody>
      </p:sp>
    </p:spTree>
    <p:extLst>
      <p:ext uri="{BB962C8B-B14F-4D97-AF65-F5344CB8AC3E}">
        <p14:creationId xmlns:p14="http://schemas.microsoft.com/office/powerpoint/2010/main" val="4159917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356B87-B059-A1EF-A1F9-4CD1F5C6F0BE}"/>
              </a:ext>
            </a:extLst>
          </p:cNvPr>
          <p:cNvSpPr>
            <a:spLocks noGrp="1"/>
          </p:cNvSpPr>
          <p:nvPr>
            <p:ph type="title"/>
          </p:nvPr>
        </p:nvSpPr>
        <p:spPr>
          <a:xfrm>
            <a:off x="628650" y="365125"/>
            <a:ext cx="7886700" cy="1325563"/>
          </a:xfrm>
        </p:spPr>
        <p:txBody>
          <a:bodyPr>
            <a:normAutofit/>
          </a:bodyPr>
          <a:lstStyle/>
          <a:p>
            <a:r>
              <a:rPr lang="en-GB" sz="3100" b="1" dirty="0">
                <a:latin typeface="Abadi" panose="020B0604020104020204" pitchFamily="34" charset="0"/>
                <a:cs typeface="Arial" panose="020B0604020202020204" pitchFamily="34" charset="0"/>
              </a:rPr>
              <a:t>Strategies/Interventions to Propose to Help Jenny in Her Current Situations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D13A9B-E93B-D923-2E98-DDA5617B15F8}"/>
              </a:ext>
            </a:extLst>
          </p:cNvPr>
          <p:cNvSpPr>
            <a:spLocks noGrp="1"/>
          </p:cNvSpPr>
          <p:nvPr>
            <p:ph idx="1"/>
          </p:nvPr>
        </p:nvSpPr>
        <p:spPr>
          <a:xfrm>
            <a:off x="628650" y="1825625"/>
            <a:ext cx="7886700" cy="4351338"/>
          </a:xfrm>
        </p:spPr>
        <p:txBody>
          <a:bodyPr>
            <a:normAutofit fontScale="77500" lnSpcReduction="20000"/>
          </a:bodyPr>
          <a:lstStyle/>
          <a:p>
            <a:pPr marL="0" indent="0">
              <a:buNone/>
            </a:pPr>
            <a:r>
              <a:rPr lang="en-GB" sz="700" dirty="0">
                <a:latin typeface="Abadi" panose="020B0604020104020204" pitchFamily="34" charset="0"/>
                <a:cs typeface="Arial" panose="020B0604020202020204" pitchFamily="34" charset="0"/>
              </a:rPr>
              <a:t> </a:t>
            </a:r>
          </a:p>
          <a:p>
            <a:pPr>
              <a:buAutoNum type="arabicPeriod" startAt="7"/>
            </a:pPr>
            <a:r>
              <a:rPr lang="en-GB" sz="700" b="1" dirty="0">
                <a:latin typeface="Abadi" panose="020B0604020104020204" pitchFamily="34" charset="0"/>
                <a:cs typeface="Arial" panose="020B0604020202020204" pitchFamily="34" charset="0"/>
              </a:rPr>
              <a:t>Emotional Security</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Create an environment where Jenny feels safe, valued, and supported.</a:t>
            </a:r>
          </a:p>
          <a:p>
            <a:pPr marL="0" indent="0">
              <a:buNone/>
            </a:pPr>
            <a:r>
              <a:rPr lang="en-GB" sz="700" dirty="0">
                <a:latin typeface="Abadi" panose="020B0604020104020204" pitchFamily="34" charset="0"/>
                <a:cs typeface="Arial" panose="020B0604020202020204" pitchFamily="34" charset="0"/>
              </a:rPr>
              <a:t>                </a:t>
            </a:r>
            <a:r>
              <a:rPr lang="en-GB" sz="700" b="1" dirty="0">
                <a:latin typeface="Abadi" panose="020B0604020104020204" pitchFamily="34" charset="0"/>
                <a:cs typeface="Arial" panose="020B0604020202020204" pitchFamily="34" charset="0"/>
              </a:rPr>
              <a:t>Example:</a:t>
            </a:r>
          </a:p>
          <a:p>
            <a:pPr marL="0" indent="0">
              <a:buNone/>
            </a:pPr>
            <a:r>
              <a:rPr lang="en-GB" sz="700" b="1" dirty="0">
                <a:latin typeface="Abadi" panose="020B0604020104020204" pitchFamily="34" charset="0"/>
                <a:cs typeface="Arial" panose="020B0604020202020204" pitchFamily="34" charset="0"/>
              </a:rPr>
              <a:t>                        * Build trust and rapport</a:t>
            </a:r>
          </a:p>
          <a:p>
            <a:pPr marL="0" indent="0">
              <a:buNone/>
            </a:pPr>
            <a:r>
              <a:rPr lang="en-GB" sz="700" b="1" dirty="0">
                <a:latin typeface="Abadi" panose="020B0604020104020204" pitchFamily="34" charset="0"/>
                <a:cs typeface="Arial" panose="020B0604020202020204" pitchFamily="34" charset="0"/>
              </a:rPr>
              <a:t>                        * Praise her effort, not just outcomes</a:t>
            </a:r>
          </a:p>
          <a:p>
            <a:pPr marL="0" indent="0">
              <a:buNone/>
            </a:pPr>
            <a:r>
              <a:rPr lang="en-GB" sz="700" b="1" dirty="0">
                <a:latin typeface="Abadi" panose="020B0604020104020204" pitchFamily="34" charset="0"/>
                <a:cs typeface="Arial" panose="020B0604020202020204" pitchFamily="34" charset="0"/>
              </a:rPr>
              <a:t>                        * Show patience and understanding</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Emotional support encourages participation and confidence.</a:t>
            </a:r>
          </a:p>
          <a:p>
            <a:pPr marL="0" indent="0">
              <a:buNone/>
            </a:pPr>
            <a:r>
              <a:rPr lang="en-GB" sz="700" b="1" dirty="0">
                <a:latin typeface="Abadi" panose="020B0604020104020204" pitchFamily="34" charset="0"/>
                <a:cs typeface="Arial" panose="020B0604020202020204" pitchFamily="34" charset="0"/>
              </a:rPr>
              <a:t>8.  Family Engagement</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Involve Jenny’s family in her development and learning.</a:t>
            </a:r>
          </a:p>
          <a:p>
            <a:pPr marL="0" indent="0">
              <a:buNone/>
            </a:pPr>
            <a:r>
              <a:rPr lang="en-GB" sz="700" b="1" dirty="0">
                <a:latin typeface="Abadi" panose="020B0604020104020204" pitchFamily="34" charset="0"/>
                <a:cs typeface="Arial" panose="020B0604020202020204" pitchFamily="34" charset="0"/>
              </a:rPr>
              <a:t>                Example:</a:t>
            </a:r>
          </a:p>
          <a:p>
            <a:pPr marL="0" indent="0">
              <a:buNone/>
            </a:pPr>
            <a:r>
              <a:rPr lang="en-GB" sz="700" b="1" dirty="0">
                <a:latin typeface="Abadi" panose="020B0604020104020204" pitchFamily="34" charset="0"/>
                <a:cs typeface="Arial" panose="020B0604020202020204" pitchFamily="34" charset="0"/>
              </a:rPr>
              <a:t>                       * Encourage learning activities at home</a:t>
            </a:r>
          </a:p>
          <a:p>
            <a:pPr marL="0" indent="0">
              <a:buNone/>
            </a:pPr>
            <a:r>
              <a:rPr lang="en-GB" sz="700" b="1" dirty="0">
                <a:latin typeface="Abadi" panose="020B0604020104020204" pitchFamily="34" charset="0"/>
                <a:cs typeface="Arial" panose="020B0604020202020204" pitchFamily="34" charset="0"/>
              </a:rPr>
              <a:t>                       * Maintain open communication with parents</a:t>
            </a:r>
          </a:p>
          <a:p>
            <a:pPr marL="0" indent="0">
              <a:buNone/>
            </a:pPr>
            <a:r>
              <a:rPr lang="en-GB" sz="700" b="1" dirty="0">
                <a:latin typeface="Abadi" panose="020B0604020104020204" pitchFamily="34" charset="0"/>
                <a:cs typeface="Arial" panose="020B0604020202020204" pitchFamily="34" charset="0"/>
              </a:rPr>
              <a:t>                       * Guide families on supporting her needs</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Consistency between home and learning settings improves results.</a:t>
            </a:r>
          </a:p>
          <a:p>
            <a:pPr marL="0" indent="0">
              <a:buNone/>
            </a:pPr>
            <a:r>
              <a:rPr lang="en-GB" sz="700" b="1" dirty="0">
                <a:latin typeface="Abadi" panose="020B0604020104020204" pitchFamily="34" charset="0"/>
                <a:cs typeface="Arial" panose="020B0604020202020204" pitchFamily="34" charset="0"/>
              </a:rPr>
              <a:t>9.    Individualized Approach</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Tailor support strategies to Jenny’s specific needs.</a:t>
            </a:r>
          </a:p>
          <a:p>
            <a:pPr marL="0" indent="0">
              <a:buNone/>
            </a:pPr>
            <a:r>
              <a:rPr lang="en-GB" sz="700" b="1" dirty="0">
                <a:latin typeface="Abadi" panose="020B0604020104020204" pitchFamily="34" charset="0"/>
                <a:cs typeface="Arial" panose="020B0604020202020204" pitchFamily="34" charset="0"/>
              </a:rPr>
              <a:t>                Example:</a:t>
            </a:r>
          </a:p>
          <a:p>
            <a:pPr marL="0" indent="0">
              <a:buNone/>
            </a:pPr>
            <a:r>
              <a:rPr lang="en-GB" sz="700" b="1" dirty="0">
                <a:latin typeface="Abadi" panose="020B0604020104020204" pitchFamily="34" charset="0"/>
                <a:cs typeface="Arial" panose="020B0604020202020204" pitchFamily="34" charset="0"/>
              </a:rPr>
              <a:t>                       * Set realistic, achievable goals</a:t>
            </a:r>
          </a:p>
          <a:p>
            <a:pPr marL="0" indent="0">
              <a:buNone/>
            </a:pPr>
            <a:r>
              <a:rPr lang="en-GB" sz="700" b="1" dirty="0">
                <a:latin typeface="Abadi" panose="020B0604020104020204" pitchFamily="34" charset="0"/>
                <a:cs typeface="Arial" panose="020B0604020202020204" pitchFamily="34" charset="0"/>
              </a:rPr>
              <a:t>                       * Monitor progress regularly</a:t>
            </a:r>
          </a:p>
          <a:p>
            <a:pPr marL="0" indent="0">
              <a:buNone/>
            </a:pPr>
            <a:r>
              <a:rPr lang="en-GB" sz="700" b="1" dirty="0">
                <a:latin typeface="Abadi" panose="020B0604020104020204" pitchFamily="34" charset="0"/>
                <a:cs typeface="Arial" panose="020B0604020202020204" pitchFamily="34" charset="0"/>
              </a:rPr>
              <a:t>                       * Adjust strategies if required</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Ensures Jenny receives support suited  to her abilities.</a:t>
            </a:r>
            <a:endParaRPr lang="en-GB" sz="700" b="1" dirty="0">
              <a:latin typeface="Abadi" panose="020B0604020104020204" pitchFamily="34" charset="0"/>
              <a:cs typeface="Arial" panose="020B0604020202020204" pitchFamily="34" charset="0"/>
            </a:endParaRPr>
          </a:p>
          <a:p>
            <a:pPr marL="0" indent="0">
              <a:buNone/>
            </a:pPr>
            <a:r>
              <a:rPr lang="en-GB" sz="700" b="1" dirty="0">
                <a:latin typeface="Abadi" panose="020B0604020104020204" pitchFamily="34" charset="0"/>
                <a:cs typeface="Arial" panose="020B0604020202020204" pitchFamily="34" charset="0"/>
              </a:rPr>
              <a:t>      </a:t>
            </a:r>
          </a:p>
          <a:p>
            <a:pPr marL="0" indent="0">
              <a:buNone/>
            </a:pPr>
            <a:endParaRPr lang="en-GB" sz="700" b="1" dirty="0">
              <a:latin typeface="Abadi" panose="020B0604020104020204" pitchFamily="34" charset="0"/>
              <a:cs typeface="Arial" panose="020B0604020202020204" pitchFamily="34" charset="0"/>
            </a:endParaRPr>
          </a:p>
        </p:txBody>
      </p:sp>
    </p:spTree>
    <p:extLst>
      <p:ext uri="{BB962C8B-B14F-4D97-AF65-F5344CB8AC3E}">
        <p14:creationId xmlns:p14="http://schemas.microsoft.com/office/powerpoint/2010/main" val="1943546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229EE1E2-1ACC-F8ED-586A-8A314FB30732}"/>
              </a:ext>
            </a:extLst>
          </p:cNvPr>
          <p:cNvPicPr>
            <a:picLocks noChangeAspect="1"/>
          </p:cNvPicPr>
          <p:nvPr/>
        </p:nvPicPr>
        <p:blipFill>
          <a:blip r:embed="rId2"/>
          <a:srcRect l="9613" r="15387"/>
          <a:stretch>
            <a:fillRect/>
          </a:stretch>
        </p:blipFill>
        <p:spPr>
          <a:xfrm>
            <a:off x="20" y="10"/>
            <a:ext cx="9143980" cy="6857990"/>
          </a:xfrm>
          <a:prstGeom prst="rect">
            <a:avLst/>
          </a:prstGeom>
        </p:spPr>
      </p:pic>
      <p:sp>
        <p:nvSpPr>
          <p:cNvPr id="37" name="Rectangle 3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C68E9A-E408-CAA5-498C-DE33B4F9E351}"/>
              </a:ext>
            </a:extLst>
          </p:cNvPr>
          <p:cNvSpPr>
            <a:spLocks noGrp="1"/>
          </p:cNvSpPr>
          <p:nvPr>
            <p:ph type="title"/>
          </p:nvPr>
        </p:nvSpPr>
        <p:spPr>
          <a:xfrm>
            <a:off x="628650" y="365125"/>
            <a:ext cx="7886700" cy="1325563"/>
          </a:xfrm>
        </p:spPr>
        <p:txBody>
          <a:bodyPr>
            <a:normAutofit/>
          </a:bodyPr>
          <a:lstStyle/>
          <a:p>
            <a:r>
              <a:rPr lang="en-GB" sz="3100" b="1" dirty="0">
                <a:latin typeface="Abadi" panose="020B0604020104020204" pitchFamily="34" charset="0"/>
                <a:cs typeface="Arial" panose="020B0604020202020204" pitchFamily="34" charset="0"/>
              </a:rPr>
              <a:t>Biological and Environmental Influences on Jenny’s Psychological Development</a:t>
            </a:r>
          </a:p>
        </p:txBody>
      </p:sp>
      <p:sp>
        <p:nvSpPr>
          <p:cNvPr id="3" name="Content Placeholder 2">
            <a:extLst>
              <a:ext uri="{FF2B5EF4-FFF2-40B4-BE49-F238E27FC236}">
                <a16:creationId xmlns:a16="http://schemas.microsoft.com/office/drawing/2014/main" id="{D8CF7995-39C4-8CC8-BFAD-EC8732134EC4}"/>
              </a:ext>
            </a:extLst>
          </p:cNvPr>
          <p:cNvSpPr>
            <a:spLocks noGrp="1"/>
          </p:cNvSpPr>
          <p:nvPr>
            <p:ph idx="1"/>
          </p:nvPr>
        </p:nvSpPr>
        <p:spPr>
          <a:xfrm>
            <a:off x="628650" y="1825625"/>
            <a:ext cx="7886700" cy="4351338"/>
          </a:xfrm>
        </p:spPr>
        <p:txBody>
          <a:bodyPr>
            <a:normAutofit/>
          </a:bodyPr>
          <a:lstStyle/>
          <a:p>
            <a:pPr marL="0" indent="0">
              <a:buNone/>
            </a:pPr>
            <a:r>
              <a:rPr lang="en-GB" sz="900" dirty="0">
                <a:latin typeface="Abadi" panose="020B0604020104020204" pitchFamily="34" charset="0"/>
                <a:cs typeface="Arial" panose="020B0604020202020204" pitchFamily="34" charset="0"/>
              </a:rPr>
              <a:t>Jenny’s psychological development is shaped by a combination of biological and environmental influences, which work together to </a:t>
            </a:r>
          </a:p>
          <a:p>
            <a:pPr marL="0" indent="0">
              <a:buNone/>
            </a:pPr>
            <a:r>
              <a:rPr lang="en-GB" sz="900" dirty="0">
                <a:latin typeface="Abadi" panose="020B0604020104020204" pitchFamily="34" charset="0"/>
                <a:cs typeface="Arial" panose="020B0604020202020204" pitchFamily="34" charset="0"/>
              </a:rPr>
              <a:t>affect her thoughts, behaviours, and emotional wellbeing.</a:t>
            </a:r>
          </a:p>
          <a:p>
            <a:pPr marL="0" indent="0">
              <a:buNone/>
            </a:pPr>
            <a:endParaRPr lang="en-GB" sz="900" dirty="0">
              <a:latin typeface="Abadi" panose="020B0604020104020204" pitchFamily="34" charset="0"/>
              <a:cs typeface="Arial" panose="020B0604020202020204" pitchFamily="34" charset="0"/>
            </a:endParaRPr>
          </a:p>
          <a:p>
            <a:pPr marL="0" indent="0">
              <a:buNone/>
            </a:pPr>
            <a:r>
              <a:rPr lang="en-GB" sz="900" dirty="0">
                <a:latin typeface="Abadi" panose="020B0604020104020204" pitchFamily="34" charset="0"/>
                <a:cs typeface="Arial" panose="020B0604020202020204" pitchFamily="34" charset="0"/>
              </a:rPr>
              <a:t>Biological factors refer to the natural characteristics Jenny is born with or develops physically. These include her genetic makeup, </a:t>
            </a:r>
          </a:p>
          <a:p>
            <a:pPr marL="0" indent="0">
              <a:buNone/>
            </a:pPr>
            <a:r>
              <a:rPr lang="en-GB" sz="900" dirty="0">
                <a:latin typeface="Abadi" panose="020B0604020104020204" pitchFamily="34" charset="0"/>
                <a:cs typeface="Arial" panose="020B0604020202020204" pitchFamily="34" charset="0"/>
              </a:rPr>
              <a:t>which may influence temperament, personality, and potential vulnerability to certain conditions. Her brain development also plays </a:t>
            </a:r>
          </a:p>
          <a:p>
            <a:pPr marL="0" indent="0">
              <a:buNone/>
            </a:pPr>
            <a:r>
              <a:rPr lang="en-GB" sz="900" dirty="0">
                <a:latin typeface="Abadi" panose="020B0604020104020204" pitchFamily="34" charset="0"/>
                <a:cs typeface="Arial" panose="020B0604020202020204" pitchFamily="34" charset="0"/>
              </a:rPr>
              <a:t>a key role,  as any delays or differences can impact learning, attention, and emotional control. In addition, aspects such as physical</a:t>
            </a:r>
          </a:p>
          <a:p>
            <a:pPr marL="0" indent="0">
              <a:buNone/>
            </a:pPr>
            <a:r>
              <a:rPr lang="en-GB" sz="900" dirty="0">
                <a:latin typeface="Abadi" panose="020B0604020104020204" pitchFamily="34" charset="0"/>
                <a:cs typeface="Arial" panose="020B0604020202020204" pitchFamily="34" charset="0"/>
              </a:rPr>
              <a:t>health, nutrition, and early prenatal experiences may affect how she grows and responds to her surroundings.</a:t>
            </a:r>
          </a:p>
          <a:p>
            <a:pPr marL="0" indent="0">
              <a:buNone/>
            </a:pPr>
            <a:endParaRPr lang="en-GB" sz="900" dirty="0">
              <a:latin typeface="Abadi" panose="020B0604020104020204" pitchFamily="34" charset="0"/>
              <a:cs typeface="Arial" panose="020B0604020202020204" pitchFamily="34" charset="0"/>
            </a:endParaRPr>
          </a:p>
          <a:p>
            <a:pPr marL="0" indent="0">
              <a:buNone/>
            </a:pPr>
            <a:r>
              <a:rPr lang="en-GB" sz="900" dirty="0">
                <a:latin typeface="Abadi" panose="020B0604020104020204" pitchFamily="34" charset="0"/>
                <a:cs typeface="Arial" panose="020B0604020202020204" pitchFamily="34" charset="0"/>
              </a:rPr>
              <a:t>Environmental factors involve the external conditions and experiences that influence Jenny’s development. Her family environment</a:t>
            </a:r>
          </a:p>
          <a:p>
            <a:pPr marL="0" indent="0">
              <a:buNone/>
            </a:pPr>
            <a:r>
              <a:rPr lang="en-GB" sz="900" dirty="0">
                <a:latin typeface="Abadi" panose="020B0604020104020204" pitchFamily="34" charset="0"/>
                <a:cs typeface="Arial" panose="020B0604020202020204" pitchFamily="34" charset="0"/>
              </a:rPr>
              <a:t>is particularly important, as relationships, parenting style, and emotional support can shape her sense of security and behaviour.</a:t>
            </a:r>
          </a:p>
          <a:p>
            <a:pPr marL="0" indent="0">
              <a:buNone/>
            </a:pPr>
            <a:r>
              <a:rPr lang="en-GB" sz="900" dirty="0">
                <a:latin typeface="Abadi" panose="020B0604020104020204" pitchFamily="34" charset="0"/>
                <a:cs typeface="Arial" panose="020B0604020202020204" pitchFamily="34" charset="0"/>
              </a:rPr>
              <a:t>Other influences include her school setting, peer relationships, and wider social and cultural context. Positive environments can </a:t>
            </a:r>
          </a:p>
          <a:p>
            <a:pPr marL="0" indent="0">
              <a:buNone/>
            </a:pPr>
            <a:r>
              <a:rPr lang="en-GB" sz="900" dirty="0">
                <a:latin typeface="Abadi" panose="020B0604020104020204" pitchFamily="34" charset="0"/>
                <a:cs typeface="Arial" panose="020B0604020202020204" pitchFamily="34" charset="0"/>
              </a:rPr>
              <a:t>support confidence  and development, while negative experiences may contribute to emotional or behavioural difficulties.</a:t>
            </a:r>
          </a:p>
          <a:p>
            <a:pPr marL="0" indent="0">
              <a:buNone/>
            </a:pPr>
            <a:endParaRPr lang="en-GB" sz="900" dirty="0">
              <a:latin typeface="Abadi" panose="020B0604020104020204" pitchFamily="34" charset="0"/>
              <a:cs typeface="Arial" panose="020B0604020202020204" pitchFamily="34" charset="0"/>
            </a:endParaRPr>
          </a:p>
          <a:p>
            <a:pPr marL="0" indent="0">
              <a:buNone/>
            </a:pPr>
            <a:r>
              <a:rPr lang="en-GB" sz="900" dirty="0">
                <a:latin typeface="Abadi" panose="020B0604020104020204" pitchFamily="34" charset="0"/>
                <a:cs typeface="Arial" panose="020B0604020202020204" pitchFamily="34" charset="0"/>
              </a:rPr>
              <a:t>Overall, Jenny’s development is best understood as the result of an interaction between her biological traits and environmental</a:t>
            </a:r>
          </a:p>
          <a:p>
            <a:pPr marL="0" indent="0">
              <a:buNone/>
            </a:pPr>
            <a:r>
              <a:rPr lang="en-GB" sz="900" dirty="0">
                <a:latin typeface="Abadi" panose="020B0604020104020204" pitchFamily="34" charset="0"/>
                <a:cs typeface="Arial" panose="020B0604020202020204" pitchFamily="34" charset="0"/>
              </a:rPr>
              <a:t>experiences. Supportive surroundings can help reduce the impact of biological challenges, whereas adverse environments may increase</a:t>
            </a:r>
          </a:p>
          <a:p>
            <a:pPr marL="0" indent="0">
              <a:buNone/>
            </a:pPr>
            <a:r>
              <a:rPr lang="en-GB" sz="900" dirty="0">
                <a:latin typeface="Abadi" panose="020B0604020104020204" pitchFamily="34" charset="0"/>
                <a:cs typeface="Arial" panose="020B0604020202020204" pitchFamily="34" charset="0"/>
              </a:rPr>
              <a:t>development difficulties.    </a:t>
            </a:r>
          </a:p>
        </p:txBody>
      </p:sp>
    </p:spTree>
    <p:extLst>
      <p:ext uri="{BB962C8B-B14F-4D97-AF65-F5344CB8AC3E}">
        <p14:creationId xmlns:p14="http://schemas.microsoft.com/office/powerpoint/2010/main" val="1121082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2C082-8D0C-07B2-D600-7FCDF61C7EAB}"/>
              </a:ext>
            </a:extLst>
          </p:cNvPr>
          <p:cNvSpPr>
            <a:spLocks noGrp="1"/>
          </p:cNvSpPr>
          <p:nvPr>
            <p:ph type="title"/>
          </p:nvPr>
        </p:nvSpPr>
        <p:spPr>
          <a:xfrm>
            <a:off x="628650" y="365125"/>
            <a:ext cx="4168866" cy="1325563"/>
          </a:xfrm>
        </p:spPr>
        <p:txBody>
          <a:bodyPr>
            <a:normAutofit/>
          </a:bodyPr>
          <a:lstStyle/>
          <a:p>
            <a:r>
              <a:rPr lang="en-GB" sz="2800" b="1" dirty="0">
                <a:latin typeface="Abadi" panose="020B0604020104020204" pitchFamily="34" charset="0"/>
                <a:cs typeface="Arial" panose="020B0604020202020204" pitchFamily="34" charset="0"/>
              </a:rPr>
              <a:t>Strengths of the Sociocultural Theory (VYGOTSKY THEORY)</a:t>
            </a:r>
          </a:p>
        </p:txBody>
      </p:sp>
      <p:sp>
        <p:nvSpPr>
          <p:cNvPr id="43" name="Freeform: Shape 4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5D6F037-6976-E312-637B-B4B1C2F0501B}"/>
              </a:ext>
            </a:extLst>
          </p:cNvPr>
          <p:cNvSpPr>
            <a:spLocks noGrp="1"/>
          </p:cNvSpPr>
          <p:nvPr>
            <p:ph idx="1"/>
          </p:nvPr>
        </p:nvSpPr>
        <p:spPr>
          <a:xfrm>
            <a:off x="350521" y="1825625"/>
            <a:ext cx="4446995" cy="4667250"/>
          </a:xfrm>
        </p:spPr>
        <p:txBody>
          <a:bodyPr>
            <a:normAutofit lnSpcReduction="10000"/>
          </a:bodyPr>
          <a:lstStyle/>
          <a:p>
            <a:r>
              <a:rPr lang="en-GB" sz="700" b="1" dirty="0">
                <a:latin typeface="Abadi" panose="020B0604020104020204" pitchFamily="34" charset="0"/>
                <a:cs typeface="Arial" panose="020B0604020202020204" pitchFamily="34" charset="0"/>
              </a:rPr>
              <a:t>Emphasises social interaction</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The theory highlights the importance of learning through interaction with others, such as parents, </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very useful in understanding how children develop communication and thinking skills.</a:t>
            </a:r>
          </a:p>
          <a:p>
            <a:r>
              <a:rPr lang="en-GB" sz="700" b="1" dirty="0">
                <a:latin typeface="Abadi" panose="020B0604020104020204" pitchFamily="34" charset="0"/>
                <a:cs typeface="Arial" panose="020B0604020202020204" pitchFamily="34" charset="0"/>
              </a:rPr>
              <a:t>Focus on learning through support (scaffolding)</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It introduces the idea that children learn best with guidance from more knowledgeable individuals, helping them achieve tasks </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they could not do alone.</a:t>
            </a:r>
          </a:p>
          <a:p>
            <a:r>
              <a:rPr lang="en-GB" sz="700" b="1" dirty="0">
                <a:latin typeface="Abadi" panose="020B0604020104020204" pitchFamily="34" charset="0"/>
                <a:cs typeface="Arial" panose="020B0604020202020204" pitchFamily="34" charset="0"/>
              </a:rPr>
              <a:t>Relevant to real-life settings</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The theory can be easily applied in education and childcare, making it practical for supporting children like Jenny in school or</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home environments.</a:t>
            </a:r>
          </a:p>
          <a:p>
            <a:pPr marL="0" indent="0">
              <a:buNone/>
            </a:pPr>
            <a:endParaRPr lang="en-GB" sz="700" b="1" dirty="0">
              <a:latin typeface="Abadi" panose="020B0604020104020204" pitchFamily="34" charset="0"/>
              <a:cs typeface="Arial" panose="020B0604020202020204" pitchFamily="34" charset="0"/>
            </a:endParaRPr>
          </a:p>
          <a:p>
            <a:pPr marL="0" indent="0">
              <a:buNone/>
            </a:pPr>
            <a:r>
              <a:rPr lang="en-GB" sz="700" b="1" dirty="0">
                <a:latin typeface="Abadi" panose="020B0604020104020204" pitchFamily="34" charset="0"/>
                <a:cs typeface="Arial" panose="020B0604020202020204" pitchFamily="34" charset="0"/>
              </a:rPr>
              <a:t>      Weaknesses of the Sociocultural Theory (VYGOTSKY THEORY)</a:t>
            </a:r>
          </a:p>
          <a:p>
            <a:r>
              <a:rPr lang="en-GB" sz="700" b="1" dirty="0">
                <a:latin typeface="Abadi" panose="020B0604020104020204" pitchFamily="34" charset="0"/>
                <a:cs typeface="Arial" panose="020B0604020202020204" pitchFamily="34" charset="0"/>
              </a:rPr>
              <a:t>Limited focus on biological factors</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The theory mainly focuses on social and environmental influences and does not fully consider genetics or natural maturation.</a:t>
            </a:r>
          </a:p>
          <a:p>
            <a:r>
              <a:rPr lang="en-GB" sz="700" b="1" dirty="0">
                <a:latin typeface="Abadi" panose="020B0604020104020204" pitchFamily="34" charset="0"/>
                <a:cs typeface="Arial" panose="020B0604020202020204" pitchFamily="34" charset="0"/>
              </a:rPr>
              <a:t>Lack of clear stages development</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Unlike theories such as Jean Piaget’s, it does not provide specific development stages, which can make it less structured.</a:t>
            </a:r>
          </a:p>
          <a:p>
            <a:r>
              <a:rPr lang="en-GB" sz="700" b="1" dirty="0">
                <a:latin typeface="Abadi" panose="020B0604020104020204" pitchFamily="34" charset="0"/>
                <a:cs typeface="Arial" panose="020B0604020202020204" pitchFamily="34" charset="0"/>
              </a:rPr>
              <a:t>Difficult to measure concepts</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Ideas like the Zone of Proximal Development (ZPD) and scaffolding can be hard to test or measure scientifically.</a:t>
            </a:r>
          </a:p>
          <a:p>
            <a:r>
              <a:rPr lang="en-GB" sz="700" b="1" dirty="0">
                <a:latin typeface="Abadi" panose="020B0604020104020204" pitchFamily="34" charset="0"/>
                <a:cs typeface="Arial" panose="020B0604020202020204" pitchFamily="34" charset="0"/>
              </a:rPr>
              <a:t>May overemphasise adult support</a:t>
            </a:r>
          </a:p>
          <a:p>
            <a:pPr marL="0" indent="0">
              <a:buNone/>
            </a:pPr>
            <a:r>
              <a:rPr lang="en-GB" sz="700" b="1" dirty="0">
                <a:latin typeface="Abadi" panose="020B0604020104020204" pitchFamily="34" charset="0"/>
                <a:cs typeface="Arial" panose="020B0604020202020204" pitchFamily="34" charset="0"/>
              </a:rPr>
              <a:t>     </a:t>
            </a:r>
            <a:r>
              <a:rPr lang="en-GB" sz="700" dirty="0">
                <a:latin typeface="Abadi" panose="020B0604020104020204" pitchFamily="34" charset="0"/>
                <a:cs typeface="Arial" panose="020B0604020202020204" pitchFamily="34" charset="0"/>
              </a:rPr>
              <a:t>It assumes that learning always requires guidance, but children can also learn independently through exploration.</a:t>
            </a:r>
            <a:r>
              <a:rPr lang="en-GB" sz="700" b="1" dirty="0">
                <a:latin typeface="Abadi" panose="020B0604020104020204" pitchFamily="34" charset="0"/>
                <a:cs typeface="Arial" panose="020B0604020202020204" pitchFamily="34" charset="0"/>
              </a:rPr>
              <a:t>      </a:t>
            </a:r>
            <a:endParaRPr lang="en-GB" sz="700" dirty="0">
              <a:latin typeface="Abadi" panose="020B0604020104020204" pitchFamily="34" charset="0"/>
              <a:cs typeface="Arial" panose="020B0604020202020204" pitchFamily="34" charset="0"/>
            </a:endParaRPr>
          </a:p>
          <a:p>
            <a:pPr marL="0" indent="0">
              <a:buNone/>
            </a:pPr>
            <a:endParaRPr lang="en-GB" sz="700" b="1" dirty="0">
              <a:latin typeface="Abadi" panose="020B0604020104020204" pitchFamily="34" charset="0"/>
              <a:cs typeface="Arial" panose="020B0604020202020204" pitchFamily="34" charset="0"/>
            </a:endParaRPr>
          </a:p>
          <a:p>
            <a:pPr marL="0" indent="0">
              <a:buNone/>
            </a:pPr>
            <a:endParaRPr lang="en-GB" sz="700" b="1" dirty="0">
              <a:latin typeface="Abadi" panose="020B0604020104020204" pitchFamily="34" charset="0"/>
              <a:cs typeface="Arial" panose="020B0604020202020204" pitchFamily="34" charset="0"/>
            </a:endParaRPr>
          </a:p>
        </p:txBody>
      </p:sp>
      <p:sp>
        <p:nvSpPr>
          <p:cNvPr id="45" name="Oval 4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Block Arc 4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51" name="Straight Connector 5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3" name="Freeform: Shape 5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5" name="Arc 5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7803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B809-6EBE-BAD4-A3D6-0306F8D9FE21}"/>
              </a:ext>
            </a:extLst>
          </p:cNvPr>
          <p:cNvSpPr>
            <a:spLocks noGrp="1"/>
          </p:cNvSpPr>
          <p:nvPr>
            <p:ph type="title"/>
          </p:nvPr>
        </p:nvSpPr>
        <p:spPr/>
        <p:txBody>
          <a:bodyPr>
            <a:normAutofit/>
          </a:bodyPr>
          <a:lstStyle/>
          <a:p>
            <a:r>
              <a:rPr lang="en-GB" sz="20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BC673CF-2A34-22BA-A753-108E8BE1F0F9}"/>
              </a:ext>
            </a:extLst>
          </p:cNvPr>
          <p:cNvSpPr>
            <a:spLocks noGrp="1"/>
          </p:cNvSpPr>
          <p:nvPr>
            <p:ph idx="1"/>
          </p:nvPr>
        </p:nvSpPr>
        <p:spPr>
          <a:xfrm>
            <a:off x="628649" y="1600436"/>
            <a:ext cx="8378873" cy="4351338"/>
          </a:xfrm>
        </p:spPr>
        <p:txBody>
          <a:bodyPr>
            <a:normAutofit lnSpcReduction="10000"/>
          </a:bodyPr>
          <a:lstStyle/>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This presentation discussed  the role of social interaction, culture, and guidance in development,</a:t>
            </a:r>
          </a:p>
          <a:p>
            <a:pPr marL="0" indent="0">
              <a:buNone/>
            </a:pPr>
            <a:r>
              <a:rPr lang="en-GB" sz="1400" dirty="0">
                <a:latin typeface="Arial" panose="020B0604020202020204" pitchFamily="34" charset="0"/>
                <a:cs typeface="Arial" panose="020B0604020202020204" pitchFamily="34" charset="0"/>
              </a:rPr>
              <a:t>     focusing on the early years and practical application to real-life situations. The theory selected</a:t>
            </a:r>
          </a:p>
          <a:p>
            <a:pPr marL="0" indent="0">
              <a:buNone/>
            </a:pPr>
            <a:r>
              <a:rPr lang="en-GB" sz="1400" dirty="0">
                <a:latin typeface="Arial" panose="020B0604020202020204" pitchFamily="34" charset="0"/>
                <a:cs typeface="Arial" panose="020B0604020202020204" pitchFamily="34" charset="0"/>
              </a:rPr>
              <a:t>     was</a:t>
            </a:r>
            <a:r>
              <a:rPr lang="en-GB" sz="1400" b="1" dirty="0">
                <a:latin typeface="Arial" panose="020B0604020202020204" pitchFamily="34" charset="0"/>
                <a:cs typeface="Arial" panose="020B0604020202020204" pitchFamily="34" charset="0"/>
              </a:rPr>
              <a:t> Lev Vygotsky’s Sociocultural Theory, </a:t>
            </a:r>
            <a:r>
              <a:rPr lang="en-GB" sz="1400" dirty="0">
                <a:latin typeface="Arial" panose="020B0604020202020204" pitchFamily="34" charset="0"/>
                <a:cs typeface="Arial" panose="020B0604020202020204" pitchFamily="34" charset="0"/>
              </a:rPr>
              <a:t>which highlights how learning occurs through interaction</a:t>
            </a:r>
          </a:p>
          <a:p>
            <a:pPr marL="0" indent="0">
              <a:buNone/>
            </a:pPr>
            <a:r>
              <a:rPr lang="en-GB" sz="1400" dirty="0">
                <a:latin typeface="Arial" panose="020B0604020202020204" pitchFamily="34" charset="0"/>
                <a:cs typeface="Arial" panose="020B0604020202020204" pitchFamily="34" charset="0"/>
              </a:rPr>
              <a:t>     with more knowledgeable individuals.</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Strategies and interventions proposed for Jenny included professional guidance, scaffolding,</a:t>
            </a:r>
          </a:p>
          <a:p>
            <a:pPr marL="0" indent="0">
              <a:buNone/>
            </a:pPr>
            <a:r>
              <a:rPr lang="en-GB" sz="1400" dirty="0">
                <a:latin typeface="Arial" panose="020B0604020202020204" pitchFamily="34" charset="0"/>
                <a:cs typeface="Arial" panose="020B0604020202020204" pitchFamily="34" charset="0"/>
              </a:rPr>
              <a:t>     emotional support, open communication, and access to young carers services to help her build skills</a:t>
            </a:r>
          </a:p>
          <a:p>
            <a:pPr marL="0" indent="0">
              <a:buNone/>
            </a:pPr>
            <a:r>
              <a:rPr lang="en-GB" sz="1400" dirty="0">
                <a:latin typeface="Arial" panose="020B0604020202020204" pitchFamily="34" charset="0"/>
                <a:cs typeface="Arial" panose="020B0604020202020204" pitchFamily="34" charset="0"/>
              </a:rPr>
              <a:t>     and cope with responsibilities.</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The strengths of the theory are its emphasis on social support, guided learning, and skill development</a:t>
            </a:r>
          </a:p>
          <a:p>
            <a:pPr marL="0" indent="0">
              <a:buNone/>
            </a:pPr>
            <a:r>
              <a:rPr lang="en-GB" sz="1400" dirty="0">
                <a:latin typeface="Arial" panose="020B0604020202020204" pitchFamily="34" charset="0"/>
                <a:cs typeface="Arial" panose="020B0604020202020204" pitchFamily="34" charset="0"/>
              </a:rPr>
              <a:t>     while its limitations include limited attention to biological factors and individual differences.</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The key message for the audience is that providing the right guidance, emotional support, and social</a:t>
            </a:r>
          </a:p>
          <a:p>
            <a:pPr marL="0" indent="0">
              <a:buNone/>
            </a:pPr>
            <a:r>
              <a:rPr lang="en-GB" sz="1400" dirty="0">
                <a:latin typeface="Arial" panose="020B0604020202020204" pitchFamily="34" charset="0"/>
                <a:cs typeface="Arial" panose="020B0604020202020204" pitchFamily="34" charset="0"/>
              </a:rPr>
              <a:t>     interaction enables individuals like Jenny to gain confidence, independence, </a:t>
            </a:r>
            <a:r>
              <a:rPr lang="en-GB" sz="1400">
                <a:latin typeface="Arial" panose="020B0604020202020204" pitchFamily="34" charset="0"/>
                <a:cs typeface="Arial" panose="020B0604020202020204" pitchFamily="34" charset="0"/>
              </a:rPr>
              <a:t>and overall  </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38453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884419" y="1280679"/>
            <a:ext cx="7375161" cy="1325563"/>
          </a:xfrm>
        </p:spPr>
        <p:txBody>
          <a:bodyPr anchor="b">
            <a:normAutofit/>
          </a:bodyPr>
          <a:lstStyle/>
          <a:p>
            <a:pPr algn="ctr"/>
            <a:r>
              <a:rPr lang="en-GB" sz="3100" b="1" dirty="0">
                <a:solidFill>
                  <a:schemeClr val="tx2"/>
                </a:solidFill>
                <a:latin typeface="Abadi" panose="020B0604020104020204" pitchFamily="34" charset="0"/>
                <a:cs typeface="Arial" panose="020B0604020202020204" pitchFamily="34" charset="0"/>
              </a:rPr>
              <a:t>REFERENCES:</a:t>
            </a:r>
          </a:p>
        </p:txBody>
      </p:sp>
      <p:grpSp>
        <p:nvGrpSpPr>
          <p:cNvPr id="21" name="Group 2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22" name="Freeform: Shape 2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884419" y="2890979"/>
            <a:ext cx="7375161" cy="2693976"/>
          </a:xfrm>
        </p:spPr>
        <p:txBody>
          <a:bodyPr>
            <a:normAutofit/>
          </a:bodyPr>
          <a:lstStyle/>
          <a:p>
            <a:pPr>
              <a:buFont typeface="Courier New" panose="02070309020205020404" pitchFamily="49" charset="0"/>
              <a:buChar char="o"/>
            </a:pPr>
            <a:r>
              <a:rPr lang="en-GB" sz="1200" dirty="0">
                <a:solidFill>
                  <a:schemeClr val="tx2"/>
                </a:solidFill>
                <a:latin typeface="Abadi" panose="020B0604020104020204" pitchFamily="34" charset="0"/>
                <a:cs typeface="Arial" panose="020B0604020202020204" pitchFamily="34" charset="0"/>
              </a:rPr>
              <a:t>Albert Bandura (1977) Social Learning Theory. Englewood Cliffs, NJ: Prentice Hall</a:t>
            </a:r>
          </a:p>
          <a:p>
            <a:pPr>
              <a:buFont typeface="Courier New" panose="02070309020205020404" pitchFamily="49" charset="0"/>
              <a:buChar char="o"/>
            </a:pPr>
            <a:r>
              <a:rPr lang="en-GB" sz="1200" dirty="0">
                <a:solidFill>
                  <a:schemeClr val="tx2"/>
                </a:solidFill>
                <a:latin typeface="Abadi" panose="020B0604020104020204" pitchFamily="34" charset="0"/>
                <a:cs typeface="Arial" panose="020B0604020202020204" pitchFamily="34" charset="0"/>
              </a:rPr>
              <a:t>Laura E. Berk  (2018) Development Through the Lifespan. 7</a:t>
            </a:r>
            <a:r>
              <a:rPr lang="en-GB" sz="1200" baseline="30000" dirty="0">
                <a:solidFill>
                  <a:schemeClr val="tx2"/>
                </a:solidFill>
                <a:latin typeface="Abadi" panose="020B0604020104020204" pitchFamily="34" charset="0"/>
                <a:cs typeface="Arial" panose="020B0604020202020204" pitchFamily="34" charset="0"/>
              </a:rPr>
              <a:t>th</a:t>
            </a:r>
            <a:r>
              <a:rPr lang="en-GB" sz="1200" dirty="0">
                <a:solidFill>
                  <a:schemeClr val="tx2"/>
                </a:solidFill>
                <a:latin typeface="Abadi" panose="020B0604020104020204" pitchFamily="34" charset="0"/>
                <a:cs typeface="Arial" panose="020B0604020202020204" pitchFamily="34" charset="0"/>
              </a:rPr>
              <a:t> edn. Boston: Pearson.</a:t>
            </a:r>
          </a:p>
          <a:p>
            <a:pPr>
              <a:buFont typeface="Courier New" panose="02070309020205020404" pitchFamily="49" charset="0"/>
              <a:buChar char="o"/>
            </a:pPr>
            <a:r>
              <a:rPr lang="en-GB" sz="1200" dirty="0">
                <a:solidFill>
                  <a:schemeClr val="tx2"/>
                </a:solidFill>
                <a:latin typeface="Abadi" panose="020B0604020104020204" pitchFamily="34" charset="0"/>
                <a:cs typeface="Arial" panose="020B0604020202020204" pitchFamily="34" charset="0"/>
              </a:rPr>
              <a:t>Tina Bruce (2011) Early Childhood Education. London: Hodder Education.</a:t>
            </a:r>
          </a:p>
          <a:p>
            <a:pPr>
              <a:buFont typeface="Courier New" panose="02070309020205020404" pitchFamily="49" charset="0"/>
              <a:buChar char="o"/>
            </a:pPr>
            <a:r>
              <a:rPr lang="en-GB" sz="1200" dirty="0">
                <a:solidFill>
                  <a:schemeClr val="tx2"/>
                </a:solidFill>
                <a:latin typeface="Abadi" panose="020B0604020104020204" pitchFamily="34" charset="0"/>
                <a:cs typeface="Arial" panose="020B0604020202020204" pitchFamily="34" charset="0"/>
              </a:rPr>
              <a:t>Doherty, J. and Hughes, M. (2009) Child Development: Theory and Practice 0-11. Harlow: Pearson.</a:t>
            </a:r>
          </a:p>
          <a:p>
            <a:pPr>
              <a:buFont typeface="Courier New" panose="02070309020205020404" pitchFamily="49" charset="0"/>
              <a:buChar char="o"/>
            </a:pPr>
            <a:r>
              <a:rPr lang="en-GB" sz="1200" dirty="0">
                <a:solidFill>
                  <a:schemeClr val="tx2"/>
                </a:solidFill>
                <a:latin typeface="Abadi" panose="020B0604020104020204" pitchFamily="34" charset="0"/>
                <a:cs typeface="Arial" panose="020B0604020202020204" pitchFamily="34" charset="0"/>
              </a:rPr>
              <a:t>Jean Piaget (1952) The Origins of Intelligence in Children. New York: International Universities</a:t>
            </a:r>
          </a:p>
          <a:p>
            <a:pPr marL="0" indent="0">
              <a:buNone/>
            </a:pPr>
            <a:r>
              <a:rPr lang="en-GB" sz="1200" dirty="0">
                <a:solidFill>
                  <a:schemeClr val="tx2"/>
                </a:solidFill>
                <a:latin typeface="Abadi" panose="020B0604020104020204" pitchFamily="34" charset="0"/>
                <a:cs typeface="Arial" panose="020B0604020202020204" pitchFamily="34" charset="0"/>
              </a:rPr>
              <a:t>     Press.</a:t>
            </a:r>
          </a:p>
          <a:p>
            <a:pPr>
              <a:buFont typeface="Courier New" panose="02070309020205020404" pitchFamily="49" charset="0"/>
              <a:buChar char="o"/>
            </a:pPr>
            <a:r>
              <a:rPr lang="en-GB" sz="1200" dirty="0">
                <a:solidFill>
                  <a:schemeClr val="tx2"/>
                </a:solidFill>
                <a:latin typeface="Abadi" panose="020B0604020104020204" pitchFamily="34" charset="0"/>
                <a:cs typeface="Arial" panose="020B0604020202020204" pitchFamily="34" charset="0"/>
              </a:rPr>
              <a:t>Lev Vygotsky (1978) Mind in Society: The Development of Higher Psychological Processes. </a:t>
            </a:r>
          </a:p>
          <a:p>
            <a:pPr marL="0" indent="0">
              <a:buNone/>
            </a:pPr>
            <a:r>
              <a:rPr lang="en-GB" sz="1200" dirty="0">
                <a:solidFill>
                  <a:schemeClr val="tx2"/>
                </a:solidFill>
                <a:latin typeface="Abadi" panose="020B0604020104020204" pitchFamily="34" charset="0"/>
                <a:cs typeface="Arial" panose="020B0604020202020204" pitchFamily="34" charset="0"/>
              </a:rPr>
              <a:t>     Cambridge, MA: Harvard University Press.</a:t>
            </a:r>
          </a:p>
          <a:p>
            <a:pPr>
              <a:buFont typeface="Courier New" panose="02070309020205020404" pitchFamily="49" charset="0"/>
              <a:buChar char="o"/>
            </a:pPr>
            <a:endParaRPr lang="en-GB" sz="1200" dirty="0">
              <a:solidFill>
                <a:schemeClr val="tx2"/>
              </a:solidFill>
              <a:latin typeface="Abadi" panose="020B0604020104020204" pitchFamily="34" charset="0"/>
              <a:cs typeface="Arial" panose="020B0604020202020204" pitchFamily="34" charset="0"/>
            </a:endParaRPr>
          </a:p>
        </p:txBody>
      </p:sp>
      <p:grpSp>
        <p:nvGrpSpPr>
          <p:cNvPr id="27" name="Group 2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28" name="Freeform: Shape 2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b010a4edc9a98142737069d5a106053f">
  <xsd:schema xmlns:xsd="http://www.w3.org/2001/XMLSchema" xmlns:xs="http://www.w3.org/2001/XMLSchema" xmlns:p="http://schemas.microsoft.com/office/2006/metadata/properties" xmlns:ns3="04d956d8-1ffd-4dba-87ce-03f615e16f58" targetNamespace="http://schemas.microsoft.com/office/2006/metadata/properties" ma:root="true" ma:fieldsID="67873cf583b45967c6925763e4247493"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B19C7D76-E559-4F78-910B-96AA76B48A07}">
  <ds:schemaRefs>
    <ds:schemaRef ds:uri="http://schemas.microsoft.com/sharepoint/v3/contenttype/forms"/>
  </ds:schemaRefs>
</ds:datastoreItem>
</file>

<file path=customXml/itemProps2.xml><?xml version="1.0" encoding="utf-8"?>
<ds:datastoreItem xmlns:ds="http://schemas.openxmlformats.org/officeDocument/2006/customXml" ds:itemID="{E3771906-4D30-48E2-93F5-C71898127E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A422381-9600-4239-997E-D0F07E16D04F}">
  <ds:schemaRefs>
    <ds:schemaRef ds:uri="http://schemas.microsoft.com/office/2006/documentManagement/types"/>
    <ds:schemaRef ds:uri="04d956d8-1ffd-4dba-87ce-03f615e16f58"/>
    <ds:schemaRef ds:uri="http://purl.org/dc/terms/"/>
    <ds:schemaRef ds:uri="http://purl.org/dc/dcmitype/"/>
    <ds:schemaRef ds:uri="http://schemas.microsoft.com/office/infopath/2007/PartnerControls"/>
    <ds:schemaRef ds:uri="http://www.w3.org/XML/1998/namespace"/>
    <ds:schemaRef ds:uri="http://schemas.openxmlformats.org/package/2006/metadata/core-propertie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2009</TotalTime>
  <Words>1782</Words>
  <Application>Microsoft Office PowerPoint</Application>
  <PresentationFormat>On-screen Show (4:3)</PresentationFormat>
  <Paragraphs>180</Paragraphs>
  <Slides>11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Abadi</vt:lpstr>
      <vt:lpstr>Aptos</vt:lpstr>
      <vt:lpstr>Aptos Display</vt:lpstr>
      <vt:lpstr>Arial</vt:lpstr>
      <vt:lpstr>Calibri</vt:lpstr>
      <vt:lpstr>Courier New</vt:lpstr>
      <vt:lpstr>Wingdings</vt:lpstr>
      <vt:lpstr>Office Theme</vt:lpstr>
      <vt:lpstr>  Student Name: Rowena D. Valiente   Student Number: 2442792 Lecturer’s Name: Peace Ukachukwu  </vt:lpstr>
      <vt:lpstr>INTRODUCTION</vt:lpstr>
      <vt:lpstr>OUTLINE of the Theory  Lev Vygotsky’s Sociocultural Theory explains that learning and development occur through social interaction and cultural experiences. It suggests that children develop knowledge by engaging with others and their environment, rather than learning  independently.   </vt:lpstr>
      <vt:lpstr>How the Theory Links to Jenny’s Situation and Needs</vt:lpstr>
      <vt:lpstr>Strategies/Interventions to Propose to Help Jenny in Her Current Situations</vt:lpstr>
      <vt:lpstr>Strategies/Interventions to Propose to Help Jenny in Her Current Situations</vt:lpstr>
      <vt:lpstr>Strategies/Interventions to Propose to Help Jenny in Her Current Situations</vt:lpstr>
      <vt:lpstr>Biological and Environmental Influences on Jenny’s Psychological Development</vt:lpstr>
      <vt:lpstr>Strengths of the Sociocultural Theory (VYGOTSKY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Rowena Diaz Valiente (2442792)</cp:lastModifiedBy>
  <cp:revision>5</cp:revision>
  <dcterms:created xsi:type="dcterms:W3CDTF">2025-10-14T20:52:47Z</dcterms:created>
  <dcterms:modified xsi:type="dcterms:W3CDTF">2026-03-22T14:10:09Z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