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8" r:id="rId4"/>
  </p:sldMasterIdLst>
  <p:notesMasterIdLst>
    <p:notesMasterId r:id="rId21"/>
  </p:notesMasterIdLst>
  <p:handoutMasterIdLst>
    <p:handoutMasterId r:id="rId22"/>
  </p:handoutMasterIdLst>
  <p:sldIdLst>
    <p:sldId id="256" r:id="rId5"/>
    <p:sldId id="323" r:id="rId6"/>
    <p:sldId id="258" r:id="rId7"/>
    <p:sldId id="259" r:id="rId8"/>
    <p:sldId id="324" r:id="rId9"/>
    <p:sldId id="325" r:id="rId10"/>
    <p:sldId id="329" r:id="rId11"/>
    <p:sldId id="330" r:id="rId12"/>
    <p:sldId id="331" r:id="rId13"/>
    <p:sldId id="326" r:id="rId14"/>
    <p:sldId id="327" r:id="rId15"/>
    <p:sldId id="328" r:id="rId16"/>
    <p:sldId id="332" r:id="rId17"/>
    <p:sldId id="260" r:id="rId18"/>
    <p:sldId id="311" r:id="rId19"/>
    <p:sldId id="265" r:id="rId20"/>
  </p:sldIdLst>
  <p:sldSz cx="9144000" cy="6858000" type="screen4x3"/>
  <p:notesSz cx="6858000" cy="9144000"/>
  <p:embeddedFontLst>
    <p:embeddedFont>
      <p:font typeface="Abadi" panose="020B0604020104020204" pitchFamily="34" charset="0"/>
      <p:regular r:id="rId23"/>
      <p:bold r:id="rId24"/>
      <p:italic r:id="rId25"/>
      <p:boldItalic r:id="rId26"/>
    </p:embeddedFont>
    <p:embeddedFont>
      <p:font typeface="Bahnschrift Light SemiCondensed" panose="020B0502040204020203" pitchFamily="34" charset="0"/>
      <p:regular r:id="rId27"/>
    </p:embeddedFont>
    <p:embeddedFont>
      <p:font typeface="Corbel" panose="020B0503020204020204" pitchFamily="34" charset="0"/>
      <p:regular r:id="rId28"/>
      <p:bold r:id="rId29"/>
      <p:italic r:id="rId30"/>
      <p:boldItalic r:id="rId31"/>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ujeewa Herath" initials="SH" lastIdx="2" clrIdx="0">
    <p:extLst>
      <p:ext uri="{19B8F6BF-5375-455C-9EA6-DF929625EA0E}">
        <p15:presenceInfo xmlns:p15="http://schemas.microsoft.com/office/powerpoint/2012/main" userId="S::s.herath@uwtsd.ac.uk::e5350ab0-0c1d-4953-8d97-39bf0c1d0ff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58" autoAdjust="0"/>
    <p:restoredTop sz="91385" autoAdjust="0"/>
  </p:normalViewPr>
  <p:slideViewPr>
    <p:cSldViewPr>
      <p:cViewPr>
        <p:scale>
          <a:sx n="58" d="100"/>
          <a:sy n="58" d="100"/>
        </p:scale>
        <p:origin x="1488" y="40"/>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4.fntdata"/><Relationship Id="rId21" Type="http://schemas.openxmlformats.org/officeDocument/2006/relationships/notesMaster" Target="notesMasters/notesMaster1.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3.fntdata"/><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7.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2.fntdata"/><Relationship Id="rId32" Type="http://schemas.openxmlformats.org/officeDocument/2006/relationships/commentAuthors" Target="commentAuthors.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9.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adolo984@gmail.com" userId="dc724472b5979b35" providerId="LiveId" clId="{6D3CE6DD-44B5-4816-967B-8C875AA155C2}"/>
    <pc:docChg chg="undo redo custSel addSld delSld modSld sldOrd">
      <pc:chgData name="pauladolo984@gmail.com" userId="dc724472b5979b35" providerId="LiveId" clId="{6D3CE6DD-44B5-4816-967B-8C875AA155C2}" dt="2026-07-19T10:56:49.272" v="2996" actId="20577"/>
      <pc:docMkLst>
        <pc:docMk/>
      </pc:docMkLst>
      <pc:sldChg chg="modSp mod">
        <pc:chgData name="pauladolo984@gmail.com" userId="dc724472b5979b35" providerId="LiveId" clId="{6D3CE6DD-44B5-4816-967B-8C875AA155C2}" dt="2026-07-06T11:11:51.679" v="303" actId="207"/>
        <pc:sldMkLst>
          <pc:docMk/>
          <pc:sldMk cId="3408955283" sldId="256"/>
        </pc:sldMkLst>
        <pc:spChg chg="mod">
          <ac:chgData name="pauladolo984@gmail.com" userId="dc724472b5979b35" providerId="LiveId" clId="{6D3CE6DD-44B5-4816-967B-8C875AA155C2}" dt="2026-07-06T11:11:51.679" v="303" actId="207"/>
          <ac:spMkLst>
            <pc:docMk/>
            <pc:sldMk cId="3408955283" sldId="256"/>
            <ac:spMk id="2" creationId="{00000000-0000-0000-0000-000000000000}"/>
          </ac:spMkLst>
        </pc:spChg>
      </pc:sldChg>
      <pc:sldChg chg="addSp delSp modSp mod modAnim">
        <pc:chgData name="pauladolo984@gmail.com" userId="dc724472b5979b35" providerId="LiveId" clId="{6D3CE6DD-44B5-4816-967B-8C875AA155C2}" dt="2026-07-12T05:01:10.785" v="1844" actId="403"/>
        <pc:sldMkLst>
          <pc:docMk/>
          <pc:sldMk cId="3422864409" sldId="258"/>
        </pc:sldMkLst>
        <pc:spChg chg="mod">
          <ac:chgData name="pauladolo984@gmail.com" userId="dc724472b5979b35" providerId="LiveId" clId="{6D3CE6DD-44B5-4816-967B-8C875AA155C2}" dt="2026-07-12T04:58:39.510" v="1742" actId="1076"/>
          <ac:spMkLst>
            <pc:docMk/>
            <pc:sldMk cId="3422864409" sldId="258"/>
            <ac:spMk id="2" creationId="{F8777264-65F7-5D78-62C8-93AA03C8F2EB}"/>
          </ac:spMkLst>
        </pc:spChg>
        <pc:spChg chg="add mod">
          <ac:chgData name="pauladolo984@gmail.com" userId="dc724472b5979b35" providerId="LiveId" clId="{6D3CE6DD-44B5-4816-967B-8C875AA155C2}" dt="2026-07-12T05:01:10.785" v="1844" actId="403"/>
          <ac:spMkLst>
            <pc:docMk/>
            <pc:sldMk cId="3422864409" sldId="258"/>
            <ac:spMk id="8" creationId="{5C71BA5E-AA9B-08E1-D400-EF823138EC3F}"/>
          </ac:spMkLst>
        </pc:spChg>
        <pc:picChg chg="mod">
          <ac:chgData name="pauladolo984@gmail.com" userId="dc724472b5979b35" providerId="LiveId" clId="{6D3CE6DD-44B5-4816-967B-8C875AA155C2}" dt="2026-07-12T04:58:22.722" v="1740" actId="1076"/>
          <ac:picMkLst>
            <pc:docMk/>
            <pc:sldMk cId="3422864409" sldId="258"/>
            <ac:picMk id="5" creationId="{86E6696B-440E-C81A-21D8-B1AF398D7A68}"/>
          </ac:picMkLst>
        </pc:picChg>
      </pc:sldChg>
      <pc:sldChg chg="addSp delSp modSp mod setBg delAnim">
        <pc:chgData name="pauladolo984@gmail.com" userId="dc724472b5979b35" providerId="LiveId" clId="{6D3CE6DD-44B5-4816-967B-8C875AA155C2}" dt="2026-07-12T05:05:31.655" v="1884" actId="20577"/>
        <pc:sldMkLst>
          <pc:docMk/>
          <pc:sldMk cId="1667526638" sldId="259"/>
        </pc:sldMkLst>
        <pc:spChg chg="mod ord">
          <ac:chgData name="pauladolo984@gmail.com" userId="dc724472b5979b35" providerId="LiveId" clId="{6D3CE6DD-44B5-4816-967B-8C875AA155C2}" dt="2026-07-12T05:02:10.674" v="1858" actId="20577"/>
          <ac:spMkLst>
            <pc:docMk/>
            <pc:sldMk cId="1667526638" sldId="259"/>
            <ac:spMk id="2" creationId="{B10058A6-F518-3F21-E2DE-7EC05F217A5B}"/>
          </ac:spMkLst>
        </pc:spChg>
        <pc:spChg chg="add mod">
          <ac:chgData name="pauladolo984@gmail.com" userId="dc724472b5979b35" providerId="LiveId" clId="{6D3CE6DD-44B5-4816-967B-8C875AA155C2}" dt="2026-07-12T05:05:31.655" v="1884" actId="20577"/>
          <ac:spMkLst>
            <pc:docMk/>
            <pc:sldMk cId="1667526638" sldId="259"/>
            <ac:spMk id="16" creationId="{62AA4223-2529-F045-F608-6A799556E252}"/>
          </ac:spMkLst>
        </pc:spChg>
        <pc:spChg chg="add">
          <ac:chgData name="pauladolo984@gmail.com" userId="dc724472b5979b35" providerId="LiveId" clId="{6D3CE6DD-44B5-4816-967B-8C875AA155C2}" dt="2026-07-06T20:52:59.876" v="781" actId="26606"/>
          <ac:spMkLst>
            <pc:docMk/>
            <pc:sldMk cId="1667526638" sldId="259"/>
            <ac:spMk id="21" creationId="{6AD30037-67ED-4367-9BE0-45787510BF13}"/>
          </ac:spMkLst>
        </pc:spChg>
        <pc:grpChg chg="add">
          <ac:chgData name="pauladolo984@gmail.com" userId="dc724472b5979b35" providerId="LiveId" clId="{6D3CE6DD-44B5-4816-967B-8C875AA155C2}" dt="2026-07-06T20:52:59.876" v="781" actId="26606"/>
          <ac:grpSpMkLst>
            <pc:docMk/>
            <pc:sldMk cId="1667526638" sldId="259"/>
            <ac:grpSpMk id="23" creationId="{50841A4E-5BC1-44B4-83CF-D524E8AEAD64}"/>
          </ac:grpSpMkLst>
        </pc:grpChg>
        <pc:picChg chg="add mod">
          <ac:chgData name="pauladolo984@gmail.com" userId="dc724472b5979b35" providerId="LiveId" clId="{6D3CE6DD-44B5-4816-967B-8C875AA155C2}" dt="2026-07-06T20:52:59.876" v="781" actId="26606"/>
          <ac:picMkLst>
            <pc:docMk/>
            <pc:sldMk cId="1667526638" sldId="259"/>
            <ac:picMk id="14" creationId="{0891C802-DA83-0D7B-AA51-AC301500CDB2}"/>
          </ac:picMkLst>
        </pc:picChg>
      </pc:sldChg>
      <pc:sldChg chg="addSp delSp modSp mod">
        <pc:chgData name="pauladolo984@gmail.com" userId="dc724472b5979b35" providerId="LiveId" clId="{6D3CE6DD-44B5-4816-967B-8C875AA155C2}" dt="2026-07-12T05:09:19.466" v="1900" actId="404"/>
        <pc:sldMkLst>
          <pc:docMk/>
          <pc:sldMk cId="1880577194" sldId="260"/>
        </pc:sldMkLst>
        <pc:spChg chg="mod">
          <ac:chgData name="pauladolo984@gmail.com" userId="dc724472b5979b35" providerId="LiveId" clId="{6D3CE6DD-44B5-4816-967B-8C875AA155C2}" dt="2026-07-06T21:08:24.907" v="830" actId="2711"/>
          <ac:spMkLst>
            <pc:docMk/>
            <pc:sldMk cId="1880577194" sldId="260"/>
            <ac:spMk id="2" creationId="{B10058A6-F518-3F21-E2DE-7EC05F217A5B}"/>
          </ac:spMkLst>
        </pc:spChg>
        <pc:spChg chg="add mod">
          <ac:chgData name="pauladolo984@gmail.com" userId="dc724472b5979b35" providerId="LiveId" clId="{6D3CE6DD-44B5-4816-967B-8C875AA155C2}" dt="2026-07-12T05:09:19.466" v="1900" actId="404"/>
          <ac:spMkLst>
            <pc:docMk/>
            <pc:sldMk cId="1880577194" sldId="260"/>
            <ac:spMk id="7" creationId="{47243421-34E7-3434-948F-156C5F075239}"/>
          </ac:spMkLst>
        </pc:spChg>
        <pc:graphicFrameChg chg="add mod modGraphic">
          <ac:chgData name="pauladolo984@gmail.com" userId="dc724472b5979b35" providerId="LiveId" clId="{6D3CE6DD-44B5-4816-967B-8C875AA155C2}" dt="2026-07-06T21:17:15.269" v="887"/>
          <ac:graphicFrameMkLst>
            <pc:docMk/>
            <pc:sldMk cId="1880577194" sldId="260"/>
            <ac:graphicFrameMk id="12" creationId="{60B8509C-36FE-91FA-B64C-A018C23B9A28}"/>
          </ac:graphicFrameMkLst>
        </pc:graphicFrameChg>
      </pc:sldChg>
      <pc:sldChg chg="modSp mod">
        <pc:chgData name="pauladolo984@gmail.com" userId="dc724472b5979b35" providerId="LiveId" clId="{6D3CE6DD-44B5-4816-967B-8C875AA155C2}" dt="2026-07-12T05:18:38.946" v="2386" actId="20577"/>
        <pc:sldMkLst>
          <pc:docMk/>
          <pc:sldMk cId="56110857" sldId="265"/>
        </pc:sldMkLst>
        <pc:spChg chg="mod">
          <ac:chgData name="pauladolo984@gmail.com" userId="dc724472b5979b35" providerId="LiveId" clId="{6D3CE6DD-44B5-4816-967B-8C875AA155C2}" dt="2026-07-12T05:11:51.665" v="1942" actId="2711"/>
          <ac:spMkLst>
            <pc:docMk/>
            <pc:sldMk cId="56110857" sldId="265"/>
            <ac:spMk id="2" creationId="{41D492B7-E1BA-4F1E-487A-98DED85C6330}"/>
          </ac:spMkLst>
        </pc:spChg>
        <pc:spChg chg="mod">
          <ac:chgData name="pauladolo984@gmail.com" userId="dc724472b5979b35" providerId="LiveId" clId="{6D3CE6DD-44B5-4816-967B-8C875AA155C2}" dt="2026-07-12T05:18:38.946" v="2386" actId="20577"/>
          <ac:spMkLst>
            <pc:docMk/>
            <pc:sldMk cId="56110857" sldId="265"/>
            <ac:spMk id="3" creationId="{D5B334FF-ACA9-B91F-31BE-B1A77F0E50C7}"/>
          </ac:spMkLst>
        </pc:spChg>
      </pc:sldChg>
      <pc:sldChg chg="addSp delSp modSp mod setBg delAnim setClrOvrMap">
        <pc:chgData name="pauladolo984@gmail.com" userId="dc724472b5979b35" providerId="LiveId" clId="{6D3CE6DD-44B5-4816-967B-8C875AA155C2}" dt="2026-07-09T15:38:12.848" v="1591" actId="14100"/>
        <pc:sldMkLst>
          <pc:docMk/>
          <pc:sldMk cId="2533793884" sldId="311"/>
        </pc:sldMkLst>
        <pc:spChg chg="mod">
          <ac:chgData name="pauladolo984@gmail.com" userId="dc724472b5979b35" providerId="LiveId" clId="{6D3CE6DD-44B5-4816-967B-8C875AA155C2}" dt="2026-07-09T15:37:47.377" v="1583" actId="14100"/>
          <ac:spMkLst>
            <pc:docMk/>
            <pc:sldMk cId="2533793884" sldId="311"/>
            <ac:spMk id="2" creationId="{2EF814B7-F6C6-4252-976F-D8EBC8EF2D79}"/>
          </ac:spMkLst>
        </pc:spChg>
        <pc:spChg chg="add del mod">
          <ac:chgData name="pauladolo984@gmail.com" userId="dc724472b5979b35" providerId="LiveId" clId="{6D3CE6DD-44B5-4816-967B-8C875AA155C2}" dt="2026-07-09T15:38:12.848" v="1591" actId="14100"/>
          <ac:spMkLst>
            <pc:docMk/>
            <pc:sldMk cId="2533793884" sldId="311"/>
            <ac:spMk id="5" creationId="{8EC995E4-FA12-2238-645D-BFC139F125DF}"/>
          </ac:spMkLst>
        </pc:spChg>
        <pc:spChg chg="add">
          <ac:chgData name="pauladolo984@gmail.com" userId="dc724472b5979b35" providerId="LiveId" clId="{6D3CE6DD-44B5-4816-967B-8C875AA155C2}" dt="2026-07-09T15:37:25.218" v="1577" actId="26606"/>
          <ac:spMkLst>
            <pc:docMk/>
            <pc:sldMk cId="2533793884" sldId="311"/>
            <ac:spMk id="11" creationId="{2FCD9B94-D70B-4446-85E5-ACD3904289CB}"/>
          </ac:spMkLst>
        </pc:spChg>
        <pc:picChg chg="add mod">
          <ac:chgData name="pauladolo984@gmail.com" userId="dc724472b5979b35" providerId="LiveId" clId="{6D3CE6DD-44B5-4816-967B-8C875AA155C2}" dt="2026-07-09T15:37:39.953" v="1581" actId="1076"/>
          <ac:picMkLst>
            <pc:docMk/>
            <pc:sldMk cId="2533793884" sldId="311"/>
            <ac:picMk id="8" creationId="{A7B854D7-4CB4-6D3A-E59E-C708ACAFFF30}"/>
          </ac:picMkLst>
        </pc:picChg>
      </pc:sldChg>
      <pc:sldChg chg="modSp mod modAnim">
        <pc:chgData name="pauladolo984@gmail.com" userId="dc724472b5979b35" providerId="LiveId" clId="{6D3CE6DD-44B5-4816-967B-8C875AA155C2}" dt="2026-07-19T10:56:49.272" v="2996" actId="20577"/>
        <pc:sldMkLst>
          <pc:docMk/>
          <pc:sldMk cId="2569775999" sldId="323"/>
        </pc:sldMkLst>
        <pc:graphicFrameChg chg="modGraphic">
          <ac:chgData name="pauladolo984@gmail.com" userId="dc724472b5979b35" providerId="LiveId" clId="{6D3CE6DD-44B5-4816-967B-8C875AA155C2}" dt="2026-07-19T10:56:49.272" v="2996" actId="20577"/>
          <ac:graphicFrameMkLst>
            <pc:docMk/>
            <pc:sldMk cId="2569775999" sldId="323"/>
            <ac:graphicFrameMk id="4" creationId="{57E9868E-7121-E67A-D87F-5E88D4044F2D}"/>
          </ac:graphicFrameMkLst>
        </pc:graphicFrameChg>
      </pc:sldChg>
      <pc:sldChg chg="addSp delSp modSp new mod setBg modAnim">
        <pc:chgData name="pauladolo984@gmail.com" userId="dc724472b5979b35" providerId="LiveId" clId="{6D3CE6DD-44B5-4816-967B-8C875AA155C2}" dt="2026-07-07T19:08:18.050" v="1369"/>
        <pc:sldMkLst>
          <pc:docMk/>
          <pc:sldMk cId="2243091493" sldId="324"/>
        </pc:sldMkLst>
        <pc:spChg chg="mod">
          <ac:chgData name="pauladolo984@gmail.com" userId="dc724472b5979b35" providerId="LiveId" clId="{6D3CE6DD-44B5-4816-967B-8C875AA155C2}" dt="2026-07-07T18:42:08.727" v="1345" actId="26606"/>
          <ac:spMkLst>
            <pc:docMk/>
            <pc:sldMk cId="2243091493" sldId="324"/>
            <ac:spMk id="2" creationId="{3589F5FB-B0B3-2065-5DBA-4F03836EBC3A}"/>
          </ac:spMkLst>
        </pc:spChg>
        <pc:spChg chg="mod">
          <ac:chgData name="pauladolo984@gmail.com" userId="dc724472b5979b35" providerId="LiveId" clId="{6D3CE6DD-44B5-4816-967B-8C875AA155C2}" dt="2026-07-07T18:42:08.727" v="1345" actId="26606"/>
          <ac:spMkLst>
            <pc:docMk/>
            <pc:sldMk cId="2243091493" sldId="324"/>
            <ac:spMk id="3" creationId="{3339C811-EDBC-27DC-09B3-E64DDAC24DCD}"/>
          </ac:spMkLst>
        </pc:spChg>
        <pc:spChg chg="add">
          <ac:chgData name="pauladolo984@gmail.com" userId="dc724472b5979b35" providerId="LiveId" clId="{6D3CE6DD-44B5-4816-967B-8C875AA155C2}" dt="2026-07-07T18:42:08.727" v="1345" actId="26606"/>
          <ac:spMkLst>
            <pc:docMk/>
            <pc:sldMk cId="2243091493" sldId="324"/>
            <ac:spMk id="25" creationId="{6AD30037-67ED-4367-9BE0-45787510BF13}"/>
          </ac:spMkLst>
        </pc:spChg>
        <pc:grpChg chg="add">
          <ac:chgData name="pauladolo984@gmail.com" userId="dc724472b5979b35" providerId="LiveId" clId="{6D3CE6DD-44B5-4816-967B-8C875AA155C2}" dt="2026-07-07T18:42:08.727" v="1345" actId="26606"/>
          <ac:grpSpMkLst>
            <pc:docMk/>
            <pc:sldMk cId="2243091493" sldId="324"/>
            <ac:grpSpMk id="27" creationId="{50841A4E-5BC1-44B4-83CF-D524E8AEAD64}"/>
          </ac:grpSpMkLst>
        </pc:grpChg>
        <pc:picChg chg="add mod ord">
          <ac:chgData name="pauladolo984@gmail.com" userId="dc724472b5979b35" providerId="LiveId" clId="{6D3CE6DD-44B5-4816-967B-8C875AA155C2}" dt="2026-07-07T18:42:08.727" v="1345" actId="26606"/>
          <ac:picMkLst>
            <pc:docMk/>
            <pc:sldMk cId="2243091493" sldId="324"/>
            <ac:picMk id="5" creationId="{E0688F63-9F35-F026-E76C-F6B74645B1D9}"/>
          </ac:picMkLst>
        </pc:picChg>
      </pc:sldChg>
      <pc:sldChg chg="addSp delSp modSp new mod setBg setClrOvrMap">
        <pc:chgData name="pauladolo984@gmail.com" userId="dc724472b5979b35" providerId="LiveId" clId="{6D3CE6DD-44B5-4816-967B-8C875AA155C2}" dt="2026-07-07T18:33:26.498" v="1307" actId="2711"/>
        <pc:sldMkLst>
          <pc:docMk/>
          <pc:sldMk cId="3644573915" sldId="325"/>
        </pc:sldMkLst>
        <pc:spChg chg="mod">
          <ac:chgData name="pauladolo984@gmail.com" userId="dc724472b5979b35" providerId="LiveId" clId="{6D3CE6DD-44B5-4816-967B-8C875AA155C2}" dt="2026-07-07T18:33:26.498" v="1307" actId="2711"/>
          <ac:spMkLst>
            <pc:docMk/>
            <pc:sldMk cId="3644573915" sldId="325"/>
            <ac:spMk id="2" creationId="{5FBBF823-B0F9-8D87-7D62-C668EA946AA4}"/>
          </ac:spMkLst>
        </pc:spChg>
        <pc:spChg chg="add">
          <ac:chgData name="pauladolo984@gmail.com" userId="dc724472b5979b35" providerId="LiveId" clId="{6D3CE6DD-44B5-4816-967B-8C875AA155C2}" dt="2026-07-07T18:21:51.271" v="1155" actId="26606"/>
          <ac:spMkLst>
            <pc:docMk/>
            <pc:sldMk cId="3644573915" sldId="325"/>
            <ac:spMk id="9" creationId="{2FCD9B94-D70B-4446-85E5-ACD3904289CB}"/>
          </ac:spMkLst>
        </pc:spChg>
        <pc:graphicFrameChg chg="add mod modGraphic">
          <ac:chgData name="pauladolo984@gmail.com" userId="dc724472b5979b35" providerId="LiveId" clId="{6D3CE6DD-44B5-4816-967B-8C875AA155C2}" dt="2026-07-07T18:27:04.329" v="1235" actId="20577"/>
          <ac:graphicFrameMkLst>
            <pc:docMk/>
            <pc:sldMk cId="3644573915" sldId="325"/>
            <ac:graphicFrameMk id="13" creationId="{52B56D80-692F-5CC4-E94D-29785DE5AF42}"/>
          </ac:graphicFrameMkLst>
        </pc:graphicFrameChg>
        <pc:picChg chg="add">
          <ac:chgData name="pauladolo984@gmail.com" userId="dc724472b5979b35" providerId="LiveId" clId="{6D3CE6DD-44B5-4816-967B-8C875AA155C2}" dt="2026-07-07T18:21:51.271" v="1155" actId="26606"/>
          <ac:picMkLst>
            <pc:docMk/>
            <pc:sldMk cId="3644573915" sldId="325"/>
            <ac:picMk id="5" creationId="{E099E58D-B86C-8890-BE05-9645C574A181}"/>
          </ac:picMkLst>
        </pc:picChg>
        <pc:cxnChg chg="add">
          <ac:chgData name="pauladolo984@gmail.com" userId="dc724472b5979b35" providerId="LiveId" clId="{6D3CE6DD-44B5-4816-967B-8C875AA155C2}" dt="2026-07-07T18:21:51.271" v="1155" actId="26606"/>
          <ac:cxnSpMkLst>
            <pc:docMk/>
            <pc:sldMk cId="3644573915" sldId="325"/>
            <ac:cxnSpMk id="11" creationId="{3378FF8B-3743-48E1-88E3-F4CADB3DECE5}"/>
          </ac:cxnSpMkLst>
        </pc:cxnChg>
      </pc:sldChg>
      <pc:sldChg chg="addSp modSp new mod setBg modAnim setClrOvrMap">
        <pc:chgData name="pauladolo984@gmail.com" userId="dc724472b5979b35" providerId="LiveId" clId="{6D3CE6DD-44B5-4816-967B-8C875AA155C2}" dt="2026-07-12T04:51:45.675" v="1730" actId="20577"/>
        <pc:sldMkLst>
          <pc:docMk/>
          <pc:sldMk cId="1054117757" sldId="326"/>
        </pc:sldMkLst>
        <pc:spChg chg="mod">
          <ac:chgData name="pauladolo984@gmail.com" userId="dc724472b5979b35" providerId="LiveId" clId="{6D3CE6DD-44B5-4816-967B-8C875AA155C2}" dt="2026-07-12T04:40:27.582" v="1639" actId="26606"/>
          <ac:spMkLst>
            <pc:docMk/>
            <pc:sldMk cId="1054117757" sldId="326"/>
            <ac:spMk id="2" creationId="{BCE7A00C-371A-C32B-1BAC-E69E18E02C10}"/>
          </ac:spMkLst>
        </pc:spChg>
        <pc:spChg chg="mod">
          <ac:chgData name="pauladolo984@gmail.com" userId="dc724472b5979b35" providerId="LiveId" clId="{6D3CE6DD-44B5-4816-967B-8C875AA155C2}" dt="2026-07-12T04:50:38.196" v="1724" actId="403"/>
          <ac:spMkLst>
            <pc:docMk/>
            <pc:sldMk cId="1054117757" sldId="326"/>
            <ac:spMk id="3" creationId="{C98556CF-6BBF-7233-9FDF-085AB47843FC}"/>
          </ac:spMkLst>
        </pc:spChg>
        <pc:spChg chg="add mod">
          <ac:chgData name="pauladolo984@gmail.com" userId="dc724472b5979b35" providerId="LiveId" clId="{6D3CE6DD-44B5-4816-967B-8C875AA155C2}" dt="2026-07-12T04:51:45.675" v="1730" actId="20577"/>
          <ac:spMkLst>
            <pc:docMk/>
            <pc:sldMk cId="1054117757" sldId="326"/>
            <ac:spMk id="7" creationId="{4612D090-4658-1A1B-E611-606189225EDC}"/>
          </ac:spMkLst>
        </pc:spChg>
        <pc:spChg chg="add">
          <ac:chgData name="pauladolo984@gmail.com" userId="dc724472b5979b35" providerId="LiveId" clId="{6D3CE6DD-44B5-4816-967B-8C875AA155C2}" dt="2026-07-12T04:40:27.582" v="1639" actId="26606"/>
          <ac:spMkLst>
            <pc:docMk/>
            <pc:sldMk cId="1054117757" sldId="326"/>
            <ac:spMk id="10" creationId="{2FCD9B94-D70B-4446-85E5-ACD3904289CB}"/>
          </ac:spMkLst>
        </pc:spChg>
        <pc:picChg chg="add mod ord">
          <ac:chgData name="pauladolo984@gmail.com" userId="dc724472b5979b35" providerId="LiveId" clId="{6D3CE6DD-44B5-4816-967B-8C875AA155C2}" dt="2026-07-12T04:40:41.297" v="1644" actId="1076"/>
          <ac:picMkLst>
            <pc:docMk/>
            <pc:sldMk cId="1054117757" sldId="326"/>
            <ac:picMk id="5" creationId="{52559220-F0EA-D620-C8D0-916A32CFE339}"/>
          </ac:picMkLst>
        </pc:picChg>
        <pc:cxnChg chg="add">
          <ac:chgData name="pauladolo984@gmail.com" userId="dc724472b5979b35" providerId="LiveId" clId="{6D3CE6DD-44B5-4816-967B-8C875AA155C2}" dt="2026-07-12T04:40:27.582" v="1639" actId="26606"/>
          <ac:cxnSpMkLst>
            <pc:docMk/>
            <pc:sldMk cId="1054117757" sldId="326"/>
            <ac:cxnSpMk id="12" creationId="{3378FF8B-3743-48E1-88E3-F4CADB3DECE5}"/>
          </ac:cxnSpMkLst>
        </pc:cxnChg>
      </pc:sldChg>
      <pc:sldChg chg="addSp delSp modSp new mod setBg modAnim">
        <pc:chgData name="pauladolo984@gmail.com" userId="dc724472b5979b35" providerId="LiveId" clId="{6D3CE6DD-44B5-4816-967B-8C875AA155C2}" dt="2026-07-17T11:28:31.111" v="2955"/>
        <pc:sldMkLst>
          <pc:docMk/>
          <pc:sldMk cId="551732039" sldId="327"/>
        </pc:sldMkLst>
        <pc:spChg chg="mod">
          <ac:chgData name="pauladolo984@gmail.com" userId="dc724472b5979b35" providerId="LiveId" clId="{6D3CE6DD-44B5-4816-967B-8C875AA155C2}" dt="2026-07-17T11:11:34.313" v="2894" actId="26606"/>
          <ac:spMkLst>
            <pc:docMk/>
            <pc:sldMk cId="551732039" sldId="327"/>
            <ac:spMk id="2" creationId="{C1D14F4A-879F-D1F7-0D91-C6DA54CBEC42}"/>
          </ac:spMkLst>
        </pc:spChg>
        <pc:spChg chg="add mod">
          <ac:chgData name="pauladolo984@gmail.com" userId="dc724472b5979b35" providerId="LiveId" clId="{6D3CE6DD-44B5-4816-967B-8C875AA155C2}" dt="2026-07-17T11:26:38.034" v="2954" actId="20577"/>
          <ac:spMkLst>
            <pc:docMk/>
            <pc:sldMk cId="551732039" sldId="327"/>
            <ac:spMk id="12" creationId="{ADB9E3B0-0D9C-B3BF-C936-CF29E3F432F3}"/>
          </ac:spMkLst>
        </pc:spChg>
        <pc:spChg chg="add mod">
          <ac:chgData name="pauladolo984@gmail.com" userId="dc724472b5979b35" providerId="LiveId" clId="{6D3CE6DD-44B5-4816-967B-8C875AA155C2}" dt="2026-07-17T11:15:02.256" v="2907" actId="20577"/>
          <ac:spMkLst>
            <pc:docMk/>
            <pc:sldMk cId="551732039" sldId="327"/>
            <ac:spMk id="20" creationId="{664B894B-3032-D1F4-E15E-F66F4BB28799}"/>
          </ac:spMkLst>
        </pc:spChg>
        <pc:spChg chg="add">
          <ac:chgData name="pauladolo984@gmail.com" userId="dc724472b5979b35" providerId="LiveId" clId="{6D3CE6DD-44B5-4816-967B-8C875AA155C2}" dt="2026-07-17T11:11:34.313" v="2894" actId="26606"/>
          <ac:spMkLst>
            <pc:docMk/>
            <pc:sldMk cId="551732039" sldId="327"/>
            <ac:spMk id="44" creationId="{95EB70E6-8CEF-49A9-904F-610520960B94}"/>
          </ac:spMkLst>
        </pc:spChg>
        <pc:grpChg chg="add">
          <ac:chgData name="pauladolo984@gmail.com" userId="dc724472b5979b35" providerId="LiveId" clId="{6D3CE6DD-44B5-4816-967B-8C875AA155C2}" dt="2026-07-17T11:11:34.313" v="2894" actId="26606"/>
          <ac:grpSpMkLst>
            <pc:docMk/>
            <pc:sldMk cId="551732039" sldId="327"/>
            <ac:grpSpMk id="46" creationId="{F0D1AD2B-2CDC-448B-8B9C-4C75F948A13A}"/>
          </ac:grpSpMkLst>
        </pc:grpChg>
        <pc:picChg chg="add">
          <ac:chgData name="pauladolo984@gmail.com" userId="dc724472b5979b35" providerId="LiveId" clId="{6D3CE6DD-44B5-4816-967B-8C875AA155C2}" dt="2026-07-17T11:11:34.313" v="2894" actId="26606"/>
          <ac:picMkLst>
            <pc:docMk/>
            <pc:sldMk cId="551732039" sldId="327"/>
            <ac:picMk id="41" creationId="{D167FDA2-9076-AC97-1CC5-0C057DE851EB}"/>
          </ac:picMkLst>
        </pc:picChg>
      </pc:sldChg>
      <pc:sldChg chg="addSp modSp new mod setBg">
        <pc:chgData name="pauladolo984@gmail.com" userId="dc724472b5979b35" providerId="LiveId" clId="{6D3CE6DD-44B5-4816-967B-8C875AA155C2}" dt="2026-07-07T18:13:34.768" v="1129" actId="5793"/>
        <pc:sldMkLst>
          <pc:docMk/>
          <pc:sldMk cId="1244784930" sldId="328"/>
        </pc:sldMkLst>
        <pc:spChg chg="mod">
          <ac:chgData name="pauladolo984@gmail.com" userId="dc724472b5979b35" providerId="LiveId" clId="{6D3CE6DD-44B5-4816-967B-8C875AA155C2}" dt="2026-07-06T21:30:48.315" v="1107" actId="26606"/>
          <ac:spMkLst>
            <pc:docMk/>
            <pc:sldMk cId="1244784930" sldId="328"/>
            <ac:spMk id="2" creationId="{7901904A-EB5B-BBA8-43F3-9E4401DD945A}"/>
          </ac:spMkLst>
        </pc:spChg>
        <pc:spChg chg="mod">
          <ac:chgData name="pauladolo984@gmail.com" userId="dc724472b5979b35" providerId="LiveId" clId="{6D3CE6DD-44B5-4816-967B-8C875AA155C2}" dt="2026-07-07T18:13:34.768" v="1129" actId="5793"/>
          <ac:spMkLst>
            <pc:docMk/>
            <pc:sldMk cId="1244784930" sldId="328"/>
            <ac:spMk id="3" creationId="{87E809E4-4AEB-C0E0-17C1-CB44E839DF1E}"/>
          </ac:spMkLst>
        </pc:spChg>
        <pc:spChg chg="add">
          <ac:chgData name="pauladolo984@gmail.com" userId="dc724472b5979b35" providerId="LiveId" clId="{6D3CE6DD-44B5-4816-967B-8C875AA155C2}" dt="2026-07-06T21:30:48.315" v="1107" actId="26606"/>
          <ac:spMkLst>
            <pc:docMk/>
            <pc:sldMk cId="1244784930" sldId="328"/>
            <ac:spMk id="18" creationId="{63A60C88-7443-4827-9241-5019758CB4F0}"/>
          </ac:spMkLst>
        </pc:spChg>
        <pc:grpChg chg="add">
          <ac:chgData name="pauladolo984@gmail.com" userId="dc724472b5979b35" providerId="LiveId" clId="{6D3CE6DD-44B5-4816-967B-8C875AA155C2}" dt="2026-07-06T21:30:48.315" v="1107" actId="26606"/>
          <ac:grpSpMkLst>
            <pc:docMk/>
            <pc:sldMk cId="1244784930" sldId="328"/>
            <ac:grpSpMk id="10" creationId="{DF8D5C46-63E5-40C5-A208-4B2189FA1032}"/>
          </ac:grpSpMkLst>
        </pc:grpChg>
        <pc:picChg chg="add mod">
          <ac:chgData name="pauladolo984@gmail.com" userId="dc724472b5979b35" providerId="LiveId" clId="{6D3CE6DD-44B5-4816-967B-8C875AA155C2}" dt="2026-07-06T21:30:48.315" v="1107" actId="26606"/>
          <ac:picMkLst>
            <pc:docMk/>
            <pc:sldMk cId="1244784930" sldId="328"/>
            <ac:picMk id="5" creationId="{A398835B-CA6B-5BAE-3866-16EBC420918A}"/>
          </ac:picMkLst>
        </pc:picChg>
      </pc:sldChg>
      <pc:sldChg chg="addSp delSp modSp new mod modAnim">
        <pc:chgData name="pauladolo984@gmail.com" userId="dc724472b5979b35" providerId="LiveId" clId="{6D3CE6DD-44B5-4816-967B-8C875AA155C2}" dt="2026-07-07T19:08:49.524" v="1371"/>
        <pc:sldMkLst>
          <pc:docMk/>
          <pc:sldMk cId="2486172382" sldId="329"/>
        </pc:sldMkLst>
        <pc:spChg chg="mod">
          <ac:chgData name="pauladolo984@gmail.com" userId="dc724472b5979b35" providerId="LiveId" clId="{6D3CE6DD-44B5-4816-967B-8C875AA155C2}" dt="2026-07-07T18:28:45.095" v="1242" actId="20577"/>
          <ac:spMkLst>
            <pc:docMk/>
            <pc:sldMk cId="2486172382" sldId="329"/>
            <ac:spMk id="2" creationId="{D6F51658-1036-629B-5C23-F8958DF079BC}"/>
          </ac:spMkLst>
        </pc:spChg>
        <pc:graphicFrameChg chg="add">
          <ac:chgData name="pauladolo984@gmail.com" userId="dc724472b5979b35" providerId="LiveId" clId="{6D3CE6DD-44B5-4816-967B-8C875AA155C2}" dt="2026-07-07T18:30:45.890" v="1271" actId="26606"/>
          <ac:graphicFrameMkLst>
            <pc:docMk/>
            <pc:sldMk cId="2486172382" sldId="329"/>
            <ac:graphicFrameMk id="5" creationId="{4496F0DD-1BFE-83C6-A064-3635B5BBE141}"/>
          </ac:graphicFrameMkLst>
        </pc:graphicFrameChg>
      </pc:sldChg>
      <pc:sldChg chg="addSp modSp new mod setBg setClrOvrMap">
        <pc:chgData name="pauladolo984@gmail.com" userId="dc724472b5979b35" providerId="LiveId" clId="{6D3CE6DD-44B5-4816-967B-8C875AA155C2}" dt="2026-07-07T18:38:56.900" v="1344" actId="26606"/>
        <pc:sldMkLst>
          <pc:docMk/>
          <pc:sldMk cId="3154921370" sldId="330"/>
        </pc:sldMkLst>
        <pc:spChg chg="mod">
          <ac:chgData name="pauladolo984@gmail.com" userId="dc724472b5979b35" providerId="LiveId" clId="{6D3CE6DD-44B5-4816-967B-8C875AA155C2}" dt="2026-07-07T18:38:56.900" v="1344" actId="26606"/>
          <ac:spMkLst>
            <pc:docMk/>
            <pc:sldMk cId="3154921370" sldId="330"/>
            <ac:spMk id="2" creationId="{446D60E4-953E-B4E1-50C5-EB793547DB4B}"/>
          </ac:spMkLst>
        </pc:spChg>
        <pc:spChg chg="mod">
          <ac:chgData name="pauladolo984@gmail.com" userId="dc724472b5979b35" providerId="LiveId" clId="{6D3CE6DD-44B5-4816-967B-8C875AA155C2}" dt="2026-07-07T18:38:56.900" v="1344" actId="26606"/>
          <ac:spMkLst>
            <pc:docMk/>
            <pc:sldMk cId="3154921370" sldId="330"/>
            <ac:spMk id="3" creationId="{788D16F9-18DC-FD99-CFFC-A2ECE76FD7A2}"/>
          </ac:spMkLst>
        </pc:spChg>
        <pc:spChg chg="add">
          <ac:chgData name="pauladolo984@gmail.com" userId="dc724472b5979b35" providerId="LiveId" clId="{6D3CE6DD-44B5-4816-967B-8C875AA155C2}" dt="2026-07-07T18:38:56.900" v="1344" actId="26606"/>
          <ac:spMkLst>
            <pc:docMk/>
            <pc:sldMk cId="3154921370" sldId="330"/>
            <ac:spMk id="10" creationId="{2FCD9B94-D70B-4446-85E5-ACD3904289CB}"/>
          </ac:spMkLst>
        </pc:spChg>
        <pc:picChg chg="add mod ord">
          <ac:chgData name="pauladolo984@gmail.com" userId="dc724472b5979b35" providerId="LiveId" clId="{6D3CE6DD-44B5-4816-967B-8C875AA155C2}" dt="2026-07-07T18:38:56.900" v="1344" actId="26606"/>
          <ac:picMkLst>
            <pc:docMk/>
            <pc:sldMk cId="3154921370" sldId="330"/>
            <ac:picMk id="5" creationId="{5CA618B3-419F-7D49-125C-A2EE341CC327}"/>
          </ac:picMkLst>
        </pc:picChg>
      </pc:sldChg>
      <pc:sldChg chg="addSp delSp modSp new mod ord setBg modAnim setClrOvrMap">
        <pc:chgData name="pauladolo984@gmail.com" userId="dc724472b5979b35" providerId="LiveId" clId="{6D3CE6DD-44B5-4816-967B-8C875AA155C2}" dt="2026-07-12T05:06:12.877" v="1886" actId="1076"/>
        <pc:sldMkLst>
          <pc:docMk/>
          <pc:sldMk cId="1193174062" sldId="331"/>
        </pc:sldMkLst>
        <pc:spChg chg="mod">
          <ac:chgData name="pauladolo984@gmail.com" userId="dc724472b5979b35" providerId="LiveId" clId="{6D3CE6DD-44B5-4816-967B-8C875AA155C2}" dt="2026-07-12T05:06:12.877" v="1886" actId="1076"/>
          <ac:spMkLst>
            <pc:docMk/>
            <pc:sldMk cId="1193174062" sldId="331"/>
            <ac:spMk id="2" creationId="{E31F6FC7-7722-5D88-AC22-31F05B96FD83}"/>
          </ac:spMkLst>
        </pc:spChg>
        <pc:spChg chg="mod">
          <ac:chgData name="pauladolo984@gmail.com" userId="dc724472b5979b35" providerId="LiveId" clId="{6D3CE6DD-44B5-4816-967B-8C875AA155C2}" dt="2026-07-09T15:26:33.745" v="1497" actId="26606"/>
          <ac:spMkLst>
            <pc:docMk/>
            <pc:sldMk cId="1193174062" sldId="331"/>
            <ac:spMk id="3" creationId="{73B4FDD0-27E2-3939-266E-4351ED96EBB0}"/>
          </ac:spMkLst>
        </pc:spChg>
        <pc:spChg chg="add mod">
          <ac:chgData name="pauladolo984@gmail.com" userId="dc724472b5979b35" providerId="LiveId" clId="{6D3CE6DD-44B5-4816-967B-8C875AA155C2}" dt="2026-07-09T15:27:08.957" v="1503" actId="404"/>
          <ac:spMkLst>
            <pc:docMk/>
            <pc:sldMk cId="1193174062" sldId="331"/>
            <ac:spMk id="9" creationId="{6C70DEE0-640A-34B8-8C2F-6888C3A4AA14}"/>
          </ac:spMkLst>
        </pc:spChg>
        <pc:picChg chg="add mod ord">
          <ac:chgData name="pauladolo984@gmail.com" userId="dc724472b5979b35" providerId="LiveId" clId="{6D3CE6DD-44B5-4816-967B-8C875AA155C2}" dt="2026-07-09T15:26:33.745" v="1497" actId="26606"/>
          <ac:picMkLst>
            <pc:docMk/>
            <pc:sldMk cId="1193174062" sldId="331"/>
            <ac:picMk id="7" creationId="{A6EB59C1-DA35-9961-7052-48F83ADFB4A5}"/>
          </ac:picMkLst>
        </pc:picChg>
      </pc:sldChg>
      <pc:sldChg chg="addSp modSp new mod setBg">
        <pc:chgData name="pauladolo984@gmail.com" userId="dc724472b5979b35" providerId="LiveId" clId="{6D3CE6DD-44B5-4816-967B-8C875AA155C2}" dt="2026-07-12T05:08:15.571" v="1899" actId="1076"/>
        <pc:sldMkLst>
          <pc:docMk/>
          <pc:sldMk cId="3277330436" sldId="332"/>
        </pc:sldMkLst>
        <pc:spChg chg="mod">
          <ac:chgData name="pauladolo984@gmail.com" userId="dc724472b5979b35" providerId="LiveId" clId="{6D3CE6DD-44B5-4816-967B-8C875AA155C2}" dt="2026-07-12T05:06:45.366" v="1888" actId="404"/>
          <ac:spMkLst>
            <pc:docMk/>
            <pc:sldMk cId="3277330436" sldId="332"/>
            <ac:spMk id="2" creationId="{13AED358-2136-88C4-9D8F-95BC96C19FA1}"/>
          </ac:spMkLst>
        </pc:spChg>
        <pc:spChg chg="mod">
          <ac:chgData name="pauladolo984@gmail.com" userId="dc724472b5979b35" providerId="LiveId" clId="{6D3CE6DD-44B5-4816-967B-8C875AA155C2}" dt="2026-07-12T05:08:05.875" v="1898" actId="1076"/>
          <ac:spMkLst>
            <pc:docMk/>
            <pc:sldMk cId="3277330436" sldId="332"/>
            <ac:spMk id="3" creationId="{B57085C8-34A8-7553-CA08-672FA8D2E236}"/>
          </ac:spMkLst>
        </pc:spChg>
        <pc:picChg chg="add mod">
          <ac:chgData name="pauladolo984@gmail.com" userId="dc724472b5979b35" providerId="LiveId" clId="{6D3CE6DD-44B5-4816-967B-8C875AA155C2}" dt="2026-07-12T05:08:15.571" v="1899" actId="1076"/>
          <ac:picMkLst>
            <pc:docMk/>
            <pc:sldMk cId="3277330436" sldId="332"/>
            <ac:picMk id="5" creationId="{62A21D46-EEDB-B749-D090-71287979C265}"/>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66CD2A-77A9-4DC7-8DB0-DD5627EDC843}" type="doc">
      <dgm:prSet loTypeId="urn:microsoft.com/office/officeart/2005/8/layout/vList3" loCatId="list" qsTypeId="urn:microsoft.com/office/officeart/2005/8/quickstyle/simple1" qsCatId="simple" csTypeId="urn:microsoft.com/office/officeart/2005/8/colors/accent1_1" csCatId="accent1" phldr="1"/>
      <dgm:spPr/>
      <dgm:t>
        <a:bodyPr/>
        <a:lstStyle/>
        <a:p>
          <a:endParaRPr lang="en-GB"/>
        </a:p>
      </dgm:t>
    </dgm:pt>
    <dgm:pt modelId="{8B103BA3-8CB2-430E-82EA-4DD3696D8654}">
      <dgm:prSet phldrT="[Text]" phldr="0"/>
      <dgm:spPr/>
      <dgm:t>
        <a:bodyPr/>
        <a:lstStyle/>
        <a:p>
          <a:r>
            <a:rPr lang="en-GB" dirty="0"/>
            <a:t>COMMUNICATION BARRIER </a:t>
          </a:r>
        </a:p>
      </dgm:t>
    </dgm:pt>
    <dgm:pt modelId="{156C4CE8-4AB0-4128-9B88-5391AC283678}" type="parTrans" cxnId="{67768DC5-4C63-46F7-A2F6-DEC12E6637AA}">
      <dgm:prSet/>
      <dgm:spPr/>
      <dgm:t>
        <a:bodyPr/>
        <a:lstStyle/>
        <a:p>
          <a:endParaRPr lang="en-GB"/>
        </a:p>
      </dgm:t>
    </dgm:pt>
    <dgm:pt modelId="{DA3DA301-C4AE-4B97-A98F-89CFCAFB3FDD}" type="sibTrans" cxnId="{67768DC5-4C63-46F7-A2F6-DEC12E6637AA}">
      <dgm:prSet/>
      <dgm:spPr/>
      <dgm:t>
        <a:bodyPr/>
        <a:lstStyle/>
        <a:p>
          <a:endParaRPr lang="en-GB"/>
        </a:p>
      </dgm:t>
    </dgm:pt>
    <dgm:pt modelId="{940C5EC8-3ED5-45A7-9942-46F163A56D42}">
      <dgm:prSet phldrT="[Text]" phldr="0"/>
      <dgm:spPr/>
      <dgm:t>
        <a:bodyPr/>
        <a:lstStyle/>
        <a:p>
          <a:r>
            <a:rPr lang="en-GB" dirty="0"/>
            <a:t>INTRODUCTION</a:t>
          </a:r>
        </a:p>
      </dgm:t>
    </dgm:pt>
    <dgm:pt modelId="{9691D16B-C4DC-4CCC-BDB8-1F131E54FD39}" type="parTrans" cxnId="{A63E527E-FEB0-4C65-ABD3-F1CC9F4EB25D}">
      <dgm:prSet/>
      <dgm:spPr/>
      <dgm:t>
        <a:bodyPr/>
        <a:lstStyle/>
        <a:p>
          <a:endParaRPr lang="en-GB"/>
        </a:p>
      </dgm:t>
    </dgm:pt>
    <dgm:pt modelId="{20396B83-F34D-45C3-9644-C3325263F429}" type="sibTrans" cxnId="{A63E527E-FEB0-4C65-ABD3-F1CC9F4EB25D}">
      <dgm:prSet/>
      <dgm:spPr/>
      <dgm:t>
        <a:bodyPr/>
        <a:lstStyle/>
        <a:p>
          <a:endParaRPr lang="en-GB"/>
        </a:p>
      </dgm:t>
    </dgm:pt>
    <dgm:pt modelId="{A7A661AD-E290-4B61-8923-19831BE696E4}">
      <dgm:prSet phldrT="[Text]" phldr="0"/>
      <dgm:spPr/>
      <dgm:t>
        <a:bodyPr/>
        <a:lstStyle/>
        <a:p>
          <a:r>
            <a:rPr lang="en-GB" dirty="0"/>
            <a:t>THEORETICAL FRAMEWORK </a:t>
          </a:r>
        </a:p>
      </dgm:t>
    </dgm:pt>
    <dgm:pt modelId="{66ACC351-5378-48FB-9AC0-B601B428CFE0}" type="parTrans" cxnId="{3A198EC8-B567-4CEE-815D-A4E40267B00A}">
      <dgm:prSet/>
      <dgm:spPr/>
      <dgm:t>
        <a:bodyPr/>
        <a:lstStyle/>
        <a:p>
          <a:endParaRPr lang="en-GB"/>
        </a:p>
      </dgm:t>
    </dgm:pt>
    <dgm:pt modelId="{15EA1287-837A-48FC-AD05-124278983687}" type="sibTrans" cxnId="{3A198EC8-B567-4CEE-815D-A4E40267B00A}">
      <dgm:prSet/>
      <dgm:spPr/>
      <dgm:t>
        <a:bodyPr/>
        <a:lstStyle/>
        <a:p>
          <a:endParaRPr lang="en-GB"/>
        </a:p>
      </dgm:t>
    </dgm:pt>
    <dgm:pt modelId="{2AFAA692-C3F6-4F86-B3CA-50107F0498A8}">
      <dgm:prSet phldrT="[Text]" phldr="0"/>
      <dgm:spPr/>
      <dgm:t>
        <a:bodyPr/>
        <a:lstStyle/>
        <a:p>
          <a:r>
            <a:rPr lang="en-GB" dirty="0"/>
            <a:t>STRATEGIES TO OVERCOME </a:t>
          </a:r>
        </a:p>
      </dgm:t>
    </dgm:pt>
    <dgm:pt modelId="{AA9FE0E9-9600-4998-9E26-EE589716C9AD}" type="parTrans" cxnId="{E74F7B88-5E62-44C9-B794-A5618D623861}">
      <dgm:prSet/>
      <dgm:spPr/>
      <dgm:t>
        <a:bodyPr/>
        <a:lstStyle/>
        <a:p>
          <a:endParaRPr lang="en-GB"/>
        </a:p>
      </dgm:t>
    </dgm:pt>
    <dgm:pt modelId="{6F99601F-64F1-40C2-8F35-BCE4B3C407DE}" type="sibTrans" cxnId="{E74F7B88-5E62-44C9-B794-A5618D623861}">
      <dgm:prSet/>
      <dgm:spPr/>
      <dgm:t>
        <a:bodyPr/>
        <a:lstStyle/>
        <a:p>
          <a:endParaRPr lang="en-GB"/>
        </a:p>
      </dgm:t>
    </dgm:pt>
    <dgm:pt modelId="{2FED25C8-F099-405D-8C21-E21D7462B170}">
      <dgm:prSet phldrT="[Text]" phldr="0"/>
      <dgm:spPr/>
      <dgm:t>
        <a:bodyPr/>
        <a:lstStyle/>
        <a:p>
          <a:r>
            <a:rPr lang="en-GB" dirty="0"/>
            <a:t>CASE STUDY   </a:t>
          </a:r>
        </a:p>
      </dgm:t>
    </dgm:pt>
    <dgm:pt modelId="{2F0F3376-F894-4B51-B204-E865C2F41823}" type="sibTrans" cxnId="{40F961D8-D976-4143-BC48-BFC9A77D2B98}">
      <dgm:prSet/>
      <dgm:spPr/>
      <dgm:t>
        <a:bodyPr/>
        <a:lstStyle/>
        <a:p>
          <a:endParaRPr lang="en-GB"/>
        </a:p>
      </dgm:t>
    </dgm:pt>
    <dgm:pt modelId="{32502C0A-36B1-466F-BC22-D0EAB46AEFA1}" type="parTrans" cxnId="{40F961D8-D976-4143-BC48-BFC9A77D2B98}">
      <dgm:prSet/>
      <dgm:spPr/>
      <dgm:t>
        <a:bodyPr/>
        <a:lstStyle/>
        <a:p>
          <a:endParaRPr lang="en-GB"/>
        </a:p>
      </dgm:t>
    </dgm:pt>
    <dgm:pt modelId="{B5069440-EEA9-4CA2-945D-455BA667AE46}" type="pres">
      <dgm:prSet presAssocID="{0866CD2A-77A9-4DC7-8DB0-DD5627EDC843}" presName="linearFlow" presStyleCnt="0">
        <dgm:presLayoutVars>
          <dgm:dir/>
          <dgm:resizeHandles val="exact"/>
        </dgm:presLayoutVars>
      </dgm:prSet>
      <dgm:spPr/>
    </dgm:pt>
    <dgm:pt modelId="{10DE712D-E1CB-45D5-BE46-873915F6EA88}" type="pres">
      <dgm:prSet presAssocID="{940C5EC8-3ED5-45A7-9942-46F163A56D42}" presName="composite" presStyleCnt="0"/>
      <dgm:spPr/>
    </dgm:pt>
    <dgm:pt modelId="{8825C34A-6C32-4C2C-829C-3380B6E8C07F}" type="pres">
      <dgm:prSet presAssocID="{940C5EC8-3ED5-45A7-9942-46F163A56D42}" presName="imgShp" presStyleLbl="fgImgPlace1" presStyleIdx="0" presStyleCnt="5" custLinFactNeighborX="3043" custLinFactNeighborY="14544"/>
      <dgm:spPr>
        <a:blipFill>
          <a:blip xmlns:r="http://schemas.openxmlformats.org/officeDocument/2006/relationships">
            <a:extLst>
              <a:ext uri="{96DAC541-7B7A-43D3-8B79-37D633B846F1}">
                <asvg:svgBlip xmlns:asvg="http://schemas.microsoft.com/office/drawing/2016/SVG/main" r:embed="rId1"/>
              </a:ext>
            </a:extLst>
          </a:blip>
          <a:srcRect/>
          <a:stretch>
            <a:fillRect/>
          </a:stretch>
        </a:blipFill>
      </dgm:spPr>
      <dgm:extLst>
        <a:ext uri="{E40237B7-FDA0-4F09-8148-C483321AD2D9}">
          <dgm14:cNvPr xmlns:dgm14="http://schemas.microsoft.com/office/drawing/2010/diagram" id="0" name="" descr="User with solid fill"/>
        </a:ext>
      </dgm:extLst>
    </dgm:pt>
    <dgm:pt modelId="{57B7A035-5BDD-45AA-A1FD-DFC1B01666E1}" type="pres">
      <dgm:prSet presAssocID="{940C5EC8-3ED5-45A7-9942-46F163A56D42}" presName="txShp" presStyleLbl="node1" presStyleIdx="0" presStyleCnt="5" custLinFactNeighborX="2376" custLinFactNeighborY="19748">
        <dgm:presLayoutVars>
          <dgm:bulletEnabled val="1"/>
        </dgm:presLayoutVars>
      </dgm:prSet>
      <dgm:spPr/>
    </dgm:pt>
    <dgm:pt modelId="{7EC0ACCB-F8EB-4600-B3F0-00F939502399}" type="pres">
      <dgm:prSet presAssocID="{20396B83-F34D-45C3-9644-C3325263F429}" presName="spacing" presStyleCnt="0"/>
      <dgm:spPr/>
    </dgm:pt>
    <dgm:pt modelId="{857E3D70-4954-4654-A81A-33F598E87775}" type="pres">
      <dgm:prSet presAssocID="{A7A661AD-E290-4B61-8923-19831BE696E4}" presName="composite" presStyleCnt="0"/>
      <dgm:spPr/>
    </dgm:pt>
    <dgm:pt modelId="{B214D4E6-499F-40A1-9981-0E34F4628068}" type="pres">
      <dgm:prSet presAssocID="{A7A661AD-E290-4B61-8923-19831BE696E4}" presName="imgShp" presStyleLbl="fgImgPlace1" presStyleIdx="1" presStyleCnt="5" custLinFactNeighborX="3043" custLinFactNeighborY="10757"/>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Arrow circle with solid fill"/>
        </a:ext>
      </dgm:extLst>
    </dgm:pt>
    <dgm:pt modelId="{64E818EE-C29A-47E2-A75B-31095C8978C4}" type="pres">
      <dgm:prSet presAssocID="{A7A661AD-E290-4B61-8923-19831BE696E4}" presName="txShp" presStyleLbl="node1" presStyleIdx="1" presStyleCnt="5" custLinFactY="100000" custLinFactNeighborX="2376" custLinFactNeighborY="158299">
        <dgm:presLayoutVars>
          <dgm:bulletEnabled val="1"/>
        </dgm:presLayoutVars>
      </dgm:prSet>
      <dgm:spPr/>
    </dgm:pt>
    <dgm:pt modelId="{7B91323B-213D-4DC7-A35A-C3E69A6DBFD0}" type="pres">
      <dgm:prSet presAssocID="{15EA1287-837A-48FC-AD05-124278983687}" presName="spacing" presStyleCnt="0"/>
      <dgm:spPr/>
    </dgm:pt>
    <dgm:pt modelId="{208DC44A-4A4E-47FD-ABF7-5B1B477E6BF2}" type="pres">
      <dgm:prSet presAssocID="{8B103BA3-8CB2-430E-82EA-4DD3696D8654}" presName="composite" presStyleCnt="0"/>
      <dgm:spPr/>
    </dgm:pt>
    <dgm:pt modelId="{822E1F07-1F4E-4606-A0BC-E47D17B18754}" type="pres">
      <dgm:prSet presAssocID="{8B103BA3-8CB2-430E-82EA-4DD3696D8654}" presName="imgShp" presStyleLbl="fgImgPlace1" presStyleIdx="2" presStyleCnt="5"/>
      <dgm:spPr>
        <a:blipFill>
          <a:blip xmlns:r="http://schemas.openxmlformats.org/officeDocument/2006/relationships">
            <a:extLst>
              <a:ext uri="{96DAC541-7B7A-43D3-8B79-37D633B846F1}">
                <asvg:svgBlip xmlns:asvg="http://schemas.microsoft.com/office/drawing/2016/SVG/main" r:embed="rId3"/>
              </a:ext>
            </a:extLst>
          </a:blip>
          <a:srcRect/>
          <a:stretch>
            <a:fillRect/>
          </a:stretch>
        </a:blipFill>
      </dgm:spPr>
      <dgm:extLst>
        <a:ext uri="{E40237B7-FDA0-4F09-8148-C483321AD2D9}">
          <dgm14:cNvPr xmlns:dgm14="http://schemas.microsoft.com/office/drawing/2010/diagram" id="0" name="" descr="Users with solid fill"/>
        </a:ext>
      </dgm:extLst>
    </dgm:pt>
    <dgm:pt modelId="{1C7C5AE2-6819-44A6-9CBC-C12451FA532B}" type="pres">
      <dgm:prSet presAssocID="{8B103BA3-8CB2-430E-82EA-4DD3696D8654}" presName="txShp" presStyleLbl="node1" presStyleIdx="2" presStyleCnt="5" custLinFactNeighborX="2376" custLinFactNeighborY="-1766">
        <dgm:presLayoutVars>
          <dgm:bulletEnabled val="1"/>
        </dgm:presLayoutVars>
      </dgm:prSet>
      <dgm:spPr/>
    </dgm:pt>
    <dgm:pt modelId="{CF2CF3D8-F3EE-4A18-AC42-3B44126E2C40}" type="pres">
      <dgm:prSet presAssocID="{DA3DA301-C4AE-4B97-A98F-89CFCAFB3FDD}" presName="spacing" presStyleCnt="0"/>
      <dgm:spPr/>
    </dgm:pt>
    <dgm:pt modelId="{A55DB6ED-BE47-40E2-AEB1-9F94E44B85D1}" type="pres">
      <dgm:prSet presAssocID="{2FED25C8-F099-405D-8C21-E21D7462B170}" presName="composite" presStyleCnt="0"/>
      <dgm:spPr/>
    </dgm:pt>
    <dgm:pt modelId="{7C2B811F-BE32-4010-B1A3-5C3D9EE919A2}" type="pres">
      <dgm:prSet presAssocID="{2FED25C8-F099-405D-8C21-E21D7462B170}" presName="imgShp" presStyleLbl="fgImgPlace1" presStyleIdx="3" presStyleCnt="5"/>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Asian Temple with solid fill"/>
        </a:ext>
      </dgm:extLst>
    </dgm:pt>
    <dgm:pt modelId="{AFC89A53-D79F-4D01-A4DE-1BA62BDA76A8}" type="pres">
      <dgm:prSet presAssocID="{2FED25C8-F099-405D-8C21-E21D7462B170}" presName="txShp" presStyleLbl="node1" presStyleIdx="3" presStyleCnt="5" custLinFactY="-100000" custLinFactNeighborX="3889" custLinFactNeighborY="-148944">
        <dgm:presLayoutVars>
          <dgm:bulletEnabled val="1"/>
        </dgm:presLayoutVars>
      </dgm:prSet>
      <dgm:spPr/>
    </dgm:pt>
    <dgm:pt modelId="{1BE2AF51-4668-424A-8F9B-CDA3388BF060}" type="pres">
      <dgm:prSet presAssocID="{2F0F3376-F894-4B51-B204-E865C2F41823}" presName="spacing" presStyleCnt="0"/>
      <dgm:spPr/>
    </dgm:pt>
    <dgm:pt modelId="{3A7A05F2-DFD7-48F6-ABD7-AB301A16CDAE}" type="pres">
      <dgm:prSet presAssocID="{2AFAA692-C3F6-4F86-B3CA-50107F0498A8}" presName="composite" presStyleCnt="0"/>
      <dgm:spPr/>
    </dgm:pt>
    <dgm:pt modelId="{FBAB0B4F-37E1-4E7E-8493-EEC9CE2FCD4E}" type="pres">
      <dgm:prSet presAssocID="{2AFAA692-C3F6-4F86-B3CA-50107F0498A8}" presName="imgShp" presStyleLbl="fgImgPlace1" presStyleIdx="4" presStyleCnt="5"/>
      <dgm:spPr>
        <a:blipFill>
          <a:blip xmlns:r="http://schemas.openxmlformats.org/officeDocument/2006/relationships">
            <a:extLst>
              <a:ext uri="{96DAC541-7B7A-43D3-8B79-37D633B846F1}">
                <asvg:svgBlip xmlns:asvg="http://schemas.microsoft.com/office/drawing/2016/SVG/main" r:embed="rId5"/>
              </a:ext>
            </a:extLst>
          </a:blip>
          <a:srcRect/>
          <a:stretch>
            <a:fillRect/>
          </a:stretch>
        </a:blipFill>
      </dgm:spPr>
      <dgm:extLst>
        <a:ext uri="{E40237B7-FDA0-4F09-8148-C483321AD2D9}">
          <dgm14:cNvPr xmlns:dgm14="http://schemas.microsoft.com/office/drawing/2010/diagram" id="0" name="" descr="Smiling with hearts face outline with solid fill"/>
        </a:ext>
      </dgm:extLst>
    </dgm:pt>
    <dgm:pt modelId="{7943378C-FD58-45CA-920B-B6BA61F9057E}" type="pres">
      <dgm:prSet presAssocID="{2AFAA692-C3F6-4F86-B3CA-50107F0498A8}" presName="txShp" presStyleLbl="node1" presStyleIdx="4" presStyleCnt="5" custLinFactNeighborX="2376" custLinFactNeighborY="-321">
        <dgm:presLayoutVars>
          <dgm:bulletEnabled val="1"/>
        </dgm:presLayoutVars>
      </dgm:prSet>
      <dgm:spPr/>
    </dgm:pt>
  </dgm:ptLst>
  <dgm:cxnLst>
    <dgm:cxn modelId="{B68E9F24-D922-484A-B611-A17140CFC05B}" type="presOf" srcId="{2FED25C8-F099-405D-8C21-E21D7462B170}" destId="{AFC89A53-D79F-4D01-A4DE-1BA62BDA76A8}" srcOrd="0" destOrd="0" presId="urn:microsoft.com/office/officeart/2005/8/layout/vList3"/>
    <dgm:cxn modelId="{BF53D13F-8934-4439-A231-CA9F4744B3BD}" type="presOf" srcId="{8B103BA3-8CB2-430E-82EA-4DD3696D8654}" destId="{1C7C5AE2-6819-44A6-9CBC-C12451FA532B}" srcOrd="0" destOrd="0" presId="urn:microsoft.com/office/officeart/2005/8/layout/vList3"/>
    <dgm:cxn modelId="{35906E44-53C1-41BD-88F6-21801C5F0D5F}" type="presOf" srcId="{A7A661AD-E290-4B61-8923-19831BE696E4}" destId="{64E818EE-C29A-47E2-A75B-31095C8978C4}" srcOrd="0" destOrd="0" presId="urn:microsoft.com/office/officeart/2005/8/layout/vList3"/>
    <dgm:cxn modelId="{DBB3F76B-4678-4A7A-BF6C-93EC00F39B81}" type="presOf" srcId="{0866CD2A-77A9-4DC7-8DB0-DD5627EDC843}" destId="{B5069440-EEA9-4CA2-945D-455BA667AE46}" srcOrd="0" destOrd="0" presId="urn:microsoft.com/office/officeart/2005/8/layout/vList3"/>
    <dgm:cxn modelId="{A63E527E-FEB0-4C65-ABD3-F1CC9F4EB25D}" srcId="{0866CD2A-77A9-4DC7-8DB0-DD5627EDC843}" destId="{940C5EC8-3ED5-45A7-9942-46F163A56D42}" srcOrd="0" destOrd="0" parTransId="{9691D16B-C4DC-4CCC-BDB8-1F131E54FD39}" sibTransId="{20396B83-F34D-45C3-9644-C3325263F429}"/>
    <dgm:cxn modelId="{E74F7B88-5E62-44C9-B794-A5618D623861}" srcId="{0866CD2A-77A9-4DC7-8DB0-DD5627EDC843}" destId="{2AFAA692-C3F6-4F86-B3CA-50107F0498A8}" srcOrd="4" destOrd="0" parTransId="{AA9FE0E9-9600-4998-9E26-EE589716C9AD}" sibTransId="{6F99601F-64F1-40C2-8F35-BCE4B3C407DE}"/>
    <dgm:cxn modelId="{FAF4739A-1EE4-4EB3-8DBC-36257ED6EE72}" type="presOf" srcId="{2AFAA692-C3F6-4F86-B3CA-50107F0498A8}" destId="{7943378C-FD58-45CA-920B-B6BA61F9057E}" srcOrd="0" destOrd="0" presId="urn:microsoft.com/office/officeart/2005/8/layout/vList3"/>
    <dgm:cxn modelId="{4A6AB4B8-4DBC-4F88-AE0C-86497191CB96}" type="presOf" srcId="{940C5EC8-3ED5-45A7-9942-46F163A56D42}" destId="{57B7A035-5BDD-45AA-A1FD-DFC1B01666E1}" srcOrd="0" destOrd="0" presId="urn:microsoft.com/office/officeart/2005/8/layout/vList3"/>
    <dgm:cxn modelId="{67768DC5-4C63-46F7-A2F6-DEC12E6637AA}" srcId="{0866CD2A-77A9-4DC7-8DB0-DD5627EDC843}" destId="{8B103BA3-8CB2-430E-82EA-4DD3696D8654}" srcOrd="2" destOrd="0" parTransId="{156C4CE8-4AB0-4128-9B88-5391AC283678}" sibTransId="{DA3DA301-C4AE-4B97-A98F-89CFCAFB3FDD}"/>
    <dgm:cxn modelId="{3A198EC8-B567-4CEE-815D-A4E40267B00A}" srcId="{0866CD2A-77A9-4DC7-8DB0-DD5627EDC843}" destId="{A7A661AD-E290-4B61-8923-19831BE696E4}" srcOrd="1" destOrd="0" parTransId="{66ACC351-5378-48FB-9AC0-B601B428CFE0}" sibTransId="{15EA1287-837A-48FC-AD05-124278983687}"/>
    <dgm:cxn modelId="{40F961D8-D976-4143-BC48-BFC9A77D2B98}" srcId="{0866CD2A-77A9-4DC7-8DB0-DD5627EDC843}" destId="{2FED25C8-F099-405D-8C21-E21D7462B170}" srcOrd="3" destOrd="0" parTransId="{32502C0A-36B1-466F-BC22-D0EAB46AEFA1}" sibTransId="{2F0F3376-F894-4B51-B204-E865C2F41823}"/>
    <dgm:cxn modelId="{C386DF24-D87A-4E0C-A8D1-EA71229168BC}" type="presParOf" srcId="{B5069440-EEA9-4CA2-945D-455BA667AE46}" destId="{10DE712D-E1CB-45D5-BE46-873915F6EA88}" srcOrd="0" destOrd="0" presId="urn:microsoft.com/office/officeart/2005/8/layout/vList3"/>
    <dgm:cxn modelId="{6C34D5D9-608E-4224-A849-8ABF1362C94C}" type="presParOf" srcId="{10DE712D-E1CB-45D5-BE46-873915F6EA88}" destId="{8825C34A-6C32-4C2C-829C-3380B6E8C07F}" srcOrd="0" destOrd="0" presId="urn:microsoft.com/office/officeart/2005/8/layout/vList3"/>
    <dgm:cxn modelId="{5C991F03-3102-4A09-AFDA-347A1AFC429A}" type="presParOf" srcId="{10DE712D-E1CB-45D5-BE46-873915F6EA88}" destId="{57B7A035-5BDD-45AA-A1FD-DFC1B01666E1}" srcOrd="1" destOrd="0" presId="urn:microsoft.com/office/officeart/2005/8/layout/vList3"/>
    <dgm:cxn modelId="{469FFEEB-F511-4E59-96C6-4E08226AA9B0}" type="presParOf" srcId="{B5069440-EEA9-4CA2-945D-455BA667AE46}" destId="{7EC0ACCB-F8EB-4600-B3F0-00F939502399}" srcOrd="1" destOrd="0" presId="urn:microsoft.com/office/officeart/2005/8/layout/vList3"/>
    <dgm:cxn modelId="{BF06E36E-4897-4445-A5E2-3F6B0D5C1ABD}" type="presParOf" srcId="{B5069440-EEA9-4CA2-945D-455BA667AE46}" destId="{857E3D70-4954-4654-A81A-33F598E87775}" srcOrd="2" destOrd="0" presId="urn:microsoft.com/office/officeart/2005/8/layout/vList3"/>
    <dgm:cxn modelId="{0E34C5BF-64F3-4E0F-9FF5-46A84A76F1EE}" type="presParOf" srcId="{857E3D70-4954-4654-A81A-33F598E87775}" destId="{B214D4E6-499F-40A1-9981-0E34F4628068}" srcOrd="0" destOrd="0" presId="urn:microsoft.com/office/officeart/2005/8/layout/vList3"/>
    <dgm:cxn modelId="{63883264-512F-4901-80BA-679DD0E4EB1E}" type="presParOf" srcId="{857E3D70-4954-4654-A81A-33F598E87775}" destId="{64E818EE-C29A-47E2-A75B-31095C8978C4}" srcOrd="1" destOrd="0" presId="urn:microsoft.com/office/officeart/2005/8/layout/vList3"/>
    <dgm:cxn modelId="{48F4E88C-FE59-40F9-B67E-0873109FD4A6}" type="presParOf" srcId="{B5069440-EEA9-4CA2-945D-455BA667AE46}" destId="{7B91323B-213D-4DC7-A35A-C3E69A6DBFD0}" srcOrd="3" destOrd="0" presId="urn:microsoft.com/office/officeart/2005/8/layout/vList3"/>
    <dgm:cxn modelId="{4E3820A0-F3F6-419F-A438-BE0BA306D320}" type="presParOf" srcId="{B5069440-EEA9-4CA2-945D-455BA667AE46}" destId="{208DC44A-4A4E-47FD-ABF7-5B1B477E6BF2}" srcOrd="4" destOrd="0" presId="urn:microsoft.com/office/officeart/2005/8/layout/vList3"/>
    <dgm:cxn modelId="{61AC47C5-2246-4017-B67F-69CC38F9B459}" type="presParOf" srcId="{208DC44A-4A4E-47FD-ABF7-5B1B477E6BF2}" destId="{822E1F07-1F4E-4606-A0BC-E47D17B18754}" srcOrd="0" destOrd="0" presId="urn:microsoft.com/office/officeart/2005/8/layout/vList3"/>
    <dgm:cxn modelId="{CD35A61D-C787-4055-8D6F-E7CF265FCB6A}" type="presParOf" srcId="{208DC44A-4A4E-47FD-ABF7-5B1B477E6BF2}" destId="{1C7C5AE2-6819-44A6-9CBC-C12451FA532B}" srcOrd="1" destOrd="0" presId="urn:microsoft.com/office/officeart/2005/8/layout/vList3"/>
    <dgm:cxn modelId="{2D6426AA-C983-4591-8A8A-35AE5FF21A12}" type="presParOf" srcId="{B5069440-EEA9-4CA2-945D-455BA667AE46}" destId="{CF2CF3D8-F3EE-4A18-AC42-3B44126E2C40}" srcOrd="5" destOrd="0" presId="urn:microsoft.com/office/officeart/2005/8/layout/vList3"/>
    <dgm:cxn modelId="{68DD22A1-BBE1-4A48-957E-31AD89DB7352}" type="presParOf" srcId="{B5069440-EEA9-4CA2-945D-455BA667AE46}" destId="{A55DB6ED-BE47-40E2-AEB1-9F94E44B85D1}" srcOrd="6" destOrd="0" presId="urn:microsoft.com/office/officeart/2005/8/layout/vList3"/>
    <dgm:cxn modelId="{074ACAF7-84C1-4C39-92EB-C74C86EEAFAC}" type="presParOf" srcId="{A55DB6ED-BE47-40E2-AEB1-9F94E44B85D1}" destId="{7C2B811F-BE32-4010-B1A3-5C3D9EE919A2}" srcOrd="0" destOrd="0" presId="urn:microsoft.com/office/officeart/2005/8/layout/vList3"/>
    <dgm:cxn modelId="{F9644A0F-5E1C-4E49-9CC3-BCB2808BB7A7}" type="presParOf" srcId="{A55DB6ED-BE47-40E2-AEB1-9F94E44B85D1}" destId="{AFC89A53-D79F-4D01-A4DE-1BA62BDA76A8}" srcOrd="1" destOrd="0" presId="urn:microsoft.com/office/officeart/2005/8/layout/vList3"/>
    <dgm:cxn modelId="{8C1F1B3B-EAD4-4621-A97C-E7DC448EB56E}" type="presParOf" srcId="{B5069440-EEA9-4CA2-945D-455BA667AE46}" destId="{1BE2AF51-4668-424A-8F9B-CDA3388BF060}" srcOrd="7" destOrd="0" presId="urn:microsoft.com/office/officeart/2005/8/layout/vList3"/>
    <dgm:cxn modelId="{8D4B2C9C-3A1A-4C51-82F7-EEB269461BED}" type="presParOf" srcId="{B5069440-EEA9-4CA2-945D-455BA667AE46}" destId="{3A7A05F2-DFD7-48F6-ABD7-AB301A16CDAE}" srcOrd="8" destOrd="0" presId="urn:microsoft.com/office/officeart/2005/8/layout/vList3"/>
    <dgm:cxn modelId="{D1ED7F4A-92DB-4F0D-A01D-40B9AF0A1794}" type="presParOf" srcId="{3A7A05F2-DFD7-48F6-ABD7-AB301A16CDAE}" destId="{FBAB0B4F-37E1-4E7E-8493-EEC9CE2FCD4E}" srcOrd="0" destOrd="0" presId="urn:microsoft.com/office/officeart/2005/8/layout/vList3"/>
    <dgm:cxn modelId="{5859B6D7-95D1-46CD-AEBA-F2BD8A081834}" type="presParOf" srcId="{3A7A05F2-DFD7-48F6-ABD7-AB301A16CDAE}" destId="{7943378C-FD58-45CA-920B-B6BA61F9057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3644FA-9D77-4872-AA50-196B4680677C}"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95A4FC39-0DA1-4D18-8DDF-1008C49D058B}">
      <dgm:prSet/>
      <dgm:spPr>
        <a:solidFill>
          <a:schemeClr val="tx2">
            <a:lumMod val="75000"/>
          </a:schemeClr>
        </a:solidFill>
      </dgm:spPr>
      <dgm:t>
        <a:bodyPr/>
        <a:lstStyle/>
        <a:p>
          <a:r>
            <a:rPr lang="en-US" dirty="0">
              <a:latin typeface="Abadi" panose="020B0604020104020204" pitchFamily="34" charset="0"/>
            </a:rPr>
            <a:t>At Flight Ltd, language is one of the biggest problems. Most of the workers come from different countries and mostly speak their own languages</a:t>
          </a:r>
          <a:r>
            <a:rPr lang="en-US" dirty="0"/>
            <a:t>. </a:t>
          </a:r>
        </a:p>
      </dgm:t>
    </dgm:pt>
    <dgm:pt modelId="{5D17B5B9-262C-4766-B964-DFB99F8AD1C9}" type="parTrans" cxnId="{8C857A9F-24D4-4FAE-9AB9-71F9464F4F3F}">
      <dgm:prSet/>
      <dgm:spPr/>
      <dgm:t>
        <a:bodyPr/>
        <a:lstStyle/>
        <a:p>
          <a:endParaRPr lang="en-US"/>
        </a:p>
      </dgm:t>
    </dgm:pt>
    <dgm:pt modelId="{19988124-105F-485E-851F-969B007C1B8C}" type="sibTrans" cxnId="{8C857A9F-24D4-4FAE-9AB9-71F9464F4F3F}">
      <dgm:prSet/>
      <dgm:spPr/>
      <dgm:t>
        <a:bodyPr/>
        <a:lstStyle/>
        <a:p>
          <a:endParaRPr lang="en-US"/>
        </a:p>
      </dgm:t>
    </dgm:pt>
    <dgm:pt modelId="{0E507196-DC41-4694-8E1B-9C0A6B47F376}">
      <dgm:prSet/>
      <dgm:spPr>
        <a:solidFill>
          <a:schemeClr val="tx2">
            <a:lumMod val="75000"/>
          </a:schemeClr>
        </a:solidFill>
      </dgm:spPr>
      <dgm:t>
        <a:bodyPr/>
        <a:lstStyle/>
        <a:p>
          <a:r>
            <a:rPr lang="en-US" dirty="0">
              <a:latin typeface="Abadi" panose="020B0604020104020204" pitchFamily="34" charset="0"/>
            </a:rPr>
            <a:t>Mostly worker only understand a few basic English words, so when Gary gives the instructions in English, many of them don’t understand what that means. (Berlo, 1960). </a:t>
          </a:r>
        </a:p>
      </dgm:t>
    </dgm:pt>
    <dgm:pt modelId="{9EA6BC2F-C4CF-4A47-918E-8B601114A7DA}" type="parTrans" cxnId="{B2CC12D5-CC49-4DA3-8A84-98050393334A}">
      <dgm:prSet/>
      <dgm:spPr/>
      <dgm:t>
        <a:bodyPr/>
        <a:lstStyle/>
        <a:p>
          <a:endParaRPr lang="en-US"/>
        </a:p>
      </dgm:t>
    </dgm:pt>
    <dgm:pt modelId="{BCB8146E-CD94-495B-9123-FD30334EF75F}" type="sibTrans" cxnId="{B2CC12D5-CC49-4DA3-8A84-98050393334A}">
      <dgm:prSet/>
      <dgm:spPr/>
      <dgm:t>
        <a:bodyPr/>
        <a:lstStyle/>
        <a:p>
          <a:endParaRPr lang="en-US"/>
        </a:p>
      </dgm:t>
    </dgm:pt>
    <dgm:pt modelId="{AAE93BA5-0BC0-49A2-9ED0-811D2AC6FE8D}">
      <dgm:prSet/>
      <dgm:spPr>
        <a:solidFill>
          <a:schemeClr val="tx2">
            <a:lumMod val="75000"/>
          </a:schemeClr>
        </a:solidFill>
      </dgm:spPr>
      <dgm:t>
        <a:bodyPr/>
        <a:lstStyle/>
        <a:p>
          <a:r>
            <a:rPr lang="en-US" dirty="0">
              <a:latin typeface="Abadi" panose="020B0604020104020204" pitchFamily="34" charset="0"/>
            </a:rPr>
            <a:t>The signs of walls are also written in English only, so they don’t help workers who can’t read English properly. </a:t>
          </a:r>
        </a:p>
      </dgm:t>
    </dgm:pt>
    <dgm:pt modelId="{DE875B71-CA90-4DEE-92E5-5D4D78C2DCB4}" type="parTrans" cxnId="{F36191B3-729E-4C48-BF73-09126FB870CC}">
      <dgm:prSet/>
      <dgm:spPr/>
      <dgm:t>
        <a:bodyPr/>
        <a:lstStyle/>
        <a:p>
          <a:endParaRPr lang="en-US"/>
        </a:p>
      </dgm:t>
    </dgm:pt>
    <dgm:pt modelId="{21FFEF6E-F8CC-42FF-ABC3-6E5C5530E8D6}" type="sibTrans" cxnId="{F36191B3-729E-4C48-BF73-09126FB870CC}">
      <dgm:prSet/>
      <dgm:spPr/>
      <dgm:t>
        <a:bodyPr/>
        <a:lstStyle/>
        <a:p>
          <a:endParaRPr lang="en-US"/>
        </a:p>
      </dgm:t>
    </dgm:pt>
    <dgm:pt modelId="{60629356-2A08-4C53-9237-11CB051727FC}">
      <dgm:prSet custT="1"/>
      <dgm:spPr>
        <a:solidFill>
          <a:schemeClr val="tx2">
            <a:lumMod val="75000"/>
          </a:schemeClr>
        </a:solidFill>
      </dgm:spPr>
      <dgm:t>
        <a:bodyPr/>
        <a:lstStyle/>
        <a:p>
          <a:r>
            <a:rPr lang="en-US" sz="1100" dirty="0">
              <a:latin typeface="Abadi" panose="020B0604020104020204" pitchFamily="34" charset="0"/>
            </a:rPr>
            <a:t>Because of this, workers always don’t understand what Gary said, which can lead to mistakes, and misunderstanding  like leaving  the chicken out overnight because they didn’t understand the instructions given by Gary. (Shannon &amp; Weaver, 1949) </a:t>
          </a:r>
        </a:p>
      </dgm:t>
    </dgm:pt>
    <dgm:pt modelId="{971B5802-3741-480B-BB4B-23977ED42D0F}" type="parTrans" cxnId="{10F5FB19-EA89-4F19-8165-F896B1AAB2AE}">
      <dgm:prSet/>
      <dgm:spPr/>
      <dgm:t>
        <a:bodyPr/>
        <a:lstStyle/>
        <a:p>
          <a:endParaRPr lang="en-US"/>
        </a:p>
      </dgm:t>
    </dgm:pt>
    <dgm:pt modelId="{C8224393-9E8E-463B-BA87-193E30F3F8CF}" type="sibTrans" cxnId="{10F5FB19-EA89-4F19-8165-F896B1AAB2AE}">
      <dgm:prSet/>
      <dgm:spPr/>
      <dgm:t>
        <a:bodyPr/>
        <a:lstStyle/>
        <a:p>
          <a:endParaRPr lang="en-US"/>
        </a:p>
      </dgm:t>
    </dgm:pt>
    <dgm:pt modelId="{3C4CBF44-3BF4-4628-8217-FDE6FA15D1AE}">
      <dgm:prSet/>
      <dgm:spPr>
        <a:solidFill>
          <a:schemeClr val="tx2">
            <a:lumMod val="75000"/>
          </a:schemeClr>
        </a:solidFill>
      </dgm:spPr>
      <dgm:t>
        <a:bodyPr/>
        <a:lstStyle/>
        <a:p>
          <a:r>
            <a:rPr lang="en-US" dirty="0">
              <a:latin typeface="Abadi" panose="020B0604020104020204" pitchFamily="34" charset="0"/>
            </a:rPr>
            <a:t>The language gap creates confusion, slows down work, makes things frustrating for both Gary and the staff. </a:t>
          </a:r>
        </a:p>
      </dgm:t>
    </dgm:pt>
    <dgm:pt modelId="{0E3E8D4C-BE87-456D-AC40-4DD7D5CDEA05}" type="parTrans" cxnId="{E2F16258-3287-4AA6-B008-066EEA2564E0}">
      <dgm:prSet/>
      <dgm:spPr/>
      <dgm:t>
        <a:bodyPr/>
        <a:lstStyle/>
        <a:p>
          <a:endParaRPr lang="en-US"/>
        </a:p>
      </dgm:t>
    </dgm:pt>
    <dgm:pt modelId="{AA805562-718B-47DF-96E5-BFDBBC04AC0A}" type="sibTrans" cxnId="{E2F16258-3287-4AA6-B008-066EEA2564E0}">
      <dgm:prSet/>
      <dgm:spPr/>
      <dgm:t>
        <a:bodyPr/>
        <a:lstStyle/>
        <a:p>
          <a:endParaRPr lang="en-US"/>
        </a:p>
      </dgm:t>
    </dgm:pt>
    <dgm:pt modelId="{DE3EAEF4-6233-4AB1-9E34-E59215783589}" type="pres">
      <dgm:prSet presAssocID="{503644FA-9D77-4872-AA50-196B4680677C}" presName="Name0" presStyleCnt="0">
        <dgm:presLayoutVars>
          <dgm:dir/>
          <dgm:resizeHandles val="exact"/>
        </dgm:presLayoutVars>
      </dgm:prSet>
      <dgm:spPr/>
    </dgm:pt>
    <dgm:pt modelId="{2400D608-C611-4527-9E82-4AA5D67EBD76}" type="pres">
      <dgm:prSet presAssocID="{95A4FC39-0DA1-4D18-8DDF-1008C49D058B}" presName="node" presStyleLbl="node1" presStyleIdx="0" presStyleCnt="5">
        <dgm:presLayoutVars>
          <dgm:bulletEnabled val="1"/>
        </dgm:presLayoutVars>
      </dgm:prSet>
      <dgm:spPr/>
    </dgm:pt>
    <dgm:pt modelId="{B6A688A0-FCEF-44B5-A8B8-BA3650FB7305}" type="pres">
      <dgm:prSet presAssocID="{19988124-105F-485E-851F-969B007C1B8C}" presName="sibTrans" presStyleLbl="sibTrans1D1" presStyleIdx="0" presStyleCnt="4"/>
      <dgm:spPr/>
    </dgm:pt>
    <dgm:pt modelId="{E983E325-7F0D-4B1A-A90C-3233E81EFC5C}" type="pres">
      <dgm:prSet presAssocID="{19988124-105F-485E-851F-969B007C1B8C}" presName="connectorText" presStyleLbl="sibTrans1D1" presStyleIdx="0" presStyleCnt="4"/>
      <dgm:spPr/>
    </dgm:pt>
    <dgm:pt modelId="{6AA1DE3E-D9F1-47F4-AC35-1326AF00E22F}" type="pres">
      <dgm:prSet presAssocID="{0E507196-DC41-4694-8E1B-9C0A6B47F376}" presName="node" presStyleLbl="node1" presStyleIdx="1" presStyleCnt="5">
        <dgm:presLayoutVars>
          <dgm:bulletEnabled val="1"/>
        </dgm:presLayoutVars>
      </dgm:prSet>
      <dgm:spPr/>
    </dgm:pt>
    <dgm:pt modelId="{6809D22A-4A80-4401-808E-7022E594C1F9}" type="pres">
      <dgm:prSet presAssocID="{BCB8146E-CD94-495B-9123-FD30334EF75F}" presName="sibTrans" presStyleLbl="sibTrans1D1" presStyleIdx="1" presStyleCnt="4"/>
      <dgm:spPr/>
    </dgm:pt>
    <dgm:pt modelId="{FF247C2B-ECF1-4A01-943B-0D5CCE011207}" type="pres">
      <dgm:prSet presAssocID="{BCB8146E-CD94-495B-9123-FD30334EF75F}" presName="connectorText" presStyleLbl="sibTrans1D1" presStyleIdx="1" presStyleCnt="4"/>
      <dgm:spPr/>
    </dgm:pt>
    <dgm:pt modelId="{46808E5D-54BA-4EF6-A3DD-2C9505DC01DC}" type="pres">
      <dgm:prSet presAssocID="{AAE93BA5-0BC0-49A2-9ED0-811D2AC6FE8D}" presName="node" presStyleLbl="node1" presStyleIdx="2" presStyleCnt="5">
        <dgm:presLayoutVars>
          <dgm:bulletEnabled val="1"/>
        </dgm:presLayoutVars>
      </dgm:prSet>
      <dgm:spPr/>
    </dgm:pt>
    <dgm:pt modelId="{3D6BED59-A404-4878-A0DC-02784E8301D4}" type="pres">
      <dgm:prSet presAssocID="{21FFEF6E-F8CC-42FF-ABC3-6E5C5530E8D6}" presName="sibTrans" presStyleLbl="sibTrans1D1" presStyleIdx="2" presStyleCnt="4"/>
      <dgm:spPr/>
    </dgm:pt>
    <dgm:pt modelId="{A1DAE0B5-0714-4DAA-B2E0-A673C1F9229B}" type="pres">
      <dgm:prSet presAssocID="{21FFEF6E-F8CC-42FF-ABC3-6E5C5530E8D6}" presName="connectorText" presStyleLbl="sibTrans1D1" presStyleIdx="2" presStyleCnt="4"/>
      <dgm:spPr/>
    </dgm:pt>
    <dgm:pt modelId="{215E449C-7319-47B8-8A8D-73AD3C372EF8}" type="pres">
      <dgm:prSet presAssocID="{60629356-2A08-4C53-9237-11CB051727FC}" presName="node" presStyleLbl="node1" presStyleIdx="3" presStyleCnt="5">
        <dgm:presLayoutVars>
          <dgm:bulletEnabled val="1"/>
        </dgm:presLayoutVars>
      </dgm:prSet>
      <dgm:spPr/>
    </dgm:pt>
    <dgm:pt modelId="{83829FB9-F566-4223-95D8-46043D7EEDED}" type="pres">
      <dgm:prSet presAssocID="{C8224393-9E8E-463B-BA87-193E30F3F8CF}" presName="sibTrans" presStyleLbl="sibTrans1D1" presStyleIdx="3" presStyleCnt="4"/>
      <dgm:spPr/>
    </dgm:pt>
    <dgm:pt modelId="{641EA3A6-5977-454C-B8B1-28FB8D3F5320}" type="pres">
      <dgm:prSet presAssocID="{C8224393-9E8E-463B-BA87-193E30F3F8CF}" presName="connectorText" presStyleLbl="sibTrans1D1" presStyleIdx="3" presStyleCnt="4"/>
      <dgm:spPr/>
    </dgm:pt>
    <dgm:pt modelId="{1812939F-632D-4B76-B667-A0DCF73535C4}" type="pres">
      <dgm:prSet presAssocID="{3C4CBF44-3BF4-4628-8217-FDE6FA15D1AE}" presName="node" presStyleLbl="node1" presStyleIdx="4" presStyleCnt="5">
        <dgm:presLayoutVars>
          <dgm:bulletEnabled val="1"/>
        </dgm:presLayoutVars>
      </dgm:prSet>
      <dgm:spPr/>
    </dgm:pt>
  </dgm:ptLst>
  <dgm:cxnLst>
    <dgm:cxn modelId="{A659110C-0178-46F6-AD48-4B9790DFD9BB}" type="presOf" srcId="{AAE93BA5-0BC0-49A2-9ED0-811D2AC6FE8D}" destId="{46808E5D-54BA-4EF6-A3DD-2C9505DC01DC}" srcOrd="0" destOrd="0" presId="urn:microsoft.com/office/officeart/2016/7/layout/RepeatingBendingProcessNew"/>
    <dgm:cxn modelId="{10F5FB19-EA89-4F19-8165-F896B1AAB2AE}" srcId="{503644FA-9D77-4872-AA50-196B4680677C}" destId="{60629356-2A08-4C53-9237-11CB051727FC}" srcOrd="3" destOrd="0" parTransId="{971B5802-3741-480B-BB4B-23977ED42D0F}" sibTransId="{C8224393-9E8E-463B-BA87-193E30F3F8CF}"/>
    <dgm:cxn modelId="{68DC4924-C669-4DE3-83BF-3B1358632FE9}" type="presOf" srcId="{19988124-105F-485E-851F-969B007C1B8C}" destId="{E983E325-7F0D-4B1A-A90C-3233E81EFC5C}" srcOrd="1" destOrd="0" presId="urn:microsoft.com/office/officeart/2016/7/layout/RepeatingBendingProcessNew"/>
    <dgm:cxn modelId="{8DA6825B-C0EE-4A96-A967-DEA4CD35DAC8}" type="presOf" srcId="{503644FA-9D77-4872-AA50-196B4680677C}" destId="{DE3EAEF4-6233-4AB1-9E34-E59215783589}" srcOrd="0" destOrd="0" presId="urn:microsoft.com/office/officeart/2016/7/layout/RepeatingBendingProcessNew"/>
    <dgm:cxn modelId="{57FD185C-B05D-4E3A-9F24-5B64D836AB8E}" type="presOf" srcId="{95A4FC39-0DA1-4D18-8DDF-1008C49D058B}" destId="{2400D608-C611-4527-9E82-4AA5D67EBD76}" srcOrd="0" destOrd="0" presId="urn:microsoft.com/office/officeart/2016/7/layout/RepeatingBendingProcessNew"/>
    <dgm:cxn modelId="{48D5E95F-6DAD-4465-B356-ECDB25E4F62C}" type="presOf" srcId="{0E507196-DC41-4694-8E1B-9C0A6B47F376}" destId="{6AA1DE3E-D9F1-47F4-AC35-1326AF00E22F}" srcOrd="0" destOrd="0" presId="urn:microsoft.com/office/officeart/2016/7/layout/RepeatingBendingProcessNew"/>
    <dgm:cxn modelId="{81C33753-4725-4D4D-854E-36B171D7A1C2}" type="presOf" srcId="{19988124-105F-485E-851F-969B007C1B8C}" destId="{B6A688A0-FCEF-44B5-A8B8-BA3650FB7305}" srcOrd="0" destOrd="0" presId="urn:microsoft.com/office/officeart/2016/7/layout/RepeatingBendingProcessNew"/>
    <dgm:cxn modelId="{E2F16258-3287-4AA6-B008-066EEA2564E0}" srcId="{503644FA-9D77-4872-AA50-196B4680677C}" destId="{3C4CBF44-3BF4-4628-8217-FDE6FA15D1AE}" srcOrd="4" destOrd="0" parTransId="{0E3E8D4C-BE87-456D-AC40-4DD7D5CDEA05}" sibTransId="{AA805562-718B-47DF-96E5-BFDBBC04AC0A}"/>
    <dgm:cxn modelId="{26AB1A88-D7FA-4C41-9044-6579B6820FD0}" type="presOf" srcId="{21FFEF6E-F8CC-42FF-ABC3-6E5C5530E8D6}" destId="{A1DAE0B5-0714-4DAA-B2E0-A673C1F9229B}" srcOrd="1" destOrd="0" presId="urn:microsoft.com/office/officeart/2016/7/layout/RepeatingBendingProcessNew"/>
    <dgm:cxn modelId="{2662879A-F81A-4114-B2D7-4FCF32B95F6D}" type="presOf" srcId="{21FFEF6E-F8CC-42FF-ABC3-6E5C5530E8D6}" destId="{3D6BED59-A404-4878-A0DC-02784E8301D4}" srcOrd="0" destOrd="0" presId="urn:microsoft.com/office/officeart/2016/7/layout/RepeatingBendingProcessNew"/>
    <dgm:cxn modelId="{8C857A9F-24D4-4FAE-9AB9-71F9464F4F3F}" srcId="{503644FA-9D77-4872-AA50-196B4680677C}" destId="{95A4FC39-0DA1-4D18-8DDF-1008C49D058B}" srcOrd="0" destOrd="0" parTransId="{5D17B5B9-262C-4766-B964-DFB99F8AD1C9}" sibTransId="{19988124-105F-485E-851F-969B007C1B8C}"/>
    <dgm:cxn modelId="{F36191B3-729E-4C48-BF73-09126FB870CC}" srcId="{503644FA-9D77-4872-AA50-196B4680677C}" destId="{AAE93BA5-0BC0-49A2-9ED0-811D2AC6FE8D}" srcOrd="2" destOrd="0" parTransId="{DE875B71-CA90-4DEE-92E5-5D4D78C2DCB4}" sibTransId="{21FFEF6E-F8CC-42FF-ABC3-6E5C5530E8D6}"/>
    <dgm:cxn modelId="{056064B9-F5FC-4DED-8B52-85EBE9429994}" type="presOf" srcId="{BCB8146E-CD94-495B-9123-FD30334EF75F}" destId="{6809D22A-4A80-4401-808E-7022E594C1F9}" srcOrd="0" destOrd="0" presId="urn:microsoft.com/office/officeart/2016/7/layout/RepeatingBendingProcessNew"/>
    <dgm:cxn modelId="{0A6215BF-9AF7-4188-8414-7F12F39A0D54}" type="presOf" srcId="{C8224393-9E8E-463B-BA87-193E30F3F8CF}" destId="{641EA3A6-5977-454C-B8B1-28FB8D3F5320}" srcOrd="1" destOrd="0" presId="urn:microsoft.com/office/officeart/2016/7/layout/RepeatingBendingProcessNew"/>
    <dgm:cxn modelId="{70781EC6-C2D4-4A21-8D6A-83BA8C9CCEC7}" type="presOf" srcId="{3C4CBF44-3BF4-4628-8217-FDE6FA15D1AE}" destId="{1812939F-632D-4B76-B667-A0DCF73535C4}" srcOrd="0" destOrd="0" presId="urn:microsoft.com/office/officeart/2016/7/layout/RepeatingBendingProcessNew"/>
    <dgm:cxn modelId="{651F8FD0-45EA-4195-A092-6BC229310F16}" type="presOf" srcId="{60629356-2A08-4C53-9237-11CB051727FC}" destId="{215E449C-7319-47B8-8A8D-73AD3C372EF8}" srcOrd="0" destOrd="0" presId="urn:microsoft.com/office/officeart/2016/7/layout/RepeatingBendingProcessNew"/>
    <dgm:cxn modelId="{B2CC12D5-CC49-4DA3-8A84-98050393334A}" srcId="{503644FA-9D77-4872-AA50-196B4680677C}" destId="{0E507196-DC41-4694-8E1B-9C0A6B47F376}" srcOrd="1" destOrd="0" parTransId="{9EA6BC2F-C4CF-4A47-918E-8B601114A7DA}" sibTransId="{BCB8146E-CD94-495B-9123-FD30334EF75F}"/>
    <dgm:cxn modelId="{35F779E0-850D-4B20-A4D2-E31727EDDC1D}" type="presOf" srcId="{BCB8146E-CD94-495B-9123-FD30334EF75F}" destId="{FF247C2B-ECF1-4A01-943B-0D5CCE011207}" srcOrd="1" destOrd="0" presId="urn:microsoft.com/office/officeart/2016/7/layout/RepeatingBendingProcessNew"/>
    <dgm:cxn modelId="{1C88C7FB-B9FF-4212-BD92-17BA247C909A}" type="presOf" srcId="{C8224393-9E8E-463B-BA87-193E30F3F8CF}" destId="{83829FB9-F566-4223-95D8-46043D7EEDED}" srcOrd="0" destOrd="0" presId="urn:microsoft.com/office/officeart/2016/7/layout/RepeatingBendingProcessNew"/>
    <dgm:cxn modelId="{EAAFBD90-E3C6-4399-AB2C-C3BED1B70425}" type="presParOf" srcId="{DE3EAEF4-6233-4AB1-9E34-E59215783589}" destId="{2400D608-C611-4527-9E82-4AA5D67EBD76}" srcOrd="0" destOrd="0" presId="urn:microsoft.com/office/officeart/2016/7/layout/RepeatingBendingProcessNew"/>
    <dgm:cxn modelId="{77F1B716-5525-454E-99CC-0C7183ABA809}" type="presParOf" srcId="{DE3EAEF4-6233-4AB1-9E34-E59215783589}" destId="{B6A688A0-FCEF-44B5-A8B8-BA3650FB7305}" srcOrd="1" destOrd="0" presId="urn:microsoft.com/office/officeart/2016/7/layout/RepeatingBendingProcessNew"/>
    <dgm:cxn modelId="{397946C0-C0C1-4DAB-A975-78F663B7149B}" type="presParOf" srcId="{B6A688A0-FCEF-44B5-A8B8-BA3650FB7305}" destId="{E983E325-7F0D-4B1A-A90C-3233E81EFC5C}" srcOrd="0" destOrd="0" presId="urn:microsoft.com/office/officeart/2016/7/layout/RepeatingBendingProcessNew"/>
    <dgm:cxn modelId="{486BA995-08D2-4CF0-856A-28E9EEFE5F5E}" type="presParOf" srcId="{DE3EAEF4-6233-4AB1-9E34-E59215783589}" destId="{6AA1DE3E-D9F1-47F4-AC35-1326AF00E22F}" srcOrd="2" destOrd="0" presId="urn:microsoft.com/office/officeart/2016/7/layout/RepeatingBendingProcessNew"/>
    <dgm:cxn modelId="{4EA043B9-C26D-46DC-8115-C9194228B6D1}" type="presParOf" srcId="{DE3EAEF4-6233-4AB1-9E34-E59215783589}" destId="{6809D22A-4A80-4401-808E-7022E594C1F9}" srcOrd="3" destOrd="0" presId="urn:microsoft.com/office/officeart/2016/7/layout/RepeatingBendingProcessNew"/>
    <dgm:cxn modelId="{ED7BD80E-CFA3-441D-8DFC-D69C8FCF6235}" type="presParOf" srcId="{6809D22A-4A80-4401-808E-7022E594C1F9}" destId="{FF247C2B-ECF1-4A01-943B-0D5CCE011207}" srcOrd="0" destOrd="0" presId="urn:microsoft.com/office/officeart/2016/7/layout/RepeatingBendingProcessNew"/>
    <dgm:cxn modelId="{9AD1D102-FD73-4E7A-9C7F-7D9C98299831}" type="presParOf" srcId="{DE3EAEF4-6233-4AB1-9E34-E59215783589}" destId="{46808E5D-54BA-4EF6-A3DD-2C9505DC01DC}" srcOrd="4" destOrd="0" presId="urn:microsoft.com/office/officeart/2016/7/layout/RepeatingBendingProcessNew"/>
    <dgm:cxn modelId="{269B715D-8018-41B8-84EA-CE3EFE38EFCC}" type="presParOf" srcId="{DE3EAEF4-6233-4AB1-9E34-E59215783589}" destId="{3D6BED59-A404-4878-A0DC-02784E8301D4}" srcOrd="5" destOrd="0" presId="urn:microsoft.com/office/officeart/2016/7/layout/RepeatingBendingProcessNew"/>
    <dgm:cxn modelId="{A785830C-21A4-42FC-91E9-6F15B866086A}" type="presParOf" srcId="{3D6BED59-A404-4878-A0DC-02784E8301D4}" destId="{A1DAE0B5-0714-4DAA-B2E0-A673C1F9229B}" srcOrd="0" destOrd="0" presId="urn:microsoft.com/office/officeart/2016/7/layout/RepeatingBendingProcessNew"/>
    <dgm:cxn modelId="{BE9678AF-C723-4BCC-8AFF-D5142E5DADC0}" type="presParOf" srcId="{DE3EAEF4-6233-4AB1-9E34-E59215783589}" destId="{215E449C-7319-47B8-8A8D-73AD3C372EF8}" srcOrd="6" destOrd="0" presId="urn:microsoft.com/office/officeart/2016/7/layout/RepeatingBendingProcessNew"/>
    <dgm:cxn modelId="{8A14520D-134E-4474-8C35-26DDC67204C5}" type="presParOf" srcId="{DE3EAEF4-6233-4AB1-9E34-E59215783589}" destId="{83829FB9-F566-4223-95D8-46043D7EEDED}" srcOrd="7" destOrd="0" presId="urn:microsoft.com/office/officeart/2016/7/layout/RepeatingBendingProcessNew"/>
    <dgm:cxn modelId="{CF6D77BB-CC9D-4DD4-9E0D-44A92A33AFC1}" type="presParOf" srcId="{83829FB9-F566-4223-95D8-46043D7EEDED}" destId="{641EA3A6-5977-454C-B8B1-28FB8D3F5320}" srcOrd="0" destOrd="0" presId="urn:microsoft.com/office/officeart/2016/7/layout/RepeatingBendingProcessNew"/>
    <dgm:cxn modelId="{6B4B462D-F5B8-4B07-8AD2-6869ACC34818}" type="presParOf" srcId="{DE3EAEF4-6233-4AB1-9E34-E59215783589}" destId="{1812939F-632D-4B76-B667-A0DCF73535C4}"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A6CA6C-DC52-4596-82CC-1B86FD1EE2F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AB1C383-A3A8-4E14-868F-F5B3F1A01559}">
      <dgm:prSet/>
      <dgm:spPr/>
      <dgm:t>
        <a:bodyPr/>
        <a:lstStyle/>
        <a:p>
          <a:pPr>
            <a:lnSpc>
              <a:spcPct val="100000"/>
            </a:lnSpc>
          </a:pPr>
          <a:r>
            <a:rPr lang="en-US" dirty="0"/>
            <a:t>In this workplace, communication breaks down mainly because of noise and unclear instructions. According to Shannon &amp; Weaver (1949), noise is anything that makes a message unclear and stops the receiver from understanding it properly. </a:t>
          </a:r>
        </a:p>
      </dgm:t>
    </dgm:pt>
    <dgm:pt modelId="{8D03FA95-98D4-44D1-AC05-271F4FACC4CC}" type="parTrans" cxnId="{81A980A8-9F8B-4D5C-BD55-1F7B54C1A30A}">
      <dgm:prSet/>
      <dgm:spPr/>
      <dgm:t>
        <a:bodyPr/>
        <a:lstStyle/>
        <a:p>
          <a:endParaRPr lang="en-US"/>
        </a:p>
      </dgm:t>
    </dgm:pt>
    <dgm:pt modelId="{E4E84659-369A-4200-98A8-FCFFBB3388C7}" type="sibTrans" cxnId="{81A980A8-9F8B-4D5C-BD55-1F7B54C1A30A}">
      <dgm:prSet/>
      <dgm:spPr/>
      <dgm:t>
        <a:bodyPr/>
        <a:lstStyle/>
        <a:p>
          <a:pPr>
            <a:lnSpc>
              <a:spcPct val="100000"/>
            </a:lnSpc>
          </a:pPr>
          <a:endParaRPr lang="en-US"/>
        </a:p>
      </dgm:t>
    </dgm:pt>
    <dgm:pt modelId="{5E260A7D-1A79-4C27-ACA1-EC82FD115C61}">
      <dgm:prSet/>
      <dgm:spPr/>
      <dgm:t>
        <a:bodyPr/>
        <a:lstStyle/>
        <a:p>
          <a:pPr>
            <a:lnSpc>
              <a:spcPct val="100000"/>
            </a:lnSpc>
          </a:pPr>
          <a:r>
            <a:rPr lang="en-US"/>
            <a:t>The factory is extremely noisy because of old machines constantly banging and clanking (Shannon &amp; Weaver,1949). </a:t>
          </a:r>
        </a:p>
      </dgm:t>
    </dgm:pt>
    <dgm:pt modelId="{C82B1925-FE20-4D50-8CCB-2DC47B7C2159}" type="parTrans" cxnId="{FFD39E6D-7C47-45F7-88DD-DD842D8B02AF}">
      <dgm:prSet/>
      <dgm:spPr/>
      <dgm:t>
        <a:bodyPr/>
        <a:lstStyle/>
        <a:p>
          <a:endParaRPr lang="en-US"/>
        </a:p>
      </dgm:t>
    </dgm:pt>
    <dgm:pt modelId="{FFBB27DC-6698-4DD8-AFCD-B25E859E9A1B}" type="sibTrans" cxnId="{FFD39E6D-7C47-45F7-88DD-DD842D8B02AF}">
      <dgm:prSet/>
      <dgm:spPr/>
      <dgm:t>
        <a:bodyPr/>
        <a:lstStyle/>
        <a:p>
          <a:pPr>
            <a:lnSpc>
              <a:spcPct val="100000"/>
            </a:lnSpc>
          </a:pPr>
          <a:endParaRPr lang="en-US"/>
        </a:p>
      </dgm:t>
    </dgm:pt>
    <dgm:pt modelId="{6D1319E8-8F65-41FE-A329-E2BA25735D5E}">
      <dgm:prSet/>
      <dgm:spPr/>
      <dgm:t>
        <a:bodyPr/>
        <a:lstStyle/>
        <a:p>
          <a:pPr>
            <a:lnSpc>
              <a:spcPct val="100000"/>
            </a:lnSpc>
          </a:pPr>
          <a:r>
            <a:rPr lang="en-US"/>
            <a:t>New employees do not receive proper training before starting work, so they are often unsure about their tasks. </a:t>
          </a:r>
        </a:p>
      </dgm:t>
    </dgm:pt>
    <dgm:pt modelId="{BAE617EE-B1C9-4424-9F41-90B4C0B0DC54}" type="parTrans" cxnId="{0BB5B436-3A03-4F0B-8473-796FCB833834}">
      <dgm:prSet/>
      <dgm:spPr/>
      <dgm:t>
        <a:bodyPr/>
        <a:lstStyle/>
        <a:p>
          <a:endParaRPr lang="en-US"/>
        </a:p>
      </dgm:t>
    </dgm:pt>
    <dgm:pt modelId="{19FB6C2E-A54F-41A6-A800-585FCE2E6350}" type="sibTrans" cxnId="{0BB5B436-3A03-4F0B-8473-796FCB833834}">
      <dgm:prSet/>
      <dgm:spPr/>
      <dgm:t>
        <a:bodyPr/>
        <a:lstStyle/>
        <a:p>
          <a:pPr>
            <a:lnSpc>
              <a:spcPct val="100000"/>
            </a:lnSpc>
          </a:pPr>
          <a:endParaRPr lang="en-US"/>
        </a:p>
      </dgm:t>
    </dgm:pt>
    <dgm:pt modelId="{519238EC-9920-40D8-BF37-9F2A3503F46E}">
      <dgm:prSet/>
      <dgm:spPr/>
      <dgm:t>
        <a:bodyPr/>
        <a:lstStyle/>
        <a:p>
          <a:pPr>
            <a:lnSpc>
              <a:spcPct val="100000"/>
            </a:lnSpc>
          </a:pPr>
          <a:r>
            <a:rPr lang="en-US"/>
            <a:t>Instructions are given very quickly and are sometime unclear, making them easy to misunderstand in the noisy workplace (Shannon &amp; Weaver, 1949). </a:t>
          </a:r>
        </a:p>
      </dgm:t>
    </dgm:pt>
    <dgm:pt modelId="{3B7144B5-782F-4D38-85D1-D701DF947CE8}" type="parTrans" cxnId="{0E908161-2322-47A2-93EE-FD151277B9A4}">
      <dgm:prSet/>
      <dgm:spPr/>
      <dgm:t>
        <a:bodyPr/>
        <a:lstStyle/>
        <a:p>
          <a:endParaRPr lang="en-US"/>
        </a:p>
      </dgm:t>
    </dgm:pt>
    <dgm:pt modelId="{C271840F-1638-4020-B3FC-72106CCD3307}" type="sibTrans" cxnId="{0E908161-2322-47A2-93EE-FD151277B9A4}">
      <dgm:prSet/>
      <dgm:spPr/>
      <dgm:t>
        <a:bodyPr/>
        <a:lstStyle/>
        <a:p>
          <a:pPr>
            <a:lnSpc>
              <a:spcPct val="100000"/>
            </a:lnSpc>
          </a:pPr>
          <a:endParaRPr lang="en-US"/>
        </a:p>
      </dgm:t>
    </dgm:pt>
    <dgm:pt modelId="{8C431EE9-389C-467B-A94D-929E78F7CCEB}">
      <dgm:prSet/>
      <dgm:spPr/>
      <dgm:t>
        <a:bodyPr/>
        <a:lstStyle/>
        <a:p>
          <a:pPr>
            <a:lnSpc>
              <a:spcPct val="100000"/>
            </a:lnSpc>
          </a:pPr>
          <a:r>
            <a:rPr lang="en-US"/>
            <a:t>Poor communication result is hygiene errors, reduced food quality and increased frustration for both Gary and the staff. </a:t>
          </a:r>
        </a:p>
      </dgm:t>
    </dgm:pt>
    <dgm:pt modelId="{488F7B83-6D37-4F1C-8FC9-EE5745DED78B}" type="parTrans" cxnId="{749EA30F-98CC-42A8-885E-3DF7400212EB}">
      <dgm:prSet/>
      <dgm:spPr/>
      <dgm:t>
        <a:bodyPr/>
        <a:lstStyle/>
        <a:p>
          <a:endParaRPr lang="en-US"/>
        </a:p>
      </dgm:t>
    </dgm:pt>
    <dgm:pt modelId="{0252D0EA-A8AF-4802-9ADC-673AFAB9D20D}" type="sibTrans" cxnId="{749EA30F-98CC-42A8-885E-3DF7400212EB}">
      <dgm:prSet/>
      <dgm:spPr/>
      <dgm:t>
        <a:bodyPr/>
        <a:lstStyle/>
        <a:p>
          <a:pPr>
            <a:lnSpc>
              <a:spcPct val="100000"/>
            </a:lnSpc>
          </a:pPr>
          <a:endParaRPr lang="en-US"/>
        </a:p>
      </dgm:t>
    </dgm:pt>
    <dgm:pt modelId="{12E65027-A125-4ACA-ABF7-5B991C3F5AC6}">
      <dgm:prSet/>
      <dgm:spPr/>
      <dgm:t>
        <a:bodyPr/>
        <a:lstStyle/>
        <a:p>
          <a:pPr>
            <a:lnSpc>
              <a:spcPct val="100000"/>
            </a:lnSpc>
          </a:pPr>
          <a:r>
            <a:rPr lang="en-US"/>
            <a:t>Because noise and unclear communication interfere with the message, workers misunderstand, leading to hygiene mistakes, reduce good quality and frustration from both side Gary and the Staff. </a:t>
          </a:r>
        </a:p>
      </dgm:t>
    </dgm:pt>
    <dgm:pt modelId="{04974A80-03F5-4EDB-A050-844FAC8DF99C}" type="parTrans" cxnId="{59CD118E-9A1E-4C2B-B258-9B3F4F3042CE}">
      <dgm:prSet/>
      <dgm:spPr/>
      <dgm:t>
        <a:bodyPr/>
        <a:lstStyle/>
        <a:p>
          <a:endParaRPr lang="en-US"/>
        </a:p>
      </dgm:t>
    </dgm:pt>
    <dgm:pt modelId="{3F6CCF26-D066-4C8C-B68C-12C19F5A3856}" type="sibTrans" cxnId="{59CD118E-9A1E-4C2B-B258-9B3F4F3042CE}">
      <dgm:prSet/>
      <dgm:spPr/>
      <dgm:t>
        <a:bodyPr/>
        <a:lstStyle/>
        <a:p>
          <a:endParaRPr lang="en-US"/>
        </a:p>
      </dgm:t>
    </dgm:pt>
    <dgm:pt modelId="{666F7FBF-B0CA-4D44-ACCB-B741279CE895}" type="pres">
      <dgm:prSet presAssocID="{BBA6CA6C-DC52-4596-82CC-1B86FD1EE2F8}" presName="root" presStyleCnt="0">
        <dgm:presLayoutVars>
          <dgm:dir/>
          <dgm:resizeHandles val="exact"/>
        </dgm:presLayoutVars>
      </dgm:prSet>
      <dgm:spPr/>
    </dgm:pt>
    <dgm:pt modelId="{346360D7-BC0B-4746-A655-42DB7D61201E}" type="pres">
      <dgm:prSet presAssocID="{BBA6CA6C-DC52-4596-82CC-1B86FD1EE2F8}" presName="container" presStyleCnt="0">
        <dgm:presLayoutVars>
          <dgm:dir/>
          <dgm:resizeHandles val="exact"/>
        </dgm:presLayoutVars>
      </dgm:prSet>
      <dgm:spPr/>
    </dgm:pt>
    <dgm:pt modelId="{6CAB83AB-DD8F-493E-A6BC-9E0357859CC8}" type="pres">
      <dgm:prSet presAssocID="{BAB1C383-A3A8-4E14-868F-F5B3F1A01559}" presName="compNode" presStyleCnt="0"/>
      <dgm:spPr/>
    </dgm:pt>
    <dgm:pt modelId="{D8B1B9E4-EC0E-4E51-A530-F97F061B8A42}" type="pres">
      <dgm:prSet presAssocID="{BAB1C383-A3A8-4E14-868F-F5B3F1A01559}" presName="iconBgRect" presStyleLbl="bgShp" presStyleIdx="0" presStyleCnt="6"/>
      <dgm:spPr/>
    </dgm:pt>
    <dgm:pt modelId="{F3AB73CF-259F-402E-8747-76056F4A1A1C}" type="pres">
      <dgm:prSet presAssocID="{BAB1C383-A3A8-4E14-868F-F5B3F1A01559}"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Disconnected"/>
        </a:ext>
      </dgm:extLst>
    </dgm:pt>
    <dgm:pt modelId="{000F44C7-CE04-4232-967E-02D64DFE2673}" type="pres">
      <dgm:prSet presAssocID="{BAB1C383-A3A8-4E14-868F-F5B3F1A01559}" presName="spaceRect" presStyleCnt="0"/>
      <dgm:spPr/>
    </dgm:pt>
    <dgm:pt modelId="{C17E5E73-3BF4-4A6A-A059-3F45BBCD3C01}" type="pres">
      <dgm:prSet presAssocID="{BAB1C383-A3A8-4E14-868F-F5B3F1A01559}" presName="textRect" presStyleLbl="revTx" presStyleIdx="0" presStyleCnt="6">
        <dgm:presLayoutVars>
          <dgm:chMax val="1"/>
          <dgm:chPref val="1"/>
        </dgm:presLayoutVars>
      </dgm:prSet>
      <dgm:spPr/>
    </dgm:pt>
    <dgm:pt modelId="{E5121F8D-091C-4C59-B57D-3BDB524070CD}" type="pres">
      <dgm:prSet presAssocID="{E4E84659-369A-4200-98A8-FCFFBB3388C7}" presName="sibTrans" presStyleLbl="sibTrans2D1" presStyleIdx="0" presStyleCnt="0"/>
      <dgm:spPr/>
    </dgm:pt>
    <dgm:pt modelId="{DC4E33B2-75BE-4BE5-BBF3-30A5136284FE}" type="pres">
      <dgm:prSet presAssocID="{5E260A7D-1A79-4C27-ACA1-EC82FD115C61}" presName="compNode" presStyleCnt="0"/>
      <dgm:spPr/>
    </dgm:pt>
    <dgm:pt modelId="{661DF505-7760-4457-B0B8-F89C3A49FAC5}" type="pres">
      <dgm:prSet presAssocID="{5E260A7D-1A79-4C27-ACA1-EC82FD115C61}" presName="iconBgRect" presStyleLbl="bgShp" presStyleIdx="1" presStyleCnt="6"/>
      <dgm:spPr/>
    </dgm:pt>
    <dgm:pt modelId="{88C6DE30-42BD-4880-95D3-8CC063B26A84}" type="pres">
      <dgm:prSet presAssocID="{5E260A7D-1A79-4C27-ACA1-EC82FD115C61}"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ocessor"/>
        </a:ext>
      </dgm:extLst>
    </dgm:pt>
    <dgm:pt modelId="{4281670B-BC53-41FB-B690-6790133601A3}" type="pres">
      <dgm:prSet presAssocID="{5E260A7D-1A79-4C27-ACA1-EC82FD115C61}" presName="spaceRect" presStyleCnt="0"/>
      <dgm:spPr/>
    </dgm:pt>
    <dgm:pt modelId="{0639339F-2AF6-43E5-B405-BD876BA00A7B}" type="pres">
      <dgm:prSet presAssocID="{5E260A7D-1A79-4C27-ACA1-EC82FD115C61}" presName="textRect" presStyleLbl="revTx" presStyleIdx="1" presStyleCnt="6">
        <dgm:presLayoutVars>
          <dgm:chMax val="1"/>
          <dgm:chPref val="1"/>
        </dgm:presLayoutVars>
      </dgm:prSet>
      <dgm:spPr/>
    </dgm:pt>
    <dgm:pt modelId="{AA2DD89F-B4A4-4549-8103-234B52B895C3}" type="pres">
      <dgm:prSet presAssocID="{FFBB27DC-6698-4DD8-AFCD-B25E859E9A1B}" presName="sibTrans" presStyleLbl="sibTrans2D1" presStyleIdx="0" presStyleCnt="0"/>
      <dgm:spPr/>
    </dgm:pt>
    <dgm:pt modelId="{CCCECDE8-E9B2-41F4-B796-1FAF94A20581}" type="pres">
      <dgm:prSet presAssocID="{6D1319E8-8F65-41FE-A329-E2BA25735D5E}" presName="compNode" presStyleCnt="0"/>
      <dgm:spPr/>
    </dgm:pt>
    <dgm:pt modelId="{CBFBCEAF-5286-4CA8-8DBA-B5AB1D548038}" type="pres">
      <dgm:prSet presAssocID="{6D1319E8-8F65-41FE-A329-E2BA25735D5E}" presName="iconBgRect" presStyleLbl="bgShp" presStyleIdx="2" presStyleCnt="6"/>
      <dgm:spPr/>
    </dgm:pt>
    <dgm:pt modelId="{44325A5F-3521-4717-9895-A01F74ECD75F}" type="pres">
      <dgm:prSet presAssocID="{6D1319E8-8F65-41FE-A329-E2BA25735D5E}"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Office Worker"/>
        </a:ext>
      </dgm:extLst>
    </dgm:pt>
    <dgm:pt modelId="{E68189A4-1BD8-4507-97A3-CD9C718CAF1C}" type="pres">
      <dgm:prSet presAssocID="{6D1319E8-8F65-41FE-A329-E2BA25735D5E}" presName="spaceRect" presStyleCnt="0"/>
      <dgm:spPr/>
    </dgm:pt>
    <dgm:pt modelId="{38FE4286-DBD4-4D2A-82E5-5EE103A39F9A}" type="pres">
      <dgm:prSet presAssocID="{6D1319E8-8F65-41FE-A329-E2BA25735D5E}" presName="textRect" presStyleLbl="revTx" presStyleIdx="2" presStyleCnt="6">
        <dgm:presLayoutVars>
          <dgm:chMax val="1"/>
          <dgm:chPref val="1"/>
        </dgm:presLayoutVars>
      </dgm:prSet>
      <dgm:spPr/>
    </dgm:pt>
    <dgm:pt modelId="{502B040B-39A2-4C4E-B589-89A068881645}" type="pres">
      <dgm:prSet presAssocID="{19FB6C2E-A54F-41A6-A800-585FCE2E6350}" presName="sibTrans" presStyleLbl="sibTrans2D1" presStyleIdx="0" presStyleCnt="0"/>
      <dgm:spPr/>
    </dgm:pt>
    <dgm:pt modelId="{E62BE681-60E4-4D2A-8D7E-D06F03DDBFC8}" type="pres">
      <dgm:prSet presAssocID="{519238EC-9920-40D8-BF37-9F2A3503F46E}" presName="compNode" presStyleCnt="0"/>
      <dgm:spPr/>
    </dgm:pt>
    <dgm:pt modelId="{6F1A1491-26CF-41F6-BCDB-FC506E270958}" type="pres">
      <dgm:prSet presAssocID="{519238EC-9920-40D8-BF37-9F2A3503F46E}" presName="iconBgRect" presStyleLbl="bgShp" presStyleIdx="3" presStyleCnt="6"/>
      <dgm:spPr/>
    </dgm:pt>
    <dgm:pt modelId="{5EFFCAD3-F72E-49F9-9B55-EB7BB44586BE}" type="pres">
      <dgm:prSet presAssocID="{519238EC-9920-40D8-BF37-9F2A3503F46E}"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oading"/>
        </a:ext>
      </dgm:extLst>
    </dgm:pt>
    <dgm:pt modelId="{2DCB941B-547B-4E47-AEEB-7F6EC9023BC7}" type="pres">
      <dgm:prSet presAssocID="{519238EC-9920-40D8-BF37-9F2A3503F46E}" presName="spaceRect" presStyleCnt="0"/>
      <dgm:spPr/>
    </dgm:pt>
    <dgm:pt modelId="{DA086D3C-95F1-4D7D-BF14-EE05EDDA52E9}" type="pres">
      <dgm:prSet presAssocID="{519238EC-9920-40D8-BF37-9F2A3503F46E}" presName="textRect" presStyleLbl="revTx" presStyleIdx="3" presStyleCnt="6">
        <dgm:presLayoutVars>
          <dgm:chMax val="1"/>
          <dgm:chPref val="1"/>
        </dgm:presLayoutVars>
      </dgm:prSet>
      <dgm:spPr/>
    </dgm:pt>
    <dgm:pt modelId="{92DDF846-8493-4182-9F0E-501D0CC99BB2}" type="pres">
      <dgm:prSet presAssocID="{C271840F-1638-4020-B3FC-72106CCD3307}" presName="sibTrans" presStyleLbl="sibTrans2D1" presStyleIdx="0" presStyleCnt="0"/>
      <dgm:spPr/>
    </dgm:pt>
    <dgm:pt modelId="{F1CB292B-4444-42D4-894E-F406932A8E79}" type="pres">
      <dgm:prSet presAssocID="{8C431EE9-389C-467B-A94D-929E78F7CCEB}" presName="compNode" presStyleCnt="0"/>
      <dgm:spPr/>
    </dgm:pt>
    <dgm:pt modelId="{1FC02088-6AE6-43C6-89B4-3D04238C19CC}" type="pres">
      <dgm:prSet presAssocID="{8C431EE9-389C-467B-A94D-929E78F7CCEB}" presName="iconBgRect" presStyleLbl="bgShp" presStyleIdx="4" presStyleCnt="6"/>
      <dgm:spPr/>
    </dgm:pt>
    <dgm:pt modelId="{3FF2733E-4055-4309-B299-949A270DEC25}" type="pres">
      <dgm:prSet presAssocID="{8C431EE9-389C-467B-A94D-929E78F7CCEB}"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Waiter"/>
        </a:ext>
      </dgm:extLst>
    </dgm:pt>
    <dgm:pt modelId="{F072116C-2E01-4EEA-8F78-F95546199AAC}" type="pres">
      <dgm:prSet presAssocID="{8C431EE9-389C-467B-A94D-929E78F7CCEB}" presName="spaceRect" presStyleCnt="0"/>
      <dgm:spPr/>
    </dgm:pt>
    <dgm:pt modelId="{110FE787-4EBB-4ABC-8C16-64F77B0CD3F8}" type="pres">
      <dgm:prSet presAssocID="{8C431EE9-389C-467B-A94D-929E78F7CCEB}" presName="textRect" presStyleLbl="revTx" presStyleIdx="4" presStyleCnt="6">
        <dgm:presLayoutVars>
          <dgm:chMax val="1"/>
          <dgm:chPref val="1"/>
        </dgm:presLayoutVars>
      </dgm:prSet>
      <dgm:spPr/>
    </dgm:pt>
    <dgm:pt modelId="{827CD695-0C6F-410E-8CEC-D6866CD61AF2}" type="pres">
      <dgm:prSet presAssocID="{0252D0EA-A8AF-4802-9ADC-673AFAB9D20D}" presName="sibTrans" presStyleLbl="sibTrans2D1" presStyleIdx="0" presStyleCnt="0"/>
      <dgm:spPr/>
    </dgm:pt>
    <dgm:pt modelId="{C20DE42A-8996-4B1D-BDCE-686A4C4AF7F1}" type="pres">
      <dgm:prSet presAssocID="{12E65027-A125-4ACA-ABF7-5B991C3F5AC6}" presName="compNode" presStyleCnt="0"/>
      <dgm:spPr/>
    </dgm:pt>
    <dgm:pt modelId="{6BBDEC83-4469-4F19-9E87-081393ACCB29}" type="pres">
      <dgm:prSet presAssocID="{12E65027-A125-4ACA-ABF7-5B991C3F5AC6}" presName="iconBgRect" presStyleLbl="bgShp" presStyleIdx="5" presStyleCnt="6"/>
      <dgm:spPr/>
    </dgm:pt>
    <dgm:pt modelId="{1FC76BFE-7D78-4BE1-A33E-A0011B13345F}" type="pres">
      <dgm:prSet presAssocID="{12E65027-A125-4ACA-ABF7-5B991C3F5AC6}"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Bubble"/>
        </a:ext>
      </dgm:extLst>
    </dgm:pt>
    <dgm:pt modelId="{1BA7BC47-C40D-407E-A9F6-8113FF9A25B3}" type="pres">
      <dgm:prSet presAssocID="{12E65027-A125-4ACA-ABF7-5B991C3F5AC6}" presName="spaceRect" presStyleCnt="0"/>
      <dgm:spPr/>
    </dgm:pt>
    <dgm:pt modelId="{055A8BE2-FFE1-41CA-9D93-849F02B73172}" type="pres">
      <dgm:prSet presAssocID="{12E65027-A125-4ACA-ABF7-5B991C3F5AC6}" presName="textRect" presStyleLbl="revTx" presStyleIdx="5" presStyleCnt="6">
        <dgm:presLayoutVars>
          <dgm:chMax val="1"/>
          <dgm:chPref val="1"/>
        </dgm:presLayoutVars>
      </dgm:prSet>
      <dgm:spPr/>
    </dgm:pt>
  </dgm:ptLst>
  <dgm:cxnLst>
    <dgm:cxn modelId="{40AE5D06-FFE9-47AA-B2A5-47A55193FC9B}" type="presOf" srcId="{E4E84659-369A-4200-98A8-FCFFBB3388C7}" destId="{E5121F8D-091C-4C59-B57D-3BDB524070CD}" srcOrd="0" destOrd="0" presId="urn:microsoft.com/office/officeart/2018/2/layout/IconCircleList"/>
    <dgm:cxn modelId="{80CA8C0F-4E90-4409-85A1-DA3E1DFBE00A}" type="presOf" srcId="{12E65027-A125-4ACA-ABF7-5B991C3F5AC6}" destId="{055A8BE2-FFE1-41CA-9D93-849F02B73172}" srcOrd="0" destOrd="0" presId="urn:microsoft.com/office/officeart/2018/2/layout/IconCircleList"/>
    <dgm:cxn modelId="{749EA30F-98CC-42A8-885E-3DF7400212EB}" srcId="{BBA6CA6C-DC52-4596-82CC-1B86FD1EE2F8}" destId="{8C431EE9-389C-467B-A94D-929E78F7CCEB}" srcOrd="4" destOrd="0" parTransId="{488F7B83-6D37-4F1C-8FC9-EE5745DED78B}" sibTransId="{0252D0EA-A8AF-4802-9ADC-673AFAB9D20D}"/>
    <dgm:cxn modelId="{18252420-4D38-4EF6-AC72-357537916A77}" type="presOf" srcId="{BBA6CA6C-DC52-4596-82CC-1B86FD1EE2F8}" destId="{666F7FBF-B0CA-4D44-ACCB-B741279CE895}" srcOrd="0" destOrd="0" presId="urn:microsoft.com/office/officeart/2018/2/layout/IconCircleList"/>
    <dgm:cxn modelId="{7AA4A325-F335-4B45-B387-91BA340A093B}" type="presOf" srcId="{519238EC-9920-40D8-BF37-9F2A3503F46E}" destId="{DA086D3C-95F1-4D7D-BF14-EE05EDDA52E9}" srcOrd="0" destOrd="0" presId="urn:microsoft.com/office/officeart/2018/2/layout/IconCircleList"/>
    <dgm:cxn modelId="{00B3EF25-DC05-4C56-AB28-8103DAB357FB}" type="presOf" srcId="{6D1319E8-8F65-41FE-A329-E2BA25735D5E}" destId="{38FE4286-DBD4-4D2A-82E5-5EE103A39F9A}" srcOrd="0" destOrd="0" presId="urn:microsoft.com/office/officeart/2018/2/layout/IconCircleList"/>
    <dgm:cxn modelId="{0BB5B436-3A03-4F0B-8473-796FCB833834}" srcId="{BBA6CA6C-DC52-4596-82CC-1B86FD1EE2F8}" destId="{6D1319E8-8F65-41FE-A329-E2BA25735D5E}" srcOrd="2" destOrd="0" parTransId="{BAE617EE-B1C9-4424-9F41-90B4C0B0DC54}" sibTransId="{19FB6C2E-A54F-41A6-A800-585FCE2E6350}"/>
    <dgm:cxn modelId="{B5C07F3E-C74F-4330-B2E1-A081D8A6CEB5}" type="presOf" srcId="{5E260A7D-1A79-4C27-ACA1-EC82FD115C61}" destId="{0639339F-2AF6-43E5-B405-BD876BA00A7B}" srcOrd="0" destOrd="0" presId="urn:microsoft.com/office/officeart/2018/2/layout/IconCircleList"/>
    <dgm:cxn modelId="{87E7C25D-ABEB-46C4-8BCF-EF265285B433}" type="presOf" srcId="{0252D0EA-A8AF-4802-9ADC-673AFAB9D20D}" destId="{827CD695-0C6F-410E-8CEC-D6866CD61AF2}" srcOrd="0" destOrd="0" presId="urn:microsoft.com/office/officeart/2018/2/layout/IconCircleList"/>
    <dgm:cxn modelId="{0E908161-2322-47A2-93EE-FD151277B9A4}" srcId="{BBA6CA6C-DC52-4596-82CC-1B86FD1EE2F8}" destId="{519238EC-9920-40D8-BF37-9F2A3503F46E}" srcOrd="3" destOrd="0" parTransId="{3B7144B5-782F-4D38-85D1-D701DF947CE8}" sibTransId="{C271840F-1638-4020-B3FC-72106CCD3307}"/>
    <dgm:cxn modelId="{FFD39E6D-7C47-45F7-88DD-DD842D8B02AF}" srcId="{BBA6CA6C-DC52-4596-82CC-1B86FD1EE2F8}" destId="{5E260A7D-1A79-4C27-ACA1-EC82FD115C61}" srcOrd="1" destOrd="0" parTransId="{C82B1925-FE20-4D50-8CCB-2DC47B7C2159}" sibTransId="{FFBB27DC-6698-4DD8-AFCD-B25E859E9A1B}"/>
    <dgm:cxn modelId="{6EB1EF79-A557-40A2-B727-A1C137F31A6D}" type="presOf" srcId="{BAB1C383-A3A8-4E14-868F-F5B3F1A01559}" destId="{C17E5E73-3BF4-4A6A-A059-3F45BBCD3C01}" srcOrd="0" destOrd="0" presId="urn:microsoft.com/office/officeart/2018/2/layout/IconCircleList"/>
    <dgm:cxn modelId="{DA886E8C-09C5-46FE-A2D9-2EB204564140}" type="presOf" srcId="{C271840F-1638-4020-B3FC-72106CCD3307}" destId="{92DDF846-8493-4182-9F0E-501D0CC99BB2}" srcOrd="0" destOrd="0" presId="urn:microsoft.com/office/officeart/2018/2/layout/IconCircleList"/>
    <dgm:cxn modelId="{59CD118E-9A1E-4C2B-B258-9B3F4F3042CE}" srcId="{BBA6CA6C-DC52-4596-82CC-1B86FD1EE2F8}" destId="{12E65027-A125-4ACA-ABF7-5B991C3F5AC6}" srcOrd="5" destOrd="0" parTransId="{04974A80-03F5-4EDB-A050-844FAC8DF99C}" sibTransId="{3F6CCF26-D066-4C8C-B68C-12C19F5A3856}"/>
    <dgm:cxn modelId="{60B753A0-4107-47B9-B897-6273F9BA1121}" type="presOf" srcId="{19FB6C2E-A54F-41A6-A800-585FCE2E6350}" destId="{502B040B-39A2-4C4E-B589-89A068881645}" srcOrd="0" destOrd="0" presId="urn:microsoft.com/office/officeart/2018/2/layout/IconCircleList"/>
    <dgm:cxn modelId="{81A980A8-9F8B-4D5C-BD55-1F7B54C1A30A}" srcId="{BBA6CA6C-DC52-4596-82CC-1B86FD1EE2F8}" destId="{BAB1C383-A3A8-4E14-868F-F5B3F1A01559}" srcOrd="0" destOrd="0" parTransId="{8D03FA95-98D4-44D1-AC05-271F4FACC4CC}" sibTransId="{E4E84659-369A-4200-98A8-FCFFBB3388C7}"/>
    <dgm:cxn modelId="{EF2FE6B7-66F0-425C-8136-2628DA65FDCE}" type="presOf" srcId="{FFBB27DC-6698-4DD8-AFCD-B25E859E9A1B}" destId="{AA2DD89F-B4A4-4549-8103-234B52B895C3}" srcOrd="0" destOrd="0" presId="urn:microsoft.com/office/officeart/2018/2/layout/IconCircleList"/>
    <dgm:cxn modelId="{158C14DA-7F10-4FC1-B304-30316567119B}" type="presOf" srcId="{8C431EE9-389C-467B-A94D-929E78F7CCEB}" destId="{110FE787-4EBB-4ABC-8C16-64F77B0CD3F8}" srcOrd="0" destOrd="0" presId="urn:microsoft.com/office/officeart/2018/2/layout/IconCircleList"/>
    <dgm:cxn modelId="{58ECBB59-FECC-43D8-96F2-95C6A2AC5893}" type="presParOf" srcId="{666F7FBF-B0CA-4D44-ACCB-B741279CE895}" destId="{346360D7-BC0B-4746-A655-42DB7D61201E}" srcOrd="0" destOrd="0" presId="urn:microsoft.com/office/officeart/2018/2/layout/IconCircleList"/>
    <dgm:cxn modelId="{ADF0B3A6-D92E-4483-A353-51D1BE046579}" type="presParOf" srcId="{346360D7-BC0B-4746-A655-42DB7D61201E}" destId="{6CAB83AB-DD8F-493E-A6BC-9E0357859CC8}" srcOrd="0" destOrd="0" presId="urn:microsoft.com/office/officeart/2018/2/layout/IconCircleList"/>
    <dgm:cxn modelId="{16195427-238F-42DB-A03A-34C5827CF0BC}" type="presParOf" srcId="{6CAB83AB-DD8F-493E-A6BC-9E0357859CC8}" destId="{D8B1B9E4-EC0E-4E51-A530-F97F061B8A42}" srcOrd="0" destOrd="0" presId="urn:microsoft.com/office/officeart/2018/2/layout/IconCircleList"/>
    <dgm:cxn modelId="{90042D47-C8A5-4064-9684-DDB626F5484C}" type="presParOf" srcId="{6CAB83AB-DD8F-493E-A6BC-9E0357859CC8}" destId="{F3AB73CF-259F-402E-8747-76056F4A1A1C}" srcOrd="1" destOrd="0" presId="urn:microsoft.com/office/officeart/2018/2/layout/IconCircleList"/>
    <dgm:cxn modelId="{C26E1D3E-53C0-4C2E-A5DA-4B64A32F7873}" type="presParOf" srcId="{6CAB83AB-DD8F-493E-A6BC-9E0357859CC8}" destId="{000F44C7-CE04-4232-967E-02D64DFE2673}" srcOrd="2" destOrd="0" presId="urn:microsoft.com/office/officeart/2018/2/layout/IconCircleList"/>
    <dgm:cxn modelId="{AB5A824F-92C6-429C-B333-31A16EC3A540}" type="presParOf" srcId="{6CAB83AB-DD8F-493E-A6BC-9E0357859CC8}" destId="{C17E5E73-3BF4-4A6A-A059-3F45BBCD3C01}" srcOrd="3" destOrd="0" presId="urn:microsoft.com/office/officeart/2018/2/layout/IconCircleList"/>
    <dgm:cxn modelId="{555FA673-11B9-492A-B68C-9E209FC7F74D}" type="presParOf" srcId="{346360D7-BC0B-4746-A655-42DB7D61201E}" destId="{E5121F8D-091C-4C59-B57D-3BDB524070CD}" srcOrd="1" destOrd="0" presId="urn:microsoft.com/office/officeart/2018/2/layout/IconCircleList"/>
    <dgm:cxn modelId="{64B7E094-A215-4948-AF87-FD8D74E41192}" type="presParOf" srcId="{346360D7-BC0B-4746-A655-42DB7D61201E}" destId="{DC4E33B2-75BE-4BE5-BBF3-30A5136284FE}" srcOrd="2" destOrd="0" presId="urn:microsoft.com/office/officeart/2018/2/layout/IconCircleList"/>
    <dgm:cxn modelId="{DA216B77-9492-46CC-8B06-69C9F14437E7}" type="presParOf" srcId="{DC4E33B2-75BE-4BE5-BBF3-30A5136284FE}" destId="{661DF505-7760-4457-B0B8-F89C3A49FAC5}" srcOrd="0" destOrd="0" presId="urn:microsoft.com/office/officeart/2018/2/layout/IconCircleList"/>
    <dgm:cxn modelId="{1F545EBA-9710-4242-8E9E-26B809B1F8E9}" type="presParOf" srcId="{DC4E33B2-75BE-4BE5-BBF3-30A5136284FE}" destId="{88C6DE30-42BD-4880-95D3-8CC063B26A84}" srcOrd="1" destOrd="0" presId="urn:microsoft.com/office/officeart/2018/2/layout/IconCircleList"/>
    <dgm:cxn modelId="{4358E12E-2AA5-4FC3-B6F0-DE0EA5A16037}" type="presParOf" srcId="{DC4E33B2-75BE-4BE5-BBF3-30A5136284FE}" destId="{4281670B-BC53-41FB-B690-6790133601A3}" srcOrd="2" destOrd="0" presId="urn:microsoft.com/office/officeart/2018/2/layout/IconCircleList"/>
    <dgm:cxn modelId="{6B11D969-C39D-4555-894A-7118A2724271}" type="presParOf" srcId="{DC4E33B2-75BE-4BE5-BBF3-30A5136284FE}" destId="{0639339F-2AF6-43E5-B405-BD876BA00A7B}" srcOrd="3" destOrd="0" presId="urn:microsoft.com/office/officeart/2018/2/layout/IconCircleList"/>
    <dgm:cxn modelId="{ADD56A6D-7E33-41E8-98F2-252A4ED5E141}" type="presParOf" srcId="{346360D7-BC0B-4746-A655-42DB7D61201E}" destId="{AA2DD89F-B4A4-4549-8103-234B52B895C3}" srcOrd="3" destOrd="0" presId="urn:microsoft.com/office/officeart/2018/2/layout/IconCircleList"/>
    <dgm:cxn modelId="{6867BD1A-69F9-44AC-82FF-43A3331A677F}" type="presParOf" srcId="{346360D7-BC0B-4746-A655-42DB7D61201E}" destId="{CCCECDE8-E9B2-41F4-B796-1FAF94A20581}" srcOrd="4" destOrd="0" presId="urn:microsoft.com/office/officeart/2018/2/layout/IconCircleList"/>
    <dgm:cxn modelId="{C98312BC-4A2B-4145-A36D-64CEA642CA28}" type="presParOf" srcId="{CCCECDE8-E9B2-41F4-B796-1FAF94A20581}" destId="{CBFBCEAF-5286-4CA8-8DBA-B5AB1D548038}" srcOrd="0" destOrd="0" presId="urn:microsoft.com/office/officeart/2018/2/layout/IconCircleList"/>
    <dgm:cxn modelId="{5F539BAC-4CFC-4992-8426-4AFCF4F24827}" type="presParOf" srcId="{CCCECDE8-E9B2-41F4-B796-1FAF94A20581}" destId="{44325A5F-3521-4717-9895-A01F74ECD75F}" srcOrd="1" destOrd="0" presId="urn:microsoft.com/office/officeart/2018/2/layout/IconCircleList"/>
    <dgm:cxn modelId="{6D9C0FE0-9423-49E4-89E6-3D0278C4A778}" type="presParOf" srcId="{CCCECDE8-E9B2-41F4-B796-1FAF94A20581}" destId="{E68189A4-1BD8-4507-97A3-CD9C718CAF1C}" srcOrd="2" destOrd="0" presId="urn:microsoft.com/office/officeart/2018/2/layout/IconCircleList"/>
    <dgm:cxn modelId="{D6D6B7D9-1C2C-400D-89E9-5D24EAE41550}" type="presParOf" srcId="{CCCECDE8-E9B2-41F4-B796-1FAF94A20581}" destId="{38FE4286-DBD4-4D2A-82E5-5EE103A39F9A}" srcOrd="3" destOrd="0" presId="urn:microsoft.com/office/officeart/2018/2/layout/IconCircleList"/>
    <dgm:cxn modelId="{C194B19A-52EC-4F04-AA3B-475B1359D747}" type="presParOf" srcId="{346360D7-BC0B-4746-A655-42DB7D61201E}" destId="{502B040B-39A2-4C4E-B589-89A068881645}" srcOrd="5" destOrd="0" presId="urn:microsoft.com/office/officeart/2018/2/layout/IconCircleList"/>
    <dgm:cxn modelId="{EC3C6F4A-14EC-44E8-8D80-03EB860C18F8}" type="presParOf" srcId="{346360D7-BC0B-4746-A655-42DB7D61201E}" destId="{E62BE681-60E4-4D2A-8D7E-D06F03DDBFC8}" srcOrd="6" destOrd="0" presId="urn:microsoft.com/office/officeart/2018/2/layout/IconCircleList"/>
    <dgm:cxn modelId="{7B919C4E-0F7C-4605-9115-B570135825C3}" type="presParOf" srcId="{E62BE681-60E4-4D2A-8D7E-D06F03DDBFC8}" destId="{6F1A1491-26CF-41F6-BCDB-FC506E270958}" srcOrd="0" destOrd="0" presId="urn:microsoft.com/office/officeart/2018/2/layout/IconCircleList"/>
    <dgm:cxn modelId="{72D4F921-9EA5-4069-9165-363D8DA1FFBB}" type="presParOf" srcId="{E62BE681-60E4-4D2A-8D7E-D06F03DDBFC8}" destId="{5EFFCAD3-F72E-49F9-9B55-EB7BB44586BE}" srcOrd="1" destOrd="0" presId="urn:microsoft.com/office/officeart/2018/2/layout/IconCircleList"/>
    <dgm:cxn modelId="{55491702-64BE-4F68-AF33-8AA38DF4D9C7}" type="presParOf" srcId="{E62BE681-60E4-4D2A-8D7E-D06F03DDBFC8}" destId="{2DCB941B-547B-4E47-AEEB-7F6EC9023BC7}" srcOrd="2" destOrd="0" presId="urn:microsoft.com/office/officeart/2018/2/layout/IconCircleList"/>
    <dgm:cxn modelId="{2A394E8E-BAFD-4FEB-AC60-4C6B049ED965}" type="presParOf" srcId="{E62BE681-60E4-4D2A-8D7E-D06F03DDBFC8}" destId="{DA086D3C-95F1-4D7D-BF14-EE05EDDA52E9}" srcOrd="3" destOrd="0" presId="urn:microsoft.com/office/officeart/2018/2/layout/IconCircleList"/>
    <dgm:cxn modelId="{11933023-13D5-40DD-B56F-F5C1CC2209D4}" type="presParOf" srcId="{346360D7-BC0B-4746-A655-42DB7D61201E}" destId="{92DDF846-8493-4182-9F0E-501D0CC99BB2}" srcOrd="7" destOrd="0" presId="urn:microsoft.com/office/officeart/2018/2/layout/IconCircleList"/>
    <dgm:cxn modelId="{E0A3A258-C400-4B52-81E3-6C8A36B7E030}" type="presParOf" srcId="{346360D7-BC0B-4746-A655-42DB7D61201E}" destId="{F1CB292B-4444-42D4-894E-F406932A8E79}" srcOrd="8" destOrd="0" presId="urn:microsoft.com/office/officeart/2018/2/layout/IconCircleList"/>
    <dgm:cxn modelId="{9D2683DB-0537-4E96-AAF6-541256639D17}" type="presParOf" srcId="{F1CB292B-4444-42D4-894E-F406932A8E79}" destId="{1FC02088-6AE6-43C6-89B4-3D04238C19CC}" srcOrd="0" destOrd="0" presId="urn:microsoft.com/office/officeart/2018/2/layout/IconCircleList"/>
    <dgm:cxn modelId="{F4F5EE72-FB47-44F8-9F87-E8E3C2669386}" type="presParOf" srcId="{F1CB292B-4444-42D4-894E-F406932A8E79}" destId="{3FF2733E-4055-4309-B299-949A270DEC25}" srcOrd="1" destOrd="0" presId="urn:microsoft.com/office/officeart/2018/2/layout/IconCircleList"/>
    <dgm:cxn modelId="{5A07700D-9504-4E7C-9D58-DCB01F9DFA80}" type="presParOf" srcId="{F1CB292B-4444-42D4-894E-F406932A8E79}" destId="{F072116C-2E01-4EEA-8F78-F95546199AAC}" srcOrd="2" destOrd="0" presId="urn:microsoft.com/office/officeart/2018/2/layout/IconCircleList"/>
    <dgm:cxn modelId="{6ACA041B-53A9-4EBB-BCF8-5B5E933D8C42}" type="presParOf" srcId="{F1CB292B-4444-42D4-894E-F406932A8E79}" destId="{110FE787-4EBB-4ABC-8C16-64F77B0CD3F8}" srcOrd="3" destOrd="0" presId="urn:microsoft.com/office/officeart/2018/2/layout/IconCircleList"/>
    <dgm:cxn modelId="{638DD3E1-EA26-4C53-81A1-49E843B942DD}" type="presParOf" srcId="{346360D7-BC0B-4746-A655-42DB7D61201E}" destId="{827CD695-0C6F-410E-8CEC-D6866CD61AF2}" srcOrd="9" destOrd="0" presId="urn:microsoft.com/office/officeart/2018/2/layout/IconCircleList"/>
    <dgm:cxn modelId="{A75E8483-35AA-4635-ADA0-F676F123243C}" type="presParOf" srcId="{346360D7-BC0B-4746-A655-42DB7D61201E}" destId="{C20DE42A-8996-4B1D-BDCE-686A4C4AF7F1}" srcOrd="10" destOrd="0" presId="urn:microsoft.com/office/officeart/2018/2/layout/IconCircleList"/>
    <dgm:cxn modelId="{D1E86111-D11E-4141-97FC-12B318FD0B2B}" type="presParOf" srcId="{C20DE42A-8996-4B1D-BDCE-686A4C4AF7F1}" destId="{6BBDEC83-4469-4F19-9E87-081393ACCB29}" srcOrd="0" destOrd="0" presId="urn:microsoft.com/office/officeart/2018/2/layout/IconCircleList"/>
    <dgm:cxn modelId="{89C9F444-05CA-429C-8031-6815DA5A8EB7}" type="presParOf" srcId="{C20DE42A-8996-4B1D-BDCE-686A4C4AF7F1}" destId="{1FC76BFE-7D78-4BE1-A33E-A0011B13345F}" srcOrd="1" destOrd="0" presId="urn:microsoft.com/office/officeart/2018/2/layout/IconCircleList"/>
    <dgm:cxn modelId="{E4DF29C3-E6C1-4393-B92B-F110D889FED9}" type="presParOf" srcId="{C20DE42A-8996-4B1D-BDCE-686A4C4AF7F1}" destId="{1BA7BC47-C40D-407E-A9F6-8113FF9A25B3}" srcOrd="2" destOrd="0" presId="urn:microsoft.com/office/officeart/2018/2/layout/IconCircleList"/>
    <dgm:cxn modelId="{C08EECA1-F11E-44BF-AB00-9CD4921FA8FB}" type="presParOf" srcId="{C20DE42A-8996-4B1D-BDCE-686A4C4AF7F1}" destId="{055A8BE2-FFE1-41CA-9D93-849F02B7317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C06FE0-2C15-48D1-8DA1-7EDB59F3A6DF}"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2B8742F7-CC4F-42CC-9A81-54C32B3FBADA}">
      <dgm:prSet custT="1"/>
      <dgm:spPr/>
      <dgm:t>
        <a:bodyPr/>
        <a:lstStyle/>
        <a:p>
          <a:r>
            <a:rPr lang="en-US" sz="800" dirty="0">
              <a:latin typeface="Abadi" panose="020B0604020104020204" pitchFamily="34" charset="0"/>
            </a:rPr>
            <a:t>Gary could hold briefings with staff in a quieter area </a:t>
          </a:r>
        </a:p>
      </dgm:t>
    </dgm:pt>
    <dgm:pt modelId="{DBC16B57-864C-42D2-B815-45E947688197}" type="parTrans" cxnId="{3C37BC5A-CAB5-49CA-AA58-1BF18D461396}">
      <dgm:prSet/>
      <dgm:spPr/>
      <dgm:t>
        <a:bodyPr/>
        <a:lstStyle/>
        <a:p>
          <a:endParaRPr lang="en-US"/>
        </a:p>
      </dgm:t>
    </dgm:pt>
    <dgm:pt modelId="{DCCF86C4-A82D-4A0A-9250-2AA350B2AB90}" type="sibTrans" cxnId="{3C37BC5A-CAB5-49CA-AA58-1BF18D461396}">
      <dgm:prSet/>
      <dgm:spPr/>
      <dgm:t>
        <a:bodyPr/>
        <a:lstStyle/>
        <a:p>
          <a:endParaRPr lang="en-US"/>
        </a:p>
      </dgm:t>
    </dgm:pt>
    <dgm:pt modelId="{3F7578B6-E275-4295-A828-21B8B838D09F}">
      <dgm:prSet custT="1"/>
      <dgm:spPr/>
      <dgm:t>
        <a:bodyPr/>
        <a:lstStyle/>
        <a:p>
          <a:r>
            <a:rPr lang="en-US" sz="800" dirty="0">
              <a:latin typeface="Abadi" panose="020B0604020104020204" pitchFamily="34" charset="0"/>
            </a:rPr>
            <a:t>Replace/maintain noisy machinery where possible</a:t>
          </a:r>
        </a:p>
      </dgm:t>
    </dgm:pt>
    <dgm:pt modelId="{7BDAB92A-9F46-468A-81EA-6D347D8AD090}" type="parTrans" cxnId="{73026717-ACE3-4976-B886-38CEDDB81014}">
      <dgm:prSet/>
      <dgm:spPr/>
      <dgm:t>
        <a:bodyPr/>
        <a:lstStyle/>
        <a:p>
          <a:endParaRPr lang="en-US"/>
        </a:p>
      </dgm:t>
    </dgm:pt>
    <dgm:pt modelId="{61775C5C-EFCC-4789-A41F-721F0D705AD5}" type="sibTrans" cxnId="{73026717-ACE3-4976-B886-38CEDDB81014}">
      <dgm:prSet/>
      <dgm:spPr/>
      <dgm:t>
        <a:bodyPr/>
        <a:lstStyle/>
        <a:p>
          <a:endParaRPr lang="en-US"/>
        </a:p>
      </dgm:t>
    </dgm:pt>
    <dgm:pt modelId="{AAD54696-A383-443D-A217-213AC0ED71CD}">
      <dgm:prSet custT="1"/>
      <dgm:spPr/>
      <dgm:t>
        <a:bodyPr/>
        <a:lstStyle/>
        <a:p>
          <a:r>
            <a:rPr lang="en-US" sz="800" dirty="0">
              <a:latin typeface="Abadi" panose="020B0604020104020204" pitchFamily="34" charset="0"/>
            </a:rPr>
            <a:t>Provide translated training material and visual signs.</a:t>
          </a:r>
        </a:p>
      </dgm:t>
    </dgm:pt>
    <dgm:pt modelId="{1FC2F757-479D-43A0-AB8B-FA18F4E6C2DD}" type="parTrans" cxnId="{2235BB47-57F3-41AE-A1FD-F7CFCBD41EE2}">
      <dgm:prSet/>
      <dgm:spPr/>
      <dgm:t>
        <a:bodyPr/>
        <a:lstStyle/>
        <a:p>
          <a:endParaRPr lang="en-US"/>
        </a:p>
      </dgm:t>
    </dgm:pt>
    <dgm:pt modelId="{FC04307C-6A3D-431C-9BED-7EE4BC08D6E9}" type="sibTrans" cxnId="{2235BB47-57F3-41AE-A1FD-F7CFCBD41EE2}">
      <dgm:prSet/>
      <dgm:spPr/>
      <dgm:t>
        <a:bodyPr/>
        <a:lstStyle/>
        <a:p>
          <a:endParaRPr lang="en-US"/>
        </a:p>
      </dgm:t>
    </dgm:pt>
    <dgm:pt modelId="{622CB2CA-46F1-456D-9B8D-8B80685C1777}">
      <dgm:prSet custT="1"/>
      <dgm:spPr/>
      <dgm:t>
        <a:bodyPr/>
        <a:lstStyle/>
        <a:p>
          <a:r>
            <a:rPr lang="en-US" sz="800" dirty="0">
              <a:latin typeface="Abadi" panose="020B0604020104020204" pitchFamily="34" charset="0"/>
            </a:rPr>
            <a:t>Demonstrate tasks to assure staff understanding </a:t>
          </a:r>
        </a:p>
      </dgm:t>
    </dgm:pt>
    <dgm:pt modelId="{EA107608-7407-4580-9073-8A85ABBD14FE}" type="parTrans" cxnId="{BC177E66-B45F-443F-ADFF-A0E104454E82}">
      <dgm:prSet/>
      <dgm:spPr/>
      <dgm:t>
        <a:bodyPr/>
        <a:lstStyle/>
        <a:p>
          <a:endParaRPr lang="en-US"/>
        </a:p>
      </dgm:t>
    </dgm:pt>
    <dgm:pt modelId="{96F6DC73-B1CE-470B-BD2F-BA67B8730CDC}" type="sibTrans" cxnId="{BC177E66-B45F-443F-ADFF-A0E104454E82}">
      <dgm:prSet/>
      <dgm:spPr/>
      <dgm:t>
        <a:bodyPr/>
        <a:lstStyle/>
        <a:p>
          <a:endParaRPr lang="en-US"/>
        </a:p>
      </dgm:t>
    </dgm:pt>
    <dgm:pt modelId="{57180DEE-92D4-42E5-9D08-A6754A3D52B5}">
      <dgm:prSet/>
      <dgm:spPr/>
      <dgm:t>
        <a:bodyPr/>
        <a:lstStyle/>
        <a:p>
          <a:r>
            <a:rPr lang="en-US" dirty="0">
              <a:latin typeface="Abadi" panose="020B0604020104020204" pitchFamily="34" charset="0"/>
            </a:rPr>
            <a:t>Encourage a calmer, more supportive workplace where staff feel comfortable reporting to Gary</a:t>
          </a:r>
          <a:r>
            <a:rPr lang="en-US" dirty="0"/>
            <a:t>,  </a:t>
          </a:r>
        </a:p>
      </dgm:t>
    </dgm:pt>
    <dgm:pt modelId="{899078F4-FD66-4859-A85C-7DC46193F4DF}" type="parTrans" cxnId="{E42C9BD4-0C49-474B-AFE3-8D6312DC8334}">
      <dgm:prSet/>
      <dgm:spPr/>
      <dgm:t>
        <a:bodyPr/>
        <a:lstStyle/>
        <a:p>
          <a:endParaRPr lang="en-US"/>
        </a:p>
      </dgm:t>
    </dgm:pt>
    <dgm:pt modelId="{4C8AF6FA-1CDF-4FE7-AB89-A157FE658C37}" type="sibTrans" cxnId="{E42C9BD4-0C49-474B-AFE3-8D6312DC8334}">
      <dgm:prSet/>
      <dgm:spPr/>
      <dgm:t>
        <a:bodyPr/>
        <a:lstStyle/>
        <a:p>
          <a:endParaRPr lang="en-US"/>
        </a:p>
      </dgm:t>
    </dgm:pt>
    <dgm:pt modelId="{A91B6F4F-327B-484F-9F33-B0E8073BD147}">
      <dgm:prSet/>
      <dgm:spPr/>
      <dgm:t>
        <a:bodyPr/>
        <a:lstStyle/>
        <a:p>
          <a:r>
            <a:rPr lang="en-US" dirty="0">
              <a:latin typeface="Abadi" panose="020B0604020104020204" pitchFamily="34" charset="0"/>
            </a:rPr>
            <a:t>Pair younger employees with older more experienced members of staff.</a:t>
          </a:r>
        </a:p>
      </dgm:t>
    </dgm:pt>
    <dgm:pt modelId="{6A9A0764-2207-40CC-B684-1BC16AF7853C}" type="parTrans" cxnId="{BF9D2E5C-4599-4331-9021-3033EBA4A78C}">
      <dgm:prSet/>
      <dgm:spPr/>
      <dgm:t>
        <a:bodyPr/>
        <a:lstStyle/>
        <a:p>
          <a:endParaRPr lang="en-US"/>
        </a:p>
      </dgm:t>
    </dgm:pt>
    <dgm:pt modelId="{F94D684A-A6AA-4DDA-94C5-77F774DEAE36}" type="sibTrans" cxnId="{BF9D2E5C-4599-4331-9021-3033EBA4A78C}">
      <dgm:prSet/>
      <dgm:spPr/>
      <dgm:t>
        <a:bodyPr/>
        <a:lstStyle/>
        <a:p>
          <a:endParaRPr lang="en-US"/>
        </a:p>
      </dgm:t>
    </dgm:pt>
    <dgm:pt modelId="{28192EAE-A29A-4502-852C-9802FFA54DCF}">
      <dgm:prSet custT="1"/>
      <dgm:spPr/>
      <dgm:t>
        <a:bodyPr/>
        <a:lstStyle/>
        <a:p>
          <a:r>
            <a:rPr lang="en-US" sz="800" dirty="0">
              <a:latin typeface="Abadi" panose="020B0604020104020204" pitchFamily="34" charset="0"/>
            </a:rPr>
            <a:t>Deliver diversity and cultural awareness training. Devito (2023) tells us that “supportive leadership and constructive feedback improve trust and encourage open communication.”</a:t>
          </a:r>
        </a:p>
      </dgm:t>
    </dgm:pt>
    <dgm:pt modelId="{9B397E43-AE6A-4EA0-BCDB-D6293BD950AE}" type="parTrans" cxnId="{FF3D3B2B-4170-442D-A307-5A020730B391}">
      <dgm:prSet/>
      <dgm:spPr/>
      <dgm:t>
        <a:bodyPr/>
        <a:lstStyle/>
        <a:p>
          <a:endParaRPr lang="en-US"/>
        </a:p>
      </dgm:t>
    </dgm:pt>
    <dgm:pt modelId="{31B96DA9-99D0-4F72-975D-6D0AD5FFC547}" type="sibTrans" cxnId="{FF3D3B2B-4170-442D-A307-5A020730B391}">
      <dgm:prSet/>
      <dgm:spPr/>
      <dgm:t>
        <a:bodyPr/>
        <a:lstStyle/>
        <a:p>
          <a:endParaRPr lang="en-US"/>
        </a:p>
      </dgm:t>
    </dgm:pt>
    <dgm:pt modelId="{99B3E35D-781E-4F2D-8415-45A01A6C0426}">
      <dgm:prSet custT="1"/>
      <dgm:spPr/>
      <dgm:t>
        <a:bodyPr/>
        <a:lstStyle/>
        <a:p>
          <a:r>
            <a:rPr lang="en-US" sz="800" dirty="0">
              <a:latin typeface="Abadi" panose="020B0604020104020204" pitchFamily="34" charset="0"/>
            </a:rPr>
            <a:t>Provide food hygiene &amp; health and safety training for all members of staff, keeping record of certification</a:t>
          </a:r>
          <a:r>
            <a:rPr lang="en-US" sz="800" dirty="0"/>
            <a:t>. </a:t>
          </a:r>
        </a:p>
      </dgm:t>
    </dgm:pt>
    <dgm:pt modelId="{42B45C81-D054-4729-9F06-4A8B78115436}" type="parTrans" cxnId="{E7047FBE-90CC-4D6A-BA7F-C0B26C29B801}">
      <dgm:prSet/>
      <dgm:spPr/>
      <dgm:t>
        <a:bodyPr/>
        <a:lstStyle/>
        <a:p>
          <a:endParaRPr lang="en-US"/>
        </a:p>
      </dgm:t>
    </dgm:pt>
    <dgm:pt modelId="{B24D57ED-D3FD-4224-A9BF-FFC764264DCD}" type="sibTrans" cxnId="{E7047FBE-90CC-4D6A-BA7F-C0B26C29B801}">
      <dgm:prSet/>
      <dgm:spPr/>
      <dgm:t>
        <a:bodyPr/>
        <a:lstStyle/>
        <a:p>
          <a:endParaRPr lang="en-US"/>
        </a:p>
      </dgm:t>
    </dgm:pt>
    <dgm:pt modelId="{A668674F-E248-4CFE-AEB6-4B7A424072F0}" type="pres">
      <dgm:prSet presAssocID="{44C06FE0-2C15-48D1-8DA1-7EDB59F3A6DF}" presName="cycle" presStyleCnt="0">
        <dgm:presLayoutVars>
          <dgm:dir/>
          <dgm:resizeHandles val="exact"/>
        </dgm:presLayoutVars>
      </dgm:prSet>
      <dgm:spPr/>
    </dgm:pt>
    <dgm:pt modelId="{A023C75A-A2CD-4C69-B84B-07DE8CFA0974}" type="pres">
      <dgm:prSet presAssocID="{2B8742F7-CC4F-42CC-9A81-54C32B3FBADA}" presName="dummy" presStyleCnt="0"/>
      <dgm:spPr/>
    </dgm:pt>
    <dgm:pt modelId="{AD3E1CD9-839C-488E-A605-CAEE7B3839C5}" type="pres">
      <dgm:prSet presAssocID="{2B8742F7-CC4F-42CC-9A81-54C32B3FBADA}" presName="node" presStyleLbl="revTx" presStyleIdx="0" presStyleCnt="8">
        <dgm:presLayoutVars>
          <dgm:bulletEnabled val="1"/>
        </dgm:presLayoutVars>
      </dgm:prSet>
      <dgm:spPr/>
    </dgm:pt>
    <dgm:pt modelId="{7DFC70AF-9611-4A07-BD77-6917B255F3EA}" type="pres">
      <dgm:prSet presAssocID="{DCCF86C4-A82D-4A0A-9250-2AA350B2AB90}" presName="sibTrans" presStyleLbl="node1" presStyleIdx="0" presStyleCnt="8"/>
      <dgm:spPr/>
    </dgm:pt>
    <dgm:pt modelId="{711652C2-B5D1-41D8-B570-45E085FA711C}" type="pres">
      <dgm:prSet presAssocID="{3F7578B6-E275-4295-A828-21B8B838D09F}" presName="dummy" presStyleCnt="0"/>
      <dgm:spPr/>
    </dgm:pt>
    <dgm:pt modelId="{798380CD-C4BA-4BA3-8F93-689A156AD20E}" type="pres">
      <dgm:prSet presAssocID="{3F7578B6-E275-4295-A828-21B8B838D09F}" presName="node" presStyleLbl="revTx" presStyleIdx="1" presStyleCnt="8">
        <dgm:presLayoutVars>
          <dgm:bulletEnabled val="1"/>
        </dgm:presLayoutVars>
      </dgm:prSet>
      <dgm:spPr/>
    </dgm:pt>
    <dgm:pt modelId="{28D0249C-9FE6-488F-9DFE-1273F3E7D8C9}" type="pres">
      <dgm:prSet presAssocID="{61775C5C-EFCC-4789-A41F-721F0D705AD5}" presName="sibTrans" presStyleLbl="node1" presStyleIdx="1" presStyleCnt="8"/>
      <dgm:spPr/>
    </dgm:pt>
    <dgm:pt modelId="{60E87072-B839-4F04-A807-ABB6975A6B73}" type="pres">
      <dgm:prSet presAssocID="{AAD54696-A383-443D-A217-213AC0ED71CD}" presName="dummy" presStyleCnt="0"/>
      <dgm:spPr/>
    </dgm:pt>
    <dgm:pt modelId="{1DA4B792-99B8-49BF-96BC-97CDA0207FCD}" type="pres">
      <dgm:prSet presAssocID="{AAD54696-A383-443D-A217-213AC0ED71CD}" presName="node" presStyleLbl="revTx" presStyleIdx="2" presStyleCnt="8">
        <dgm:presLayoutVars>
          <dgm:bulletEnabled val="1"/>
        </dgm:presLayoutVars>
      </dgm:prSet>
      <dgm:spPr/>
    </dgm:pt>
    <dgm:pt modelId="{620CFC45-15DF-4357-8B3C-0619DB4AAA8B}" type="pres">
      <dgm:prSet presAssocID="{FC04307C-6A3D-431C-9BED-7EE4BC08D6E9}" presName="sibTrans" presStyleLbl="node1" presStyleIdx="2" presStyleCnt="8"/>
      <dgm:spPr/>
    </dgm:pt>
    <dgm:pt modelId="{2E8780FD-FFAA-4AA2-9697-E940C882CB04}" type="pres">
      <dgm:prSet presAssocID="{622CB2CA-46F1-456D-9B8D-8B80685C1777}" presName="dummy" presStyleCnt="0"/>
      <dgm:spPr/>
    </dgm:pt>
    <dgm:pt modelId="{0DBA9986-C171-4D06-96DB-C4EED91128BA}" type="pres">
      <dgm:prSet presAssocID="{622CB2CA-46F1-456D-9B8D-8B80685C1777}" presName="node" presStyleLbl="revTx" presStyleIdx="3" presStyleCnt="8">
        <dgm:presLayoutVars>
          <dgm:bulletEnabled val="1"/>
        </dgm:presLayoutVars>
      </dgm:prSet>
      <dgm:spPr/>
    </dgm:pt>
    <dgm:pt modelId="{41624FAA-4FC4-4009-BB5B-9EA416ABAD20}" type="pres">
      <dgm:prSet presAssocID="{96F6DC73-B1CE-470B-BD2F-BA67B8730CDC}" presName="sibTrans" presStyleLbl="node1" presStyleIdx="3" presStyleCnt="8"/>
      <dgm:spPr/>
    </dgm:pt>
    <dgm:pt modelId="{4D705CFA-88C0-4608-AFB9-12E117C1B045}" type="pres">
      <dgm:prSet presAssocID="{57180DEE-92D4-42E5-9D08-A6754A3D52B5}" presName="dummy" presStyleCnt="0"/>
      <dgm:spPr/>
    </dgm:pt>
    <dgm:pt modelId="{BB285541-C3CC-4992-ACE7-20EA2B427F68}" type="pres">
      <dgm:prSet presAssocID="{57180DEE-92D4-42E5-9D08-A6754A3D52B5}" presName="node" presStyleLbl="revTx" presStyleIdx="4" presStyleCnt="8">
        <dgm:presLayoutVars>
          <dgm:bulletEnabled val="1"/>
        </dgm:presLayoutVars>
      </dgm:prSet>
      <dgm:spPr/>
    </dgm:pt>
    <dgm:pt modelId="{1A59D6FF-E560-494D-992F-B8107CBE7197}" type="pres">
      <dgm:prSet presAssocID="{4C8AF6FA-1CDF-4FE7-AB89-A157FE658C37}" presName="sibTrans" presStyleLbl="node1" presStyleIdx="4" presStyleCnt="8"/>
      <dgm:spPr/>
    </dgm:pt>
    <dgm:pt modelId="{8F49C9C0-2493-47D1-8FE2-9C6CDF125276}" type="pres">
      <dgm:prSet presAssocID="{A91B6F4F-327B-484F-9F33-B0E8073BD147}" presName="dummy" presStyleCnt="0"/>
      <dgm:spPr/>
    </dgm:pt>
    <dgm:pt modelId="{C1F65A95-B0C1-4FEA-A5A3-CCB57AFAA69F}" type="pres">
      <dgm:prSet presAssocID="{A91B6F4F-327B-484F-9F33-B0E8073BD147}" presName="node" presStyleLbl="revTx" presStyleIdx="5" presStyleCnt="8">
        <dgm:presLayoutVars>
          <dgm:bulletEnabled val="1"/>
        </dgm:presLayoutVars>
      </dgm:prSet>
      <dgm:spPr/>
    </dgm:pt>
    <dgm:pt modelId="{4E0E42DD-4C04-4AF7-B264-27AA5719B011}" type="pres">
      <dgm:prSet presAssocID="{F94D684A-A6AA-4DDA-94C5-77F774DEAE36}" presName="sibTrans" presStyleLbl="node1" presStyleIdx="5" presStyleCnt="8" custLinFactNeighborX="-281" custLinFactNeighborY="3311"/>
      <dgm:spPr/>
    </dgm:pt>
    <dgm:pt modelId="{890BA53B-9C99-4031-9B72-7D36578566D8}" type="pres">
      <dgm:prSet presAssocID="{28192EAE-A29A-4502-852C-9802FFA54DCF}" presName="dummy" presStyleCnt="0"/>
      <dgm:spPr/>
    </dgm:pt>
    <dgm:pt modelId="{3CD60D88-6351-4976-9E1D-9D70326B6B5A}" type="pres">
      <dgm:prSet presAssocID="{28192EAE-A29A-4502-852C-9802FFA54DCF}" presName="node" presStyleLbl="revTx" presStyleIdx="6" presStyleCnt="8">
        <dgm:presLayoutVars>
          <dgm:bulletEnabled val="1"/>
        </dgm:presLayoutVars>
      </dgm:prSet>
      <dgm:spPr/>
    </dgm:pt>
    <dgm:pt modelId="{A9E20CB7-B75B-4855-969D-F6B68DECF57E}" type="pres">
      <dgm:prSet presAssocID="{31B96DA9-99D0-4F72-975D-6D0AD5FFC547}" presName="sibTrans" presStyleLbl="node1" presStyleIdx="6" presStyleCnt="8" custLinFactNeighborX="-927" custLinFactNeighborY="-3823"/>
      <dgm:spPr/>
    </dgm:pt>
    <dgm:pt modelId="{C4672C65-24E1-4119-AD09-EECA0DBAEEA9}" type="pres">
      <dgm:prSet presAssocID="{99B3E35D-781E-4F2D-8415-45A01A6C0426}" presName="dummy" presStyleCnt="0"/>
      <dgm:spPr/>
    </dgm:pt>
    <dgm:pt modelId="{4FF87CC4-80D3-4ECB-A875-C9BD016F29D6}" type="pres">
      <dgm:prSet presAssocID="{99B3E35D-781E-4F2D-8415-45A01A6C0426}" presName="node" presStyleLbl="revTx" presStyleIdx="7" presStyleCnt="8">
        <dgm:presLayoutVars>
          <dgm:bulletEnabled val="1"/>
        </dgm:presLayoutVars>
      </dgm:prSet>
      <dgm:spPr/>
    </dgm:pt>
    <dgm:pt modelId="{D9D05269-88AC-42CB-B3FF-C37494AD73DC}" type="pres">
      <dgm:prSet presAssocID="{B24D57ED-D3FD-4224-A9BF-FFC764264DCD}" presName="sibTrans" presStyleLbl="node1" presStyleIdx="7" presStyleCnt="8"/>
      <dgm:spPr/>
    </dgm:pt>
  </dgm:ptLst>
  <dgm:cxnLst>
    <dgm:cxn modelId="{845A8705-5E80-4E03-BCC8-FC0F7CD7C96C}" type="presOf" srcId="{A91B6F4F-327B-484F-9F33-B0E8073BD147}" destId="{C1F65A95-B0C1-4FEA-A5A3-CCB57AFAA69F}" srcOrd="0" destOrd="0" presId="urn:microsoft.com/office/officeart/2005/8/layout/cycle1"/>
    <dgm:cxn modelId="{73026717-ACE3-4976-B886-38CEDDB81014}" srcId="{44C06FE0-2C15-48D1-8DA1-7EDB59F3A6DF}" destId="{3F7578B6-E275-4295-A828-21B8B838D09F}" srcOrd="1" destOrd="0" parTransId="{7BDAB92A-9F46-468A-81EA-6D347D8AD090}" sibTransId="{61775C5C-EFCC-4789-A41F-721F0D705AD5}"/>
    <dgm:cxn modelId="{FF3D3B2B-4170-442D-A307-5A020730B391}" srcId="{44C06FE0-2C15-48D1-8DA1-7EDB59F3A6DF}" destId="{28192EAE-A29A-4502-852C-9802FFA54DCF}" srcOrd="6" destOrd="0" parTransId="{9B397E43-AE6A-4EA0-BCDB-D6293BD950AE}" sibTransId="{31B96DA9-99D0-4F72-975D-6D0AD5FFC547}"/>
    <dgm:cxn modelId="{CF7B1A3B-DF77-4F1A-B3C6-A16DF3DD0D9C}" type="presOf" srcId="{96F6DC73-B1CE-470B-BD2F-BA67B8730CDC}" destId="{41624FAA-4FC4-4009-BB5B-9EA416ABAD20}" srcOrd="0" destOrd="0" presId="urn:microsoft.com/office/officeart/2005/8/layout/cycle1"/>
    <dgm:cxn modelId="{BF9D2E5C-4599-4331-9021-3033EBA4A78C}" srcId="{44C06FE0-2C15-48D1-8DA1-7EDB59F3A6DF}" destId="{A91B6F4F-327B-484F-9F33-B0E8073BD147}" srcOrd="5" destOrd="0" parTransId="{6A9A0764-2207-40CC-B684-1BC16AF7853C}" sibTransId="{F94D684A-A6AA-4DDA-94C5-77F774DEAE36}"/>
    <dgm:cxn modelId="{480E8243-7D54-402F-9AED-33A87534F0DC}" type="presOf" srcId="{AAD54696-A383-443D-A217-213AC0ED71CD}" destId="{1DA4B792-99B8-49BF-96BC-97CDA0207FCD}" srcOrd="0" destOrd="0" presId="urn:microsoft.com/office/officeart/2005/8/layout/cycle1"/>
    <dgm:cxn modelId="{BC177E66-B45F-443F-ADFF-A0E104454E82}" srcId="{44C06FE0-2C15-48D1-8DA1-7EDB59F3A6DF}" destId="{622CB2CA-46F1-456D-9B8D-8B80685C1777}" srcOrd="3" destOrd="0" parTransId="{EA107608-7407-4580-9073-8A85ABBD14FE}" sibTransId="{96F6DC73-B1CE-470B-BD2F-BA67B8730CDC}"/>
    <dgm:cxn modelId="{ABA94647-B0EC-41A9-A3BD-54C6841649D0}" type="presOf" srcId="{4C8AF6FA-1CDF-4FE7-AB89-A157FE658C37}" destId="{1A59D6FF-E560-494D-992F-B8107CBE7197}" srcOrd="0" destOrd="0" presId="urn:microsoft.com/office/officeart/2005/8/layout/cycle1"/>
    <dgm:cxn modelId="{2235BB47-57F3-41AE-A1FD-F7CFCBD41EE2}" srcId="{44C06FE0-2C15-48D1-8DA1-7EDB59F3A6DF}" destId="{AAD54696-A383-443D-A217-213AC0ED71CD}" srcOrd="2" destOrd="0" parTransId="{1FC2F757-479D-43A0-AB8B-FA18F4E6C2DD}" sibTransId="{FC04307C-6A3D-431C-9BED-7EE4BC08D6E9}"/>
    <dgm:cxn modelId="{39C0E150-69D2-4F9F-A000-34951264A730}" type="presOf" srcId="{DCCF86C4-A82D-4A0A-9250-2AA350B2AB90}" destId="{7DFC70AF-9611-4A07-BD77-6917B255F3EA}" srcOrd="0" destOrd="0" presId="urn:microsoft.com/office/officeart/2005/8/layout/cycle1"/>
    <dgm:cxn modelId="{BD1C8253-E21B-407E-9447-6E7DBB4CC2F8}" type="presOf" srcId="{F94D684A-A6AA-4DDA-94C5-77F774DEAE36}" destId="{4E0E42DD-4C04-4AF7-B264-27AA5719B011}" srcOrd="0" destOrd="0" presId="urn:microsoft.com/office/officeart/2005/8/layout/cycle1"/>
    <dgm:cxn modelId="{0C954174-90C7-44E8-B540-BC323F18E8CB}" type="presOf" srcId="{3F7578B6-E275-4295-A828-21B8B838D09F}" destId="{798380CD-C4BA-4BA3-8F93-689A156AD20E}" srcOrd="0" destOrd="0" presId="urn:microsoft.com/office/officeart/2005/8/layout/cycle1"/>
    <dgm:cxn modelId="{B2D44078-E014-486B-BC55-3B30A91CA282}" type="presOf" srcId="{44C06FE0-2C15-48D1-8DA1-7EDB59F3A6DF}" destId="{A668674F-E248-4CFE-AEB6-4B7A424072F0}" srcOrd="0" destOrd="0" presId="urn:microsoft.com/office/officeart/2005/8/layout/cycle1"/>
    <dgm:cxn modelId="{B854DD59-5620-415C-9037-592C3F78FF91}" type="presOf" srcId="{28192EAE-A29A-4502-852C-9802FFA54DCF}" destId="{3CD60D88-6351-4976-9E1D-9D70326B6B5A}" srcOrd="0" destOrd="0" presId="urn:microsoft.com/office/officeart/2005/8/layout/cycle1"/>
    <dgm:cxn modelId="{3C37BC5A-CAB5-49CA-AA58-1BF18D461396}" srcId="{44C06FE0-2C15-48D1-8DA1-7EDB59F3A6DF}" destId="{2B8742F7-CC4F-42CC-9A81-54C32B3FBADA}" srcOrd="0" destOrd="0" parTransId="{DBC16B57-864C-42D2-B815-45E947688197}" sibTransId="{DCCF86C4-A82D-4A0A-9250-2AA350B2AB90}"/>
    <dgm:cxn modelId="{838D288C-D811-4D7E-95C3-FDCAEBBA60BB}" type="presOf" srcId="{99B3E35D-781E-4F2D-8415-45A01A6C0426}" destId="{4FF87CC4-80D3-4ECB-A875-C9BD016F29D6}" srcOrd="0" destOrd="0" presId="urn:microsoft.com/office/officeart/2005/8/layout/cycle1"/>
    <dgm:cxn modelId="{6CDB1293-0231-455F-9F61-4399ACC5A38B}" type="presOf" srcId="{B24D57ED-D3FD-4224-A9BF-FFC764264DCD}" destId="{D9D05269-88AC-42CB-B3FF-C37494AD73DC}" srcOrd="0" destOrd="0" presId="urn:microsoft.com/office/officeart/2005/8/layout/cycle1"/>
    <dgm:cxn modelId="{A947F099-EFFC-4187-99F6-D37991164CFE}" type="presOf" srcId="{57180DEE-92D4-42E5-9D08-A6754A3D52B5}" destId="{BB285541-C3CC-4992-ACE7-20EA2B427F68}" srcOrd="0" destOrd="0" presId="urn:microsoft.com/office/officeart/2005/8/layout/cycle1"/>
    <dgm:cxn modelId="{2E927A9D-EAD2-4D91-B068-F79589E5324A}" type="presOf" srcId="{61775C5C-EFCC-4789-A41F-721F0D705AD5}" destId="{28D0249C-9FE6-488F-9DFE-1273F3E7D8C9}" srcOrd="0" destOrd="0" presId="urn:microsoft.com/office/officeart/2005/8/layout/cycle1"/>
    <dgm:cxn modelId="{4E2E489F-6D7E-4200-9FB9-6124A3A2485C}" type="presOf" srcId="{FC04307C-6A3D-431C-9BED-7EE4BC08D6E9}" destId="{620CFC45-15DF-4357-8B3C-0619DB4AAA8B}" srcOrd="0" destOrd="0" presId="urn:microsoft.com/office/officeart/2005/8/layout/cycle1"/>
    <dgm:cxn modelId="{E7047FBE-90CC-4D6A-BA7F-C0B26C29B801}" srcId="{44C06FE0-2C15-48D1-8DA1-7EDB59F3A6DF}" destId="{99B3E35D-781E-4F2D-8415-45A01A6C0426}" srcOrd="7" destOrd="0" parTransId="{42B45C81-D054-4729-9F06-4A8B78115436}" sibTransId="{B24D57ED-D3FD-4224-A9BF-FFC764264DCD}"/>
    <dgm:cxn modelId="{A55875CB-18AA-4B62-93C1-53ACBA0DC295}" type="presOf" srcId="{622CB2CA-46F1-456D-9B8D-8B80685C1777}" destId="{0DBA9986-C171-4D06-96DB-C4EED91128BA}" srcOrd="0" destOrd="0" presId="urn:microsoft.com/office/officeart/2005/8/layout/cycle1"/>
    <dgm:cxn modelId="{E42C9BD4-0C49-474B-AFE3-8D6312DC8334}" srcId="{44C06FE0-2C15-48D1-8DA1-7EDB59F3A6DF}" destId="{57180DEE-92D4-42E5-9D08-A6754A3D52B5}" srcOrd="4" destOrd="0" parTransId="{899078F4-FD66-4859-A85C-7DC46193F4DF}" sibTransId="{4C8AF6FA-1CDF-4FE7-AB89-A157FE658C37}"/>
    <dgm:cxn modelId="{6F5D58E2-DD20-45B9-B9AA-0DCA4865D674}" type="presOf" srcId="{2B8742F7-CC4F-42CC-9A81-54C32B3FBADA}" destId="{AD3E1CD9-839C-488E-A605-CAEE7B3839C5}" srcOrd="0" destOrd="0" presId="urn:microsoft.com/office/officeart/2005/8/layout/cycle1"/>
    <dgm:cxn modelId="{8EC8AEE9-76DA-4C81-BD77-78A554E125B8}" type="presOf" srcId="{31B96DA9-99D0-4F72-975D-6D0AD5FFC547}" destId="{A9E20CB7-B75B-4855-969D-F6B68DECF57E}" srcOrd="0" destOrd="0" presId="urn:microsoft.com/office/officeart/2005/8/layout/cycle1"/>
    <dgm:cxn modelId="{B8949A47-5D0D-47BD-9909-3F878313D8F1}" type="presParOf" srcId="{A668674F-E248-4CFE-AEB6-4B7A424072F0}" destId="{A023C75A-A2CD-4C69-B84B-07DE8CFA0974}" srcOrd="0" destOrd="0" presId="urn:microsoft.com/office/officeart/2005/8/layout/cycle1"/>
    <dgm:cxn modelId="{F18F8141-3059-4E23-B00E-BCFC67CEC009}" type="presParOf" srcId="{A668674F-E248-4CFE-AEB6-4B7A424072F0}" destId="{AD3E1CD9-839C-488E-A605-CAEE7B3839C5}" srcOrd="1" destOrd="0" presId="urn:microsoft.com/office/officeart/2005/8/layout/cycle1"/>
    <dgm:cxn modelId="{14AE00FD-AA96-47E7-947D-0F58B2854F3F}" type="presParOf" srcId="{A668674F-E248-4CFE-AEB6-4B7A424072F0}" destId="{7DFC70AF-9611-4A07-BD77-6917B255F3EA}" srcOrd="2" destOrd="0" presId="urn:microsoft.com/office/officeart/2005/8/layout/cycle1"/>
    <dgm:cxn modelId="{B5A2D62E-D476-40FF-950F-0A8EBC926D15}" type="presParOf" srcId="{A668674F-E248-4CFE-AEB6-4B7A424072F0}" destId="{711652C2-B5D1-41D8-B570-45E085FA711C}" srcOrd="3" destOrd="0" presId="urn:microsoft.com/office/officeart/2005/8/layout/cycle1"/>
    <dgm:cxn modelId="{F88DB07E-3B0F-46C4-A35C-9237513738A0}" type="presParOf" srcId="{A668674F-E248-4CFE-AEB6-4B7A424072F0}" destId="{798380CD-C4BA-4BA3-8F93-689A156AD20E}" srcOrd="4" destOrd="0" presId="urn:microsoft.com/office/officeart/2005/8/layout/cycle1"/>
    <dgm:cxn modelId="{47FE7BC5-F0D4-43C6-8DB2-83DCEA59DF69}" type="presParOf" srcId="{A668674F-E248-4CFE-AEB6-4B7A424072F0}" destId="{28D0249C-9FE6-488F-9DFE-1273F3E7D8C9}" srcOrd="5" destOrd="0" presId="urn:microsoft.com/office/officeart/2005/8/layout/cycle1"/>
    <dgm:cxn modelId="{A14BEFA9-84B0-4D99-954B-AB3ABE3E9A78}" type="presParOf" srcId="{A668674F-E248-4CFE-AEB6-4B7A424072F0}" destId="{60E87072-B839-4F04-A807-ABB6975A6B73}" srcOrd="6" destOrd="0" presId="urn:microsoft.com/office/officeart/2005/8/layout/cycle1"/>
    <dgm:cxn modelId="{0C5A0395-7629-4374-8847-20F9AB55EAF2}" type="presParOf" srcId="{A668674F-E248-4CFE-AEB6-4B7A424072F0}" destId="{1DA4B792-99B8-49BF-96BC-97CDA0207FCD}" srcOrd="7" destOrd="0" presId="urn:microsoft.com/office/officeart/2005/8/layout/cycle1"/>
    <dgm:cxn modelId="{96BFCE15-215D-418E-8703-7BC4D9FCEF38}" type="presParOf" srcId="{A668674F-E248-4CFE-AEB6-4B7A424072F0}" destId="{620CFC45-15DF-4357-8B3C-0619DB4AAA8B}" srcOrd="8" destOrd="0" presId="urn:microsoft.com/office/officeart/2005/8/layout/cycle1"/>
    <dgm:cxn modelId="{B486A727-F975-4387-820E-6EB069FAA43B}" type="presParOf" srcId="{A668674F-E248-4CFE-AEB6-4B7A424072F0}" destId="{2E8780FD-FFAA-4AA2-9697-E940C882CB04}" srcOrd="9" destOrd="0" presId="urn:microsoft.com/office/officeart/2005/8/layout/cycle1"/>
    <dgm:cxn modelId="{0E93F667-8194-405C-8685-94E8AE94E121}" type="presParOf" srcId="{A668674F-E248-4CFE-AEB6-4B7A424072F0}" destId="{0DBA9986-C171-4D06-96DB-C4EED91128BA}" srcOrd="10" destOrd="0" presId="urn:microsoft.com/office/officeart/2005/8/layout/cycle1"/>
    <dgm:cxn modelId="{54EBC64D-D873-43F0-A2AA-24BBC88958B5}" type="presParOf" srcId="{A668674F-E248-4CFE-AEB6-4B7A424072F0}" destId="{41624FAA-4FC4-4009-BB5B-9EA416ABAD20}" srcOrd="11" destOrd="0" presId="urn:microsoft.com/office/officeart/2005/8/layout/cycle1"/>
    <dgm:cxn modelId="{3B2508C6-47D4-450F-B80E-1333481EAD56}" type="presParOf" srcId="{A668674F-E248-4CFE-AEB6-4B7A424072F0}" destId="{4D705CFA-88C0-4608-AFB9-12E117C1B045}" srcOrd="12" destOrd="0" presId="urn:microsoft.com/office/officeart/2005/8/layout/cycle1"/>
    <dgm:cxn modelId="{7D1CD370-E675-4A31-899C-D1D07636896A}" type="presParOf" srcId="{A668674F-E248-4CFE-AEB6-4B7A424072F0}" destId="{BB285541-C3CC-4992-ACE7-20EA2B427F68}" srcOrd="13" destOrd="0" presId="urn:microsoft.com/office/officeart/2005/8/layout/cycle1"/>
    <dgm:cxn modelId="{E831CCFC-F1BB-4529-8A5C-23B680A4158B}" type="presParOf" srcId="{A668674F-E248-4CFE-AEB6-4B7A424072F0}" destId="{1A59D6FF-E560-494D-992F-B8107CBE7197}" srcOrd="14" destOrd="0" presId="urn:microsoft.com/office/officeart/2005/8/layout/cycle1"/>
    <dgm:cxn modelId="{3A93F4D6-D0B6-445F-A0A1-02F388C04A11}" type="presParOf" srcId="{A668674F-E248-4CFE-AEB6-4B7A424072F0}" destId="{8F49C9C0-2493-47D1-8FE2-9C6CDF125276}" srcOrd="15" destOrd="0" presId="urn:microsoft.com/office/officeart/2005/8/layout/cycle1"/>
    <dgm:cxn modelId="{D966A27D-C32C-4ECD-801E-536974A2F1CD}" type="presParOf" srcId="{A668674F-E248-4CFE-AEB6-4B7A424072F0}" destId="{C1F65A95-B0C1-4FEA-A5A3-CCB57AFAA69F}" srcOrd="16" destOrd="0" presId="urn:microsoft.com/office/officeart/2005/8/layout/cycle1"/>
    <dgm:cxn modelId="{9E7C4017-BABF-4BA2-A0BA-98708FBA3A32}" type="presParOf" srcId="{A668674F-E248-4CFE-AEB6-4B7A424072F0}" destId="{4E0E42DD-4C04-4AF7-B264-27AA5719B011}" srcOrd="17" destOrd="0" presId="urn:microsoft.com/office/officeart/2005/8/layout/cycle1"/>
    <dgm:cxn modelId="{BC95A929-D201-47D2-A549-C4637C348B2C}" type="presParOf" srcId="{A668674F-E248-4CFE-AEB6-4B7A424072F0}" destId="{890BA53B-9C99-4031-9B72-7D36578566D8}" srcOrd="18" destOrd="0" presId="urn:microsoft.com/office/officeart/2005/8/layout/cycle1"/>
    <dgm:cxn modelId="{AEC2A481-8C94-4307-854F-17823157EA14}" type="presParOf" srcId="{A668674F-E248-4CFE-AEB6-4B7A424072F0}" destId="{3CD60D88-6351-4976-9E1D-9D70326B6B5A}" srcOrd="19" destOrd="0" presId="urn:microsoft.com/office/officeart/2005/8/layout/cycle1"/>
    <dgm:cxn modelId="{0EF100C8-3E29-4A52-ACFD-7969839611D6}" type="presParOf" srcId="{A668674F-E248-4CFE-AEB6-4B7A424072F0}" destId="{A9E20CB7-B75B-4855-969D-F6B68DECF57E}" srcOrd="20" destOrd="0" presId="urn:microsoft.com/office/officeart/2005/8/layout/cycle1"/>
    <dgm:cxn modelId="{49537F4A-EF46-4C4F-8CFD-D9A7412D9CB3}" type="presParOf" srcId="{A668674F-E248-4CFE-AEB6-4B7A424072F0}" destId="{C4672C65-24E1-4119-AD09-EECA0DBAEEA9}" srcOrd="21" destOrd="0" presId="urn:microsoft.com/office/officeart/2005/8/layout/cycle1"/>
    <dgm:cxn modelId="{69FBAEAD-5C5C-4C50-BF6B-109B32CDC5F5}" type="presParOf" srcId="{A668674F-E248-4CFE-AEB6-4B7A424072F0}" destId="{4FF87CC4-80D3-4ECB-A875-C9BD016F29D6}" srcOrd="22" destOrd="0" presId="urn:microsoft.com/office/officeart/2005/8/layout/cycle1"/>
    <dgm:cxn modelId="{110B3AFB-72FC-4B9A-B664-C618003A171E}" type="presParOf" srcId="{A668674F-E248-4CFE-AEB6-4B7A424072F0}" destId="{D9D05269-88AC-42CB-B3FF-C37494AD73DC}" srcOrd="23"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7A035-5BDD-45AA-A1FD-DFC1B01666E1}">
      <dsp:nvSpPr>
        <dsp:cNvPr id="0" name=""/>
        <dsp:cNvSpPr/>
      </dsp:nvSpPr>
      <dsp:spPr>
        <a:xfrm rot="10800000">
          <a:off x="1296138" y="144018"/>
          <a:ext cx="4053840" cy="714955"/>
        </a:xfrm>
        <a:prstGeom prst="homePlate">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5275"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INTRODUCTION</a:t>
          </a:r>
        </a:p>
      </dsp:txBody>
      <dsp:txXfrm rot="10800000">
        <a:off x="1474877" y="144018"/>
        <a:ext cx="3875101" cy="714955"/>
      </dsp:txXfrm>
    </dsp:sp>
    <dsp:sp modelId="{8825C34A-6C32-4C2C-829C-3380B6E8C07F}">
      <dsp:nvSpPr>
        <dsp:cNvPr id="0" name=""/>
        <dsp:cNvSpPr/>
      </dsp:nvSpPr>
      <dsp:spPr>
        <a:xfrm>
          <a:off x="864097" y="106812"/>
          <a:ext cx="714955" cy="714955"/>
        </a:xfrm>
        <a:prstGeom prst="ellipse">
          <a:avLst/>
        </a:prstGeom>
        <a:blipFill>
          <a:blip xmlns:r="http://schemas.openxmlformats.org/officeDocument/2006/relationships">
            <a:extLst>
              <a:ext uri="{96DAC541-7B7A-43D3-8B79-37D633B846F1}">
                <asvg:svgBlip xmlns:asvg="http://schemas.microsoft.com/office/drawing/2016/SVG/main" r:embed="rId1"/>
              </a:ext>
            </a:extLst>
          </a:blip>
          <a:srcRect/>
          <a:stretch>
            <a:fillRect/>
          </a:stretch>
        </a:blip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4E818EE-C29A-47E2-A75B-31095C8978C4}">
      <dsp:nvSpPr>
        <dsp:cNvPr id="0" name=""/>
        <dsp:cNvSpPr/>
      </dsp:nvSpPr>
      <dsp:spPr>
        <a:xfrm rot="10800000">
          <a:off x="1296138" y="2777927"/>
          <a:ext cx="4053840" cy="714955"/>
        </a:xfrm>
        <a:prstGeom prst="homePlate">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5275"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THEORETICAL FRAMEWORK </a:t>
          </a:r>
        </a:p>
      </dsp:txBody>
      <dsp:txXfrm rot="10800000">
        <a:off x="1474877" y="2777927"/>
        <a:ext cx="3875101" cy="714955"/>
      </dsp:txXfrm>
    </dsp:sp>
    <dsp:sp modelId="{B214D4E6-499F-40A1-9981-0E34F4628068}">
      <dsp:nvSpPr>
        <dsp:cNvPr id="0" name=""/>
        <dsp:cNvSpPr/>
      </dsp:nvSpPr>
      <dsp:spPr>
        <a:xfrm>
          <a:off x="864097" y="1008112"/>
          <a:ext cx="714955" cy="714955"/>
        </a:xfrm>
        <a:prstGeom prst="ellipse">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C7C5AE2-6819-44A6-9CBC-C12451FA532B}">
      <dsp:nvSpPr>
        <dsp:cNvPr id="0" name=""/>
        <dsp:cNvSpPr/>
      </dsp:nvSpPr>
      <dsp:spPr>
        <a:xfrm rot="10800000">
          <a:off x="1296138" y="1846953"/>
          <a:ext cx="4053840" cy="714955"/>
        </a:xfrm>
        <a:prstGeom prst="homePlate">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5275"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COMMUNICATION BARRIER </a:t>
          </a:r>
        </a:p>
      </dsp:txBody>
      <dsp:txXfrm rot="10800000">
        <a:off x="1474877" y="1846953"/>
        <a:ext cx="3875101" cy="714955"/>
      </dsp:txXfrm>
    </dsp:sp>
    <dsp:sp modelId="{822E1F07-1F4E-4606-A0BC-E47D17B18754}">
      <dsp:nvSpPr>
        <dsp:cNvPr id="0" name=""/>
        <dsp:cNvSpPr/>
      </dsp:nvSpPr>
      <dsp:spPr>
        <a:xfrm>
          <a:off x="842341" y="1859579"/>
          <a:ext cx="714955" cy="714955"/>
        </a:xfrm>
        <a:prstGeom prst="ellipse">
          <a:avLst/>
        </a:prstGeom>
        <a:blipFill>
          <a:blip xmlns:r="http://schemas.openxmlformats.org/officeDocument/2006/relationships">
            <a:extLst>
              <a:ext uri="{96DAC541-7B7A-43D3-8B79-37D633B846F1}">
                <asvg:svgBlip xmlns:asvg="http://schemas.microsoft.com/office/drawing/2016/SVG/main" r:embed="rId3"/>
              </a:ext>
            </a:extLst>
          </a:blip>
          <a:srcRect/>
          <a:stretch>
            <a:fillRect/>
          </a:stretch>
        </a:blip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C89A53-D79F-4D01-A4DE-1BA62BDA76A8}">
      <dsp:nvSpPr>
        <dsp:cNvPr id="0" name=""/>
        <dsp:cNvSpPr/>
      </dsp:nvSpPr>
      <dsp:spPr>
        <a:xfrm rot="10800000">
          <a:off x="1357472" y="1008115"/>
          <a:ext cx="4053840" cy="714955"/>
        </a:xfrm>
        <a:prstGeom prst="homePlate">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5275"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CASE STUDY   </a:t>
          </a:r>
        </a:p>
      </dsp:txBody>
      <dsp:txXfrm rot="10800000">
        <a:off x="1536211" y="1008115"/>
        <a:ext cx="3875101" cy="714955"/>
      </dsp:txXfrm>
    </dsp:sp>
    <dsp:sp modelId="{7C2B811F-BE32-4010-B1A3-5C3D9EE919A2}">
      <dsp:nvSpPr>
        <dsp:cNvPr id="0" name=""/>
        <dsp:cNvSpPr/>
      </dsp:nvSpPr>
      <dsp:spPr>
        <a:xfrm>
          <a:off x="842341" y="2787954"/>
          <a:ext cx="714955" cy="714955"/>
        </a:xfrm>
        <a:prstGeom prst="ellipse">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943378C-FD58-45CA-920B-B6BA61F9057E}">
      <dsp:nvSpPr>
        <dsp:cNvPr id="0" name=""/>
        <dsp:cNvSpPr/>
      </dsp:nvSpPr>
      <dsp:spPr>
        <a:xfrm rot="10800000">
          <a:off x="1296138" y="3714034"/>
          <a:ext cx="4053840" cy="714955"/>
        </a:xfrm>
        <a:prstGeom prst="homePlate">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15275" tIns="80010" rIns="149352" bIns="80010" numCol="1" spcCol="1270" anchor="ctr" anchorCtr="0">
          <a:noAutofit/>
        </a:bodyPr>
        <a:lstStyle/>
        <a:p>
          <a:pPr marL="0" lvl="0" indent="0" algn="ctr" defTabSz="933450">
            <a:lnSpc>
              <a:spcPct val="90000"/>
            </a:lnSpc>
            <a:spcBef>
              <a:spcPct val="0"/>
            </a:spcBef>
            <a:spcAft>
              <a:spcPct val="35000"/>
            </a:spcAft>
            <a:buNone/>
          </a:pPr>
          <a:r>
            <a:rPr lang="en-GB" sz="2100" kern="1200" dirty="0"/>
            <a:t>STRATEGIES TO OVERCOME </a:t>
          </a:r>
        </a:p>
      </dsp:txBody>
      <dsp:txXfrm rot="10800000">
        <a:off x="1474877" y="3714034"/>
        <a:ext cx="3875101" cy="714955"/>
      </dsp:txXfrm>
    </dsp:sp>
    <dsp:sp modelId="{FBAB0B4F-37E1-4E7E-8493-EEC9CE2FCD4E}">
      <dsp:nvSpPr>
        <dsp:cNvPr id="0" name=""/>
        <dsp:cNvSpPr/>
      </dsp:nvSpPr>
      <dsp:spPr>
        <a:xfrm>
          <a:off x="842341" y="3716329"/>
          <a:ext cx="714955" cy="714955"/>
        </a:xfrm>
        <a:prstGeom prst="ellipse">
          <a:avLst/>
        </a:prstGeom>
        <a:blipFill>
          <a:blip xmlns:r="http://schemas.openxmlformats.org/officeDocument/2006/relationships">
            <a:extLst>
              <a:ext uri="{96DAC541-7B7A-43D3-8B79-37D633B846F1}">
                <asvg:svgBlip xmlns:asvg="http://schemas.microsoft.com/office/drawing/2016/SVG/main" r:embed="rId5"/>
              </a:ext>
            </a:extLst>
          </a:blip>
          <a:srcRect/>
          <a:stretch>
            <a:fillRect/>
          </a:stretch>
        </a:blip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688A0-FCEF-44B5-A8B8-BA3650FB7305}">
      <dsp:nvSpPr>
        <dsp:cNvPr id="0" name=""/>
        <dsp:cNvSpPr/>
      </dsp:nvSpPr>
      <dsp:spPr>
        <a:xfrm>
          <a:off x="2217348" y="614035"/>
          <a:ext cx="474613" cy="91440"/>
        </a:xfrm>
        <a:custGeom>
          <a:avLst/>
          <a:gdLst/>
          <a:ahLst/>
          <a:cxnLst/>
          <a:rect l="0" t="0" r="0" b="0"/>
          <a:pathLst>
            <a:path>
              <a:moveTo>
                <a:pt x="0" y="45720"/>
              </a:moveTo>
              <a:lnTo>
                <a:pt x="474613"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42024" y="657229"/>
        <a:ext cx="25260" cy="5052"/>
      </dsp:txXfrm>
    </dsp:sp>
    <dsp:sp modelId="{2400D608-C611-4527-9E82-4AA5D67EBD76}">
      <dsp:nvSpPr>
        <dsp:cNvPr id="0" name=""/>
        <dsp:cNvSpPr/>
      </dsp:nvSpPr>
      <dsp:spPr>
        <a:xfrm>
          <a:off x="22569" y="782"/>
          <a:ext cx="2196579" cy="1317947"/>
        </a:xfrm>
        <a:prstGeom prst="rect">
          <a:avLst/>
        </a:prstGeom>
        <a:solidFill>
          <a:schemeClr val="tx2">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634" tIns="112981" rIns="107634" bIns="112981"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badi" panose="020B0604020104020204" pitchFamily="34" charset="0"/>
            </a:rPr>
            <a:t>At Flight Ltd, language is one of the biggest problems. Most of the workers come from different countries and mostly speak their own languages</a:t>
          </a:r>
          <a:r>
            <a:rPr lang="en-US" sz="1200" kern="1200" dirty="0"/>
            <a:t>. </a:t>
          </a:r>
        </a:p>
      </dsp:txBody>
      <dsp:txXfrm>
        <a:off x="22569" y="782"/>
        <a:ext cx="2196579" cy="1317947"/>
      </dsp:txXfrm>
    </dsp:sp>
    <dsp:sp modelId="{6809D22A-4A80-4401-808E-7022E594C1F9}">
      <dsp:nvSpPr>
        <dsp:cNvPr id="0" name=""/>
        <dsp:cNvSpPr/>
      </dsp:nvSpPr>
      <dsp:spPr>
        <a:xfrm>
          <a:off x="1120858" y="1316929"/>
          <a:ext cx="2701792" cy="474613"/>
        </a:xfrm>
        <a:custGeom>
          <a:avLst/>
          <a:gdLst/>
          <a:ahLst/>
          <a:cxnLst/>
          <a:rect l="0" t="0" r="0" b="0"/>
          <a:pathLst>
            <a:path>
              <a:moveTo>
                <a:pt x="2701792" y="0"/>
              </a:moveTo>
              <a:lnTo>
                <a:pt x="2701792" y="254406"/>
              </a:lnTo>
              <a:lnTo>
                <a:pt x="0" y="254406"/>
              </a:lnTo>
              <a:lnTo>
                <a:pt x="0" y="474613"/>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03039" y="1551710"/>
        <a:ext cx="137431" cy="5052"/>
      </dsp:txXfrm>
    </dsp:sp>
    <dsp:sp modelId="{6AA1DE3E-D9F1-47F4-AC35-1326AF00E22F}">
      <dsp:nvSpPr>
        <dsp:cNvPr id="0" name=""/>
        <dsp:cNvSpPr/>
      </dsp:nvSpPr>
      <dsp:spPr>
        <a:xfrm>
          <a:off x="2724361" y="782"/>
          <a:ext cx="2196579" cy="1317947"/>
        </a:xfrm>
        <a:prstGeom prst="rect">
          <a:avLst/>
        </a:prstGeom>
        <a:solidFill>
          <a:schemeClr val="tx2">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634" tIns="112981" rIns="107634" bIns="112981"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badi" panose="020B0604020104020204" pitchFamily="34" charset="0"/>
            </a:rPr>
            <a:t>Mostly worker only understand a few basic English words, so when Gary gives the instructions in English, many of them don’t understand what that means. (Berlo, 1960). </a:t>
          </a:r>
        </a:p>
      </dsp:txBody>
      <dsp:txXfrm>
        <a:off x="2724361" y="782"/>
        <a:ext cx="2196579" cy="1317947"/>
      </dsp:txXfrm>
    </dsp:sp>
    <dsp:sp modelId="{3D6BED59-A404-4878-A0DC-02784E8301D4}">
      <dsp:nvSpPr>
        <dsp:cNvPr id="0" name=""/>
        <dsp:cNvSpPr/>
      </dsp:nvSpPr>
      <dsp:spPr>
        <a:xfrm>
          <a:off x="2217348" y="2437196"/>
          <a:ext cx="474613" cy="91440"/>
        </a:xfrm>
        <a:custGeom>
          <a:avLst/>
          <a:gdLst/>
          <a:ahLst/>
          <a:cxnLst/>
          <a:rect l="0" t="0" r="0" b="0"/>
          <a:pathLst>
            <a:path>
              <a:moveTo>
                <a:pt x="0" y="45720"/>
              </a:moveTo>
              <a:lnTo>
                <a:pt x="474613"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42024" y="2480390"/>
        <a:ext cx="25260" cy="5052"/>
      </dsp:txXfrm>
    </dsp:sp>
    <dsp:sp modelId="{46808E5D-54BA-4EF6-A3DD-2C9505DC01DC}">
      <dsp:nvSpPr>
        <dsp:cNvPr id="0" name=""/>
        <dsp:cNvSpPr/>
      </dsp:nvSpPr>
      <dsp:spPr>
        <a:xfrm>
          <a:off x="22569" y="1823942"/>
          <a:ext cx="2196579" cy="1317947"/>
        </a:xfrm>
        <a:prstGeom prst="rect">
          <a:avLst/>
        </a:prstGeom>
        <a:solidFill>
          <a:schemeClr val="tx2">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634" tIns="112981" rIns="107634" bIns="112981"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badi" panose="020B0604020104020204" pitchFamily="34" charset="0"/>
            </a:rPr>
            <a:t>The signs of walls are also written in English only, so they don’t help workers who can’t read English properly. </a:t>
          </a:r>
        </a:p>
      </dsp:txBody>
      <dsp:txXfrm>
        <a:off x="22569" y="1823942"/>
        <a:ext cx="2196579" cy="1317947"/>
      </dsp:txXfrm>
    </dsp:sp>
    <dsp:sp modelId="{83829FB9-F566-4223-95D8-46043D7EEDED}">
      <dsp:nvSpPr>
        <dsp:cNvPr id="0" name=""/>
        <dsp:cNvSpPr/>
      </dsp:nvSpPr>
      <dsp:spPr>
        <a:xfrm>
          <a:off x="1120858" y="3140090"/>
          <a:ext cx="2701792" cy="474613"/>
        </a:xfrm>
        <a:custGeom>
          <a:avLst/>
          <a:gdLst/>
          <a:ahLst/>
          <a:cxnLst/>
          <a:rect l="0" t="0" r="0" b="0"/>
          <a:pathLst>
            <a:path>
              <a:moveTo>
                <a:pt x="2701792" y="0"/>
              </a:moveTo>
              <a:lnTo>
                <a:pt x="2701792" y="254406"/>
              </a:lnTo>
              <a:lnTo>
                <a:pt x="0" y="254406"/>
              </a:lnTo>
              <a:lnTo>
                <a:pt x="0" y="474613"/>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03039" y="3374870"/>
        <a:ext cx="137431" cy="5052"/>
      </dsp:txXfrm>
    </dsp:sp>
    <dsp:sp modelId="{215E449C-7319-47B8-8A8D-73AD3C372EF8}">
      <dsp:nvSpPr>
        <dsp:cNvPr id="0" name=""/>
        <dsp:cNvSpPr/>
      </dsp:nvSpPr>
      <dsp:spPr>
        <a:xfrm>
          <a:off x="2724361" y="1823942"/>
          <a:ext cx="2196579" cy="1317947"/>
        </a:xfrm>
        <a:prstGeom prst="rect">
          <a:avLst/>
        </a:prstGeom>
        <a:solidFill>
          <a:schemeClr val="tx2">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634" tIns="112981" rIns="107634" bIns="112981" numCol="1" spcCol="1270" anchor="ctr" anchorCtr="0">
          <a:noAutofit/>
        </a:bodyPr>
        <a:lstStyle/>
        <a:p>
          <a:pPr marL="0" lvl="0" indent="0" algn="ctr" defTabSz="488950">
            <a:lnSpc>
              <a:spcPct val="90000"/>
            </a:lnSpc>
            <a:spcBef>
              <a:spcPct val="0"/>
            </a:spcBef>
            <a:spcAft>
              <a:spcPct val="35000"/>
            </a:spcAft>
            <a:buNone/>
          </a:pPr>
          <a:r>
            <a:rPr lang="en-US" sz="1100" kern="1200" dirty="0">
              <a:latin typeface="Abadi" panose="020B0604020104020204" pitchFamily="34" charset="0"/>
            </a:rPr>
            <a:t>Because of this, workers always don’t understand what Gary said, which can lead to mistakes, and misunderstanding  like leaving  the chicken out overnight because they didn’t understand the instructions given by Gary. (Shannon &amp; Weaver, 1949) </a:t>
          </a:r>
        </a:p>
      </dsp:txBody>
      <dsp:txXfrm>
        <a:off x="2724361" y="1823942"/>
        <a:ext cx="2196579" cy="1317947"/>
      </dsp:txXfrm>
    </dsp:sp>
    <dsp:sp modelId="{1812939F-632D-4B76-B667-A0DCF73535C4}">
      <dsp:nvSpPr>
        <dsp:cNvPr id="0" name=""/>
        <dsp:cNvSpPr/>
      </dsp:nvSpPr>
      <dsp:spPr>
        <a:xfrm>
          <a:off x="22569" y="3647103"/>
          <a:ext cx="2196579" cy="1317947"/>
        </a:xfrm>
        <a:prstGeom prst="rect">
          <a:avLst/>
        </a:prstGeom>
        <a:solidFill>
          <a:schemeClr val="tx2">
            <a:lumMod val="75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634" tIns="112981" rIns="107634" bIns="112981"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Abadi" panose="020B0604020104020204" pitchFamily="34" charset="0"/>
            </a:rPr>
            <a:t>The language gap creates confusion, slows down work, makes things frustrating for both Gary and the staff. </a:t>
          </a:r>
        </a:p>
      </dsp:txBody>
      <dsp:txXfrm>
        <a:off x="22569" y="3647103"/>
        <a:ext cx="2196579" cy="13179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B1B9E4-EC0E-4E51-A530-F97F061B8A42}">
      <dsp:nvSpPr>
        <dsp:cNvPr id="0" name=""/>
        <dsp:cNvSpPr/>
      </dsp:nvSpPr>
      <dsp:spPr>
        <a:xfrm>
          <a:off x="468729" y="41138"/>
          <a:ext cx="895895" cy="8958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B73CF-259F-402E-8747-76056F4A1A1C}">
      <dsp:nvSpPr>
        <dsp:cNvPr id="0" name=""/>
        <dsp:cNvSpPr/>
      </dsp:nvSpPr>
      <dsp:spPr>
        <a:xfrm>
          <a:off x="656867" y="229276"/>
          <a:ext cx="519619" cy="5196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7E5E73-3BF4-4A6A-A059-3F45BBCD3C01}">
      <dsp:nvSpPr>
        <dsp:cNvPr id="0" name=""/>
        <dsp:cNvSpPr/>
      </dsp:nvSpPr>
      <dsp:spPr>
        <a:xfrm>
          <a:off x="1556602" y="41138"/>
          <a:ext cx="2111752" cy="89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dirty="0"/>
            <a:t>In this workplace, communication breaks down mainly because of noise and unclear instructions. According to Shannon &amp; Weaver (1949), noise is anything that makes a message unclear and stops the receiver from understanding it properly. </a:t>
          </a:r>
        </a:p>
      </dsp:txBody>
      <dsp:txXfrm>
        <a:off x="1556602" y="41138"/>
        <a:ext cx="2111752" cy="895895"/>
      </dsp:txXfrm>
    </dsp:sp>
    <dsp:sp modelId="{661DF505-7760-4457-B0B8-F89C3A49FAC5}">
      <dsp:nvSpPr>
        <dsp:cNvPr id="0" name=""/>
        <dsp:cNvSpPr/>
      </dsp:nvSpPr>
      <dsp:spPr>
        <a:xfrm>
          <a:off x="4036311" y="41138"/>
          <a:ext cx="895895" cy="8958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C6DE30-42BD-4880-95D3-8CC063B26A84}">
      <dsp:nvSpPr>
        <dsp:cNvPr id="0" name=""/>
        <dsp:cNvSpPr/>
      </dsp:nvSpPr>
      <dsp:spPr>
        <a:xfrm>
          <a:off x="4224449" y="229276"/>
          <a:ext cx="519619" cy="5196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39339F-2AF6-43E5-B405-BD876BA00A7B}">
      <dsp:nvSpPr>
        <dsp:cNvPr id="0" name=""/>
        <dsp:cNvSpPr/>
      </dsp:nvSpPr>
      <dsp:spPr>
        <a:xfrm>
          <a:off x="5124184" y="41138"/>
          <a:ext cx="2111752" cy="89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The factory is extremely noisy because of old machines constantly banging and clanking (Shannon &amp; Weaver,1949). </a:t>
          </a:r>
        </a:p>
      </dsp:txBody>
      <dsp:txXfrm>
        <a:off x="5124184" y="41138"/>
        <a:ext cx="2111752" cy="895895"/>
      </dsp:txXfrm>
    </dsp:sp>
    <dsp:sp modelId="{CBFBCEAF-5286-4CA8-8DBA-B5AB1D548038}">
      <dsp:nvSpPr>
        <dsp:cNvPr id="0" name=""/>
        <dsp:cNvSpPr/>
      </dsp:nvSpPr>
      <dsp:spPr>
        <a:xfrm>
          <a:off x="468729" y="1650508"/>
          <a:ext cx="895895" cy="8958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325A5F-3521-4717-9895-A01F74ECD75F}">
      <dsp:nvSpPr>
        <dsp:cNvPr id="0" name=""/>
        <dsp:cNvSpPr/>
      </dsp:nvSpPr>
      <dsp:spPr>
        <a:xfrm>
          <a:off x="656867" y="1838646"/>
          <a:ext cx="519619" cy="5196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FE4286-DBD4-4D2A-82E5-5EE103A39F9A}">
      <dsp:nvSpPr>
        <dsp:cNvPr id="0" name=""/>
        <dsp:cNvSpPr/>
      </dsp:nvSpPr>
      <dsp:spPr>
        <a:xfrm>
          <a:off x="1556602" y="1650508"/>
          <a:ext cx="2111752" cy="89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New employees do not receive proper training before starting work, so they are often unsure about their tasks. </a:t>
          </a:r>
        </a:p>
      </dsp:txBody>
      <dsp:txXfrm>
        <a:off x="1556602" y="1650508"/>
        <a:ext cx="2111752" cy="895895"/>
      </dsp:txXfrm>
    </dsp:sp>
    <dsp:sp modelId="{6F1A1491-26CF-41F6-BCDB-FC506E270958}">
      <dsp:nvSpPr>
        <dsp:cNvPr id="0" name=""/>
        <dsp:cNvSpPr/>
      </dsp:nvSpPr>
      <dsp:spPr>
        <a:xfrm>
          <a:off x="4036311" y="1650508"/>
          <a:ext cx="895895" cy="8958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FFCAD3-F72E-49F9-9B55-EB7BB44586BE}">
      <dsp:nvSpPr>
        <dsp:cNvPr id="0" name=""/>
        <dsp:cNvSpPr/>
      </dsp:nvSpPr>
      <dsp:spPr>
        <a:xfrm>
          <a:off x="4224449" y="1838646"/>
          <a:ext cx="519619" cy="5196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086D3C-95F1-4D7D-BF14-EE05EDDA52E9}">
      <dsp:nvSpPr>
        <dsp:cNvPr id="0" name=""/>
        <dsp:cNvSpPr/>
      </dsp:nvSpPr>
      <dsp:spPr>
        <a:xfrm>
          <a:off x="5124184" y="1650508"/>
          <a:ext cx="2111752" cy="89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Instructions are given very quickly and are sometime unclear, making them easy to misunderstand in the noisy workplace (Shannon &amp; Weaver, 1949). </a:t>
          </a:r>
        </a:p>
      </dsp:txBody>
      <dsp:txXfrm>
        <a:off x="5124184" y="1650508"/>
        <a:ext cx="2111752" cy="895895"/>
      </dsp:txXfrm>
    </dsp:sp>
    <dsp:sp modelId="{1FC02088-6AE6-43C6-89B4-3D04238C19CC}">
      <dsp:nvSpPr>
        <dsp:cNvPr id="0" name=""/>
        <dsp:cNvSpPr/>
      </dsp:nvSpPr>
      <dsp:spPr>
        <a:xfrm>
          <a:off x="468729" y="3259878"/>
          <a:ext cx="895895" cy="8958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F2733E-4055-4309-B299-949A270DEC25}">
      <dsp:nvSpPr>
        <dsp:cNvPr id="0" name=""/>
        <dsp:cNvSpPr/>
      </dsp:nvSpPr>
      <dsp:spPr>
        <a:xfrm>
          <a:off x="656867" y="3448016"/>
          <a:ext cx="519619" cy="5196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0FE787-4EBB-4ABC-8C16-64F77B0CD3F8}">
      <dsp:nvSpPr>
        <dsp:cNvPr id="0" name=""/>
        <dsp:cNvSpPr/>
      </dsp:nvSpPr>
      <dsp:spPr>
        <a:xfrm>
          <a:off x="1556602" y="3259878"/>
          <a:ext cx="2111752" cy="89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Poor communication result is hygiene errors, reduced food quality and increased frustration for both Gary and the staff. </a:t>
          </a:r>
        </a:p>
      </dsp:txBody>
      <dsp:txXfrm>
        <a:off x="1556602" y="3259878"/>
        <a:ext cx="2111752" cy="895895"/>
      </dsp:txXfrm>
    </dsp:sp>
    <dsp:sp modelId="{6BBDEC83-4469-4F19-9E87-081393ACCB29}">
      <dsp:nvSpPr>
        <dsp:cNvPr id="0" name=""/>
        <dsp:cNvSpPr/>
      </dsp:nvSpPr>
      <dsp:spPr>
        <a:xfrm>
          <a:off x="4036311" y="3259878"/>
          <a:ext cx="895895" cy="89589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C76BFE-7D78-4BE1-A33E-A0011B13345F}">
      <dsp:nvSpPr>
        <dsp:cNvPr id="0" name=""/>
        <dsp:cNvSpPr/>
      </dsp:nvSpPr>
      <dsp:spPr>
        <a:xfrm>
          <a:off x="4224449" y="3448016"/>
          <a:ext cx="519619" cy="5196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5A8BE2-FFE1-41CA-9D93-849F02B73172}">
      <dsp:nvSpPr>
        <dsp:cNvPr id="0" name=""/>
        <dsp:cNvSpPr/>
      </dsp:nvSpPr>
      <dsp:spPr>
        <a:xfrm>
          <a:off x="5124184" y="3259878"/>
          <a:ext cx="2111752" cy="8958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US" sz="1100" kern="1200"/>
            <a:t>Because noise and unclear communication interfere with the message, workers misunderstand, leading to hygiene mistakes, reduce good quality and frustration from both side Gary and the Staff. </a:t>
          </a:r>
        </a:p>
      </dsp:txBody>
      <dsp:txXfrm>
        <a:off x="5124184" y="3259878"/>
        <a:ext cx="2111752" cy="8958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3E1CD9-839C-488E-A605-CAEE7B3839C5}">
      <dsp:nvSpPr>
        <dsp:cNvPr id="0" name=""/>
        <dsp:cNvSpPr/>
      </dsp:nvSpPr>
      <dsp:spPr>
        <a:xfrm>
          <a:off x="3028641" y="110523"/>
          <a:ext cx="899959" cy="899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dirty="0">
              <a:latin typeface="Abadi" panose="020B0604020104020204" pitchFamily="34" charset="0"/>
            </a:rPr>
            <a:t>Gary could hold briefings with staff in a quieter area </a:t>
          </a:r>
        </a:p>
      </dsp:txBody>
      <dsp:txXfrm>
        <a:off x="3028641" y="110523"/>
        <a:ext cx="899959" cy="899959"/>
      </dsp:txXfrm>
    </dsp:sp>
    <dsp:sp modelId="{7DFC70AF-9611-4A07-BD77-6917B255F3EA}">
      <dsp:nvSpPr>
        <dsp:cNvPr id="0" name=""/>
        <dsp:cNvSpPr/>
      </dsp:nvSpPr>
      <dsp:spPr>
        <a:xfrm>
          <a:off x="86072" y="194084"/>
          <a:ext cx="5012431" cy="5012431"/>
        </a:xfrm>
        <a:prstGeom prst="circularArrow">
          <a:avLst>
            <a:gd name="adj1" fmla="val 3501"/>
            <a:gd name="adj2" fmla="val 217103"/>
            <a:gd name="adj3" fmla="val 19268648"/>
            <a:gd name="adj4" fmla="val 18314249"/>
            <a:gd name="adj5" fmla="val 4085"/>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8380CD-C4BA-4BA3-8F93-689A156AD20E}">
      <dsp:nvSpPr>
        <dsp:cNvPr id="0" name=""/>
        <dsp:cNvSpPr/>
      </dsp:nvSpPr>
      <dsp:spPr>
        <a:xfrm>
          <a:off x="4282105" y="1363987"/>
          <a:ext cx="899959" cy="899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dirty="0">
              <a:latin typeface="Abadi" panose="020B0604020104020204" pitchFamily="34" charset="0"/>
            </a:rPr>
            <a:t>Replace/maintain noisy machinery where possible</a:t>
          </a:r>
        </a:p>
      </dsp:txBody>
      <dsp:txXfrm>
        <a:off x="4282105" y="1363987"/>
        <a:ext cx="899959" cy="899959"/>
      </dsp:txXfrm>
    </dsp:sp>
    <dsp:sp modelId="{28D0249C-9FE6-488F-9DFE-1273F3E7D8C9}">
      <dsp:nvSpPr>
        <dsp:cNvPr id="0" name=""/>
        <dsp:cNvSpPr/>
      </dsp:nvSpPr>
      <dsp:spPr>
        <a:xfrm>
          <a:off x="86072" y="194084"/>
          <a:ext cx="5012431" cy="5012431"/>
        </a:xfrm>
        <a:prstGeom prst="circularArrow">
          <a:avLst>
            <a:gd name="adj1" fmla="val 3501"/>
            <a:gd name="adj2" fmla="val 217103"/>
            <a:gd name="adj3" fmla="val 434463"/>
            <a:gd name="adj4" fmla="val 20948434"/>
            <a:gd name="adj5" fmla="val 4085"/>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A4B792-99B8-49BF-96BC-97CDA0207FCD}">
      <dsp:nvSpPr>
        <dsp:cNvPr id="0" name=""/>
        <dsp:cNvSpPr/>
      </dsp:nvSpPr>
      <dsp:spPr>
        <a:xfrm>
          <a:off x="4282105" y="3136653"/>
          <a:ext cx="899959" cy="899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dirty="0">
              <a:latin typeface="Abadi" panose="020B0604020104020204" pitchFamily="34" charset="0"/>
            </a:rPr>
            <a:t>Provide translated training material and visual signs.</a:t>
          </a:r>
        </a:p>
      </dsp:txBody>
      <dsp:txXfrm>
        <a:off x="4282105" y="3136653"/>
        <a:ext cx="899959" cy="899959"/>
      </dsp:txXfrm>
    </dsp:sp>
    <dsp:sp modelId="{620CFC45-15DF-4357-8B3C-0619DB4AAA8B}">
      <dsp:nvSpPr>
        <dsp:cNvPr id="0" name=""/>
        <dsp:cNvSpPr/>
      </dsp:nvSpPr>
      <dsp:spPr>
        <a:xfrm>
          <a:off x="86072" y="194084"/>
          <a:ext cx="5012431" cy="5012431"/>
        </a:xfrm>
        <a:prstGeom prst="circularArrow">
          <a:avLst>
            <a:gd name="adj1" fmla="val 3501"/>
            <a:gd name="adj2" fmla="val 217103"/>
            <a:gd name="adj3" fmla="val 3068648"/>
            <a:gd name="adj4" fmla="val 2114249"/>
            <a:gd name="adj5" fmla="val 4085"/>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BA9986-C171-4D06-96DB-C4EED91128BA}">
      <dsp:nvSpPr>
        <dsp:cNvPr id="0" name=""/>
        <dsp:cNvSpPr/>
      </dsp:nvSpPr>
      <dsp:spPr>
        <a:xfrm>
          <a:off x="3028641" y="4390117"/>
          <a:ext cx="899959" cy="899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dirty="0">
              <a:latin typeface="Abadi" panose="020B0604020104020204" pitchFamily="34" charset="0"/>
            </a:rPr>
            <a:t>Demonstrate tasks to assure staff understanding </a:t>
          </a:r>
        </a:p>
      </dsp:txBody>
      <dsp:txXfrm>
        <a:off x="3028641" y="4390117"/>
        <a:ext cx="899959" cy="899959"/>
      </dsp:txXfrm>
    </dsp:sp>
    <dsp:sp modelId="{41624FAA-4FC4-4009-BB5B-9EA416ABAD20}">
      <dsp:nvSpPr>
        <dsp:cNvPr id="0" name=""/>
        <dsp:cNvSpPr/>
      </dsp:nvSpPr>
      <dsp:spPr>
        <a:xfrm>
          <a:off x="86072" y="194084"/>
          <a:ext cx="5012431" cy="5012431"/>
        </a:xfrm>
        <a:prstGeom prst="circularArrow">
          <a:avLst>
            <a:gd name="adj1" fmla="val 3501"/>
            <a:gd name="adj2" fmla="val 217103"/>
            <a:gd name="adj3" fmla="val 5834463"/>
            <a:gd name="adj4" fmla="val 4748434"/>
            <a:gd name="adj5" fmla="val 4085"/>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285541-C3CC-4992-ACE7-20EA2B427F68}">
      <dsp:nvSpPr>
        <dsp:cNvPr id="0" name=""/>
        <dsp:cNvSpPr/>
      </dsp:nvSpPr>
      <dsp:spPr>
        <a:xfrm>
          <a:off x="1255975" y="4390117"/>
          <a:ext cx="899959" cy="899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latin typeface="Abadi" panose="020B0604020104020204" pitchFamily="34" charset="0"/>
            </a:rPr>
            <a:t>Encourage a calmer, more supportive workplace where staff feel comfortable reporting to Gary</a:t>
          </a:r>
          <a:r>
            <a:rPr lang="en-US" sz="900" kern="1200" dirty="0"/>
            <a:t>,  </a:t>
          </a:r>
        </a:p>
      </dsp:txBody>
      <dsp:txXfrm>
        <a:off x="1255975" y="4390117"/>
        <a:ext cx="899959" cy="899959"/>
      </dsp:txXfrm>
    </dsp:sp>
    <dsp:sp modelId="{1A59D6FF-E560-494D-992F-B8107CBE7197}">
      <dsp:nvSpPr>
        <dsp:cNvPr id="0" name=""/>
        <dsp:cNvSpPr/>
      </dsp:nvSpPr>
      <dsp:spPr>
        <a:xfrm>
          <a:off x="86072" y="194084"/>
          <a:ext cx="5012431" cy="5012431"/>
        </a:xfrm>
        <a:prstGeom prst="circularArrow">
          <a:avLst>
            <a:gd name="adj1" fmla="val 3501"/>
            <a:gd name="adj2" fmla="val 217103"/>
            <a:gd name="adj3" fmla="val 8468648"/>
            <a:gd name="adj4" fmla="val 7514249"/>
            <a:gd name="adj5" fmla="val 4085"/>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F65A95-B0C1-4FEA-A5A3-CCB57AFAA69F}">
      <dsp:nvSpPr>
        <dsp:cNvPr id="0" name=""/>
        <dsp:cNvSpPr/>
      </dsp:nvSpPr>
      <dsp:spPr>
        <a:xfrm>
          <a:off x="2511" y="3136653"/>
          <a:ext cx="899959" cy="899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kern="1200" dirty="0">
              <a:latin typeface="Abadi" panose="020B0604020104020204" pitchFamily="34" charset="0"/>
            </a:rPr>
            <a:t>Pair younger employees with older more experienced members of staff.</a:t>
          </a:r>
        </a:p>
      </dsp:txBody>
      <dsp:txXfrm>
        <a:off x="2511" y="3136653"/>
        <a:ext cx="899959" cy="899959"/>
      </dsp:txXfrm>
    </dsp:sp>
    <dsp:sp modelId="{4E0E42DD-4C04-4AF7-B264-27AA5719B011}">
      <dsp:nvSpPr>
        <dsp:cNvPr id="0" name=""/>
        <dsp:cNvSpPr/>
      </dsp:nvSpPr>
      <dsp:spPr>
        <a:xfrm>
          <a:off x="71987" y="360045"/>
          <a:ext cx="5012431" cy="5012431"/>
        </a:xfrm>
        <a:prstGeom prst="circularArrow">
          <a:avLst>
            <a:gd name="adj1" fmla="val 3501"/>
            <a:gd name="adj2" fmla="val 217103"/>
            <a:gd name="adj3" fmla="val 11234463"/>
            <a:gd name="adj4" fmla="val 10148434"/>
            <a:gd name="adj5" fmla="val 4085"/>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D60D88-6351-4976-9E1D-9D70326B6B5A}">
      <dsp:nvSpPr>
        <dsp:cNvPr id="0" name=""/>
        <dsp:cNvSpPr/>
      </dsp:nvSpPr>
      <dsp:spPr>
        <a:xfrm>
          <a:off x="2511" y="1363987"/>
          <a:ext cx="899959" cy="899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dirty="0">
              <a:latin typeface="Abadi" panose="020B0604020104020204" pitchFamily="34" charset="0"/>
            </a:rPr>
            <a:t>Deliver diversity and cultural awareness training. Devito (2023) tells us that “supportive leadership and constructive feedback improve trust and encourage open communication.”</a:t>
          </a:r>
        </a:p>
      </dsp:txBody>
      <dsp:txXfrm>
        <a:off x="2511" y="1363987"/>
        <a:ext cx="899959" cy="899959"/>
      </dsp:txXfrm>
    </dsp:sp>
    <dsp:sp modelId="{A9E20CB7-B75B-4855-969D-F6B68DECF57E}">
      <dsp:nvSpPr>
        <dsp:cNvPr id="0" name=""/>
        <dsp:cNvSpPr/>
      </dsp:nvSpPr>
      <dsp:spPr>
        <a:xfrm>
          <a:off x="39606" y="2458"/>
          <a:ext cx="5012431" cy="5012431"/>
        </a:xfrm>
        <a:prstGeom prst="circularArrow">
          <a:avLst>
            <a:gd name="adj1" fmla="val 3501"/>
            <a:gd name="adj2" fmla="val 217103"/>
            <a:gd name="adj3" fmla="val 13868648"/>
            <a:gd name="adj4" fmla="val 12914249"/>
            <a:gd name="adj5" fmla="val 4085"/>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F87CC4-80D3-4ECB-A875-C9BD016F29D6}">
      <dsp:nvSpPr>
        <dsp:cNvPr id="0" name=""/>
        <dsp:cNvSpPr/>
      </dsp:nvSpPr>
      <dsp:spPr>
        <a:xfrm>
          <a:off x="1255975" y="110523"/>
          <a:ext cx="899959" cy="8999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US" sz="800" kern="1200" dirty="0">
              <a:latin typeface="Abadi" panose="020B0604020104020204" pitchFamily="34" charset="0"/>
            </a:rPr>
            <a:t>Provide food hygiene &amp; health and safety training for all members of staff, keeping record of certification</a:t>
          </a:r>
          <a:r>
            <a:rPr lang="en-US" sz="800" kern="1200" dirty="0"/>
            <a:t>. </a:t>
          </a:r>
        </a:p>
      </dsp:txBody>
      <dsp:txXfrm>
        <a:off x="1255975" y="110523"/>
        <a:ext cx="899959" cy="899959"/>
      </dsp:txXfrm>
    </dsp:sp>
    <dsp:sp modelId="{D9D05269-88AC-42CB-B3FF-C37494AD73DC}">
      <dsp:nvSpPr>
        <dsp:cNvPr id="0" name=""/>
        <dsp:cNvSpPr/>
      </dsp:nvSpPr>
      <dsp:spPr>
        <a:xfrm>
          <a:off x="86072" y="194084"/>
          <a:ext cx="5012431" cy="5012431"/>
        </a:xfrm>
        <a:prstGeom prst="circularArrow">
          <a:avLst>
            <a:gd name="adj1" fmla="val 3501"/>
            <a:gd name="adj2" fmla="val 217103"/>
            <a:gd name="adj3" fmla="val 16634463"/>
            <a:gd name="adj4" fmla="val 15548434"/>
            <a:gd name="adj5" fmla="val 4085"/>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14/07/2026</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7/14/2026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dirty="0"/>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3</a:t>
            </a:fld>
            <a:endParaRPr lang="en-US" dirty="0"/>
          </a:p>
        </p:txBody>
      </p:sp>
    </p:spTree>
    <p:extLst>
      <p:ext uri="{BB962C8B-B14F-4D97-AF65-F5344CB8AC3E}">
        <p14:creationId xmlns:p14="http://schemas.microsoft.com/office/powerpoint/2010/main" val="3521458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dirty="0"/>
          </a:p>
        </p:txBody>
      </p:sp>
    </p:spTree>
    <p:extLst>
      <p:ext uri="{BB962C8B-B14F-4D97-AF65-F5344CB8AC3E}">
        <p14:creationId xmlns:p14="http://schemas.microsoft.com/office/powerpoint/2010/main" val="24661975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txBody>
            <a:bodyPr/>
            <a:lstStyle/>
            <a:p>
              <a:endParaRPr lang="en-GB"/>
            </a:p>
          </p:txBody>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txBody>
            <a:bodyPr/>
            <a:lstStyle/>
            <a:p>
              <a:endParaRPr lang="en-GB"/>
            </a:p>
          </p:txBody>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txBody>
            <a:bodyPr/>
            <a:lstStyle/>
            <a:p>
              <a:endParaRPr lang="en-GB"/>
            </a:p>
          </p:txBody>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txBody>
            <a:bodyPr/>
            <a:lstStyle/>
            <a:p>
              <a:endParaRPr lang="en-GB"/>
            </a:p>
          </p:txBody>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txBody>
            <a:bodyPr/>
            <a:lstStyle/>
            <a:p>
              <a:endParaRPr lang="en-GB"/>
            </a:p>
          </p:txBody>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325773" y="6117336"/>
            <a:ext cx="857473" cy="365125"/>
          </a:xfrm>
        </p:spPr>
        <p:txBody>
          <a:bodyPr/>
          <a:lstStyle/>
          <a:p>
            <a:fld id="{9C64F3F4-CE19-49F8-9EF4-FF4EE52031C2}" type="datetimeFigureOut">
              <a:rPr lang="en-GB" smtClean="0"/>
              <a:t>14/07/2026</a:t>
            </a:fld>
            <a:endParaRPr lang="en-GB" dirty="0"/>
          </a:p>
        </p:txBody>
      </p:sp>
      <p:sp>
        <p:nvSpPr>
          <p:cNvPr id="5" name="Footer Placeholder 4"/>
          <p:cNvSpPr>
            <a:spLocks noGrp="1"/>
          </p:cNvSpPr>
          <p:nvPr>
            <p:ph type="ftr" sz="quarter" idx="11"/>
          </p:nvPr>
        </p:nvSpPr>
        <p:spPr>
          <a:xfrm>
            <a:off x="3623733" y="6117336"/>
            <a:ext cx="3609438" cy="365125"/>
          </a:xfrm>
        </p:spPr>
        <p:txBody>
          <a:bodyPr/>
          <a:lstStyle/>
          <a:p>
            <a:endParaRPr lang="en-GB" dirty="0"/>
          </a:p>
        </p:txBody>
      </p:sp>
      <p:sp>
        <p:nvSpPr>
          <p:cNvPr id="6" name="Slide Number Placeholder 5"/>
          <p:cNvSpPr>
            <a:spLocks noGrp="1"/>
          </p:cNvSpPr>
          <p:nvPr>
            <p:ph type="sldNum" sz="quarter" idx="12"/>
          </p:nvPr>
        </p:nvSpPr>
        <p:spPr>
          <a:xfrm>
            <a:off x="8275320" y="6117336"/>
            <a:ext cx="411480" cy="365125"/>
          </a:xfrm>
        </p:spPr>
        <p:txBody>
          <a:bodyPr/>
          <a:lstStyle/>
          <a:p>
            <a:fld id="{AC82685A-BD3A-4230-8D85-804689F67293}" type="slidenum">
              <a:rPr lang="en-GB" smtClean="0"/>
              <a:t>‹#›</a:t>
            </a:fld>
            <a:endParaRPr lang="en-GB" dirty="0"/>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txBody>
          <a:bodyPr/>
          <a:lstStyle/>
          <a:p>
            <a:endParaRPr lang="en-GB"/>
          </a:p>
        </p:txBody>
      </p:sp>
    </p:spTree>
    <p:extLst>
      <p:ext uri="{BB962C8B-B14F-4D97-AF65-F5344CB8AC3E}">
        <p14:creationId xmlns:p14="http://schemas.microsoft.com/office/powerpoint/2010/main" val="900840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US"/>
              <a:t>Click to edit Master title style</a:t>
            </a:r>
            <a:endParaRPr lang="en-US" dirty="0"/>
          </a:p>
        </p:txBody>
      </p:sp>
      <p:sp>
        <p:nvSpPr>
          <p:cNvPr id="3" name="Content Placeholder 2"/>
          <p:cNvSpPr>
            <a:spLocks noGrp="1"/>
          </p:cNvSpPr>
          <p:nvPr>
            <p:ph idx="1"/>
          </p:nvPr>
        </p:nvSpPr>
        <p:spPr>
          <a:xfrm>
            <a:off x="982133" y="2667000"/>
            <a:ext cx="7704667" cy="333281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44329" y="6108173"/>
            <a:ext cx="857473" cy="365125"/>
          </a:xfrm>
        </p:spPr>
        <p:txBody>
          <a:bodyPr/>
          <a:lstStyle/>
          <a:p>
            <a:fld id="{9C64F3F4-CE19-49F8-9EF4-FF4EE52031C2}" type="datetimeFigureOut">
              <a:rPr lang="en-GB" smtClean="0"/>
              <a:t>14/07/2026</a:t>
            </a:fld>
            <a:endParaRPr lang="en-GB" dirty="0"/>
          </a:p>
        </p:txBody>
      </p:sp>
      <p:sp>
        <p:nvSpPr>
          <p:cNvPr id="5" name="Footer Placeholder 4"/>
          <p:cNvSpPr>
            <a:spLocks noGrp="1"/>
          </p:cNvSpPr>
          <p:nvPr>
            <p:ph type="ftr" sz="quarter" idx="11"/>
          </p:nvPr>
        </p:nvSpPr>
        <p:spPr>
          <a:xfrm>
            <a:off x="1972647" y="6108173"/>
            <a:ext cx="5314517" cy="365125"/>
          </a:xfrm>
        </p:spPr>
        <p:txBody>
          <a:bodyPr/>
          <a:lstStyle/>
          <a:p>
            <a:endParaRPr lang="en-GB" dirty="0"/>
          </a:p>
        </p:txBody>
      </p:sp>
      <p:sp>
        <p:nvSpPr>
          <p:cNvPr id="6" name="Slide Number Placeholder 5"/>
          <p:cNvSpPr>
            <a:spLocks noGrp="1"/>
          </p:cNvSpPr>
          <p:nvPr>
            <p:ph type="sldNum" sz="quarter" idx="12"/>
          </p:nvPr>
        </p:nvSpPr>
        <p:spPr>
          <a:xfrm>
            <a:off x="8258967" y="6108173"/>
            <a:ext cx="427833"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45429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8273317" y="6116070"/>
            <a:ext cx="413483" cy="365125"/>
          </a:xfr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1284497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14/07/2026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118322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14/07/2026</a:t>
            </a:fld>
            <a:endParaRPr lang="en-GB"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8041438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14/07/2026</a:t>
            </a:fld>
            <a:endParaRPr lang="en-GB"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64031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14/07/2026</a:t>
            </a:fld>
            <a:endParaRPr lang="en-GB"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010972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14/07/2026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551713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14/07/2026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63840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14/07/2026</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545127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478051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58690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649148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530309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14/07/2026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603239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14/07/2026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026321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14/07/2026</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0920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txBody>
            <a:bodyPr/>
            <a:lstStyle/>
            <a:p>
              <a:endParaRPr lang="en-GB"/>
            </a:p>
          </p:txBody>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txBody>
            <a:bodyPr/>
            <a:lstStyle/>
            <a:p>
              <a:endParaRPr lang="en-GB"/>
            </a:p>
          </p:txBody>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txBody>
            <a:bodyPr/>
            <a:lstStyle/>
            <a:p>
              <a:endParaRPr lang="en-GB"/>
            </a:p>
          </p:txBody>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txBody>
            <a:bodyPr/>
            <a:lstStyle/>
            <a:p>
              <a:endParaRPr lang="en-GB"/>
            </a:p>
          </p:txBody>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txBody>
            <a:bodyPr/>
            <a:lstStyle/>
            <a:p>
              <a:endParaRPr lang="en-GB"/>
            </a:p>
          </p:txBody>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C64F3F4-CE19-49F8-9EF4-FF4EE52031C2}" type="datetimeFigureOut">
              <a:rPr lang="en-GB" smtClean="0"/>
              <a:pPr/>
              <a:t>14/07/2026</a:t>
            </a:fld>
            <a:endParaRPr lang="en-GB" dirty="0"/>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237543522"/>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preply.com/en/blog/b2b-cultural-differences-in-business/" TargetMode="External"/><Relationship Id="rId2" Type="http://schemas.openxmlformats.org/officeDocument/2006/relationships/hyperlink" Target="https://www.lspm.org.uk/2022/news.aspx?id=12396452&amp;CourseTitle=The+Berlo%27s+SMCR+Model+of+Communication" TargetMode="External"/><Relationship Id="rId1" Type="http://schemas.openxmlformats.org/officeDocument/2006/relationships/slideLayout" Target="../slideLayouts/slideLayout2.xml"/><Relationship Id="rId5" Type="http://schemas.openxmlformats.org/officeDocument/2006/relationships/hyperlink" Target="https://blog.insights.com/en-gb/overcoming-generational-differences-in-teams?hs_amp=true" TargetMode="External"/><Relationship Id="rId4" Type="http://schemas.openxmlformats.org/officeDocument/2006/relationships/hyperlink" Target="https://www.jacksongrant.io/insights/mind-the-generational-gap-at-work_supak-prompil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30152" y="1196752"/>
            <a:ext cx="7992888" cy="4680520"/>
          </a:xfrm>
        </p:spPr>
        <p:txBody>
          <a:bodyPr>
            <a:normAutofit/>
          </a:bodyPr>
          <a:lstStyle/>
          <a:p>
            <a:pPr marL="0" indent="0" algn="ctr">
              <a:buNone/>
            </a:pPr>
            <a:r>
              <a:rPr lang="en-GB" altLang="en-US" sz="2000" b="1" dirty="0"/>
              <a:t>Certificate of Higher Education in Skills for the Workplace</a:t>
            </a:r>
            <a:br>
              <a:rPr lang="en-GB" altLang="en-US" sz="1800" dirty="0"/>
            </a:br>
            <a:r>
              <a:rPr lang="en-GB" sz="3600" dirty="0"/>
              <a:t> </a:t>
            </a:r>
            <a:r>
              <a:rPr lang="en-GB" sz="2400" b="1" dirty="0"/>
              <a:t>Effective Teamworking &amp; Communications</a:t>
            </a:r>
            <a:br>
              <a:rPr lang="en-GB" sz="3200" b="1" dirty="0"/>
            </a:br>
            <a:r>
              <a:rPr lang="en-GB" sz="2400" b="1" dirty="0"/>
              <a:t>(LCLM4003)</a:t>
            </a:r>
            <a:br>
              <a:rPr lang="en-GB" sz="2400" b="1" dirty="0"/>
            </a:br>
            <a:br>
              <a:rPr lang="en-GB" sz="2400" b="1" dirty="0">
                <a:solidFill>
                  <a:schemeClr val="accent2">
                    <a:lumMod val="20000"/>
                    <a:lumOff val="80000"/>
                  </a:schemeClr>
                </a:solidFill>
              </a:rPr>
            </a:br>
            <a:r>
              <a:rPr lang="en-GB" sz="2700" u="sng" dirty="0"/>
              <a:t>Group Members: </a:t>
            </a:r>
            <a:br>
              <a:rPr lang="en-GB" sz="2700" dirty="0"/>
            </a:br>
            <a:r>
              <a:rPr lang="en-GB" sz="1800" dirty="0"/>
              <a:t>1. </a:t>
            </a:r>
            <a:r>
              <a:rPr lang="en-GB" sz="1800" i="1" u="sng" dirty="0"/>
              <a:t>Paula Dolo Student ID 2528517</a:t>
            </a:r>
            <a:br>
              <a:rPr lang="en-GB" sz="1800" i="1" u="sng" dirty="0"/>
            </a:br>
            <a:r>
              <a:rPr lang="en-GB" sz="1800" i="1" u="sng" dirty="0"/>
              <a:t>2. Aaron Trevis Student ID 2529422</a:t>
            </a:r>
            <a:br>
              <a:rPr lang="en-GB" sz="1800" i="1" u="sng" dirty="0"/>
            </a:br>
            <a:r>
              <a:rPr lang="en-GB" sz="1800" i="1" u="sng" dirty="0"/>
              <a:t>3. Dharm Kaur Student ID 2530110</a:t>
            </a:r>
            <a:br>
              <a:rPr lang="en-GB" sz="1800" i="1" u="sng" dirty="0"/>
            </a:br>
            <a:r>
              <a:rPr lang="en-GB" sz="1800" i="1" u="sng" dirty="0"/>
              <a:t>4.  Maricioara Bita Student ID 2529940</a:t>
            </a:r>
            <a:br>
              <a:rPr lang="en-GB" sz="1800" dirty="0"/>
            </a:br>
            <a:br>
              <a:rPr lang="en-GB" sz="1800" dirty="0"/>
            </a:br>
            <a:r>
              <a:rPr lang="en-GB" sz="1800" dirty="0"/>
              <a:t>Lecturer’s Name: </a:t>
            </a:r>
            <a:r>
              <a:rPr lang="en-GB" sz="1800" u="sng" dirty="0"/>
              <a:t>Fa Wang </a:t>
            </a:r>
            <a:br>
              <a:rPr lang="en-GB" sz="2700" dirty="0"/>
            </a:b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a:xfrm>
            <a:off x="484710" y="452718"/>
            <a:ext cx="7055380" cy="744034"/>
          </a:xfrm>
        </p:spPr>
        <p:txBody>
          <a:bodyPr/>
          <a:lstStyle/>
          <a:p>
            <a:pPr algn="ctr"/>
            <a:r>
              <a:rPr lang="en-GB" b="1" dirty="0">
                <a:latin typeface="Bahnschrift Light SemiCondensed" panose="020B0502040204020203" pitchFamily="34" charset="0"/>
                <a:ea typeface="ADLaM Display" panose="020F0502020204030204" pitchFamily="2" charset="0"/>
                <a:cs typeface="ADLaM Display" panose="020F0502020204030204" pitchFamily="2" charset="0"/>
              </a:rPr>
              <a:t>Content</a:t>
            </a:r>
            <a:r>
              <a:rPr lang="en-GB" b="1" dirty="0"/>
              <a:t>  </a:t>
            </a:r>
          </a:p>
        </p:txBody>
      </p:sp>
      <p:graphicFrame>
        <p:nvGraphicFramePr>
          <p:cNvPr id="4" name="Diagram 3">
            <a:extLst>
              <a:ext uri="{FF2B5EF4-FFF2-40B4-BE49-F238E27FC236}">
                <a16:creationId xmlns:a16="http://schemas.microsoft.com/office/drawing/2014/main" id="{57E9868E-7121-E67A-D87F-5E88D4044F2D}"/>
              </a:ext>
            </a:extLst>
          </p:cNvPr>
          <p:cNvGraphicFramePr/>
          <p:nvPr>
            <p:extLst>
              <p:ext uri="{D42A27DB-BD31-4B8C-83A1-F6EECF244321}">
                <p14:modId xmlns:p14="http://schemas.microsoft.com/office/powerpoint/2010/main" val="3498933864"/>
              </p:ext>
            </p:extLst>
          </p:nvPr>
        </p:nvGraphicFramePr>
        <p:xfrm>
          <a:off x="1187624" y="1556792"/>
          <a:ext cx="6096000" cy="44341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697759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6E6696B-440E-C81A-21D8-B1AF398D7A68}"/>
              </a:ext>
            </a:extLst>
          </p:cNvPr>
          <p:cNvPicPr>
            <a:picLocks noChangeAspect="1"/>
          </p:cNvPicPr>
          <p:nvPr/>
        </p:nvPicPr>
        <p:blipFill>
          <a:blip r:embed="rId4">
            <a:duotone>
              <a:schemeClr val="bg2">
                <a:shade val="45000"/>
                <a:satMod val="135000"/>
              </a:schemeClr>
              <a:prstClr val="white"/>
            </a:duotone>
            <a:alphaModFix amt="21000"/>
          </a:blip>
          <a:srcRect t="6767" b="9899"/>
          <a:stretch>
            <a:fillRect/>
          </a:stretch>
        </p:blipFill>
        <p:spPr>
          <a:xfrm>
            <a:off x="175118" y="22109"/>
            <a:ext cx="9143980" cy="6857990"/>
          </a:xfrm>
          <a:prstGeom prst="rect">
            <a:avLst/>
          </a:prstGeom>
        </p:spPr>
      </p:pic>
      <p:grpSp>
        <p:nvGrpSpPr>
          <p:cNvPr id="22" name="Group 21">
            <a:extLst>
              <a:ext uri="{FF2B5EF4-FFF2-40B4-BE49-F238E27FC236}">
                <a16:creationId xmlns:a16="http://schemas.microsoft.com/office/drawing/2014/main" id="{CE44BAAA-0355-4DE7-A0FE-B7F21F18A4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109" y="0"/>
            <a:ext cx="1827609" cy="6858001"/>
            <a:chOff x="1320800" y="0"/>
            <a:chExt cx="2436813" cy="6858001"/>
          </a:xfrm>
        </p:grpSpPr>
        <p:sp>
          <p:nvSpPr>
            <p:cNvPr id="11" name="Freeform 6">
              <a:extLst>
                <a:ext uri="{FF2B5EF4-FFF2-40B4-BE49-F238E27FC236}">
                  <a16:creationId xmlns:a16="http://schemas.microsoft.com/office/drawing/2014/main" id="{881F11E1-3B50-4A51-992E-148EA526F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3" name="Freeform 7">
              <a:extLst>
                <a:ext uri="{FF2B5EF4-FFF2-40B4-BE49-F238E27FC236}">
                  <a16:creationId xmlns:a16="http://schemas.microsoft.com/office/drawing/2014/main" id="{10E700E6-F178-46CD-A8F7-C7105888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3" name="Freeform 8">
              <a:extLst>
                <a:ext uri="{FF2B5EF4-FFF2-40B4-BE49-F238E27FC236}">
                  <a16:creationId xmlns:a16="http://schemas.microsoft.com/office/drawing/2014/main" id="{76DA14BF-8092-436D-9DA3-C6E098F982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4" name="Freeform 9">
              <a:extLst>
                <a:ext uri="{FF2B5EF4-FFF2-40B4-BE49-F238E27FC236}">
                  <a16:creationId xmlns:a16="http://schemas.microsoft.com/office/drawing/2014/main" id="{97EEEB8A-6EE6-421C-BF9F-D7AC6A4E3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5" name="Freeform 10">
              <a:extLst>
                <a:ext uri="{FF2B5EF4-FFF2-40B4-BE49-F238E27FC236}">
                  <a16:creationId xmlns:a16="http://schemas.microsoft.com/office/drawing/2014/main" id="{0910DC29-86B5-4496-8762-C01240162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6" name="Freeform 11">
              <a:extLst>
                <a:ext uri="{FF2B5EF4-FFF2-40B4-BE49-F238E27FC236}">
                  <a16:creationId xmlns:a16="http://schemas.microsoft.com/office/drawing/2014/main" id="{4F0484A8-90CF-4948-A538-103F963D2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a:xfrm>
            <a:off x="1119091" y="893372"/>
            <a:ext cx="7514035" cy="617251"/>
          </a:xfrm>
        </p:spPr>
        <p:txBody>
          <a:bodyPr>
            <a:normAutofit fontScale="90000"/>
          </a:bodyPr>
          <a:lstStyle/>
          <a:p>
            <a:r>
              <a:rPr lang="en-GB" b="1" dirty="0">
                <a:latin typeface="Bahnschrift Light SemiCondensed" panose="020B0502040204020203" pitchFamily="34" charset="0"/>
              </a:rPr>
              <a:t>Introduction</a:t>
            </a:r>
          </a:p>
        </p:txBody>
      </p:sp>
      <p:sp>
        <p:nvSpPr>
          <p:cNvPr id="8" name="TextBox 7">
            <a:extLst>
              <a:ext uri="{FF2B5EF4-FFF2-40B4-BE49-F238E27FC236}">
                <a16:creationId xmlns:a16="http://schemas.microsoft.com/office/drawing/2014/main" id="{5C71BA5E-AA9B-08E1-D400-EF823138EC3F}"/>
              </a:ext>
            </a:extLst>
          </p:cNvPr>
          <p:cNvSpPr txBox="1"/>
          <p:nvPr/>
        </p:nvSpPr>
        <p:spPr>
          <a:xfrm>
            <a:off x="2131108" y="2638425"/>
            <a:ext cx="6271970" cy="2246769"/>
          </a:xfrm>
          <a:prstGeom prst="rect">
            <a:avLst/>
          </a:prstGeom>
          <a:noFill/>
        </p:spPr>
        <p:txBody>
          <a:bodyPr wrap="square">
            <a:spAutoFit/>
          </a:bodyPr>
          <a:lstStyle/>
          <a:p>
            <a:r>
              <a:rPr lang="en-US" sz="2000" dirty="0"/>
              <a:t>In our group, we will be presenting Berlo’s Model of Communication (SMCR): Source, Message, Channel, and Receiver. This model explains the key elements of communication and how they work together to convey information effectively. We will relate each component to the case study and break down how the communication process contributed to the issues in the workplace.</a:t>
            </a:r>
            <a:endParaRPr lang="en-GB" sz="2000" dirty="0"/>
          </a:p>
        </p:txBody>
      </p:sp>
    </p:spTree>
    <p:extLst>
      <p:ext uri="{BB962C8B-B14F-4D97-AF65-F5344CB8AC3E}">
        <p14:creationId xmlns:p14="http://schemas.microsoft.com/office/powerpoint/2010/main" val="3422864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0891C802-DA83-0D7B-AA51-AC301500CDB2}"/>
              </a:ext>
            </a:extLst>
          </p:cNvPr>
          <p:cNvPicPr>
            <a:picLocks noChangeAspect="1"/>
          </p:cNvPicPr>
          <p:nvPr/>
        </p:nvPicPr>
        <p:blipFill>
          <a:blip r:embed="rId3"/>
          <a:srcRect l="32384" r="28933" b="-1"/>
          <a:stretch>
            <a:fillRect/>
          </a:stretch>
        </p:blipFill>
        <p:spPr>
          <a:xfrm>
            <a:off x="5169693" y="10"/>
            <a:ext cx="397430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3" name="Group 2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4570" y="0"/>
            <a:ext cx="1827609" cy="6858001"/>
            <a:chOff x="1320800" y="0"/>
            <a:chExt cx="2436813" cy="6858001"/>
          </a:xfrm>
        </p:grpSpPr>
        <p:sp>
          <p:nvSpPr>
            <p:cNvPr id="24"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5"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6"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729060" y="685801"/>
            <a:ext cx="3945510" cy="1303040"/>
          </a:xfrm>
        </p:spPr>
        <p:txBody>
          <a:bodyPr vert="horz" lIns="91440" tIns="45720" rIns="91440" bIns="45720" rtlCol="0" anchor="ctr">
            <a:normAutofit/>
          </a:bodyPr>
          <a:lstStyle/>
          <a:p>
            <a:pPr algn="l"/>
            <a:r>
              <a:rPr lang="en-US" b="1" dirty="0">
                <a:latin typeface="Bahnschrift Light SemiCondensed" panose="020B0502040204020203" pitchFamily="34" charset="0"/>
              </a:rPr>
              <a:t>Case Study</a:t>
            </a:r>
          </a:p>
        </p:txBody>
      </p:sp>
      <p:sp>
        <p:nvSpPr>
          <p:cNvPr id="16" name="Content Placeholder 15">
            <a:extLst>
              <a:ext uri="{FF2B5EF4-FFF2-40B4-BE49-F238E27FC236}">
                <a16:creationId xmlns:a16="http://schemas.microsoft.com/office/drawing/2014/main" id="{62AA4223-2529-F045-F608-6A799556E252}"/>
              </a:ext>
            </a:extLst>
          </p:cNvPr>
          <p:cNvSpPr>
            <a:spLocks noGrp="1"/>
          </p:cNvSpPr>
          <p:nvPr>
            <p:ph idx="1"/>
          </p:nvPr>
        </p:nvSpPr>
        <p:spPr>
          <a:xfrm>
            <a:off x="173038" y="2438399"/>
            <a:ext cx="4255073" cy="4158953"/>
          </a:xfrm>
        </p:spPr>
        <p:txBody>
          <a:bodyPr vert="horz" lIns="91440" tIns="45720" rIns="91440" bIns="45720" rtlCol="0" anchor="ctr">
            <a:normAutofit fontScale="92500" lnSpcReduction="10000"/>
          </a:bodyPr>
          <a:lstStyle/>
          <a:p>
            <a:pPr>
              <a:lnSpc>
                <a:spcPct val="90000"/>
              </a:lnSpc>
            </a:pPr>
            <a:r>
              <a:rPr lang="en-US" sz="1800" dirty="0"/>
              <a:t>Flight Foods Ltd. is a medium-sized company that makes ready meals for airlines. </a:t>
            </a:r>
          </a:p>
          <a:p>
            <a:pPr>
              <a:lnSpc>
                <a:spcPct val="90000"/>
              </a:lnSpc>
            </a:pPr>
            <a:r>
              <a:rPr lang="en-US" sz="1800" dirty="0"/>
              <a:t>The company has been losing customers because of problems such as undercooked food, poor packaging, and meat being found in vegetarian meals.</a:t>
            </a:r>
          </a:p>
          <a:p>
            <a:pPr>
              <a:lnSpc>
                <a:spcPct val="90000"/>
              </a:lnSpc>
            </a:pPr>
            <a:r>
              <a:rPr lang="en-US" sz="1800" dirty="0"/>
              <a:t> The investigation found that workers were not properly trained in food hygiene, there were communication barriers due to language and noisy machinery, and management did not provide enough support.</a:t>
            </a:r>
          </a:p>
          <a:p>
            <a:pPr>
              <a:lnSpc>
                <a:spcPct val="90000"/>
              </a:lnSpc>
            </a:pPr>
            <a:r>
              <a:rPr lang="en-US" sz="1800" dirty="0"/>
              <a:t>These issues led to poor food safety, customer complaints, and a loss of business.</a:t>
            </a:r>
          </a:p>
        </p:txBody>
      </p:sp>
    </p:spTree>
    <p:extLst>
      <p:ext uri="{BB962C8B-B14F-4D97-AF65-F5344CB8AC3E}">
        <p14:creationId xmlns:p14="http://schemas.microsoft.com/office/powerpoint/2010/main" val="16675266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0688F63-9F35-F026-E76C-F6B74645B1D9}"/>
              </a:ext>
            </a:extLst>
          </p:cNvPr>
          <p:cNvPicPr>
            <a:picLocks noChangeAspect="1"/>
          </p:cNvPicPr>
          <p:nvPr/>
        </p:nvPicPr>
        <p:blipFill>
          <a:blip r:embed="rId3"/>
          <a:srcRect l="20666" r="17354"/>
          <a:stretch>
            <a:fillRect/>
          </a:stretch>
        </p:blipFill>
        <p:spPr>
          <a:xfrm>
            <a:off x="5169693" y="10"/>
            <a:ext cx="397430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7" name="Group 26">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4570" y="0"/>
            <a:ext cx="1827609" cy="6858001"/>
            <a:chOff x="1320800" y="0"/>
            <a:chExt cx="2436813" cy="6858001"/>
          </a:xfrm>
        </p:grpSpPr>
        <p:sp>
          <p:nvSpPr>
            <p:cNvPr id="28"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9"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0"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1"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2"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3"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3589F5FB-B0B3-2065-5DBA-4F03836EBC3A}"/>
              </a:ext>
            </a:extLst>
          </p:cNvPr>
          <p:cNvSpPr>
            <a:spLocks noGrp="1"/>
          </p:cNvSpPr>
          <p:nvPr>
            <p:ph type="title"/>
          </p:nvPr>
        </p:nvSpPr>
        <p:spPr>
          <a:xfrm>
            <a:off x="729060" y="685800"/>
            <a:ext cx="3945510" cy="1752599"/>
          </a:xfrm>
        </p:spPr>
        <p:txBody>
          <a:bodyPr>
            <a:normAutofit/>
          </a:bodyPr>
          <a:lstStyle/>
          <a:p>
            <a:pPr algn="l"/>
            <a:r>
              <a:rPr lang="en-GB"/>
              <a:t>Environmental Noise </a:t>
            </a:r>
          </a:p>
        </p:txBody>
      </p:sp>
      <p:sp>
        <p:nvSpPr>
          <p:cNvPr id="3" name="Content Placeholder 2">
            <a:extLst>
              <a:ext uri="{FF2B5EF4-FFF2-40B4-BE49-F238E27FC236}">
                <a16:creationId xmlns:a16="http://schemas.microsoft.com/office/drawing/2014/main" id="{3339C811-EDBC-27DC-09B3-E64DDAC24DCD}"/>
              </a:ext>
            </a:extLst>
          </p:cNvPr>
          <p:cNvSpPr>
            <a:spLocks noGrp="1"/>
          </p:cNvSpPr>
          <p:nvPr>
            <p:ph idx="1"/>
          </p:nvPr>
        </p:nvSpPr>
        <p:spPr>
          <a:xfrm>
            <a:off x="482601" y="2666999"/>
            <a:ext cx="3945510" cy="3124201"/>
          </a:xfrm>
        </p:spPr>
        <p:txBody>
          <a:bodyPr>
            <a:normAutofit/>
          </a:bodyPr>
          <a:lstStyle/>
          <a:p>
            <a:pPr marL="0" indent="0">
              <a:lnSpc>
                <a:spcPct val="90000"/>
              </a:lnSpc>
              <a:buNone/>
            </a:pPr>
            <a:r>
              <a:rPr lang="en-US" sz="1400" dirty="0"/>
              <a:t>Case Study related: </a:t>
            </a:r>
          </a:p>
          <a:p>
            <a:pPr>
              <a:lnSpc>
                <a:spcPct val="90000"/>
              </a:lnSpc>
            </a:pPr>
            <a:r>
              <a:rPr lang="en-US" sz="1400" dirty="0"/>
              <a:t>Old machines create constant "clanking and banging", making verbal communication difficult. </a:t>
            </a:r>
          </a:p>
          <a:p>
            <a:pPr>
              <a:lnSpc>
                <a:spcPct val="90000"/>
              </a:lnSpc>
            </a:pPr>
            <a:r>
              <a:rPr lang="en-US" sz="1400" dirty="0"/>
              <a:t>Employees may not hear or understand Gary's instructions, increasing the risk of food safety mistakes. </a:t>
            </a:r>
          </a:p>
          <a:p>
            <a:pPr>
              <a:lnSpc>
                <a:spcPct val="90000"/>
              </a:lnSpc>
            </a:pPr>
            <a:r>
              <a:rPr lang="en-US" sz="1400" dirty="0"/>
              <a:t>In Berlo's SMCR Model this may be referred to as the channel, the Channel is disrupted by environmental noise, reducing the effectiveness of communication (Berlo, 1960).</a:t>
            </a:r>
          </a:p>
          <a:p>
            <a:pPr>
              <a:lnSpc>
                <a:spcPct val="90000"/>
              </a:lnSpc>
            </a:pPr>
            <a:endParaRPr lang="en-GB" sz="1400" dirty="0"/>
          </a:p>
        </p:txBody>
      </p:sp>
    </p:spTree>
    <p:extLst>
      <p:ext uri="{BB962C8B-B14F-4D97-AF65-F5344CB8AC3E}">
        <p14:creationId xmlns:p14="http://schemas.microsoft.com/office/powerpoint/2010/main" val="2243091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FCD9B94-D70B-4446-85E5-ACD390428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Immigration stamps">
            <a:extLst>
              <a:ext uri="{FF2B5EF4-FFF2-40B4-BE49-F238E27FC236}">
                <a16:creationId xmlns:a16="http://schemas.microsoft.com/office/drawing/2014/main" id="{E099E58D-B86C-8890-BE05-9645C574A181}"/>
              </a:ext>
            </a:extLst>
          </p:cNvPr>
          <p:cNvPicPr>
            <a:picLocks noChangeAspect="1"/>
          </p:cNvPicPr>
          <p:nvPr/>
        </p:nvPicPr>
        <p:blipFill>
          <a:blip r:embed="rId2">
            <a:duotone>
              <a:schemeClr val="bg2">
                <a:shade val="45000"/>
                <a:satMod val="135000"/>
              </a:schemeClr>
              <a:prstClr val="white"/>
            </a:duotone>
            <a:alphaModFix amt="25000"/>
          </a:blip>
          <a:srcRect t="18022" b="28021"/>
          <a:stretch>
            <a:fillRect/>
          </a:stretch>
        </p:blipFill>
        <p:spPr>
          <a:xfrm>
            <a:off x="20" y="10"/>
            <a:ext cx="9143980" cy="6857990"/>
          </a:xfrm>
          <a:prstGeom prst="rect">
            <a:avLst/>
          </a:prstGeom>
        </p:spPr>
      </p:pic>
      <p:sp>
        <p:nvSpPr>
          <p:cNvPr id="2" name="Title 1">
            <a:extLst>
              <a:ext uri="{FF2B5EF4-FFF2-40B4-BE49-F238E27FC236}">
                <a16:creationId xmlns:a16="http://schemas.microsoft.com/office/drawing/2014/main" id="{5FBBF823-B0F9-8D87-7D62-C668EA946AA4}"/>
              </a:ext>
            </a:extLst>
          </p:cNvPr>
          <p:cNvSpPr>
            <a:spLocks noGrp="1"/>
          </p:cNvSpPr>
          <p:nvPr>
            <p:ph type="title"/>
          </p:nvPr>
        </p:nvSpPr>
        <p:spPr>
          <a:xfrm>
            <a:off x="1" y="639099"/>
            <a:ext cx="3490720" cy="4965833"/>
          </a:xfrm>
        </p:spPr>
        <p:txBody>
          <a:bodyPr>
            <a:normAutofit/>
          </a:bodyPr>
          <a:lstStyle/>
          <a:p>
            <a:pPr algn="r"/>
            <a:r>
              <a:rPr lang="en-GB" sz="2400" dirty="0">
                <a:latin typeface="Abadi" panose="020B0604020104020204" pitchFamily="34" charset="0"/>
              </a:rPr>
              <a:t>Language</a:t>
            </a:r>
            <a:r>
              <a:rPr lang="en-GB" sz="1400" dirty="0"/>
              <a:t> </a:t>
            </a:r>
          </a:p>
        </p:txBody>
      </p:sp>
      <p:cxnSp>
        <p:nvCxnSpPr>
          <p:cNvPr id="11" name="Straight Connector 10">
            <a:extLst>
              <a:ext uri="{FF2B5EF4-FFF2-40B4-BE49-F238E27FC236}">
                <a16:creationId xmlns:a16="http://schemas.microsoft.com/office/drawing/2014/main" id="{3378FF8B-3743-48E1-88E3-F4CADB3DEC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406171"/>
            <a:ext cx="0" cy="3431689"/>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graphicFrame>
        <p:nvGraphicFramePr>
          <p:cNvPr id="13" name="Content Placeholder 2">
            <a:extLst>
              <a:ext uri="{FF2B5EF4-FFF2-40B4-BE49-F238E27FC236}">
                <a16:creationId xmlns:a16="http://schemas.microsoft.com/office/drawing/2014/main" id="{52B56D80-692F-5CC4-E94D-29785DE5AF42}"/>
              </a:ext>
            </a:extLst>
          </p:cNvPr>
          <p:cNvGraphicFramePr>
            <a:graphicFrameLocks noGrp="1"/>
          </p:cNvGraphicFramePr>
          <p:nvPr>
            <p:ph idx="1"/>
            <p:extLst>
              <p:ext uri="{D42A27DB-BD31-4B8C-83A1-F6EECF244321}">
                <p14:modId xmlns:p14="http://schemas.microsoft.com/office/powerpoint/2010/main" val="2843685759"/>
              </p:ext>
            </p:extLst>
          </p:nvPr>
        </p:nvGraphicFramePr>
        <p:xfrm>
          <a:off x="3734953" y="639099"/>
          <a:ext cx="4943510" cy="49658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457391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51658-1036-629B-5C23-F8958DF079BC}"/>
              </a:ext>
            </a:extLst>
          </p:cNvPr>
          <p:cNvSpPr>
            <a:spLocks noGrp="1"/>
          </p:cNvSpPr>
          <p:nvPr>
            <p:ph type="title"/>
          </p:nvPr>
        </p:nvSpPr>
        <p:spPr>
          <a:xfrm>
            <a:off x="982133" y="457201"/>
            <a:ext cx="7704667" cy="811559"/>
          </a:xfrm>
        </p:spPr>
        <p:txBody>
          <a:bodyPr/>
          <a:lstStyle/>
          <a:p>
            <a:r>
              <a:rPr lang="en-GB" dirty="0"/>
              <a:t>Communication 	</a:t>
            </a:r>
          </a:p>
        </p:txBody>
      </p:sp>
      <p:graphicFrame>
        <p:nvGraphicFramePr>
          <p:cNvPr id="5" name="Content Placeholder 2">
            <a:extLst>
              <a:ext uri="{FF2B5EF4-FFF2-40B4-BE49-F238E27FC236}">
                <a16:creationId xmlns:a16="http://schemas.microsoft.com/office/drawing/2014/main" id="{4496F0DD-1BFE-83C6-A064-3635B5BBE141}"/>
              </a:ext>
            </a:extLst>
          </p:cNvPr>
          <p:cNvGraphicFramePr>
            <a:graphicFrameLocks noGrp="1"/>
          </p:cNvGraphicFramePr>
          <p:nvPr>
            <p:ph idx="1"/>
          </p:nvPr>
        </p:nvGraphicFramePr>
        <p:xfrm>
          <a:off x="982133" y="1772816"/>
          <a:ext cx="7704667" cy="4196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6172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CD9B94-D70B-4446-85E5-ACD390428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CA618B3-419F-7D49-125C-A2EE341CC327}"/>
              </a:ext>
            </a:extLst>
          </p:cNvPr>
          <p:cNvPicPr>
            <a:picLocks noChangeAspect="1"/>
          </p:cNvPicPr>
          <p:nvPr/>
        </p:nvPicPr>
        <p:blipFill>
          <a:blip r:embed="rId2">
            <a:alphaModFix amt="25000"/>
          </a:blip>
          <a:srcRect t="5189" b="19811"/>
          <a:stretch>
            <a:fillRect/>
          </a:stretch>
        </p:blipFill>
        <p:spPr>
          <a:xfrm>
            <a:off x="20" y="10"/>
            <a:ext cx="9143980" cy="6857990"/>
          </a:xfrm>
          <a:prstGeom prst="rect">
            <a:avLst/>
          </a:prstGeom>
        </p:spPr>
      </p:pic>
      <p:sp>
        <p:nvSpPr>
          <p:cNvPr id="2" name="Title 1">
            <a:extLst>
              <a:ext uri="{FF2B5EF4-FFF2-40B4-BE49-F238E27FC236}">
                <a16:creationId xmlns:a16="http://schemas.microsoft.com/office/drawing/2014/main" id="{446D60E4-953E-B4E1-50C5-EB793547DB4B}"/>
              </a:ext>
            </a:extLst>
          </p:cNvPr>
          <p:cNvSpPr>
            <a:spLocks noGrp="1"/>
          </p:cNvSpPr>
          <p:nvPr>
            <p:ph type="title"/>
          </p:nvPr>
        </p:nvSpPr>
        <p:spPr>
          <a:xfrm>
            <a:off x="1113233" y="685800"/>
            <a:ext cx="7514035" cy="1752599"/>
          </a:xfrm>
        </p:spPr>
        <p:txBody>
          <a:bodyPr anchor="b">
            <a:normAutofit/>
          </a:bodyPr>
          <a:lstStyle/>
          <a:p>
            <a:pPr algn="l"/>
            <a:r>
              <a:rPr lang="en-GB" dirty="0"/>
              <a:t>Body language </a:t>
            </a:r>
            <a:endParaRPr lang="en-GB"/>
          </a:p>
        </p:txBody>
      </p:sp>
      <p:sp>
        <p:nvSpPr>
          <p:cNvPr id="3" name="Content Placeholder 2">
            <a:extLst>
              <a:ext uri="{FF2B5EF4-FFF2-40B4-BE49-F238E27FC236}">
                <a16:creationId xmlns:a16="http://schemas.microsoft.com/office/drawing/2014/main" id="{788D16F9-18DC-FD99-CFFC-A2ECE76FD7A2}"/>
              </a:ext>
            </a:extLst>
          </p:cNvPr>
          <p:cNvSpPr>
            <a:spLocks noGrp="1"/>
          </p:cNvSpPr>
          <p:nvPr>
            <p:ph idx="1"/>
          </p:nvPr>
        </p:nvSpPr>
        <p:spPr>
          <a:xfrm>
            <a:off x="952051" y="2666999"/>
            <a:ext cx="7675216" cy="3124201"/>
          </a:xfrm>
        </p:spPr>
        <p:txBody>
          <a:bodyPr anchor="t">
            <a:normAutofit/>
          </a:bodyPr>
          <a:lstStyle/>
          <a:p>
            <a:pPr>
              <a:lnSpc>
                <a:spcPct val="90000"/>
              </a:lnSpc>
            </a:pPr>
            <a:r>
              <a:rPr lang="en-US" sz="1300"/>
              <a:t>Gary shows his frustration through his body language like pulling his hair, shouting “Idiots” and looking angry (Mehrabian, 1972). </a:t>
            </a:r>
          </a:p>
          <a:p>
            <a:pPr>
              <a:lnSpc>
                <a:spcPct val="90000"/>
              </a:lnSpc>
            </a:pPr>
            <a:endParaRPr lang="en-US" sz="1300"/>
          </a:p>
          <a:p>
            <a:pPr>
              <a:lnSpc>
                <a:spcPct val="90000"/>
              </a:lnSpc>
            </a:pPr>
            <a:r>
              <a:rPr lang="en-US" sz="1300"/>
              <a:t>Workers may feel scared, embarrassed, or uncomfortable when he reacts his anger way. </a:t>
            </a:r>
          </a:p>
          <a:p>
            <a:pPr>
              <a:lnSpc>
                <a:spcPct val="90000"/>
              </a:lnSpc>
            </a:pPr>
            <a:endParaRPr lang="en-US" sz="1300"/>
          </a:p>
          <a:p>
            <a:pPr>
              <a:lnSpc>
                <a:spcPct val="90000"/>
              </a:lnSpc>
            </a:pPr>
            <a:r>
              <a:rPr lang="en-US" sz="1300"/>
              <a:t>Workers from different cultures may understand his body language differently. </a:t>
            </a:r>
          </a:p>
          <a:p>
            <a:pPr>
              <a:lnSpc>
                <a:spcPct val="90000"/>
              </a:lnSpc>
            </a:pPr>
            <a:endParaRPr lang="en-US" sz="1300"/>
          </a:p>
          <a:p>
            <a:pPr>
              <a:lnSpc>
                <a:spcPct val="90000"/>
              </a:lnSpc>
            </a:pPr>
            <a:r>
              <a:rPr lang="en-US" sz="1300"/>
              <a:t>Some workers may think Gary is angry with them, even when he is frustrated with the situation. </a:t>
            </a:r>
          </a:p>
          <a:p>
            <a:pPr>
              <a:lnSpc>
                <a:spcPct val="90000"/>
              </a:lnSpc>
            </a:pPr>
            <a:endParaRPr lang="en-US" sz="1300"/>
          </a:p>
          <a:p>
            <a:pPr>
              <a:lnSpc>
                <a:spcPct val="90000"/>
              </a:lnSpc>
            </a:pPr>
            <a:r>
              <a:rPr lang="en-US" sz="1300"/>
              <a:t>Because of this, workers may be afraid to ask questions, leading to more mistakes and weaker teamwork. </a:t>
            </a:r>
            <a:endParaRPr lang="en-GB" sz="1300"/>
          </a:p>
        </p:txBody>
      </p:sp>
    </p:spTree>
    <p:extLst>
      <p:ext uri="{BB962C8B-B14F-4D97-AF65-F5344CB8AC3E}">
        <p14:creationId xmlns:p14="http://schemas.microsoft.com/office/powerpoint/2010/main" val="315492137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F6FC7-7722-5D88-AC22-31F05B96FD83}"/>
              </a:ext>
            </a:extLst>
          </p:cNvPr>
          <p:cNvSpPr>
            <a:spLocks noGrp="1"/>
          </p:cNvSpPr>
          <p:nvPr>
            <p:ph type="title"/>
          </p:nvPr>
        </p:nvSpPr>
        <p:spPr>
          <a:xfrm>
            <a:off x="1115616" y="-330076"/>
            <a:ext cx="1924934" cy="5538019"/>
          </a:xfrm>
        </p:spPr>
        <p:txBody>
          <a:bodyPr>
            <a:normAutofit/>
          </a:bodyPr>
          <a:lstStyle/>
          <a:p>
            <a:r>
              <a:rPr lang="en-GB" sz="1900" dirty="0">
                <a:latin typeface="Abadi" panose="020B0604020104020204" pitchFamily="34" charset="0"/>
              </a:rPr>
              <a:t>Berol’s model of communication </a:t>
            </a:r>
          </a:p>
        </p:txBody>
      </p:sp>
      <p:sp>
        <p:nvSpPr>
          <p:cNvPr id="3" name="Content Placeholder 2">
            <a:extLst>
              <a:ext uri="{FF2B5EF4-FFF2-40B4-BE49-F238E27FC236}">
                <a16:creationId xmlns:a16="http://schemas.microsoft.com/office/drawing/2014/main" id="{73B4FDD0-27E2-3939-266E-4351ED96EBB0}"/>
              </a:ext>
            </a:extLst>
          </p:cNvPr>
          <p:cNvSpPr>
            <a:spLocks noGrp="1"/>
          </p:cNvSpPr>
          <p:nvPr>
            <p:ph idx="1"/>
          </p:nvPr>
        </p:nvSpPr>
        <p:spPr>
          <a:xfrm>
            <a:off x="3536195" y="612057"/>
            <a:ext cx="5364456" cy="3753466"/>
          </a:xfrm>
        </p:spPr>
        <p:txBody>
          <a:bodyPr>
            <a:normAutofit/>
          </a:bodyPr>
          <a:lstStyle/>
          <a:p>
            <a:pPr marL="0" indent="0">
              <a:lnSpc>
                <a:spcPct val="90000"/>
              </a:lnSpc>
              <a:buNone/>
            </a:pPr>
            <a:r>
              <a:rPr lang="en-US" sz="1300"/>
              <a:t>Developed by David Berlo in 1960 to explain how effective communication depends on both the sender and receiver.</a:t>
            </a:r>
          </a:p>
          <a:p>
            <a:pPr marL="0" indent="0">
              <a:lnSpc>
                <a:spcPct val="90000"/>
              </a:lnSpc>
              <a:buNone/>
            </a:pPr>
            <a:endParaRPr lang="en-US" sz="1300"/>
          </a:p>
          <a:p>
            <a:pPr marL="0" indent="0">
              <a:lnSpc>
                <a:spcPct val="90000"/>
              </a:lnSpc>
              <a:buNone/>
            </a:pPr>
            <a:r>
              <a:rPr lang="en-US" sz="1300"/>
              <a:t>SMCR stands for: Sender, Message, Channel, Receiver. Sender: The person delivering the message. </a:t>
            </a:r>
          </a:p>
          <a:p>
            <a:pPr marL="0" indent="0">
              <a:lnSpc>
                <a:spcPct val="90000"/>
              </a:lnSpc>
              <a:buNone/>
            </a:pPr>
            <a:r>
              <a:rPr lang="en-US" sz="1300"/>
              <a:t>Their communication skills, knowledge, attitudes and cultural background affect how well the message is communicated. </a:t>
            </a:r>
          </a:p>
          <a:p>
            <a:pPr marL="0" indent="0">
              <a:lnSpc>
                <a:spcPct val="90000"/>
              </a:lnSpc>
              <a:buNone/>
            </a:pPr>
            <a:r>
              <a:rPr lang="en-US" sz="1300"/>
              <a:t>Message: The information being communicated, including its content, structure and clarity. </a:t>
            </a:r>
          </a:p>
          <a:p>
            <a:pPr marL="0" indent="0">
              <a:lnSpc>
                <a:spcPct val="90000"/>
              </a:lnSpc>
              <a:buNone/>
            </a:pPr>
            <a:r>
              <a:rPr lang="en-US" sz="1300"/>
              <a:t>Channel: The method used to communicate the message, such as speaking, listening, reading, seeing or demonstrations.</a:t>
            </a:r>
          </a:p>
          <a:p>
            <a:pPr marL="0" indent="0">
              <a:lnSpc>
                <a:spcPct val="90000"/>
              </a:lnSpc>
              <a:buNone/>
            </a:pPr>
            <a:r>
              <a:rPr lang="en-US" sz="1300"/>
              <a:t> Receiver: The person receiving the message. Their language ability, knowledge, attitudes, culture and communication skills influence how the message is interpreted. </a:t>
            </a:r>
          </a:p>
          <a:p>
            <a:pPr marL="0" indent="0">
              <a:lnSpc>
                <a:spcPct val="90000"/>
              </a:lnSpc>
              <a:buNone/>
            </a:pPr>
            <a:endParaRPr lang="en-GB" sz="1300"/>
          </a:p>
        </p:txBody>
      </p:sp>
      <p:pic>
        <p:nvPicPr>
          <p:cNvPr id="7" name="Picture 6">
            <a:extLst>
              <a:ext uri="{FF2B5EF4-FFF2-40B4-BE49-F238E27FC236}">
                <a16:creationId xmlns:a16="http://schemas.microsoft.com/office/drawing/2014/main" id="{A6EB59C1-DA35-9961-7052-48F83ADFB4A5}"/>
              </a:ext>
            </a:extLst>
          </p:cNvPr>
          <p:cNvPicPr>
            <a:picLocks noChangeAspect="1"/>
          </p:cNvPicPr>
          <p:nvPr/>
        </p:nvPicPr>
        <p:blipFill>
          <a:blip r:embed="rId3"/>
          <a:stretch>
            <a:fillRect/>
          </a:stretch>
        </p:blipFill>
        <p:spPr>
          <a:xfrm>
            <a:off x="4548135" y="4553084"/>
            <a:ext cx="3338567" cy="1685977"/>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9" name="TextBox 8">
            <a:extLst>
              <a:ext uri="{FF2B5EF4-FFF2-40B4-BE49-F238E27FC236}">
                <a16:creationId xmlns:a16="http://schemas.microsoft.com/office/drawing/2014/main" id="{6C70DEE0-640A-34B8-8C2F-6888C3A4AA14}"/>
              </a:ext>
            </a:extLst>
          </p:cNvPr>
          <p:cNvSpPr txBox="1"/>
          <p:nvPr/>
        </p:nvSpPr>
        <p:spPr>
          <a:xfrm>
            <a:off x="915099" y="4546224"/>
            <a:ext cx="3008829" cy="1323439"/>
          </a:xfrm>
          <a:prstGeom prst="rect">
            <a:avLst/>
          </a:prstGeom>
          <a:noFill/>
        </p:spPr>
        <p:txBody>
          <a:bodyPr wrap="square">
            <a:spAutoFit/>
          </a:bodyPr>
          <a:lstStyle/>
          <a:p>
            <a:r>
              <a:rPr lang="en-US" sz="1600" dirty="0"/>
              <a:t>Communication is most effective when the sender and receiver have similar understanding, language, culture and experiences</a:t>
            </a:r>
          </a:p>
        </p:txBody>
      </p:sp>
    </p:spTree>
    <p:extLst>
      <p:ext uri="{BB962C8B-B14F-4D97-AF65-F5344CB8AC3E}">
        <p14:creationId xmlns:p14="http://schemas.microsoft.com/office/powerpoint/2010/main" val="1193174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randombar(horizontal)">
                                      <p:cBhvr>
                                        <p:cTn id="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allAtOnce"/>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FCD9B94-D70B-4446-85E5-ACD390428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2559220-F0EA-D620-C8D0-916A32CFE339}"/>
              </a:ext>
            </a:extLst>
          </p:cNvPr>
          <p:cNvPicPr>
            <a:picLocks noChangeAspect="1"/>
          </p:cNvPicPr>
          <p:nvPr/>
        </p:nvPicPr>
        <p:blipFill>
          <a:blip r:embed="rId2">
            <a:duotone>
              <a:schemeClr val="bg2">
                <a:shade val="45000"/>
                <a:satMod val="135000"/>
              </a:schemeClr>
              <a:prstClr val="white"/>
            </a:duotone>
            <a:alphaModFix amt="25000"/>
          </a:blip>
          <a:srcRect l="21660" r="13340" b="-1"/>
          <a:stretch>
            <a:fillRect/>
          </a:stretch>
        </p:blipFill>
        <p:spPr>
          <a:xfrm>
            <a:off x="-9219" y="-7132"/>
            <a:ext cx="9143980" cy="6857990"/>
          </a:xfrm>
          <a:prstGeom prst="rect">
            <a:avLst/>
          </a:prstGeom>
        </p:spPr>
      </p:pic>
      <p:sp>
        <p:nvSpPr>
          <p:cNvPr id="2" name="Title 1">
            <a:extLst>
              <a:ext uri="{FF2B5EF4-FFF2-40B4-BE49-F238E27FC236}">
                <a16:creationId xmlns:a16="http://schemas.microsoft.com/office/drawing/2014/main" id="{BCE7A00C-371A-C32B-1BAC-E69E18E02C10}"/>
              </a:ext>
            </a:extLst>
          </p:cNvPr>
          <p:cNvSpPr>
            <a:spLocks noGrp="1"/>
          </p:cNvSpPr>
          <p:nvPr>
            <p:ph type="title"/>
          </p:nvPr>
        </p:nvSpPr>
        <p:spPr>
          <a:xfrm>
            <a:off x="482600" y="639099"/>
            <a:ext cx="2735620" cy="4965833"/>
          </a:xfrm>
        </p:spPr>
        <p:txBody>
          <a:bodyPr>
            <a:normAutofit/>
          </a:bodyPr>
          <a:lstStyle/>
          <a:p>
            <a:pPr algn="r"/>
            <a:r>
              <a:rPr lang="en-GB" sz="3700"/>
              <a:t>Age/ Generational </a:t>
            </a:r>
          </a:p>
        </p:txBody>
      </p:sp>
      <p:cxnSp>
        <p:nvCxnSpPr>
          <p:cNvPr id="12" name="Straight Connector 11">
            <a:extLst>
              <a:ext uri="{FF2B5EF4-FFF2-40B4-BE49-F238E27FC236}">
                <a16:creationId xmlns:a16="http://schemas.microsoft.com/office/drawing/2014/main" id="{3378FF8B-3743-48E1-88E3-F4CADB3DEC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406171"/>
            <a:ext cx="0" cy="3431689"/>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98556CF-6BBF-7233-9FDF-085AB47843FC}"/>
              </a:ext>
            </a:extLst>
          </p:cNvPr>
          <p:cNvSpPr>
            <a:spLocks noGrp="1"/>
          </p:cNvSpPr>
          <p:nvPr>
            <p:ph idx="1"/>
          </p:nvPr>
        </p:nvSpPr>
        <p:spPr>
          <a:xfrm>
            <a:off x="3763225" y="1995486"/>
            <a:ext cx="4943510" cy="1781789"/>
          </a:xfrm>
        </p:spPr>
        <p:txBody>
          <a:bodyPr>
            <a:normAutofit fontScale="25000" lnSpcReduction="20000"/>
          </a:bodyPr>
          <a:lstStyle/>
          <a:p>
            <a:pPr marL="0" indent="0">
              <a:lnSpc>
                <a:spcPct val="90000"/>
              </a:lnSpc>
              <a:buNone/>
            </a:pPr>
            <a:r>
              <a:rPr lang="en-US" sz="4000" dirty="0"/>
              <a:t>The workforce is made up of 40 people ranging from 16 to 60 years old. The older ones seem to understand, but the problem seems to be with the younger ones. It doesn’t matter what you tell them, they seem to do something else. The generations are…​</a:t>
            </a:r>
          </a:p>
          <a:p>
            <a:pPr>
              <a:lnSpc>
                <a:spcPct val="90000"/>
              </a:lnSpc>
              <a:buFont typeface="Wingdings" panose="05000000000000000000" pitchFamily="2" charset="2"/>
              <a:buChar char="v"/>
            </a:pPr>
            <a:r>
              <a:rPr lang="en-US" sz="4000" dirty="0"/>
              <a:t>Generation Z 14-29 ​</a:t>
            </a:r>
          </a:p>
          <a:p>
            <a:pPr>
              <a:lnSpc>
                <a:spcPct val="90000"/>
              </a:lnSpc>
              <a:buFont typeface="Wingdings" panose="05000000000000000000" pitchFamily="2" charset="2"/>
              <a:buChar char="v"/>
            </a:pPr>
            <a:r>
              <a:rPr lang="en-US" sz="4000" dirty="0"/>
              <a:t>Ambitious ​</a:t>
            </a:r>
          </a:p>
          <a:p>
            <a:pPr marL="0" indent="0">
              <a:lnSpc>
                <a:spcPct val="90000"/>
              </a:lnSpc>
              <a:buNone/>
            </a:pPr>
            <a:r>
              <a:rPr lang="en-US" sz="4000" dirty="0"/>
              <a:t>confident​</a:t>
            </a:r>
          </a:p>
          <a:p>
            <a:pPr>
              <a:lnSpc>
                <a:spcPct val="90000"/>
              </a:lnSpc>
              <a:buFont typeface="Wingdings" panose="05000000000000000000" pitchFamily="2" charset="2"/>
              <a:buChar char="v"/>
            </a:pPr>
            <a:r>
              <a:rPr lang="en-US" sz="4000" dirty="0"/>
              <a:t>Millennials/Gen Y 30-45​</a:t>
            </a:r>
          </a:p>
          <a:p>
            <a:pPr>
              <a:lnSpc>
                <a:spcPct val="90000"/>
              </a:lnSpc>
              <a:buFont typeface="Wingdings" panose="05000000000000000000" pitchFamily="2" charset="2"/>
              <a:buChar char="v"/>
            </a:pPr>
            <a:r>
              <a:rPr lang="en-US" sz="4000" dirty="0"/>
              <a:t>Confident​</a:t>
            </a:r>
          </a:p>
          <a:p>
            <a:pPr>
              <a:lnSpc>
                <a:spcPct val="90000"/>
              </a:lnSpc>
              <a:buFont typeface="Wingdings" panose="05000000000000000000" pitchFamily="2" charset="2"/>
              <a:buChar char="v"/>
            </a:pPr>
            <a:r>
              <a:rPr lang="en-US" sz="4000" dirty="0"/>
              <a:t>Curious​</a:t>
            </a:r>
          </a:p>
          <a:p>
            <a:pPr>
              <a:lnSpc>
                <a:spcPct val="90000"/>
              </a:lnSpc>
              <a:buFont typeface="Wingdings" panose="05000000000000000000" pitchFamily="2" charset="2"/>
              <a:buChar char="v"/>
            </a:pPr>
            <a:r>
              <a:rPr lang="en-US" sz="4000" dirty="0"/>
              <a:t>Generation X 46-61​</a:t>
            </a:r>
          </a:p>
          <a:p>
            <a:pPr>
              <a:lnSpc>
                <a:spcPct val="90000"/>
              </a:lnSpc>
              <a:buFont typeface="Wingdings" panose="05000000000000000000" pitchFamily="2" charset="2"/>
              <a:buChar char="v"/>
            </a:pPr>
            <a:r>
              <a:rPr lang="en-US" sz="4000" dirty="0"/>
              <a:t>Resourceful​</a:t>
            </a:r>
          </a:p>
          <a:p>
            <a:pPr>
              <a:lnSpc>
                <a:spcPct val="90000"/>
              </a:lnSpc>
              <a:buFont typeface="Wingdings" panose="05000000000000000000" pitchFamily="2" charset="2"/>
              <a:buChar char="v"/>
            </a:pPr>
            <a:r>
              <a:rPr lang="en-US" sz="4000" dirty="0"/>
              <a:t>Logical​</a:t>
            </a:r>
          </a:p>
          <a:p>
            <a:pPr>
              <a:lnSpc>
                <a:spcPct val="90000"/>
              </a:lnSpc>
              <a:buFont typeface="Wingdings" panose="05000000000000000000" pitchFamily="2" charset="2"/>
              <a:buChar char="v"/>
            </a:pPr>
            <a:r>
              <a:rPr lang="en-US" sz="4000" dirty="0"/>
              <a:t>Good problem solvers.​</a:t>
            </a:r>
          </a:p>
          <a:p>
            <a:pPr marL="0" indent="0">
              <a:lnSpc>
                <a:spcPct val="90000"/>
              </a:lnSpc>
              <a:buNone/>
            </a:pPr>
            <a:r>
              <a:rPr lang="en-US" sz="4000" dirty="0"/>
              <a:t> The young generation has been raised with social media and an emphasis on personal growth. Gen X is far more pragmatic. The older generation sees no substitute for hands-on experience. (</a:t>
            </a:r>
            <a:r>
              <a:rPr lang="en-US" sz="4000" dirty="0" err="1"/>
              <a:t>Prompila</a:t>
            </a:r>
            <a:r>
              <a:rPr lang="en-US" sz="4000" dirty="0"/>
              <a:t> 2026).​</a:t>
            </a:r>
          </a:p>
          <a:p>
            <a:pPr marL="0" indent="0">
              <a:lnSpc>
                <a:spcPct val="90000"/>
              </a:lnSpc>
              <a:buNone/>
            </a:pPr>
            <a:endParaRPr lang="en-US" sz="2000" dirty="0"/>
          </a:p>
          <a:p>
            <a:pPr marL="0" indent="0">
              <a:lnSpc>
                <a:spcPct val="90000"/>
              </a:lnSpc>
              <a:buNone/>
            </a:pPr>
            <a:r>
              <a:rPr lang="en-US" sz="1000" dirty="0"/>
              <a:t>​</a:t>
            </a:r>
          </a:p>
          <a:p>
            <a:pPr marL="0" indent="0">
              <a:lnSpc>
                <a:spcPct val="90000"/>
              </a:lnSpc>
              <a:buNone/>
            </a:pPr>
            <a:endParaRPr lang="en-US" sz="1000" dirty="0"/>
          </a:p>
          <a:p>
            <a:pPr marL="0" indent="0">
              <a:lnSpc>
                <a:spcPct val="90000"/>
              </a:lnSpc>
              <a:buNone/>
            </a:pPr>
            <a:r>
              <a:rPr lang="en-US" sz="1000" dirty="0"/>
              <a:t>​</a:t>
            </a:r>
          </a:p>
          <a:p>
            <a:pPr marL="0" indent="0">
              <a:lnSpc>
                <a:spcPct val="90000"/>
              </a:lnSpc>
              <a:buNone/>
            </a:pPr>
            <a:endParaRPr lang="en-US" sz="1000" dirty="0"/>
          </a:p>
          <a:p>
            <a:pPr marL="0" indent="0">
              <a:lnSpc>
                <a:spcPct val="90000"/>
              </a:lnSpc>
              <a:buNone/>
            </a:pPr>
            <a:r>
              <a:rPr lang="en-US" sz="1000" dirty="0"/>
              <a:t>​</a:t>
            </a:r>
            <a:endParaRPr lang="en-GB" sz="1000" dirty="0"/>
          </a:p>
        </p:txBody>
      </p:sp>
      <p:sp>
        <p:nvSpPr>
          <p:cNvPr id="7" name="TextBox 6">
            <a:extLst>
              <a:ext uri="{FF2B5EF4-FFF2-40B4-BE49-F238E27FC236}">
                <a16:creationId xmlns:a16="http://schemas.microsoft.com/office/drawing/2014/main" id="{4612D090-4658-1A1B-E611-606189225EDC}"/>
              </a:ext>
            </a:extLst>
          </p:cNvPr>
          <p:cNvSpPr txBox="1"/>
          <p:nvPr/>
        </p:nvSpPr>
        <p:spPr>
          <a:xfrm>
            <a:off x="3591162" y="4175293"/>
            <a:ext cx="5443160" cy="1661993"/>
          </a:xfrm>
          <a:prstGeom prst="rect">
            <a:avLst/>
          </a:prstGeom>
          <a:noFill/>
        </p:spPr>
        <p:txBody>
          <a:bodyPr wrap="square">
            <a:spAutoFit/>
          </a:bodyPr>
          <a:lstStyle/>
          <a:p>
            <a:pPr algn="ctr"/>
            <a:r>
              <a:rPr lang="en-US" sz="1100" dirty="0">
                <a:latin typeface="Abadi" panose="020B0604020104020204" pitchFamily="34" charset="0"/>
              </a:rPr>
              <a:t>Ways to Overcome Generational Differences </a:t>
            </a:r>
          </a:p>
          <a:p>
            <a:pPr marL="285750" indent="-285750">
              <a:buFont typeface="Wingdings" panose="05000000000000000000" pitchFamily="2" charset="2"/>
              <a:buChar char="v"/>
            </a:pPr>
            <a:r>
              <a:rPr lang="en-US" sz="1100" dirty="0">
                <a:latin typeface="Abadi" panose="020B0604020104020204" pitchFamily="34" charset="0"/>
              </a:rPr>
              <a:t>Acknowledge, respect and embrace generational diversity. It’s important to show importance to each person regardless of age gaps or culture, helping build stronger bonds in the workforce.</a:t>
            </a:r>
          </a:p>
          <a:p>
            <a:pPr marL="285750" indent="-285750">
              <a:buFont typeface="Wingdings" panose="05000000000000000000" pitchFamily="2" charset="2"/>
              <a:buChar char="v"/>
            </a:pPr>
            <a:r>
              <a:rPr lang="en-US" sz="1100" dirty="0">
                <a:latin typeface="Abadi" panose="020B0604020104020204" pitchFamily="34" charset="0"/>
              </a:rPr>
              <a:t> Focus on similarities not differences. Recognize that change is inevitable and keep team goals clear and at the forefront.</a:t>
            </a:r>
          </a:p>
          <a:p>
            <a:pPr marL="285750" indent="-285750">
              <a:buFont typeface="Wingdings" panose="05000000000000000000" pitchFamily="2" charset="2"/>
              <a:buChar char="v"/>
            </a:pPr>
            <a:r>
              <a:rPr lang="en-US" sz="1100" dirty="0">
                <a:latin typeface="Abadi" panose="020B0604020104020204" pitchFamily="34" charset="0"/>
              </a:rPr>
              <a:t> Avoid making too many assumptions. There are always exceptions to norms, and assumptions based on generation alone create problems. Take time to learn each member’s preferences through the right tools</a:t>
            </a:r>
            <a:r>
              <a:rPr lang="en-US" sz="1200" dirty="0">
                <a:latin typeface="Abadi" panose="020B0604020104020204" pitchFamily="34" charset="0"/>
              </a:rPr>
              <a:t>.(insights 2013)</a:t>
            </a:r>
            <a:endParaRPr lang="en-GB" sz="1200" dirty="0">
              <a:latin typeface="Abadi" panose="020B0604020104020204" pitchFamily="34" charset="0"/>
            </a:endParaRPr>
          </a:p>
        </p:txBody>
      </p:sp>
    </p:spTree>
    <p:extLst>
      <p:ext uri="{BB962C8B-B14F-4D97-AF65-F5344CB8AC3E}">
        <p14:creationId xmlns:p14="http://schemas.microsoft.com/office/powerpoint/2010/main" val="105411775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41" name="Picture 40" descr="Flat lay top view of robot deviating from group">
            <a:extLst>
              <a:ext uri="{FF2B5EF4-FFF2-40B4-BE49-F238E27FC236}">
                <a16:creationId xmlns:a16="http://schemas.microsoft.com/office/drawing/2014/main" id="{D167FDA2-9076-AC97-1CC5-0C057DE851EB}"/>
              </a:ext>
            </a:extLst>
          </p:cNvPr>
          <p:cNvPicPr>
            <a:picLocks noChangeAspect="1"/>
          </p:cNvPicPr>
          <p:nvPr/>
        </p:nvPicPr>
        <p:blipFill>
          <a:blip r:embed="rId4"/>
          <a:srcRect l="3436" r="3612"/>
          <a:stretch>
            <a:fillRect/>
          </a:stretch>
        </p:blipFill>
        <p:spPr>
          <a:xfrm>
            <a:off x="20" y="10"/>
            <a:ext cx="6374647" cy="6857990"/>
          </a:xfrm>
          <a:custGeom>
            <a:avLst/>
            <a:gdLst/>
            <a:ahLst/>
            <a:cxnLst/>
            <a:rect l="l" t="t" r="r" b="b"/>
            <a:pathLst>
              <a:path w="8499555" h="6858000">
                <a:moveTo>
                  <a:pt x="5592632" y="0"/>
                </a:moveTo>
                <a:lnTo>
                  <a:pt x="7202626" y="0"/>
                </a:lnTo>
                <a:lnTo>
                  <a:pt x="6337851" y="5439822"/>
                </a:lnTo>
                <a:lnTo>
                  <a:pt x="8499555" y="6858000"/>
                </a:lnTo>
                <a:lnTo>
                  <a:pt x="5794175" y="6858000"/>
                </a:lnTo>
                <a:lnTo>
                  <a:pt x="4735978" y="5186361"/>
                </a:lnTo>
                <a:close/>
                <a:moveTo>
                  <a:pt x="0" y="0"/>
                </a:moveTo>
                <a:lnTo>
                  <a:pt x="5507533" y="0"/>
                </a:lnTo>
                <a:lnTo>
                  <a:pt x="4650335" y="5170432"/>
                </a:lnTo>
                <a:lnTo>
                  <a:pt x="5505842" y="6858000"/>
                </a:lnTo>
                <a:lnTo>
                  <a:pt x="0" y="6858000"/>
                </a:lnTo>
                <a:close/>
              </a:path>
            </a:pathLst>
          </a:custGeom>
        </p:spPr>
      </p:pic>
      <p:sp>
        <p:nvSpPr>
          <p:cNvPr id="44" name="Freeform 46">
            <a:extLst>
              <a:ext uri="{FF2B5EF4-FFF2-40B4-BE49-F238E27FC236}">
                <a16:creationId xmlns:a16="http://schemas.microsoft.com/office/drawing/2014/main" id="{95EB70E6-8CEF-49A9-904F-610520960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2"/>
            <a:ext cx="4508994" cy="6857999"/>
          </a:xfrm>
          <a:custGeom>
            <a:avLst/>
            <a:gdLst>
              <a:gd name="connsiteX0" fmla="*/ 0 w 6011992"/>
              <a:gd name="connsiteY0" fmla="*/ 0 h 6857999"/>
              <a:gd name="connsiteX1" fmla="*/ 5730060 w 6011992"/>
              <a:gd name="connsiteY1" fmla="*/ 0 h 6857999"/>
              <a:gd name="connsiteX2" fmla="*/ 4866460 w 6011992"/>
              <a:gd name="connsiteY2" fmla="*/ 5223932 h 6857999"/>
              <a:gd name="connsiteX3" fmla="*/ 6011992 w 6011992"/>
              <a:gd name="connsiteY3" fmla="*/ 6857999 h 6857999"/>
              <a:gd name="connsiteX4" fmla="*/ 0 w 6011992"/>
              <a:gd name="connsiteY4" fmla="*/ 6857999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1992" h="6857999">
                <a:moveTo>
                  <a:pt x="0" y="0"/>
                </a:moveTo>
                <a:lnTo>
                  <a:pt x="5730060" y="0"/>
                </a:lnTo>
                <a:lnTo>
                  <a:pt x="4866460" y="5223932"/>
                </a:lnTo>
                <a:lnTo>
                  <a:pt x="6011992" y="6857999"/>
                </a:lnTo>
                <a:lnTo>
                  <a:pt x="0" y="6857999"/>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D14F4A-879F-D1F7-0D91-C6DA54CBEC42}"/>
              </a:ext>
            </a:extLst>
          </p:cNvPr>
          <p:cNvSpPr>
            <a:spLocks noGrp="1"/>
          </p:cNvSpPr>
          <p:nvPr>
            <p:ph type="title"/>
          </p:nvPr>
        </p:nvSpPr>
        <p:spPr>
          <a:xfrm>
            <a:off x="519776" y="685800"/>
            <a:ext cx="2967974" cy="1202267"/>
          </a:xfrm>
          <a:effectLst/>
        </p:spPr>
        <p:txBody>
          <a:bodyPr vert="horz" lIns="91440" tIns="45720" rIns="91440" bIns="45720" rtlCol="0" anchor="ctr">
            <a:normAutofit/>
          </a:bodyPr>
          <a:lstStyle/>
          <a:p>
            <a:pPr>
              <a:lnSpc>
                <a:spcPct val="90000"/>
              </a:lnSpc>
            </a:pPr>
            <a:r>
              <a:rPr lang="en-US" sz="2500">
                <a:solidFill>
                  <a:schemeClr val="bg1"/>
                </a:solidFill>
              </a:rPr>
              <a:t>Cultural (standards &amp; Practice)</a:t>
            </a:r>
          </a:p>
        </p:txBody>
      </p:sp>
      <p:sp>
        <p:nvSpPr>
          <p:cNvPr id="12" name="TextBox 11">
            <a:extLst>
              <a:ext uri="{FF2B5EF4-FFF2-40B4-BE49-F238E27FC236}">
                <a16:creationId xmlns:a16="http://schemas.microsoft.com/office/drawing/2014/main" id="{ADB9E3B0-0D9C-B3BF-C936-CF29E3F432F3}"/>
              </a:ext>
            </a:extLst>
          </p:cNvPr>
          <p:cNvSpPr txBox="1"/>
          <p:nvPr/>
        </p:nvSpPr>
        <p:spPr>
          <a:xfrm>
            <a:off x="5632944" y="1482196"/>
            <a:ext cx="2970096" cy="3893608"/>
          </a:xfrm>
          <a:prstGeom prst="rect">
            <a:avLst/>
          </a:prstGeom>
        </p:spPr>
        <p:txBody>
          <a:bodyPr vert="horz" lIns="91440" tIns="45720" rIns="91440" bIns="45720" rtlCol="0" anchor="ctr">
            <a:normAutofit/>
          </a:bodyPr>
          <a:lstStyle/>
          <a:p>
            <a:pPr>
              <a:lnSpc>
                <a:spcPct val="90000"/>
              </a:lnSpc>
              <a:spcBef>
                <a:spcPct val="20000"/>
              </a:spcBef>
              <a:spcAft>
                <a:spcPts val="600"/>
              </a:spcAft>
              <a:buClr>
                <a:schemeClr val="accent1">
                  <a:lumMod val="75000"/>
                </a:schemeClr>
              </a:buClr>
              <a:buSzPct val="145000"/>
              <a:buFont typeface="Arial"/>
              <a:buChar char="•"/>
            </a:pPr>
            <a:r>
              <a:rPr lang="en-US" sz="1400" dirty="0"/>
              <a:t>This can be explained using Berlo's SMCR Model of Communication.  For example, Gary would be the </a:t>
            </a:r>
            <a:r>
              <a:rPr lang="en-US" sz="1400" b="1" dirty="0"/>
              <a:t>Source</a:t>
            </a:r>
            <a:r>
              <a:rPr lang="en-US" sz="1400" dirty="0"/>
              <a:t> who sends the </a:t>
            </a:r>
            <a:r>
              <a:rPr lang="en-US" sz="1400" b="1" dirty="0"/>
              <a:t>Message</a:t>
            </a:r>
            <a:r>
              <a:rPr lang="en-US" sz="1400" dirty="0"/>
              <a:t> about food hygiene through verbal instructions and signs </a:t>
            </a:r>
            <a:r>
              <a:rPr lang="en-US" sz="1400" b="1" dirty="0"/>
              <a:t>(Channel). </a:t>
            </a:r>
            <a:r>
              <a:rPr lang="en-US" sz="1400" dirty="0"/>
              <a:t>The employees are the </a:t>
            </a:r>
            <a:r>
              <a:rPr lang="en-US" sz="1400" b="1" dirty="0"/>
              <a:t>Receivers,</a:t>
            </a:r>
            <a:r>
              <a:rPr lang="en-US" sz="1400" dirty="0"/>
              <a:t> but they have different cultural backgrounds, languages, and experiences, which affect how they understand the message. </a:t>
            </a:r>
          </a:p>
          <a:p>
            <a:pPr>
              <a:lnSpc>
                <a:spcPct val="90000"/>
              </a:lnSpc>
              <a:spcBef>
                <a:spcPct val="20000"/>
              </a:spcBef>
              <a:spcAft>
                <a:spcPts val="600"/>
              </a:spcAft>
              <a:buClr>
                <a:schemeClr val="accent1">
                  <a:lumMod val="75000"/>
                </a:schemeClr>
              </a:buClr>
              <a:buSzPct val="145000"/>
              <a:buFont typeface="Arial"/>
              <a:buChar char="•"/>
            </a:pPr>
            <a:endParaRPr lang="en-US" sz="1400" dirty="0"/>
          </a:p>
          <a:p>
            <a:pPr>
              <a:lnSpc>
                <a:spcPct val="90000"/>
              </a:lnSpc>
              <a:spcBef>
                <a:spcPct val="20000"/>
              </a:spcBef>
              <a:spcAft>
                <a:spcPts val="600"/>
              </a:spcAft>
              <a:buClr>
                <a:schemeClr val="accent1">
                  <a:lumMod val="75000"/>
                </a:schemeClr>
              </a:buClr>
              <a:buSzPct val="145000"/>
              <a:buFont typeface="Arial"/>
              <a:buChar char="•"/>
            </a:pPr>
            <a:r>
              <a:rPr lang="en-US" sz="1400" dirty="0"/>
              <a:t>In Berlo's model, worker’s  language, culture, knowledge, and communication skills affect how they understand Gary's instructions, leading to mistakes and contamination.</a:t>
            </a:r>
          </a:p>
        </p:txBody>
      </p:sp>
      <p:grpSp>
        <p:nvGrpSpPr>
          <p:cNvPr id="46" name="Group 45">
            <a:extLst>
              <a:ext uri="{FF2B5EF4-FFF2-40B4-BE49-F238E27FC236}">
                <a16:creationId xmlns:a16="http://schemas.microsoft.com/office/drawing/2014/main" id="{F0D1AD2B-2CDC-448B-8B9C-4C75F948A1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12154" y="0"/>
            <a:ext cx="1827609" cy="6858001"/>
            <a:chOff x="1320800" y="0"/>
            <a:chExt cx="2436813" cy="6858001"/>
          </a:xfrm>
        </p:grpSpPr>
        <p:sp>
          <p:nvSpPr>
            <p:cNvPr id="47" name="Freeform 6">
              <a:extLst>
                <a:ext uri="{FF2B5EF4-FFF2-40B4-BE49-F238E27FC236}">
                  <a16:creationId xmlns:a16="http://schemas.microsoft.com/office/drawing/2014/main" id="{75FACF00-A5F2-49A9-A5A6-F4368D73C1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48" name="Freeform 7">
              <a:extLst>
                <a:ext uri="{FF2B5EF4-FFF2-40B4-BE49-F238E27FC236}">
                  <a16:creationId xmlns:a16="http://schemas.microsoft.com/office/drawing/2014/main" id="{BDEDC61F-A8A1-4BD7-9D05-77979353AC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49" name="Freeform 8">
              <a:extLst>
                <a:ext uri="{FF2B5EF4-FFF2-40B4-BE49-F238E27FC236}">
                  <a16:creationId xmlns:a16="http://schemas.microsoft.com/office/drawing/2014/main" id="{5D760835-9F49-4BD0-A741-AC89445366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50" name="Freeform 9">
              <a:extLst>
                <a:ext uri="{FF2B5EF4-FFF2-40B4-BE49-F238E27FC236}">
                  <a16:creationId xmlns:a16="http://schemas.microsoft.com/office/drawing/2014/main" id="{31BD6F28-B0D0-4FFB-99B5-671E59736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51" name="Freeform 10">
              <a:extLst>
                <a:ext uri="{FF2B5EF4-FFF2-40B4-BE49-F238E27FC236}">
                  <a16:creationId xmlns:a16="http://schemas.microsoft.com/office/drawing/2014/main" id="{93F16FE3-5AC7-4CE8-A908-AFEC2B0DDB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52" name="Freeform 11">
              <a:extLst>
                <a:ext uri="{FF2B5EF4-FFF2-40B4-BE49-F238E27FC236}">
                  <a16:creationId xmlns:a16="http://schemas.microsoft.com/office/drawing/2014/main" id="{FE28BDFA-AEEC-4FAA-9EC8-1DD2036CD0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0" name="TextBox 19">
            <a:extLst>
              <a:ext uri="{FF2B5EF4-FFF2-40B4-BE49-F238E27FC236}">
                <a16:creationId xmlns:a16="http://schemas.microsoft.com/office/drawing/2014/main" id="{664B894B-3032-D1F4-E15E-F66F4BB28799}"/>
              </a:ext>
            </a:extLst>
          </p:cNvPr>
          <p:cNvSpPr txBox="1"/>
          <p:nvPr/>
        </p:nvSpPr>
        <p:spPr>
          <a:xfrm>
            <a:off x="236500" y="1885244"/>
            <a:ext cx="3214349" cy="2585323"/>
          </a:xfrm>
          <a:prstGeom prst="rect">
            <a:avLst/>
          </a:prstGeom>
          <a:noFill/>
        </p:spPr>
        <p:txBody>
          <a:bodyPr wrap="square" rtlCol="0">
            <a:spAutoFit/>
          </a:bodyPr>
          <a:lstStyle/>
          <a:p>
            <a:pPr>
              <a:spcAft>
                <a:spcPts val="600"/>
              </a:spcAft>
            </a:pPr>
            <a:r>
              <a:rPr lang="en-US" dirty="0">
                <a:solidFill>
                  <a:schemeClr val="bg1"/>
                </a:solidFill>
              </a:rPr>
              <a:t>A lack of cultural awareness can cause disagreements misunderstandings, and even offence in a workplace. Recognizing cultural differences is important for preventing communication problems and building effective working relationships (</a:t>
            </a:r>
            <a:r>
              <a:rPr lang="en-US" dirty="0" err="1">
                <a:solidFill>
                  <a:schemeClr val="bg1"/>
                </a:solidFill>
              </a:rPr>
              <a:t>Preply</a:t>
            </a:r>
            <a:r>
              <a:rPr lang="en-US" dirty="0">
                <a:solidFill>
                  <a:schemeClr val="bg1"/>
                </a:solidFill>
              </a:rPr>
              <a:t>, 2025). </a:t>
            </a:r>
          </a:p>
        </p:txBody>
      </p:sp>
    </p:spTree>
    <p:extLst>
      <p:ext uri="{BB962C8B-B14F-4D97-AF65-F5344CB8AC3E}">
        <p14:creationId xmlns:p14="http://schemas.microsoft.com/office/powerpoint/2010/main" val="551732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anim calcmode="lin" valueType="num">
                                      <p:cBhvr>
                                        <p:cTn id="8" dur="1000" fill="hold"/>
                                        <p:tgtEl>
                                          <p:spTgt spid="20"/>
                                        </p:tgtEl>
                                        <p:attrNameLst>
                                          <p:attrName>ppt_x</p:attrName>
                                        </p:attrNameLst>
                                      </p:cBhvr>
                                      <p:tavLst>
                                        <p:tav tm="0">
                                          <p:val>
                                            <p:strVal val="#ppt_x"/>
                                          </p:val>
                                        </p:tav>
                                        <p:tav tm="100000">
                                          <p:val>
                                            <p:strVal val="#ppt_x"/>
                                          </p:val>
                                        </p:tav>
                                      </p:tavLst>
                                    </p:anim>
                                    <p:anim calcmode="lin" valueType="num">
                                      <p:cBhvr>
                                        <p:cTn id="9"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DF8D5C46-63E5-40C5-A208-4B2189FA10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109" y="0"/>
            <a:ext cx="1827609" cy="6858001"/>
            <a:chOff x="1320800" y="0"/>
            <a:chExt cx="2436813" cy="6858001"/>
          </a:xfrm>
        </p:grpSpPr>
        <p:sp>
          <p:nvSpPr>
            <p:cNvPr id="11" name="Freeform 6">
              <a:extLst>
                <a:ext uri="{FF2B5EF4-FFF2-40B4-BE49-F238E27FC236}">
                  <a16:creationId xmlns:a16="http://schemas.microsoft.com/office/drawing/2014/main" id="{4A42B4ED-376E-46C3-8BB2-EAFC660D1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2" name="Freeform 7">
              <a:extLst>
                <a:ext uri="{FF2B5EF4-FFF2-40B4-BE49-F238E27FC236}">
                  <a16:creationId xmlns:a16="http://schemas.microsoft.com/office/drawing/2014/main" id="{94E0795D-42C3-4DFD-AEB0-286A1CF14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3" name="Freeform 8">
              <a:extLst>
                <a:ext uri="{FF2B5EF4-FFF2-40B4-BE49-F238E27FC236}">
                  <a16:creationId xmlns:a16="http://schemas.microsoft.com/office/drawing/2014/main" id="{A2ACED1B-99D0-4C14-B63B-963889DCD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4" name="Freeform 9">
              <a:extLst>
                <a:ext uri="{FF2B5EF4-FFF2-40B4-BE49-F238E27FC236}">
                  <a16:creationId xmlns:a16="http://schemas.microsoft.com/office/drawing/2014/main" id="{5C5D324F-33A3-4C66-BFE5-1742CA4E5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5" name="Freeform 10">
              <a:extLst>
                <a:ext uri="{FF2B5EF4-FFF2-40B4-BE49-F238E27FC236}">
                  <a16:creationId xmlns:a16="http://schemas.microsoft.com/office/drawing/2014/main" id="{EC572FC8-A465-4BA3-BA4D-2EC538C04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6" name="Freeform 11">
              <a:extLst>
                <a:ext uri="{FF2B5EF4-FFF2-40B4-BE49-F238E27FC236}">
                  <a16:creationId xmlns:a16="http://schemas.microsoft.com/office/drawing/2014/main" id="{66CC2B15-8E3B-4CFF-99E4-5B4E4D8CF9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a:extLst>
              <a:ext uri="{FF2B5EF4-FFF2-40B4-BE49-F238E27FC236}">
                <a16:creationId xmlns:a16="http://schemas.microsoft.com/office/drawing/2014/main" id="{7901904A-EB5B-BBA8-43F3-9E4401DD945A}"/>
              </a:ext>
            </a:extLst>
          </p:cNvPr>
          <p:cNvSpPr>
            <a:spLocks noGrp="1"/>
          </p:cNvSpPr>
          <p:nvPr>
            <p:ph type="title"/>
          </p:nvPr>
        </p:nvSpPr>
        <p:spPr>
          <a:xfrm>
            <a:off x="1113234" y="685800"/>
            <a:ext cx="3209196" cy="1752599"/>
          </a:xfrm>
        </p:spPr>
        <p:txBody>
          <a:bodyPr>
            <a:normAutofit/>
          </a:bodyPr>
          <a:lstStyle/>
          <a:p>
            <a:r>
              <a:rPr lang="en-GB" dirty="0"/>
              <a:t>Emotional </a:t>
            </a:r>
          </a:p>
        </p:txBody>
      </p:sp>
      <p:sp>
        <p:nvSpPr>
          <p:cNvPr id="3" name="Content Placeholder 2">
            <a:extLst>
              <a:ext uri="{FF2B5EF4-FFF2-40B4-BE49-F238E27FC236}">
                <a16:creationId xmlns:a16="http://schemas.microsoft.com/office/drawing/2014/main" id="{87E809E4-4AEB-C0E0-17C1-CB44E839DF1E}"/>
              </a:ext>
            </a:extLst>
          </p:cNvPr>
          <p:cNvSpPr>
            <a:spLocks noGrp="1"/>
          </p:cNvSpPr>
          <p:nvPr>
            <p:ph idx="1"/>
          </p:nvPr>
        </p:nvSpPr>
        <p:spPr>
          <a:xfrm>
            <a:off x="1113232" y="1988841"/>
            <a:ext cx="3209197" cy="3802360"/>
          </a:xfrm>
        </p:spPr>
        <p:txBody>
          <a:bodyPr>
            <a:normAutofit/>
          </a:bodyPr>
          <a:lstStyle/>
          <a:p>
            <a:pPr marL="0" indent="0">
              <a:lnSpc>
                <a:spcPct val="90000"/>
              </a:lnSpc>
              <a:buNone/>
            </a:pPr>
            <a:r>
              <a:rPr lang="en-US" sz="1100" dirty="0"/>
              <a:t>Case study:</a:t>
            </a:r>
          </a:p>
          <a:p>
            <a:pPr>
              <a:lnSpc>
                <a:spcPct val="90000"/>
              </a:lnSpc>
            </a:pPr>
            <a:r>
              <a:rPr lang="en-US" sz="1100" dirty="0"/>
              <a:t>Gary is stressed, tired and extremely frustrated, even to the point of calling workers "Idiots!". </a:t>
            </a:r>
          </a:p>
          <a:p>
            <a:pPr>
              <a:lnSpc>
                <a:spcPct val="90000"/>
              </a:lnSpc>
            </a:pPr>
            <a:endParaRPr lang="en-US" sz="1100" dirty="0"/>
          </a:p>
          <a:p>
            <a:pPr>
              <a:lnSpc>
                <a:spcPct val="90000"/>
              </a:lnSpc>
            </a:pPr>
            <a:r>
              <a:rPr lang="en-US" sz="1100" dirty="0"/>
              <a:t>His emotions may make employees feel uncomfortable asking questions, admitting mistakes and hiding the truth; this is known as filtering in the communication process. </a:t>
            </a:r>
          </a:p>
          <a:p>
            <a:pPr>
              <a:lnSpc>
                <a:spcPct val="90000"/>
              </a:lnSpc>
            </a:pPr>
            <a:endParaRPr lang="en-US" sz="1100" dirty="0"/>
          </a:p>
          <a:p>
            <a:pPr>
              <a:lnSpc>
                <a:spcPct val="90000"/>
              </a:lnSpc>
            </a:pPr>
            <a:r>
              <a:rPr lang="en-US" sz="1100" dirty="0"/>
              <a:t>Low employee morale affects workplace productivity and breeds carelessness. (Nugroho et al 2024.)</a:t>
            </a:r>
          </a:p>
          <a:p>
            <a:pPr>
              <a:lnSpc>
                <a:spcPct val="90000"/>
              </a:lnSpc>
            </a:pPr>
            <a:endParaRPr lang="en-US" sz="1100" dirty="0"/>
          </a:p>
          <a:p>
            <a:pPr>
              <a:lnSpc>
                <a:spcPct val="90000"/>
              </a:lnSpc>
            </a:pPr>
            <a:r>
              <a:rPr lang="en-US" sz="1100" dirty="0"/>
              <a:t>In Berlo's SMCR Model The source's attitude and emotional state affect how messages are delivered and understood (Berlo, 1960; Bodie, 2011).</a:t>
            </a:r>
          </a:p>
          <a:p>
            <a:pPr>
              <a:lnSpc>
                <a:spcPct val="90000"/>
              </a:lnSpc>
            </a:pPr>
            <a:endParaRPr lang="en-GB" sz="1000" dirty="0"/>
          </a:p>
        </p:txBody>
      </p:sp>
      <p:sp>
        <p:nvSpPr>
          <p:cNvPr id="18" name="Rounded Rectangle 16">
            <a:extLst>
              <a:ext uri="{FF2B5EF4-FFF2-40B4-BE49-F238E27FC236}">
                <a16:creationId xmlns:a16="http://schemas.microsoft.com/office/drawing/2014/main" id="{63A60C88-7443-4827-9241-5019758CB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0" y="648931"/>
            <a:ext cx="4055267"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398835B-CA6B-5BAE-3866-16EBC420918A}"/>
              </a:ext>
            </a:extLst>
          </p:cNvPr>
          <p:cNvPicPr>
            <a:picLocks noChangeAspect="1"/>
          </p:cNvPicPr>
          <p:nvPr/>
        </p:nvPicPr>
        <p:blipFill>
          <a:blip r:embed="rId3"/>
          <a:stretch>
            <a:fillRect/>
          </a:stretch>
        </p:blipFill>
        <p:spPr>
          <a:xfrm>
            <a:off x="4825805" y="1506061"/>
            <a:ext cx="3558115" cy="3558115"/>
          </a:xfrm>
          <a:prstGeom prst="rect">
            <a:avLst/>
          </a:prstGeom>
        </p:spPr>
      </p:pic>
    </p:spTree>
    <p:extLst>
      <p:ext uri="{BB962C8B-B14F-4D97-AF65-F5344CB8AC3E}">
        <p14:creationId xmlns:p14="http://schemas.microsoft.com/office/powerpoint/2010/main" val="12447849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ED358-2136-88C4-9D8F-95BC96C19FA1}"/>
              </a:ext>
            </a:extLst>
          </p:cNvPr>
          <p:cNvSpPr>
            <a:spLocks noGrp="1"/>
          </p:cNvSpPr>
          <p:nvPr>
            <p:ph type="title"/>
          </p:nvPr>
        </p:nvSpPr>
        <p:spPr>
          <a:xfrm>
            <a:off x="1145048" y="-1718"/>
            <a:ext cx="1924934" cy="5538019"/>
          </a:xfrm>
        </p:spPr>
        <p:txBody>
          <a:bodyPr>
            <a:normAutofit/>
          </a:bodyPr>
          <a:lstStyle/>
          <a:p>
            <a:r>
              <a:rPr lang="en-GB" sz="2800" b="1" dirty="0">
                <a:latin typeface="Abadi" panose="020B0604020104020204" pitchFamily="34" charset="0"/>
              </a:rPr>
              <a:t>Shannon-Weaver model</a:t>
            </a:r>
          </a:p>
        </p:txBody>
      </p:sp>
      <p:sp>
        <p:nvSpPr>
          <p:cNvPr id="3" name="Content Placeholder 2">
            <a:extLst>
              <a:ext uri="{FF2B5EF4-FFF2-40B4-BE49-F238E27FC236}">
                <a16:creationId xmlns:a16="http://schemas.microsoft.com/office/drawing/2014/main" id="{B57085C8-34A8-7553-CA08-672FA8D2E236}"/>
              </a:ext>
            </a:extLst>
          </p:cNvPr>
          <p:cNvSpPr>
            <a:spLocks noGrp="1"/>
          </p:cNvSpPr>
          <p:nvPr>
            <p:ph idx="1"/>
          </p:nvPr>
        </p:nvSpPr>
        <p:spPr>
          <a:xfrm>
            <a:off x="3514541" y="188640"/>
            <a:ext cx="5364456" cy="3753466"/>
          </a:xfrm>
        </p:spPr>
        <p:txBody>
          <a:bodyPr>
            <a:normAutofit/>
          </a:bodyPr>
          <a:lstStyle/>
          <a:p>
            <a:pPr marL="0" indent="0">
              <a:lnSpc>
                <a:spcPct val="90000"/>
              </a:lnSpc>
              <a:buNone/>
            </a:pPr>
            <a:r>
              <a:rPr lang="en-US" sz="1100" dirty="0"/>
              <a:t>The Shannon-Weaver model, developed by Claude Shannon and Warren Weaver in 1948 is one of the earliest and most influential communication frameworks.</a:t>
            </a:r>
          </a:p>
          <a:p>
            <a:pPr marL="0" indent="0">
              <a:lnSpc>
                <a:spcPct val="90000"/>
              </a:lnSpc>
              <a:buNone/>
            </a:pPr>
            <a:r>
              <a:rPr lang="en-US" sz="1100" dirty="0"/>
              <a:t>It consists of 6 components, 5 main elements plus 1 interrupting factor. </a:t>
            </a:r>
          </a:p>
          <a:p>
            <a:pPr marL="0" indent="0">
              <a:lnSpc>
                <a:spcPct val="90000"/>
              </a:lnSpc>
              <a:buNone/>
            </a:pPr>
            <a:r>
              <a:rPr lang="en-US" sz="1100" u="sng" dirty="0">
                <a:solidFill>
                  <a:schemeClr val="accent1">
                    <a:lumMod val="50000"/>
                  </a:schemeClr>
                </a:solidFill>
              </a:rPr>
              <a:t>Source</a:t>
            </a:r>
            <a:r>
              <a:rPr lang="en-US" sz="1100" dirty="0"/>
              <a:t> – where the message originates, in the case of Flight foods Gary is the source of the information.</a:t>
            </a:r>
          </a:p>
          <a:p>
            <a:pPr marL="0" indent="0">
              <a:lnSpc>
                <a:spcPct val="90000"/>
              </a:lnSpc>
              <a:buNone/>
            </a:pPr>
            <a:r>
              <a:rPr lang="en-US" sz="1100" u="sng" dirty="0">
                <a:solidFill>
                  <a:schemeClr val="accent1">
                    <a:lumMod val="50000"/>
                  </a:schemeClr>
                </a:solidFill>
              </a:rPr>
              <a:t>Encoder</a:t>
            </a:r>
            <a:r>
              <a:rPr lang="en-US" sz="1100" dirty="0">
                <a:solidFill>
                  <a:schemeClr val="accent1">
                    <a:lumMod val="50000"/>
                  </a:schemeClr>
                </a:solidFill>
              </a:rPr>
              <a:t> </a:t>
            </a:r>
            <a:r>
              <a:rPr lang="en-US" sz="1100" dirty="0"/>
              <a:t>– Encodes the message into a form that can be sent, such as spoken word, written letter, e-mail or even body language. </a:t>
            </a:r>
          </a:p>
          <a:p>
            <a:pPr marL="0" indent="0">
              <a:lnSpc>
                <a:spcPct val="90000"/>
              </a:lnSpc>
              <a:buNone/>
            </a:pPr>
            <a:r>
              <a:rPr lang="en-US" sz="1100" u="sng" dirty="0">
                <a:solidFill>
                  <a:schemeClr val="accent1">
                    <a:lumMod val="50000"/>
                  </a:schemeClr>
                </a:solidFill>
              </a:rPr>
              <a:t>Channel</a:t>
            </a:r>
            <a:r>
              <a:rPr lang="en-US" sz="1100" dirty="0">
                <a:solidFill>
                  <a:schemeClr val="accent1">
                    <a:lumMod val="50000"/>
                  </a:schemeClr>
                </a:solidFill>
              </a:rPr>
              <a:t> </a:t>
            </a:r>
            <a:r>
              <a:rPr lang="en-US" sz="1100" dirty="0"/>
              <a:t>-  The medium which carries the signal, for example; face to face, telephone, messaging. </a:t>
            </a:r>
          </a:p>
          <a:p>
            <a:pPr marL="0" indent="0">
              <a:lnSpc>
                <a:spcPct val="90000"/>
              </a:lnSpc>
              <a:buNone/>
            </a:pPr>
            <a:r>
              <a:rPr lang="en-US" sz="1100" u="sng" dirty="0">
                <a:solidFill>
                  <a:schemeClr val="accent1">
                    <a:lumMod val="50000"/>
                  </a:schemeClr>
                </a:solidFill>
              </a:rPr>
              <a:t>Decoder </a:t>
            </a:r>
            <a:r>
              <a:rPr lang="en-US" sz="1100" dirty="0"/>
              <a:t>–  The message is converted into an understandable form, the receiver's interpretation of the message.</a:t>
            </a:r>
          </a:p>
          <a:p>
            <a:pPr marL="0" indent="0">
              <a:lnSpc>
                <a:spcPct val="90000"/>
              </a:lnSpc>
              <a:buNone/>
            </a:pPr>
            <a:r>
              <a:rPr lang="en-US" sz="1100" u="sng" dirty="0">
                <a:solidFill>
                  <a:schemeClr val="accent1">
                    <a:lumMod val="50000"/>
                  </a:schemeClr>
                </a:solidFill>
              </a:rPr>
              <a:t>Receiver</a:t>
            </a:r>
            <a:r>
              <a:rPr lang="en-US" sz="1100" u="sng" dirty="0"/>
              <a:t> </a:t>
            </a:r>
            <a:r>
              <a:rPr lang="en-US" sz="1100" dirty="0"/>
              <a:t>– The destination of the message, for example the person listening or reading.</a:t>
            </a:r>
          </a:p>
          <a:p>
            <a:pPr marL="0" indent="0">
              <a:lnSpc>
                <a:spcPct val="90000"/>
              </a:lnSpc>
              <a:buNone/>
            </a:pPr>
            <a:r>
              <a:rPr lang="en-US" sz="1100" u="sng" dirty="0">
                <a:solidFill>
                  <a:schemeClr val="accent1">
                    <a:lumMod val="50000"/>
                  </a:schemeClr>
                </a:solidFill>
              </a:rPr>
              <a:t>Noise/Disruption </a:t>
            </a:r>
            <a:r>
              <a:rPr lang="en-US" sz="1100" dirty="0"/>
              <a:t>– Anything that interferes with the message being received correctly. – Radio interference, external noise.</a:t>
            </a:r>
          </a:p>
          <a:p>
            <a:pPr marL="0" indent="0">
              <a:lnSpc>
                <a:spcPct val="90000"/>
              </a:lnSpc>
              <a:buNone/>
            </a:pPr>
            <a:endParaRPr lang="en-GB" sz="1100" dirty="0"/>
          </a:p>
        </p:txBody>
      </p:sp>
      <p:pic>
        <p:nvPicPr>
          <p:cNvPr id="5" name="Picture 4">
            <a:extLst>
              <a:ext uri="{FF2B5EF4-FFF2-40B4-BE49-F238E27FC236}">
                <a16:creationId xmlns:a16="http://schemas.microsoft.com/office/drawing/2014/main" id="{62A21D46-EEDB-B749-D090-71287979C265}"/>
              </a:ext>
            </a:extLst>
          </p:cNvPr>
          <p:cNvPicPr>
            <a:picLocks noChangeAspect="1"/>
          </p:cNvPicPr>
          <p:nvPr/>
        </p:nvPicPr>
        <p:blipFill>
          <a:blip r:embed="rId3"/>
          <a:stretch>
            <a:fillRect/>
          </a:stretch>
        </p:blipFill>
        <p:spPr>
          <a:xfrm>
            <a:off x="3011381" y="4005064"/>
            <a:ext cx="5865801" cy="1836514"/>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3277330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1115616" y="188640"/>
            <a:ext cx="7704667" cy="1152128"/>
          </a:xfrm>
        </p:spPr>
        <p:txBody>
          <a:bodyPr>
            <a:normAutofit/>
          </a:bodyPr>
          <a:lstStyle/>
          <a:p>
            <a:r>
              <a:rPr lang="en-GB" b="1" dirty="0">
                <a:latin typeface="Bahnschrift Light SemiCondensed" panose="020B0502040204020203" pitchFamily="34" charset="0"/>
              </a:rPr>
              <a:t>Strategies to Overcome Barriers</a:t>
            </a:r>
          </a:p>
        </p:txBody>
      </p:sp>
      <p:sp>
        <p:nvSpPr>
          <p:cNvPr id="7" name="TextBox 6">
            <a:extLst>
              <a:ext uri="{FF2B5EF4-FFF2-40B4-BE49-F238E27FC236}">
                <a16:creationId xmlns:a16="http://schemas.microsoft.com/office/drawing/2014/main" id="{47243421-34E7-3434-948F-156C5F075239}"/>
              </a:ext>
            </a:extLst>
          </p:cNvPr>
          <p:cNvSpPr txBox="1"/>
          <p:nvPr/>
        </p:nvSpPr>
        <p:spPr>
          <a:xfrm>
            <a:off x="6228184" y="1122876"/>
            <a:ext cx="2808312" cy="4708981"/>
          </a:xfrm>
          <a:prstGeom prst="rect">
            <a:avLst/>
          </a:prstGeom>
          <a:noFill/>
        </p:spPr>
        <p:txBody>
          <a:bodyPr wrap="square">
            <a:spAutoFit/>
          </a:bodyPr>
          <a:lstStyle/>
          <a:p>
            <a:r>
              <a:rPr lang="en-US" sz="1600" b="1" u="sng" dirty="0"/>
              <a:t>Overall positive impact on Flight Foods </a:t>
            </a:r>
          </a:p>
          <a:p>
            <a:endParaRPr lang="en-US" sz="1600" dirty="0"/>
          </a:p>
          <a:p>
            <a:r>
              <a:rPr lang="en-US" sz="1400" dirty="0"/>
              <a:t>Improves food hygiene compliance. </a:t>
            </a:r>
          </a:p>
          <a:p>
            <a:endParaRPr lang="en-US" sz="1400" dirty="0"/>
          </a:p>
          <a:p>
            <a:r>
              <a:rPr lang="en-US" sz="1400" dirty="0"/>
              <a:t>Reduces contamination and packaging mistakes. </a:t>
            </a:r>
          </a:p>
          <a:p>
            <a:endParaRPr lang="en-US" sz="1400" dirty="0"/>
          </a:p>
          <a:p>
            <a:r>
              <a:rPr lang="en-US" sz="1400" dirty="0"/>
              <a:t>Produces more consistent, higher-quality meals. </a:t>
            </a:r>
          </a:p>
          <a:p>
            <a:endParaRPr lang="en-US" sz="1400" dirty="0"/>
          </a:p>
          <a:p>
            <a:r>
              <a:rPr lang="en-US" sz="1400" dirty="0"/>
              <a:t>Increases teamwork and communication. </a:t>
            </a:r>
          </a:p>
          <a:p>
            <a:endParaRPr lang="en-US" sz="1400" dirty="0"/>
          </a:p>
          <a:p>
            <a:r>
              <a:rPr lang="en-US" sz="1400" dirty="0"/>
              <a:t>Reduces customer complaints from airlines. </a:t>
            </a:r>
          </a:p>
          <a:p>
            <a:endParaRPr lang="en-US" sz="1400" dirty="0"/>
          </a:p>
          <a:p>
            <a:r>
              <a:rPr lang="en-US" sz="1400" dirty="0"/>
              <a:t>Improves the company's reputation, helping it regain customers and increase market share.</a:t>
            </a:r>
          </a:p>
        </p:txBody>
      </p:sp>
      <p:graphicFrame>
        <p:nvGraphicFramePr>
          <p:cNvPr id="12" name="TextBox 4">
            <a:extLst>
              <a:ext uri="{FF2B5EF4-FFF2-40B4-BE49-F238E27FC236}">
                <a16:creationId xmlns:a16="http://schemas.microsoft.com/office/drawing/2014/main" id="{60B8509C-36FE-91FA-B64C-A018C23B9A28}"/>
              </a:ext>
            </a:extLst>
          </p:cNvPr>
          <p:cNvGraphicFramePr/>
          <p:nvPr>
            <p:extLst>
              <p:ext uri="{D42A27DB-BD31-4B8C-83A1-F6EECF244321}">
                <p14:modId xmlns:p14="http://schemas.microsoft.com/office/powerpoint/2010/main" val="2139664724"/>
              </p:ext>
            </p:extLst>
          </p:nvPr>
        </p:nvGraphicFramePr>
        <p:xfrm>
          <a:off x="827584" y="1124744"/>
          <a:ext cx="5184576" cy="5400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0577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FCD9B94-D70B-4446-85E5-ACD390428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Blue scheduled pillbox">
            <a:extLst>
              <a:ext uri="{FF2B5EF4-FFF2-40B4-BE49-F238E27FC236}">
                <a16:creationId xmlns:a16="http://schemas.microsoft.com/office/drawing/2014/main" id="{A7B854D7-4CB4-6D3A-E59E-C708ACAFFF30}"/>
              </a:ext>
            </a:extLst>
          </p:cNvPr>
          <p:cNvPicPr>
            <a:picLocks noChangeAspect="1"/>
          </p:cNvPicPr>
          <p:nvPr/>
        </p:nvPicPr>
        <p:blipFill>
          <a:blip r:embed="rId2">
            <a:alphaModFix amt="25000"/>
          </a:blip>
          <a:srcRect r="10999" b="-1"/>
          <a:stretch>
            <a:fillRect/>
          </a:stretch>
        </p:blipFill>
        <p:spPr>
          <a:xfrm>
            <a:off x="20" y="10"/>
            <a:ext cx="9143980" cy="6857990"/>
          </a:xfrm>
          <a:prstGeom prst="rect">
            <a:avLst/>
          </a:prstGeom>
        </p:spPr>
      </p:pic>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1113233" y="685801"/>
            <a:ext cx="7514035" cy="798983"/>
          </a:xfrm>
        </p:spPr>
        <p:txBody>
          <a:bodyPr vert="horz" lIns="91440" tIns="45720" rIns="91440" bIns="45720" rtlCol="0" anchor="b">
            <a:normAutofit/>
          </a:bodyPr>
          <a:lstStyle/>
          <a:p>
            <a:r>
              <a:rPr lang="en-US" dirty="0">
                <a:latin typeface="Abadi" panose="020B0604020104020204" pitchFamily="34" charset="0"/>
              </a:rPr>
              <a:t>Conclusion</a:t>
            </a:r>
          </a:p>
        </p:txBody>
      </p:sp>
      <p:sp>
        <p:nvSpPr>
          <p:cNvPr id="5" name="TextBox 4">
            <a:extLst>
              <a:ext uri="{FF2B5EF4-FFF2-40B4-BE49-F238E27FC236}">
                <a16:creationId xmlns:a16="http://schemas.microsoft.com/office/drawing/2014/main" id="{8EC995E4-FA12-2238-645D-BFC139F125DF}"/>
              </a:ext>
            </a:extLst>
          </p:cNvPr>
          <p:cNvSpPr txBox="1"/>
          <p:nvPr/>
        </p:nvSpPr>
        <p:spPr>
          <a:xfrm>
            <a:off x="952051" y="2170575"/>
            <a:ext cx="7675216" cy="3634689"/>
          </a:xfrm>
          <a:prstGeom prst="rect">
            <a:avLst/>
          </a:prstGeom>
        </p:spPr>
        <p:txBody>
          <a:bodyPr vert="horz" lIns="91440" tIns="45720" rIns="91440" bIns="45720" rtlCol="0" anchor="t">
            <a:normAutofit/>
          </a:bodyPr>
          <a:lstStyle/>
          <a:p>
            <a:pPr>
              <a:lnSpc>
                <a:spcPct val="90000"/>
              </a:lnSpc>
              <a:spcBef>
                <a:spcPct val="20000"/>
              </a:spcBef>
              <a:spcAft>
                <a:spcPts val="600"/>
              </a:spcAft>
              <a:buClr>
                <a:schemeClr val="accent1">
                  <a:lumMod val="75000"/>
                </a:schemeClr>
              </a:buClr>
              <a:buSzPct val="145000"/>
              <a:buFont typeface="Arial"/>
              <a:buChar char="•"/>
            </a:pPr>
            <a:endParaRPr lang="en-US" sz="1400" dirty="0"/>
          </a:p>
          <a:p>
            <a:pPr>
              <a:lnSpc>
                <a:spcPct val="90000"/>
              </a:lnSpc>
              <a:spcBef>
                <a:spcPct val="20000"/>
              </a:spcBef>
              <a:spcAft>
                <a:spcPts val="600"/>
              </a:spcAft>
              <a:buClr>
                <a:schemeClr val="accent1">
                  <a:lumMod val="75000"/>
                </a:schemeClr>
              </a:buClr>
              <a:buSzPct val="145000"/>
              <a:buFont typeface="Arial"/>
              <a:buChar char="•"/>
            </a:pPr>
            <a:endParaRPr lang="en-US" sz="1400" dirty="0"/>
          </a:p>
          <a:p>
            <a:pPr algn="just">
              <a:lnSpc>
                <a:spcPct val="90000"/>
              </a:lnSpc>
              <a:spcBef>
                <a:spcPct val="20000"/>
              </a:spcBef>
              <a:spcAft>
                <a:spcPts val="600"/>
              </a:spcAft>
              <a:buClr>
                <a:schemeClr val="accent1">
                  <a:lumMod val="75000"/>
                </a:schemeClr>
              </a:buClr>
              <a:buSzPct val="145000"/>
              <a:buFont typeface="Arial"/>
              <a:buChar char="•"/>
            </a:pPr>
            <a:r>
              <a:rPr lang="en-US" sz="1600" dirty="0"/>
              <a:t>In conclusion, Flight Foods Ltd. faces several communication barriers, including language differences, environmental noise, age, cultural differences, and emotional stress. These barriers have contributed to misunderstandings, poor food hygiene practices, and customer complaints, resulting in a loss of business.</a:t>
            </a:r>
          </a:p>
          <a:p>
            <a:pPr algn="just">
              <a:lnSpc>
                <a:spcPct val="90000"/>
              </a:lnSpc>
              <a:spcBef>
                <a:spcPct val="20000"/>
              </a:spcBef>
              <a:spcAft>
                <a:spcPts val="600"/>
              </a:spcAft>
              <a:buClr>
                <a:schemeClr val="accent1">
                  <a:lumMod val="75000"/>
                </a:schemeClr>
              </a:buClr>
              <a:buSzPct val="145000"/>
              <a:buFont typeface="Arial"/>
              <a:buChar char="•"/>
            </a:pPr>
            <a:endParaRPr lang="en-US" sz="1600" dirty="0"/>
          </a:p>
          <a:p>
            <a:pPr algn="just">
              <a:lnSpc>
                <a:spcPct val="90000"/>
              </a:lnSpc>
              <a:spcBef>
                <a:spcPct val="20000"/>
              </a:spcBef>
              <a:spcAft>
                <a:spcPts val="600"/>
              </a:spcAft>
              <a:buClr>
                <a:schemeClr val="accent1">
                  <a:lumMod val="75000"/>
                </a:schemeClr>
              </a:buClr>
              <a:buSzPct val="145000"/>
              <a:buFont typeface="Arial"/>
              <a:buChar char="•"/>
            </a:pPr>
            <a:r>
              <a:rPr lang="en-US" sz="1600" dirty="0"/>
              <a:t>To improve communication and reduce errors, the company should introduce multilingual visual signage, provide food hygiene training for all staff, reduce environmental noise where possible, and encourage open communication. While both the Shannon–Weaver and Berlo communication models help explain the problems, Berlo's SMCR Model is more useful because it considers the language, culture, knowledge, and communication skills of both the sender and receiver, making it the most suitable framework for improving communication at Flight Foods Ltd.</a:t>
            </a:r>
          </a:p>
        </p:txBody>
      </p:sp>
    </p:spTree>
    <p:extLst>
      <p:ext uri="{BB962C8B-B14F-4D97-AF65-F5344CB8AC3E}">
        <p14:creationId xmlns:p14="http://schemas.microsoft.com/office/powerpoint/2010/main" val="253379388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492B7-E1BA-4F1E-487A-98DED85C6330}"/>
              </a:ext>
            </a:extLst>
          </p:cNvPr>
          <p:cNvSpPr>
            <a:spLocks noGrp="1"/>
          </p:cNvSpPr>
          <p:nvPr>
            <p:ph type="title"/>
          </p:nvPr>
        </p:nvSpPr>
        <p:spPr>
          <a:xfrm>
            <a:off x="982133" y="347866"/>
            <a:ext cx="7704667" cy="523527"/>
          </a:xfrm>
        </p:spPr>
        <p:txBody>
          <a:bodyPr>
            <a:normAutofit fontScale="90000"/>
          </a:bodyPr>
          <a:lstStyle/>
          <a:p>
            <a:r>
              <a:rPr lang="en-GB" dirty="0">
                <a:latin typeface="Abadi" panose="020B0604020104020204" pitchFamily="34" charset="0"/>
              </a:rPr>
              <a:t>References</a:t>
            </a:r>
            <a:r>
              <a:rPr lang="en-GB" dirty="0"/>
              <a:t> </a:t>
            </a:r>
          </a:p>
        </p:txBody>
      </p:sp>
      <p:sp>
        <p:nvSpPr>
          <p:cNvPr id="3" name="Content Placeholder 2">
            <a:extLst>
              <a:ext uri="{FF2B5EF4-FFF2-40B4-BE49-F238E27FC236}">
                <a16:creationId xmlns:a16="http://schemas.microsoft.com/office/drawing/2014/main" id="{D5B334FF-ACA9-B91F-31BE-B1A77F0E50C7}"/>
              </a:ext>
            </a:extLst>
          </p:cNvPr>
          <p:cNvSpPr>
            <a:spLocks noGrp="1"/>
          </p:cNvSpPr>
          <p:nvPr>
            <p:ph idx="1"/>
          </p:nvPr>
        </p:nvSpPr>
        <p:spPr>
          <a:xfrm>
            <a:off x="982133" y="980728"/>
            <a:ext cx="7704667" cy="5019088"/>
          </a:xfrm>
        </p:spPr>
        <p:txBody>
          <a:bodyPr>
            <a:normAutofit fontScale="77500" lnSpcReduction="20000"/>
          </a:bodyPr>
          <a:lstStyle/>
          <a:p>
            <a:r>
              <a:rPr lang="en-US" sz="1500" dirty="0"/>
              <a:t>London School of Planning and Management (2022) *The Berlo's SMCR Model of Communication*. Available at: </a:t>
            </a:r>
            <a:r>
              <a:rPr lang="en-US" sz="1500" dirty="0">
                <a:hlinkClick r:id="rId2"/>
              </a:rPr>
              <a:t>https://www.lspm.org.uk/2022/news.aspx?id=12396452&amp;CourseTitle=The+Berlo%27s+SMCR+Model+of+Communication</a:t>
            </a:r>
            <a:r>
              <a:rPr lang="en-US" sz="1500" dirty="0"/>
              <a:t> (Accessed: 6 July 2026).</a:t>
            </a:r>
          </a:p>
          <a:p>
            <a:r>
              <a:rPr lang="en-US" sz="1500" dirty="0" err="1"/>
              <a:t>Preply</a:t>
            </a:r>
            <a:r>
              <a:rPr lang="en-US" sz="1500" dirty="0"/>
              <a:t> (2025) *Cultural differences in business: How to adapt &amp; succeed*. Available at: </a:t>
            </a:r>
            <a:r>
              <a:rPr lang="en-US" sz="1500" dirty="0">
                <a:hlinkClick r:id="rId3"/>
              </a:rPr>
              <a:t>https://preply.com/en/blog/</a:t>
            </a:r>
            <a:r>
              <a:rPr lang="en-US" sz="1500">
                <a:hlinkClick r:id="rId3"/>
              </a:rPr>
              <a:t>b2b-cultural-differences-in-business/</a:t>
            </a:r>
            <a:r>
              <a:rPr lang="en-US" sz="1500"/>
              <a:t>  </a:t>
            </a:r>
            <a:r>
              <a:rPr lang="en-US" sz="1500" dirty="0"/>
              <a:t>(Accessed: 7 July 2026).</a:t>
            </a:r>
          </a:p>
          <a:p>
            <a:r>
              <a:rPr lang="en-US" sz="1700" dirty="0"/>
              <a:t>Berlo, D. (1960). The Process of Communication. Holt, Rinehart and Winston. </a:t>
            </a:r>
          </a:p>
          <a:p>
            <a:r>
              <a:rPr lang="en-US" sz="1700" dirty="0"/>
              <a:t>Shannon, C. &amp; Weaver, W. (1949) The Mathematical Theory of Communication. University of Illinois Press. </a:t>
            </a:r>
          </a:p>
          <a:p>
            <a:r>
              <a:rPr lang="en-US" sz="1700" dirty="0"/>
              <a:t>Mehrabian, A. (1972). Nonverbal Communication. Aldine Publishing. </a:t>
            </a:r>
          </a:p>
          <a:p>
            <a:r>
              <a:rPr lang="en-US" sz="1500" dirty="0"/>
              <a:t>Berlo, D.K. (1960) The Process of Communication: An Introduction to Theory and Practice. New York: Holt, Rinehart and Winston.</a:t>
            </a:r>
          </a:p>
          <a:p>
            <a:r>
              <a:rPr lang="en-US" sz="1500" dirty="0"/>
              <a:t>Nugroho, A.D. and Wahjoedi, T., 2024. The influence of the work environment and communication on work morale and its impact on employee performance. World Journal of Advanced Research and Reviews, 21(3), pp.1-10.</a:t>
            </a:r>
          </a:p>
          <a:p>
            <a:r>
              <a:rPr lang="en-US" sz="1500" dirty="0"/>
              <a:t>Bodie, G.D. (2011) 'The active listening process: Evidence from communication research', International Journal of Listening, 25(1–2), pp. 24–46.</a:t>
            </a:r>
          </a:p>
          <a:p>
            <a:r>
              <a:rPr lang="en-US" sz="1500" dirty="0"/>
              <a:t>DeVito, J.A. (2023) The Interpersonal Communication Book. 16th </a:t>
            </a:r>
            <a:r>
              <a:rPr lang="en-US" sz="1500" dirty="0" err="1"/>
              <a:t>edn</a:t>
            </a:r>
            <a:r>
              <a:rPr lang="en-US" sz="1500" dirty="0"/>
              <a:t>. Harlow: Pearson.</a:t>
            </a:r>
          </a:p>
          <a:p>
            <a:r>
              <a:rPr lang="en-US" sz="1500" dirty="0"/>
              <a:t>Jackson Grant(</a:t>
            </a:r>
            <a:r>
              <a:rPr lang="en-US" sz="1500" dirty="0" err="1"/>
              <a:t>n.d</a:t>
            </a:r>
            <a:r>
              <a:rPr lang="en-US" sz="1500" dirty="0"/>
              <a:t>) Mind the gap: How different generation approach work and office culture. </a:t>
            </a:r>
            <a:r>
              <a:rPr lang="en-US" sz="1500" dirty="0" err="1"/>
              <a:t>Avaliable</a:t>
            </a:r>
            <a:r>
              <a:rPr lang="en-US" sz="1500" dirty="0"/>
              <a:t> at: </a:t>
            </a:r>
            <a:r>
              <a:rPr lang="en-US" sz="1500" dirty="0">
                <a:hlinkClick r:id="rId4"/>
              </a:rPr>
              <a:t>https://www.jacksongrant.io/insights/mind-the-generational-gap-at-work_supak-prompila</a:t>
            </a:r>
            <a:r>
              <a:rPr lang="en-US" sz="1500" dirty="0"/>
              <a:t> (Accessed: 6 July 2026) </a:t>
            </a:r>
          </a:p>
          <a:p>
            <a:r>
              <a:rPr lang="en-US" sz="1500" dirty="0"/>
              <a:t>Insights(2013) Overcoming generational differences in teams. Available at: </a:t>
            </a:r>
            <a:r>
              <a:rPr lang="en-US" sz="1500" dirty="0">
                <a:hlinkClick r:id="rId5"/>
              </a:rPr>
              <a:t>https://blog.insights.com/en-gb/overcoming-generational-differences-in-teams?hs_amp=true</a:t>
            </a:r>
            <a:r>
              <a:rPr lang="en-US" sz="1500" dirty="0"/>
              <a:t> (Accessed: 6 July 2026) </a:t>
            </a:r>
          </a:p>
          <a:p>
            <a:endParaRPr lang="en-GB" dirty="0"/>
          </a:p>
        </p:txBody>
      </p:sp>
    </p:spTree>
    <p:extLst>
      <p:ext uri="{BB962C8B-B14F-4D97-AF65-F5344CB8AC3E}">
        <p14:creationId xmlns:p14="http://schemas.microsoft.com/office/powerpoint/2010/main" val="561108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303dbf9b-b85b-46a0-94f1-894078c07ecd"/>
    <ds:schemaRef ds:uri="http://purl.org/dc/elements/1.1/"/>
    <ds:schemaRef ds:uri="http://purl.org/dc/dcmitype/"/>
    <ds:schemaRef ds:uri="http://schemas.microsoft.com/office/2006/metadata/properties"/>
    <ds:schemaRef ds:uri="http://www.w3.org/XML/1998/namespace"/>
    <ds:schemaRef ds:uri="http://schemas.openxmlformats.org/package/2006/metadata/core-properties"/>
    <ds:schemaRef ds:uri="http://purl.org/dc/term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TM03457496[[fn=Parallax]]</Template>
  <TotalTime>25605</TotalTime>
  <Words>2114</Words>
  <Application>Microsoft Office PowerPoint</Application>
  <PresentationFormat>On-screen Show (4:3)</PresentationFormat>
  <Paragraphs>139</Paragraphs>
  <Slides>16</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Wingdings</vt:lpstr>
      <vt:lpstr>Calibri</vt:lpstr>
      <vt:lpstr>Corbel</vt:lpstr>
      <vt:lpstr>Abadi</vt:lpstr>
      <vt:lpstr>Arial</vt:lpstr>
      <vt:lpstr>Bahnschrift Light SemiCondensed</vt:lpstr>
      <vt:lpstr>Parallax</vt:lpstr>
      <vt:lpstr>Certificate of Higher Education in Skills for the Workplace  Effective Teamworking &amp; Communications (LCLM4003)  Group Members:  1. Paula Dolo Student ID 2528517 2. Aaron Trevis Student ID 2529422 3. Dharm Kaur Student ID 2530110 4.  Maricioara Bita Student ID 2529940  Lecturer’s Name: Fa Wang  </vt:lpstr>
      <vt:lpstr>Content  </vt:lpstr>
      <vt:lpstr>Introduction</vt:lpstr>
      <vt:lpstr>Case Study</vt:lpstr>
      <vt:lpstr>Environmental Noise </vt:lpstr>
      <vt:lpstr>Language </vt:lpstr>
      <vt:lpstr>Communication  </vt:lpstr>
      <vt:lpstr>Body language </vt:lpstr>
      <vt:lpstr>Berol’s model of communication </vt:lpstr>
      <vt:lpstr>Age/ Generational </vt:lpstr>
      <vt:lpstr>Cultural (standards &amp; Practice)</vt:lpstr>
      <vt:lpstr>Emotional </vt:lpstr>
      <vt:lpstr>Shannon-Weaver model</vt:lpstr>
      <vt:lpstr>Strategies to Overcome Barriers</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Channels of Communication</dc:title>
  <dc:creator>Sujeewa Herath</dc:creator>
  <cp:lastModifiedBy>pauladolo984@gmail.com</cp:lastModifiedBy>
  <cp:revision>17</cp:revision>
  <dcterms:created xsi:type="dcterms:W3CDTF">2020-10-21T23:25:25Z</dcterms:created>
  <dcterms:modified xsi:type="dcterms:W3CDTF">2026-07-19T10:56:55Z</dcterms:modified>
</cp:coreProperties>
</file>