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FF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626" autoAdjust="0"/>
    <p:restoredTop sz="94660"/>
  </p:normalViewPr>
  <p:slideViewPr>
    <p:cSldViewPr snapToGrid="0">
      <p:cViewPr varScale="1">
        <p:scale>
          <a:sx n="93" d="100"/>
          <a:sy n="93" d="100"/>
        </p:scale>
        <p:origin x="248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364524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710504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171815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221945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504378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020223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640121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587377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s-E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342381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4547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1082084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15964241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2546501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4164242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s-EC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2FD1E9E4-5545-43A7-B5A1-98C88C047DCC}" type="datetimeFigureOut">
              <a:rPr lang="es-EC" smtClean="0"/>
              <a:t>3/11/22</a:t>
            </a:fld>
            <a:endParaRPr lang="es-EC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7CA62C6B-6DD0-49A9-AF3D-B046283F3F7C}" type="slidenum">
              <a:rPr lang="es-EC" smtClean="0"/>
              <a:t>‹Nº›</a:t>
            </a:fld>
            <a:endParaRPr lang="es-EC"/>
          </a:p>
        </p:txBody>
      </p:sp>
    </p:spTree>
    <p:extLst>
      <p:ext uri="{BB962C8B-B14F-4D97-AF65-F5344CB8AC3E}">
        <p14:creationId xmlns:p14="http://schemas.microsoft.com/office/powerpoint/2010/main" val="39512869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66FF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260A2E78-1806-3468-7E35-19B2F1C00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70" y="393663"/>
            <a:ext cx="11774659" cy="962771"/>
          </a:xfrm>
        </p:spPr>
        <p:txBody>
          <a:bodyPr/>
          <a:lstStyle/>
          <a:p>
            <a:pPr algn="ctr"/>
            <a:r>
              <a:rPr lang="es-EC" sz="4400" b="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Problem Solving and Decision Making</a:t>
            </a:r>
          </a:p>
        </p:txBody>
      </p:sp>
      <p:pic>
        <p:nvPicPr>
          <p:cNvPr id="1036" name="Picture 12" descr="Ver las imágenes de origen">
            <a:extLst>
              <a:ext uri="{FF2B5EF4-FFF2-40B4-BE49-F238E27FC236}">
                <a16:creationId xmlns:a16="http://schemas.microsoft.com/office/drawing/2014/main" id="{05A8AAF5-5D35-4E68-1944-25C7F22F17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357" y="1669313"/>
            <a:ext cx="5915284" cy="298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>
            <a:extLst>
              <a:ext uri="{FF2B5EF4-FFF2-40B4-BE49-F238E27FC236}">
                <a16:creationId xmlns:a16="http://schemas.microsoft.com/office/drawing/2014/main" id="{5B0FC138-74E3-BA5C-E3CE-A52537CF8D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57" y="5839644"/>
            <a:ext cx="2857500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DC1B2399-682A-640E-039E-B943BA7F2005}"/>
              </a:ext>
            </a:extLst>
          </p:cNvPr>
          <p:cNvSpPr txBox="1"/>
          <p:nvPr/>
        </p:nvSpPr>
        <p:spPr>
          <a:xfrm>
            <a:off x="7704083" y="5648340"/>
            <a:ext cx="531759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C" sz="28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Nerea D Cuenca R</a:t>
            </a:r>
          </a:p>
          <a:p>
            <a:pPr algn="ctr"/>
            <a:r>
              <a:rPr lang="es-EC" sz="28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BMSW 4004</a:t>
            </a:r>
          </a:p>
        </p:txBody>
      </p:sp>
    </p:spTree>
    <p:extLst>
      <p:ext uri="{BB962C8B-B14F-4D97-AF65-F5344CB8AC3E}">
        <p14:creationId xmlns:p14="http://schemas.microsoft.com/office/powerpoint/2010/main" val="1514106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66FF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Ver las imágenes de origen">
            <a:extLst>
              <a:ext uri="{FF2B5EF4-FFF2-40B4-BE49-F238E27FC236}">
                <a16:creationId xmlns:a16="http://schemas.microsoft.com/office/drawing/2014/main" id="{0AE9288E-C814-F4DF-3FCA-C9284D431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22" y="2690628"/>
            <a:ext cx="3697451" cy="279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ítulo 3">
            <a:extLst>
              <a:ext uri="{FF2B5EF4-FFF2-40B4-BE49-F238E27FC236}">
                <a16:creationId xmlns:a16="http://schemas.microsoft.com/office/drawing/2014/main" id="{F053BC3C-8830-1EDA-F79F-29C10F0E6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70" y="0"/>
            <a:ext cx="11774659" cy="1601761"/>
          </a:xfrm>
        </p:spPr>
        <p:txBody>
          <a:bodyPr/>
          <a:lstStyle/>
          <a:p>
            <a:r>
              <a:rPr lang="es-EC" sz="3600" b="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The nature and impact of the complex problem on employees and their organisations.</a:t>
            </a: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C08CF297-CED7-343C-82F4-6B54A0464EDC}"/>
              </a:ext>
            </a:extLst>
          </p:cNvPr>
          <p:cNvSpPr txBox="1"/>
          <p:nvPr/>
        </p:nvSpPr>
        <p:spPr>
          <a:xfrm>
            <a:off x="208670" y="2690628"/>
            <a:ext cx="36974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28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Delay or interruption of the supply of raw materials</a:t>
            </a:r>
          </a:p>
          <a:p>
            <a:endParaRPr lang="es-MX" sz="28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28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Employee health and safety protection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GB" sz="28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7CBACD33-B527-E747-9B2F-A05A70372E59}"/>
              </a:ext>
            </a:extLst>
          </p:cNvPr>
          <p:cNvSpPr txBox="1"/>
          <p:nvPr/>
        </p:nvSpPr>
        <p:spPr>
          <a:xfrm>
            <a:off x="7493620" y="2690628"/>
            <a:ext cx="448970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28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Changes in customer demand</a:t>
            </a:r>
          </a:p>
          <a:p>
            <a:endParaRPr lang="es-MX" sz="28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28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Increase in costs</a:t>
            </a:r>
          </a:p>
          <a:p>
            <a:endParaRPr lang="es-MX" sz="28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MX" sz="28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Difficulties related to import and export trade.</a:t>
            </a:r>
            <a:endParaRPr lang="es-GB" sz="28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53761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66FF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Imagen 14">
            <a:extLst>
              <a:ext uri="{FF2B5EF4-FFF2-40B4-BE49-F238E27FC236}">
                <a16:creationId xmlns:a16="http://schemas.microsoft.com/office/drawing/2014/main" id="{57FF84A0-2173-044F-6581-5679B281E0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2" t="16507" r="9925"/>
          <a:stretch/>
        </p:blipFill>
        <p:spPr>
          <a:xfrm>
            <a:off x="1411458" y="393916"/>
            <a:ext cx="9369084" cy="607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48930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66FF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AB00730A-3417-C101-D299-099B435D9F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68"/>
          <a:stretch/>
        </p:blipFill>
        <p:spPr>
          <a:xfrm>
            <a:off x="1071167" y="573258"/>
            <a:ext cx="10049666" cy="5711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42239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66FF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Ver las imágenes de origen">
            <a:extLst>
              <a:ext uri="{FF2B5EF4-FFF2-40B4-BE49-F238E27FC236}">
                <a16:creationId xmlns:a16="http://schemas.microsoft.com/office/drawing/2014/main" id="{8A1E9AA6-528F-BDC5-BF7B-1553445105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79" y="2154571"/>
            <a:ext cx="5362406" cy="4370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ítulo 3">
            <a:extLst>
              <a:ext uri="{FF2B5EF4-FFF2-40B4-BE49-F238E27FC236}">
                <a16:creationId xmlns:a16="http://schemas.microsoft.com/office/drawing/2014/main" id="{67BE884A-B9F0-ECF4-2C2B-481A8EE12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70" y="0"/>
            <a:ext cx="11774659" cy="1601761"/>
          </a:xfrm>
        </p:spPr>
        <p:txBody>
          <a:bodyPr/>
          <a:lstStyle/>
          <a:p>
            <a:r>
              <a:rPr lang="es-EC" sz="3600" b="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Solutions.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CE72D5DF-1E52-65D9-FB6C-DFB28E62E523}"/>
              </a:ext>
            </a:extLst>
          </p:cNvPr>
          <p:cNvSpPr txBox="1"/>
          <p:nvPr/>
        </p:nvSpPr>
        <p:spPr>
          <a:xfrm>
            <a:off x="6620926" y="2735467"/>
            <a:ext cx="441959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MX" sz="24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Feedback: Be informed</a:t>
            </a:r>
          </a:p>
          <a:p>
            <a:endParaRPr lang="es-MX" sz="24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MX" sz="24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Problem-Solving Innovations: Trained groups</a:t>
            </a:r>
          </a:p>
          <a:p>
            <a:endParaRPr lang="es-MX" sz="24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MX" sz="24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Leadership: Develop a management plan</a:t>
            </a:r>
            <a:endParaRPr lang="es-GB" sz="24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7637715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table">
  <a:themeElements>
    <a:clrScheme name="Escala de grises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i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Ci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TM03457503[[fn=Citable]]</Template>
  <TotalTime>239</TotalTime>
  <Words>72</Words>
  <Application>Microsoft Macintosh PowerPoint</Application>
  <PresentationFormat>Panorámica</PresentationFormat>
  <Paragraphs>18</Paragraphs>
  <Slides>5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5</vt:i4>
      </vt:variant>
    </vt:vector>
  </HeadingPairs>
  <TitlesOfParts>
    <vt:vector size="10" baseType="lpstr">
      <vt:lpstr>Adelle Sans Devanagari</vt:lpstr>
      <vt:lpstr>Arial</vt:lpstr>
      <vt:lpstr>Century Gothic</vt:lpstr>
      <vt:lpstr>Wingdings 2</vt:lpstr>
      <vt:lpstr>Citable</vt:lpstr>
      <vt:lpstr>Problem Solving and Decision Making</vt:lpstr>
      <vt:lpstr>The nature and impact of the complex problem on employees and their organisations.</vt:lpstr>
      <vt:lpstr>Presentación de PowerPoint</vt:lpstr>
      <vt:lpstr>Presentación de PowerPoint</vt:lpstr>
      <vt:lpstr>Solutions.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</dc:title>
  <dc:creator>Nerea Desiree Cuenca Rueda (2128829)</dc:creator>
  <cp:lastModifiedBy>Nerea Desiree Cuenca Rueda</cp:lastModifiedBy>
  <cp:revision>4</cp:revision>
  <dcterms:created xsi:type="dcterms:W3CDTF">2022-06-29T19:44:20Z</dcterms:created>
  <dcterms:modified xsi:type="dcterms:W3CDTF">2022-11-04T01:15:45Z</dcterms:modified>
</cp:coreProperties>
</file>