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72" r:id="rId2"/>
    <p:sldId id="266" r:id="rId3"/>
    <p:sldId id="257" r:id="rId4"/>
    <p:sldId id="264" r:id="rId5"/>
    <p:sldId id="259" r:id="rId6"/>
    <p:sldId id="261" r:id="rId7"/>
    <p:sldId id="263" r:id="rId8"/>
    <p:sldId id="265" r:id="rId9"/>
    <p:sldId id="268" r:id="rId10"/>
    <p:sldId id="269" r:id="rId11"/>
    <p:sldId id="270" r:id="rId12"/>
    <p:sldId id="271"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CFA0C6-C2B8-4570-9C58-DDA16541EB5E}" v="3075" dt="2021-02-11T15:22:55.673"/>
    <p1510:client id="{1A524382-0810-3044-6316-FBB56920B917}" v="3" dt="2021-02-12T12:22:02.687"/>
    <p1510:client id="{46E60189-53BC-083A-6C48-B6C787D46CF7}" v="530" dt="2021-02-15T13:34:41.614"/>
    <p1510:client id="{74A3D094-9982-A765-A765-FD3208F83A3C}" v="86" dt="2021-02-11T15:43:46.606"/>
    <p1510:client id="{8F4F81D7-CBC2-CF49-AE41-BB4D07C392B3}" v="135" dt="2021-02-17T16:50:38.278"/>
    <p1510:client id="{AF40C81F-691B-16C7-A403-4D9BB249CF46}" v="1945" dt="2021-02-12T15:36:57.029"/>
    <p1510:client id="{BE208B37-90A2-073D-95D1-D30E70CD57A9}" v="796" dt="2021-02-12T12:21:01.144"/>
    <p1510:client id="{CBF0A750-35DC-0842-FFD2-1EBB7A792E8D}" v="5" dt="2021-02-11T15:26:45.699"/>
    <p1510:client id="{D7297834-D545-5DDF-DA97-981BDF319A01}" v="10" dt="2021-02-12T18:51:19.799"/>
    <p1510:client id="{D8AA34DE-95B4-2149-44D0-361C36974A69}" v="4" dt="2021-02-11T15:25:15.708"/>
    <p1510:client id="{E2D4D23F-BDE8-20F6-9BA9-CD7A8C00352C}" v="512" dt="2021-02-16T19:12:18.4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0ECFA0C6-C2B8-4570-9C58-DDA16541EB5E}"/>
    <pc:docChg chg="modSld">
      <pc:chgData name="" userId="" providerId="" clId="Web-{0ECFA0C6-C2B8-4570-9C58-DDA16541EB5E}" dt="2021-02-11T12:48:28.149" v="6" actId="20577"/>
      <pc:docMkLst>
        <pc:docMk/>
      </pc:docMkLst>
      <pc:sldChg chg="modSp">
        <pc:chgData name="" userId="" providerId="" clId="Web-{0ECFA0C6-C2B8-4570-9C58-DDA16541EB5E}" dt="2021-02-11T12:48:28.149" v="6" actId="20577"/>
        <pc:sldMkLst>
          <pc:docMk/>
          <pc:sldMk cId="109857222" sldId="256"/>
        </pc:sldMkLst>
        <pc:spChg chg="mod">
          <ac:chgData name="" userId="" providerId="" clId="Web-{0ECFA0C6-C2B8-4570-9C58-DDA16541EB5E}" dt="2021-02-11T12:48:28.149" v="6" actId="20577"/>
          <ac:spMkLst>
            <pc:docMk/>
            <pc:sldMk cId="109857222" sldId="256"/>
            <ac:spMk id="2" creationId="{00000000-0000-0000-0000-000000000000}"/>
          </ac:spMkLst>
        </pc:spChg>
      </pc:sldChg>
    </pc:docChg>
  </pc:docChgLst>
  <pc:docChgLst>
    <pc:chgData name="Emma Louise Davies (1604501)" userId="S::1604501@student.uwtsd.ac.uk::fdca9f82-16b2-40b5-bbe6-c00afd13d9d7" providerId="AD" clId="Web-{D7297834-D545-5DDF-DA97-981BDF319A01}"/>
    <pc:docChg chg="modSld">
      <pc:chgData name="Emma Louise Davies (1604501)" userId="S::1604501@student.uwtsd.ac.uk::fdca9f82-16b2-40b5-bbe6-c00afd13d9d7" providerId="AD" clId="Web-{D7297834-D545-5DDF-DA97-981BDF319A01}" dt="2021-02-12T18:51:19.799" v="3" actId="20577"/>
      <pc:docMkLst>
        <pc:docMk/>
      </pc:docMkLst>
      <pc:sldChg chg="modSp">
        <pc:chgData name="Emma Louise Davies (1604501)" userId="S::1604501@student.uwtsd.ac.uk::fdca9f82-16b2-40b5-bbe6-c00afd13d9d7" providerId="AD" clId="Web-{D7297834-D545-5DDF-DA97-981BDF319A01}" dt="2021-02-12T18:51:19.799" v="3" actId="20577"/>
        <pc:sldMkLst>
          <pc:docMk/>
          <pc:sldMk cId="4167934830" sldId="265"/>
        </pc:sldMkLst>
        <pc:spChg chg="mod">
          <ac:chgData name="Emma Louise Davies (1604501)" userId="S::1604501@student.uwtsd.ac.uk::fdca9f82-16b2-40b5-bbe6-c00afd13d9d7" providerId="AD" clId="Web-{D7297834-D545-5DDF-DA97-981BDF319A01}" dt="2021-02-12T18:51:19.799" v="3" actId="20577"/>
          <ac:spMkLst>
            <pc:docMk/>
            <pc:sldMk cId="4167934830" sldId="265"/>
            <ac:spMk id="3" creationId="{EEAB2716-3471-4D95-8891-A931FE75B451}"/>
          </ac:spMkLst>
        </pc:spChg>
      </pc:sldChg>
    </pc:docChg>
  </pc:docChgLst>
  <pc:docChgLst>
    <pc:chgData name="Emma Louise Davies (1604501)" userId="S::1604501@student.uwtsd.ac.uk::fdca9f82-16b2-40b5-bbe6-c00afd13d9d7" providerId="AD" clId="Web-{E2D4D23F-BDE8-20F6-9BA9-CD7A8C00352C}"/>
    <pc:docChg chg="modSld">
      <pc:chgData name="Emma Louise Davies (1604501)" userId="S::1604501@student.uwtsd.ac.uk::fdca9f82-16b2-40b5-bbe6-c00afd13d9d7" providerId="AD" clId="Web-{E2D4D23F-BDE8-20F6-9BA9-CD7A8C00352C}" dt="2021-02-16T19:12:17.350" v="253" actId="20577"/>
      <pc:docMkLst>
        <pc:docMk/>
      </pc:docMkLst>
      <pc:sldChg chg="modSp">
        <pc:chgData name="Emma Louise Davies (1604501)" userId="S::1604501@student.uwtsd.ac.uk::fdca9f82-16b2-40b5-bbe6-c00afd13d9d7" providerId="AD" clId="Web-{E2D4D23F-BDE8-20F6-9BA9-CD7A8C00352C}" dt="2021-02-16T17:22:08.390" v="33" actId="20577"/>
        <pc:sldMkLst>
          <pc:docMk/>
          <pc:sldMk cId="4161579435" sldId="264"/>
        </pc:sldMkLst>
        <pc:spChg chg="mod">
          <ac:chgData name="Emma Louise Davies (1604501)" userId="S::1604501@student.uwtsd.ac.uk::fdca9f82-16b2-40b5-bbe6-c00afd13d9d7" providerId="AD" clId="Web-{E2D4D23F-BDE8-20F6-9BA9-CD7A8C00352C}" dt="2021-02-16T17:22:08.390" v="33" actId="20577"/>
          <ac:spMkLst>
            <pc:docMk/>
            <pc:sldMk cId="4161579435" sldId="264"/>
            <ac:spMk id="4" creationId="{E766C994-68A2-4229-92E7-0DBCD29E5A16}"/>
          </ac:spMkLst>
        </pc:spChg>
      </pc:sldChg>
      <pc:sldChg chg="addSp delSp modSp mod setBg">
        <pc:chgData name="Emma Louise Davies (1604501)" userId="S::1604501@student.uwtsd.ac.uk::fdca9f82-16b2-40b5-bbe6-c00afd13d9d7" providerId="AD" clId="Web-{E2D4D23F-BDE8-20F6-9BA9-CD7A8C00352C}" dt="2021-02-16T19:12:17.350" v="253" actId="20577"/>
        <pc:sldMkLst>
          <pc:docMk/>
          <pc:sldMk cId="2845226135" sldId="271"/>
        </pc:sldMkLst>
        <pc:spChg chg="mod">
          <ac:chgData name="Emma Louise Davies (1604501)" userId="S::1604501@student.uwtsd.ac.uk::fdca9f82-16b2-40b5-bbe6-c00afd13d9d7" providerId="AD" clId="Web-{E2D4D23F-BDE8-20F6-9BA9-CD7A8C00352C}" dt="2021-02-16T19:12:08.350" v="252" actId="20577"/>
          <ac:spMkLst>
            <pc:docMk/>
            <pc:sldMk cId="2845226135" sldId="271"/>
            <ac:spMk id="4" creationId="{A8C13AFF-C71B-4A64-A9AF-5CD3CFA73F0C}"/>
          </ac:spMkLst>
        </pc:spChg>
        <pc:spChg chg="del mod">
          <ac:chgData name="Emma Louise Davies (1604501)" userId="S::1604501@student.uwtsd.ac.uk::fdca9f82-16b2-40b5-bbe6-c00afd13d9d7" providerId="AD" clId="Web-{E2D4D23F-BDE8-20F6-9BA9-CD7A8C00352C}" dt="2021-02-16T19:06:39.860" v="155"/>
          <ac:spMkLst>
            <pc:docMk/>
            <pc:sldMk cId="2845226135" sldId="271"/>
            <ac:spMk id="6" creationId="{673A9D89-989D-43B7-9581-0EA6D842A0DB}"/>
          </ac:spMkLst>
        </pc:spChg>
        <pc:spChg chg="add del mod">
          <ac:chgData name="Emma Louise Davies (1604501)" userId="S::1604501@student.uwtsd.ac.uk::fdca9f82-16b2-40b5-bbe6-c00afd13d9d7" providerId="AD" clId="Web-{E2D4D23F-BDE8-20F6-9BA9-CD7A8C00352C}" dt="2021-02-16T19:12:17.350" v="253" actId="20577"/>
          <ac:spMkLst>
            <pc:docMk/>
            <pc:sldMk cId="2845226135" sldId="271"/>
            <ac:spMk id="8" creationId="{2C3256A6-602F-487F-9016-FDF806A43226}"/>
          </ac:spMkLst>
        </pc:spChg>
      </pc:sldChg>
    </pc:docChg>
  </pc:docChgLst>
  <pc:docChgLst>
    <pc:chgData name="Emma Louise Davies (1604501)" userId="S::1604501@student.uwtsd.ac.uk::fdca9f82-16b2-40b5-bbe6-c00afd13d9d7" providerId="AD" clId="Web-{0ECFA0C6-C2B8-4570-9C58-DDA16541EB5E}"/>
    <pc:docChg chg="addSld delSld modSld sldOrd addMainMaster delMainMaster">
      <pc:chgData name="Emma Louise Davies (1604501)" userId="S::1604501@student.uwtsd.ac.uk::fdca9f82-16b2-40b5-bbe6-c00afd13d9d7" providerId="AD" clId="Web-{0ECFA0C6-C2B8-4570-9C58-DDA16541EB5E}" dt="2021-02-11T15:22:51.423" v="1639" actId="20577"/>
      <pc:docMkLst>
        <pc:docMk/>
      </pc:docMkLst>
      <pc:sldChg chg="addSp modSp mod setBg modClrScheme setClrOvrMap chgLayout">
        <pc:chgData name="Emma Louise Davies (1604501)" userId="S::1604501@student.uwtsd.ac.uk::fdca9f82-16b2-40b5-bbe6-c00afd13d9d7" providerId="AD" clId="Web-{0ECFA0C6-C2B8-4570-9C58-DDA16541EB5E}" dt="2021-02-11T12:49:35.862" v="25"/>
        <pc:sldMkLst>
          <pc:docMk/>
          <pc:sldMk cId="109857222" sldId="256"/>
        </pc:sldMkLst>
        <pc:spChg chg="mod">
          <ac:chgData name="Emma Louise Davies (1604501)" userId="S::1604501@student.uwtsd.ac.uk::fdca9f82-16b2-40b5-bbe6-c00afd13d9d7" providerId="AD" clId="Web-{0ECFA0C6-C2B8-4570-9C58-DDA16541EB5E}" dt="2021-02-11T12:49:35.862" v="25"/>
          <ac:spMkLst>
            <pc:docMk/>
            <pc:sldMk cId="109857222" sldId="256"/>
            <ac:spMk id="2" creationId="{00000000-0000-0000-0000-000000000000}"/>
          </ac:spMkLst>
        </pc:spChg>
        <pc:spChg chg="mod">
          <ac:chgData name="Emma Louise Davies (1604501)" userId="S::1604501@student.uwtsd.ac.uk::fdca9f82-16b2-40b5-bbe6-c00afd13d9d7" providerId="AD" clId="Web-{0ECFA0C6-C2B8-4570-9C58-DDA16541EB5E}" dt="2021-02-11T12:49:35.862" v="25"/>
          <ac:spMkLst>
            <pc:docMk/>
            <pc:sldMk cId="109857222" sldId="256"/>
            <ac:spMk id="3" creationId="{00000000-0000-0000-0000-000000000000}"/>
          </ac:spMkLst>
        </pc:spChg>
        <pc:spChg chg="add">
          <ac:chgData name="Emma Louise Davies (1604501)" userId="S::1604501@student.uwtsd.ac.uk::fdca9f82-16b2-40b5-bbe6-c00afd13d9d7" providerId="AD" clId="Web-{0ECFA0C6-C2B8-4570-9C58-DDA16541EB5E}" dt="2021-02-11T12:49:35.862" v="25"/>
          <ac:spMkLst>
            <pc:docMk/>
            <pc:sldMk cId="109857222" sldId="256"/>
            <ac:spMk id="9" creationId="{0B4FB531-34DA-4777-9BD5-5B885DC38198}"/>
          </ac:spMkLst>
        </pc:spChg>
        <pc:picChg chg="add">
          <ac:chgData name="Emma Louise Davies (1604501)" userId="S::1604501@student.uwtsd.ac.uk::fdca9f82-16b2-40b5-bbe6-c00afd13d9d7" providerId="AD" clId="Web-{0ECFA0C6-C2B8-4570-9C58-DDA16541EB5E}" dt="2021-02-11T12:49:35.862" v="25"/>
          <ac:picMkLst>
            <pc:docMk/>
            <pc:sldMk cId="109857222" sldId="256"/>
            <ac:picMk id="4" creationId="{30031B86-E268-4BB5-923D-0CC7339C07B7}"/>
          </ac:picMkLst>
        </pc:picChg>
        <pc:cxnChg chg="add">
          <ac:chgData name="Emma Louise Davies (1604501)" userId="S::1604501@student.uwtsd.ac.uk::fdca9f82-16b2-40b5-bbe6-c00afd13d9d7" providerId="AD" clId="Web-{0ECFA0C6-C2B8-4570-9C58-DDA16541EB5E}" dt="2021-02-11T12:49:35.862" v="25"/>
          <ac:cxnSpMkLst>
            <pc:docMk/>
            <pc:sldMk cId="109857222" sldId="256"/>
            <ac:cxnSpMk id="11" creationId="{D5B557D3-D7B4-404B-84A1-9BD182BE5B06}"/>
          </ac:cxnSpMkLst>
        </pc:cxnChg>
      </pc:sldChg>
      <pc:sldChg chg="addSp delSp modSp new mod setBg setClrOvrMap">
        <pc:chgData name="Emma Louise Davies (1604501)" userId="S::1604501@student.uwtsd.ac.uk::fdca9f82-16b2-40b5-bbe6-c00afd13d9d7" providerId="AD" clId="Web-{0ECFA0C6-C2B8-4570-9C58-DDA16541EB5E}" dt="2021-02-11T13:03:34.629" v="266" actId="1076"/>
        <pc:sldMkLst>
          <pc:docMk/>
          <pc:sldMk cId="835918133" sldId="257"/>
        </pc:sldMkLst>
        <pc:spChg chg="mod">
          <ac:chgData name="Emma Louise Davies (1604501)" userId="S::1604501@student.uwtsd.ac.uk::fdca9f82-16b2-40b5-bbe6-c00afd13d9d7" providerId="AD" clId="Web-{0ECFA0C6-C2B8-4570-9C58-DDA16541EB5E}" dt="2021-02-11T12:59:54.303" v="232"/>
          <ac:spMkLst>
            <pc:docMk/>
            <pc:sldMk cId="835918133" sldId="257"/>
            <ac:spMk id="2" creationId="{7AA24C89-DFB7-425B-B7DA-D11BDAAE90F1}"/>
          </ac:spMkLst>
        </pc:spChg>
        <pc:spChg chg="mod ord">
          <ac:chgData name="Emma Louise Davies (1604501)" userId="S::1604501@student.uwtsd.ac.uk::fdca9f82-16b2-40b5-bbe6-c00afd13d9d7" providerId="AD" clId="Web-{0ECFA0C6-C2B8-4570-9C58-DDA16541EB5E}" dt="2021-02-11T13:01:50.052" v="250" actId="20577"/>
          <ac:spMkLst>
            <pc:docMk/>
            <pc:sldMk cId="835918133" sldId="257"/>
            <ac:spMk id="3" creationId="{1CFBA000-5A46-460F-9ED2-77EA0753F650}"/>
          </ac:spMkLst>
        </pc:spChg>
        <pc:spChg chg="add mod">
          <ac:chgData name="Emma Louise Davies (1604501)" userId="S::1604501@student.uwtsd.ac.uk::fdca9f82-16b2-40b5-bbe6-c00afd13d9d7" providerId="AD" clId="Web-{0ECFA0C6-C2B8-4570-9C58-DDA16541EB5E}" dt="2021-02-11T13:03:34.629" v="266" actId="1076"/>
          <ac:spMkLst>
            <pc:docMk/>
            <pc:sldMk cId="835918133" sldId="257"/>
            <ac:spMk id="5" creationId="{C229C214-F8D8-46D1-9895-9ECBE6CEC1F8}"/>
          </ac:spMkLst>
        </pc:spChg>
        <pc:spChg chg="add del">
          <ac:chgData name="Emma Louise Davies (1604501)" userId="S::1604501@student.uwtsd.ac.uk::fdca9f82-16b2-40b5-bbe6-c00afd13d9d7" providerId="AD" clId="Web-{0ECFA0C6-C2B8-4570-9C58-DDA16541EB5E}" dt="2021-02-11T12:59:54.288" v="231"/>
          <ac:spMkLst>
            <pc:docMk/>
            <pc:sldMk cId="835918133" sldId="257"/>
            <ac:spMk id="6" creationId="{E844E128-FF69-4E9F-8327-6B504B3C5AE1}"/>
          </ac:spMkLst>
        </pc:spChg>
        <pc:spChg chg="add">
          <ac:chgData name="Emma Louise Davies (1604501)" userId="S::1604501@student.uwtsd.ac.uk::fdca9f82-16b2-40b5-bbe6-c00afd13d9d7" providerId="AD" clId="Web-{0ECFA0C6-C2B8-4570-9C58-DDA16541EB5E}" dt="2021-02-11T12:59:54.303" v="232"/>
          <ac:spMkLst>
            <pc:docMk/>
            <pc:sldMk cId="835918133" sldId="257"/>
            <ac:spMk id="8" creationId="{E844E128-FF69-4E9F-8327-6B504B3C5AE1}"/>
          </ac:spMkLst>
        </pc:spChg>
        <pc:spChg chg="add del">
          <ac:chgData name="Emma Louise Davies (1604501)" userId="S::1604501@student.uwtsd.ac.uk::fdca9f82-16b2-40b5-bbe6-c00afd13d9d7" providerId="AD" clId="Web-{0ECFA0C6-C2B8-4570-9C58-DDA16541EB5E}" dt="2021-02-11T12:59:41.288" v="229"/>
          <ac:spMkLst>
            <pc:docMk/>
            <pc:sldMk cId="835918133" sldId="257"/>
            <ac:spMk id="9" creationId="{69426B45-4C4F-4D52-8537-76E9A5B89E2F}"/>
          </ac:spMkLst>
        </pc:spChg>
        <pc:spChg chg="add del">
          <ac:chgData name="Emma Louise Davies (1604501)" userId="S::1604501@student.uwtsd.ac.uk::fdca9f82-16b2-40b5-bbe6-c00afd13d9d7" providerId="AD" clId="Web-{0ECFA0C6-C2B8-4570-9C58-DDA16541EB5E}" dt="2021-02-11T12:59:41.288" v="229"/>
          <ac:spMkLst>
            <pc:docMk/>
            <pc:sldMk cId="835918133" sldId="257"/>
            <ac:spMk id="13" creationId="{67E6FB20-7663-466F-A928-9371C34F955C}"/>
          </ac:spMkLst>
        </pc:spChg>
        <pc:picChg chg="add mod">
          <ac:chgData name="Emma Louise Davies (1604501)" userId="S::1604501@student.uwtsd.ac.uk::fdca9f82-16b2-40b5-bbe6-c00afd13d9d7" providerId="AD" clId="Web-{0ECFA0C6-C2B8-4570-9C58-DDA16541EB5E}" dt="2021-02-11T13:02:43.114" v="253" actId="1076"/>
          <ac:picMkLst>
            <pc:docMk/>
            <pc:sldMk cId="835918133" sldId="257"/>
            <ac:picMk id="4" creationId="{2B20DB3A-9419-4714-BC02-EC36F8868A85}"/>
          </ac:picMkLst>
        </pc:picChg>
        <pc:cxnChg chg="add del">
          <ac:chgData name="Emma Louise Davies (1604501)" userId="S::1604501@student.uwtsd.ac.uk::fdca9f82-16b2-40b5-bbe6-c00afd13d9d7" providerId="AD" clId="Web-{0ECFA0C6-C2B8-4570-9C58-DDA16541EB5E}" dt="2021-02-11T12:59:54.288" v="231"/>
          <ac:cxnSpMkLst>
            <pc:docMk/>
            <pc:sldMk cId="835918133" sldId="257"/>
            <ac:cxnSpMk id="7" creationId="{055CEADF-09EA-423C-8C45-F94AF44D5AF0}"/>
          </ac:cxnSpMkLst>
        </pc:cxnChg>
        <pc:cxnChg chg="add">
          <ac:chgData name="Emma Louise Davies (1604501)" userId="S::1604501@student.uwtsd.ac.uk::fdca9f82-16b2-40b5-bbe6-c00afd13d9d7" providerId="AD" clId="Web-{0ECFA0C6-C2B8-4570-9C58-DDA16541EB5E}" dt="2021-02-11T12:59:54.303" v="232"/>
          <ac:cxnSpMkLst>
            <pc:docMk/>
            <pc:sldMk cId="835918133" sldId="257"/>
            <ac:cxnSpMk id="10" creationId="{055CEADF-09EA-423C-8C45-F94AF44D5AF0}"/>
          </ac:cxnSpMkLst>
        </pc:cxnChg>
        <pc:cxnChg chg="add del">
          <ac:chgData name="Emma Louise Davies (1604501)" userId="S::1604501@student.uwtsd.ac.uk::fdca9f82-16b2-40b5-bbe6-c00afd13d9d7" providerId="AD" clId="Web-{0ECFA0C6-C2B8-4570-9C58-DDA16541EB5E}" dt="2021-02-11T12:59:41.288" v="229"/>
          <ac:cxnSpMkLst>
            <pc:docMk/>
            <pc:sldMk cId="835918133" sldId="257"/>
            <ac:cxnSpMk id="11" creationId="{CF117E1C-E964-4433-B1A8-BB2301D0FF14}"/>
          </ac:cxnSpMkLst>
        </pc:cxnChg>
      </pc:sldChg>
      <pc:sldChg chg="addSp delSp modSp new mod ord setBg setClrOvrMap">
        <pc:chgData name="Emma Louise Davies (1604501)" userId="S::1604501@student.uwtsd.ac.uk::fdca9f82-16b2-40b5-bbe6-c00afd13d9d7" providerId="AD" clId="Web-{0ECFA0C6-C2B8-4570-9C58-DDA16541EB5E}" dt="2021-02-11T14:31:42.204" v="1033" actId="20577"/>
        <pc:sldMkLst>
          <pc:docMk/>
          <pc:sldMk cId="903771280" sldId="258"/>
        </pc:sldMkLst>
        <pc:spChg chg="mod">
          <ac:chgData name="Emma Louise Davies (1604501)" userId="S::1604501@student.uwtsd.ac.uk::fdca9f82-16b2-40b5-bbe6-c00afd13d9d7" providerId="AD" clId="Web-{0ECFA0C6-C2B8-4570-9C58-DDA16541EB5E}" dt="2021-02-11T14:00:57.270" v="853"/>
          <ac:spMkLst>
            <pc:docMk/>
            <pc:sldMk cId="903771280" sldId="258"/>
            <ac:spMk id="2" creationId="{CCF4A53C-0CF8-400F-BFCE-F8E3273D353F}"/>
          </ac:spMkLst>
        </pc:spChg>
        <pc:spChg chg="mod ord">
          <ac:chgData name="Emma Louise Davies (1604501)" userId="S::1604501@student.uwtsd.ac.uk::fdca9f82-16b2-40b5-bbe6-c00afd13d9d7" providerId="AD" clId="Web-{0ECFA0C6-C2B8-4570-9C58-DDA16541EB5E}" dt="2021-02-11T14:31:42.204" v="1033" actId="20577"/>
          <ac:spMkLst>
            <pc:docMk/>
            <pc:sldMk cId="903771280" sldId="258"/>
            <ac:spMk id="3" creationId="{4262C79A-2921-483F-ACA4-20E65E0BB31D}"/>
          </ac:spMkLst>
        </pc:spChg>
        <pc:spChg chg="add del">
          <ac:chgData name="Emma Louise Davies (1604501)" userId="S::1604501@student.uwtsd.ac.uk::fdca9f82-16b2-40b5-bbe6-c00afd13d9d7" providerId="AD" clId="Web-{0ECFA0C6-C2B8-4570-9C58-DDA16541EB5E}" dt="2021-02-11T13:16:36.824" v="460"/>
          <ac:spMkLst>
            <pc:docMk/>
            <pc:sldMk cId="903771280" sldId="258"/>
            <ac:spMk id="6" creationId="{E9BA134F-37B6-498A-B46D-040B86E5DA35}"/>
          </ac:spMkLst>
        </pc:spChg>
        <pc:spChg chg="add del">
          <ac:chgData name="Emma Louise Davies (1604501)" userId="S::1604501@student.uwtsd.ac.uk::fdca9f82-16b2-40b5-bbe6-c00afd13d9d7" providerId="AD" clId="Web-{0ECFA0C6-C2B8-4570-9C58-DDA16541EB5E}" dt="2021-02-11T13:16:36.824" v="460"/>
          <ac:spMkLst>
            <pc:docMk/>
            <pc:sldMk cId="903771280" sldId="258"/>
            <ac:spMk id="7" creationId="{2BFE3F30-11E0-4842-8523-7222538C8293}"/>
          </ac:spMkLst>
        </pc:spChg>
        <pc:spChg chg="add del">
          <ac:chgData name="Emma Louise Davies (1604501)" userId="S::1604501@student.uwtsd.ac.uk::fdca9f82-16b2-40b5-bbe6-c00afd13d9d7" providerId="AD" clId="Web-{0ECFA0C6-C2B8-4570-9C58-DDA16541EB5E}" dt="2021-02-11T13:15:23.341" v="455"/>
          <ac:spMkLst>
            <pc:docMk/>
            <pc:sldMk cId="903771280" sldId="258"/>
            <ac:spMk id="9" creationId="{69426B45-4C4F-4D52-8537-76E9A5B89E2F}"/>
          </ac:spMkLst>
        </pc:spChg>
        <pc:spChg chg="add del">
          <ac:chgData name="Emma Louise Davies (1604501)" userId="S::1604501@student.uwtsd.ac.uk::fdca9f82-16b2-40b5-bbe6-c00afd13d9d7" providerId="AD" clId="Web-{0ECFA0C6-C2B8-4570-9C58-DDA16541EB5E}" dt="2021-02-11T13:54:38.086" v="840"/>
          <ac:spMkLst>
            <pc:docMk/>
            <pc:sldMk cId="903771280" sldId="258"/>
            <ac:spMk id="10" creationId="{C8DD82D3-D002-45B0-B16A-82B3DA4EFDDB}"/>
          </ac:spMkLst>
        </pc:spChg>
        <pc:spChg chg="add del">
          <ac:chgData name="Emma Louise Davies (1604501)" userId="S::1604501@student.uwtsd.ac.uk::fdca9f82-16b2-40b5-bbe6-c00afd13d9d7" providerId="AD" clId="Web-{0ECFA0C6-C2B8-4570-9C58-DDA16541EB5E}" dt="2021-02-11T13:15:23.341" v="455"/>
          <ac:spMkLst>
            <pc:docMk/>
            <pc:sldMk cId="903771280" sldId="258"/>
            <ac:spMk id="13" creationId="{67E6FB20-7663-466F-A928-9371C34F955C}"/>
          </ac:spMkLst>
        </pc:spChg>
        <pc:spChg chg="add del">
          <ac:chgData name="Emma Louise Davies (1604501)" userId="S::1604501@student.uwtsd.ac.uk::fdca9f82-16b2-40b5-bbe6-c00afd13d9d7" providerId="AD" clId="Web-{0ECFA0C6-C2B8-4570-9C58-DDA16541EB5E}" dt="2021-02-11T13:58:04.412" v="847"/>
          <ac:spMkLst>
            <pc:docMk/>
            <pc:sldMk cId="903771280" sldId="258"/>
            <ac:spMk id="20" creationId="{F64BBAA4-C62B-4146-B49F-FE4CC4655EE0}"/>
          </ac:spMkLst>
        </pc:spChg>
        <pc:spChg chg="add del">
          <ac:chgData name="Emma Louise Davies (1604501)" userId="S::1604501@student.uwtsd.ac.uk::fdca9f82-16b2-40b5-bbe6-c00afd13d9d7" providerId="AD" clId="Web-{0ECFA0C6-C2B8-4570-9C58-DDA16541EB5E}" dt="2021-02-11T13:58:04.412" v="847"/>
          <ac:spMkLst>
            <pc:docMk/>
            <pc:sldMk cId="903771280" sldId="258"/>
            <ac:spMk id="24" creationId="{6BF36B24-6632-4516-9692-731462896C1F}"/>
          </ac:spMkLst>
        </pc:spChg>
        <pc:spChg chg="add del">
          <ac:chgData name="Emma Louise Davies (1604501)" userId="S::1604501@student.uwtsd.ac.uk::fdca9f82-16b2-40b5-bbe6-c00afd13d9d7" providerId="AD" clId="Web-{0ECFA0C6-C2B8-4570-9C58-DDA16541EB5E}" dt="2021-02-11T13:58:04.396" v="846"/>
          <ac:spMkLst>
            <pc:docMk/>
            <pc:sldMk cId="903771280" sldId="258"/>
            <ac:spMk id="26" creationId="{39B4056F-1959-4627-A683-77F6C0603FCD}"/>
          </ac:spMkLst>
        </pc:spChg>
        <pc:spChg chg="add del">
          <ac:chgData name="Emma Louise Davies (1604501)" userId="S::1604501@student.uwtsd.ac.uk::fdca9f82-16b2-40b5-bbe6-c00afd13d9d7" providerId="AD" clId="Web-{0ECFA0C6-C2B8-4570-9C58-DDA16541EB5E}" dt="2021-02-11T13:58:04.396" v="846"/>
          <ac:spMkLst>
            <pc:docMk/>
            <pc:sldMk cId="903771280" sldId="258"/>
            <ac:spMk id="27" creationId="{D8D7349B-C9FA-4FCE-A1FF-948F460A3A9A}"/>
          </ac:spMkLst>
        </pc:spChg>
        <pc:spChg chg="add del">
          <ac:chgData name="Emma Louise Davies (1604501)" userId="S::1604501@student.uwtsd.ac.uk::fdca9f82-16b2-40b5-bbe6-c00afd13d9d7" providerId="AD" clId="Web-{0ECFA0C6-C2B8-4570-9C58-DDA16541EB5E}" dt="2021-02-11T13:57:52.537" v="844"/>
          <ac:spMkLst>
            <pc:docMk/>
            <pc:sldMk cId="903771280" sldId="258"/>
            <ac:spMk id="29" creationId="{873ECEC8-0F24-45B8-950F-35FC94BCEAC8}"/>
          </ac:spMkLst>
        </pc:spChg>
        <pc:spChg chg="add del">
          <ac:chgData name="Emma Louise Davies (1604501)" userId="S::1604501@student.uwtsd.ac.uk::fdca9f82-16b2-40b5-bbe6-c00afd13d9d7" providerId="AD" clId="Web-{0ECFA0C6-C2B8-4570-9C58-DDA16541EB5E}" dt="2021-02-11T14:00:57.270" v="853"/>
          <ac:spMkLst>
            <pc:docMk/>
            <pc:sldMk cId="903771280" sldId="258"/>
            <ac:spMk id="30" creationId="{13BCCAE5-A35B-4B66-A4A7-E23C34A403A4}"/>
          </ac:spMkLst>
        </pc:spChg>
        <pc:spChg chg="add del">
          <ac:chgData name="Emma Louise Davies (1604501)" userId="S::1604501@student.uwtsd.ac.uk::fdca9f82-16b2-40b5-bbe6-c00afd13d9d7" providerId="AD" clId="Web-{0ECFA0C6-C2B8-4570-9C58-DDA16541EB5E}" dt="2021-02-11T13:57:52.537" v="844"/>
          <ac:spMkLst>
            <pc:docMk/>
            <pc:sldMk cId="903771280" sldId="258"/>
            <ac:spMk id="33" creationId="{8B53612E-ADB2-4457-9688-89506397AF28}"/>
          </ac:spMkLst>
        </pc:spChg>
        <pc:spChg chg="add del">
          <ac:chgData name="Emma Louise Davies (1604501)" userId="S::1604501@student.uwtsd.ac.uk::fdca9f82-16b2-40b5-bbe6-c00afd13d9d7" providerId="AD" clId="Web-{0ECFA0C6-C2B8-4570-9C58-DDA16541EB5E}" dt="2021-02-11T14:00:57.270" v="853"/>
          <ac:spMkLst>
            <pc:docMk/>
            <pc:sldMk cId="903771280" sldId="258"/>
            <ac:spMk id="34" creationId="{CB06839E-D8C3-4A74-BA2B-3B97E7B2CDB5}"/>
          </ac:spMkLst>
        </pc:spChg>
        <pc:spChg chg="add">
          <ac:chgData name="Emma Louise Davies (1604501)" userId="S::1604501@student.uwtsd.ac.uk::fdca9f82-16b2-40b5-bbe6-c00afd13d9d7" providerId="AD" clId="Web-{0ECFA0C6-C2B8-4570-9C58-DDA16541EB5E}" dt="2021-02-11T14:00:57.270" v="853"/>
          <ac:spMkLst>
            <pc:docMk/>
            <pc:sldMk cId="903771280" sldId="258"/>
            <ac:spMk id="39" creationId="{0AB6E427-3F73-4C06-A5D5-AE52C3883B50}"/>
          </ac:spMkLst>
        </pc:spChg>
        <pc:spChg chg="add">
          <ac:chgData name="Emma Louise Davies (1604501)" userId="S::1604501@student.uwtsd.ac.uk::fdca9f82-16b2-40b5-bbe6-c00afd13d9d7" providerId="AD" clId="Web-{0ECFA0C6-C2B8-4570-9C58-DDA16541EB5E}" dt="2021-02-11T14:00:57.270" v="853"/>
          <ac:spMkLst>
            <pc:docMk/>
            <pc:sldMk cId="903771280" sldId="258"/>
            <ac:spMk id="41" creationId="{D8C9BDAA-0390-4B39-9B5C-BC95E5120DA4}"/>
          </ac:spMkLst>
        </pc:spChg>
        <pc:picChg chg="add del mod">
          <ac:chgData name="Emma Louise Davies (1604501)" userId="S::1604501@student.uwtsd.ac.uk::fdca9f82-16b2-40b5-bbe6-c00afd13d9d7" providerId="AD" clId="Web-{0ECFA0C6-C2B8-4570-9C58-DDA16541EB5E}" dt="2021-02-11T13:16:33.918" v="459"/>
          <ac:picMkLst>
            <pc:docMk/>
            <pc:sldMk cId="903771280" sldId="258"/>
            <ac:picMk id="4" creationId="{5ACC55F5-D750-4856-89A4-3BF2346FF9AE}"/>
          </ac:picMkLst>
        </pc:picChg>
        <pc:picChg chg="add del mod">
          <ac:chgData name="Emma Louise Davies (1604501)" userId="S::1604501@student.uwtsd.ac.uk::fdca9f82-16b2-40b5-bbe6-c00afd13d9d7" providerId="AD" clId="Web-{0ECFA0C6-C2B8-4570-9C58-DDA16541EB5E}" dt="2021-02-11T13:55:01.820" v="841"/>
          <ac:picMkLst>
            <pc:docMk/>
            <pc:sldMk cId="903771280" sldId="258"/>
            <ac:picMk id="5" creationId="{E9C576B2-B9D9-4DF0-8215-2C8210C3823A}"/>
          </ac:picMkLst>
        </pc:picChg>
        <pc:picChg chg="add mod ord">
          <ac:chgData name="Emma Louise Davies (1604501)" userId="S::1604501@student.uwtsd.ac.uk::fdca9f82-16b2-40b5-bbe6-c00afd13d9d7" providerId="AD" clId="Web-{0ECFA0C6-C2B8-4570-9C58-DDA16541EB5E}" dt="2021-02-11T14:00:57.270" v="853"/>
          <ac:picMkLst>
            <pc:docMk/>
            <pc:sldMk cId="903771280" sldId="258"/>
            <ac:picMk id="12" creationId="{3B893C85-EDA8-4BB7-B530-1C02E1A45C39}"/>
          </ac:picMkLst>
        </pc:picChg>
        <pc:picChg chg="add del mod ord">
          <ac:chgData name="Emma Louise Davies (1604501)" userId="S::1604501@student.uwtsd.ac.uk::fdca9f82-16b2-40b5-bbe6-c00afd13d9d7" providerId="AD" clId="Web-{0ECFA0C6-C2B8-4570-9C58-DDA16541EB5E}" dt="2021-02-11T14:00:49.363" v="852"/>
          <ac:picMkLst>
            <pc:docMk/>
            <pc:sldMk cId="903771280" sldId="258"/>
            <ac:picMk id="14" creationId="{8C6A426A-ECDA-48DE-BFBE-6D2CE9069E2F}"/>
          </ac:picMkLst>
        </pc:picChg>
        <pc:cxnChg chg="add del">
          <ac:chgData name="Emma Louise Davies (1604501)" userId="S::1604501@student.uwtsd.ac.uk::fdca9f82-16b2-40b5-bbe6-c00afd13d9d7" providerId="AD" clId="Web-{0ECFA0C6-C2B8-4570-9C58-DDA16541EB5E}" dt="2021-02-11T13:16:36.824" v="460"/>
          <ac:cxnSpMkLst>
            <pc:docMk/>
            <pc:sldMk cId="903771280" sldId="258"/>
            <ac:cxnSpMk id="8" creationId="{67E7D319-545A-41CD-95DF-4DE4FA8A46B1}"/>
          </ac:cxnSpMkLst>
        </pc:cxnChg>
        <pc:cxnChg chg="add del">
          <ac:chgData name="Emma Louise Davies (1604501)" userId="S::1604501@student.uwtsd.ac.uk::fdca9f82-16b2-40b5-bbe6-c00afd13d9d7" providerId="AD" clId="Web-{0ECFA0C6-C2B8-4570-9C58-DDA16541EB5E}" dt="2021-02-11T13:15:23.341" v="455"/>
          <ac:cxnSpMkLst>
            <pc:docMk/>
            <pc:sldMk cId="903771280" sldId="258"/>
            <ac:cxnSpMk id="11" creationId="{CF117E1C-E964-4433-B1A8-BB2301D0FF14}"/>
          </ac:cxnSpMkLst>
        </pc:cxnChg>
        <pc:cxnChg chg="add del">
          <ac:chgData name="Emma Louise Davies (1604501)" userId="S::1604501@student.uwtsd.ac.uk::fdca9f82-16b2-40b5-bbe6-c00afd13d9d7" providerId="AD" clId="Web-{0ECFA0C6-C2B8-4570-9C58-DDA16541EB5E}" dt="2021-02-11T13:54:38.086" v="840"/>
          <ac:cxnSpMkLst>
            <pc:docMk/>
            <pc:sldMk cId="903771280" sldId="258"/>
            <ac:cxnSpMk id="15" creationId="{9F09C252-16FE-4557-AD6D-BB5CA773496C}"/>
          </ac:cxnSpMkLst>
        </pc:cxnChg>
        <pc:cxnChg chg="add del">
          <ac:chgData name="Emma Louise Davies (1604501)" userId="S::1604501@student.uwtsd.ac.uk::fdca9f82-16b2-40b5-bbe6-c00afd13d9d7" providerId="AD" clId="Web-{0ECFA0C6-C2B8-4570-9C58-DDA16541EB5E}" dt="2021-02-11T13:58:04.412" v="847"/>
          <ac:cxnSpMkLst>
            <pc:docMk/>
            <pc:sldMk cId="903771280" sldId="258"/>
            <ac:cxnSpMk id="22" creationId="{EEB57AA8-F021-480C-A9E2-F89913313611}"/>
          </ac:cxnSpMkLst>
        </pc:cxnChg>
        <pc:cxnChg chg="add del">
          <ac:chgData name="Emma Louise Davies (1604501)" userId="S::1604501@student.uwtsd.ac.uk::fdca9f82-16b2-40b5-bbe6-c00afd13d9d7" providerId="AD" clId="Web-{0ECFA0C6-C2B8-4570-9C58-DDA16541EB5E}" dt="2021-02-11T13:58:04.396" v="846"/>
          <ac:cxnSpMkLst>
            <pc:docMk/>
            <pc:sldMk cId="903771280" sldId="258"/>
            <ac:cxnSpMk id="28" creationId="{55646586-8E5D-4A2B-BDA9-01CE28AC89A1}"/>
          </ac:cxnSpMkLst>
        </pc:cxnChg>
        <pc:cxnChg chg="add del">
          <ac:chgData name="Emma Louise Davies (1604501)" userId="S::1604501@student.uwtsd.ac.uk::fdca9f82-16b2-40b5-bbe6-c00afd13d9d7" providerId="AD" clId="Web-{0ECFA0C6-C2B8-4570-9C58-DDA16541EB5E}" dt="2021-02-11T13:57:52.537" v="844"/>
          <ac:cxnSpMkLst>
            <pc:docMk/>
            <pc:sldMk cId="903771280" sldId="258"/>
            <ac:cxnSpMk id="31" creationId="{89EB8C68-FF1B-4849-867B-32D29B19F102}"/>
          </ac:cxnSpMkLst>
        </pc:cxnChg>
        <pc:cxnChg chg="add del">
          <ac:chgData name="Emma Louise Davies (1604501)" userId="S::1604501@student.uwtsd.ac.uk::fdca9f82-16b2-40b5-bbe6-c00afd13d9d7" providerId="AD" clId="Web-{0ECFA0C6-C2B8-4570-9C58-DDA16541EB5E}" dt="2021-02-11T14:00:57.270" v="853"/>
          <ac:cxnSpMkLst>
            <pc:docMk/>
            <pc:sldMk cId="903771280" sldId="258"/>
            <ac:cxnSpMk id="32" creationId="{6987BDFB-DE64-4B56-B44F-45FAE19FA94E}"/>
          </ac:cxnSpMkLst>
        </pc:cxnChg>
        <pc:cxnChg chg="add">
          <ac:chgData name="Emma Louise Davies (1604501)" userId="S::1604501@student.uwtsd.ac.uk::fdca9f82-16b2-40b5-bbe6-c00afd13d9d7" providerId="AD" clId="Web-{0ECFA0C6-C2B8-4570-9C58-DDA16541EB5E}" dt="2021-02-11T14:00:57.270" v="853"/>
          <ac:cxnSpMkLst>
            <pc:docMk/>
            <pc:sldMk cId="903771280" sldId="258"/>
            <ac:cxnSpMk id="43" creationId="{E04A321A-A039-4720-87B4-66A4210E0D57}"/>
          </ac:cxnSpMkLst>
        </pc:cxnChg>
      </pc:sldChg>
      <pc:sldChg chg="addSp delSp modSp new mod ord setBg setClrOvrMap">
        <pc:chgData name="Emma Louise Davies (1604501)" userId="S::1604501@student.uwtsd.ac.uk::fdca9f82-16b2-40b5-bbe6-c00afd13d9d7" providerId="AD" clId="Web-{0ECFA0C6-C2B8-4570-9C58-DDA16541EB5E}" dt="2021-02-11T14:05:05.892" v="869"/>
        <pc:sldMkLst>
          <pc:docMk/>
          <pc:sldMk cId="1445165112" sldId="259"/>
        </pc:sldMkLst>
        <pc:spChg chg="mod">
          <ac:chgData name="Emma Louise Davies (1604501)" userId="S::1604501@student.uwtsd.ac.uk::fdca9f82-16b2-40b5-bbe6-c00afd13d9d7" providerId="AD" clId="Web-{0ECFA0C6-C2B8-4570-9C58-DDA16541EB5E}" dt="2021-02-11T13:20:07.826" v="483"/>
          <ac:spMkLst>
            <pc:docMk/>
            <pc:sldMk cId="1445165112" sldId="259"/>
            <ac:spMk id="2" creationId="{16E92F93-00F8-405B-8D9B-537E3AACBC71}"/>
          </ac:spMkLst>
        </pc:spChg>
        <pc:spChg chg="del">
          <ac:chgData name="Emma Louise Davies (1604501)" userId="S::1604501@student.uwtsd.ac.uk::fdca9f82-16b2-40b5-bbe6-c00afd13d9d7" providerId="AD" clId="Web-{0ECFA0C6-C2B8-4570-9C58-DDA16541EB5E}" dt="2021-02-11T13:18:38.873" v="478"/>
          <ac:spMkLst>
            <pc:docMk/>
            <pc:sldMk cId="1445165112" sldId="259"/>
            <ac:spMk id="3" creationId="{1130FC4C-F3D1-4FF5-95EC-705ECCDC0FB2}"/>
          </ac:spMkLst>
        </pc:spChg>
        <pc:spChg chg="add del mod">
          <ac:chgData name="Emma Louise Davies (1604501)" userId="S::1604501@student.uwtsd.ac.uk::fdca9f82-16b2-40b5-bbe6-c00afd13d9d7" providerId="AD" clId="Web-{0ECFA0C6-C2B8-4570-9C58-DDA16541EB5E}" dt="2021-02-11T13:20:03.169" v="482"/>
          <ac:spMkLst>
            <pc:docMk/>
            <pc:sldMk cId="1445165112" sldId="259"/>
            <ac:spMk id="6" creationId="{4BEBB7DB-EED1-4BA6-B136-3DB334C50FD3}"/>
          </ac:spMkLst>
        </pc:spChg>
        <pc:spChg chg="add mod">
          <ac:chgData name="Emma Louise Davies (1604501)" userId="S::1604501@student.uwtsd.ac.uk::fdca9f82-16b2-40b5-bbe6-c00afd13d9d7" providerId="AD" clId="Web-{0ECFA0C6-C2B8-4570-9C58-DDA16541EB5E}" dt="2021-02-11T13:29:57.226" v="600" actId="1076"/>
          <ac:spMkLst>
            <pc:docMk/>
            <pc:sldMk cId="1445165112" sldId="259"/>
            <ac:spMk id="8" creationId="{DCE278AC-1803-4115-8868-D76C0FF6ED0C}"/>
          </ac:spMkLst>
        </pc:spChg>
        <pc:spChg chg="add mod">
          <ac:chgData name="Emma Louise Davies (1604501)" userId="S::1604501@student.uwtsd.ac.uk::fdca9f82-16b2-40b5-bbe6-c00afd13d9d7" providerId="AD" clId="Web-{0ECFA0C6-C2B8-4570-9C58-DDA16541EB5E}" dt="2021-02-11T13:27:57.352" v="588" actId="20577"/>
          <ac:spMkLst>
            <pc:docMk/>
            <pc:sldMk cId="1445165112" sldId="259"/>
            <ac:spMk id="11" creationId="{BC471176-00A8-4201-A493-93A23AA36D97}"/>
          </ac:spMkLst>
        </pc:spChg>
        <pc:spChg chg="add">
          <ac:chgData name="Emma Louise Davies (1604501)" userId="S::1604501@student.uwtsd.ac.uk::fdca9f82-16b2-40b5-bbe6-c00afd13d9d7" providerId="AD" clId="Web-{0ECFA0C6-C2B8-4570-9C58-DDA16541EB5E}" dt="2021-02-11T13:20:07.826" v="483"/>
          <ac:spMkLst>
            <pc:docMk/>
            <pc:sldMk cId="1445165112" sldId="259"/>
            <ac:spMk id="14" creationId="{E844E128-FF69-4E9F-8327-6B504B3C5AE1}"/>
          </ac:spMkLst>
        </pc:spChg>
        <pc:picChg chg="add del mod ord">
          <ac:chgData name="Emma Louise Davies (1604501)" userId="S::1604501@student.uwtsd.ac.uk::fdca9f82-16b2-40b5-bbe6-c00afd13d9d7" providerId="AD" clId="Web-{0ECFA0C6-C2B8-4570-9C58-DDA16541EB5E}" dt="2021-02-11T13:18:58.123" v="481"/>
          <ac:picMkLst>
            <pc:docMk/>
            <pc:sldMk cId="1445165112" sldId="259"/>
            <ac:picMk id="4" creationId="{82DB7591-0301-458A-82CD-710FA4AD77A8}"/>
          </ac:picMkLst>
        </pc:picChg>
        <pc:picChg chg="add mod ord">
          <ac:chgData name="Emma Louise Davies (1604501)" userId="S::1604501@student.uwtsd.ac.uk::fdca9f82-16b2-40b5-bbe6-c00afd13d9d7" providerId="AD" clId="Web-{0ECFA0C6-C2B8-4570-9C58-DDA16541EB5E}" dt="2021-02-11T13:20:07.826" v="483"/>
          <ac:picMkLst>
            <pc:docMk/>
            <pc:sldMk cId="1445165112" sldId="259"/>
            <ac:picMk id="7" creationId="{69FFA0C5-4796-4347-AEDE-9F9AA9EFBD93}"/>
          </ac:picMkLst>
        </pc:picChg>
        <pc:cxnChg chg="add">
          <ac:chgData name="Emma Louise Davies (1604501)" userId="S::1604501@student.uwtsd.ac.uk::fdca9f82-16b2-40b5-bbe6-c00afd13d9d7" providerId="AD" clId="Web-{0ECFA0C6-C2B8-4570-9C58-DDA16541EB5E}" dt="2021-02-11T13:20:07.826" v="483"/>
          <ac:cxnSpMkLst>
            <pc:docMk/>
            <pc:sldMk cId="1445165112" sldId="259"/>
            <ac:cxnSpMk id="16" creationId="{055CEADF-09EA-423C-8C45-F94AF44D5AF0}"/>
          </ac:cxnSpMkLst>
        </pc:cxnChg>
      </pc:sldChg>
      <pc:sldChg chg="modSp new del">
        <pc:chgData name="Emma Louise Davies (1604501)" userId="S::1604501@student.uwtsd.ac.uk::fdca9f82-16b2-40b5-bbe6-c00afd13d9d7" providerId="AD" clId="Web-{0ECFA0C6-C2B8-4570-9C58-DDA16541EB5E}" dt="2021-02-11T13:47:06.497" v="838"/>
        <pc:sldMkLst>
          <pc:docMk/>
          <pc:sldMk cId="1110919522" sldId="260"/>
        </pc:sldMkLst>
        <pc:spChg chg="mod">
          <ac:chgData name="Emma Louise Davies (1604501)" userId="S::1604501@student.uwtsd.ac.uk::fdca9f82-16b2-40b5-bbe6-c00afd13d9d7" providerId="AD" clId="Web-{0ECFA0C6-C2B8-4570-9C58-DDA16541EB5E}" dt="2021-02-11T13:38:55.283" v="716" actId="20577"/>
          <ac:spMkLst>
            <pc:docMk/>
            <pc:sldMk cId="1110919522" sldId="260"/>
            <ac:spMk id="2" creationId="{B869AF86-85CD-4B5E-99B2-4E8446B8ECB1}"/>
          </ac:spMkLst>
        </pc:spChg>
        <pc:spChg chg="mod">
          <ac:chgData name="Emma Louise Davies (1604501)" userId="S::1604501@student.uwtsd.ac.uk::fdca9f82-16b2-40b5-bbe6-c00afd13d9d7" providerId="AD" clId="Web-{0ECFA0C6-C2B8-4570-9C58-DDA16541EB5E}" dt="2021-02-11T13:38:47.049" v="715" actId="20577"/>
          <ac:spMkLst>
            <pc:docMk/>
            <pc:sldMk cId="1110919522" sldId="260"/>
            <ac:spMk id="3" creationId="{0C9336C8-CB69-4D2A-9C2F-22AB0236DD4A}"/>
          </ac:spMkLst>
        </pc:spChg>
      </pc:sldChg>
      <pc:sldChg chg="addSp delSp modSp new mod setBg">
        <pc:chgData name="Emma Louise Davies (1604501)" userId="S::1604501@student.uwtsd.ac.uk::fdca9f82-16b2-40b5-bbe6-c00afd13d9d7" providerId="AD" clId="Web-{0ECFA0C6-C2B8-4570-9C58-DDA16541EB5E}" dt="2021-02-11T14:31:31.454" v="1031" actId="20577"/>
        <pc:sldMkLst>
          <pc:docMk/>
          <pc:sldMk cId="2846038699" sldId="261"/>
        </pc:sldMkLst>
        <pc:spChg chg="mod">
          <ac:chgData name="Emma Louise Davies (1604501)" userId="S::1604501@student.uwtsd.ac.uk::fdca9f82-16b2-40b5-bbe6-c00afd13d9d7" providerId="AD" clId="Web-{0ECFA0C6-C2B8-4570-9C58-DDA16541EB5E}" dt="2021-02-11T13:39:52.423" v="729" actId="20577"/>
          <ac:spMkLst>
            <pc:docMk/>
            <pc:sldMk cId="2846038699" sldId="261"/>
            <ac:spMk id="2" creationId="{2EBEA420-085A-4BEA-A757-C5E8FB3639C2}"/>
          </ac:spMkLst>
        </pc:spChg>
        <pc:spChg chg="mod">
          <ac:chgData name="Emma Louise Davies (1604501)" userId="S::1604501@student.uwtsd.ac.uk::fdca9f82-16b2-40b5-bbe6-c00afd13d9d7" providerId="AD" clId="Web-{0ECFA0C6-C2B8-4570-9C58-DDA16541EB5E}" dt="2021-02-11T14:13:38.152" v="914" actId="1076"/>
          <ac:spMkLst>
            <pc:docMk/>
            <pc:sldMk cId="2846038699" sldId="261"/>
            <ac:spMk id="3" creationId="{883362B0-5F96-4FF1-AA85-59BBDE3F1C96}"/>
          </ac:spMkLst>
        </pc:spChg>
        <pc:spChg chg="mod">
          <ac:chgData name="Emma Louise Davies (1604501)" userId="S::1604501@student.uwtsd.ac.uk::fdca9f82-16b2-40b5-bbe6-c00afd13d9d7" providerId="AD" clId="Web-{0ECFA0C6-C2B8-4570-9C58-DDA16541EB5E}" dt="2021-02-11T14:31:11.392" v="1028" actId="20577"/>
          <ac:spMkLst>
            <pc:docMk/>
            <pc:sldMk cId="2846038699" sldId="261"/>
            <ac:spMk id="4" creationId="{C6F554CC-A924-4709-8974-9A9FD15BCA56}"/>
          </ac:spMkLst>
        </pc:spChg>
        <pc:spChg chg="mod">
          <ac:chgData name="Emma Louise Davies (1604501)" userId="S::1604501@student.uwtsd.ac.uk::fdca9f82-16b2-40b5-bbe6-c00afd13d9d7" providerId="AD" clId="Web-{0ECFA0C6-C2B8-4570-9C58-DDA16541EB5E}" dt="2021-02-11T14:13:43.668" v="915" actId="1076"/>
          <ac:spMkLst>
            <pc:docMk/>
            <pc:sldMk cId="2846038699" sldId="261"/>
            <ac:spMk id="5" creationId="{5D42774B-913E-4F07-9259-0F675F3CEBD7}"/>
          </ac:spMkLst>
        </pc:spChg>
        <pc:spChg chg="mod">
          <ac:chgData name="Emma Louise Davies (1604501)" userId="S::1604501@student.uwtsd.ac.uk::fdca9f82-16b2-40b5-bbe6-c00afd13d9d7" providerId="AD" clId="Web-{0ECFA0C6-C2B8-4570-9C58-DDA16541EB5E}" dt="2021-02-11T14:31:19.173" v="1029" actId="20577"/>
          <ac:spMkLst>
            <pc:docMk/>
            <pc:sldMk cId="2846038699" sldId="261"/>
            <ac:spMk id="6" creationId="{1D8C1A39-3AA8-4DD5-A0AF-E1984A3AF4EF}"/>
          </ac:spMkLst>
        </pc:spChg>
        <pc:spChg chg="add mod">
          <ac:chgData name="Emma Louise Davies (1604501)" userId="S::1604501@student.uwtsd.ac.uk::fdca9f82-16b2-40b5-bbe6-c00afd13d9d7" providerId="AD" clId="Web-{0ECFA0C6-C2B8-4570-9C58-DDA16541EB5E}" dt="2021-02-11T14:31:31.454" v="1031" actId="20577"/>
          <ac:spMkLst>
            <pc:docMk/>
            <pc:sldMk cId="2846038699" sldId="261"/>
            <ac:spMk id="12" creationId="{DB725FE5-594D-49F8-BC0B-26923D8786E7}"/>
          </ac:spMkLst>
        </pc:spChg>
        <pc:spChg chg="add mod">
          <ac:chgData name="Emma Louise Davies (1604501)" userId="S::1604501@student.uwtsd.ac.uk::fdca9f82-16b2-40b5-bbe6-c00afd13d9d7" providerId="AD" clId="Web-{0ECFA0C6-C2B8-4570-9C58-DDA16541EB5E}" dt="2021-02-11T14:31:23.595" v="1030" actId="20577"/>
          <ac:spMkLst>
            <pc:docMk/>
            <pc:sldMk cId="2846038699" sldId="261"/>
            <ac:spMk id="13" creationId="{F1C672C2-310F-4F24-A070-9B6B7A84188B}"/>
          </ac:spMkLst>
        </pc:spChg>
        <pc:picChg chg="add del mod">
          <ac:chgData name="Emma Louise Davies (1604501)" userId="S::1604501@student.uwtsd.ac.uk::fdca9f82-16b2-40b5-bbe6-c00afd13d9d7" providerId="AD" clId="Web-{0ECFA0C6-C2B8-4570-9C58-DDA16541EB5E}" dt="2021-02-11T14:02:36.878" v="863"/>
          <ac:picMkLst>
            <pc:docMk/>
            <pc:sldMk cId="2846038699" sldId="261"/>
            <ac:picMk id="7" creationId="{B3F11D2D-7A22-4786-AA92-24C1F01D9459}"/>
          </ac:picMkLst>
        </pc:picChg>
        <pc:picChg chg="add del mod">
          <ac:chgData name="Emma Louise Davies (1604501)" userId="S::1604501@student.uwtsd.ac.uk::fdca9f82-16b2-40b5-bbe6-c00afd13d9d7" providerId="AD" clId="Web-{0ECFA0C6-C2B8-4570-9C58-DDA16541EB5E}" dt="2021-02-11T14:04:17.846" v="866"/>
          <ac:picMkLst>
            <pc:docMk/>
            <pc:sldMk cId="2846038699" sldId="261"/>
            <ac:picMk id="8" creationId="{A9483CA6-7E22-4FD4-A5BA-E7AE3BD9FC6D}"/>
          </ac:picMkLst>
        </pc:picChg>
        <pc:picChg chg="add del mod">
          <ac:chgData name="Emma Louise Davies (1604501)" userId="S::1604501@student.uwtsd.ac.uk::fdca9f82-16b2-40b5-bbe6-c00afd13d9d7" providerId="AD" clId="Web-{0ECFA0C6-C2B8-4570-9C58-DDA16541EB5E}" dt="2021-02-11T14:13:28.559" v="913"/>
          <ac:picMkLst>
            <pc:docMk/>
            <pc:sldMk cId="2846038699" sldId="261"/>
            <ac:picMk id="9" creationId="{DCF94827-0B94-415F-9867-075644637190}"/>
          </ac:picMkLst>
        </pc:picChg>
        <pc:picChg chg="add mod">
          <ac:chgData name="Emma Louise Davies (1604501)" userId="S::1604501@student.uwtsd.ac.uk::fdca9f82-16b2-40b5-bbe6-c00afd13d9d7" providerId="AD" clId="Web-{0ECFA0C6-C2B8-4570-9C58-DDA16541EB5E}" dt="2021-02-11T14:20:16.242" v="935" actId="14100"/>
          <ac:picMkLst>
            <pc:docMk/>
            <pc:sldMk cId="2846038699" sldId="261"/>
            <ac:picMk id="10" creationId="{EE9BA014-B981-4D5D-A560-F054957D3AA6}"/>
          </ac:picMkLst>
        </pc:picChg>
        <pc:picChg chg="add mod">
          <ac:chgData name="Emma Louise Davies (1604501)" userId="S::1604501@student.uwtsd.ac.uk::fdca9f82-16b2-40b5-bbe6-c00afd13d9d7" providerId="AD" clId="Web-{0ECFA0C6-C2B8-4570-9C58-DDA16541EB5E}" dt="2021-02-11T14:20:12.711" v="934" actId="1076"/>
          <ac:picMkLst>
            <pc:docMk/>
            <pc:sldMk cId="2846038699" sldId="261"/>
            <ac:picMk id="11" creationId="{C7EAE891-65E0-41C4-AE75-E0BEF4089562}"/>
          </ac:picMkLst>
        </pc:picChg>
      </pc:sldChg>
      <pc:sldChg chg="addSp delSp modSp new mod setBg setClrOvrMap">
        <pc:chgData name="Emma Louise Davies (1604501)" userId="S::1604501@student.uwtsd.ac.uk::fdca9f82-16b2-40b5-bbe6-c00afd13d9d7" providerId="AD" clId="Web-{0ECFA0C6-C2B8-4570-9C58-DDA16541EB5E}" dt="2021-02-11T14:33:31.890" v="1049" actId="20577"/>
        <pc:sldMkLst>
          <pc:docMk/>
          <pc:sldMk cId="225248243" sldId="262"/>
        </pc:sldMkLst>
        <pc:spChg chg="add del mod">
          <ac:chgData name="Emma Louise Davies (1604501)" userId="S::1604501@student.uwtsd.ac.uk::fdca9f82-16b2-40b5-bbe6-c00afd13d9d7" providerId="AD" clId="Web-{0ECFA0C6-C2B8-4570-9C58-DDA16541EB5E}" dt="2021-02-11T14:14:12.074" v="921"/>
          <ac:spMkLst>
            <pc:docMk/>
            <pc:sldMk cId="225248243" sldId="262"/>
            <ac:spMk id="2" creationId="{F8533291-3F0D-4E9E-B018-803EF6FFC069}"/>
          </ac:spMkLst>
        </pc:spChg>
        <pc:spChg chg="add mod">
          <ac:chgData name="Emma Louise Davies (1604501)" userId="S::1604501@student.uwtsd.ac.uk::fdca9f82-16b2-40b5-bbe6-c00afd13d9d7" providerId="AD" clId="Web-{0ECFA0C6-C2B8-4570-9C58-DDA16541EB5E}" dt="2021-02-11T14:33:31.890" v="1049" actId="20577"/>
          <ac:spMkLst>
            <pc:docMk/>
            <pc:sldMk cId="225248243" sldId="262"/>
            <ac:spMk id="4" creationId="{5237F34F-A3D1-4A27-8229-4EFCA8DA38D0}"/>
          </ac:spMkLst>
        </pc:spChg>
        <pc:spChg chg="add del">
          <ac:chgData name="Emma Louise Davies (1604501)" userId="S::1604501@student.uwtsd.ac.uk::fdca9f82-16b2-40b5-bbe6-c00afd13d9d7" providerId="AD" clId="Web-{0ECFA0C6-C2B8-4570-9C58-DDA16541EB5E}" dt="2021-02-11T14:17:12.432" v="924"/>
          <ac:spMkLst>
            <pc:docMk/>
            <pc:sldMk cId="225248243" sldId="262"/>
            <ac:spMk id="8" creationId="{652BD35A-BC99-4831-A358-06E2CEB96697}"/>
          </ac:spMkLst>
        </pc:spChg>
        <pc:spChg chg="add del">
          <ac:chgData name="Emma Louise Davies (1604501)" userId="S::1604501@student.uwtsd.ac.uk::fdca9f82-16b2-40b5-bbe6-c00afd13d9d7" providerId="AD" clId="Web-{0ECFA0C6-C2B8-4570-9C58-DDA16541EB5E}" dt="2021-02-11T14:17:12.432" v="924"/>
          <ac:spMkLst>
            <pc:docMk/>
            <pc:sldMk cId="225248243" sldId="262"/>
            <ac:spMk id="10" creationId="{B76E24C1-2968-40DC-A36E-F6B85F0F0752}"/>
          </ac:spMkLst>
        </pc:spChg>
        <pc:spChg chg="add">
          <ac:chgData name="Emma Louise Davies (1604501)" userId="S::1604501@student.uwtsd.ac.uk::fdca9f82-16b2-40b5-bbe6-c00afd13d9d7" providerId="AD" clId="Web-{0ECFA0C6-C2B8-4570-9C58-DDA16541EB5E}" dt="2021-02-11T14:17:12.432" v="924"/>
          <ac:spMkLst>
            <pc:docMk/>
            <pc:sldMk cId="225248243" sldId="262"/>
            <ac:spMk id="15" creationId="{25ED69BC-66D4-439D-9739-69DA08317B18}"/>
          </ac:spMkLst>
        </pc:spChg>
        <pc:spChg chg="add">
          <ac:chgData name="Emma Louise Davies (1604501)" userId="S::1604501@student.uwtsd.ac.uk::fdca9f82-16b2-40b5-bbe6-c00afd13d9d7" providerId="AD" clId="Web-{0ECFA0C6-C2B8-4570-9C58-DDA16541EB5E}" dt="2021-02-11T14:17:12.432" v="924"/>
          <ac:spMkLst>
            <pc:docMk/>
            <pc:sldMk cId="225248243" sldId="262"/>
            <ac:spMk id="17" creationId="{9D7312F7-2B85-4A98-BE37-BB99514D3508}"/>
          </ac:spMkLst>
        </pc:spChg>
        <pc:picChg chg="add mod">
          <ac:chgData name="Emma Louise Davies (1604501)" userId="S::1604501@student.uwtsd.ac.uk::fdca9f82-16b2-40b5-bbe6-c00afd13d9d7" providerId="AD" clId="Web-{0ECFA0C6-C2B8-4570-9C58-DDA16541EB5E}" dt="2021-02-11T14:17:12.432" v="924"/>
          <ac:picMkLst>
            <pc:docMk/>
            <pc:sldMk cId="225248243" sldId="262"/>
            <ac:picMk id="3" creationId="{524D209F-DC90-4080-A656-D09DD118C7BA}"/>
          </ac:picMkLst>
        </pc:picChg>
      </pc:sldChg>
      <pc:sldChg chg="addSp delSp modSp new del">
        <pc:chgData name="Emma Louise Davies (1604501)" userId="S::1604501@student.uwtsd.ac.uk::fdca9f82-16b2-40b5-bbe6-c00afd13d9d7" providerId="AD" clId="Web-{0ECFA0C6-C2B8-4570-9C58-DDA16541EB5E}" dt="2021-02-11T14:07:41.859" v="884"/>
        <pc:sldMkLst>
          <pc:docMk/>
          <pc:sldMk cId="2328104299" sldId="262"/>
        </pc:sldMkLst>
        <pc:spChg chg="mod">
          <ac:chgData name="Emma Louise Davies (1604501)" userId="S::1604501@student.uwtsd.ac.uk::fdca9f82-16b2-40b5-bbe6-c00afd13d9d7" providerId="AD" clId="Web-{0ECFA0C6-C2B8-4570-9C58-DDA16541EB5E}" dt="2021-02-11T14:07:32.672" v="883" actId="20577"/>
          <ac:spMkLst>
            <pc:docMk/>
            <pc:sldMk cId="2328104299" sldId="262"/>
            <ac:spMk id="2" creationId="{DE0FAE8F-A732-4434-9016-859F25DE2279}"/>
          </ac:spMkLst>
        </pc:spChg>
        <pc:spChg chg="del">
          <ac:chgData name="Emma Louise Davies (1604501)" userId="S::1604501@student.uwtsd.ac.uk::fdca9f82-16b2-40b5-bbe6-c00afd13d9d7" providerId="AD" clId="Web-{0ECFA0C6-C2B8-4570-9C58-DDA16541EB5E}" dt="2021-02-11T14:06:47.250" v="872"/>
          <ac:spMkLst>
            <pc:docMk/>
            <pc:sldMk cId="2328104299" sldId="262"/>
            <ac:spMk id="4" creationId="{54A3AE7C-BD4D-46AB-BE30-2B80507E5E14}"/>
          </ac:spMkLst>
        </pc:spChg>
        <pc:spChg chg="add mod">
          <ac:chgData name="Emma Louise Davies (1604501)" userId="S::1604501@student.uwtsd.ac.uk::fdca9f82-16b2-40b5-bbe6-c00afd13d9d7" providerId="AD" clId="Web-{0ECFA0C6-C2B8-4570-9C58-DDA16541EB5E}" dt="2021-02-11T14:06:53.344" v="873"/>
          <ac:spMkLst>
            <pc:docMk/>
            <pc:sldMk cId="2328104299" sldId="262"/>
            <ac:spMk id="9" creationId="{50B62EEF-A0FD-4D31-8865-A73216CB8B59}"/>
          </ac:spMkLst>
        </pc:spChg>
        <pc:picChg chg="add del mod ord">
          <ac:chgData name="Emma Louise Davies (1604501)" userId="S::1604501@student.uwtsd.ac.uk::fdca9f82-16b2-40b5-bbe6-c00afd13d9d7" providerId="AD" clId="Web-{0ECFA0C6-C2B8-4570-9C58-DDA16541EB5E}" dt="2021-02-11T14:06:53.344" v="873"/>
          <ac:picMkLst>
            <pc:docMk/>
            <pc:sldMk cId="2328104299" sldId="262"/>
            <ac:picMk id="7" creationId="{5B1A1606-1C12-4CC9-998C-4930B10C7F45}"/>
          </ac:picMkLst>
        </pc:picChg>
      </pc:sldChg>
      <pc:sldChg chg="addSp delSp modSp new del">
        <pc:chgData name="Emma Louise Davies (1604501)" userId="S::1604501@student.uwtsd.ac.uk::fdca9f82-16b2-40b5-bbe6-c00afd13d9d7" providerId="AD" clId="Web-{0ECFA0C6-C2B8-4570-9C58-DDA16541EB5E}" dt="2021-02-11T14:11:54.247" v="904"/>
        <pc:sldMkLst>
          <pc:docMk/>
          <pc:sldMk cId="2615964390" sldId="262"/>
        </pc:sldMkLst>
        <pc:spChg chg="mod">
          <ac:chgData name="Emma Louise Davies (1604501)" userId="S::1604501@student.uwtsd.ac.uk::fdca9f82-16b2-40b5-bbe6-c00afd13d9d7" providerId="AD" clId="Web-{0ECFA0C6-C2B8-4570-9C58-DDA16541EB5E}" dt="2021-02-11T14:08:32.562" v="888" actId="20577"/>
          <ac:spMkLst>
            <pc:docMk/>
            <pc:sldMk cId="2615964390" sldId="262"/>
            <ac:spMk id="2" creationId="{481CB97F-F80A-44BF-8CF1-2057E165D4ED}"/>
          </ac:spMkLst>
        </pc:spChg>
        <pc:spChg chg="del">
          <ac:chgData name="Emma Louise Davies (1604501)" userId="S::1604501@student.uwtsd.ac.uk::fdca9f82-16b2-40b5-bbe6-c00afd13d9d7" providerId="AD" clId="Web-{0ECFA0C6-C2B8-4570-9C58-DDA16541EB5E}" dt="2021-02-11T14:08:05.640" v="886"/>
          <ac:spMkLst>
            <pc:docMk/>
            <pc:sldMk cId="2615964390" sldId="262"/>
            <ac:spMk id="3" creationId="{758CAE9A-A1EE-40BC-BC4C-F8C1BB18F6D4}"/>
          </ac:spMkLst>
        </pc:spChg>
        <pc:spChg chg="mod">
          <ac:chgData name="Emma Louise Davies (1604501)" userId="S::1604501@student.uwtsd.ac.uk::fdca9f82-16b2-40b5-bbe6-c00afd13d9d7" providerId="AD" clId="Web-{0ECFA0C6-C2B8-4570-9C58-DDA16541EB5E}" dt="2021-02-11T14:11:37.294" v="903" actId="1076"/>
          <ac:spMkLst>
            <pc:docMk/>
            <pc:sldMk cId="2615964390" sldId="262"/>
            <ac:spMk id="4" creationId="{57BD4F96-8F31-40A1-869D-5CF0FFB07709}"/>
          </ac:spMkLst>
        </pc:spChg>
        <pc:spChg chg="add mod">
          <ac:chgData name="Emma Louise Davies (1604501)" userId="S::1604501@student.uwtsd.ac.uk::fdca9f82-16b2-40b5-bbe6-c00afd13d9d7" providerId="AD" clId="Web-{0ECFA0C6-C2B8-4570-9C58-DDA16541EB5E}" dt="2021-02-11T14:09:32.546" v="896" actId="1076"/>
          <ac:spMkLst>
            <pc:docMk/>
            <pc:sldMk cId="2615964390" sldId="262"/>
            <ac:spMk id="6" creationId="{0112C821-02E7-439D-A247-EFD6473A6DFB}"/>
          </ac:spMkLst>
        </pc:spChg>
        <pc:spChg chg="add mod">
          <ac:chgData name="Emma Louise Davies (1604501)" userId="S::1604501@student.uwtsd.ac.uk::fdca9f82-16b2-40b5-bbe6-c00afd13d9d7" providerId="AD" clId="Web-{0ECFA0C6-C2B8-4570-9C58-DDA16541EB5E}" dt="2021-02-11T14:09:56.905" v="898" actId="1076"/>
          <ac:spMkLst>
            <pc:docMk/>
            <pc:sldMk cId="2615964390" sldId="262"/>
            <ac:spMk id="8" creationId="{407E43ED-338C-4D12-B95F-4327EFA4672A}"/>
          </ac:spMkLst>
        </pc:spChg>
        <pc:spChg chg="add mod">
          <ac:chgData name="Emma Louise Davies (1604501)" userId="S::1604501@student.uwtsd.ac.uk::fdca9f82-16b2-40b5-bbe6-c00afd13d9d7" providerId="AD" clId="Web-{0ECFA0C6-C2B8-4570-9C58-DDA16541EB5E}" dt="2021-02-11T14:10:32.154" v="900" actId="1076"/>
          <ac:spMkLst>
            <pc:docMk/>
            <pc:sldMk cId="2615964390" sldId="262"/>
            <ac:spMk id="10" creationId="{05739AE4-46D0-47C7-AF92-DE958A5BFFED}"/>
          </ac:spMkLst>
        </pc:spChg>
        <pc:picChg chg="add mod ord">
          <ac:chgData name="Emma Louise Davies (1604501)" userId="S::1604501@student.uwtsd.ac.uk::fdca9f82-16b2-40b5-bbe6-c00afd13d9d7" providerId="AD" clId="Web-{0ECFA0C6-C2B8-4570-9C58-DDA16541EB5E}" dt="2021-02-11T14:08:05.640" v="886"/>
          <ac:picMkLst>
            <pc:docMk/>
            <pc:sldMk cId="2615964390" sldId="262"/>
            <ac:picMk id="5" creationId="{3D4D2F3B-E9F3-4193-9F16-ABCCDABD286A}"/>
          </ac:picMkLst>
        </pc:picChg>
      </pc:sldChg>
      <pc:sldChg chg="addSp delSp modSp new mod setBg setClrOvrMap">
        <pc:chgData name="Emma Louise Davies (1604501)" userId="S::1604501@student.uwtsd.ac.uk::fdca9f82-16b2-40b5-bbe6-c00afd13d9d7" providerId="AD" clId="Web-{0ECFA0C6-C2B8-4570-9C58-DDA16541EB5E}" dt="2021-02-11T15:03:49.356" v="1282" actId="1076"/>
        <pc:sldMkLst>
          <pc:docMk/>
          <pc:sldMk cId="1021124873" sldId="263"/>
        </pc:sldMkLst>
        <pc:spChg chg="mod">
          <ac:chgData name="Emma Louise Davies (1604501)" userId="S::1604501@student.uwtsd.ac.uk::fdca9f82-16b2-40b5-bbe6-c00afd13d9d7" providerId="AD" clId="Web-{0ECFA0C6-C2B8-4570-9C58-DDA16541EB5E}" dt="2021-02-11T15:03:49.356" v="1282" actId="1076"/>
          <ac:spMkLst>
            <pc:docMk/>
            <pc:sldMk cId="1021124873" sldId="263"/>
            <ac:spMk id="2" creationId="{103819D5-0F0F-47AC-A501-F524E98DEE42}"/>
          </ac:spMkLst>
        </pc:spChg>
        <pc:spChg chg="del">
          <ac:chgData name="Emma Louise Davies (1604501)" userId="S::1604501@student.uwtsd.ac.uk::fdca9f82-16b2-40b5-bbe6-c00afd13d9d7" providerId="AD" clId="Web-{0ECFA0C6-C2B8-4570-9C58-DDA16541EB5E}" dt="2021-02-11T14:36:27.639" v="1051"/>
          <ac:spMkLst>
            <pc:docMk/>
            <pc:sldMk cId="1021124873" sldId="263"/>
            <ac:spMk id="3" creationId="{AF6A105A-0A78-456F-9D5B-50199177D084}"/>
          </ac:spMkLst>
        </pc:spChg>
        <pc:spChg chg="add mod">
          <ac:chgData name="Emma Louise Davies (1604501)" userId="S::1604501@student.uwtsd.ac.uk::fdca9f82-16b2-40b5-bbe6-c00afd13d9d7" providerId="AD" clId="Web-{0ECFA0C6-C2B8-4570-9C58-DDA16541EB5E}" dt="2021-02-11T15:03:16.544" v="1276" actId="14100"/>
          <ac:spMkLst>
            <pc:docMk/>
            <pc:sldMk cId="1021124873" sldId="263"/>
            <ac:spMk id="8" creationId="{493EDD41-A4D8-489A-BA7C-B2DFA1D9C0BC}"/>
          </ac:spMkLst>
        </pc:spChg>
        <pc:spChg chg="add">
          <ac:chgData name="Emma Louise Davies (1604501)" userId="S::1604501@student.uwtsd.ac.uk::fdca9f82-16b2-40b5-bbe6-c00afd13d9d7" providerId="AD" clId="Web-{0ECFA0C6-C2B8-4570-9C58-DDA16541EB5E}" dt="2021-02-11T14:36:35.498" v="1053"/>
          <ac:spMkLst>
            <pc:docMk/>
            <pc:sldMk cId="1021124873" sldId="263"/>
            <ac:spMk id="11" creationId="{E844E128-FF69-4E9F-8327-6B504B3C5AE1}"/>
          </ac:spMkLst>
        </pc:spChg>
        <pc:picChg chg="add mod ord">
          <ac:chgData name="Emma Louise Davies (1604501)" userId="S::1604501@student.uwtsd.ac.uk::fdca9f82-16b2-40b5-bbe6-c00afd13d9d7" providerId="AD" clId="Web-{0ECFA0C6-C2B8-4570-9C58-DDA16541EB5E}" dt="2021-02-11T14:36:35.498" v="1053"/>
          <ac:picMkLst>
            <pc:docMk/>
            <pc:sldMk cId="1021124873" sldId="263"/>
            <ac:picMk id="4" creationId="{FD9C09B4-9B28-468F-A3EC-91725A0425DB}"/>
          </ac:picMkLst>
        </pc:picChg>
        <pc:cxnChg chg="add">
          <ac:chgData name="Emma Louise Davies (1604501)" userId="S::1604501@student.uwtsd.ac.uk::fdca9f82-16b2-40b5-bbe6-c00afd13d9d7" providerId="AD" clId="Web-{0ECFA0C6-C2B8-4570-9C58-DDA16541EB5E}" dt="2021-02-11T14:36:35.498" v="1053"/>
          <ac:cxnSpMkLst>
            <pc:docMk/>
            <pc:sldMk cId="1021124873" sldId="263"/>
            <ac:cxnSpMk id="13" creationId="{055CEADF-09EA-423C-8C45-F94AF44D5AF0}"/>
          </ac:cxnSpMkLst>
        </pc:cxnChg>
      </pc:sldChg>
      <pc:sldChg chg="addSp delSp modSp new mod setBg setClrOvrMap">
        <pc:chgData name="Emma Louise Davies (1604501)" userId="S::1604501@student.uwtsd.ac.uk::fdca9f82-16b2-40b5-bbe6-c00afd13d9d7" providerId="AD" clId="Web-{0ECFA0C6-C2B8-4570-9C58-DDA16541EB5E}" dt="2021-02-11T15:19:34.753" v="1591" actId="20577"/>
        <pc:sldMkLst>
          <pc:docMk/>
          <pc:sldMk cId="4161579435" sldId="264"/>
        </pc:sldMkLst>
        <pc:spChg chg="mod">
          <ac:chgData name="Emma Louise Davies (1604501)" userId="S::1604501@student.uwtsd.ac.uk::fdca9f82-16b2-40b5-bbe6-c00afd13d9d7" providerId="AD" clId="Web-{0ECFA0C6-C2B8-4570-9C58-DDA16541EB5E}" dt="2021-02-11T15:16:43.583" v="1537"/>
          <ac:spMkLst>
            <pc:docMk/>
            <pc:sldMk cId="4161579435" sldId="264"/>
            <ac:spMk id="2" creationId="{BE6881B8-33EF-47BC-B5B9-04C776E35777}"/>
          </ac:spMkLst>
        </pc:spChg>
        <pc:spChg chg="del">
          <ac:chgData name="Emma Louise Davies (1604501)" userId="S::1604501@student.uwtsd.ac.uk::fdca9f82-16b2-40b5-bbe6-c00afd13d9d7" providerId="AD" clId="Web-{0ECFA0C6-C2B8-4570-9C58-DDA16541EB5E}" dt="2021-02-11T15:06:24.245" v="1296"/>
          <ac:spMkLst>
            <pc:docMk/>
            <pc:sldMk cId="4161579435" sldId="264"/>
            <ac:spMk id="3" creationId="{6ED0EDCC-A3D1-40BE-B426-38DCC385D245}"/>
          </ac:spMkLst>
        </pc:spChg>
        <pc:spChg chg="add mod">
          <ac:chgData name="Emma Louise Davies (1604501)" userId="S::1604501@student.uwtsd.ac.uk::fdca9f82-16b2-40b5-bbe6-c00afd13d9d7" providerId="AD" clId="Web-{0ECFA0C6-C2B8-4570-9C58-DDA16541EB5E}" dt="2021-02-11T15:19:34.753" v="1591" actId="20577"/>
          <ac:spMkLst>
            <pc:docMk/>
            <pc:sldMk cId="4161579435" sldId="264"/>
            <ac:spMk id="4" creationId="{E766C994-68A2-4229-92E7-0DBCD29E5A16}"/>
          </ac:spMkLst>
        </pc:spChg>
        <pc:spChg chg="add del">
          <ac:chgData name="Emma Louise Davies (1604501)" userId="S::1604501@student.uwtsd.ac.uk::fdca9f82-16b2-40b5-bbe6-c00afd13d9d7" providerId="AD" clId="Web-{0ECFA0C6-C2B8-4570-9C58-DDA16541EB5E}" dt="2021-02-11T15:16:43.583" v="1537"/>
          <ac:spMkLst>
            <pc:docMk/>
            <pc:sldMk cId="4161579435" sldId="264"/>
            <ac:spMk id="9" creationId="{39E3965E-AC41-4711-9D10-E25ABB132D86}"/>
          </ac:spMkLst>
        </pc:spChg>
        <pc:spChg chg="add del">
          <ac:chgData name="Emma Louise Davies (1604501)" userId="S::1604501@student.uwtsd.ac.uk::fdca9f82-16b2-40b5-bbe6-c00afd13d9d7" providerId="AD" clId="Web-{0ECFA0C6-C2B8-4570-9C58-DDA16541EB5E}" dt="2021-02-11T15:16:43.583" v="1537"/>
          <ac:spMkLst>
            <pc:docMk/>
            <pc:sldMk cId="4161579435" sldId="264"/>
            <ac:spMk id="13" creationId="{B72BB70C-3B10-43FF-83F9-C064151F9037}"/>
          </ac:spMkLst>
        </pc:spChg>
        <pc:spChg chg="add del">
          <ac:chgData name="Emma Louise Davies (1604501)" userId="S::1604501@student.uwtsd.ac.uk::fdca9f82-16b2-40b5-bbe6-c00afd13d9d7" providerId="AD" clId="Web-{0ECFA0C6-C2B8-4570-9C58-DDA16541EB5E}" dt="2021-02-11T15:16:43.583" v="1537"/>
          <ac:spMkLst>
            <pc:docMk/>
            <pc:sldMk cId="4161579435" sldId="264"/>
            <ac:spMk id="17" creationId="{B21FF648-687D-4B69-BB17-1F9649EF811B}"/>
          </ac:spMkLst>
        </pc:spChg>
        <pc:spChg chg="add">
          <ac:chgData name="Emma Louise Davies (1604501)" userId="S::1604501@student.uwtsd.ac.uk::fdca9f82-16b2-40b5-bbe6-c00afd13d9d7" providerId="AD" clId="Web-{0ECFA0C6-C2B8-4570-9C58-DDA16541EB5E}" dt="2021-02-11T15:16:43.583" v="1537"/>
          <ac:spMkLst>
            <pc:docMk/>
            <pc:sldMk cId="4161579435" sldId="264"/>
            <ac:spMk id="22" creationId="{E844E128-FF69-4E9F-8327-6B504B3C5AE1}"/>
          </ac:spMkLst>
        </pc:spChg>
        <pc:picChg chg="add mod ord">
          <ac:chgData name="Emma Louise Davies (1604501)" userId="S::1604501@student.uwtsd.ac.uk::fdca9f82-16b2-40b5-bbe6-c00afd13d9d7" providerId="AD" clId="Web-{0ECFA0C6-C2B8-4570-9C58-DDA16541EB5E}" dt="2021-02-11T15:16:43.583" v="1537"/>
          <ac:picMkLst>
            <pc:docMk/>
            <pc:sldMk cId="4161579435" sldId="264"/>
            <ac:picMk id="5" creationId="{35A038D9-A021-4138-AF62-85049621C7DD}"/>
          </ac:picMkLst>
        </pc:picChg>
        <pc:cxnChg chg="add del">
          <ac:chgData name="Emma Louise Davies (1604501)" userId="S::1604501@student.uwtsd.ac.uk::fdca9f82-16b2-40b5-bbe6-c00afd13d9d7" providerId="AD" clId="Web-{0ECFA0C6-C2B8-4570-9C58-DDA16541EB5E}" dt="2021-02-11T15:16:43.583" v="1537"/>
          <ac:cxnSpMkLst>
            <pc:docMk/>
            <pc:sldMk cId="4161579435" sldId="264"/>
            <ac:cxnSpMk id="11" creationId="{1F5DC8C3-BA5F-4EED-BB9A-A14272BD82A1}"/>
          </ac:cxnSpMkLst>
        </pc:cxnChg>
        <pc:cxnChg chg="add del">
          <ac:chgData name="Emma Louise Davies (1604501)" userId="S::1604501@student.uwtsd.ac.uk::fdca9f82-16b2-40b5-bbe6-c00afd13d9d7" providerId="AD" clId="Web-{0ECFA0C6-C2B8-4570-9C58-DDA16541EB5E}" dt="2021-02-11T15:16:43.583" v="1537"/>
          <ac:cxnSpMkLst>
            <pc:docMk/>
            <pc:sldMk cId="4161579435" sldId="264"/>
            <ac:cxnSpMk id="15" creationId="{D5B557D3-D7B4-404B-84A1-9BD182BE5B06}"/>
          </ac:cxnSpMkLst>
        </pc:cxnChg>
        <pc:cxnChg chg="add">
          <ac:chgData name="Emma Louise Davies (1604501)" userId="S::1604501@student.uwtsd.ac.uk::fdca9f82-16b2-40b5-bbe6-c00afd13d9d7" providerId="AD" clId="Web-{0ECFA0C6-C2B8-4570-9C58-DDA16541EB5E}" dt="2021-02-11T15:16:43.583" v="1537"/>
          <ac:cxnSpMkLst>
            <pc:docMk/>
            <pc:sldMk cId="4161579435" sldId="264"/>
            <ac:cxnSpMk id="24" creationId="{055CEADF-09EA-423C-8C45-F94AF44D5AF0}"/>
          </ac:cxnSpMkLst>
        </pc:cxnChg>
      </pc:sldChg>
      <pc:sldChg chg="modSp new">
        <pc:chgData name="Emma Louise Davies (1604501)" userId="S::1604501@student.uwtsd.ac.uk::fdca9f82-16b2-40b5-bbe6-c00afd13d9d7" providerId="AD" clId="Web-{0ECFA0C6-C2B8-4570-9C58-DDA16541EB5E}" dt="2021-02-11T15:22:51.423" v="1639" actId="20577"/>
        <pc:sldMkLst>
          <pc:docMk/>
          <pc:sldMk cId="4167934830" sldId="265"/>
        </pc:sldMkLst>
        <pc:spChg chg="mod">
          <ac:chgData name="Emma Louise Davies (1604501)" userId="S::1604501@student.uwtsd.ac.uk::fdca9f82-16b2-40b5-bbe6-c00afd13d9d7" providerId="AD" clId="Web-{0ECFA0C6-C2B8-4570-9C58-DDA16541EB5E}" dt="2021-02-11T15:22:51.423" v="1639" actId="20577"/>
          <ac:spMkLst>
            <pc:docMk/>
            <pc:sldMk cId="4167934830" sldId="265"/>
            <ac:spMk id="2" creationId="{BD65C25D-0F32-4291-89C6-4C8C1493F23A}"/>
          </ac:spMkLst>
        </pc:spChg>
      </pc:sldChg>
      <pc:sldMasterChg chg="del delSldLayout">
        <pc:chgData name="Emma Louise Davies (1604501)" userId="S::1604501@student.uwtsd.ac.uk::fdca9f82-16b2-40b5-bbe6-c00afd13d9d7" providerId="AD" clId="Web-{0ECFA0C6-C2B8-4570-9C58-DDA16541EB5E}" dt="2021-02-11T12:49:35.862" v="25"/>
        <pc:sldMasterMkLst>
          <pc:docMk/>
          <pc:sldMasterMk cId="2460954070" sldId="2147483660"/>
        </pc:sldMasterMkLst>
        <pc:sldLayoutChg chg="del">
          <pc:chgData name="Emma Louise Davies (1604501)" userId="S::1604501@student.uwtsd.ac.uk::fdca9f82-16b2-40b5-bbe6-c00afd13d9d7" providerId="AD" clId="Web-{0ECFA0C6-C2B8-4570-9C58-DDA16541EB5E}" dt="2021-02-11T12:49:35.862" v="25"/>
          <pc:sldLayoutMkLst>
            <pc:docMk/>
            <pc:sldMasterMk cId="2460954070" sldId="2147483660"/>
            <pc:sldLayoutMk cId="2385387890" sldId="2147483661"/>
          </pc:sldLayoutMkLst>
        </pc:sldLayoutChg>
        <pc:sldLayoutChg chg="del">
          <pc:chgData name="Emma Louise Davies (1604501)" userId="S::1604501@student.uwtsd.ac.uk::fdca9f82-16b2-40b5-bbe6-c00afd13d9d7" providerId="AD" clId="Web-{0ECFA0C6-C2B8-4570-9C58-DDA16541EB5E}" dt="2021-02-11T12:49:35.862" v="25"/>
          <pc:sldLayoutMkLst>
            <pc:docMk/>
            <pc:sldMasterMk cId="2460954070" sldId="2147483660"/>
            <pc:sldLayoutMk cId="949138452" sldId="2147483662"/>
          </pc:sldLayoutMkLst>
        </pc:sldLayoutChg>
        <pc:sldLayoutChg chg="del">
          <pc:chgData name="Emma Louise Davies (1604501)" userId="S::1604501@student.uwtsd.ac.uk::fdca9f82-16b2-40b5-bbe6-c00afd13d9d7" providerId="AD" clId="Web-{0ECFA0C6-C2B8-4570-9C58-DDA16541EB5E}" dt="2021-02-11T12:49:35.862" v="25"/>
          <pc:sldLayoutMkLst>
            <pc:docMk/>
            <pc:sldMasterMk cId="2460954070" sldId="2147483660"/>
            <pc:sldLayoutMk cId="2591524520" sldId="2147483663"/>
          </pc:sldLayoutMkLst>
        </pc:sldLayoutChg>
        <pc:sldLayoutChg chg="del">
          <pc:chgData name="Emma Louise Davies (1604501)" userId="S::1604501@student.uwtsd.ac.uk::fdca9f82-16b2-40b5-bbe6-c00afd13d9d7" providerId="AD" clId="Web-{0ECFA0C6-C2B8-4570-9C58-DDA16541EB5E}" dt="2021-02-11T12:49:35.862" v="25"/>
          <pc:sldLayoutMkLst>
            <pc:docMk/>
            <pc:sldMasterMk cId="2460954070" sldId="2147483660"/>
            <pc:sldLayoutMk cId="1203092039" sldId="2147483664"/>
          </pc:sldLayoutMkLst>
        </pc:sldLayoutChg>
        <pc:sldLayoutChg chg="del">
          <pc:chgData name="Emma Louise Davies (1604501)" userId="S::1604501@student.uwtsd.ac.uk::fdca9f82-16b2-40b5-bbe6-c00afd13d9d7" providerId="AD" clId="Web-{0ECFA0C6-C2B8-4570-9C58-DDA16541EB5E}" dt="2021-02-11T12:49:35.862" v="25"/>
          <pc:sldLayoutMkLst>
            <pc:docMk/>
            <pc:sldMasterMk cId="2460954070" sldId="2147483660"/>
            <pc:sldLayoutMk cId="3733172339" sldId="2147483665"/>
          </pc:sldLayoutMkLst>
        </pc:sldLayoutChg>
        <pc:sldLayoutChg chg="del">
          <pc:chgData name="Emma Louise Davies (1604501)" userId="S::1604501@student.uwtsd.ac.uk::fdca9f82-16b2-40b5-bbe6-c00afd13d9d7" providerId="AD" clId="Web-{0ECFA0C6-C2B8-4570-9C58-DDA16541EB5E}" dt="2021-02-11T12:49:35.862" v="25"/>
          <pc:sldLayoutMkLst>
            <pc:docMk/>
            <pc:sldMasterMk cId="2460954070" sldId="2147483660"/>
            <pc:sldLayoutMk cId="3210312558" sldId="2147483666"/>
          </pc:sldLayoutMkLst>
        </pc:sldLayoutChg>
        <pc:sldLayoutChg chg="del">
          <pc:chgData name="Emma Louise Davies (1604501)" userId="S::1604501@student.uwtsd.ac.uk::fdca9f82-16b2-40b5-bbe6-c00afd13d9d7" providerId="AD" clId="Web-{0ECFA0C6-C2B8-4570-9C58-DDA16541EB5E}" dt="2021-02-11T12:49:35.862" v="25"/>
          <pc:sldLayoutMkLst>
            <pc:docMk/>
            <pc:sldMasterMk cId="2460954070" sldId="2147483660"/>
            <pc:sldLayoutMk cId="3146388984" sldId="2147483667"/>
          </pc:sldLayoutMkLst>
        </pc:sldLayoutChg>
        <pc:sldLayoutChg chg="del">
          <pc:chgData name="Emma Louise Davies (1604501)" userId="S::1604501@student.uwtsd.ac.uk::fdca9f82-16b2-40b5-bbe6-c00afd13d9d7" providerId="AD" clId="Web-{0ECFA0C6-C2B8-4570-9C58-DDA16541EB5E}" dt="2021-02-11T12:49:35.862" v="25"/>
          <pc:sldLayoutMkLst>
            <pc:docMk/>
            <pc:sldMasterMk cId="2460954070" sldId="2147483660"/>
            <pc:sldLayoutMk cId="3171841454" sldId="2147483668"/>
          </pc:sldLayoutMkLst>
        </pc:sldLayoutChg>
        <pc:sldLayoutChg chg="del">
          <pc:chgData name="Emma Louise Davies (1604501)" userId="S::1604501@student.uwtsd.ac.uk::fdca9f82-16b2-40b5-bbe6-c00afd13d9d7" providerId="AD" clId="Web-{0ECFA0C6-C2B8-4570-9C58-DDA16541EB5E}" dt="2021-02-11T12:49:35.862" v="25"/>
          <pc:sldLayoutMkLst>
            <pc:docMk/>
            <pc:sldMasterMk cId="2460954070" sldId="2147483660"/>
            <pc:sldLayoutMk cId="1718958274" sldId="2147483669"/>
          </pc:sldLayoutMkLst>
        </pc:sldLayoutChg>
        <pc:sldLayoutChg chg="del">
          <pc:chgData name="Emma Louise Davies (1604501)" userId="S::1604501@student.uwtsd.ac.uk::fdca9f82-16b2-40b5-bbe6-c00afd13d9d7" providerId="AD" clId="Web-{0ECFA0C6-C2B8-4570-9C58-DDA16541EB5E}" dt="2021-02-11T12:49:35.862" v="25"/>
          <pc:sldLayoutMkLst>
            <pc:docMk/>
            <pc:sldMasterMk cId="2460954070" sldId="2147483660"/>
            <pc:sldLayoutMk cId="2202905451" sldId="2147483670"/>
          </pc:sldLayoutMkLst>
        </pc:sldLayoutChg>
        <pc:sldLayoutChg chg="del">
          <pc:chgData name="Emma Louise Davies (1604501)" userId="S::1604501@student.uwtsd.ac.uk::fdca9f82-16b2-40b5-bbe6-c00afd13d9d7" providerId="AD" clId="Web-{0ECFA0C6-C2B8-4570-9C58-DDA16541EB5E}" dt="2021-02-11T12:49:35.862" v="25"/>
          <pc:sldLayoutMkLst>
            <pc:docMk/>
            <pc:sldMasterMk cId="2460954070" sldId="2147483660"/>
            <pc:sldLayoutMk cId="3479445657" sldId="2147483671"/>
          </pc:sldLayoutMkLst>
        </pc:sldLayoutChg>
      </pc:sldMasterChg>
      <pc:sldMasterChg chg="add addSldLayout">
        <pc:chgData name="Emma Louise Davies (1604501)" userId="S::1604501@student.uwtsd.ac.uk::fdca9f82-16b2-40b5-bbe6-c00afd13d9d7" providerId="AD" clId="Web-{0ECFA0C6-C2B8-4570-9C58-DDA16541EB5E}" dt="2021-02-11T12:49:35.862" v="25"/>
        <pc:sldMasterMkLst>
          <pc:docMk/>
          <pc:sldMasterMk cId="4214950528" sldId="2147483685"/>
        </pc:sldMasterMkLst>
        <pc:sldLayoutChg chg="add">
          <pc:chgData name="Emma Louise Davies (1604501)" userId="S::1604501@student.uwtsd.ac.uk::fdca9f82-16b2-40b5-bbe6-c00afd13d9d7" providerId="AD" clId="Web-{0ECFA0C6-C2B8-4570-9C58-DDA16541EB5E}" dt="2021-02-11T12:49:35.862" v="25"/>
          <pc:sldLayoutMkLst>
            <pc:docMk/>
            <pc:sldMasterMk cId="4214950528" sldId="2147483685"/>
            <pc:sldLayoutMk cId="613571099" sldId="2147483674"/>
          </pc:sldLayoutMkLst>
        </pc:sldLayoutChg>
        <pc:sldLayoutChg chg="add">
          <pc:chgData name="Emma Louise Davies (1604501)" userId="S::1604501@student.uwtsd.ac.uk::fdca9f82-16b2-40b5-bbe6-c00afd13d9d7" providerId="AD" clId="Web-{0ECFA0C6-C2B8-4570-9C58-DDA16541EB5E}" dt="2021-02-11T12:49:35.862" v="25"/>
          <pc:sldLayoutMkLst>
            <pc:docMk/>
            <pc:sldMasterMk cId="4214950528" sldId="2147483685"/>
            <pc:sldLayoutMk cId="2128792914" sldId="2147483675"/>
          </pc:sldLayoutMkLst>
        </pc:sldLayoutChg>
        <pc:sldLayoutChg chg="add">
          <pc:chgData name="Emma Louise Davies (1604501)" userId="S::1604501@student.uwtsd.ac.uk::fdca9f82-16b2-40b5-bbe6-c00afd13d9d7" providerId="AD" clId="Web-{0ECFA0C6-C2B8-4570-9C58-DDA16541EB5E}" dt="2021-02-11T12:49:35.862" v="25"/>
          <pc:sldLayoutMkLst>
            <pc:docMk/>
            <pc:sldMasterMk cId="4214950528" sldId="2147483685"/>
            <pc:sldLayoutMk cId="3469102972" sldId="2147483676"/>
          </pc:sldLayoutMkLst>
        </pc:sldLayoutChg>
        <pc:sldLayoutChg chg="add">
          <pc:chgData name="Emma Louise Davies (1604501)" userId="S::1604501@student.uwtsd.ac.uk::fdca9f82-16b2-40b5-bbe6-c00afd13d9d7" providerId="AD" clId="Web-{0ECFA0C6-C2B8-4570-9C58-DDA16541EB5E}" dt="2021-02-11T12:49:35.862" v="25"/>
          <pc:sldLayoutMkLst>
            <pc:docMk/>
            <pc:sldMasterMk cId="4214950528" sldId="2147483685"/>
            <pc:sldLayoutMk cId="425927586" sldId="2147483677"/>
          </pc:sldLayoutMkLst>
        </pc:sldLayoutChg>
        <pc:sldLayoutChg chg="add">
          <pc:chgData name="Emma Louise Davies (1604501)" userId="S::1604501@student.uwtsd.ac.uk::fdca9f82-16b2-40b5-bbe6-c00afd13d9d7" providerId="AD" clId="Web-{0ECFA0C6-C2B8-4570-9C58-DDA16541EB5E}" dt="2021-02-11T12:49:35.862" v="25"/>
          <pc:sldLayoutMkLst>
            <pc:docMk/>
            <pc:sldMasterMk cId="4214950528" sldId="2147483685"/>
            <pc:sldLayoutMk cId="4225541948" sldId="2147483678"/>
          </pc:sldLayoutMkLst>
        </pc:sldLayoutChg>
        <pc:sldLayoutChg chg="add">
          <pc:chgData name="Emma Louise Davies (1604501)" userId="S::1604501@student.uwtsd.ac.uk::fdca9f82-16b2-40b5-bbe6-c00afd13d9d7" providerId="AD" clId="Web-{0ECFA0C6-C2B8-4570-9C58-DDA16541EB5E}" dt="2021-02-11T12:49:35.862" v="25"/>
          <pc:sldLayoutMkLst>
            <pc:docMk/>
            <pc:sldMasterMk cId="4214950528" sldId="2147483685"/>
            <pc:sldLayoutMk cId="2313582690" sldId="2147483679"/>
          </pc:sldLayoutMkLst>
        </pc:sldLayoutChg>
        <pc:sldLayoutChg chg="add">
          <pc:chgData name="Emma Louise Davies (1604501)" userId="S::1604501@student.uwtsd.ac.uk::fdca9f82-16b2-40b5-bbe6-c00afd13d9d7" providerId="AD" clId="Web-{0ECFA0C6-C2B8-4570-9C58-DDA16541EB5E}" dt="2021-02-11T12:49:35.862" v="25"/>
          <pc:sldLayoutMkLst>
            <pc:docMk/>
            <pc:sldMasterMk cId="4214950528" sldId="2147483685"/>
            <pc:sldLayoutMk cId="1568786684" sldId="2147483680"/>
          </pc:sldLayoutMkLst>
        </pc:sldLayoutChg>
        <pc:sldLayoutChg chg="add">
          <pc:chgData name="Emma Louise Davies (1604501)" userId="S::1604501@student.uwtsd.ac.uk::fdca9f82-16b2-40b5-bbe6-c00afd13d9d7" providerId="AD" clId="Web-{0ECFA0C6-C2B8-4570-9C58-DDA16541EB5E}" dt="2021-02-11T12:49:35.862" v="25"/>
          <pc:sldLayoutMkLst>
            <pc:docMk/>
            <pc:sldMasterMk cId="4214950528" sldId="2147483685"/>
            <pc:sldLayoutMk cId="2751386320" sldId="2147483681"/>
          </pc:sldLayoutMkLst>
        </pc:sldLayoutChg>
        <pc:sldLayoutChg chg="add">
          <pc:chgData name="Emma Louise Davies (1604501)" userId="S::1604501@student.uwtsd.ac.uk::fdca9f82-16b2-40b5-bbe6-c00afd13d9d7" providerId="AD" clId="Web-{0ECFA0C6-C2B8-4570-9C58-DDA16541EB5E}" dt="2021-02-11T12:49:35.862" v="25"/>
          <pc:sldLayoutMkLst>
            <pc:docMk/>
            <pc:sldMasterMk cId="4214950528" sldId="2147483685"/>
            <pc:sldLayoutMk cId="1522526351" sldId="2147483682"/>
          </pc:sldLayoutMkLst>
        </pc:sldLayoutChg>
        <pc:sldLayoutChg chg="add">
          <pc:chgData name="Emma Louise Davies (1604501)" userId="S::1604501@student.uwtsd.ac.uk::fdca9f82-16b2-40b5-bbe6-c00afd13d9d7" providerId="AD" clId="Web-{0ECFA0C6-C2B8-4570-9C58-DDA16541EB5E}" dt="2021-02-11T12:49:35.862" v="25"/>
          <pc:sldLayoutMkLst>
            <pc:docMk/>
            <pc:sldMasterMk cId="4214950528" sldId="2147483685"/>
            <pc:sldLayoutMk cId="3297364463" sldId="2147483683"/>
          </pc:sldLayoutMkLst>
        </pc:sldLayoutChg>
        <pc:sldLayoutChg chg="add">
          <pc:chgData name="Emma Louise Davies (1604501)" userId="S::1604501@student.uwtsd.ac.uk::fdca9f82-16b2-40b5-bbe6-c00afd13d9d7" providerId="AD" clId="Web-{0ECFA0C6-C2B8-4570-9C58-DDA16541EB5E}" dt="2021-02-11T12:49:35.862" v="25"/>
          <pc:sldLayoutMkLst>
            <pc:docMk/>
            <pc:sldMasterMk cId="4214950528" sldId="2147483685"/>
            <pc:sldLayoutMk cId="2557687190" sldId="2147483684"/>
          </pc:sldLayoutMkLst>
        </pc:sldLayoutChg>
      </pc:sldMasterChg>
    </pc:docChg>
  </pc:docChgLst>
  <pc:docChgLst>
    <pc:chgData name="Emma Louise Davies (1604501)" userId="S::1604501@student.uwtsd.ac.uk::fdca9f82-16b2-40b5-bbe6-c00afd13d9d7" providerId="AD" clId="Web-{74A3D094-9982-A765-A765-FD3208F83A3C}"/>
    <pc:docChg chg="addSld delSld modSld">
      <pc:chgData name="Emma Louise Davies (1604501)" userId="S::1604501@student.uwtsd.ac.uk::fdca9f82-16b2-40b5-bbe6-c00afd13d9d7" providerId="AD" clId="Web-{74A3D094-9982-A765-A765-FD3208F83A3C}" dt="2021-02-11T15:43:46.606" v="77" actId="1076"/>
      <pc:docMkLst>
        <pc:docMk/>
      </pc:docMkLst>
      <pc:sldChg chg="addSp delSp modSp">
        <pc:chgData name="Emma Louise Davies (1604501)" userId="S::1604501@student.uwtsd.ac.uk::fdca9f82-16b2-40b5-bbe6-c00afd13d9d7" providerId="AD" clId="Web-{74A3D094-9982-A765-A765-FD3208F83A3C}" dt="2021-02-11T15:43:46.606" v="77" actId="1076"/>
        <pc:sldMkLst>
          <pc:docMk/>
          <pc:sldMk cId="4167934830" sldId="265"/>
        </pc:sldMkLst>
        <pc:spChg chg="add del mod">
          <ac:chgData name="Emma Louise Davies (1604501)" userId="S::1604501@student.uwtsd.ac.uk::fdca9f82-16b2-40b5-bbe6-c00afd13d9d7" providerId="AD" clId="Web-{74A3D094-9982-A765-A765-FD3208F83A3C}" dt="2021-02-11T15:30:56.598" v="13"/>
          <ac:spMkLst>
            <pc:docMk/>
            <pc:sldMk cId="4167934830" sldId="265"/>
            <ac:spMk id="7" creationId="{8279D7DD-FB06-4B5D-B133-20EF17A81A5A}"/>
          </ac:spMkLst>
        </pc:spChg>
        <pc:picChg chg="mod">
          <ac:chgData name="Emma Louise Davies (1604501)" userId="S::1604501@student.uwtsd.ac.uk::fdca9f82-16b2-40b5-bbe6-c00afd13d9d7" providerId="AD" clId="Web-{74A3D094-9982-A765-A765-FD3208F83A3C}" dt="2021-02-11T15:40:48.217" v="45" actId="1076"/>
          <ac:picMkLst>
            <pc:docMk/>
            <pc:sldMk cId="4167934830" sldId="265"/>
            <ac:picMk id="3" creationId="{D977CA20-814F-4ABD-9BA1-19E0D4726952}"/>
          </ac:picMkLst>
        </pc:picChg>
        <pc:picChg chg="del mod">
          <ac:chgData name="Emma Louise Davies (1604501)" userId="S::1604501@student.uwtsd.ac.uk::fdca9f82-16b2-40b5-bbe6-c00afd13d9d7" providerId="AD" clId="Web-{74A3D094-9982-A765-A765-FD3208F83A3C}" dt="2021-02-11T15:30:53.661" v="12"/>
          <ac:picMkLst>
            <pc:docMk/>
            <pc:sldMk cId="4167934830" sldId="265"/>
            <ac:picMk id="4" creationId="{669B0AEB-656C-4DEF-8088-7C2FE7E5FCF0}"/>
          </ac:picMkLst>
        </pc:picChg>
        <pc:picChg chg="add mod">
          <ac:chgData name="Emma Louise Davies (1604501)" userId="S::1604501@student.uwtsd.ac.uk::fdca9f82-16b2-40b5-bbe6-c00afd13d9d7" providerId="AD" clId="Web-{74A3D094-9982-A765-A765-FD3208F83A3C}" dt="2021-02-11T15:31:04.348" v="16" actId="1076"/>
          <ac:picMkLst>
            <pc:docMk/>
            <pc:sldMk cId="4167934830" sldId="265"/>
            <ac:picMk id="5" creationId="{6B7796DE-E2AB-4821-B0B5-78D7772D3189}"/>
          </ac:picMkLst>
        </pc:picChg>
        <pc:picChg chg="add mod ord">
          <ac:chgData name="Emma Louise Davies (1604501)" userId="S::1604501@student.uwtsd.ac.uk::fdca9f82-16b2-40b5-bbe6-c00afd13d9d7" providerId="AD" clId="Web-{74A3D094-9982-A765-A765-FD3208F83A3C}" dt="2021-02-11T15:40:44.873" v="44" actId="1076"/>
          <ac:picMkLst>
            <pc:docMk/>
            <pc:sldMk cId="4167934830" sldId="265"/>
            <ac:picMk id="8" creationId="{C0F3DCE5-982F-4148-ACD3-DF329BFF97A3}"/>
          </ac:picMkLst>
        </pc:picChg>
        <pc:picChg chg="add mod">
          <ac:chgData name="Emma Louise Davies (1604501)" userId="S::1604501@student.uwtsd.ac.uk::fdca9f82-16b2-40b5-bbe6-c00afd13d9d7" providerId="AD" clId="Web-{74A3D094-9982-A765-A765-FD3208F83A3C}" dt="2021-02-11T15:38:21.484" v="36" actId="1076"/>
          <ac:picMkLst>
            <pc:docMk/>
            <pc:sldMk cId="4167934830" sldId="265"/>
            <ac:picMk id="9" creationId="{016FAC2F-BE44-48FA-ABCD-99273DE4066E}"/>
          </ac:picMkLst>
        </pc:picChg>
        <pc:picChg chg="add mod">
          <ac:chgData name="Emma Louise Davies (1604501)" userId="S::1604501@student.uwtsd.ac.uk::fdca9f82-16b2-40b5-bbe6-c00afd13d9d7" providerId="AD" clId="Web-{74A3D094-9982-A765-A765-FD3208F83A3C}" dt="2021-02-11T15:38:24.156" v="37" actId="1076"/>
          <ac:picMkLst>
            <pc:docMk/>
            <pc:sldMk cId="4167934830" sldId="265"/>
            <ac:picMk id="10" creationId="{EA061C54-2AD6-4911-A863-11D76FC68F6D}"/>
          </ac:picMkLst>
        </pc:picChg>
        <pc:picChg chg="add mod">
          <ac:chgData name="Emma Louise Davies (1604501)" userId="S::1604501@student.uwtsd.ac.uk::fdca9f82-16b2-40b5-bbe6-c00afd13d9d7" providerId="AD" clId="Web-{74A3D094-9982-A765-A765-FD3208F83A3C}" dt="2021-02-11T15:38:28.140" v="39" actId="1076"/>
          <ac:picMkLst>
            <pc:docMk/>
            <pc:sldMk cId="4167934830" sldId="265"/>
            <ac:picMk id="11" creationId="{77652D47-60CF-4D3F-9004-BB7C290914C2}"/>
          </ac:picMkLst>
        </pc:picChg>
        <pc:picChg chg="add mod">
          <ac:chgData name="Emma Louise Davies (1604501)" userId="S::1604501@student.uwtsd.ac.uk::fdca9f82-16b2-40b5-bbe6-c00afd13d9d7" providerId="AD" clId="Web-{74A3D094-9982-A765-A765-FD3208F83A3C}" dt="2021-02-11T15:36:41.423" v="33" actId="1076"/>
          <ac:picMkLst>
            <pc:docMk/>
            <pc:sldMk cId="4167934830" sldId="265"/>
            <ac:picMk id="12" creationId="{1FF20707-02F2-4A8E-BFA7-5D14E6EF4B0F}"/>
          </ac:picMkLst>
        </pc:picChg>
        <pc:picChg chg="add mod">
          <ac:chgData name="Emma Louise Davies (1604501)" userId="S::1604501@student.uwtsd.ac.uk::fdca9f82-16b2-40b5-bbe6-c00afd13d9d7" providerId="AD" clId="Web-{74A3D094-9982-A765-A765-FD3208F83A3C}" dt="2021-02-11T15:38:03.453" v="35" actId="1076"/>
          <ac:picMkLst>
            <pc:docMk/>
            <pc:sldMk cId="4167934830" sldId="265"/>
            <ac:picMk id="13" creationId="{68850082-C6AB-4C7E-887D-D5C8479EE2DB}"/>
          </ac:picMkLst>
        </pc:picChg>
        <pc:picChg chg="add mod">
          <ac:chgData name="Emma Louise Davies (1604501)" userId="S::1604501@student.uwtsd.ac.uk::fdca9f82-16b2-40b5-bbe6-c00afd13d9d7" providerId="AD" clId="Web-{74A3D094-9982-A765-A765-FD3208F83A3C}" dt="2021-02-11T15:42:40.278" v="62" actId="14100"/>
          <ac:picMkLst>
            <pc:docMk/>
            <pc:sldMk cId="4167934830" sldId="265"/>
            <ac:picMk id="14" creationId="{78BC566C-2C14-43B1-974C-D8EC72918FC1}"/>
          </ac:picMkLst>
        </pc:picChg>
        <pc:picChg chg="add mod">
          <ac:chgData name="Emma Louise Davies (1604501)" userId="S::1604501@student.uwtsd.ac.uk::fdca9f82-16b2-40b5-bbe6-c00afd13d9d7" providerId="AD" clId="Web-{74A3D094-9982-A765-A765-FD3208F83A3C}" dt="2021-02-11T15:42:47.528" v="64" actId="14100"/>
          <ac:picMkLst>
            <pc:docMk/>
            <pc:sldMk cId="4167934830" sldId="265"/>
            <ac:picMk id="15" creationId="{F8FBFA7E-0C49-4324-BCF3-BF417BF93CDE}"/>
          </ac:picMkLst>
        </pc:picChg>
        <pc:picChg chg="add mod">
          <ac:chgData name="Emma Louise Davies (1604501)" userId="S::1604501@student.uwtsd.ac.uk::fdca9f82-16b2-40b5-bbe6-c00afd13d9d7" providerId="AD" clId="Web-{74A3D094-9982-A765-A765-FD3208F83A3C}" dt="2021-02-11T15:43:09.231" v="70" actId="1076"/>
          <ac:picMkLst>
            <pc:docMk/>
            <pc:sldMk cId="4167934830" sldId="265"/>
            <ac:picMk id="16" creationId="{4F34F17B-433C-416E-96C1-C39158ED58B7}"/>
          </ac:picMkLst>
        </pc:picChg>
        <pc:picChg chg="add mod">
          <ac:chgData name="Emma Louise Davies (1604501)" userId="S::1604501@student.uwtsd.ac.uk::fdca9f82-16b2-40b5-bbe6-c00afd13d9d7" providerId="AD" clId="Web-{74A3D094-9982-A765-A765-FD3208F83A3C}" dt="2021-02-11T15:43:46.606" v="77" actId="1076"/>
          <ac:picMkLst>
            <pc:docMk/>
            <pc:sldMk cId="4167934830" sldId="265"/>
            <ac:picMk id="17" creationId="{7A6C1D7A-2540-4C30-B428-8A671C40B82A}"/>
          </ac:picMkLst>
        </pc:picChg>
      </pc:sldChg>
      <pc:sldChg chg="add del replId">
        <pc:chgData name="Emma Louise Davies (1604501)" userId="S::1604501@student.uwtsd.ac.uk::fdca9f82-16b2-40b5-bbe6-c00afd13d9d7" providerId="AD" clId="Web-{74A3D094-9982-A765-A765-FD3208F83A3C}" dt="2021-02-11T15:29:09.271" v="1"/>
        <pc:sldMkLst>
          <pc:docMk/>
          <pc:sldMk cId="2457474461" sldId="266"/>
        </pc:sldMkLst>
      </pc:sldChg>
    </pc:docChg>
  </pc:docChgLst>
  <pc:docChgLst>
    <pc:chgData name="Emma Louise Davies (1604501)" userId="S::1604501@student.uwtsd.ac.uk::fdca9f82-16b2-40b5-bbe6-c00afd13d9d7" providerId="AD" clId="Web-{8F4F81D7-CBC2-CF49-AE41-BB4D07C392B3}"/>
    <pc:docChg chg="modSld sldOrd">
      <pc:chgData name="Emma Louise Davies (1604501)" userId="S::1604501@student.uwtsd.ac.uk::fdca9f82-16b2-40b5-bbe6-c00afd13d9d7" providerId="AD" clId="Web-{8F4F81D7-CBC2-CF49-AE41-BB4D07C392B3}" dt="2021-02-17T16:50:35.247" v="71" actId="20577"/>
      <pc:docMkLst>
        <pc:docMk/>
      </pc:docMkLst>
      <pc:sldChg chg="ord">
        <pc:chgData name="Emma Louise Davies (1604501)" userId="S::1604501@student.uwtsd.ac.uk::fdca9f82-16b2-40b5-bbe6-c00afd13d9d7" providerId="AD" clId="Web-{8F4F81D7-CBC2-CF49-AE41-BB4D07C392B3}" dt="2021-02-17T15:31:47.238" v="0"/>
        <pc:sldMkLst>
          <pc:docMk/>
          <pc:sldMk cId="4161579435" sldId="264"/>
        </pc:sldMkLst>
      </pc:sldChg>
      <pc:sldChg chg="modSp">
        <pc:chgData name="Emma Louise Davies (1604501)" userId="S::1604501@student.uwtsd.ac.uk::fdca9f82-16b2-40b5-bbe6-c00afd13d9d7" providerId="AD" clId="Web-{8F4F81D7-CBC2-CF49-AE41-BB4D07C392B3}" dt="2021-02-17T16:06:02.833" v="2" actId="20577"/>
        <pc:sldMkLst>
          <pc:docMk/>
          <pc:sldMk cId="2845226135" sldId="271"/>
        </pc:sldMkLst>
        <pc:spChg chg="mod">
          <ac:chgData name="Emma Louise Davies (1604501)" userId="S::1604501@student.uwtsd.ac.uk::fdca9f82-16b2-40b5-bbe6-c00afd13d9d7" providerId="AD" clId="Web-{8F4F81D7-CBC2-CF49-AE41-BB4D07C392B3}" dt="2021-02-17T16:05:55.318" v="1" actId="20577"/>
          <ac:spMkLst>
            <pc:docMk/>
            <pc:sldMk cId="2845226135" sldId="271"/>
            <ac:spMk id="4" creationId="{A8C13AFF-C71B-4A64-A9AF-5CD3CFA73F0C}"/>
          </ac:spMkLst>
        </pc:spChg>
        <pc:spChg chg="mod">
          <ac:chgData name="Emma Louise Davies (1604501)" userId="S::1604501@student.uwtsd.ac.uk::fdca9f82-16b2-40b5-bbe6-c00afd13d9d7" providerId="AD" clId="Web-{8F4F81D7-CBC2-CF49-AE41-BB4D07C392B3}" dt="2021-02-17T16:06:02.833" v="2" actId="20577"/>
          <ac:spMkLst>
            <pc:docMk/>
            <pc:sldMk cId="2845226135" sldId="271"/>
            <ac:spMk id="8" creationId="{2C3256A6-602F-487F-9016-FDF806A43226}"/>
          </ac:spMkLst>
        </pc:spChg>
      </pc:sldChg>
      <pc:sldChg chg="addSp modSp">
        <pc:chgData name="Emma Louise Davies (1604501)" userId="S::1604501@student.uwtsd.ac.uk::fdca9f82-16b2-40b5-bbe6-c00afd13d9d7" providerId="AD" clId="Web-{8F4F81D7-CBC2-CF49-AE41-BB4D07C392B3}" dt="2021-02-17T16:50:35.247" v="71" actId="20577"/>
        <pc:sldMkLst>
          <pc:docMk/>
          <pc:sldMk cId="1979688937" sldId="272"/>
        </pc:sldMkLst>
        <pc:spChg chg="add mod">
          <ac:chgData name="Emma Louise Davies (1604501)" userId="S::1604501@student.uwtsd.ac.uk::fdca9f82-16b2-40b5-bbe6-c00afd13d9d7" providerId="AD" clId="Web-{8F4F81D7-CBC2-CF49-AE41-BB4D07C392B3}" dt="2021-02-17T16:50:35.247" v="71" actId="20577"/>
          <ac:spMkLst>
            <pc:docMk/>
            <pc:sldMk cId="1979688937" sldId="272"/>
            <ac:spMk id="4" creationId="{77759109-D2FE-4384-B1DD-5C7842F5A4C2}"/>
          </ac:spMkLst>
        </pc:spChg>
      </pc:sldChg>
    </pc:docChg>
  </pc:docChgLst>
  <pc:docChgLst>
    <pc:chgData name="Emma Louise Davies (1604501)" userId="S::1604501@student.uwtsd.ac.uk::fdca9f82-16b2-40b5-bbe6-c00afd13d9d7" providerId="AD" clId="Web-{CBF0A750-35DC-0842-FFD2-1EBB7A792E8D}"/>
    <pc:docChg chg="modSld">
      <pc:chgData name="Emma Louise Davies (1604501)" userId="S::1604501@student.uwtsd.ac.uk::fdca9f82-16b2-40b5-bbe6-c00afd13d9d7" providerId="AD" clId="Web-{CBF0A750-35DC-0842-FFD2-1EBB7A792E8D}" dt="2021-02-11T15:26:45.699" v="3" actId="1076"/>
      <pc:docMkLst>
        <pc:docMk/>
      </pc:docMkLst>
      <pc:sldChg chg="addSp modSp">
        <pc:chgData name="Emma Louise Davies (1604501)" userId="S::1604501@student.uwtsd.ac.uk::fdca9f82-16b2-40b5-bbe6-c00afd13d9d7" providerId="AD" clId="Web-{CBF0A750-35DC-0842-FFD2-1EBB7A792E8D}" dt="2021-02-11T15:26:45.699" v="3" actId="1076"/>
        <pc:sldMkLst>
          <pc:docMk/>
          <pc:sldMk cId="4167934830" sldId="265"/>
        </pc:sldMkLst>
        <pc:picChg chg="add mod">
          <ac:chgData name="Emma Louise Davies (1604501)" userId="S::1604501@student.uwtsd.ac.uk::fdca9f82-16b2-40b5-bbe6-c00afd13d9d7" providerId="AD" clId="Web-{CBF0A750-35DC-0842-FFD2-1EBB7A792E8D}" dt="2021-02-11T15:26:45.699" v="3" actId="1076"/>
          <ac:picMkLst>
            <pc:docMk/>
            <pc:sldMk cId="4167934830" sldId="265"/>
            <ac:picMk id="3" creationId="{D977CA20-814F-4ABD-9BA1-19E0D4726952}"/>
          </ac:picMkLst>
        </pc:picChg>
      </pc:sldChg>
    </pc:docChg>
  </pc:docChgLst>
  <pc:docChgLst>
    <pc:chgData name="Emma Louise Davies (1604501)" userId="S::1604501@student.uwtsd.ac.uk::fdca9f82-16b2-40b5-bbe6-c00afd13d9d7" providerId="AD" clId="Web-{D8AA34DE-95B4-2149-44D0-361C36974A69}"/>
    <pc:docChg chg="modSld">
      <pc:chgData name="Emma Louise Davies (1604501)" userId="S::1604501@student.uwtsd.ac.uk::fdca9f82-16b2-40b5-bbe6-c00afd13d9d7" providerId="AD" clId="Web-{D8AA34DE-95B4-2149-44D0-361C36974A69}" dt="2021-02-11T15:25:15.708" v="2" actId="1076"/>
      <pc:docMkLst>
        <pc:docMk/>
      </pc:docMkLst>
      <pc:sldChg chg="addSp delSp modSp">
        <pc:chgData name="Emma Louise Davies (1604501)" userId="S::1604501@student.uwtsd.ac.uk::fdca9f82-16b2-40b5-bbe6-c00afd13d9d7" providerId="AD" clId="Web-{D8AA34DE-95B4-2149-44D0-361C36974A69}" dt="2021-02-11T15:25:15.708" v="2" actId="1076"/>
        <pc:sldMkLst>
          <pc:docMk/>
          <pc:sldMk cId="4167934830" sldId="265"/>
        </pc:sldMkLst>
        <pc:spChg chg="del">
          <ac:chgData name="Emma Louise Davies (1604501)" userId="S::1604501@student.uwtsd.ac.uk::fdca9f82-16b2-40b5-bbe6-c00afd13d9d7" providerId="AD" clId="Web-{D8AA34DE-95B4-2149-44D0-361C36974A69}" dt="2021-02-11T15:25:08.270" v="0"/>
          <ac:spMkLst>
            <pc:docMk/>
            <pc:sldMk cId="4167934830" sldId="265"/>
            <ac:spMk id="3" creationId="{7A7DA5E4-6D09-4319-A5AC-E2A67597B6BE}"/>
          </ac:spMkLst>
        </pc:spChg>
        <pc:picChg chg="add mod ord">
          <ac:chgData name="Emma Louise Davies (1604501)" userId="S::1604501@student.uwtsd.ac.uk::fdca9f82-16b2-40b5-bbe6-c00afd13d9d7" providerId="AD" clId="Web-{D8AA34DE-95B4-2149-44D0-361C36974A69}" dt="2021-02-11T15:25:15.708" v="2" actId="1076"/>
          <ac:picMkLst>
            <pc:docMk/>
            <pc:sldMk cId="4167934830" sldId="265"/>
            <ac:picMk id="4" creationId="{669B0AEB-656C-4DEF-8088-7C2FE7E5FCF0}"/>
          </ac:picMkLst>
        </pc:picChg>
      </pc:sldChg>
    </pc:docChg>
  </pc:docChgLst>
  <pc:docChgLst>
    <pc:chgData name="Emma Louise Davies (1604501)" userId="S::1604501@student.uwtsd.ac.uk::fdca9f82-16b2-40b5-bbe6-c00afd13d9d7" providerId="AD" clId="Web-{BE208B37-90A2-073D-95D1-D30E70CD57A9}"/>
    <pc:docChg chg="addSld delSld modSld">
      <pc:chgData name="Emma Louise Davies (1604501)" userId="S::1604501@student.uwtsd.ac.uk::fdca9f82-16b2-40b5-bbe6-c00afd13d9d7" providerId="AD" clId="Web-{BE208B37-90A2-073D-95D1-D30E70CD57A9}" dt="2021-02-12T12:21:01.144" v="545" actId="1076"/>
      <pc:docMkLst>
        <pc:docMk/>
      </pc:docMkLst>
      <pc:sldChg chg="addSp delSp modSp del">
        <pc:chgData name="Emma Louise Davies (1604501)" userId="S::1604501@student.uwtsd.ac.uk::fdca9f82-16b2-40b5-bbe6-c00afd13d9d7" providerId="AD" clId="Web-{BE208B37-90A2-073D-95D1-D30E70CD57A9}" dt="2021-02-12T11:29:20.066" v="263"/>
        <pc:sldMkLst>
          <pc:docMk/>
          <pc:sldMk cId="903771280" sldId="258"/>
        </pc:sldMkLst>
        <pc:spChg chg="mod">
          <ac:chgData name="Emma Louise Davies (1604501)" userId="S::1604501@student.uwtsd.ac.uk::fdca9f82-16b2-40b5-bbe6-c00afd13d9d7" providerId="AD" clId="Web-{BE208B37-90A2-073D-95D1-D30E70CD57A9}" dt="2021-02-12T11:16:46.514" v="185" actId="14100"/>
          <ac:spMkLst>
            <pc:docMk/>
            <pc:sldMk cId="903771280" sldId="258"/>
            <ac:spMk id="2" creationId="{CCF4A53C-0CF8-400F-BFCE-F8E3273D353F}"/>
          </ac:spMkLst>
        </pc:spChg>
        <pc:spChg chg="mod">
          <ac:chgData name="Emma Louise Davies (1604501)" userId="S::1604501@student.uwtsd.ac.uk::fdca9f82-16b2-40b5-bbe6-c00afd13d9d7" providerId="AD" clId="Web-{BE208B37-90A2-073D-95D1-D30E70CD57A9}" dt="2021-02-12T11:17:22.891" v="189" actId="20577"/>
          <ac:spMkLst>
            <pc:docMk/>
            <pc:sldMk cId="903771280" sldId="258"/>
            <ac:spMk id="3" creationId="{4262C79A-2921-483F-ACA4-20E65E0BB31D}"/>
          </ac:spMkLst>
        </pc:spChg>
        <pc:spChg chg="add del mod">
          <ac:chgData name="Emma Louise Davies (1604501)" userId="S::1604501@student.uwtsd.ac.uk::fdca9f82-16b2-40b5-bbe6-c00afd13d9d7" providerId="AD" clId="Web-{BE208B37-90A2-073D-95D1-D30E70CD57A9}" dt="2021-02-12T11:05:45.925" v="57"/>
          <ac:spMkLst>
            <pc:docMk/>
            <pc:sldMk cId="903771280" sldId="258"/>
            <ac:spMk id="4" creationId="{786576BD-C8D4-4844-AD6C-5BFCB4AE54E2}"/>
          </ac:spMkLst>
        </pc:spChg>
        <pc:picChg chg="del">
          <ac:chgData name="Emma Louise Davies (1604501)" userId="S::1604501@student.uwtsd.ac.uk::fdca9f82-16b2-40b5-bbe6-c00afd13d9d7" providerId="AD" clId="Web-{BE208B37-90A2-073D-95D1-D30E70CD57A9}" dt="2021-02-12T11:17:38.922" v="190"/>
          <ac:picMkLst>
            <pc:docMk/>
            <pc:sldMk cId="903771280" sldId="258"/>
            <ac:picMk id="12" creationId="{3B893C85-EDA8-4BB7-B530-1C02E1A45C39}"/>
          </ac:picMkLst>
        </pc:picChg>
      </pc:sldChg>
      <pc:sldChg chg="addSp delSp modSp mod setBg setClrOvrMap">
        <pc:chgData name="Emma Louise Davies (1604501)" userId="S::1604501@student.uwtsd.ac.uk::fdca9f82-16b2-40b5-bbe6-c00afd13d9d7" providerId="AD" clId="Web-{BE208B37-90A2-073D-95D1-D30E70CD57A9}" dt="2021-02-12T11:32:49.200" v="288" actId="1076"/>
        <pc:sldMkLst>
          <pc:docMk/>
          <pc:sldMk cId="1445165112" sldId="259"/>
        </pc:sldMkLst>
        <pc:spChg chg="mod">
          <ac:chgData name="Emma Louise Davies (1604501)" userId="S::1604501@student.uwtsd.ac.uk::fdca9f82-16b2-40b5-bbe6-c00afd13d9d7" providerId="AD" clId="Web-{BE208B37-90A2-073D-95D1-D30E70CD57A9}" dt="2021-02-12T11:30:39.820" v="272" actId="20577"/>
          <ac:spMkLst>
            <pc:docMk/>
            <pc:sldMk cId="1445165112" sldId="259"/>
            <ac:spMk id="2" creationId="{16E92F93-00F8-405B-8D9B-537E3AACBC71}"/>
          </ac:spMkLst>
        </pc:spChg>
        <pc:spChg chg="add mod">
          <ac:chgData name="Emma Louise Davies (1604501)" userId="S::1604501@student.uwtsd.ac.uk::fdca9f82-16b2-40b5-bbe6-c00afd13d9d7" providerId="AD" clId="Web-{BE208B37-90A2-073D-95D1-D30E70CD57A9}" dt="2021-02-12T11:32:49.200" v="288" actId="1076"/>
          <ac:spMkLst>
            <pc:docMk/>
            <pc:sldMk cId="1445165112" sldId="259"/>
            <ac:spMk id="3" creationId="{F1A7BCA3-D5DB-4E37-9DAE-8095827D3A0D}"/>
          </ac:spMkLst>
        </pc:spChg>
        <pc:spChg chg="add mod">
          <ac:chgData name="Emma Louise Davies (1604501)" userId="S::1604501@student.uwtsd.ac.uk::fdca9f82-16b2-40b5-bbe6-c00afd13d9d7" providerId="AD" clId="Web-{BE208B37-90A2-073D-95D1-D30E70CD57A9}" dt="2021-02-12T11:31:22.462" v="279" actId="1076"/>
          <ac:spMkLst>
            <pc:docMk/>
            <pc:sldMk cId="1445165112" sldId="259"/>
            <ac:spMk id="4" creationId="{CAE514CE-8C18-44A5-B30C-892692FAC16C}"/>
          </ac:spMkLst>
        </pc:spChg>
        <pc:spChg chg="del mod">
          <ac:chgData name="Emma Louise Davies (1604501)" userId="S::1604501@student.uwtsd.ac.uk::fdca9f82-16b2-40b5-bbe6-c00afd13d9d7" providerId="AD" clId="Web-{BE208B37-90A2-073D-95D1-D30E70CD57A9}" dt="2021-02-12T11:31:48.244" v="285"/>
          <ac:spMkLst>
            <pc:docMk/>
            <pc:sldMk cId="1445165112" sldId="259"/>
            <ac:spMk id="8" creationId="{DCE278AC-1803-4115-8868-D76C0FF6ED0C}"/>
          </ac:spMkLst>
        </pc:spChg>
        <pc:spChg chg="mod">
          <ac:chgData name="Emma Louise Davies (1604501)" userId="S::1604501@student.uwtsd.ac.uk::fdca9f82-16b2-40b5-bbe6-c00afd13d9d7" providerId="AD" clId="Web-{BE208B37-90A2-073D-95D1-D30E70CD57A9}" dt="2021-02-12T11:31:58.229" v="286" actId="1076"/>
          <ac:spMkLst>
            <pc:docMk/>
            <pc:sldMk cId="1445165112" sldId="259"/>
            <ac:spMk id="11" creationId="{BC471176-00A8-4201-A493-93A23AA36D97}"/>
          </ac:spMkLst>
        </pc:spChg>
        <pc:spChg chg="add del">
          <ac:chgData name="Emma Louise Davies (1604501)" userId="S::1604501@student.uwtsd.ac.uk::fdca9f82-16b2-40b5-bbe6-c00afd13d9d7" providerId="AD" clId="Web-{BE208B37-90A2-073D-95D1-D30E70CD57A9}" dt="2021-02-12T11:28:31.658" v="258"/>
          <ac:spMkLst>
            <pc:docMk/>
            <pc:sldMk cId="1445165112" sldId="259"/>
            <ac:spMk id="14" creationId="{E844E128-FF69-4E9F-8327-6B504B3C5AE1}"/>
          </ac:spMkLst>
        </pc:spChg>
        <pc:spChg chg="add del">
          <ac:chgData name="Emma Louise Davies (1604501)" userId="S::1604501@student.uwtsd.ac.uk::fdca9f82-16b2-40b5-bbe6-c00afd13d9d7" providerId="AD" clId="Web-{BE208B37-90A2-073D-95D1-D30E70CD57A9}" dt="2021-02-12T11:28:31.658" v="258"/>
          <ac:spMkLst>
            <pc:docMk/>
            <pc:sldMk cId="1445165112" sldId="259"/>
            <ac:spMk id="21" creationId="{B0E58038-8ACE-4AD9-B404-25C603550D83}"/>
          </ac:spMkLst>
        </pc:spChg>
        <pc:spChg chg="add del">
          <ac:chgData name="Emma Louise Davies (1604501)" userId="S::1604501@student.uwtsd.ac.uk::fdca9f82-16b2-40b5-bbe6-c00afd13d9d7" providerId="AD" clId="Web-{BE208B37-90A2-073D-95D1-D30E70CD57A9}" dt="2021-02-12T11:28:31.658" v="258"/>
          <ac:spMkLst>
            <pc:docMk/>
            <pc:sldMk cId="1445165112" sldId="259"/>
            <ac:spMk id="25" creationId="{82BCDE19-2810-4337-9C49-8589C421767D}"/>
          </ac:spMkLst>
        </pc:spChg>
        <pc:spChg chg="add del">
          <ac:chgData name="Emma Louise Davies (1604501)" userId="S::1604501@student.uwtsd.ac.uk::fdca9f82-16b2-40b5-bbe6-c00afd13d9d7" providerId="AD" clId="Web-{BE208B37-90A2-073D-95D1-D30E70CD57A9}" dt="2021-02-12T11:28:04.126" v="251"/>
          <ac:spMkLst>
            <pc:docMk/>
            <pc:sldMk cId="1445165112" sldId="259"/>
            <ac:spMk id="30" creationId="{39B4056F-1959-4627-A683-77F6C0603FCD}"/>
          </ac:spMkLst>
        </pc:spChg>
        <pc:spChg chg="add del">
          <ac:chgData name="Emma Louise Davies (1604501)" userId="S::1604501@student.uwtsd.ac.uk::fdca9f82-16b2-40b5-bbe6-c00afd13d9d7" providerId="AD" clId="Web-{BE208B37-90A2-073D-95D1-D30E70CD57A9}" dt="2021-02-12T11:28:04.126" v="251"/>
          <ac:spMkLst>
            <pc:docMk/>
            <pc:sldMk cId="1445165112" sldId="259"/>
            <ac:spMk id="32" creationId="{D8D7349B-C9FA-4FCE-A1FF-948F460A3A9A}"/>
          </ac:spMkLst>
        </pc:spChg>
        <pc:picChg chg="add del mod ord">
          <ac:chgData name="Emma Louise Davies (1604501)" userId="S::1604501@student.uwtsd.ac.uk::fdca9f82-16b2-40b5-bbe6-c00afd13d9d7" providerId="AD" clId="Web-{BE208B37-90A2-073D-95D1-D30E70CD57A9}" dt="2021-02-12T11:29:24.160" v="264"/>
          <ac:picMkLst>
            <pc:docMk/>
            <pc:sldMk cId="1445165112" sldId="259"/>
            <ac:picMk id="5" creationId="{431AEFCB-7F66-4CCF-89AA-E186E3873C93}"/>
          </ac:picMkLst>
        </pc:picChg>
        <pc:picChg chg="del">
          <ac:chgData name="Emma Louise Davies (1604501)" userId="S::1604501@student.uwtsd.ac.uk::fdca9f82-16b2-40b5-bbe6-c00afd13d9d7" providerId="AD" clId="Web-{BE208B37-90A2-073D-95D1-D30E70CD57A9}" dt="2021-02-12T11:21:43.718" v="211"/>
          <ac:picMkLst>
            <pc:docMk/>
            <pc:sldMk cId="1445165112" sldId="259"/>
            <ac:picMk id="7" creationId="{69FFA0C5-4796-4347-AEDE-9F9AA9EFBD93}"/>
          </ac:picMkLst>
        </pc:picChg>
        <pc:cxnChg chg="add del">
          <ac:chgData name="Emma Louise Davies (1604501)" userId="S::1604501@student.uwtsd.ac.uk::fdca9f82-16b2-40b5-bbe6-c00afd13d9d7" providerId="AD" clId="Web-{BE208B37-90A2-073D-95D1-D30E70CD57A9}" dt="2021-02-12T11:28:31.658" v="258"/>
          <ac:cxnSpMkLst>
            <pc:docMk/>
            <pc:sldMk cId="1445165112" sldId="259"/>
            <ac:cxnSpMk id="16" creationId="{055CEADF-09EA-423C-8C45-F94AF44D5AF0}"/>
          </ac:cxnSpMkLst>
        </pc:cxnChg>
        <pc:cxnChg chg="add del">
          <ac:chgData name="Emma Louise Davies (1604501)" userId="S::1604501@student.uwtsd.ac.uk::fdca9f82-16b2-40b5-bbe6-c00afd13d9d7" providerId="AD" clId="Web-{BE208B37-90A2-073D-95D1-D30E70CD57A9}" dt="2021-02-12T11:28:31.658" v="258"/>
          <ac:cxnSpMkLst>
            <pc:docMk/>
            <pc:sldMk cId="1445165112" sldId="259"/>
            <ac:cxnSpMk id="23" creationId="{38A34772-9011-42B5-AA63-FD6DEC92EE72}"/>
          </ac:cxnSpMkLst>
        </pc:cxnChg>
        <pc:cxnChg chg="add del">
          <ac:chgData name="Emma Louise Davies (1604501)" userId="S::1604501@student.uwtsd.ac.uk::fdca9f82-16b2-40b5-bbe6-c00afd13d9d7" providerId="AD" clId="Web-{BE208B37-90A2-073D-95D1-D30E70CD57A9}" dt="2021-02-12T11:28:04.126" v="251"/>
          <ac:cxnSpMkLst>
            <pc:docMk/>
            <pc:sldMk cId="1445165112" sldId="259"/>
            <ac:cxnSpMk id="34" creationId="{55646586-8E5D-4A2B-BDA9-01CE28AC89A1}"/>
          </ac:cxnSpMkLst>
        </pc:cxnChg>
      </pc:sldChg>
      <pc:sldChg chg="addSp delSp modSp">
        <pc:chgData name="Emma Louise Davies (1604501)" userId="S::1604501@student.uwtsd.ac.uk::fdca9f82-16b2-40b5-bbe6-c00afd13d9d7" providerId="AD" clId="Web-{BE208B37-90A2-073D-95D1-D30E70CD57A9}" dt="2021-02-12T11:42:55.849" v="347"/>
        <pc:sldMkLst>
          <pc:docMk/>
          <pc:sldMk cId="2846038699" sldId="261"/>
        </pc:sldMkLst>
        <pc:spChg chg="mod">
          <ac:chgData name="Emma Louise Davies (1604501)" userId="S::1604501@student.uwtsd.ac.uk::fdca9f82-16b2-40b5-bbe6-c00afd13d9d7" providerId="AD" clId="Web-{BE208B37-90A2-073D-95D1-D30E70CD57A9}" dt="2021-02-12T10:37:58.358" v="4" actId="20577"/>
          <ac:spMkLst>
            <pc:docMk/>
            <pc:sldMk cId="2846038699" sldId="261"/>
            <ac:spMk id="4" creationId="{C6F554CC-A924-4709-8974-9A9FD15BCA56}"/>
          </ac:spMkLst>
        </pc:spChg>
        <pc:spChg chg="mod">
          <ac:chgData name="Emma Louise Davies (1604501)" userId="S::1604501@student.uwtsd.ac.uk::fdca9f82-16b2-40b5-bbe6-c00afd13d9d7" providerId="AD" clId="Web-{BE208B37-90A2-073D-95D1-D30E70CD57A9}" dt="2021-02-12T10:38:39.969" v="9" actId="20577"/>
          <ac:spMkLst>
            <pc:docMk/>
            <pc:sldMk cId="2846038699" sldId="261"/>
            <ac:spMk id="6" creationId="{1D8C1A39-3AA8-4DD5-A0AF-E1984A3AF4EF}"/>
          </ac:spMkLst>
        </pc:spChg>
        <pc:spChg chg="add del mod">
          <ac:chgData name="Emma Louise Davies (1604501)" userId="S::1604501@student.uwtsd.ac.uk::fdca9f82-16b2-40b5-bbe6-c00afd13d9d7" providerId="AD" clId="Web-{BE208B37-90A2-073D-95D1-D30E70CD57A9}" dt="2021-02-12T11:42:47.114" v="343" actId="20577"/>
          <ac:spMkLst>
            <pc:docMk/>
            <pc:sldMk cId="2846038699" sldId="261"/>
            <ac:spMk id="12" creationId="{DB725FE5-594D-49F8-BC0B-26923D8786E7}"/>
          </ac:spMkLst>
        </pc:spChg>
        <pc:picChg chg="add del mod">
          <ac:chgData name="Emma Louise Davies (1604501)" userId="S::1604501@student.uwtsd.ac.uk::fdca9f82-16b2-40b5-bbe6-c00afd13d9d7" providerId="AD" clId="Web-{BE208B37-90A2-073D-95D1-D30E70CD57A9}" dt="2021-02-12T11:42:54.255" v="346"/>
          <ac:picMkLst>
            <pc:docMk/>
            <pc:sldMk cId="2846038699" sldId="261"/>
            <ac:picMk id="7" creationId="{4CE29FA7-A073-4E9A-91F1-80975BB83A3D}"/>
          </ac:picMkLst>
        </pc:picChg>
        <pc:picChg chg="add del mod">
          <ac:chgData name="Emma Louise Davies (1604501)" userId="S::1604501@student.uwtsd.ac.uk::fdca9f82-16b2-40b5-bbe6-c00afd13d9d7" providerId="AD" clId="Web-{BE208B37-90A2-073D-95D1-D30E70CD57A9}" dt="2021-02-12T11:42:43.474" v="338"/>
          <ac:picMkLst>
            <pc:docMk/>
            <pc:sldMk cId="2846038699" sldId="261"/>
            <ac:picMk id="8" creationId="{899945AB-4586-49AD-83D1-FB9C737A9C7D}"/>
          </ac:picMkLst>
        </pc:picChg>
        <pc:picChg chg="add del">
          <ac:chgData name="Emma Louise Davies (1604501)" userId="S::1604501@student.uwtsd.ac.uk::fdca9f82-16b2-40b5-bbe6-c00afd13d9d7" providerId="AD" clId="Web-{BE208B37-90A2-073D-95D1-D30E70CD57A9}" dt="2021-02-12T11:42:55.849" v="347"/>
          <ac:picMkLst>
            <pc:docMk/>
            <pc:sldMk cId="2846038699" sldId="261"/>
            <ac:picMk id="11" creationId="{C7EAE891-65E0-41C4-AE75-E0BEF4089562}"/>
          </ac:picMkLst>
        </pc:picChg>
      </pc:sldChg>
      <pc:sldChg chg="addSp delSp modSp mod setBg setClrOvrMap">
        <pc:chgData name="Emma Louise Davies (1604501)" userId="S::1604501@student.uwtsd.ac.uk::fdca9f82-16b2-40b5-bbe6-c00afd13d9d7" providerId="AD" clId="Web-{BE208B37-90A2-073D-95D1-D30E70CD57A9}" dt="2021-02-12T11:43:30.179" v="349" actId="1076"/>
        <pc:sldMkLst>
          <pc:docMk/>
          <pc:sldMk cId="225248243" sldId="262"/>
        </pc:sldMkLst>
        <pc:spChg chg="del mod ord">
          <ac:chgData name="Emma Louise Davies (1604501)" userId="S::1604501@student.uwtsd.ac.uk::fdca9f82-16b2-40b5-bbe6-c00afd13d9d7" providerId="AD" clId="Web-{BE208B37-90A2-073D-95D1-D30E70CD57A9}" dt="2021-02-12T11:37:48.587" v="304"/>
          <ac:spMkLst>
            <pc:docMk/>
            <pc:sldMk cId="225248243" sldId="262"/>
            <ac:spMk id="4" creationId="{5237F34F-A3D1-4A27-8229-4EFCA8DA38D0}"/>
          </ac:spMkLst>
        </pc:spChg>
        <pc:spChg chg="add mod">
          <ac:chgData name="Emma Louise Davies (1604501)" userId="S::1604501@student.uwtsd.ac.uk::fdca9f82-16b2-40b5-bbe6-c00afd13d9d7" providerId="AD" clId="Web-{BE208B37-90A2-073D-95D1-D30E70CD57A9}" dt="2021-02-12T11:43:01.802" v="348" actId="14100"/>
          <ac:spMkLst>
            <pc:docMk/>
            <pc:sldMk cId="225248243" sldId="262"/>
            <ac:spMk id="6" creationId="{A3C6EAAC-0F4E-497F-A23C-6986760F4B51}"/>
          </ac:spMkLst>
        </pc:spChg>
        <pc:spChg chg="add del">
          <ac:chgData name="Emma Louise Davies (1604501)" userId="S::1604501@student.uwtsd.ac.uk::fdca9f82-16b2-40b5-bbe6-c00afd13d9d7" providerId="AD" clId="Web-{BE208B37-90A2-073D-95D1-D30E70CD57A9}" dt="2021-02-12T11:37:12.148" v="301"/>
          <ac:spMkLst>
            <pc:docMk/>
            <pc:sldMk cId="225248243" sldId="262"/>
            <ac:spMk id="15" creationId="{25ED69BC-66D4-439D-9739-69DA08317B18}"/>
          </ac:spMkLst>
        </pc:spChg>
        <pc:spChg chg="add del">
          <ac:chgData name="Emma Louise Davies (1604501)" userId="S::1604501@student.uwtsd.ac.uk::fdca9f82-16b2-40b5-bbe6-c00afd13d9d7" providerId="AD" clId="Web-{BE208B37-90A2-073D-95D1-D30E70CD57A9}" dt="2021-02-12T11:37:12.148" v="301"/>
          <ac:spMkLst>
            <pc:docMk/>
            <pc:sldMk cId="225248243" sldId="262"/>
            <ac:spMk id="17" creationId="{9D7312F7-2B85-4A98-BE37-BB99514D3508}"/>
          </ac:spMkLst>
        </pc:spChg>
        <pc:spChg chg="add del">
          <ac:chgData name="Emma Louise Davies (1604501)" userId="S::1604501@student.uwtsd.ac.uk::fdca9f82-16b2-40b5-bbe6-c00afd13d9d7" providerId="AD" clId="Web-{BE208B37-90A2-073D-95D1-D30E70CD57A9}" dt="2021-02-12T11:36:11.739" v="296"/>
          <ac:spMkLst>
            <pc:docMk/>
            <pc:sldMk cId="225248243" sldId="262"/>
            <ac:spMk id="19" creationId="{416A0E3C-60E6-4F39-BC55-5F7C224E1F7C}"/>
          </ac:spMkLst>
        </pc:spChg>
        <pc:spChg chg="add del">
          <ac:chgData name="Emma Louise Davies (1604501)" userId="S::1604501@student.uwtsd.ac.uk::fdca9f82-16b2-40b5-bbe6-c00afd13d9d7" providerId="AD" clId="Web-{BE208B37-90A2-073D-95D1-D30E70CD57A9}" dt="2021-02-12T11:36:11.739" v="296"/>
          <ac:spMkLst>
            <pc:docMk/>
            <pc:sldMk cId="225248243" sldId="262"/>
            <ac:spMk id="21" creationId="{0AB6E427-3F73-4C06-A5D5-AE52C3883B50}"/>
          </ac:spMkLst>
        </pc:spChg>
        <pc:spChg chg="add del">
          <ac:chgData name="Emma Louise Davies (1604501)" userId="S::1604501@student.uwtsd.ac.uk::fdca9f82-16b2-40b5-bbe6-c00afd13d9d7" providerId="AD" clId="Web-{BE208B37-90A2-073D-95D1-D30E70CD57A9}" dt="2021-02-12T11:34:40.204" v="290"/>
          <ac:spMkLst>
            <pc:docMk/>
            <pc:sldMk cId="225248243" sldId="262"/>
            <ac:spMk id="22" creationId="{416A0E3C-60E6-4F39-BC55-5F7C224E1F7C}"/>
          </ac:spMkLst>
        </pc:spChg>
        <pc:spChg chg="add del">
          <ac:chgData name="Emma Louise Davies (1604501)" userId="S::1604501@student.uwtsd.ac.uk::fdca9f82-16b2-40b5-bbe6-c00afd13d9d7" providerId="AD" clId="Web-{BE208B37-90A2-073D-95D1-D30E70CD57A9}" dt="2021-02-12T11:36:11.739" v="296"/>
          <ac:spMkLst>
            <pc:docMk/>
            <pc:sldMk cId="225248243" sldId="262"/>
            <ac:spMk id="23" creationId="{D8C9BDAA-0390-4B39-9B5C-BC95E5120DA4}"/>
          </ac:spMkLst>
        </pc:spChg>
        <pc:spChg chg="add del">
          <ac:chgData name="Emma Louise Davies (1604501)" userId="S::1604501@student.uwtsd.ac.uk::fdca9f82-16b2-40b5-bbe6-c00afd13d9d7" providerId="AD" clId="Web-{BE208B37-90A2-073D-95D1-D30E70CD57A9}" dt="2021-02-12T11:34:40.204" v="290"/>
          <ac:spMkLst>
            <pc:docMk/>
            <pc:sldMk cId="225248243" sldId="262"/>
            <ac:spMk id="26" creationId="{873ECEC8-0F24-45B8-950F-35FC94BCEAC8}"/>
          </ac:spMkLst>
        </pc:spChg>
        <pc:spChg chg="add del">
          <ac:chgData name="Emma Louise Davies (1604501)" userId="S::1604501@student.uwtsd.ac.uk::fdca9f82-16b2-40b5-bbe6-c00afd13d9d7" providerId="AD" clId="Web-{BE208B37-90A2-073D-95D1-D30E70CD57A9}" dt="2021-02-12T11:37:51.415" v="305"/>
          <ac:spMkLst>
            <pc:docMk/>
            <pc:sldMk cId="225248243" sldId="262"/>
            <ac:spMk id="27" creationId="{416A0E3C-60E6-4F39-BC55-5F7C224E1F7C}"/>
          </ac:spMkLst>
        </pc:spChg>
        <pc:spChg chg="add del">
          <ac:chgData name="Emma Louise Davies (1604501)" userId="S::1604501@student.uwtsd.ac.uk::fdca9f82-16b2-40b5-bbe6-c00afd13d9d7" providerId="AD" clId="Web-{BE208B37-90A2-073D-95D1-D30E70CD57A9}" dt="2021-02-12T11:34:40.204" v="290"/>
          <ac:spMkLst>
            <pc:docMk/>
            <pc:sldMk cId="225248243" sldId="262"/>
            <ac:spMk id="30" creationId="{8B53612E-ADB2-4457-9688-89506397AF28}"/>
          </ac:spMkLst>
        </pc:spChg>
        <pc:spChg chg="add del">
          <ac:chgData name="Emma Louise Davies (1604501)" userId="S::1604501@student.uwtsd.ac.uk::fdca9f82-16b2-40b5-bbe6-c00afd13d9d7" providerId="AD" clId="Web-{BE208B37-90A2-073D-95D1-D30E70CD57A9}" dt="2021-02-12T11:37:51.415" v="305"/>
          <ac:spMkLst>
            <pc:docMk/>
            <pc:sldMk cId="225248243" sldId="262"/>
            <ac:spMk id="31" creationId="{990D0034-F768-41E7-85D4-F38C4DE85770}"/>
          </ac:spMkLst>
        </pc:spChg>
        <pc:spChg chg="add del">
          <ac:chgData name="Emma Louise Davies (1604501)" userId="S::1604501@student.uwtsd.ac.uk::fdca9f82-16b2-40b5-bbe6-c00afd13d9d7" providerId="AD" clId="Web-{BE208B37-90A2-073D-95D1-D30E70CD57A9}" dt="2021-02-12T11:37:51.415" v="305"/>
          <ac:spMkLst>
            <pc:docMk/>
            <pc:sldMk cId="225248243" sldId="262"/>
            <ac:spMk id="32" creationId="{1FE461C7-FF45-427F-83D7-18DFBD48188D}"/>
          </ac:spMkLst>
        </pc:spChg>
        <pc:spChg chg="add del">
          <ac:chgData name="Emma Louise Davies (1604501)" userId="S::1604501@student.uwtsd.ac.uk::fdca9f82-16b2-40b5-bbe6-c00afd13d9d7" providerId="AD" clId="Web-{BE208B37-90A2-073D-95D1-D30E70CD57A9}" dt="2021-02-12T11:37:51.415" v="305"/>
          <ac:spMkLst>
            <pc:docMk/>
            <pc:sldMk cId="225248243" sldId="262"/>
            <ac:spMk id="33" creationId="{95B38FD6-641F-41BF-B466-C1C6366420F0}"/>
          </ac:spMkLst>
        </pc:spChg>
        <pc:picChg chg="add del mod">
          <ac:chgData name="Emma Louise Davies (1604501)" userId="S::1604501@student.uwtsd.ac.uk::fdca9f82-16b2-40b5-bbe6-c00afd13d9d7" providerId="AD" clId="Web-{BE208B37-90A2-073D-95D1-D30E70CD57A9}" dt="2021-02-12T11:36:24.505" v="299"/>
          <ac:picMkLst>
            <pc:docMk/>
            <pc:sldMk cId="225248243" sldId="262"/>
            <ac:picMk id="2" creationId="{A8F87A75-C319-46CC-A8A7-7E0785902720}"/>
          </ac:picMkLst>
        </pc:picChg>
        <pc:picChg chg="del mod">
          <ac:chgData name="Emma Louise Davies (1604501)" userId="S::1604501@student.uwtsd.ac.uk::fdca9f82-16b2-40b5-bbe6-c00afd13d9d7" providerId="AD" clId="Web-{BE208B37-90A2-073D-95D1-D30E70CD57A9}" dt="2021-02-12T11:34:53.017" v="293"/>
          <ac:picMkLst>
            <pc:docMk/>
            <pc:sldMk cId="225248243" sldId="262"/>
            <ac:picMk id="3" creationId="{524D209F-DC90-4080-A656-D09DD118C7BA}"/>
          </ac:picMkLst>
        </pc:picChg>
        <pc:picChg chg="add mod">
          <ac:chgData name="Emma Louise Davies (1604501)" userId="S::1604501@student.uwtsd.ac.uk::fdca9f82-16b2-40b5-bbe6-c00afd13d9d7" providerId="AD" clId="Web-{BE208B37-90A2-073D-95D1-D30E70CD57A9}" dt="2021-02-12T11:43:30.179" v="349" actId="1076"/>
          <ac:picMkLst>
            <pc:docMk/>
            <pc:sldMk cId="225248243" sldId="262"/>
            <ac:picMk id="5" creationId="{2B4964EB-DCDE-46AB-8A19-EA0888781BB7}"/>
          </ac:picMkLst>
        </pc:picChg>
        <pc:cxnChg chg="add del">
          <ac:chgData name="Emma Louise Davies (1604501)" userId="S::1604501@student.uwtsd.ac.uk::fdca9f82-16b2-40b5-bbe6-c00afd13d9d7" providerId="AD" clId="Web-{BE208B37-90A2-073D-95D1-D30E70CD57A9}" dt="2021-02-12T11:36:11.739" v="296"/>
          <ac:cxnSpMkLst>
            <pc:docMk/>
            <pc:sldMk cId="225248243" sldId="262"/>
            <ac:cxnSpMk id="20" creationId="{C5025DAC-8B93-4160-B017-3A274A5828C0}"/>
          </ac:cxnSpMkLst>
        </pc:cxnChg>
        <pc:cxnChg chg="add del">
          <ac:chgData name="Emma Louise Davies (1604501)" userId="S::1604501@student.uwtsd.ac.uk::fdca9f82-16b2-40b5-bbe6-c00afd13d9d7" providerId="AD" clId="Web-{BE208B37-90A2-073D-95D1-D30E70CD57A9}" dt="2021-02-12T11:34:40.204" v="290"/>
          <ac:cxnSpMkLst>
            <pc:docMk/>
            <pc:sldMk cId="225248243" sldId="262"/>
            <ac:cxnSpMk id="24" creationId="{C5025DAC-8B93-4160-B017-3A274A5828C0}"/>
          </ac:cxnSpMkLst>
        </pc:cxnChg>
        <pc:cxnChg chg="add del">
          <ac:chgData name="Emma Louise Davies (1604501)" userId="S::1604501@student.uwtsd.ac.uk::fdca9f82-16b2-40b5-bbe6-c00afd13d9d7" providerId="AD" clId="Web-{BE208B37-90A2-073D-95D1-D30E70CD57A9}" dt="2021-02-12T11:36:11.739" v="296"/>
          <ac:cxnSpMkLst>
            <pc:docMk/>
            <pc:sldMk cId="225248243" sldId="262"/>
            <ac:cxnSpMk id="25" creationId="{E04A321A-A039-4720-87B4-66A4210E0D57}"/>
          </ac:cxnSpMkLst>
        </pc:cxnChg>
        <pc:cxnChg chg="add del">
          <ac:chgData name="Emma Louise Davies (1604501)" userId="S::1604501@student.uwtsd.ac.uk::fdca9f82-16b2-40b5-bbe6-c00afd13d9d7" providerId="AD" clId="Web-{BE208B37-90A2-073D-95D1-D30E70CD57A9}" dt="2021-02-12T11:34:40.204" v="290"/>
          <ac:cxnSpMkLst>
            <pc:docMk/>
            <pc:sldMk cId="225248243" sldId="262"/>
            <ac:cxnSpMk id="28" creationId="{89EB8C68-FF1B-4849-867B-32D29B19F102}"/>
          </ac:cxnSpMkLst>
        </pc:cxnChg>
        <pc:cxnChg chg="add del">
          <ac:chgData name="Emma Louise Davies (1604501)" userId="S::1604501@student.uwtsd.ac.uk::fdca9f82-16b2-40b5-bbe6-c00afd13d9d7" providerId="AD" clId="Web-{BE208B37-90A2-073D-95D1-D30E70CD57A9}" dt="2021-02-12T11:37:51.415" v="305"/>
          <ac:cxnSpMkLst>
            <pc:docMk/>
            <pc:sldMk cId="225248243" sldId="262"/>
            <ac:cxnSpMk id="29" creationId="{C5025DAC-8B93-4160-B017-3A274A5828C0}"/>
          </ac:cxnSpMkLst>
        </pc:cxnChg>
        <pc:cxnChg chg="add del">
          <ac:chgData name="Emma Louise Davies (1604501)" userId="S::1604501@student.uwtsd.ac.uk::fdca9f82-16b2-40b5-bbe6-c00afd13d9d7" providerId="AD" clId="Web-{BE208B37-90A2-073D-95D1-D30E70CD57A9}" dt="2021-02-12T11:37:51.415" v="305"/>
          <ac:cxnSpMkLst>
            <pc:docMk/>
            <pc:sldMk cId="225248243" sldId="262"/>
            <ac:cxnSpMk id="34" creationId="{6BF9119E-766E-4526-AAE5-639F577C0493}"/>
          </ac:cxnSpMkLst>
        </pc:cxnChg>
      </pc:sldChg>
      <pc:sldChg chg="modSp">
        <pc:chgData name="Emma Louise Davies (1604501)" userId="S::1604501@student.uwtsd.ac.uk::fdca9f82-16b2-40b5-bbe6-c00afd13d9d7" providerId="AD" clId="Web-{BE208B37-90A2-073D-95D1-D30E70CD57A9}" dt="2021-02-12T11:43:51.179" v="350" actId="20577"/>
        <pc:sldMkLst>
          <pc:docMk/>
          <pc:sldMk cId="4161579435" sldId="264"/>
        </pc:sldMkLst>
        <pc:spChg chg="mod">
          <ac:chgData name="Emma Louise Davies (1604501)" userId="S::1604501@student.uwtsd.ac.uk::fdca9f82-16b2-40b5-bbe6-c00afd13d9d7" providerId="AD" clId="Web-{BE208B37-90A2-073D-95D1-D30E70CD57A9}" dt="2021-02-12T11:43:51.179" v="350" actId="20577"/>
          <ac:spMkLst>
            <pc:docMk/>
            <pc:sldMk cId="4161579435" sldId="264"/>
            <ac:spMk id="4" creationId="{E766C994-68A2-4229-92E7-0DBCD29E5A16}"/>
          </ac:spMkLst>
        </pc:spChg>
      </pc:sldChg>
      <pc:sldChg chg="addSp delSp modSp mod setBg">
        <pc:chgData name="Emma Louise Davies (1604501)" userId="S::1604501@student.uwtsd.ac.uk::fdca9f82-16b2-40b5-bbe6-c00afd13d9d7" providerId="AD" clId="Web-{BE208B37-90A2-073D-95D1-D30E70CD57A9}" dt="2021-02-12T11:53:00.373" v="408" actId="1076"/>
        <pc:sldMkLst>
          <pc:docMk/>
          <pc:sldMk cId="4167934830" sldId="265"/>
        </pc:sldMkLst>
        <pc:spChg chg="mod">
          <ac:chgData name="Emma Louise Davies (1604501)" userId="S::1604501@student.uwtsd.ac.uk::fdca9f82-16b2-40b5-bbe6-c00afd13d9d7" providerId="AD" clId="Web-{BE208B37-90A2-073D-95D1-D30E70CD57A9}" dt="2021-02-12T11:46:49.233" v="373"/>
          <ac:spMkLst>
            <pc:docMk/>
            <pc:sldMk cId="4167934830" sldId="265"/>
            <ac:spMk id="2" creationId="{BD65C25D-0F32-4291-89C6-4C8C1493F23A}"/>
          </ac:spMkLst>
        </pc:spChg>
        <pc:spChg chg="add mod">
          <ac:chgData name="Emma Louise Davies (1604501)" userId="S::1604501@student.uwtsd.ac.uk::fdca9f82-16b2-40b5-bbe6-c00afd13d9d7" providerId="AD" clId="Web-{BE208B37-90A2-073D-95D1-D30E70CD57A9}" dt="2021-02-12T11:49:48.725" v="393" actId="1076"/>
          <ac:spMkLst>
            <pc:docMk/>
            <pc:sldMk cId="4167934830" sldId="265"/>
            <ac:spMk id="6" creationId="{75EB4EAB-1C48-4AF3-B280-61A7DF961898}"/>
          </ac:spMkLst>
        </pc:spChg>
        <pc:spChg chg="add mod">
          <ac:chgData name="Emma Louise Davies (1604501)" userId="S::1604501@student.uwtsd.ac.uk::fdca9f82-16b2-40b5-bbe6-c00afd13d9d7" providerId="AD" clId="Web-{BE208B37-90A2-073D-95D1-D30E70CD57A9}" dt="2021-02-12T11:48:43.207" v="387" actId="1076"/>
          <ac:spMkLst>
            <pc:docMk/>
            <pc:sldMk cId="4167934830" sldId="265"/>
            <ac:spMk id="7" creationId="{96822251-86DB-43CC-83C2-F94D5DEAD6EE}"/>
          </ac:spMkLst>
        </pc:spChg>
        <pc:spChg chg="add">
          <ac:chgData name="Emma Louise Davies (1604501)" userId="S::1604501@student.uwtsd.ac.uk::fdca9f82-16b2-40b5-bbe6-c00afd13d9d7" providerId="AD" clId="Web-{BE208B37-90A2-073D-95D1-D30E70CD57A9}" dt="2021-02-12T11:46:49.233" v="373"/>
          <ac:spMkLst>
            <pc:docMk/>
            <pc:sldMk cId="4167934830" sldId="265"/>
            <ac:spMk id="18" creationId="{39E3965E-AC41-4711-9D10-E25ABB132D86}"/>
          </ac:spMkLst>
        </pc:spChg>
        <pc:spChg chg="add mod">
          <ac:chgData name="Emma Louise Davies (1604501)" userId="S::1604501@student.uwtsd.ac.uk::fdca9f82-16b2-40b5-bbe6-c00afd13d9d7" providerId="AD" clId="Web-{BE208B37-90A2-073D-95D1-D30E70CD57A9}" dt="2021-02-12T11:50:51.353" v="400" actId="1076"/>
          <ac:spMkLst>
            <pc:docMk/>
            <pc:sldMk cId="4167934830" sldId="265"/>
            <ac:spMk id="20" creationId="{CFE1F207-0CE2-4552-AB25-4D3DB4298336}"/>
          </ac:spMkLst>
        </pc:spChg>
        <pc:spChg chg="add">
          <ac:chgData name="Emma Louise Davies (1604501)" userId="S::1604501@student.uwtsd.ac.uk::fdca9f82-16b2-40b5-bbe6-c00afd13d9d7" providerId="AD" clId="Web-{BE208B37-90A2-073D-95D1-D30E70CD57A9}" dt="2021-02-12T11:46:49.233" v="373"/>
          <ac:spMkLst>
            <pc:docMk/>
            <pc:sldMk cId="4167934830" sldId="265"/>
            <ac:spMk id="21" creationId="{864368D9-CFA5-4FA5-9827-E85ABB06AE0A}"/>
          </ac:spMkLst>
        </pc:spChg>
        <pc:spChg chg="add mod">
          <ac:chgData name="Emma Louise Davies (1604501)" userId="S::1604501@student.uwtsd.ac.uk::fdca9f82-16b2-40b5-bbe6-c00afd13d9d7" providerId="AD" clId="Web-{BE208B37-90A2-073D-95D1-D30E70CD57A9}" dt="2021-02-12T11:53:00.373" v="408" actId="1076"/>
          <ac:spMkLst>
            <pc:docMk/>
            <pc:sldMk cId="4167934830" sldId="265"/>
            <ac:spMk id="22" creationId="{BAE089EB-8FEC-44C5-9805-B34D4726F6E0}"/>
          </ac:spMkLst>
        </pc:spChg>
        <pc:spChg chg="add">
          <ac:chgData name="Emma Louise Davies (1604501)" userId="S::1604501@student.uwtsd.ac.uk::fdca9f82-16b2-40b5-bbe6-c00afd13d9d7" providerId="AD" clId="Web-{BE208B37-90A2-073D-95D1-D30E70CD57A9}" dt="2021-02-12T11:46:49.233" v="373"/>
          <ac:spMkLst>
            <pc:docMk/>
            <pc:sldMk cId="4167934830" sldId="265"/>
            <ac:spMk id="23" creationId="{E8350641-A3AB-4935-B5AC-0EFDA33CC586}"/>
          </ac:spMkLst>
        </pc:spChg>
        <pc:spChg chg="add">
          <ac:chgData name="Emma Louise Davies (1604501)" userId="S::1604501@student.uwtsd.ac.uk::fdca9f82-16b2-40b5-bbe6-c00afd13d9d7" providerId="AD" clId="Web-{BE208B37-90A2-073D-95D1-D30E70CD57A9}" dt="2021-02-12T11:46:49.233" v="373"/>
          <ac:spMkLst>
            <pc:docMk/>
            <pc:sldMk cId="4167934830" sldId="265"/>
            <ac:spMk id="25" creationId="{7BB160A6-D066-4784-8F8D-82317C56CA87}"/>
          </ac:spMkLst>
        </pc:spChg>
        <pc:spChg chg="add">
          <ac:chgData name="Emma Louise Davies (1604501)" userId="S::1604501@student.uwtsd.ac.uk::fdca9f82-16b2-40b5-bbe6-c00afd13d9d7" providerId="AD" clId="Web-{BE208B37-90A2-073D-95D1-D30E70CD57A9}" dt="2021-02-12T11:46:49.233" v="373"/>
          <ac:spMkLst>
            <pc:docMk/>
            <pc:sldMk cId="4167934830" sldId="265"/>
            <ac:spMk id="27" creationId="{608DCF33-68FE-41F6-8FE6-5D78CD672FEC}"/>
          </ac:spMkLst>
        </pc:spChg>
        <pc:spChg chg="add">
          <ac:chgData name="Emma Louise Davies (1604501)" userId="S::1604501@student.uwtsd.ac.uk::fdca9f82-16b2-40b5-bbe6-c00afd13d9d7" providerId="AD" clId="Web-{BE208B37-90A2-073D-95D1-D30E70CD57A9}" dt="2021-02-12T11:46:49.233" v="373"/>
          <ac:spMkLst>
            <pc:docMk/>
            <pc:sldMk cId="4167934830" sldId="265"/>
            <ac:spMk id="29" creationId="{9A138FA2-E3B7-4628-A42E-E12124B2CC4B}"/>
          </ac:spMkLst>
        </pc:spChg>
        <pc:spChg chg="add">
          <ac:chgData name="Emma Louise Davies (1604501)" userId="S::1604501@student.uwtsd.ac.uk::fdca9f82-16b2-40b5-bbe6-c00afd13d9d7" providerId="AD" clId="Web-{BE208B37-90A2-073D-95D1-D30E70CD57A9}" dt="2021-02-12T11:46:49.233" v="373"/>
          <ac:spMkLst>
            <pc:docMk/>
            <pc:sldMk cId="4167934830" sldId="265"/>
            <ac:spMk id="31" creationId="{B4497DB8-50D5-463A-A082-4502A2D31507}"/>
          </ac:spMkLst>
        </pc:spChg>
        <pc:picChg chg="del">
          <ac:chgData name="Emma Louise Davies (1604501)" userId="S::1604501@student.uwtsd.ac.uk::fdca9f82-16b2-40b5-bbe6-c00afd13d9d7" providerId="AD" clId="Web-{BE208B37-90A2-073D-95D1-D30E70CD57A9}" dt="2021-02-12T11:45:29.402" v="367"/>
          <ac:picMkLst>
            <pc:docMk/>
            <pc:sldMk cId="4167934830" sldId="265"/>
            <ac:picMk id="3" creationId="{D977CA20-814F-4ABD-9BA1-19E0D4726952}"/>
          </ac:picMkLst>
        </pc:picChg>
        <pc:picChg chg="add mod">
          <ac:chgData name="Emma Louise Davies (1604501)" userId="S::1604501@student.uwtsd.ac.uk::fdca9f82-16b2-40b5-bbe6-c00afd13d9d7" providerId="AD" clId="Web-{BE208B37-90A2-073D-95D1-D30E70CD57A9}" dt="2021-02-12T11:46:49.233" v="373"/>
          <ac:picMkLst>
            <pc:docMk/>
            <pc:sldMk cId="4167934830" sldId="265"/>
            <ac:picMk id="4" creationId="{A4276133-5B18-47C7-8159-DA10A3DDC233}"/>
          </ac:picMkLst>
        </pc:picChg>
        <pc:picChg chg="del">
          <ac:chgData name="Emma Louise Davies (1604501)" userId="S::1604501@student.uwtsd.ac.uk::fdca9f82-16b2-40b5-bbe6-c00afd13d9d7" providerId="AD" clId="Web-{BE208B37-90A2-073D-95D1-D30E70CD57A9}" dt="2021-02-12T11:45:31.793" v="368"/>
          <ac:picMkLst>
            <pc:docMk/>
            <pc:sldMk cId="4167934830" sldId="265"/>
            <ac:picMk id="5" creationId="{6B7796DE-E2AB-4821-B0B5-78D7772D3189}"/>
          </ac:picMkLst>
        </pc:picChg>
        <pc:picChg chg="mod ord">
          <ac:chgData name="Emma Louise Davies (1604501)" userId="S::1604501@student.uwtsd.ac.uk::fdca9f82-16b2-40b5-bbe6-c00afd13d9d7" providerId="AD" clId="Web-{BE208B37-90A2-073D-95D1-D30E70CD57A9}" dt="2021-02-12T11:46:49.233" v="373"/>
          <ac:picMkLst>
            <pc:docMk/>
            <pc:sldMk cId="4167934830" sldId="265"/>
            <ac:picMk id="8" creationId="{C0F3DCE5-982F-4148-ACD3-DF329BFF97A3}"/>
          </ac:picMkLst>
        </pc:picChg>
        <pc:picChg chg="mod ord">
          <ac:chgData name="Emma Louise Davies (1604501)" userId="S::1604501@student.uwtsd.ac.uk::fdca9f82-16b2-40b5-bbe6-c00afd13d9d7" providerId="AD" clId="Web-{BE208B37-90A2-073D-95D1-D30E70CD57A9}" dt="2021-02-12T11:46:49.233" v="373"/>
          <ac:picMkLst>
            <pc:docMk/>
            <pc:sldMk cId="4167934830" sldId="265"/>
            <ac:picMk id="9" creationId="{016FAC2F-BE44-48FA-ABCD-99273DE4066E}"/>
          </ac:picMkLst>
        </pc:picChg>
        <pc:picChg chg="del">
          <ac:chgData name="Emma Louise Davies (1604501)" userId="S::1604501@student.uwtsd.ac.uk::fdca9f82-16b2-40b5-bbe6-c00afd13d9d7" providerId="AD" clId="Web-{BE208B37-90A2-073D-95D1-D30E70CD57A9}" dt="2021-02-12T11:45:16.323" v="362"/>
          <ac:picMkLst>
            <pc:docMk/>
            <pc:sldMk cId="4167934830" sldId="265"/>
            <ac:picMk id="10" creationId="{EA061C54-2AD6-4911-A863-11D76FC68F6D}"/>
          </ac:picMkLst>
        </pc:picChg>
        <pc:picChg chg="del">
          <ac:chgData name="Emma Louise Davies (1604501)" userId="S::1604501@student.uwtsd.ac.uk::fdca9f82-16b2-40b5-bbe6-c00afd13d9d7" providerId="AD" clId="Web-{BE208B37-90A2-073D-95D1-D30E70CD57A9}" dt="2021-02-12T11:45:14.089" v="361"/>
          <ac:picMkLst>
            <pc:docMk/>
            <pc:sldMk cId="4167934830" sldId="265"/>
            <ac:picMk id="11" creationId="{77652D47-60CF-4D3F-9004-BB7C290914C2}"/>
          </ac:picMkLst>
        </pc:picChg>
        <pc:picChg chg="mod ord">
          <ac:chgData name="Emma Louise Davies (1604501)" userId="S::1604501@student.uwtsd.ac.uk::fdca9f82-16b2-40b5-bbe6-c00afd13d9d7" providerId="AD" clId="Web-{BE208B37-90A2-073D-95D1-D30E70CD57A9}" dt="2021-02-12T11:46:49.233" v="373"/>
          <ac:picMkLst>
            <pc:docMk/>
            <pc:sldMk cId="4167934830" sldId="265"/>
            <ac:picMk id="12" creationId="{1FF20707-02F2-4A8E-BFA7-5D14E6EF4B0F}"/>
          </ac:picMkLst>
        </pc:picChg>
        <pc:picChg chg="del mod">
          <ac:chgData name="Emma Louise Davies (1604501)" userId="S::1604501@student.uwtsd.ac.uk::fdca9f82-16b2-40b5-bbe6-c00afd13d9d7" providerId="AD" clId="Web-{BE208B37-90A2-073D-95D1-D30E70CD57A9}" dt="2021-02-12T11:45:04.276" v="358"/>
          <ac:picMkLst>
            <pc:docMk/>
            <pc:sldMk cId="4167934830" sldId="265"/>
            <ac:picMk id="13" creationId="{68850082-C6AB-4C7E-887D-D5C8479EE2DB}"/>
          </ac:picMkLst>
        </pc:picChg>
        <pc:picChg chg="del">
          <ac:chgData name="Emma Louise Davies (1604501)" userId="S::1604501@student.uwtsd.ac.uk::fdca9f82-16b2-40b5-bbe6-c00afd13d9d7" providerId="AD" clId="Web-{BE208B37-90A2-073D-95D1-D30E70CD57A9}" dt="2021-02-12T11:44:26.884" v="351"/>
          <ac:picMkLst>
            <pc:docMk/>
            <pc:sldMk cId="4167934830" sldId="265"/>
            <ac:picMk id="14" creationId="{78BC566C-2C14-43B1-974C-D8EC72918FC1}"/>
          </ac:picMkLst>
        </pc:picChg>
        <pc:picChg chg="del">
          <ac:chgData name="Emma Louise Davies (1604501)" userId="S::1604501@student.uwtsd.ac.uk::fdca9f82-16b2-40b5-bbe6-c00afd13d9d7" providerId="AD" clId="Web-{BE208B37-90A2-073D-95D1-D30E70CD57A9}" dt="2021-02-12T11:44:28.134" v="352"/>
          <ac:picMkLst>
            <pc:docMk/>
            <pc:sldMk cId="4167934830" sldId="265"/>
            <ac:picMk id="15" creationId="{F8FBFA7E-0C49-4324-BCF3-BF417BF93CDE}"/>
          </ac:picMkLst>
        </pc:picChg>
        <pc:picChg chg="del">
          <ac:chgData name="Emma Louise Davies (1604501)" userId="S::1604501@student.uwtsd.ac.uk::fdca9f82-16b2-40b5-bbe6-c00afd13d9d7" providerId="AD" clId="Web-{BE208B37-90A2-073D-95D1-D30E70CD57A9}" dt="2021-02-12T11:44:29.993" v="353"/>
          <ac:picMkLst>
            <pc:docMk/>
            <pc:sldMk cId="4167934830" sldId="265"/>
            <ac:picMk id="16" creationId="{4F34F17B-433C-416E-96C1-C39158ED58B7}"/>
          </ac:picMkLst>
        </pc:picChg>
        <pc:picChg chg="del">
          <ac:chgData name="Emma Louise Davies (1604501)" userId="S::1604501@student.uwtsd.ac.uk::fdca9f82-16b2-40b5-bbe6-c00afd13d9d7" providerId="AD" clId="Web-{BE208B37-90A2-073D-95D1-D30E70CD57A9}" dt="2021-02-12T11:44:31.681" v="354"/>
          <ac:picMkLst>
            <pc:docMk/>
            <pc:sldMk cId="4167934830" sldId="265"/>
            <ac:picMk id="17" creationId="{7A6C1D7A-2540-4C30-B428-8A671C40B82A}"/>
          </ac:picMkLst>
        </pc:picChg>
        <pc:cxnChg chg="add">
          <ac:chgData name="Emma Louise Davies (1604501)" userId="S::1604501@student.uwtsd.ac.uk::fdca9f82-16b2-40b5-bbe6-c00afd13d9d7" providerId="AD" clId="Web-{BE208B37-90A2-073D-95D1-D30E70CD57A9}" dt="2021-02-12T11:46:49.233" v="373"/>
          <ac:cxnSpMkLst>
            <pc:docMk/>
            <pc:sldMk cId="4167934830" sldId="265"/>
            <ac:cxnSpMk id="19" creationId="{1F5DC8C3-BA5F-4EED-BB9A-A14272BD82A1}"/>
          </ac:cxnSpMkLst>
        </pc:cxnChg>
      </pc:sldChg>
      <pc:sldChg chg="addSp delSp modSp new mod setBg">
        <pc:chgData name="Emma Louise Davies (1604501)" userId="S::1604501@student.uwtsd.ac.uk::fdca9f82-16b2-40b5-bbe6-c00afd13d9d7" providerId="AD" clId="Web-{BE208B37-90A2-073D-95D1-D30E70CD57A9}" dt="2021-02-12T11:15:58.497" v="179"/>
        <pc:sldMkLst>
          <pc:docMk/>
          <pc:sldMk cId="2472092224" sldId="266"/>
        </pc:sldMkLst>
        <pc:spChg chg="mod">
          <ac:chgData name="Emma Louise Davies (1604501)" userId="S::1604501@student.uwtsd.ac.uk::fdca9f82-16b2-40b5-bbe6-c00afd13d9d7" providerId="AD" clId="Web-{BE208B37-90A2-073D-95D1-D30E70CD57A9}" dt="2021-02-12T11:15:58.481" v="178"/>
          <ac:spMkLst>
            <pc:docMk/>
            <pc:sldMk cId="2472092224" sldId="266"/>
            <ac:spMk id="2" creationId="{CBC2D3AD-54C2-48D9-9ED9-E52885D24568}"/>
          </ac:spMkLst>
        </pc:spChg>
        <pc:spChg chg="mod ord">
          <ac:chgData name="Emma Louise Davies (1604501)" userId="S::1604501@student.uwtsd.ac.uk::fdca9f82-16b2-40b5-bbe6-c00afd13d9d7" providerId="AD" clId="Web-{BE208B37-90A2-073D-95D1-D30E70CD57A9}" dt="2021-02-12T11:15:58.497" v="179"/>
          <ac:spMkLst>
            <pc:docMk/>
            <pc:sldMk cId="2472092224" sldId="266"/>
            <ac:spMk id="3" creationId="{9BD1D74C-89D5-460A-8E64-F475E239FD2F}"/>
          </ac:spMkLst>
        </pc:spChg>
        <pc:spChg chg="add del">
          <ac:chgData name="Emma Louise Davies (1604501)" userId="S::1604501@student.uwtsd.ac.uk::fdca9f82-16b2-40b5-bbe6-c00afd13d9d7" providerId="AD" clId="Web-{BE208B37-90A2-073D-95D1-D30E70CD57A9}" dt="2021-02-12T11:15:58.497" v="179"/>
          <ac:spMkLst>
            <pc:docMk/>
            <pc:sldMk cId="2472092224" sldId="266"/>
            <ac:spMk id="10" creationId="{08CB54FC-0B2A-4107-9A70-958B90B76585}"/>
          </ac:spMkLst>
        </pc:spChg>
        <pc:spChg chg="add del">
          <ac:chgData name="Emma Louise Davies (1604501)" userId="S::1604501@student.uwtsd.ac.uk::fdca9f82-16b2-40b5-bbe6-c00afd13d9d7" providerId="AD" clId="Web-{BE208B37-90A2-073D-95D1-D30E70CD57A9}" dt="2021-02-12T11:15:58.497" v="179"/>
          <ac:spMkLst>
            <pc:docMk/>
            <pc:sldMk cId="2472092224" sldId="266"/>
            <ac:spMk id="14" creationId="{9AA76026-5689-4584-8D93-D71D739E61B5}"/>
          </ac:spMkLst>
        </pc:spChg>
        <pc:spChg chg="add">
          <ac:chgData name="Emma Louise Davies (1604501)" userId="S::1604501@student.uwtsd.ac.uk::fdca9f82-16b2-40b5-bbe6-c00afd13d9d7" providerId="AD" clId="Web-{BE208B37-90A2-073D-95D1-D30E70CD57A9}" dt="2021-02-12T11:15:58.497" v="179"/>
          <ac:spMkLst>
            <pc:docMk/>
            <pc:sldMk cId="2472092224" sldId="266"/>
            <ac:spMk id="16" creationId="{08CB54FC-0B2A-4107-9A70-958B90B76585}"/>
          </ac:spMkLst>
        </pc:spChg>
        <pc:spChg chg="add">
          <ac:chgData name="Emma Louise Davies (1604501)" userId="S::1604501@student.uwtsd.ac.uk::fdca9f82-16b2-40b5-bbe6-c00afd13d9d7" providerId="AD" clId="Web-{BE208B37-90A2-073D-95D1-D30E70CD57A9}" dt="2021-02-12T11:15:58.497" v="179"/>
          <ac:spMkLst>
            <pc:docMk/>
            <pc:sldMk cId="2472092224" sldId="266"/>
            <ac:spMk id="18" creationId="{9AA76026-5689-4584-8D93-D71D739E61B5}"/>
          </ac:spMkLst>
        </pc:spChg>
        <pc:spChg chg="add del">
          <ac:chgData name="Emma Louise Davies (1604501)" userId="S::1604501@student.uwtsd.ac.uk::fdca9f82-16b2-40b5-bbe6-c00afd13d9d7" providerId="AD" clId="Web-{BE208B37-90A2-073D-95D1-D30E70CD57A9}" dt="2021-02-12T11:15:58.481" v="178"/>
          <ac:spMkLst>
            <pc:docMk/>
            <pc:sldMk cId="2472092224" sldId="266"/>
            <ac:spMk id="19" creationId="{0AB6E427-3F73-4C06-A5D5-AE52C3883B50}"/>
          </ac:spMkLst>
        </pc:spChg>
        <pc:spChg chg="add del">
          <ac:chgData name="Emma Louise Davies (1604501)" userId="S::1604501@student.uwtsd.ac.uk::fdca9f82-16b2-40b5-bbe6-c00afd13d9d7" providerId="AD" clId="Web-{BE208B37-90A2-073D-95D1-D30E70CD57A9}" dt="2021-02-12T11:15:58.481" v="178"/>
          <ac:spMkLst>
            <pc:docMk/>
            <pc:sldMk cId="2472092224" sldId="266"/>
            <ac:spMk id="21" creationId="{D8C9BDAA-0390-4B39-9B5C-BC95E5120DA4}"/>
          </ac:spMkLst>
        </pc:spChg>
        <pc:picChg chg="add mod ord">
          <ac:chgData name="Emma Louise Davies (1604501)" userId="S::1604501@student.uwtsd.ac.uk::fdca9f82-16b2-40b5-bbe6-c00afd13d9d7" providerId="AD" clId="Web-{BE208B37-90A2-073D-95D1-D30E70CD57A9}" dt="2021-02-12T11:15:58.481" v="178"/>
          <ac:picMkLst>
            <pc:docMk/>
            <pc:sldMk cId="2472092224" sldId="266"/>
            <ac:picMk id="5" creationId="{67DD50D0-6CBB-4CE8-90D6-5B4D15AF5C21}"/>
          </ac:picMkLst>
        </pc:picChg>
        <pc:cxnChg chg="add del">
          <ac:chgData name="Emma Louise Davies (1604501)" userId="S::1604501@student.uwtsd.ac.uk::fdca9f82-16b2-40b5-bbe6-c00afd13d9d7" providerId="AD" clId="Web-{BE208B37-90A2-073D-95D1-D30E70CD57A9}" dt="2021-02-12T11:15:58.497" v="179"/>
          <ac:cxnSpMkLst>
            <pc:docMk/>
            <pc:sldMk cId="2472092224" sldId="266"/>
            <ac:cxnSpMk id="12" creationId="{7855A9B5-1710-4B19-B0F1-CDFDD4ED5B7E}"/>
          </ac:cxnSpMkLst>
        </pc:cxnChg>
        <pc:cxnChg chg="add">
          <ac:chgData name="Emma Louise Davies (1604501)" userId="S::1604501@student.uwtsd.ac.uk::fdca9f82-16b2-40b5-bbe6-c00afd13d9d7" providerId="AD" clId="Web-{BE208B37-90A2-073D-95D1-D30E70CD57A9}" dt="2021-02-12T11:15:58.497" v="179"/>
          <ac:cxnSpMkLst>
            <pc:docMk/>
            <pc:sldMk cId="2472092224" sldId="266"/>
            <ac:cxnSpMk id="17" creationId="{7855A9B5-1710-4B19-B0F1-CDFDD4ED5B7E}"/>
          </ac:cxnSpMkLst>
        </pc:cxnChg>
        <pc:cxnChg chg="add del">
          <ac:chgData name="Emma Louise Davies (1604501)" userId="S::1604501@student.uwtsd.ac.uk::fdca9f82-16b2-40b5-bbe6-c00afd13d9d7" providerId="AD" clId="Web-{BE208B37-90A2-073D-95D1-D30E70CD57A9}" dt="2021-02-12T11:15:58.481" v="178"/>
          <ac:cxnSpMkLst>
            <pc:docMk/>
            <pc:sldMk cId="2472092224" sldId="266"/>
            <ac:cxnSpMk id="23" creationId="{E04A321A-A039-4720-87B4-66A4210E0D57}"/>
          </ac:cxnSpMkLst>
        </pc:cxnChg>
      </pc:sldChg>
      <pc:sldChg chg="addSp modSp new del">
        <pc:chgData name="Emma Louise Davies (1604501)" userId="S::1604501@student.uwtsd.ac.uk::fdca9f82-16b2-40b5-bbe6-c00afd13d9d7" providerId="AD" clId="Web-{BE208B37-90A2-073D-95D1-D30E70CD57A9}" dt="2021-02-12T11:58:07.714" v="426"/>
        <pc:sldMkLst>
          <pc:docMk/>
          <pc:sldMk cId="55549756" sldId="267"/>
        </pc:sldMkLst>
        <pc:spChg chg="add mod">
          <ac:chgData name="Emma Louise Davies (1604501)" userId="S::1604501@student.uwtsd.ac.uk::fdca9f82-16b2-40b5-bbe6-c00afd13d9d7" providerId="AD" clId="Web-{BE208B37-90A2-073D-95D1-D30E70CD57A9}" dt="2021-02-12T11:56:02.428" v="424" actId="1076"/>
          <ac:spMkLst>
            <pc:docMk/>
            <pc:sldMk cId="55549756" sldId="267"/>
            <ac:spMk id="7" creationId="{B4464A95-9636-4DF7-95D4-E170832BDA6C}"/>
          </ac:spMkLst>
        </pc:spChg>
        <pc:picChg chg="add mod">
          <ac:chgData name="Emma Louise Davies (1604501)" userId="S::1604501@student.uwtsd.ac.uk::fdca9f82-16b2-40b5-bbe6-c00afd13d9d7" providerId="AD" clId="Web-{BE208B37-90A2-073D-95D1-D30E70CD57A9}" dt="2021-02-12T11:53:31.187" v="413" actId="1076"/>
          <ac:picMkLst>
            <pc:docMk/>
            <pc:sldMk cId="55549756" sldId="267"/>
            <ac:picMk id="3" creationId="{3ADBA361-1FBE-48CB-9C93-F70442E839E2}"/>
          </ac:picMkLst>
        </pc:picChg>
        <pc:picChg chg="add mod">
          <ac:chgData name="Emma Louise Davies (1604501)" userId="S::1604501@student.uwtsd.ac.uk::fdca9f82-16b2-40b5-bbe6-c00afd13d9d7" providerId="AD" clId="Web-{BE208B37-90A2-073D-95D1-D30E70CD57A9}" dt="2021-02-12T11:53:28.796" v="412" actId="1076"/>
          <ac:picMkLst>
            <pc:docMk/>
            <pc:sldMk cId="55549756" sldId="267"/>
            <ac:picMk id="5" creationId="{40FD57CB-EA83-41C7-8D19-21497E826416}"/>
          </ac:picMkLst>
        </pc:picChg>
        <pc:picChg chg="add mod">
          <ac:chgData name="Emma Louise Davies (1604501)" userId="S::1604501@student.uwtsd.ac.uk::fdca9f82-16b2-40b5-bbe6-c00afd13d9d7" providerId="AD" clId="Web-{BE208B37-90A2-073D-95D1-D30E70CD57A9}" dt="2021-02-12T11:55:11.410" v="415" actId="1076"/>
          <ac:picMkLst>
            <pc:docMk/>
            <pc:sldMk cId="55549756" sldId="267"/>
            <ac:picMk id="6" creationId="{61F7C4D6-6C2F-4A26-8D03-454F9D140EBB}"/>
          </ac:picMkLst>
        </pc:picChg>
      </pc:sldChg>
      <pc:sldChg chg="addSp delSp modSp add mod replId setBg">
        <pc:chgData name="Emma Louise Davies (1604501)" userId="S::1604501@student.uwtsd.ac.uk::fdca9f82-16b2-40b5-bbe6-c00afd13d9d7" providerId="AD" clId="Web-{BE208B37-90A2-073D-95D1-D30E70CD57A9}" dt="2021-02-12T12:18:38.295" v="530" actId="1076"/>
        <pc:sldMkLst>
          <pc:docMk/>
          <pc:sldMk cId="2942896415" sldId="268"/>
        </pc:sldMkLst>
        <pc:spChg chg="add mod">
          <ac:chgData name="Emma Louise Davies (1604501)" userId="S::1604501@student.uwtsd.ac.uk::fdca9f82-16b2-40b5-bbe6-c00afd13d9d7" providerId="AD" clId="Web-{BE208B37-90A2-073D-95D1-D30E70CD57A9}" dt="2021-02-12T12:18:38.295" v="530" actId="1076"/>
          <ac:spMkLst>
            <pc:docMk/>
            <pc:sldMk cId="2942896415" sldId="268"/>
            <ac:spMk id="4" creationId="{2FAF99B1-FB15-4E42-A948-2966D07E7BD2}"/>
          </ac:spMkLst>
        </pc:spChg>
        <pc:spChg chg="mod">
          <ac:chgData name="Emma Louise Davies (1604501)" userId="S::1604501@student.uwtsd.ac.uk::fdca9f82-16b2-40b5-bbe6-c00afd13d9d7" providerId="AD" clId="Web-{BE208B37-90A2-073D-95D1-D30E70CD57A9}" dt="2021-02-12T12:18:28.263" v="528" actId="1076"/>
          <ac:spMkLst>
            <pc:docMk/>
            <pc:sldMk cId="2942896415" sldId="268"/>
            <ac:spMk id="7" creationId="{B4464A95-9636-4DF7-95D4-E170832BDA6C}"/>
          </ac:spMkLst>
        </pc:spChg>
        <pc:spChg chg="add del mod">
          <ac:chgData name="Emma Louise Davies (1604501)" userId="S::1604501@student.uwtsd.ac.uk::fdca9f82-16b2-40b5-bbe6-c00afd13d9d7" providerId="AD" clId="Web-{BE208B37-90A2-073D-95D1-D30E70CD57A9}" dt="2021-02-12T12:09:52.992" v="455"/>
          <ac:spMkLst>
            <pc:docMk/>
            <pc:sldMk cId="2942896415" sldId="268"/>
            <ac:spMk id="8" creationId="{FEBCC690-4989-4E3A-A599-11240F5E53C7}"/>
          </ac:spMkLst>
        </pc:spChg>
        <pc:spChg chg="add mod">
          <ac:chgData name="Emma Louise Davies (1604501)" userId="S::1604501@student.uwtsd.ac.uk::fdca9f82-16b2-40b5-bbe6-c00afd13d9d7" providerId="AD" clId="Web-{BE208B37-90A2-073D-95D1-D30E70CD57A9}" dt="2021-02-12T12:17:17.744" v="521" actId="1076"/>
          <ac:spMkLst>
            <pc:docMk/>
            <pc:sldMk cId="2942896415" sldId="268"/>
            <ac:spMk id="17" creationId="{DC5C9EBE-DB20-4E1D-914B-089386C901C2}"/>
          </ac:spMkLst>
        </pc:spChg>
        <pc:picChg chg="add mod">
          <ac:chgData name="Emma Louise Davies (1604501)" userId="S::1604501@student.uwtsd.ac.uk::fdca9f82-16b2-40b5-bbe6-c00afd13d9d7" providerId="AD" clId="Web-{BE208B37-90A2-073D-95D1-D30E70CD57A9}" dt="2021-02-12T12:18:33.607" v="529" actId="1076"/>
          <ac:picMkLst>
            <pc:docMk/>
            <pc:sldMk cId="2942896415" sldId="268"/>
            <ac:picMk id="2" creationId="{7E8087DE-0CAD-43B9-A9D4-2D50AB364BE3}"/>
          </ac:picMkLst>
        </pc:picChg>
        <pc:picChg chg="del">
          <ac:chgData name="Emma Louise Davies (1604501)" userId="S::1604501@student.uwtsd.ac.uk::fdca9f82-16b2-40b5-bbe6-c00afd13d9d7" providerId="AD" clId="Web-{BE208B37-90A2-073D-95D1-D30E70CD57A9}" dt="2021-02-12T12:09:38.960" v="454"/>
          <ac:picMkLst>
            <pc:docMk/>
            <pc:sldMk cId="2942896415" sldId="268"/>
            <ac:picMk id="3" creationId="{3ADBA361-1FBE-48CB-9C93-F70442E839E2}"/>
          </ac:picMkLst>
        </pc:picChg>
        <pc:picChg chg="mod">
          <ac:chgData name="Emma Louise Davies (1604501)" userId="S::1604501@student.uwtsd.ac.uk::fdca9f82-16b2-40b5-bbe6-c00afd13d9d7" providerId="AD" clId="Web-{BE208B37-90A2-073D-95D1-D30E70CD57A9}" dt="2021-02-12T12:17:40.636" v="522" actId="1076"/>
          <ac:picMkLst>
            <pc:docMk/>
            <pc:sldMk cId="2942896415" sldId="268"/>
            <ac:picMk id="5" creationId="{40FD57CB-EA83-41C7-8D19-21497E826416}"/>
          </ac:picMkLst>
        </pc:picChg>
        <pc:picChg chg="mod">
          <ac:chgData name="Emma Louise Davies (1604501)" userId="S::1604501@student.uwtsd.ac.uk::fdca9f82-16b2-40b5-bbe6-c00afd13d9d7" providerId="AD" clId="Web-{BE208B37-90A2-073D-95D1-D30E70CD57A9}" dt="2021-02-12T12:18:24.669" v="527" actId="1076"/>
          <ac:picMkLst>
            <pc:docMk/>
            <pc:sldMk cId="2942896415" sldId="268"/>
            <ac:picMk id="6" creationId="{61F7C4D6-6C2F-4A26-8D03-454F9D140EBB}"/>
          </ac:picMkLst>
        </pc:picChg>
        <pc:picChg chg="add mod">
          <ac:chgData name="Emma Louise Davies (1604501)" userId="S::1604501@student.uwtsd.ac.uk::fdca9f82-16b2-40b5-bbe6-c00afd13d9d7" providerId="AD" clId="Web-{BE208B37-90A2-073D-95D1-D30E70CD57A9}" dt="2021-02-12T12:16:39.915" v="514" actId="1076"/>
          <ac:picMkLst>
            <pc:docMk/>
            <pc:sldMk cId="2942896415" sldId="268"/>
            <ac:picMk id="9" creationId="{849EE5E3-9F13-4265-AFFB-300FAFD1C0E3}"/>
          </ac:picMkLst>
        </pc:picChg>
        <pc:picChg chg="add mod">
          <ac:chgData name="Emma Louise Davies (1604501)" userId="S::1604501@student.uwtsd.ac.uk::fdca9f82-16b2-40b5-bbe6-c00afd13d9d7" providerId="AD" clId="Web-{BE208B37-90A2-073D-95D1-D30E70CD57A9}" dt="2021-02-12T12:16:16.383" v="508" actId="1076"/>
          <ac:picMkLst>
            <pc:docMk/>
            <pc:sldMk cId="2942896415" sldId="268"/>
            <ac:picMk id="11" creationId="{A6246262-5EFD-4DFC-A3CA-2D9407308105}"/>
          </ac:picMkLst>
        </pc:picChg>
        <pc:picChg chg="add del mod">
          <ac:chgData name="Emma Louise Davies (1604501)" userId="S::1604501@student.uwtsd.ac.uk::fdca9f82-16b2-40b5-bbe6-c00afd13d9d7" providerId="AD" clId="Web-{BE208B37-90A2-073D-95D1-D30E70CD57A9}" dt="2021-02-12T12:10:03.227" v="457"/>
          <ac:picMkLst>
            <pc:docMk/>
            <pc:sldMk cId="2942896415" sldId="268"/>
            <ac:picMk id="12" creationId="{BB51CB3D-30F8-400D-9F45-739C6B95FC49}"/>
          </ac:picMkLst>
        </pc:picChg>
        <pc:picChg chg="add mod">
          <ac:chgData name="Emma Louise Davies (1604501)" userId="S::1604501@student.uwtsd.ac.uk::fdca9f82-16b2-40b5-bbe6-c00afd13d9d7" providerId="AD" clId="Web-{BE208B37-90A2-073D-95D1-D30E70CD57A9}" dt="2021-02-12T12:11:24.918" v="467" actId="1076"/>
          <ac:picMkLst>
            <pc:docMk/>
            <pc:sldMk cId="2942896415" sldId="268"/>
            <ac:picMk id="13" creationId="{9CFDD5D6-AE76-4F5A-9AA5-9CF5B20875C5}"/>
          </ac:picMkLst>
        </pc:picChg>
        <pc:picChg chg="add mod">
          <ac:chgData name="Emma Louise Davies (1604501)" userId="S::1604501@student.uwtsd.ac.uk::fdca9f82-16b2-40b5-bbe6-c00afd13d9d7" providerId="AD" clId="Web-{BE208B37-90A2-073D-95D1-D30E70CD57A9}" dt="2021-02-12T12:16:36.540" v="513" actId="1076"/>
          <ac:picMkLst>
            <pc:docMk/>
            <pc:sldMk cId="2942896415" sldId="268"/>
            <ac:picMk id="14" creationId="{8E2D0944-A771-47CD-A651-0FB6F060B320}"/>
          </ac:picMkLst>
        </pc:picChg>
        <pc:picChg chg="add mod">
          <ac:chgData name="Emma Louise Davies (1604501)" userId="S::1604501@student.uwtsd.ac.uk::fdca9f82-16b2-40b5-bbe6-c00afd13d9d7" providerId="AD" clId="Web-{BE208B37-90A2-073D-95D1-D30E70CD57A9}" dt="2021-02-12T12:11:15.152" v="463" actId="1076"/>
          <ac:picMkLst>
            <pc:docMk/>
            <pc:sldMk cId="2942896415" sldId="268"/>
            <ac:picMk id="15" creationId="{6A649286-FE26-461F-A872-F6AC8578B176}"/>
          </ac:picMkLst>
        </pc:picChg>
        <pc:picChg chg="add mod">
          <ac:chgData name="Emma Louise Davies (1604501)" userId="S::1604501@student.uwtsd.ac.uk::fdca9f82-16b2-40b5-bbe6-c00afd13d9d7" providerId="AD" clId="Web-{BE208B37-90A2-073D-95D1-D30E70CD57A9}" dt="2021-02-12T12:16:26.039" v="510" actId="1076"/>
          <ac:picMkLst>
            <pc:docMk/>
            <pc:sldMk cId="2942896415" sldId="268"/>
            <ac:picMk id="16" creationId="{1104DDA0-142D-41FA-9E28-44BBD21F083C}"/>
          </ac:picMkLst>
        </pc:picChg>
      </pc:sldChg>
      <pc:sldChg chg="addSp modSp new">
        <pc:chgData name="Emma Louise Davies (1604501)" userId="S::1604501@student.uwtsd.ac.uk::fdca9f82-16b2-40b5-bbe6-c00afd13d9d7" providerId="AD" clId="Web-{BE208B37-90A2-073D-95D1-D30E70CD57A9}" dt="2021-02-12T12:21:01.144" v="545" actId="1076"/>
        <pc:sldMkLst>
          <pc:docMk/>
          <pc:sldMk cId="1994901987" sldId="269"/>
        </pc:sldMkLst>
        <pc:spChg chg="add mod">
          <ac:chgData name="Emma Louise Davies (1604501)" userId="S::1604501@student.uwtsd.ac.uk::fdca9f82-16b2-40b5-bbe6-c00afd13d9d7" providerId="AD" clId="Web-{BE208B37-90A2-073D-95D1-D30E70CD57A9}" dt="2021-02-12T12:21:01.144" v="545" actId="1076"/>
          <ac:spMkLst>
            <pc:docMk/>
            <pc:sldMk cId="1994901987" sldId="269"/>
            <ac:spMk id="5" creationId="{585D4D4B-16D7-44DA-85E7-341A9988026A}"/>
          </ac:spMkLst>
        </pc:spChg>
        <pc:picChg chg="add mod">
          <ac:chgData name="Emma Louise Davies (1604501)" userId="S::1604501@student.uwtsd.ac.uk::fdca9f82-16b2-40b5-bbe6-c00afd13d9d7" providerId="AD" clId="Web-{BE208B37-90A2-073D-95D1-D30E70CD57A9}" dt="2021-02-12T12:19:28.375" v="533" actId="1076"/>
          <ac:picMkLst>
            <pc:docMk/>
            <pc:sldMk cId="1994901987" sldId="269"/>
            <ac:picMk id="3" creationId="{BB1701E2-5B63-476D-B3A0-CFDBE07CEFD3}"/>
          </ac:picMkLst>
        </pc:picChg>
        <pc:picChg chg="add mod">
          <ac:chgData name="Emma Louise Davies (1604501)" userId="S::1604501@student.uwtsd.ac.uk::fdca9f82-16b2-40b5-bbe6-c00afd13d9d7" providerId="AD" clId="Web-{BE208B37-90A2-073D-95D1-D30E70CD57A9}" dt="2021-02-12T12:20:07.439" v="535" actId="1076"/>
          <ac:picMkLst>
            <pc:docMk/>
            <pc:sldMk cId="1994901987" sldId="269"/>
            <ac:picMk id="4" creationId="{18A86F47-A3B2-4FD8-9CEB-E8D9D924FCD1}"/>
          </ac:picMkLst>
        </pc:picChg>
      </pc:sldChg>
    </pc:docChg>
  </pc:docChgLst>
  <pc:docChgLst>
    <pc:chgData name="Emma Louise Davies (1604501)" userId="S::1604501@student.uwtsd.ac.uk::fdca9f82-16b2-40b5-bbe6-c00afd13d9d7" providerId="AD" clId="Web-{1A524382-0810-3044-6316-FBB56920B917}"/>
    <pc:docChg chg="modSld">
      <pc:chgData name="Emma Louise Davies (1604501)" userId="S::1604501@student.uwtsd.ac.uk::fdca9f82-16b2-40b5-bbe6-c00afd13d9d7" providerId="AD" clId="Web-{1A524382-0810-3044-6316-FBB56920B917}" dt="2021-02-12T12:22:02.687" v="1" actId="1076"/>
      <pc:docMkLst>
        <pc:docMk/>
      </pc:docMkLst>
      <pc:sldChg chg="addSp modSp">
        <pc:chgData name="Emma Louise Davies (1604501)" userId="S::1604501@student.uwtsd.ac.uk::fdca9f82-16b2-40b5-bbe6-c00afd13d9d7" providerId="AD" clId="Web-{1A524382-0810-3044-6316-FBB56920B917}" dt="2021-02-12T12:22:02.687" v="1" actId="1076"/>
        <pc:sldMkLst>
          <pc:docMk/>
          <pc:sldMk cId="1994901987" sldId="269"/>
        </pc:sldMkLst>
        <pc:picChg chg="add mod">
          <ac:chgData name="Emma Louise Davies (1604501)" userId="S::1604501@student.uwtsd.ac.uk::fdca9f82-16b2-40b5-bbe6-c00afd13d9d7" providerId="AD" clId="Web-{1A524382-0810-3044-6316-FBB56920B917}" dt="2021-02-12T12:22:02.687" v="1" actId="1076"/>
          <ac:picMkLst>
            <pc:docMk/>
            <pc:sldMk cId="1994901987" sldId="269"/>
            <ac:picMk id="2" creationId="{9F21EA07-615E-4361-81AE-F2B1350E9D3B}"/>
          </ac:picMkLst>
        </pc:picChg>
      </pc:sldChg>
    </pc:docChg>
  </pc:docChgLst>
  <pc:docChgLst>
    <pc:chgData name="Emma Louise Davies (1604501)" userId="S::1604501@student.uwtsd.ac.uk::fdca9f82-16b2-40b5-bbe6-c00afd13d9d7" providerId="AD" clId="Web-{46E60189-53BC-083A-6C48-B6C787D46CF7}"/>
    <pc:docChg chg="modSld">
      <pc:chgData name="Emma Louise Davies (1604501)" userId="S::1604501@student.uwtsd.ac.uk::fdca9f82-16b2-40b5-bbe6-c00afd13d9d7" providerId="AD" clId="Web-{46E60189-53BC-083A-6C48-B6C787D46CF7}" dt="2021-02-15T13:34:41.614" v="295" actId="20577"/>
      <pc:docMkLst>
        <pc:docMk/>
      </pc:docMkLst>
      <pc:sldChg chg="modSp">
        <pc:chgData name="Emma Louise Davies (1604501)" userId="S::1604501@student.uwtsd.ac.uk::fdca9f82-16b2-40b5-bbe6-c00afd13d9d7" providerId="AD" clId="Web-{46E60189-53BC-083A-6C48-B6C787D46CF7}" dt="2021-02-15T12:20:44.931" v="43" actId="20577"/>
        <pc:sldMkLst>
          <pc:docMk/>
          <pc:sldMk cId="1445165112" sldId="259"/>
        </pc:sldMkLst>
        <pc:spChg chg="mod">
          <ac:chgData name="Emma Louise Davies (1604501)" userId="S::1604501@student.uwtsd.ac.uk::fdca9f82-16b2-40b5-bbe6-c00afd13d9d7" providerId="AD" clId="Web-{46E60189-53BC-083A-6C48-B6C787D46CF7}" dt="2021-02-15T12:20:44.931" v="43" actId="20577"/>
          <ac:spMkLst>
            <pc:docMk/>
            <pc:sldMk cId="1445165112" sldId="259"/>
            <ac:spMk id="11" creationId="{BC471176-00A8-4201-A493-93A23AA36D97}"/>
          </ac:spMkLst>
        </pc:spChg>
      </pc:sldChg>
      <pc:sldChg chg="modSp">
        <pc:chgData name="Emma Louise Davies (1604501)" userId="S::1604501@student.uwtsd.ac.uk::fdca9f82-16b2-40b5-bbe6-c00afd13d9d7" providerId="AD" clId="Web-{46E60189-53BC-083A-6C48-B6C787D46CF7}" dt="2021-02-15T13:34:41.614" v="295" actId="20577"/>
        <pc:sldMkLst>
          <pc:docMk/>
          <pc:sldMk cId="2846038699" sldId="261"/>
        </pc:sldMkLst>
        <pc:spChg chg="mod">
          <ac:chgData name="Emma Louise Davies (1604501)" userId="S::1604501@student.uwtsd.ac.uk::fdca9f82-16b2-40b5-bbe6-c00afd13d9d7" providerId="AD" clId="Web-{46E60189-53BC-083A-6C48-B6C787D46CF7}" dt="2021-02-15T13:34:41.614" v="295" actId="20577"/>
          <ac:spMkLst>
            <pc:docMk/>
            <pc:sldMk cId="2846038699" sldId="261"/>
            <ac:spMk id="4" creationId="{C6F554CC-A924-4709-8974-9A9FD15BCA56}"/>
          </ac:spMkLst>
        </pc:spChg>
      </pc:sldChg>
      <pc:sldChg chg="addSp modSp">
        <pc:chgData name="Emma Louise Davies (1604501)" userId="S::1604501@student.uwtsd.ac.uk::fdca9f82-16b2-40b5-bbe6-c00afd13d9d7" providerId="AD" clId="Web-{46E60189-53BC-083A-6C48-B6C787D46CF7}" dt="2021-02-15T12:52:37.109" v="270" actId="20577"/>
        <pc:sldMkLst>
          <pc:docMk/>
          <pc:sldMk cId="2942896415" sldId="268"/>
        </pc:sldMkLst>
        <pc:spChg chg="add mod">
          <ac:chgData name="Emma Louise Davies (1604501)" userId="S::1604501@student.uwtsd.ac.uk::fdca9f82-16b2-40b5-bbe6-c00afd13d9d7" providerId="AD" clId="Web-{46E60189-53BC-083A-6C48-B6C787D46CF7}" dt="2021-02-15T12:52:37.109" v="270" actId="20577"/>
          <ac:spMkLst>
            <pc:docMk/>
            <pc:sldMk cId="2942896415" sldId="268"/>
            <ac:spMk id="10" creationId="{2C411546-C46D-4EEC-AC1C-C525ADB772BE}"/>
          </ac:spMkLst>
        </pc:spChg>
      </pc:sldChg>
      <pc:sldChg chg="addSp modSp">
        <pc:chgData name="Emma Louise Davies (1604501)" userId="S::1604501@student.uwtsd.ac.uk::fdca9f82-16b2-40b5-bbe6-c00afd13d9d7" providerId="AD" clId="Web-{46E60189-53BC-083A-6C48-B6C787D46CF7}" dt="2021-02-15T12:53:04.110" v="282" actId="20577"/>
        <pc:sldMkLst>
          <pc:docMk/>
          <pc:sldMk cId="1994901987" sldId="269"/>
        </pc:sldMkLst>
        <pc:spChg chg="add mod">
          <ac:chgData name="Emma Louise Davies (1604501)" userId="S::1604501@student.uwtsd.ac.uk::fdca9f82-16b2-40b5-bbe6-c00afd13d9d7" providerId="AD" clId="Web-{46E60189-53BC-083A-6C48-B6C787D46CF7}" dt="2021-02-15T12:53:04.110" v="282" actId="20577"/>
          <ac:spMkLst>
            <pc:docMk/>
            <pc:sldMk cId="1994901987" sldId="269"/>
            <ac:spMk id="12" creationId="{739CD178-E8FB-42A3-A405-82B0712E84B1}"/>
          </ac:spMkLst>
        </pc:spChg>
      </pc:sldChg>
      <pc:sldChg chg="addSp modSp">
        <pc:chgData name="Emma Louise Davies (1604501)" userId="S::1604501@student.uwtsd.ac.uk::fdca9f82-16b2-40b5-bbe6-c00afd13d9d7" providerId="AD" clId="Web-{46E60189-53BC-083A-6C48-B6C787D46CF7}" dt="2021-02-15T12:53:26.845" v="292" actId="20577"/>
        <pc:sldMkLst>
          <pc:docMk/>
          <pc:sldMk cId="347789819" sldId="270"/>
        </pc:sldMkLst>
        <pc:spChg chg="add mod">
          <ac:chgData name="Emma Louise Davies (1604501)" userId="S::1604501@student.uwtsd.ac.uk::fdca9f82-16b2-40b5-bbe6-c00afd13d9d7" providerId="AD" clId="Web-{46E60189-53BC-083A-6C48-B6C787D46CF7}" dt="2021-02-15T12:53:26.845" v="292" actId="20577"/>
          <ac:spMkLst>
            <pc:docMk/>
            <pc:sldMk cId="347789819" sldId="270"/>
            <ac:spMk id="2" creationId="{15EBA00E-3153-46B8-A3D6-659B6639142B}"/>
          </ac:spMkLst>
        </pc:spChg>
        <pc:picChg chg="mod">
          <ac:chgData name="Emma Louise Davies (1604501)" userId="S::1604501@student.uwtsd.ac.uk::fdca9f82-16b2-40b5-bbe6-c00afd13d9d7" providerId="AD" clId="Web-{46E60189-53BC-083A-6C48-B6C787D46CF7}" dt="2021-02-15T12:31:03.605" v="166" actId="1076"/>
          <ac:picMkLst>
            <pc:docMk/>
            <pc:sldMk cId="347789819" sldId="270"/>
            <ac:picMk id="22" creationId="{B2985451-BD7B-4E51-B9DB-EE64F9262DFF}"/>
          </ac:picMkLst>
        </pc:picChg>
        <pc:picChg chg="mod">
          <ac:chgData name="Emma Louise Davies (1604501)" userId="S::1604501@student.uwtsd.ac.uk::fdca9f82-16b2-40b5-bbe6-c00afd13d9d7" providerId="AD" clId="Web-{46E60189-53BC-083A-6C48-B6C787D46CF7}" dt="2021-02-15T12:31:00.558" v="165" actId="1076"/>
          <ac:picMkLst>
            <pc:docMk/>
            <pc:sldMk cId="347789819" sldId="270"/>
            <ac:picMk id="23" creationId="{0BBDDD22-0B13-421A-A572-337C925258F0}"/>
          </ac:picMkLst>
        </pc:picChg>
        <pc:picChg chg="mod">
          <ac:chgData name="Emma Louise Davies (1604501)" userId="S::1604501@student.uwtsd.ac.uk::fdca9f82-16b2-40b5-bbe6-c00afd13d9d7" providerId="AD" clId="Web-{46E60189-53BC-083A-6C48-B6C787D46CF7}" dt="2021-02-15T12:31:09.527" v="167" actId="1076"/>
          <ac:picMkLst>
            <pc:docMk/>
            <pc:sldMk cId="347789819" sldId="270"/>
            <ac:picMk id="24" creationId="{0A44B285-7239-460F-9408-6E26910F0B05}"/>
          </ac:picMkLst>
        </pc:picChg>
      </pc:sldChg>
    </pc:docChg>
  </pc:docChgLst>
  <pc:docChgLst>
    <pc:chgData name="Emma Louise Davies (1604501)" userId="S::1604501@student.uwtsd.ac.uk::fdca9f82-16b2-40b5-bbe6-c00afd13d9d7" providerId="AD" clId="Web-{AF40C81F-691B-16C7-A403-4D9BB249CF46}"/>
    <pc:docChg chg="addSld delSld modSld sldOrd addMainMaster delMainMaster">
      <pc:chgData name="Emma Louise Davies (1604501)" userId="S::1604501@student.uwtsd.ac.uk::fdca9f82-16b2-40b5-bbe6-c00afd13d9d7" providerId="AD" clId="Web-{AF40C81F-691B-16C7-A403-4D9BB249CF46}" dt="2021-02-12T15:36:57.029" v="1193" actId="1076"/>
      <pc:docMkLst>
        <pc:docMk/>
      </pc:docMkLst>
      <pc:sldChg chg="addSp delSp modSp del mod modClrScheme delAnim setClrOvrMap delDesignElem chgLayout">
        <pc:chgData name="Emma Louise Davies (1604501)" userId="S::1604501@student.uwtsd.ac.uk::fdca9f82-16b2-40b5-bbe6-c00afd13d9d7" providerId="AD" clId="Web-{AF40C81F-691B-16C7-A403-4D9BB249CF46}" dt="2021-02-12T15:33:35.235" v="1129"/>
        <pc:sldMkLst>
          <pc:docMk/>
          <pc:sldMk cId="109857222" sldId="256"/>
        </pc:sldMkLst>
        <pc:spChg chg="mod ord">
          <ac:chgData name="Emma Louise Davies (1604501)" userId="S::1604501@student.uwtsd.ac.uk::fdca9f82-16b2-40b5-bbe6-c00afd13d9d7" providerId="AD" clId="Web-{AF40C81F-691B-16C7-A403-4D9BB249CF46}" dt="2021-02-12T15:31:37.258" v="1125"/>
          <ac:spMkLst>
            <pc:docMk/>
            <pc:sldMk cId="109857222" sldId="256"/>
            <ac:spMk id="2" creationId="{00000000-0000-0000-0000-000000000000}"/>
          </ac:spMkLst>
        </pc:spChg>
        <pc:spChg chg="mod ord">
          <ac:chgData name="Emma Louise Davies (1604501)" userId="S::1604501@student.uwtsd.ac.uk::fdca9f82-16b2-40b5-bbe6-c00afd13d9d7" providerId="AD" clId="Web-{AF40C81F-691B-16C7-A403-4D9BB249CF46}" dt="2021-02-12T15:31:37.258" v="1125"/>
          <ac:spMkLst>
            <pc:docMk/>
            <pc:sldMk cId="109857222" sldId="256"/>
            <ac:spMk id="3" creationId="{00000000-0000-0000-0000-000000000000}"/>
          </ac:spMkLst>
        </pc:spChg>
        <pc:spChg chg="add del">
          <ac:chgData name="Emma Louise Davies (1604501)" userId="S::1604501@student.uwtsd.ac.uk::fdca9f82-16b2-40b5-bbe6-c00afd13d9d7" providerId="AD" clId="Web-{AF40C81F-691B-16C7-A403-4D9BB249CF46}" dt="2021-02-12T15:31:18.351" v="1122"/>
          <ac:spMkLst>
            <pc:docMk/>
            <pc:sldMk cId="109857222" sldId="256"/>
            <ac:spMk id="9" creationId="{0B4FB531-34DA-4777-9BD5-5B885DC38198}"/>
          </ac:spMkLst>
        </pc:spChg>
        <pc:spChg chg="add del">
          <ac:chgData name="Emma Louise Davies (1604501)" userId="S::1604501@student.uwtsd.ac.uk::fdca9f82-16b2-40b5-bbe6-c00afd13d9d7" providerId="AD" clId="Web-{AF40C81F-691B-16C7-A403-4D9BB249CF46}" dt="2021-02-12T15:31:37.258" v="1125"/>
          <ac:spMkLst>
            <pc:docMk/>
            <pc:sldMk cId="109857222" sldId="256"/>
            <ac:spMk id="16" creationId="{FBDCECDC-EEE3-4128-AA5E-82A8C08796E8}"/>
          </ac:spMkLst>
        </pc:spChg>
        <pc:spChg chg="add del">
          <ac:chgData name="Emma Louise Davies (1604501)" userId="S::1604501@student.uwtsd.ac.uk::fdca9f82-16b2-40b5-bbe6-c00afd13d9d7" providerId="AD" clId="Web-{AF40C81F-691B-16C7-A403-4D9BB249CF46}" dt="2021-02-12T15:31:18.335" v="1121"/>
          <ac:spMkLst>
            <pc:docMk/>
            <pc:sldMk cId="109857222" sldId="256"/>
            <ac:spMk id="17" creationId="{2FDF0794-1B86-42B2-B8C7-F60123E638ED}"/>
          </ac:spMkLst>
        </pc:spChg>
        <pc:spChg chg="add del">
          <ac:chgData name="Emma Louise Davies (1604501)" userId="S::1604501@student.uwtsd.ac.uk::fdca9f82-16b2-40b5-bbe6-c00afd13d9d7" providerId="AD" clId="Web-{AF40C81F-691B-16C7-A403-4D9BB249CF46}" dt="2021-02-12T15:31:37.258" v="1125"/>
          <ac:spMkLst>
            <pc:docMk/>
            <pc:sldMk cId="109857222" sldId="256"/>
            <ac:spMk id="18" creationId="{4260EDE0-989C-4E16-AF94-F652294D828E}"/>
          </ac:spMkLst>
        </pc:spChg>
        <pc:spChg chg="add del">
          <ac:chgData name="Emma Louise Davies (1604501)" userId="S::1604501@student.uwtsd.ac.uk::fdca9f82-16b2-40b5-bbe6-c00afd13d9d7" providerId="AD" clId="Web-{AF40C81F-691B-16C7-A403-4D9BB249CF46}" dt="2021-02-12T15:31:18.335" v="1121"/>
          <ac:spMkLst>
            <pc:docMk/>
            <pc:sldMk cId="109857222" sldId="256"/>
            <ac:spMk id="19" creationId="{EEFC1EB0-DB92-4E98-B3A9-0CD6FA5A8B62}"/>
          </ac:spMkLst>
        </pc:spChg>
        <pc:spChg chg="add">
          <ac:chgData name="Emma Louise Davies (1604501)" userId="S::1604501@student.uwtsd.ac.uk::fdca9f82-16b2-40b5-bbe6-c00afd13d9d7" providerId="AD" clId="Web-{AF40C81F-691B-16C7-A403-4D9BB249CF46}" dt="2021-02-12T15:31:37.258" v="1125"/>
          <ac:spMkLst>
            <pc:docMk/>
            <pc:sldMk cId="109857222" sldId="256"/>
            <ac:spMk id="24" creationId="{A37E0400-E9ED-46D6-A946-A7B49DB418B8}"/>
          </ac:spMkLst>
        </pc:spChg>
        <pc:picChg chg="del">
          <ac:chgData name="Emma Louise Davies (1604501)" userId="S::1604501@student.uwtsd.ac.uk::fdca9f82-16b2-40b5-bbe6-c00afd13d9d7" providerId="AD" clId="Web-{AF40C81F-691B-16C7-A403-4D9BB249CF46}" dt="2021-02-12T15:30:31.567" v="1119"/>
          <ac:picMkLst>
            <pc:docMk/>
            <pc:sldMk cId="109857222" sldId="256"/>
            <ac:picMk id="4" creationId="{30031B86-E268-4BB5-923D-0CC7339C07B7}"/>
          </ac:picMkLst>
        </pc:picChg>
        <pc:picChg chg="add del">
          <ac:chgData name="Emma Louise Davies (1604501)" userId="S::1604501@student.uwtsd.ac.uk::fdca9f82-16b2-40b5-bbe6-c00afd13d9d7" providerId="AD" clId="Web-{AF40C81F-691B-16C7-A403-4D9BB249CF46}" dt="2021-02-12T15:31:18.335" v="1121"/>
          <ac:picMkLst>
            <pc:docMk/>
            <pc:sldMk cId="109857222" sldId="256"/>
            <ac:picMk id="13" creationId="{F30BA417-C822-43AE-9E5A-13C4A51D8D10}"/>
          </ac:picMkLst>
        </pc:picChg>
        <pc:picChg chg="add del">
          <ac:chgData name="Emma Louise Davies (1604501)" userId="S::1604501@student.uwtsd.ac.uk::fdca9f82-16b2-40b5-bbe6-c00afd13d9d7" providerId="AD" clId="Web-{AF40C81F-691B-16C7-A403-4D9BB249CF46}" dt="2021-02-12T15:33:24.140" v="1128"/>
          <ac:picMkLst>
            <pc:docMk/>
            <pc:sldMk cId="109857222" sldId="256"/>
            <ac:picMk id="20" creationId="{C1A14784-0908-471D-B6F3-E9F7C1E7F27F}"/>
          </ac:picMkLst>
        </pc:picChg>
        <pc:cxnChg chg="add del">
          <ac:chgData name="Emma Louise Davies (1604501)" userId="S::1604501@student.uwtsd.ac.uk::fdca9f82-16b2-40b5-bbe6-c00afd13d9d7" providerId="AD" clId="Web-{AF40C81F-691B-16C7-A403-4D9BB249CF46}" dt="2021-02-12T15:31:18.351" v="1122"/>
          <ac:cxnSpMkLst>
            <pc:docMk/>
            <pc:sldMk cId="109857222" sldId="256"/>
            <ac:cxnSpMk id="11" creationId="{D5B557D3-D7B4-404B-84A1-9BD182BE5B06}"/>
          </ac:cxnSpMkLst>
        </pc:cxnChg>
        <pc:cxnChg chg="add del">
          <ac:chgData name="Emma Louise Davies (1604501)" userId="S::1604501@student.uwtsd.ac.uk::fdca9f82-16b2-40b5-bbe6-c00afd13d9d7" providerId="AD" clId="Web-{AF40C81F-691B-16C7-A403-4D9BB249CF46}" dt="2021-02-12T15:31:18.335" v="1121"/>
          <ac:cxnSpMkLst>
            <pc:docMk/>
            <pc:sldMk cId="109857222" sldId="256"/>
            <ac:cxnSpMk id="21" creationId="{96D07482-83A3-4451-943C-B46961082957}"/>
          </ac:cxnSpMkLst>
        </pc:cxnChg>
        <pc:cxnChg chg="add">
          <ac:chgData name="Emma Louise Davies (1604501)" userId="S::1604501@student.uwtsd.ac.uk::fdca9f82-16b2-40b5-bbe6-c00afd13d9d7" providerId="AD" clId="Web-{AF40C81F-691B-16C7-A403-4D9BB249CF46}" dt="2021-02-12T15:31:37.258" v="1125"/>
          <ac:cxnSpMkLst>
            <pc:docMk/>
            <pc:sldMk cId="109857222" sldId="256"/>
            <ac:cxnSpMk id="26" creationId="{D28A9C89-B313-458F-9C85-515930A51A93}"/>
          </ac:cxnSpMkLst>
        </pc:cxnChg>
      </pc:sldChg>
      <pc:sldChg chg="addSp delSp modSp mod ord modClrScheme delDesignElem chgLayout">
        <pc:chgData name="Emma Louise Davies (1604501)" userId="S::1604501@student.uwtsd.ac.uk::fdca9f82-16b2-40b5-bbe6-c00afd13d9d7" providerId="AD" clId="Web-{AF40C81F-691B-16C7-A403-4D9BB249CF46}" dt="2021-02-12T14:32:57.145" v="635"/>
        <pc:sldMkLst>
          <pc:docMk/>
          <pc:sldMk cId="835918133" sldId="257"/>
        </pc:sldMkLst>
        <pc:spChg chg="mod ord">
          <ac:chgData name="Emma Louise Davies (1604501)" userId="S::1604501@student.uwtsd.ac.uk::fdca9f82-16b2-40b5-bbe6-c00afd13d9d7" providerId="AD" clId="Web-{AF40C81F-691B-16C7-A403-4D9BB249CF46}" dt="2021-02-12T13:07:49.275" v="277"/>
          <ac:spMkLst>
            <pc:docMk/>
            <pc:sldMk cId="835918133" sldId="257"/>
            <ac:spMk id="2" creationId="{7AA24C89-DFB7-425B-B7DA-D11BDAAE90F1}"/>
          </ac:spMkLst>
        </pc:spChg>
        <pc:spChg chg="mod ord">
          <ac:chgData name="Emma Louise Davies (1604501)" userId="S::1604501@student.uwtsd.ac.uk::fdca9f82-16b2-40b5-bbe6-c00afd13d9d7" providerId="AD" clId="Web-{AF40C81F-691B-16C7-A403-4D9BB249CF46}" dt="2021-02-12T14:22:43.388" v="576" actId="20577"/>
          <ac:spMkLst>
            <pc:docMk/>
            <pc:sldMk cId="835918133" sldId="257"/>
            <ac:spMk id="3" creationId="{1CFBA000-5A46-460F-9ED2-77EA0753F650}"/>
          </ac:spMkLst>
        </pc:spChg>
        <pc:spChg chg="add del">
          <ac:chgData name="Emma Louise Davies (1604501)" userId="S::1604501@student.uwtsd.ac.uk::fdca9f82-16b2-40b5-bbe6-c00afd13d9d7" providerId="AD" clId="Web-{AF40C81F-691B-16C7-A403-4D9BB249CF46}" dt="2021-02-12T13:07:49.275" v="277"/>
          <ac:spMkLst>
            <pc:docMk/>
            <pc:sldMk cId="835918133" sldId="257"/>
            <ac:spMk id="8" creationId="{E844E128-FF69-4E9F-8327-6B504B3C5AE1}"/>
          </ac:spMkLst>
        </pc:spChg>
        <pc:cxnChg chg="add del">
          <ac:chgData name="Emma Louise Davies (1604501)" userId="S::1604501@student.uwtsd.ac.uk::fdca9f82-16b2-40b5-bbe6-c00afd13d9d7" providerId="AD" clId="Web-{AF40C81F-691B-16C7-A403-4D9BB249CF46}" dt="2021-02-12T13:07:49.275" v="277"/>
          <ac:cxnSpMkLst>
            <pc:docMk/>
            <pc:sldMk cId="835918133" sldId="257"/>
            <ac:cxnSpMk id="10" creationId="{055CEADF-09EA-423C-8C45-F94AF44D5AF0}"/>
          </ac:cxnSpMkLst>
        </pc:cxnChg>
      </pc:sldChg>
      <pc:sldChg chg="addSp delSp modSp mod setBg modClrScheme setClrOvrMap delDesignElem chgLayout">
        <pc:chgData name="Emma Louise Davies (1604501)" userId="S::1604501@student.uwtsd.ac.uk::fdca9f82-16b2-40b5-bbe6-c00afd13d9d7" providerId="AD" clId="Web-{AF40C81F-691B-16C7-A403-4D9BB249CF46}" dt="2021-02-12T13:24:19.113" v="414" actId="20577"/>
        <pc:sldMkLst>
          <pc:docMk/>
          <pc:sldMk cId="1445165112" sldId="259"/>
        </pc:sldMkLst>
        <pc:spChg chg="mod ord">
          <ac:chgData name="Emma Louise Davies (1604501)" userId="S::1604501@student.uwtsd.ac.uk::fdca9f82-16b2-40b5-bbe6-c00afd13d9d7" providerId="AD" clId="Web-{AF40C81F-691B-16C7-A403-4D9BB249CF46}" dt="2021-02-12T13:23:43.221" v="409" actId="1076"/>
          <ac:spMkLst>
            <pc:docMk/>
            <pc:sldMk cId="1445165112" sldId="259"/>
            <ac:spMk id="2" creationId="{16E92F93-00F8-405B-8D9B-537E3AACBC71}"/>
          </ac:spMkLst>
        </pc:spChg>
        <pc:spChg chg="mod">
          <ac:chgData name="Emma Louise Davies (1604501)" userId="S::1604501@student.uwtsd.ac.uk::fdca9f82-16b2-40b5-bbe6-c00afd13d9d7" providerId="AD" clId="Web-{AF40C81F-691B-16C7-A403-4D9BB249CF46}" dt="2021-02-12T13:23:19.799" v="408" actId="1076"/>
          <ac:spMkLst>
            <pc:docMk/>
            <pc:sldMk cId="1445165112" sldId="259"/>
            <ac:spMk id="3" creationId="{F1A7BCA3-D5DB-4E37-9DAE-8095827D3A0D}"/>
          </ac:spMkLst>
        </pc:spChg>
        <pc:spChg chg="mod">
          <ac:chgData name="Emma Louise Davies (1604501)" userId="S::1604501@student.uwtsd.ac.uk::fdca9f82-16b2-40b5-bbe6-c00afd13d9d7" providerId="AD" clId="Web-{AF40C81F-691B-16C7-A403-4D9BB249CF46}" dt="2021-02-12T13:24:19.113" v="414" actId="20577"/>
          <ac:spMkLst>
            <pc:docMk/>
            <pc:sldMk cId="1445165112" sldId="259"/>
            <ac:spMk id="4" creationId="{CAE514CE-8C18-44A5-B30C-892692FAC16C}"/>
          </ac:spMkLst>
        </pc:spChg>
        <pc:spChg chg="mod ord">
          <ac:chgData name="Emma Louise Davies (1604501)" userId="S::1604501@student.uwtsd.ac.uk::fdca9f82-16b2-40b5-bbe6-c00afd13d9d7" providerId="AD" clId="Web-{AF40C81F-691B-16C7-A403-4D9BB249CF46}" dt="2021-02-12T13:23:46.846" v="410" actId="1076"/>
          <ac:spMkLst>
            <pc:docMk/>
            <pc:sldMk cId="1445165112" sldId="259"/>
            <ac:spMk id="11" creationId="{BC471176-00A8-4201-A493-93A23AA36D97}"/>
          </ac:spMkLst>
        </pc:spChg>
        <pc:spChg chg="add del">
          <ac:chgData name="Emma Louise Davies (1604501)" userId="S::1604501@student.uwtsd.ac.uk::fdca9f82-16b2-40b5-bbe6-c00afd13d9d7" providerId="AD" clId="Web-{AF40C81F-691B-16C7-A403-4D9BB249CF46}" dt="2021-02-12T13:08:27.698" v="279"/>
          <ac:spMkLst>
            <pc:docMk/>
            <pc:sldMk cId="1445165112" sldId="259"/>
            <ac:spMk id="14" creationId="{E844E128-FF69-4E9F-8327-6B504B3C5AE1}"/>
          </ac:spMkLst>
        </pc:spChg>
        <pc:spChg chg="add del">
          <ac:chgData name="Emma Louise Davies (1604501)" userId="S::1604501@student.uwtsd.ac.uk::fdca9f82-16b2-40b5-bbe6-c00afd13d9d7" providerId="AD" clId="Web-{AF40C81F-691B-16C7-A403-4D9BB249CF46}" dt="2021-02-12T13:12:14.829" v="314"/>
          <ac:spMkLst>
            <pc:docMk/>
            <pc:sldMk cId="1445165112" sldId="259"/>
            <ac:spMk id="18" creationId="{990D0034-F768-41E7-85D4-F38C4DE85770}"/>
          </ac:spMkLst>
        </pc:spChg>
        <pc:spChg chg="add del">
          <ac:chgData name="Emma Louise Davies (1604501)" userId="S::1604501@student.uwtsd.ac.uk::fdca9f82-16b2-40b5-bbe6-c00afd13d9d7" providerId="AD" clId="Web-{AF40C81F-691B-16C7-A403-4D9BB249CF46}" dt="2021-02-12T13:12:14.829" v="314"/>
          <ac:spMkLst>
            <pc:docMk/>
            <pc:sldMk cId="1445165112" sldId="259"/>
            <ac:spMk id="19" creationId="{95B38FD6-641F-41BF-B466-C1C6366420F0}"/>
          </ac:spMkLst>
        </pc:spChg>
        <pc:spChg chg="add del">
          <ac:chgData name="Emma Louise Davies (1604501)" userId="S::1604501@student.uwtsd.ac.uk::fdca9f82-16b2-40b5-bbe6-c00afd13d9d7" providerId="AD" clId="Web-{AF40C81F-691B-16C7-A403-4D9BB249CF46}" dt="2021-02-12T13:12:14.829" v="314"/>
          <ac:spMkLst>
            <pc:docMk/>
            <pc:sldMk cId="1445165112" sldId="259"/>
            <ac:spMk id="27" creationId="{1FE461C7-FF45-427F-83D7-18DFBD48188D}"/>
          </ac:spMkLst>
        </pc:spChg>
        <pc:spChg chg="add">
          <ac:chgData name="Emma Louise Davies (1604501)" userId="S::1604501@student.uwtsd.ac.uk::fdca9f82-16b2-40b5-bbe6-c00afd13d9d7" providerId="AD" clId="Web-{AF40C81F-691B-16C7-A403-4D9BB249CF46}" dt="2021-02-12T13:12:14.829" v="314"/>
          <ac:spMkLst>
            <pc:docMk/>
            <pc:sldMk cId="1445165112" sldId="259"/>
            <ac:spMk id="29" creationId="{E9BA134F-37B6-498A-B46D-040B86E5DA35}"/>
          </ac:spMkLst>
        </pc:spChg>
        <pc:spChg chg="add">
          <ac:chgData name="Emma Louise Davies (1604501)" userId="S::1604501@student.uwtsd.ac.uk::fdca9f82-16b2-40b5-bbe6-c00afd13d9d7" providerId="AD" clId="Web-{AF40C81F-691B-16C7-A403-4D9BB249CF46}" dt="2021-02-12T13:12:14.829" v="314"/>
          <ac:spMkLst>
            <pc:docMk/>
            <pc:sldMk cId="1445165112" sldId="259"/>
            <ac:spMk id="31" creationId="{2BFE3F30-11E0-4842-8523-7222538C8293}"/>
          </ac:spMkLst>
        </pc:spChg>
        <pc:picChg chg="add del mod ord">
          <ac:chgData name="Emma Louise Davies (1604501)" userId="S::1604501@student.uwtsd.ac.uk::fdca9f82-16b2-40b5-bbe6-c00afd13d9d7" providerId="AD" clId="Web-{AF40C81F-691B-16C7-A403-4D9BB249CF46}" dt="2021-02-12T13:07:01.540" v="273"/>
          <ac:picMkLst>
            <pc:docMk/>
            <pc:sldMk cId="1445165112" sldId="259"/>
            <ac:picMk id="5" creationId="{87C15623-679C-4074-9593-38721B994858}"/>
          </ac:picMkLst>
        </pc:picChg>
        <pc:picChg chg="add mod ord">
          <ac:chgData name="Emma Louise Davies (1604501)" userId="S::1604501@student.uwtsd.ac.uk::fdca9f82-16b2-40b5-bbe6-c00afd13d9d7" providerId="AD" clId="Web-{AF40C81F-691B-16C7-A403-4D9BB249CF46}" dt="2021-02-12T13:22:18.360" v="401"/>
          <ac:picMkLst>
            <pc:docMk/>
            <pc:sldMk cId="1445165112" sldId="259"/>
            <ac:picMk id="6" creationId="{7B4B5307-B94B-46AF-B151-8DBF17DE39FC}"/>
          </ac:picMkLst>
        </pc:picChg>
        <pc:picChg chg="add mod ord">
          <ac:chgData name="Emma Louise Davies (1604501)" userId="S::1604501@student.uwtsd.ac.uk::fdca9f82-16b2-40b5-bbe6-c00afd13d9d7" providerId="AD" clId="Web-{AF40C81F-691B-16C7-A403-4D9BB249CF46}" dt="2021-02-12T13:22:09.735" v="400" actId="1076"/>
          <ac:picMkLst>
            <pc:docMk/>
            <pc:sldMk cId="1445165112" sldId="259"/>
            <ac:picMk id="7" creationId="{88941243-8BA8-4F95-9ECE-AE86615C463F}"/>
          </ac:picMkLst>
        </pc:picChg>
        <pc:cxnChg chg="add del">
          <ac:chgData name="Emma Louise Davies (1604501)" userId="S::1604501@student.uwtsd.ac.uk::fdca9f82-16b2-40b5-bbe6-c00afd13d9d7" providerId="AD" clId="Web-{AF40C81F-691B-16C7-A403-4D9BB249CF46}" dt="2021-02-12T13:08:27.698" v="279"/>
          <ac:cxnSpMkLst>
            <pc:docMk/>
            <pc:sldMk cId="1445165112" sldId="259"/>
            <ac:cxnSpMk id="16" creationId="{055CEADF-09EA-423C-8C45-F94AF44D5AF0}"/>
          </ac:cxnSpMkLst>
        </pc:cxnChg>
        <pc:cxnChg chg="add del">
          <ac:chgData name="Emma Louise Davies (1604501)" userId="S::1604501@student.uwtsd.ac.uk::fdca9f82-16b2-40b5-bbe6-c00afd13d9d7" providerId="AD" clId="Web-{AF40C81F-691B-16C7-A403-4D9BB249CF46}" dt="2021-02-12T13:12:14.829" v="314"/>
          <ac:cxnSpMkLst>
            <pc:docMk/>
            <pc:sldMk cId="1445165112" sldId="259"/>
            <ac:cxnSpMk id="20" creationId="{6BF9119E-766E-4526-AAE5-639F577C0493}"/>
          </ac:cxnSpMkLst>
        </pc:cxnChg>
        <pc:cxnChg chg="add">
          <ac:chgData name="Emma Louise Davies (1604501)" userId="S::1604501@student.uwtsd.ac.uk::fdca9f82-16b2-40b5-bbe6-c00afd13d9d7" providerId="AD" clId="Web-{AF40C81F-691B-16C7-A403-4D9BB249CF46}" dt="2021-02-12T13:12:14.829" v="314"/>
          <ac:cxnSpMkLst>
            <pc:docMk/>
            <pc:sldMk cId="1445165112" sldId="259"/>
            <ac:cxnSpMk id="36" creationId="{67E7D319-545A-41CD-95DF-4DE4FA8A46B1}"/>
          </ac:cxnSpMkLst>
        </pc:cxnChg>
      </pc:sldChg>
      <pc:sldChg chg="addSp delSp modSp mod modClrScheme chgLayout">
        <pc:chgData name="Emma Louise Davies (1604501)" userId="S::1604501@student.uwtsd.ac.uk::fdca9f82-16b2-40b5-bbe6-c00afd13d9d7" providerId="AD" clId="Web-{AF40C81F-691B-16C7-A403-4D9BB249CF46}" dt="2021-02-12T15:27:54.744" v="1101" actId="20577"/>
        <pc:sldMkLst>
          <pc:docMk/>
          <pc:sldMk cId="2846038699" sldId="261"/>
        </pc:sldMkLst>
        <pc:spChg chg="mod ord">
          <ac:chgData name="Emma Louise Davies (1604501)" userId="S::1604501@student.uwtsd.ac.uk::fdca9f82-16b2-40b5-bbe6-c00afd13d9d7" providerId="AD" clId="Web-{AF40C81F-691B-16C7-A403-4D9BB249CF46}" dt="2021-02-12T13:07:49.275" v="277"/>
          <ac:spMkLst>
            <pc:docMk/>
            <pc:sldMk cId="2846038699" sldId="261"/>
            <ac:spMk id="2" creationId="{2EBEA420-085A-4BEA-A757-C5E8FB3639C2}"/>
          </ac:spMkLst>
        </pc:spChg>
        <pc:spChg chg="mod ord">
          <ac:chgData name="Emma Louise Davies (1604501)" userId="S::1604501@student.uwtsd.ac.uk::fdca9f82-16b2-40b5-bbe6-c00afd13d9d7" providerId="AD" clId="Web-{AF40C81F-691B-16C7-A403-4D9BB249CF46}" dt="2021-02-12T13:07:49.275" v="277"/>
          <ac:spMkLst>
            <pc:docMk/>
            <pc:sldMk cId="2846038699" sldId="261"/>
            <ac:spMk id="3" creationId="{883362B0-5F96-4FF1-AA85-59BBDE3F1C96}"/>
          </ac:spMkLst>
        </pc:spChg>
        <pc:spChg chg="mod ord">
          <ac:chgData name="Emma Louise Davies (1604501)" userId="S::1604501@student.uwtsd.ac.uk::fdca9f82-16b2-40b5-bbe6-c00afd13d9d7" providerId="AD" clId="Web-{AF40C81F-691B-16C7-A403-4D9BB249CF46}" dt="2021-02-12T13:07:49.275" v="277"/>
          <ac:spMkLst>
            <pc:docMk/>
            <pc:sldMk cId="2846038699" sldId="261"/>
            <ac:spMk id="4" creationId="{C6F554CC-A924-4709-8974-9A9FD15BCA56}"/>
          </ac:spMkLst>
        </pc:spChg>
        <pc:spChg chg="mod ord">
          <ac:chgData name="Emma Louise Davies (1604501)" userId="S::1604501@student.uwtsd.ac.uk::fdca9f82-16b2-40b5-bbe6-c00afd13d9d7" providerId="AD" clId="Web-{AF40C81F-691B-16C7-A403-4D9BB249CF46}" dt="2021-02-12T13:07:49.275" v="277"/>
          <ac:spMkLst>
            <pc:docMk/>
            <pc:sldMk cId="2846038699" sldId="261"/>
            <ac:spMk id="5" creationId="{5D42774B-913E-4F07-9259-0F675F3CEBD7}"/>
          </ac:spMkLst>
        </pc:spChg>
        <pc:spChg chg="mod ord">
          <ac:chgData name="Emma Louise Davies (1604501)" userId="S::1604501@student.uwtsd.ac.uk::fdca9f82-16b2-40b5-bbe6-c00afd13d9d7" providerId="AD" clId="Web-{AF40C81F-691B-16C7-A403-4D9BB249CF46}" dt="2021-02-12T15:27:54.744" v="1101" actId="20577"/>
          <ac:spMkLst>
            <pc:docMk/>
            <pc:sldMk cId="2846038699" sldId="261"/>
            <ac:spMk id="6" creationId="{1D8C1A39-3AA8-4DD5-A0AF-E1984A3AF4EF}"/>
          </ac:spMkLst>
        </pc:spChg>
        <pc:spChg chg="mod">
          <ac:chgData name="Emma Louise Davies (1604501)" userId="S::1604501@student.uwtsd.ac.uk::fdca9f82-16b2-40b5-bbe6-c00afd13d9d7" providerId="AD" clId="Web-{AF40C81F-691B-16C7-A403-4D9BB249CF46}" dt="2021-02-12T12:59:27.606" v="223" actId="1076"/>
          <ac:spMkLst>
            <pc:docMk/>
            <pc:sldMk cId="2846038699" sldId="261"/>
            <ac:spMk id="12" creationId="{DB725FE5-594D-49F8-BC0B-26923D8786E7}"/>
          </ac:spMkLst>
        </pc:spChg>
        <pc:spChg chg="mod">
          <ac:chgData name="Emma Louise Davies (1604501)" userId="S::1604501@student.uwtsd.ac.uk::fdca9f82-16b2-40b5-bbe6-c00afd13d9d7" providerId="AD" clId="Web-{AF40C81F-691B-16C7-A403-4D9BB249CF46}" dt="2021-02-12T12:59:34.747" v="224" actId="1076"/>
          <ac:spMkLst>
            <pc:docMk/>
            <pc:sldMk cId="2846038699" sldId="261"/>
            <ac:spMk id="13" creationId="{F1C672C2-310F-4F24-A070-9B6B7A84188B}"/>
          </ac:spMkLst>
        </pc:spChg>
        <pc:picChg chg="add del mod ord">
          <ac:chgData name="Emma Louise Davies (1604501)" userId="S::1604501@student.uwtsd.ac.uk::fdca9f82-16b2-40b5-bbe6-c00afd13d9d7" providerId="AD" clId="Web-{AF40C81F-691B-16C7-A403-4D9BB249CF46}" dt="2021-02-12T12:55:26.335" v="202"/>
          <ac:picMkLst>
            <pc:docMk/>
            <pc:sldMk cId="2846038699" sldId="261"/>
            <ac:picMk id="7" creationId="{1E4197CE-FBDC-4E41-858C-372E7E888F18}"/>
          </ac:picMkLst>
        </pc:picChg>
        <pc:picChg chg="add del mod ord">
          <ac:chgData name="Emma Louise Davies (1604501)" userId="S::1604501@student.uwtsd.ac.uk::fdca9f82-16b2-40b5-bbe6-c00afd13d9d7" providerId="AD" clId="Web-{AF40C81F-691B-16C7-A403-4D9BB249CF46}" dt="2021-02-12T12:56:22.195" v="207"/>
          <ac:picMkLst>
            <pc:docMk/>
            <pc:sldMk cId="2846038699" sldId="261"/>
            <ac:picMk id="8" creationId="{29E3F8FC-82C0-4CCC-87FB-7CA2873C1509}"/>
          </ac:picMkLst>
        </pc:picChg>
        <pc:picChg chg="add del mod ord">
          <ac:chgData name="Emma Louise Davies (1604501)" userId="S::1604501@student.uwtsd.ac.uk::fdca9f82-16b2-40b5-bbe6-c00afd13d9d7" providerId="AD" clId="Web-{AF40C81F-691B-16C7-A403-4D9BB249CF46}" dt="2021-02-12T12:58:18.089" v="212"/>
          <ac:picMkLst>
            <pc:docMk/>
            <pc:sldMk cId="2846038699" sldId="261"/>
            <ac:picMk id="9" creationId="{8C3BFA98-D82F-44A4-ACCD-1566D2E0A9CA}"/>
          </ac:picMkLst>
        </pc:picChg>
        <pc:picChg chg="mod ord">
          <ac:chgData name="Emma Louise Davies (1604501)" userId="S::1604501@student.uwtsd.ac.uk::fdca9f82-16b2-40b5-bbe6-c00afd13d9d7" providerId="AD" clId="Web-{AF40C81F-691B-16C7-A403-4D9BB249CF46}" dt="2021-02-12T12:59:09.559" v="220" actId="1076"/>
          <ac:picMkLst>
            <pc:docMk/>
            <pc:sldMk cId="2846038699" sldId="261"/>
            <ac:picMk id="10" creationId="{EE9BA014-B981-4D5D-A560-F054957D3AA6}"/>
          </ac:picMkLst>
        </pc:picChg>
        <pc:picChg chg="mod ord">
          <ac:chgData name="Emma Louise Davies (1604501)" userId="S::1604501@student.uwtsd.ac.uk::fdca9f82-16b2-40b5-bbe6-c00afd13d9d7" providerId="AD" clId="Web-{AF40C81F-691B-16C7-A403-4D9BB249CF46}" dt="2021-02-12T12:59:21.591" v="222" actId="14100"/>
          <ac:picMkLst>
            <pc:docMk/>
            <pc:sldMk cId="2846038699" sldId="261"/>
            <ac:picMk id="11" creationId="{C7EAE891-65E0-41C4-AE75-E0BEF4089562}"/>
          </ac:picMkLst>
        </pc:picChg>
      </pc:sldChg>
      <pc:sldChg chg="del">
        <pc:chgData name="Emma Louise Davies (1604501)" userId="S::1604501@student.uwtsd.ac.uk::fdca9f82-16b2-40b5-bbe6-c00afd13d9d7" providerId="AD" clId="Web-{AF40C81F-691B-16C7-A403-4D9BB249CF46}" dt="2021-02-12T12:52:02.892" v="195"/>
        <pc:sldMkLst>
          <pc:docMk/>
          <pc:sldMk cId="225248243" sldId="262"/>
        </pc:sldMkLst>
      </pc:sldChg>
      <pc:sldChg chg="addSp delSp modSp mod modClrScheme delDesignElem chgLayout">
        <pc:chgData name="Emma Louise Davies (1604501)" userId="S::1604501@student.uwtsd.ac.uk::fdca9f82-16b2-40b5-bbe6-c00afd13d9d7" providerId="AD" clId="Web-{AF40C81F-691B-16C7-A403-4D9BB249CF46}" dt="2021-02-12T15:28:27.512" v="1104" actId="20577"/>
        <pc:sldMkLst>
          <pc:docMk/>
          <pc:sldMk cId="1021124873" sldId="263"/>
        </pc:sldMkLst>
        <pc:spChg chg="mod ord">
          <ac:chgData name="Emma Louise Davies (1604501)" userId="S::1604501@student.uwtsd.ac.uk::fdca9f82-16b2-40b5-bbe6-c00afd13d9d7" providerId="AD" clId="Web-{AF40C81F-691B-16C7-A403-4D9BB249CF46}" dt="2021-02-12T13:07:49.275" v="277"/>
          <ac:spMkLst>
            <pc:docMk/>
            <pc:sldMk cId="1021124873" sldId="263"/>
            <ac:spMk id="2" creationId="{103819D5-0F0F-47AC-A501-F524E98DEE42}"/>
          </ac:spMkLst>
        </pc:spChg>
        <pc:spChg chg="mod ord">
          <ac:chgData name="Emma Louise Davies (1604501)" userId="S::1604501@student.uwtsd.ac.uk::fdca9f82-16b2-40b5-bbe6-c00afd13d9d7" providerId="AD" clId="Web-{AF40C81F-691B-16C7-A403-4D9BB249CF46}" dt="2021-02-12T15:28:27.512" v="1104" actId="20577"/>
          <ac:spMkLst>
            <pc:docMk/>
            <pc:sldMk cId="1021124873" sldId="263"/>
            <ac:spMk id="8" creationId="{493EDD41-A4D8-489A-BA7C-B2DFA1D9C0BC}"/>
          </ac:spMkLst>
        </pc:spChg>
        <pc:spChg chg="add del">
          <ac:chgData name="Emma Louise Davies (1604501)" userId="S::1604501@student.uwtsd.ac.uk::fdca9f82-16b2-40b5-bbe6-c00afd13d9d7" providerId="AD" clId="Web-{AF40C81F-691B-16C7-A403-4D9BB249CF46}" dt="2021-02-12T13:07:49.275" v="277"/>
          <ac:spMkLst>
            <pc:docMk/>
            <pc:sldMk cId="1021124873" sldId="263"/>
            <ac:spMk id="11" creationId="{E844E128-FF69-4E9F-8327-6B504B3C5AE1}"/>
          </ac:spMkLst>
        </pc:spChg>
        <pc:cxnChg chg="add del">
          <ac:chgData name="Emma Louise Davies (1604501)" userId="S::1604501@student.uwtsd.ac.uk::fdca9f82-16b2-40b5-bbe6-c00afd13d9d7" providerId="AD" clId="Web-{AF40C81F-691B-16C7-A403-4D9BB249CF46}" dt="2021-02-12T13:07:49.275" v="277"/>
          <ac:cxnSpMkLst>
            <pc:docMk/>
            <pc:sldMk cId="1021124873" sldId="263"/>
            <ac:cxnSpMk id="13" creationId="{055CEADF-09EA-423C-8C45-F94AF44D5AF0}"/>
          </ac:cxnSpMkLst>
        </pc:cxnChg>
      </pc:sldChg>
      <pc:sldChg chg="addSp delSp modSp mod ord modClrScheme delDesignElem chgLayout">
        <pc:chgData name="Emma Louise Davies (1604501)" userId="S::1604501@student.uwtsd.ac.uk::fdca9f82-16b2-40b5-bbe6-c00afd13d9d7" providerId="AD" clId="Web-{AF40C81F-691B-16C7-A403-4D9BB249CF46}" dt="2021-02-12T15:28:17.965" v="1103" actId="20577"/>
        <pc:sldMkLst>
          <pc:docMk/>
          <pc:sldMk cId="4161579435" sldId="264"/>
        </pc:sldMkLst>
        <pc:spChg chg="mod ord">
          <ac:chgData name="Emma Louise Davies (1604501)" userId="S::1604501@student.uwtsd.ac.uk::fdca9f82-16b2-40b5-bbe6-c00afd13d9d7" providerId="AD" clId="Web-{AF40C81F-691B-16C7-A403-4D9BB249CF46}" dt="2021-02-12T14:22:01.369" v="572" actId="20577"/>
          <ac:spMkLst>
            <pc:docMk/>
            <pc:sldMk cId="4161579435" sldId="264"/>
            <ac:spMk id="2" creationId="{BE6881B8-33EF-47BC-B5B9-04C776E35777}"/>
          </ac:spMkLst>
        </pc:spChg>
        <pc:spChg chg="mod">
          <ac:chgData name="Emma Louise Davies (1604501)" userId="S::1604501@student.uwtsd.ac.uk::fdca9f82-16b2-40b5-bbe6-c00afd13d9d7" providerId="AD" clId="Web-{AF40C81F-691B-16C7-A403-4D9BB249CF46}" dt="2021-02-12T15:28:17.965" v="1103" actId="20577"/>
          <ac:spMkLst>
            <pc:docMk/>
            <pc:sldMk cId="4161579435" sldId="264"/>
            <ac:spMk id="4" creationId="{E766C994-68A2-4229-92E7-0DBCD29E5A16}"/>
          </ac:spMkLst>
        </pc:spChg>
        <pc:spChg chg="add del">
          <ac:chgData name="Emma Louise Davies (1604501)" userId="S::1604501@student.uwtsd.ac.uk::fdca9f82-16b2-40b5-bbe6-c00afd13d9d7" providerId="AD" clId="Web-{AF40C81F-691B-16C7-A403-4D9BB249CF46}" dt="2021-02-12T13:07:49.275" v="277"/>
          <ac:spMkLst>
            <pc:docMk/>
            <pc:sldMk cId="4161579435" sldId="264"/>
            <ac:spMk id="22" creationId="{E844E128-FF69-4E9F-8327-6B504B3C5AE1}"/>
          </ac:spMkLst>
        </pc:spChg>
        <pc:cxnChg chg="add del">
          <ac:chgData name="Emma Louise Davies (1604501)" userId="S::1604501@student.uwtsd.ac.uk::fdca9f82-16b2-40b5-bbe6-c00afd13d9d7" providerId="AD" clId="Web-{AF40C81F-691B-16C7-A403-4D9BB249CF46}" dt="2021-02-12T13:07:49.275" v="277"/>
          <ac:cxnSpMkLst>
            <pc:docMk/>
            <pc:sldMk cId="4161579435" sldId="264"/>
            <ac:cxnSpMk id="24" creationId="{055CEADF-09EA-423C-8C45-F94AF44D5AF0}"/>
          </ac:cxnSpMkLst>
        </pc:cxnChg>
      </pc:sldChg>
      <pc:sldChg chg="addSp delSp modSp add del mod modClrScheme delDesignElem chgLayout">
        <pc:chgData name="Emma Louise Davies (1604501)" userId="S::1604501@student.uwtsd.ac.uk::fdca9f82-16b2-40b5-bbe6-c00afd13d9d7" providerId="AD" clId="Web-{AF40C81F-691B-16C7-A403-4D9BB249CF46}" dt="2021-02-12T15:29:26.109" v="1118" actId="20577"/>
        <pc:sldMkLst>
          <pc:docMk/>
          <pc:sldMk cId="4167934830" sldId="265"/>
        </pc:sldMkLst>
        <pc:spChg chg="mod ord">
          <ac:chgData name="Emma Louise Davies (1604501)" userId="S::1604501@student.uwtsd.ac.uk::fdca9f82-16b2-40b5-bbe6-c00afd13d9d7" providerId="AD" clId="Web-{AF40C81F-691B-16C7-A403-4D9BB249CF46}" dt="2021-02-12T15:11:21.697" v="1029" actId="1076"/>
          <ac:spMkLst>
            <pc:docMk/>
            <pc:sldMk cId="4167934830" sldId="265"/>
            <ac:spMk id="2" creationId="{BD65C25D-0F32-4291-89C6-4C8C1493F23A}"/>
          </ac:spMkLst>
        </pc:spChg>
        <pc:spChg chg="add mod">
          <ac:chgData name="Emma Louise Davies (1604501)" userId="S::1604501@student.uwtsd.ac.uk::fdca9f82-16b2-40b5-bbe6-c00afd13d9d7" providerId="AD" clId="Web-{AF40C81F-691B-16C7-A403-4D9BB249CF46}" dt="2021-02-12T15:29:26.109" v="1118" actId="20577"/>
          <ac:spMkLst>
            <pc:docMk/>
            <pc:sldMk cId="4167934830" sldId="265"/>
            <ac:spMk id="3" creationId="{EEAB2716-3471-4D95-8891-A931FE75B451}"/>
          </ac:spMkLst>
        </pc:spChg>
        <pc:spChg chg="add del">
          <ac:chgData name="Emma Louise Davies (1604501)" userId="S::1604501@student.uwtsd.ac.uk::fdca9f82-16b2-40b5-bbe6-c00afd13d9d7" providerId="AD" clId="Web-{AF40C81F-691B-16C7-A403-4D9BB249CF46}" dt="2021-02-12T13:07:49.275" v="277"/>
          <ac:spMkLst>
            <pc:docMk/>
            <pc:sldMk cId="4167934830" sldId="265"/>
            <ac:spMk id="18" creationId="{39E3965E-AC41-4711-9D10-E25ABB132D86}"/>
          </ac:spMkLst>
        </pc:spChg>
        <pc:spChg chg="add del">
          <ac:chgData name="Emma Louise Davies (1604501)" userId="S::1604501@student.uwtsd.ac.uk::fdca9f82-16b2-40b5-bbe6-c00afd13d9d7" providerId="AD" clId="Web-{AF40C81F-691B-16C7-A403-4D9BB249CF46}" dt="2021-02-12T13:07:49.275" v="277"/>
          <ac:spMkLst>
            <pc:docMk/>
            <pc:sldMk cId="4167934830" sldId="265"/>
            <ac:spMk id="21" creationId="{864368D9-CFA5-4FA5-9827-E85ABB06AE0A}"/>
          </ac:spMkLst>
        </pc:spChg>
        <pc:spChg chg="add del">
          <ac:chgData name="Emma Louise Davies (1604501)" userId="S::1604501@student.uwtsd.ac.uk::fdca9f82-16b2-40b5-bbe6-c00afd13d9d7" providerId="AD" clId="Web-{AF40C81F-691B-16C7-A403-4D9BB249CF46}" dt="2021-02-12T13:07:49.275" v="277"/>
          <ac:spMkLst>
            <pc:docMk/>
            <pc:sldMk cId="4167934830" sldId="265"/>
            <ac:spMk id="23" creationId="{E8350641-A3AB-4935-B5AC-0EFDA33CC586}"/>
          </ac:spMkLst>
        </pc:spChg>
        <pc:spChg chg="add del">
          <ac:chgData name="Emma Louise Davies (1604501)" userId="S::1604501@student.uwtsd.ac.uk::fdca9f82-16b2-40b5-bbe6-c00afd13d9d7" providerId="AD" clId="Web-{AF40C81F-691B-16C7-A403-4D9BB249CF46}" dt="2021-02-12T13:07:49.275" v="277"/>
          <ac:spMkLst>
            <pc:docMk/>
            <pc:sldMk cId="4167934830" sldId="265"/>
            <ac:spMk id="25" creationId="{7BB160A6-D066-4784-8F8D-82317C56CA87}"/>
          </ac:spMkLst>
        </pc:spChg>
        <pc:spChg chg="add del">
          <ac:chgData name="Emma Louise Davies (1604501)" userId="S::1604501@student.uwtsd.ac.uk::fdca9f82-16b2-40b5-bbe6-c00afd13d9d7" providerId="AD" clId="Web-{AF40C81F-691B-16C7-A403-4D9BB249CF46}" dt="2021-02-12T13:07:49.275" v="277"/>
          <ac:spMkLst>
            <pc:docMk/>
            <pc:sldMk cId="4167934830" sldId="265"/>
            <ac:spMk id="27" creationId="{608DCF33-68FE-41F6-8FE6-5D78CD672FEC}"/>
          </ac:spMkLst>
        </pc:spChg>
        <pc:spChg chg="add del">
          <ac:chgData name="Emma Louise Davies (1604501)" userId="S::1604501@student.uwtsd.ac.uk::fdca9f82-16b2-40b5-bbe6-c00afd13d9d7" providerId="AD" clId="Web-{AF40C81F-691B-16C7-A403-4D9BB249CF46}" dt="2021-02-12T13:07:49.275" v="277"/>
          <ac:spMkLst>
            <pc:docMk/>
            <pc:sldMk cId="4167934830" sldId="265"/>
            <ac:spMk id="29" creationId="{9A138FA2-E3B7-4628-A42E-E12124B2CC4B}"/>
          </ac:spMkLst>
        </pc:spChg>
        <pc:spChg chg="add del">
          <ac:chgData name="Emma Louise Davies (1604501)" userId="S::1604501@student.uwtsd.ac.uk::fdca9f82-16b2-40b5-bbe6-c00afd13d9d7" providerId="AD" clId="Web-{AF40C81F-691B-16C7-A403-4D9BB249CF46}" dt="2021-02-12T13:07:49.275" v="277"/>
          <ac:spMkLst>
            <pc:docMk/>
            <pc:sldMk cId="4167934830" sldId="265"/>
            <ac:spMk id="31" creationId="{B4497DB8-50D5-463A-A082-4502A2D31507}"/>
          </ac:spMkLst>
        </pc:spChg>
        <pc:picChg chg="mod ord">
          <ac:chgData name="Emma Louise Davies (1604501)" userId="S::1604501@student.uwtsd.ac.uk::fdca9f82-16b2-40b5-bbe6-c00afd13d9d7" providerId="AD" clId="Web-{AF40C81F-691B-16C7-A403-4D9BB249CF46}" dt="2021-02-12T13:07:49.275" v="277"/>
          <ac:picMkLst>
            <pc:docMk/>
            <pc:sldMk cId="4167934830" sldId="265"/>
            <ac:picMk id="8" creationId="{C0F3DCE5-982F-4148-ACD3-DF329BFF97A3}"/>
          </ac:picMkLst>
        </pc:picChg>
        <pc:cxnChg chg="add del">
          <ac:chgData name="Emma Louise Davies (1604501)" userId="S::1604501@student.uwtsd.ac.uk::fdca9f82-16b2-40b5-bbe6-c00afd13d9d7" providerId="AD" clId="Web-{AF40C81F-691B-16C7-A403-4D9BB249CF46}" dt="2021-02-12T13:07:49.275" v="277"/>
          <ac:cxnSpMkLst>
            <pc:docMk/>
            <pc:sldMk cId="4167934830" sldId="265"/>
            <ac:cxnSpMk id="19" creationId="{1F5DC8C3-BA5F-4EED-BB9A-A14272BD82A1}"/>
          </ac:cxnSpMkLst>
        </pc:cxnChg>
      </pc:sldChg>
      <pc:sldChg chg="addSp delSp modSp mod ord modClrScheme delDesignElem chgLayout">
        <pc:chgData name="Emma Louise Davies (1604501)" userId="S::1604501@student.uwtsd.ac.uk::fdca9f82-16b2-40b5-bbe6-c00afd13d9d7" providerId="AD" clId="Web-{AF40C81F-691B-16C7-A403-4D9BB249CF46}" dt="2021-02-12T14:34:04.665" v="636"/>
        <pc:sldMkLst>
          <pc:docMk/>
          <pc:sldMk cId="2472092224" sldId="266"/>
        </pc:sldMkLst>
        <pc:spChg chg="mod ord">
          <ac:chgData name="Emma Louise Davies (1604501)" userId="S::1604501@student.uwtsd.ac.uk::fdca9f82-16b2-40b5-bbe6-c00afd13d9d7" providerId="AD" clId="Web-{AF40C81F-691B-16C7-A403-4D9BB249CF46}" dt="2021-02-12T13:07:49.275" v="277"/>
          <ac:spMkLst>
            <pc:docMk/>
            <pc:sldMk cId="2472092224" sldId="266"/>
            <ac:spMk id="2" creationId="{CBC2D3AD-54C2-48D9-9ED9-E52885D24568}"/>
          </ac:spMkLst>
        </pc:spChg>
        <pc:spChg chg="mod ord">
          <ac:chgData name="Emma Louise Davies (1604501)" userId="S::1604501@student.uwtsd.ac.uk::fdca9f82-16b2-40b5-bbe6-c00afd13d9d7" providerId="AD" clId="Web-{AF40C81F-691B-16C7-A403-4D9BB249CF46}" dt="2021-02-12T13:28:25.697" v="423" actId="20577"/>
          <ac:spMkLst>
            <pc:docMk/>
            <pc:sldMk cId="2472092224" sldId="266"/>
            <ac:spMk id="3" creationId="{9BD1D74C-89D5-460A-8E64-F475E239FD2F}"/>
          </ac:spMkLst>
        </pc:spChg>
        <pc:spChg chg="add del">
          <ac:chgData name="Emma Louise Davies (1604501)" userId="S::1604501@student.uwtsd.ac.uk::fdca9f82-16b2-40b5-bbe6-c00afd13d9d7" providerId="AD" clId="Web-{AF40C81F-691B-16C7-A403-4D9BB249CF46}" dt="2021-02-12T13:07:49.275" v="277"/>
          <ac:spMkLst>
            <pc:docMk/>
            <pc:sldMk cId="2472092224" sldId="266"/>
            <ac:spMk id="16" creationId="{08CB54FC-0B2A-4107-9A70-958B90B76585}"/>
          </ac:spMkLst>
        </pc:spChg>
        <pc:spChg chg="add del">
          <ac:chgData name="Emma Louise Davies (1604501)" userId="S::1604501@student.uwtsd.ac.uk::fdca9f82-16b2-40b5-bbe6-c00afd13d9d7" providerId="AD" clId="Web-{AF40C81F-691B-16C7-A403-4D9BB249CF46}" dt="2021-02-12T13:07:49.275" v="277"/>
          <ac:spMkLst>
            <pc:docMk/>
            <pc:sldMk cId="2472092224" sldId="266"/>
            <ac:spMk id="18" creationId="{9AA76026-5689-4584-8D93-D71D739E61B5}"/>
          </ac:spMkLst>
        </pc:spChg>
        <pc:cxnChg chg="add del">
          <ac:chgData name="Emma Louise Davies (1604501)" userId="S::1604501@student.uwtsd.ac.uk::fdca9f82-16b2-40b5-bbe6-c00afd13d9d7" providerId="AD" clId="Web-{AF40C81F-691B-16C7-A403-4D9BB249CF46}" dt="2021-02-12T13:07:49.275" v="277"/>
          <ac:cxnSpMkLst>
            <pc:docMk/>
            <pc:sldMk cId="2472092224" sldId="266"/>
            <ac:cxnSpMk id="17" creationId="{7855A9B5-1710-4B19-B0F1-CDFDD4ED5B7E}"/>
          </ac:cxnSpMkLst>
        </pc:cxnChg>
      </pc:sldChg>
      <pc:sldChg chg="addSp delSp modSp mod modClrScheme chgLayout">
        <pc:chgData name="Emma Louise Davies (1604501)" userId="S::1604501@student.uwtsd.ac.uk::fdca9f82-16b2-40b5-bbe6-c00afd13d9d7" providerId="AD" clId="Web-{AF40C81F-691B-16C7-A403-4D9BB249CF46}" dt="2021-02-12T14:31:52.235" v="633"/>
        <pc:sldMkLst>
          <pc:docMk/>
          <pc:sldMk cId="2942896415" sldId="268"/>
        </pc:sldMkLst>
        <pc:spChg chg="add mod">
          <ac:chgData name="Emma Louise Davies (1604501)" userId="S::1604501@student.uwtsd.ac.uk::fdca9f82-16b2-40b5-bbe6-c00afd13d9d7" providerId="AD" clId="Web-{AF40C81F-691B-16C7-A403-4D9BB249CF46}" dt="2021-02-12T14:29:19.163" v="601" actId="1076"/>
          <ac:spMkLst>
            <pc:docMk/>
            <pc:sldMk cId="2942896415" sldId="268"/>
            <ac:spMk id="8" creationId="{04222544-933D-4A36-82C7-EC3316E6DDA8}"/>
          </ac:spMkLst>
        </pc:spChg>
        <pc:spChg chg="add del">
          <ac:chgData name="Emma Louise Davies (1604501)" userId="S::1604501@student.uwtsd.ac.uk::fdca9f82-16b2-40b5-bbe6-c00afd13d9d7" providerId="AD" clId="Web-{AF40C81F-691B-16C7-A403-4D9BB249CF46}" dt="2021-02-12T14:31:52.235" v="633"/>
          <ac:spMkLst>
            <pc:docMk/>
            <pc:sldMk cId="2942896415" sldId="268"/>
            <ac:spMk id="10" creationId="{66E8543B-1C27-4413-BC1C-F49B1E5880F4}"/>
          </ac:spMkLst>
        </pc:spChg>
        <pc:spChg chg="add mod">
          <ac:chgData name="Emma Louise Davies (1604501)" userId="S::1604501@student.uwtsd.ac.uk::fdca9f82-16b2-40b5-bbe6-c00afd13d9d7" providerId="AD" clId="Web-{AF40C81F-691B-16C7-A403-4D9BB249CF46}" dt="2021-02-12T14:31:42.297" v="632" actId="1076"/>
          <ac:spMkLst>
            <pc:docMk/>
            <pc:sldMk cId="2942896415" sldId="268"/>
            <ac:spMk id="12" creationId="{863B58A0-F923-485B-8524-8FC229E75016}"/>
          </ac:spMkLst>
        </pc:spChg>
        <pc:spChg chg="mod">
          <ac:chgData name="Emma Louise Davies (1604501)" userId="S::1604501@student.uwtsd.ac.uk::fdca9f82-16b2-40b5-bbe6-c00afd13d9d7" providerId="AD" clId="Web-{AF40C81F-691B-16C7-A403-4D9BB249CF46}" dt="2021-02-12T14:29:46.227" v="608" actId="1076"/>
          <ac:spMkLst>
            <pc:docMk/>
            <pc:sldMk cId="2942896415" sldId="268"/>
            <ac:spMk id="17" creationId="{DC5C9EBE-DB20-4E1D-914B-089386C901C2}"/>
          </ac:spMkLst>
        </pc:spChg>
        <pc:picChg chg="mod">
          <ac:chgData name="Emma Louise Davies (1604501)" userId="S::1604501@student.uwtsd.ac.uk::fdca9f82-16b2-40b5-bbe6-c00afd13d9d7" providerId="AD" clId="Web-{AF40C81F-691B-16C7-A403-4D9BB249CF46}" dt="2021-02-12T12:29:51.374" v="37" actId="1076"/>
          <ac:picMkLst>
            <pc:docMk/>
            <pc:sldMk cId="2942896415" sldId="268"/>
            <ac:picMk id="2" creationId="{7E8087DE-0CAD-43B9-A9D4-2D50AB364BE3}"/>
          </ac:picMkLst>
        </pc:picChg>
        <pc:picChg chg="add mod">
          <ac:chgData name="Emma Louise Davies (1604501)" userId="S::1604501@student.uwtsd.ac.uk::fdca9f82-16b2-40b5-bbe6-c00afd13d9d7" providerId="AD" clId="Web-{AF40C81F-691B-16C7-A403-4D9BB249CF46}" dt="2021-02-12T14:29:38.664" v="606" actId="1076"/>
          <ac:picMkLst>
            <pc:docMk/>
            <pc:sldMk cId="2942896415" sldId="268"/>
            <ac:picMk id="3" creationId="{84AEBCD7-284E-4597-B28A-BDE9DB6F479E}"/>
          </ac:picMkLst>
        </pc:picChg>
        <pc:picChg chg="mod">
          <ac:chgData name="Emma Louise Davies (1604501)" userId="S::1604501@student.uwtsd.ac.uk::fdca9f82-16b2-40b5-bbe6-c00afd13d9d7" providerId="AD" clId="Web-{AF40C81F-691B-16C7-A403-4D9BB249CF46}" dt="2021-02-12T14:29:35.429" v="605" actId="1076"/>
          <ac:picMkLst>
            <pc:docMk/>
            <pc:sldMk cId="2942896415" sldId="268"/>
            <ac:picMk id="11" creationId="{A6246262-5EFD-4DFC-A3CA-2D9407308105}"/>
          </ac:picMkLst>
        </pc:picChg>
        <pc:picChg chg="mod">
          <ac:chgData name="Emma Louise Davies (1604501)" userId="S::1604501@student.uwtsd.ac.uk::fdca9f82-16b2-40b5-bbe6-c00afd13d9d7" providerId="AD" clId="Web-{AF40C81F-691B-16C7-A403-4D9BB249CF46}" dt="2021-02-12T12:29:40.936" v="36" actId="14100"/>
          <ac:picMkLst>
            <pc:docMk/>
            <pc:sldMk cId="2942896415" sldId="268"/>
            <ac:picMk id="14" creationId="{8E2D0944-A771-47CD-A651-0FB6F060B320}"/>
          </ac:picMkLst>
        </pc:picChg>
        <pc:picChg chg="mod">
          <ac:chgData name="Emma Louise Davies (1604501)" userId="S::1604501@student.uwtsd.ac.uk::fdca9f82-16b2-40b5-bbe6-c00afd13d9d7" providerId="AD" clId="Web-{AF40C81F-691B-16C7-A403-4D9BB249CF46}" dt="2021-02-12T14:29:41.336" v="607" actId="1076"/>
          <ac:picMkLst>
            <pc:docMk/>
            <pc:sldMk cId="2942896415" sldId="268"/>
            <ac:picMk id="16" creationId="{1104DDA0-142D-41FA-9E28-44BBD21F083C}"/>
          </ac:picMkLst>
        </pc:picChg>
      </pc:sldChg>
      <pc:sldChg chg="addSp modSp mod setBg modClrScheme chgLayout">
        <pc:chgData name="Emma Louise Davies (1604501)" userId="S::1604501@student.uwtsd.ac.uk::fdca9f82-16b2-40b5-bbe6-c00afd13d9d7" providerId="AD" clId="Web-{AF40C81F-691B-16C7-A403-4D9BB249CF46}" dt="2021-02-12T13:07:49.275" v="277"/>
        <pc:sldMkLst>
          <pc:docMk/>
          <pc:sldMk cId="1994901987" sldId="269"/>
        </pc:sldMkLst>
        <pc:spChg chg="add mod">
          <ac:chgData name="Emma Louise Davies (1604501)" userId="S::1604501@student.uwtsd.ac.uk::fdca9f82-16b2-40b5-bbe6-c00afd13d9d7" providerId="AD" clId="Web-{AF40C81F-691B-16C7-A403-4D9BB249CF46}" dt="2021-02-12T12:31:37.392" v="47" actId="1076"/>
          <ac:spMkLst>
            <pc:docMk/>
            <pc:sldMk cId="1994901987" sldId="269"/>
            <ac:spMk id="6" creationId="{77A378A4-DFDA-47D7-AEDB-B6EE48B5759E}"/>
          </ac:spMkLst>
        </pc:spChg>
        <pc:spChg chg="add mod">
          <ac:chgData name="Emma Louise Davies (1604501)" userId="S::1604501@student.uwtsd.ac.uk::fdca9f82-16b2-40b5-bbe6-c00afd13d9d7" providerId="AD" clId="Web-{AF40C81F-691B-16C7-A403-4D9BB249CF46}" dt="2021-02-12T12:31:31.111" v="46" actId="1076"/>
          <ac:spMkLst>
            <pc:docMk/>
            <pc:sldMk cId="1994901987" sldId="269"/>
            <ac:spMk id="8" creationId="{1A228C6C-8CDE-4336-ADDD-D179DF1003E1}"/>
          </ac:spMkLst>
        </pc:spChg>
        <pc:picChg chg="mod">
          <ac:chgData name="Emma Louise Davies (1604501)" userId="S::1604501@student.uwtsd.ac.uk::fdca9f82-16b2-40b5-bbe6-c00afd13d9d7" providerId="AD" clId="Web-{AF40C81F-691B-16C7-A403-4D9BB249CF46}" dt="2021-02-12T12:50:48.437" v="193" actId="14100"/>
          <ac:picMkLst>
            <pc:docMk/>
            <pc:sldMk cId="1994901987" sldId="269"/>
            <ac:picMk id="2" creationId="{9F21EA07-615E-4361-81AE-F2B1350E9D3B}"/>
          </ac:picMkLst>
        </pc:picChg>
        <pc:picChg chg="mod">
          <ac:chgData name="Emma Louise Davies (1604501)" userId="S::1604501@student.uwtsd.ac.uk::fdca9f82-16b2-40b5-bbe6-c00afd13d9d7" providerId="AD" clId="Web-{AF40C81F-691B-16C7-A403-4D9BB249CF46}" dt="2021-02-12T12:50:53.609" v="194" actId="1076"/>
          <ac:picMkLst>
            <pc:docMk/>
            <pc:sldMk cId="1994901987" sldId="269"/>
            <ac:picMk id="3" creationId="{BB1701E2-5B63-476D-B3A0-CFDBE07CEFD3}"/>
          </ac:picMkLst>
        </pc:picChg>
        <pc:picChg chg="mod">
          <ac:chgData name="Emma Louise Davies (1604501)" userId="S::1604501@student.uwtsd.ac.uk::fdca9f82-16b2-40b5-bbe6-c00afd13d9d7" providerId="AD" clId="Web-{AF40C81F-691B-16C7-A403-4D9BB249CF46}" dt="2021-02-12T12:50:45.187" v="192" actId="1076"/>
          <ac:picMkLst>
            <pc:docMk/>
            <pc:sldMk cId="1994901987" sldId="269"/>
            <ac:picMk id="4" creationId="{18A86F47-A3B2-4FD8-9CEB-E8D9D924FCD1}"/>
          </ac:picMkLst>
        </pc:picChg>
        <pc:picChg chg="add mod">
          <ac:chgData name="Emma Louise Davies (1604501)" userId="S::1604501@student.uwtsd.ac.uk::fdca9f82-16b2-40b5-bbe6-c00afd13d9d7" providerId="AD" clId="Web-{AF40C81F-691B-16C7-A403-4D9BB249CF46}" dt="2021-02-12T12:24:33.537" v="11" actId="1076"/>
          <ac:picMkLst>
            <pc:docMk/>
            <pc:sldMk cId="1994901987" sldId="269"/>
            <ac:picMk id="7" creationId="{A125ECA7-AF7C-41A3-8F0A-79CCCC2EC6E6}"/>
          </ac:picMkLst>
        </pc:picChg>
        <pc:picChg chg="add mod">
          <ac:chgData name="Emma Louise Davies (1604501)" userId="S::1604501@student.uwtsd.ac.uk::fdca9f82-16b2-40b5-bbe6-c00afd13d9d7" providerId="AD" clId="Web-{AF40C81F-691B-16C7-A403-4D9BB249CF46}" dt="2021-02-12T12:50:35.327" v="189" actId="1076"/>
          <ac:picMkLst>
            <pc:docMk/>
            <pc:sldMk cId="1994901987" sldId="269"/>
            <ac:picMk id="9" creationId="{436594A1-52F5-4571-986A-F8E9680BEB64}"/>
          </ac:picMkLst>
        </pc:picChg>
        <pc:picChg chg="add mod">
          <ac:chgData name="Emma Louise Davies (1604501)" userId="S::1604501@student.uwtsd.ac.uk::fdca9f82-16b2-40b5-bbe6-c00afd13d9d7" providerId="AD" clId="Web-{AF40C81F-691B-16C7-A403-4D9BB249CF46}" dt="2021-02-12T12:50:17.311" v="185" actId="1076"/>
          <ac:picMkLst>
            <pc:docMk/>
            <pc:sldMk cId="1994901987" sldId="269"/>
            <ac:picMk id="10" creationId="{F6422253-1E65-4A3C-8781-3DB2D8CFA169}"/>
          </ac:picMkLst>
        </pc:picChg>
        <pc:picChg chg="add mod">
          <ac:chgData name="Emma Louise Davies (1604501)" userId="S::1604501@student.uwtsd.ac.uk::fdca9f82-16b2-40b5-bbe6-c00afd13d9d7" providerId="AD" clId="Web-{AF40C81F-691B-16C7-A403-4D9BB249CF46}" dt="2021-02-12T12:50:12.920" v="184" actId="1076"/>
          <ac:picMkLst>
            <pc:docMk/>
            <pc:sldMk cId="1994901987" sldId="269"/>
            <ac:picMk id="11" creationId="{46B500C0-224B-41C6-BC50-C35D11F5E7F4}"/>
          </ac:picMkLst>
        </pc:picChg>
      </pc:sldChg>
      <pc:sldChg chg="addSp delSp modSp new mod setBg modClrScheme delDesignElem chgLayout">
        <pc:chgData name="Emma Louise Davies (1604501)" userId="S::1604501@student.uwtsd.ac.uk::fdca9f82-16b2-40b5-bbe6-c00afd13d9d7" providerId="AD" clId="Web-{AF40C81F-691B-16C7-A403-4D9BB249CF46}" dt="2021-02-12T13:07:49.275" v="277"/>
        <pc:sldMkLst>
          <pc:docMk/>
          <pc:sldMk cId="347789819" sldId="270"/>
        </pc:sldMkLst>
        <pc:spChg chg="add mod">
          <ac:chgData name="Emma Louise Davies (1604501)" userId="S::1604501@student.uwtsd.ac.uk::fdca9f82-16b2-40b5-bbe6-c00afd13d9d7" providerId="AD" clId="Web-{AF40C81F-691B-16C7-A403-4D9BB249CF46}" dt="2021-02-12T12:45:37.038" v="147" actId="1076"/>
          <ac:spMkLst>
            <pc:docMk/>
            <pc:sldMk cId="347789819" sldId="270"/>
            <ac:spMk id="4" creationId="{FF798272-8DF2-4AA2-8CA1-F6435277330A}"/>
          </ac:spMkLst>
        </pc:spChg>
        <pc:spChg chg="add del mod">
          <ac:chgData name="Emma Louise Davies (1604501)" userId="S::1604501@student.uwtsd.ac.uk::fdca9f82-16b2-40b5-bbe6-c00afd13d9d7" providerId="AD" clId="Web-{AF40C81F-691B-16C7-A403-4D9BB249CF46}" dt="2021-02-12T12:41:47.954" v="107"/>
          <ac:spMkLst>
            <pc:docMk/>
            <pc:sldMk cId="347789819" sldId="270"/>
            <ac:spMk id="5" creationId="{1DBA65C1-A333-4578-A3B7-3C08F30B2CD4}"/>
          </ac:spMkLst>
        </pc:spChg>
        <pc:spChg chg="add del mod">
          <ac:chgData name="Emma Louise Davies (1604501)" userId="S::1604501@student.uwtsd.ac.uk::fdca9f82-16b2-40b5-bbe6-c00afd13d9d7" providerId="AD" clId="Web-{AF40C81F-691B-16C7-A403-4D9BB249CF46}" dt="2021-02-12T12:41:15.454" v="102"/>
          <ac:spMkLst>
            <pc:docMk/>
            <pc:sldMk cId="347789819" sldId="270"/>
            <ac:spMk id="6" creationId="{288E99AF-C268-41E9-B277-C6F87AD59BBA}"/>
          </ac:spMkLst>
        </pc:spChg>
        <pc:spChg chg="add mod">
          <ac:chgData name="Emma Louise Davies (1604501)" userId="S::1604501@student.uwtsd.ac.uk::fdca9f82-16b2-40b5-bbe6-c00afd13d9d7" providerId="AD" clId="Web-{AF40C81F-691B-16C7-A403-4D9BB249CF46}" dt="2021-02-12T12:45:11.163" v="142" actId="1076"/>
          <ac:spMkLst>
            <pc:docMk/>
            <pc:sldMk cId="347789819" sldId="270"/>
            <ac:spMk id="7" creationId="{8CD949FD-B721-413F-B900-FB843EF8DC3B}"/>
          </ac:spMkLst>
        </pc:spChg>
        <pc:spChg chg="add del mod">
          <ac:chgData name="Emma Louise Davies (1604501)" userId="S::1604501@student.uwtsd.ac.uk::fdca9f82-16b2-40b5-bbe6-c00afd13d9d7" providerId="AD" clId="Web-{AF40C81F-691B-16C7-A403-4D9BB249CF46}" dt="2021-02-12T12:43:03.706" v="120"/>
          <ac:spMkLst>
            <pc:docMk/>
            <pc:sldMk cId="347789819" sldId="270"/>
            <ac:spMk id="8" creationId="{3B6C87A0-8307-45F9-9B8B-22CC1D3B2C1F}"/>
          </ac:spMkLst>
        </pc:spChg>
        <pc:spChg chg="add del">
          <ac:chgData name="Emma Louise Davies (1604501)" userId="S::1604501@student.uwtsd.ac.uk::fdca9f82-16b2-40b5-bbe6-c00afd13d9d7" providerId="AD" clId="Web-{AF40C81F-691B-16C7-A403-4D9BB249CF46}" dt="2021-02-12T13:07:49.275" v="277"/>
          <ac:spMkLst>
            <pc:docMk/>
            <pc:sldMk cId="347789819" sldId="270"/>
            <ac:spMk id="9" creationId="{416A0E3C-60E6-4F39-BC55-5F7C224E1F7C}"/>
          </ac:spMkLst>
        </pc:spChg>
        <pc:spChg chg="add mod">
          <ac:chgData name="Emma Louise Davies (1604501)" userId="S::1604501@student.uwtsd.ac.uk::fdca9f82-16b2-40b5-bbe6-c00afd13d9d7" providerId="AD" clId="Web-{AF40C81F-691B-16C7-A403-4D9BB249CF46}" dt="2021-02-12T12:35:02.944" v="72" actId="1076"/>
          <ac:spMkLst>
            <pc:docMk/>
            <pc:sldMk cId="347789819" sldId="270"/>
            <ac:spMk id="10" creationId="{4F6661CA-589F-4D1B-8917-7A6E1F8EF65D}"/>
          </ac:spMkLst>
        </pc:spChg>
        <pc:spChg chg="add mod">
          <ac:chgData name="Emma Louise Davies (1604501)" userId="S::1604501@student.uwtsd.ac.uk::fdca9f82-16b2-40b5-bbe6-c00afd13d9d7" providerId="AD" clId="Web-{AF40C81F-691B-16C7-A403-4D9BB249CF46}" dt="2021-02-12T12:44:11.161" v="130" actId="1076"/>
          <ac:spMkLst>
            <pc:docMk/>
            <pc:sldMk cId="347789819" sldId="270"/>
            <ac:spMk id="12" creationId="{6C0625ED-EA11-48F7-A884-959C5CA54BF6}"/>
          </ac:spMkLst>
        </pc:spChg>
        <pc:spChg chg="add del">
          <ac:chgData name="Emma Louise Davies (1604501)" userId="S::1604501@student.uwtsd.ac.uk::fdca9f82-16b2-40b5-bbe6-c00afd13d9d7" providerId="AD" clId="Web-{AF40C81F-691B-16C7-A403-4D9BB249CF46}" dt="2021-02-12T13:07:49.275" v="277"/>
          <ac:spMkLst>
            <pc:docMk/>
            <pc:sldMk cId="347789819" sldId="270"/>
            <ac:spMk id="13" creationId="{0AB6E427-3F73-4C06-A5D5-AE52C3883B50}"/>
          </ac:spMkLst>
        </pc:spChg>
        <pc:spChg chg="add mod">
          <ac:chgData name="Emma Louise Davies (1604501)" userId="S::1604501@student.uwtsd.ac.uk::fdca9f82-16b2-40b5-bbe6-c00afd13d9d7" providerId="AD" clId="Web-{AF40C81F-691B-16C7-A403-4D9BB249CF46}" dt="2021-02-12T12:44:59.959" v="140" actId="1076"/>
          <ac:spMkLst>
            <pc:docMk/>
            <pc:sldMk cId="347789819" sldId="270"/>
            <ac:spMk id="14" creationId="{EDB95F5E-1C5D-4E41-A001-1FEF57E41CC9}"/>
          </ac:spMkLst>
        </pc:spChg>
        <pc:spChg chg="add del">
          <ac:chgData name="Emma Louise Davies (1604501)" userId="S::1604501@student.uwtsd.ac.uk::fdca9f82-16b2-40b5-bbe6-c00afd13d9d7" providerId="AD" clId="Web-{AF40C81F-691B-16C7-A403-4D9BB249CF46}" dt="2021-02-12T13:07:49.275" v="277"/>
          <ac:spMkLst>
            <pc:docMk/>
            <pc:sldMk cId="347789819" sldId="270"/>
            <ac:spMk id="15" creationId="{D8C9BDAA-0390-4B39-9B5C-BC95E5120DA4}"/>
          </ac:spMkLst>
        </pc:spChg>
        <pc:spChg chg="add mod">
          <ac:chgData name="Emma Louise Davies (1604501)" userId="S::1604501@student.uwtsd.ac.uk::fdca9f82-16b2-40b5-bbe6-c00afd13d9d7" providerId="AD" clId="Web-{AF40C81F-691B-16C7-A403-4D9BB249CF46}" dt="2021-02-12T12:45:17.553" v="144" actId="1076"/>
          <ac:spMkLst>
            <pc:docMk/>
            <pc:sldMk cId="347789819" sldId="270"/>
            <ac:spMk id="16" creationId="{6E1DB590-EF09-4622-8432-23679F941F8F}"/>
          </ac:spMkLst>
        </pc:spChg>
        <pc:spChg chg="add mod">
          <ac:chgData name="Emma Louise Davies (1604501)" userId="S::1604501@student.uwtsd.ac.uk::fdca9f82-16b2-40b5-bbe6-c00afd13d9d7" providerId="AD" clId="Web-{AF40C81F-691B-16C7-A403-4D9BB249CF46}" dt="2021-02-12T12:45:14.569" v="143" actId="1076"/>
          <ac:spMkLst>
            <pc:docMk/>
            <pc:sldMk cId="347789819" sldId="270"/>
            <ac:spMk id="18" creationId="{89392524-83F7-41CF-8903-E5F6FFC09873}"/>
          </ac:spMkLst>
        </pc:spChg>
        <pc:spChg chg="add mod">
          <ac:chgData name="Emma Louise Davies (1604501)" userId="S::1604501@student.uwtsd.ac.uk::fdca9f82-16b2-40b5-bbe6-c00afd13d9d7" providerId="AD" clId="Web-{AF40C81F-691B-16C7-A403-4D9BB249CF46}" dt="2021-02-12T12:44:52.272" v="138" actId="1076"/>
          <ac:spMkLst>
            <pc:docMk/>
            <pc:sldMk cId="347789819" sldId="270"/>
            <ac:spMk id="19" creationId="{E0EFDED6-3F6F-4616-AADF-F7D93405A75E}"/>
          </ac:spMkLst>
        </pc:spChg>
        <pc:spChg chg="add mod">
          <ac:chgData name="Emma Louise Davies (1604501)" userId="S::1604501@student.uwtsd.ac.uk::fdca9f82-16b2-40b5-bbe6-c00afd13d9d7" providerId="AD" clId="Web-{AF40C81F-691B-16C7-A403-4D9BB249CF46}" dt="2021-02-12T12:45:08.522" v="141" actId="1076"/>
          <ac:spMkLst>
            <pc:docMk/>
            <pc:sldMk cId="347789819" sldId="270"/>
            <ac:spMk id="20" creationId="{392C06E5-B8F4-48D1-A29A-3C08ADF95B78}"/>
          </ac:spMkLst>
        </pc:spChg>
        <pc:picChg chg="add mod ord">
          <ac:chgData name="Emma Louise Davies (1604501)" userId="S::1604501@student.uwtsd.ac.uk::fdca9f82-16b2-40b5-bbe6-c00afd13d9d7" providerId="AD" clId="Web-{AF40C81F-691B-16C7-A403-4D9BB249CF46}" dt="2021-02-12T12:33:49.395" v="59"/>
          <ac:picMkLst>
            <pc:docMk/>
            <pc:sldMk cId="347789819" sldId="270"/>
            <ac:picMk id="3" creationId="{B99332B8-BAB2-4F19-8962-6600743F0360}"/>
          </ac:picMkLst>
        </pc:picChg>
        <pc:picChg chg="add mod">
          <ac:chgData name="Emma Louise Davies (1604501)" userId="S::1604501@student.uwtsd.ac.uk::fdca9f82-16b2-40b5-bbe6-c00afd13d9d7" providerId="AD" clId="Web-{AF40C81F-691B-16C7-A403-4D9BB249CF46}" dt="2021-02-12T12:49:32.076" v="183" actId="1076"/>
          <ac:picMkLst>
            <pc:docMk/>
            <pc:sldMk cId="347789819" sldId="270"/>
            <ac:picMk id="21" creationId="{D7DB3DEE-BA76-4F65-9CFB-5B3005AC86EA}"/>
          </ac:picMkLst>
        </pc:picChg>
        <pc:picChg chg="add mod">
          <ac:chgData name="Emma Louise Davies (1604501)" userId="S::1604501@student.uwtsd.ac.uk::fdca9f82-16b2-40b5-bbe6-c00afd13d9d7" providerId="AD" clId="Web-{AF40C81F-691B-16C7-A403-4D9BB249CF46}" dt="2021-02-12T12:49:22.091" v="179" actId="1076"/>
          <ac:picMkLst>
            <pc:docMk/>
            <pc:sldMk cId="347789819" sldId="270"/>
            <ac:picMk id="22" creationId="{B2985451-BD7B-4E51-B9DB-EE64F9262DFF}"/>
          </ac:picMkLst>
        </pc:picChg>
        <pc:picChg chg="add mod">
          <ac:chgData name="Emma Louise Davies (1604501)" userId="S::1604501@student.uwtsd.ac.uk::fdca9f82-16b2-40b5-bbe6-c00afd13d9d7" providerId="AD" clId="Web-{AF40C81F-691B-16C7-A403-4D9BB249CF46}" dt="2021-02-12T12:49:24.138" v="180" actId="1076"/>
          <ac:picMkLst>
            <pc:docMk/>
            <pc:sldMk cId="347789819" sldId="270"/>
            <ac:picMk id="23" creationId="{0BBDDD22-0B13-421A-A572-337C925258F0}"/>
          </ac:picMkLst>
        </pc:picChg>
        <pc:picChg chg="add mod">
          <ac:chgData name="Emma Louise Davies (1604501)" userId="S::1604501@student.uwtsd.ac.uk::fdca9f82-16b2-40b5-bbe6-c00afd13d9d7" providerId="AD" clId="Web-{AF40C81F-691B-16C7-A403-4D9BB249CF46}" dt="2021-02-12T12:49:19.341" v="178" actId="1076"/>
          <ac:picMkLst>
            <pc:docMk/>
            <pc:sldMk cId="347789819" sldId="270"/>
            <ac:picMk id="24" creationId="{0A44B285-7239-460F-9408-6E26910F0B05}"/>
          </ac:picMkLst>
        </pc:picChg>
        <pc:cxnChg chg="add del">
          <ac:chgData name="Emma Louise Davies (1604501)" userId="S::1604501@student.uwtsd.ac.uk::fdca9f82-16b2-40b5-bbe6-c00afd13d9d7" providerId="AD" clId="Web-{AF40C81F-691B-16C7-A403-4D9BB249CF46}" dt="2021-02-12T13:07:49.275" v="277"/>
          <ac:cxnSpMkLst>
            <pc:docMk/>
            <pc:sldMk cId="347789819" sldId="270"/>
            <ac:cxnSpMk id="11" creationId="{C5025DAC-8B93-4160-B017-3A274A5828C0}"/>
          </ac:cxnSpMkLst>
        </pc:cxnChg>
        <pc:cxnChg chg="add del">
          <ac:chgData name="Emma Louise Davies (1604501)" userId="S::1604501@student.uwtsd.ac.uk::fdca9f82-16b2-40b5-bbe6-c00afd13d9d7" providerId="AD" clId="Web-{AF40C81F-691B-16C7-A403-4D9BB249CF46}" dt="2021-02-12T13:07:49.275" v="277"/>
          <ac:cxnSpMkLst>
            <pc:docMk/>
            <pc:sldMk cId="347789819" sldId="270"/>
            <ac:cxnSpMk id="17" creationId="{E04A321A-A039-4720-87B4-66A4210E0D57}"/>
          </ac:cxnSpMkLst>
        </pc:cxnChg>
      </pc:sldChg>
      <pc:sldChg chg="modSp new">
        <pc:chgData name="Emma Louise Davies (1604501)" userId="S::1604501@student.uwtsd.ac.uk::fdca9f82-16b2-40b5-bbe6-c00afd13d9d7" providerId="AD" clId="Web-{AF40C81F-691B-16C7-A403-4D9BB249CF46}" dt="2021-02-12T15:16:53.827" v="1099" actId="20577"/>
        <pc:sldMkLst>
          <pc:docMk/>
          <pc:sldMk cId="2845226135" sldId="271"/>
        </pc:sldMkLst>
        <pc:spChg chg="mod">
          <ac:chgData name="Emma Louise Davies (1604501)" userId="S::1604501@student.uwtsd.ac.uk::fdca9f82-16b2-40b5-bbe6-c00afd13d9d7" providerId="AD" clId="Web-{AF40C81F-691B-16C7-A403-4D9BB249CF46}" dt="2021-02-12T15:15:59.121" v="1076" actId="20577"/>
          <ac:spMkLst>
            <pc:docMk/>
            <pc:sldMk cId="2845226135" sldId="271"/>
            <ac:spMk id="2" creationId="{2C309FA6-270A-423E-A7BC-13CB825029C1}"/>
          </ac:spMkLst>
        </pc:spChg>
        <pc:spChg chg="mod">
          <ac:chgData name="Emma Louise Davies (1604501)" userId="S::1604501@student.uwtsd.ac.uk::fdca9f82-16b2-40b5-bbe6-c00afd13d9d7" providerId="AD" clId="Web-{AF40C81F-691B-16C7-A403-4D9BB249CF46}" dt="2021-02-12T15:16:40.514" v="1091" actId="20577"/>
          <ac:spMkLst>
            <pc:docMk/>
            <pc:sldMk cId="2845226135" sldId="271"/>
            <ac:spMk id="3" creationId="{D7F6891E-3F7F-4CCF-875F-90B71FFDE29C}"/>
          </ac:spMkLst>
        </pc:spChg>
        <pc:spChg chg="mod">
          <ac:chgData name="Emma Louise Davies (1604501)" userId="S::1604501@student.uwtsd.ac.uk::fdca9f82-16b2-40b5-bbe6-c00afd13d9d7" providerId="AD" clId="Web-{AF40C81F-691B-16C7-A403-4D9BB249CF46}" dt="2021-02-12T15:16:53.827" v="1099" actId="20577"/>
          <ac:spMkLst>
            <pc:docMk/>
            <pc:sldMk cId="2845226135" sldId="271"/>
            <ac:spMk id="5" creationId="{FFBDFBAC-5AAC-4F83-82B8-7A8A68F791B7}"/>
          </ac:spMkLst>
        </pc:spChg>
      </pc:sldChg>
      <pc:sldChg chg="new del">
        <pc:chgData name="Emma Louise Davies (1604501)" userId="S::1604501@student.uwtsd.ac.uk::fdca9f82-16b2-40b5-bbe6-c00afd13d9d7" providerId="AD" clId="Web-{AF40C81F-691B-16C7-A403-4D9BB249CF46}" dt="2021-02-12T15:14:06.254" v="1038"/>
        <pc:sldMkLst>
          <pc:docMk/>
          <pc:sldMk cId="3168969114" sldId="271"/>
        </pc:sldMkLst>
      </pc:sldChg>
      <pc:sldChg chg="addSp delSp modSp new mod ord setBg setClrOvrMap">
        <pc:chgData name="Emma Louise Davies (1604501)" userId="S::1604501@student.uwtsd.ac.uk::fdca9f82-16b2-40b5-bbe6-c00afd13d9d7" providerId="AD" clId="Web-{AF40C81F-691B-16C7-A403-4D9BB249CF46}" dt="2021-02-12T15:36:57.029" v="1193" actId="1076"/>
        <pc:sldMkLst>
          <pc:docMk/>
          <pc:sldMk cId="1979688937" sldId="272"/>
        </pc:sldMkLst>
        <pc:spChg chg="add mod">
          <ac:chgData name="Emma Louise Davies (1604501)" userId="S::1604501@student.uwtsd.ac.uk::fdca9f82-16b2-40b5-bbe6-c00afd13d9d7" providerId="AD" clId="Web-{AF40C81F-691B-16C7-A403-4D9BB249CF46}" dt="2021-02-12T15:36:23.323" v="1191" actId="20577"/>
          <ac:spMkLst>
            <pc:docMk/>
            <pc:sldMk cId="1979688937" sldId="272"/>
            <ac:spMk id="3" creationId="{4C02A168-ED9C-48F6-BFBD-B1D7DF4AF0D8}"/>
          </ac:spMkLst>
        </pc:spChg>
        <pc:spChg chg="add">
          <ac:chgData name="Emma Louise Davies (1604501)" userId="S::1604501@student.uwtsd.ac.uk::fdca9f82-16b2-40b5-bbe6-c00afd13d9d7" providerId="AD" clId="Web-{AF40C81F-691B-16C7-A403-4D9BB249CF46}" dt="2021-02-12T15:35:49.837" v="1187"/>
          <ac:spMkLst>
            <pc:docMk/>
            <pc:sldMk cId="1979688937" sldId="272"/>
            <ac:spMk id="5" creationId="{39E3965E-AC41-4711-9D10-E25ABB132D86}"/>
          </ac:spMkLst>
        </pc:spChg>
        <pc:spChg chg="add">
          <ac:chgData name="Emma Louise Davies (1604501)" userId="S::1604501@student.uwtsd.ac.uk::fdca9f82-16b2-40b5-bbe6-c00afd13d9d7" providerId="AD" clId="Web-{AF40C81F-691B-16C7-A403-4D9BB249CF46}" dt="2021-02-12T15:35:49.837" v="1187"/>
          <ac:spMkLst>
            <pc:docMk/>
            <pc:sldMk cId="1979688937" sldId="272"/>
            <ac:spMk id="7" creationId="{6482F060-A4AF-4E0B-B364-7C6BA4AE9C03}"/>
          </ac:spMkLst>
        </pc:spChg>
        <pc:spChg chg="add del">
          <ac:chgData name="Emma Louise Davies (1604501)" userId="S::1604501@student.uwtsd.ac.uk::fdca9f82-16b2-40b5-bbe6-c00afd13d9d7" providerId="AD" clId="Web-{AF40C81F-691B-16C7-A403-4D9BB249CF46}" dt="2021-02-12T15:35:49.837" v="1186"/>
          <ac:spMkLst>
            <pc:docMk/>
            <pc:sldMk cId="1979688937" sldId="272"/>
            <ac:spMk id="8" creationId="{39E3965E-AC41-4711-9D10-E25ABB132D86}"/>
          </ac:spMkLst>
        </pc:spChg>
        <pc:spChg chg="add del">
          <ac:chgData name="Emma Louise Davies (1604501)" userId="S::1604501@student.uwtsd.ac.uk::fdca9f82-16b2-40b5-bbe6-c00afd13d9d7" providerId="AD" clId="Web-{AF40C81F-691B-16C7-A403-4D9BB249CF46}" dt="2021-02-12T15:35:49.837" v="1186"/>
          <ac:spMkLst>
            <pc:docMk/>
            <pc:sldMk cId="1979688937" sldId="272"/>
            <ac:spMk id="12" creationId="{D5B012D8-7F27-4758-9AC6-C889B154BD73}"/>
          </ac:spMkLst>
        </pc:spChg>
        <pc:spChg chg="add del">
          <ac:chgData name="Emma Louise Davies (1604501)" userId="S::1604501@student.uwtsd.ac.uk::fdca9f82-16b2-40b5-bbe6-c00afd13d9d7" providerId="AD" clId="Web-{AF40C81F-691B-16C7-A403-4D9BB249CF46}" dt="2021-02-12T15:35:49.837" v="1186"/>
          <ac:spMkLst>
            <pc:docMk/>
            <pc:sldMk cId="1979688937" sldId="272"/>
            <ac:spMk id="14" creationId="{4063B759-00FC-46D1-9898-8E8625268FAF}"/>
          </ac:spMkLst>
        </pc:spChg>
        <pc:picChg chg="add mod ord">
          <ac:chgData name="Emma Louise Davies (1604501)" userId="S::1604501@student.uwtsd.ac.uk::fdca9f82-16b2-40b5-bbe6-c00afd13d9d7" providerId="AD" clId="Web-{AF40C81F-691B-16C7-A403-4D9BB249CF46}" dt="2021-02-12T15:36:57.029" v="1193" actId="1076"/>
          <ac:picMkLst>
            <pc:docMk/>
            <pc:sldMk cId="1979688937" sldId="272"/>
            <ac:picMk id="2" creationId="{1AB6D428-B3B2-4C8D-A872-AE3B15893833}"/>
          </ac:picMkLst>
        </pc:picChg>
        <pc:cxnChg chg="add">
          <ac:chgData name="Emma Louise Davies (1604501)" userId="S::1604501@student.uwtsd.ac.uk::fdca9f82-16b2-40b5-bbe6-c00afd13d9d7" providerId="AD" clId="Web-{AF40C81F-691B-16C7-A403-4D9BB249CF46}" dt="2021-02-12T15:35:49.837" v="1187"/>
          <ac:cxnSpMkLst>
            <pc:docMk/>
            <pc:sldMk cId="1979688937" sldId="272"/>
            <ac:cxnSpMk id="6" creationId="{1F5DC8C3-BA5F-4EED-BB9A-A14272BD82A1}"/>
          </ac:cxnSpMkLst>
        </pc:cxnChg>
        <pc:cxnChg chg="add">
          <ac:chgData name="Emma Louise Davies (1604501)" userId="S::1604501@student.uwtsd.ac.uk::fdca9f82-16b2-40b5-bbe6-c00afd13d9d7" providerId="AD" clId="Web-{AF40C81F-691B-16C7-A403-4D9BB249CF46}" dt="2021-02-12T15:35:49.837" v="1187"/>
          <ac:cxnSpMkLst>
            <pc:docMk/>
            <pc:sldMk cId="1979688937" sldId="272"/>
            <ac:cxnSpMk id="9" creationId="{B9EB6DAA-2F0C-43D5-A577-15D5D2C4E3F5}"/>
          </ac:cxnSpMkLst>
        </pc:cxnChg>
        <pc:cxnChg chg="add del">
          <ac:chgData name="Emma Louise Davies (1604501)" userId="S::1604501@student.uwtsd.ac.uk::fdca9f82-16b2-40b5-bbe6-c00afd13d9d7" providerId="AD" clId="Web-{AF40C81F-691B-16C7-A403-4D9BB249CF46}" dt="2021-02-12T15:35:49.837" v="1186"/>
          <ac:cxnSpMkLst>
            <pc:docMk/>
            <pc:sldMk cId="1979688937" sldId="272"/>
            <ac:cxnSpMk id="10" creationId="{1F5DC8C3-BA5F-4EED-BB9A-A14272BD82A1}"/>
          </ac:cxnSpMkLst>
        </pc:cxnChg>
      </pc:sldChg>
      <pc:sldMasterChg chg="add del addSldLayout delSldLayout">
        <pc:chgData name="Emma Louise Davies (1604501)" userId="S::1604501@student.uwtsd.ac.uk::fdca9f82-16b2-40b5-bbe6-c00afd13d9d7" providerId="AD" clId="Web-{AF40C81F-691B-16C7-A403-4D9BB249CF46}" dt="2021-02-12T13:07:49.275" v="277"/>
        <pc:sldMasterMkLst>
          <pc:docMk/>
          <pc:sldMasterMk cId="4214950528" sldId="2147483685"/>
        </pc:sldMasterMkLst>
        <pc:sldLayoutChg chg="add del">
          <pc:chgData name="Emma Louise Davies (1604501)" userId="S::1604501@student.uwtsd.ac.uk::fdca9f82-16b2-40b5-bbe6-c00afd13d9d7" providerId="AD" clId="Web-{AF40C81F-691B-16C7-A403-4D9BB249CF46}" dt="2021-02-12T13:07:49.275" v="277"/>
          <pc:sldLayoutMkLst>
            <pc:docMk/>
            <pc:sldMasterMk cId="4214950528" sldId="2147483685"/>
            <pc:sldLayoutMk cId="613571099" sldId="2147483674"/>
          </pc:sldLayoutMkLst>
        </pc:sldLayoutChg>
        <pc:sldLayoutChg chg="add del">
          <pc:chgData name="Emma Louise Davies (1604501)" userId="S::1604501@student.uwtsd.ac.uk::fdca9f82-16b2-40b5-bbe6-c00afd13d9d7" providerId="AD" clId="Web-{AF40C81F-691B-16C7-A403-4D9BB249CF46}" dt="2021-02-12T13:07:49.275" v="277"/>
          <pc:sldLayoutMkLst>
            <pc:docMk/>
            <pc:sldMasterMk cId="4214950528" sldId="2147483685"/>
            <pc:sldLayoutMk cId="2128792914" sldId="2147483675"/>
          </pc:sldLayoutMkLst>
        </pc:sldLayoutChg>
        <pc:sldLayoutChg chg="add del">
          <pc:chgData name="Emma Louise Davies (1604501)" userId="S::1604501@student.uwtsd.ac.uk::fdca9f82-16b2-40b5-bbe6-c00afd13d9d7" providerId="AD" clId="Web-{AF40C81F-691B-16C7-A403-4D9BB249CF46}" dt="2021-02-12T13:07:49.275" v="277"/>
          <pc:sldLayoutMkLst>
            <pc:docMk/>
            <pc:sldMasterMk cId="4214950528" sldId="2147483685"/>
            <pc:sldLayoutMk cId="3469102972" sldId="2147483676"/>
          </pc:sldLayoutMkLst>
        </pc:sldLayoutChg>
        <pc:sldLayoutChg chg="add del">
          <pc:chgData name="Emma Louise Davies (1604501)" userId="S::1604501@student.uwtsd.ac.uk::fdca9f82-16b2-40b5-bbe6-c00afd13d9d7" providerId="AD" clId="Web-{AF40C81F-691B-16C7-A403-4D9BB249CF46}" dt="2021-02-12T13:07:49.275" v="277"/>
          <pc:sldLayoutMkLst>
            <pc:docMk/>
            <pc:sldMasterMk cId="4214950528" sldId="2147483685"/>
            <pc:sldLayoutMk cId="425927586" sldId="2147483677"/>
          </pc:sldLayoutMkLst>
        </pc:sldLayoutChg>
        <pc:sldLayoutChg chg="add del">
          <pc:chgData name="Emma Louise Davies (1604501)" userId="S::1604501@student.uwtsd.ac.uk::fdca9f82-16b2-40b5-bbe6-c00afd13d9d7" providerId="AD" clId="Web-{AF40C81F-691B-16C7-A403-4D9BB249CF46}" dt="2021-02-12T13:07:49.275" v="277"/>
          <pc:sldLayoutMkLst>
            <pc:docMk/>
            <pc:sldMasterMk cId="4214950528" sldId="2147483685"/>
            <pc:sldLayoutMk cId="4225541948" sldId="2147483678"/>
          </pc:sldLayoutMkLst>
        </pc:sldLayoutChg>
        <pc:sldLayoutChg chg="add del">
          <pc:chgData name="Emma Louise Davies (1604501)" userId="S::1604501@student.uwtsd.ac.uk::fdca9f82-16b2-40b5-bbe6-c00afd13d9d7" providerId="AD" clId="Web-{AF40C81F-691B-16C7-A403-4D9BB249CF46}" dt="2021-02-12T13:07:49.275" v="277"/>
          <pc:sldLayoutMkLst>
            <pc:docMk/>
            <pc:sldMasterMk cId="4214950528" sldId="2147483685"/>
            <pc:sldLayoutMk cId="2313582690" sldId="2147483679"/>
          </pc:sldLayoutMkLst>
        </pc:sldLayoutChg>
        <pc:sldLayoutChg chg="add del">
          <pc:chgData name="Emma Louise Davies (1604501)" userId="S::1604501@student.uwtsd.ac.uk::fdca9f82-16b2-40b5-bbe6-c00afd13d9d7" providerId="AD" clId="Web-{AF40C81F-691B-16C7-A403-4D9BB249CF46}" dt="2021-02-12T13:07:49.275" v="277"/>
          <pc:sldLayoutMkLst>
            <pc:docMk/>
            <pc:sldMasterMk cId="4214950528" sldId="2147483685"/>
            <pc:sldLayoutMk cId="1568786684" sldId="2147483680"/>
          </pc:sldLayoutMkLst>
        </pc:sldLayoutChg>
        <pc:sldLayoutChg chg="add del">
          <pc:chgData name="Emma Louise Davies (1604501)" userId="S::1604501@student.uwtsd.ac.uk::fdca9f82-16b2-40b5-bbe6-c00afd13d9d7" providerId="AD" clId="Web-{AF40C81F-691B-16C7-A403-4D9BB249CF46}" dt="2021-02-12T13:07:49.275" v="277"/>
          <pc:sldLayoutMkLst>
            <pc:docMk/>
            <pc:sldMasterMk cId="4214950528" sldId="2147483685"/>
            <pc:sldLayoutMk cId="2751386320" sldId="2147483681"/>
          </pc:sldLayoutMkLst>
        </pc:sldLayoutChg>
        <pc:sldLayoutChg chg="add del">
          <pc:chgData name="Emma Louise Davies (1604501)" userId="S::1604501@student.uwtsd.ac.uk::fdca9f82-16b2-40b5-bbe6-c00afd13d9d7" providerId="AD" clId="Web-{AF40C81F-691B-16C7-A403-4D9BB249CF46}" dt="2021-02-12T13:07:49.275" v="277"/>
          <pc:sldLayoutMkLst>
            <pc:docMk/>
            <pc:sldMasterMk cId="4214950528" sldId="2147483685"/>
            <pc:sldLayoutMk cId="1522526351" sldId="2147483682"/>
          </pc:sldLayoutMkLst>
        </pc:sldLayoutChg>
        <pc:sldLayoutChg chg="add del">
          <pc:chgData name="Emma Louise Davies (1604501)" userId="S::1604501@student.uwtsd.ac.uk::fdca9f82-16b2-40b5-bbe6-c00afd13d9d7" providerId="AD" clId="Web-{AF40C81F-691B-16C7-A403-4D9BB249CF46}" dt="2021-02-12T13:07:49.275" v="277"/>
          <pc:sldLayoutMkLst>
            <pc:docMk/>
            <pc:sldMasterMk cId="4214950528" sldId="2147483685"/>
            <pc:sldLayoutMk cId="3297364463" sldId="2147483683"/>
          </pc:sldLayoutMkLst>
        </pc:sldLayoutChg>
        <pc:sldLayoutChg chg="add del">
          <pc:chgData name="Emma Louise Davies (1604501)" userId="S::1604501@student.uwtsd.ac.uk::fdca9f82-16b2-40b5-bbe6-c00afd13d9d7" providerId="AD" clId="Web-{AF40C81F-691B-16C7-A403-4D9BB249CF46}" dt="2021-02-12T13:07:49.275" v="277"/>
          <pc:sldLayoutMkLst>
            <pc:docMk/>
            <pc:sldMasterMk cId="4214950528" sldId="2147483685"/>
            <pc:sldLayoutMk cId="2557687190" sldId="2147483684"/>
          </pc:sldLayoutMkLst>
        </pc:sldLayoutChg>
      </pc:sldMasterChg>
      <pc:sldMasterChg chg="add del addSldLayout delSldLayout modSldLayout">
        <pc:chgData name="Emma Louise Davies (1604501)" userId="S::1604501@student.uwtsd.ac.uk::fdca9f82-16b2-40b5-bbe6-c00afd13d9d7" providerId="AD" clId="Web-{AF40C81F-691B-16C7-A403-4D9BB249CF46}" dt="2021-02-12T13:07:49.275" v="277"/>
        <pc:sldMasterMkLst>
          <pc:docMk/>
          <pc:sldMasterMk cId="42252985" sldId="2147483686"/>
        </pc:sldMasterMkLst>
        <pc:sldLayoutChg chg="add del mod replId">
          <pc:chgData name="Emma Louise Davies (1604501)" userId="S::1604501@student.uwtsd.ac.uk::fdca9f82-16b2-40b5-bbe6-c00afd13d9d7" providerId="AD" clId="Web-{AF40C81F-691B-16C7-A403-4D9BB249CF46}" dt="2021-02-12T13:07:49.275" v="277"/>
          <pc:sldLayoutMkLst>
            <pc:docMk/>
            <pc:sldMasterMk cId="42252985" sldId="2147483686"/>
            <pc:sldLayoutMk cId="90015662" sldId="2147483687"/>
          </pc:sldLayoutMkLst>
        </pc:sldLayoutChg>
        <pc:sldLayoutChg chg="add del mod replId">
          <pc:chgData name="Emma Louise Davies (1604501)" userId="S::1604501@student.uwtsd.ac.uk::fdca9f82-16b2-40b5-bbe6-c00afd13d9d7" providerId="AD" clId="Web-{AF40C81F-691B-16C7-A403-4D9BB249CF46}" dt="2021-02-12T13:07:49.275" v="277"/>
          <pc:sldLayoutMkLst>
            <pc:docMk/>
            <pc:sldMasterMk cId="42252985" sldId="2147483686"/>
            <pc:sldLayoutMk cId="1943263626" sldId="2147483688"/>
          </pc:sldLayoutMkLst>
        </pc:sldLayoutChg>
        <pc:sldLayoutChg chg="add del mod replId">
          <pc:chgData name="Emma Louise Davies (1604501)" userId="S::1604501@student.uwtsd.ac.uk::fdca9f82-16b2-40b5-bbe6-c00afd13d9d7" providerId="AD" clId="Web-{AF40C81F-691B-16C7-A403-4D9BB249CF46}" dt="2021-02-12T13:07:49.275" v="277"/>
          <pc:sldLayoutMkLst>
            <pc:docMk/>
            <pc:sldMasterMk cId="42252985" sldId="2147483686"/>
            <pc:sldLayoutMk cId="2092168256" sldId="2147483689"/>
          </pc:sldLayoutMkLst>
        </pc:sldLayoutChg>
        <pc:sldLayoutChg chg="add del mod replId">
          <pc:chgData name="Emma Louise Davies (1604501)" userId="S::1604501@student.uwtsd.ac.uk::fdca9f82-16b2-40b5-bbe6-c00afd13d9d7" providerId="AD" clId="Web-{AF40C81F-691B-16C7-A403-4D9BB249CF46}" dt="2021-02-12T13:07:49.275" v="277"/>
          <pc:sldLayoutMkLst>
            <pc:docMk/>
            <pc:sldMasterMk cId="42252985" sldId="2147483686"/>
            <pc:sldLayoutMk cId="767035472" sldId="2147483690"/>
          </pc:sldLayoutMkLst>
        </pc:sldLayoutChg>
        <pc:sldLayoutChg chg="add del mod replId">
          <pc:chgData name="Emma Louise Davies (1604501)" userId="S::1604501@student.uwtsd.ac.uk::fdca9f82-16b2-40b5-bbe6-c00afd13d9d7" providerId="AD" clId="Web-{AF40C81F-691B-16C7-A403-4D9BB249CF46}" dt="2021-02-12T13:07:49.275" v="277"/>
          <pc:sldLayoutMkLst>
            <pc:docMk/>
            <pc:sldMasterMk cId="42252985" sldId="2147483686"/>
            <pc:sldLayoutMk cId="4110202636" sldId="2147483691"/>
          </pc:sldLayoutMkLst>
        </pc:sldLayoutChg>
        <pc:sldLayoutChg chg="add del mod replId">
          <pc:chgData name="Emma Louise Davies (1604501)" userId="S::1604501@student.uwtsd.ac.uk::fdca9f82-16b2-40b5-bbe6-c00afd13d9d7" providerId="AD" clId="Web-{AF40C81F-691B-16C7-A403-4D9BB249CF46}" dt="2021-02-12T13:07:49.275" v="277"/>
          <pc:sldLayoutMkLst>
            <pc:docMk/>
            <pc:sldMasterMk cId="42252985" sldId="2147483686"/>
            <pc:sldLayoutMk cId="117918826" sldId="2147483692"/>
          </pc:sldLayoutMkLst>
        </pc:sldLayoutChg>
        <pc:sldLayoutChg chg="add del mod replId">
          <pc:chgData name="Emma Louise Davies (1604501)" userId="S::1604501@student.uwtsd.ac.uk::fdca9f82-16b2-40b5-bbe6-c00afd13d9d7" providerId="AD" clId="Web-{AF40C81F-691B-16C7-A403-4D9BB249CF46}" dt="2021-02-12T13:07:49.275" v="277"/>
          <pc:sldLayoutMkLst>
            <pc:docMk/>
            <pc:sldMasterMk cId="42252985" sldId="2147483686"/>
            <pc:sldLayoutMk cId="195661468" sldId="2147483693"/>
          </pc:sldLayoutMkLst>
        </pc:sldLayoutChg>
        <pc:sldLayoutChg chg="add del mod replId">
          <pc:chgData name="Emma Louise Davies (1604501)" userId="S::1604501@student.uwtsd.ac.uk::fdca9f82-16b2-40b5-bbe6-c00afd13d9d7" providerId="AD" clId="Web-{AF40C81F-691B-16C7-A403-4D9BB249CF46}" dt="2021-02-12T13:07:49.275" v="277"/>
          <pc:sldLayoutMkLst>
            <pc:docMk/>
            <pc:sldMasterMk cId="42252985" sldId="2147483686"/>
            <pc:sldLayoutMk cId="2159708724" sldId="2147483694"/>
          </pc:sldLayoutMkLst>
        </pc:sldLayoutChg>
        <pc:sldLayoutChg chg="add del mod replId">
          <pc:chgData name="Emma Louise Davies (1604501)" userId="S::1604501@student.uwtsd.ac.uk::fdca9f82-16b2-40b5-bbe6-c00afd13d9d7" providerId="AD" clId="Web-{AF40C81F-691B-16C7-A403-4D9BB249CF46}" dt="2021-02-12T13:07:49.275" v="277"/>
          <pc:sldLayoutMkLst>
            <pc:docMk/>
            <pc:sldMasterMk cId="42252985" sldId="2147483686"/>
            <pc:sldLayoutMk cId="1794142751" sldId="2147483695"/>
          </pc:sldLayoutMkLst>
        </pc:sldLayoutChg>
        <pc:sldLayoutChg chg="add del mod replId">
          <pc:chgData name="Emma Louise Davies (1604501)" userId="S::1604501@student.uwtsd.ac.uk::fdca9f82-16b2-40b5-bbe6-c00afd13d9d7" providerId="AD" clId="Web-{AF40C81F-691B-16C7-A403-4D9BB249CF46}" dt="2021-02-12T13:07:49.275" v="277"/>
          <pc:sldLayoutMkLst>
            <pc:docMk/>
            <pc:sldMasterMk cId="42252985" sldId="2147483686"/>
            <pc:sldLayoutMk cId="1528922997" sldId="2147483696"/>
          </pc:sldLayoutMkLst>
        </pc:sldLayoutChg>
        <pc:sldLayoutChg chg="add del mod replId">
          <pc:chgData name="Emma Louise Davies (1604501)" userId="S::1604501@student.uwtsd.ac.uk::fdca9f82-16b2-40b5-bbe6-c00afd13d9d7" providerId="AD" clId="Web-{AF40C81F-691B-16C7-A403-4D9BB249CF46}" dt="2021-02-12T13:07:49.275" v="277"/>
          <pc:sldLayoutMkLst>
            <pc:docMk/>
            <pc:sldMasterMk cId="42252985" sldId="2147483686"/>
            <pc:sldLayoutMk cId="2758633811" sldId="2147483697"/>
          </pc:sldLayoutMkLst>
        </pc:sldLayoutChg>
      </pc:sldMasterChg>
      <pc:sldMasterChg chg="add del addSldLayout delSldLayout modSldLayout">
        <pc:chgData name="Emma Louise Davies (1604501)" userId="S::1604501@student.uwtsd.ac.uk::fdca9f82-16b2-40b5-bbe6-c00afd13d9d7" providerId="AD" clId="Web-{AF40C81F-691B-16C7-A403-4D9BB249CF46}" dt="2021-02-12T13:07:45.806" v="276"/>
        <pc:sldMasterMkLst>
          <pc:docMk/>
          <pc:sldMasterMk cId="1780195040" sldId="2147483698"/>
        </pc:sldMasterMkLst>
        <pc:sldLayoutChg chg="add del mod replId">
          <pc:chgData name="Emma Louise Davies (1604501)" userId="S::1604501@student.uwtsd.ac.uk::fdca9f82-16b2-40b5-bbe6-c00afd13d9d7" providerId="AD" clId="Web-{AF40C81F-691B-16C7-A403-4D9BB249CF46}" dt="2021-02-12T13:07:45.806" v="276"/>
          <pc:sldLayoutMkLst>
            <pc:docMk/>
            <pc:sldMasterMk cId="1780195040" sldId="2147483698"/>
            <pc:sldLayoutMk cId="2150280621" sldId="2147483699"/>
          </pc:sldLayoutMkLst>
        </pc:sldLayoutChg>
        <pc:sldLayoutChg chg="add del mod replId">
          <pc:chgData name="Emma Louise Davies (1604501)" userId="S::1604501@student.uwtsd.ac.uk::fdca9f82-16b2-40b5-bbe6-c00afd13d9d7" providerId="AD" clId="Web-{AF40C81F-691B-16C7-A403-4D9BB249CF46}" dt="2021-02-12T13:07:45.806" v="276"/>
          <pc:sldLayoutMkLst>
            <pc:docMk/>
            <pc:sldMasterMk cId="1780195040" sldId="2147483698"/>
            <pc:sldLayoutMk cId="3709569115" sldId="2147483700"/>
          </pc:sldLayoutMkLst>
        </pc:sldLayoutChg>
        <pc:sldLayoutChg chg="add del mod replId">
          <pc:chgData name="Emma Louise Davies (1604501)" userId="S::1604501@student.uwtsd.ac.uk::fdca9f82-16b2-40b5-bbe6-c00afd13d9d7" providerId="AD" clId="Web-{AF40C81F-691B-16C7-A403-4D9BB249CF46}" dt="2021-02-12T13:07:45.806" v="276"/>
          <pc:sldLayoutMkLst>
            <pc:docMk/>
            <pc:sldMasterMk cId="1780195040" sldId="2147483698"/>
            <pc:sldLayoutMk cId="1037043406" sldId="2147483701"/>
          </pc:sldLayoutMkLst>
        </pc:sldLayoutChg>
        <pc:sldLayoutChg chg="add del mod replId">
          <pc:chgData name="Emma Louise Davies (1604501)" userId="S::1604501@student.uwtsd.ac.uk::fdca9f82-16b2-40b5-bbe6-c00afd13d9d7" providerId="AD" clId="Web-{AF40C81F-691B-16C7-A403-4D9BB249CF46}" dt="2021-02-12T13:07:45.806" v="276"/>
          <pc:sldLayoutMkLst>
            <pc:docMk/>
            <pc:sldMasterMk cId="1780195040" sldId="2147483698"/>
            <pc:sldLayoutMk cId="1371968475" sldId="2147483702"/>
          </pc:sldLayoutMkLst>
        </pc:sldLayoutChg>
        <pc:sldLayoutChg chg="add del mod replId">
          <pc:chgData name="Emma Louise Davies (1604501)" userId="S::1604501@student.uwtsd.ac.uk::fdca9f82-16b2-40b5-bbe6-c00afd13d9d7" providerId="AD" clId="Web-{AF40C81F-691B-16C7-A403-4D9BB249CF46}" dt="2021-02-12T13:07:45.806" v="276"/>
          <pc:sldLayoutMkLst>
            <pc:docMk/>
            <pc:sldMasterMk cId="1780195040" sldId="2147483698"/>
            <pc:sldLayoutMk cId="1852874341" sldId="2147483703"/>
          </pc:sldLayoutMkLst>
        </pc:sldLayoutChg>
        <pc:sldLayoutChg chg="add del mod replId">
          <pc:chgData name="Emma Louise Davies (1604501)" userId="S::1604501@student.uwtsd.ac.uk::fdca9f82-16b2-40b5-bbe6-c00afd13d9d7" providerId="AD" clId="Web-{AF40C81F-691B-16C7-A403-4D9BB249CF46}" dt="2021-02-12T13:07:45.806" v="276"/>
          <pc:sldLayoutMkLst>
            <pc:docMk/>
            <pc:sldMasterMk cId="1780195040" sldId="2147483698"/>
            <pc:sldLayoutMk cId="269858891" sldId="2147483704"/>
          </pc:sldLayoutMkLst>
        </pc:sldLayoutChg>
        <pc:sldLayoutChg chg="add del mod replId">
          <pc:chgData name="Emma Louise Davies (1604501)" userId="S::1604501@student.uwtsd.ac.uk::fdca9f82-16b2-40b5-bbe6-c00afd13d9d7" providerId="AD" clId="Web-{AF40C81F-691B-16C7-A403-4D9BB249CF46}" dt="2021-02-12T13:07:45.806" v="276"/>
          <pc:sldLayoutMkLst>
            <pc:docMk/>
            <pc:sldMasterMk cId="1780195040" sldId="2147483698"/>
            <pc:sldLayoutMk cId="2959106582" sldId="2147483705"/>
          </pc:sldLayoutMkLst>
        </pc:sldLayoutChg>
        <pc:sldLayoutChg chg="add del mod replId">
          <pc:chgData name="Emma Louise Davies (1604501)" userId="S::1604501@student.uwtsd.ac.uk::fdca9f82-16b2-40b5-bbe6-c00afd13d9d7" providerId="AD" clId="Web-{AF40C81F-691B-16C7-A403-4D9BB249CF46}" dt="2021-02-12T13:07:45.806" v="276"/>
          <pc:sldLayoutMkLst>
            <pc:docMk/>
            <pc:sldMasterMk cId="1780195040" sldId="2147483698"/>
            <pc:sldLayoutMk cId="3496371392" sldId="2147483706"/>
          </pc:sldLayoutMkLst>
        </pc:sldLayoutChg>
        <pc:sldLayoutChg chg="add del mod replId">
          <pc:chgData name="Emma Louise Davies (1604501)" userId="S::1604501@student.uwtsd.ac.uk::fdca9f82-16b2-40b5-bbe6-c00afd13d9d7" providerId="AD" clId="Web-{AF40C81F-691B-16C7-A403-4D9BB249CF46}" dt="2021-02-12T13:07:45.806" v="276"/>
          <pc:sldLayoutMkLst>
            <pc:docMk/>
            <pc:sldMasterMk cId="1780195040" sldId="2147483698"/>
            <pc:sldLayoutMk cId="1444208658" sldId="2147483707"/>
          </pc:sldLayoutMkLst>
        </pc:sldLayoutChg>
        <pc:sldLayoutChg chg="add del mod replId">
          <pc:chgData name="Emma Louise Davies (1604501)" userId="S::1604501@student.uwtsd.ac.uk::fdca9f82-16b2-40b5-bbe6-c00afd13d9d7" providerId="AD" clId="Web-{AF40C81F-691B-16C7-A403-4D9BB249CF46}" dt="2021-02-12T13:07:45.806" v="276"/>
          <pc:sldLayoutMkLst>
            <pc:docMk/>
            <pc:sldMasterMk cId="1780195040" sldId="2147483698"/>
            <pc:sldLayoutMk cId="1446035135" sldId="2147483708"/>
          </pc:sldLayoutMkLst>
        </pc:sldLayoutChg>
        <pc:sldLayoutChg chg="add del mod replId">
          <pc:chgData name="Emma Louise Davies (1604501)" userId="S::1604501@student.uwtsd.ac.uk::fdca9f82-16b2-40b5-bbe6-c00afd13d9d7" providerId="AD" clId="Web-{AF40C81F-691B-16C7-A403-4D9BB249CF46}" dt="2021-02-12T13:07:45.806" v="276"/>
          <pc:sldLayoutMkLst>
            <pc:docMk/>
            <pc:sldMasterMk cId="1780195040" sldId="2147483698"/>
            <pc:sldLayoutMk cId="3754264936" sldId="214748370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2/17/2021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687866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2/17/2021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1386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2/17/2021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22526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2/17/2021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97364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2/17/2021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57687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2/17/2021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25541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2/17/2021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13571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2/17/2021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287929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2/17/2021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69102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2/17/2021</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927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2/17/2021</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13582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2/17/2021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4950528"/>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90000"/>
        </a:lnSpc>
        <a:spcBef>
          <a:spcPct val="0"/>
        </a:spcBef>
        <a:buNone/>
        <a:defRPr sz="47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esdgcincardiff.wordpress.com" TargetMode="External"/><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hyperlink" Target="http://www.hwb.gov.wale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hyperlink" Target="https://www.fawco.org/global-issues/target-program/target-program-education/education-blog/3539-global-education-part-1-who-is-in-charge" TargetMode="External"/><Relationship Id="rId2" Type="http://schemas.openxmlformats.org/officeDocument/2006/relationships/image" Target="../media/image7.png"/><Relationship Id="rId1" Type="http://schemas.openxmlformats.org/officeDocument/2006/relationships/slideLayout" Target="../slideLayouts/slideLayout5.xml"/><Relationship Id="rId6" Type="http://schemas.openxmlformats.org/officeDocument/2006/relationships/hyperlink" Target="https://www.building.co.uk/news/welsh-government-looking-for-15bn-schools-partner/5100615.article" TargetMode="External"/><Relationship Id="rId5" Type="http://schemas.openxmlformats.org/officeDocument/2006/relationships/hyperlink" Target="http://www.morristonprimaryschool.co.uk" TargetMode="External"/><Relationship Id="rId4" Type="http://schemas.openxmlformats.org/officeDocument/2006/relationships/hyperlink" Target="http://www.globaleducation.edu,au"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estyn.gov.wale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kincraig.blackpool.sch.uk/eco-council/" TargetMode="External"/><Relationship Id="rId3" Type="http://schemas.openxmlformats.org/officeDocument/2006/relationships/image" Target="../media/image11.png"/><Relationship Id="rId7" Type="http://schemas.openxmlformats.org/officeDocument/2006/relationships/hyperlink" Target="https://leedsstar.co.uk/health/schools-to-be-awarded-for-commitment-to-health-and-wellbeing/" TargetMode="Externa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hyperlink" Target="https://stmichaelsprimary.bournemouth.sch.uk/school-council/" TargetMode="External"/><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hyperlink" Target="https://www.stcleopas.co.uk/pupil-voice-2/"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hyperlink" Target="https://3diassociates.wordpress.com/" TargetMode="External"/><Relationship Id="rId3" Type="http://schemas.openxmlformats.org/officeDocument/2006/relationships/image" Target="../media/image14.png"/><Relationship Id="rId7" Type="http://schemas.openxmlformats.org/officeDocument/2006/relationships/image" Target="../media/image16.png"/><Relationship Id="rId12" Type="http://schemas.openxmlformats.org/officeDocument/2006/relationships/image" Target="../media/image20.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hyperlink" Target="https://www.farrans.com/fs/img/news/slideshow/?C=S;O=A" TargetMode="External"/><Relationship Id="rId11" Type="http://schemas.openxmlformats.org/officeDocument/2006/relationships/image" Target="../media/image19.png"/><Relationship Id="rId5" Type="http://schemas.openxmlformats.org/officeDocument/2006/relationships/image" Target="../media/image15.png"/><Relationship Id="rId15" Type="http://schemas.openxmlformats.org/officeDocument/2006/relationships/hyperlink" Target="http://childrensrightseducation.com/13-expression.html" TargetMode="External"/><Relationship Id="rId10" Type="http://schemas.openxmlformats.org/officeDocument/2006/relationships/image" Target="../media/image18.png"/><Relationship Id="rId4" Type="http://schemas.openxmlformats.org/officeDocument/2006/relationships/hyperlink" Target="https://www.thesouthernco-operative.co.uk/" TargetMode="External"/><Relationship Id="rId9" Type="http://schemas.openxmlformats.org/officeDocument/2006/relationships/image" Target="../media/image17.png"/><Relationship Id="rId14" Type="http://schemas.openxmlformats.org/officeDocument/2006/relationships/image" Target="../media/image21.png"/></Relationships>
</file>

<file path=ppt/slides/_rels/slide10.xml.rels><?xml version="1.0" encoding="UTF-8" standalone="yes"?>
<Relationships xmlns="http://schemas.openxmlformats.org/package/2006/relationships"><Relationship Id="rId8" Type="http://schemas.openxmlformats.org/officeDocument/2006/relationships/hyperlink" Target="https://www.breconwater.co.uk/2019/09/our-newest-partnership-keep-wales-tidy/" TargetMode="External"/><Relationship Id="rId3" Type="http://schemas.openxmlformats.org/officeDocument/2006/relationships/image" Target="../media/image22.png"/><Relationship Id="rId7" Type="http://schemas.openxmlformats.org/officeDocument/2006/relationships/image" Target="../media/image24.pn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hyperlink" Target="https://www.ysgolpenrhos.com/links-2/" TargetMode="External"/><Relationship Id="rId11" Type="http://schemas.openxmlformats.org/officeDocument/2006/relationships/image" Target="../media/image27.png"/><Relationship Id="rId5" Type="http://schemas.openxmlformats.org/officeDocument/2006/relationships/image" Target="../media/image23.png"/><Relationship Id="rId10" Type="http://schemas.openxmlformats.org/officeDocument/2006/relationships/image" Target="../media/image26.png"/><Relationship Id="rId4" Type="http://schemas.openxmlformats.org/officeDocument/2006/relationships/hyperlink" Target="https://happylearning.tv/en/reduce-reuse-and-recycle-to-enjoy-better-life/" TargetMode="External"/><Relationship Id="rId9"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17.png"/><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Rectangle 11">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4C02A168-ED9C-48F6-BFBD-B1D7DF4AF0D8}"/>
              </a:ext>
            </a:extLst>
          </p:cNvPr>
          <p:cNvSpPr txBox="1"/>
          <p:nvPr/>
        </p:nvSpPr>
        <p:spPr>
          <a:xfrm>
            <a:off x="484814" y="640080"/>
            <a:ext cx="3659246" cy="2850319"/>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800" spc="-50">
                <a:solidFill>
                  <a:srgbClr val="FFFFFF"/>
                </a:solidFill>
                <a:latin typeface="Arial"/>
                <a:ea typeface="+mj-ea"/>
                <a:cs typeface="Arial"/>
              </a:rPr>
              <a:t>Global Perspectives on Education.</a:t>
            </a:r>
          </a:p>
          <a:p>
            <a:pPr>
              <a:lnSpc>
                <a:spcPct val="90000"/>
              </a:lnSpc>
              <a:spcBef>
                <a:spcPct val="0"/>
              </a:spcBef>
              <a:spcAft>
                <a:spcPts val="600"/>
              </a:spcAft>
            </a:pPr>
            <a:r>
              <a:rPr lang="en-US" sz="2000" spc="-50">
                <a:solidFill>
                  <a:srgbClr val="FFFFFF"/>
                </a:solidFill>
                <a:latin typeface="Arial"/>
                <a:ea typeface="+mj-ea"/>
                <a:cs typeface="Arial"/>
              </a:rPr>
              <a:t>Emma Davies 1604501</a:t>
            </a:r>
          </a:p>
        </p:txBody>
      </p:sp>
      <p:cxnSp>
        <p:nvCxnSpPr>
          <p:cNvPr id="9" name="Straight Connector 13">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 name="Picture 2" descr="A picture containing text, person, ceramic ware, male&#10;&#10;Description automatically generated">
            <a:extLst>
              <a:ext uri="{FF2B5EF4-FFF2-40B4-BE49-F238E27FC236}">
                <a16:creationId xmlns:a16="http://schemas.microsoft.com/office/drawing/2014/main" id="{1AB6D428-B3B2-4C8D-A872-AE3B15893833}"/>
              </a:ext>
            </a:extLst>
          </p:cNvPr>
          <p:cNvPicPr>
            <a:picLocks noChangeAspect="1"/>
          </p:cNvPicPr>
          <p:nvPr/>
        </p:nvPicPr>
        <p:blipFill rotWithShape="1">
          <a:blip r:embed="rId2"/>
          <a:srcRect l="15198" r="11249" b="-1"/>
          <a:stretch/>
        </p:blipFill>
        <p:spPr>
          <a:xfrm>
            <a:off x="4620718" y="10"/>
            <a:ext cx="7556889" cy="6857990"/>
          </a:xfrm>
          <a:prstGeom prst="rect">
            <a:avLst/>
          </a:prstGeom>
        </p:spPr>
      </p:pic>
      <p:sp>
        <p:nvSpPr>
          <p:cNvPr id="4" name="TextBox 3">
            <a:extLst>
              <a:ext uri="{FF2B5EF4-FFF2-40B4-BE49-F238E27FC236}">
                <a16:creationId xmlns:a16="http://schemas.microsoft.com/office/drawing/2014/main" id="{77759109-D2FE-4384-B1DD-5C7842F5A4C2}"/>
              </a:ext>
            </a:extLst>
          </p:cNvPr>
          <p:cNvSpPr txBox="1"/>
          <p:nvPr/>
        </p:nvSpPr>
        <p:spPr>
          <a:xfrm>
            <a:off x="324929" y="3876137"/>
            <a:ext cx="3879011"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"Eductaion is the </a:t>
            </a:r>
            <a:r>
              <a:rPr lang="en-GB" sz="2400" dirty="0">
                <a:latin typeface="Arial"/>
                <a:cs typeface="Arial"/>
              </a:rPr>
              <a:t>most powerful weapon you can </a:t>
            </a:r>
            <a:r>
              <a:rPr lang="en-GB" sz="2400">
                <a:latin typeface="Arial"/>
                <a:cs typeface="Arial"/>
              </a:rPr>
              <a:t>use to change the world". Nelson Mandela.</a:t>
            </a:r>
            <a:endParaRPr lang="en-GB" sz="2400" dirty="0">
              <a:latin typeface="Arial"/>
              <a:cs typeface="Arial"/>
            </a:endParaRPr>
          </a:p>
        </p:txBody>
      </p:sp>
    </p:spTree>
    <p:extLst>
      <p:ext uri="{BB962C8B-B14F-4D97-AF65-F5344CB8AC3E}">
        <p14:creationId xmlns:p14="http://schemas.microsoft.com/office/powerpoint/2010/main" val="197968893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8">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C2D3AD-54C2-48D9-9ED9-E52885D24568}"/>
              </a:ext>
            </a:extLst>
          </p:cNvPr>
          <p:cNvSpPr>
            <a:spLocks noGrp="1"/>
          </p:cNvSpPr>
          <p:nvPr>
            <p:ph type="title"/>
          </p:nvPr>
        </p:nvSpPr>
        <p:spPr>
          <a:xfrm>
            <a:off x="6411685" y="634946"/>
            <a:ext cx="5127171" cy="1450757"/>
          </a:xfrm>
        </p:spPr>
        <p:txBody>
          <a:bodyPr>
            <a:normAutofit/>
          </a:bodyPr>
          <a:lstStyle/>
          <a:p>
            <a:r>
              <a:rPr lang="en-GB" dirty="0">
                <a:latin typeface="Arial"/>
                <a:cs typeface="Arial"/>
              </a:rPr>
              <a:t>UN 17 Sustainable</a:t>
            </a:r>
            <a:r>
              <a:rPr lang="en-GB" dirty="0"/>
              <a:t> </a:t>
            </a:r>
            <a:r>
              <a:rPr lang="en-GB" dirty="0">
                <a:latin typeface="Arial"/>
                <a:cs typeface="Arial"/>
              </a:rPr>
              <a:t>Goals</a:t>
            </a:r>
            <a:r>
              <a:rPr lang="en-GB" dirty="0"/>
              <a:t> </a:t>
            </a:r>
            <a:endParaRPr lang="en-US"/>
          </a:p>
        </p:txBody>
      </p:sp>
      <p:pic>
        <p:nvPicPr>
          <p:cNvPr id="5" name="Picture 13" descr="Graphical user interface, application, logo, company name&#10;&#10;Description automatically generated">
            <a:extLst>
              <a:ext uri="{FF2B5EF4-FFF2-40B4-BE49-F238E27FC236}">
                <a16:creationId xmlns:a16="http://schemas.microsoft.com/office/drawing/2014/main" id="{67DD50D0-6CBB-4CE8-90D6-5B4D15AF5C21}"/>
              </a:ext>
            </a:extLst>
          </p:cNvPr>
          <p:cNvPicPr>
            <a:picLocks noChangeAspect="1"/>
          </p:cNvPicPr>
          <p:nvPr/>
        </p:nvPicPr>
        <p:blipFill>
          <a:blip r:embed="rId2"/>
          <a:stretch>
            <a:fillRect/>
          </a:stretch>
        </p:blipFill>
        <p:spPr>
          <a:xfrm>
            <a:off x="643192" y="1216446"/>
            <a:ext cx="5115347" cy="4105066"/>
          </a:xfrm>
          <a:prstGeom prst="rect">
            <a:avLst/>
          </a:prstGeom>
        </p:spPr>
      </p:pic>
      <p:cxnSp>
        <p:nvCxnSpPr>
          <p:cNvPr id="17" name="Straight Connector 20">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D1D74C-89D5-460A-8E64-F475E239FD2F}"/>
              </a:ext>
            </a:extLst>
          </p:cNvPr>
          <p:cNvSpPr>
            <a:spLocks noGrp="1"/>
          </p:cNvSpPr>
          <p:nvPr>
            <p:ph idx="1"/>
          </p:nvPr>
        </p:nvSpPr>
        <p:spPr>
          <a:xfrm>
            <a:off x="6411684" y="2407436"/>
            <a:ext cx="5127172" cy="3461658"/>
          </a:xfrm>
        </p:spPr>
        <p:txBody>
          <a:bodyPr vert="horz" lIns="0" tIns="45720" rIns="0" bIns="45720" rtlCol="0" anchor="t">
            <a:normAutofit/>
          </a:bodyPr>
          <a:lstStyle/>
          <a:p>
            <a:pPr>
              <a:buFont typeface="Arial" panose="020F0502020204030204" pitchFamily="34" charset="0"/>
              <a:buChar char="•"/>
            </a:pPr>
            <a:r>
              <a:rPr lang="en-GB" dirty="0">
                <a:solidFill>
                  <a:schemeClr val="tx1"/>
                </a:solidFill>
                <a:latin typeface="Arial"/>
                <a:cs typeface="Arial"/>
              </a:rPr>
              <a:t>17 goals set out by the United Nations in 2015 to achieve a more sustainable future</a:t>
            </a:r>
            <a:endParaRPr lang="en-US">
              <a:solidFill>
                <a:schemeClr val="tx1"/>
              </a:solidFill>
            </a:endParaRPr>
          </a:p>
          <a:p>
            <a:pPr>
              <a:buFont typeface="Arial" panose="020F0502020204030204" pitchFamily="34" charset="0"/>
              <a:buChar char="•"/>
            </a:pPr>
            <a:r>
              <a:rPr lang="en-GB" dirty="0">
                <a:solidFill>
                  <a:schemeClr val="tx1"/>
                </a:solidFill>
                <a:latin typeface="Arial"/>
                <a:cs typeface="Arial"/>
              </a:rPr>
              <a:t>15-year plan to achieve these goals</a:t>
            </a:r>
          </a:p>
          <a:p>
            <a:pPr>
              <a:buFont typeface="Arial" panose="020F0502020204030204" pitchFamily="34" charset="0"/>
              <a:buChar char="•"/>
            </a:pPr>
            <a:r>
              <a:rPr lang="en-GB" dirty="0">
                <a:solidFill>
                  <a:schemeClr val="tx1"/>
                </a:solidFill>
                <a:latin typeface="Arial"/>
                <a:cs typeface="Arial"/>
              </a:rPr>
              <a:t>It is a call for all countries poor, rich and middle income to align policies and to promote prosperity while protecting the planet.</a:t>
            </a:r>
          </a:p>
          <a:p>
            <a:endParaRPr lang="en-GB" dirty="0"/>
          </a:p>
          <a:p>
            <a:endParaRPr lang="en-GB" dirty="0"/>
          </a:p>
        </p:txBody>
      </p:sp>
      <p:sp>
        <p:nvSpPr>
          <p:cNvPr id="18" name="Rectangle 22">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72092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AA24C89-DFB7-425B-B7DA-D11BDAAE90F1}"/>
              </a:ext>
            </a:extLst>
          </p:cNvPr>
          <p:cNvSpPr>
            <a:spLocks noGrp="1"/>
          </p:cNvSpPr>
          <p:nvPr>
            <p:ph type="title"/>
          </p:nvPr>
        </p:nvSpPr>
        <p:spPr>
          <a:xfrm>
            <a:off x="5116783" y="516835"/>
            <a:ext cx="5977937" cy="1666501"/>
          </a:xfrm>
        </p:spPr>
        <p:txBody>
          <a:bodyPr>
            <a:normAutofit/>
          </a:bodyPr>
          <a:lstStyle/>
          <a:p>
            <a:r>
              <a:rPr lang="en-GB" sz="3700">
                <a:solidFill>
                  <a:srgbClr val="FFFFFF"/>
                </a:solidFill>
              </a:rPr>
              <a:t>Education for Sustainable Development and Global Citizenship</a:t>
            </a:r>
            <a:endParaRPr lang="en-US" sz="3700">
              <a:solidFill>
                <a:srgbClr val="FFFFFF"/>
              </a:solidFill>
            </a:endParaRPr>
          </a:p>
        </p:txBody>
      </p:sp>
      <p:pic>
        <p:nvPicPr>
          <p:cNvPr id="4" name="Picture 4" descr="A picture containing text, container&#10;&#10;Description automatically generated">
            <a:extLst>
              <a:ext uri="{FF2B5EF4-FFF2-40B4-BE49-F238E27FC236}">
                <a16:creationId xmlns:a16="http://schemas.microsoft.com/office/drawing/2014/main" id="{2B20DB3A-9419-4714-BC02-EC36F8868A85}"/>
              </a:ext>
            </a:extLst>
          </p:cNvPr>
          <p:cNvPicPr>
            <a:picLocks noChangeAspect="1"/>
          </p:cNvPicPr>
          <p:nvPr/>
        </p:nvPicPr>
        <p:blipFill rotWithShape="1">
          <a:blip r:embed="rId2"/>
          <a:srcRect l="19259" r="11654"/>
          <a:stretch/>
        </p:blipFill>
        <p:spPr>
          <a:xfrm>
            <a:off x="115039" y="10"/>
            <a:ext cx="4580077" cy="6857990"/>
          </a:xfrm>
          <a:prstGeom prst="rect">
            <a:avLst/>
          </a:prstGeom>
        </p:spPr>
      </p:pic>
      <p:cxnSp>
        <p:nvCxnSpPr>
          <p:cNvPr id="10"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FBA000-5A46-460F-9ED2-77EA0753F650}"/>
              </a:ext>
            </a:extLst>
          </p:cNvPr>
          <p:cNvSpPr>
            <a:spLocks noGrp="1"/>
          </p:cNvSpPr>
          <p:nvPr>
            <p:ph idx="1"/>
          </p:nvPr>
        </p:nvSpPr>
        <p:spPr>
          <a:xfrm>
            <a:off x="5116784" y="2546224"/>
            <a:ext cx="5977938" cy="3342747"/>
          </a:xfrm>
        </p:spPr>
        <p:txBody>
          <a:bodyPr vert="horz" lIns="0" tIns="45720" rIns="0" bIns="45720" rtlCol="0" anchor="t">
            <a:normAutofit fontScale="92500" lnSpcReduction="20000"/>
          </a:bodyPr>
          <a:lstStyle/>
          <a:p>
            <a:r>
              <a:rPr lang="en-GB">
                <a:solidFill>
                  <a:srgbClr val="FFFFFF"/>
                </a:solidFill>
                <a:latin typeface="Arial"/>
                <a:cs typeface="Arial"/>
              </a:rPr>
              <a:t>ESDGC;</a:t>
            </a:r>
            <a:endParaRPr lang="en-GB" dirty="0">
              <a:solidFill>
                <a:srgbClr val="FFFFFF"/>
              </a:solidFill>
              <a:latin typeface="Arial"/>
              <a:cs typeface="Arial"/>
            </a:endParaRPr>
          </a:p>
          <a:p>
            <a:pPr>
              <a:buFont typeface="Arial" panose="020F0502020204030204" pitchFamily="34" charset="0"/>
              <a:buChar char="•"/>
            </a:pPr>
            <a:r>
              <a:rPr lang="en-GB" dirty="0">
                <a:solidFill>
                  <a:srgbClr val="FFFFFF"/>
                </a:solidFill>
                <a:latin typeface="Arial"/>
                <a:cs typeface="Arial"/>
              </a:rPr>
              <a:t>Is education that will prepare young people for life in the 21st century.</a:t>
            </a:r>
          </a:p>
          <a:p>
            <a:pPr>
              <a:buFont typeface="Arial" panose="020F0502020204030204" pitchFamily="34" charset="0"/>
              <a:buChar char="•"/>
            </a:pPr>
            <a:r>
              <a:rPr lang="en-GB" dirty="0">
                <a:solidFill>
                  <a:srgbClr val="FFFFFF"/>
                </a:solidFill>
                <a:latin typeface="Arial"/>
                <a:cs typeface="Arial"/>
              </a:rPr>
              <a:t>It recognises that the world is unjust and unequal</a:t>
            </a:r>
          </a:p>
          <a:p>
            <a:pPr>
              <a:buFont typeface="Arial" panose="020F0502020204030204" pitchFamily="34" charset="0"/>
              <a:buChar char="•"/>
            </a:pPr>
            <a:r>
              <a:rPr lang="en-GB" dirty="0">
                <a:solidFill>
                  <a:srgbClr val="FFFFFF"/>
                </a:solidFill>
                <a:latin typeface="Arial"/>
                <a:cs typeface="Arial"/>
              </a:rPr>
              <a:t>It encourages and supports the development of thinking skills</a:t>
            </a:r>
          </a:p>
          <a:p>
            <a:pPr>
              <a:buFont typeface="Arial" panose="020F0502020204030204" pitchFamily="34" charset="0"/>
              <a:buChar char="•"/>
            </a:pPr>
            <a:r>
              <a:rPr lang="en-GB" dirty="0">
                <a:solidFill>
                  <a:srgbClr val="FFFFFF"/>
                </a:solidFill>
                <a:latin typeface="Arial"/>
                <a:cs typeface="Arial"/>
              </a:rPr>
              <a:t>It helps involve and engage young people in their own learning.</a:t>
            </a:r>
          </a:p>
          <a:p>
            <a:pPr marL="0" indent="0">
              <a:buNone/>
            </a:pPr>
            <a:r>
              <a:rPr lang="en-GB" sz="1400" dirty="0" err="1">
                <a:solidFill>
                  <a:srgbClr val="FFFFFF"/>
                </a:solidFill>
                <a:latin typeface="Arial"/>
                <a:cs typeface="Arial"/>
              </a:rPr>
              <a:t>Hwb.gov.wales</a:t>
            </a:r>
            <a:endParaRPr lang="en-GB" sz="1400">
              <a:solidFill>
                <a:srgbClr val="FFFFFF"/>
              </a:solidFill>
              <a:latin typeface="Arial"/>
              <a:cs typeface="Arial"/>
            </a:endParaRPr>
          </a:p>
        </p:txBody>
      </p:sp>
      <p:sp>
        <p:nvSpPr>
          <p:cNvPr id="5" name="TextBox 4">
            <a:extLst>
              <a:ext uri="{FF2B5EF4-FFF2-40B4-BE49-F238E27FC236}">
                <a16:creationId xmlns:a16="http://schemas.microsoft.com/office/drawing/2014/main" id="{C229C214-F8D8-46D1-9895-9ECBE6CEC1F8}"/>
              </a:ext>
            </a:extLst>
          </p:cNvPr>
          <p:cNvSpPr txBox="1"/>
          <p:nvPr/>
        </p:nvSpPr>
        <p:spPr>
          <a:xfrm>
            <a:off x="1086929" y="633466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dirty="0">
                <a:latin typeface="Arial"/>
                <a:ea typeface="+mn-lt"/>
                <a:cs typeface="+mn-lt"/>
              </a:rPr>
              <a:t>https://www.stanwell.org/school/esdgc/</a:t>
            </a:r>
            <a:endParaRPr lang="en-US" sz="1200" dirty="0">
              <a:latin typeface="Arial"/>
              <a:ea typeface="+mn-lt"/>
              <a:cs typeface="+mn-lt"/>
            </a:endParaRPr>
          </a:p>
        </p:txBody>
      </p:sp>
    </p:spTree>
    <p:extLst>
      <p:ext uri="{BB962C8B-B14F-4D97-AF65-F5344CB8AC3E}">
        <p14:creationId xmlns:p14="http://schemas.microsoft.com/office/powerpoint/2010/main" val="83591813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E6881B8-33EF-47BC-B5B9-04C776E35777}"/>
              </a:ext>
            </a:extLst>
          </p:cNvPr>
          <p:cNvSpPr>
            <a:spLocks noGrp="1"/>
          </p:cNvSpPr>
          <p:nvPr>
            <p:ph type="title"/>
          </p:nvPr>
        </p:nvSpPr>
        <p:spPr>
          <a:xfrm>
            <a:off x="5850028" y="-43882"/>
            <a:ext cx="5977937" cy="1666501"/>
          </a:xfrm>
        </p:spPr>
        <p:txBody>
          <a:bodyPr vert="horz" lIns="91440" tIns="45720" rIns="91440" bIns="45720" rtlCol="0" anchor="b">
            <a:normAutofit/>
          </a:bodyPr>
          <a:lstStyle/>
          <a:p>
            <a:r>
              <a:rPr lang="en-US" sz="4000" dirty="0">
                <a:solidFill>
                  <a:srgbClr val="FFFFFF"/>
                </a:solidFill>
              </a:rPr>
              <a:t> </a:t>
            </a:r>
            <a:r>
              <a:rPr lang="en-US" sz="4400">
                <a:solidFill>
                  <a:srgbClr val="FFFFFF"/>
                </a:solidFill>
                <a:latin typeface="Arial"/>
                <a:cs typeface="Arial"/>
              </a:rPr>
              <a:t>UNCRC – Wales</a:t>
            </a:r>
            <a:r>
              <a:rPr lang="en-US" sz="4000" dirty="0">
                <a:solidFill>
                  <a:srgbClr val="FFFFFF"/>
                </a:solidFill>
              </a:rPr>
              <a:t> </a:t>
            </a:r>
            <a:endParaRPr lang="en-US" sz="4000" dirty="0"/>
          </a:p>
        </p:txBody>
      </p:sp>
      <p:pic>
        <p:nvPicPr>
          <p:cNvPr id="5" name="Picture 4" descr="School desk with books and pencils with chalkboard in background">
            <a:extLst>
              <a:ext uri="{FF2B5EF4-FFF2-40B4-BE49-F238E27FC236}">
                <a16:creationId xmlns:a16="http://schemas.microsoft.com/office/drawing/2014/main" id="{35A038D9-A021-4138-AF62-85049621C7DD}"/>
              </a:ext>
            </a:extLst>
          </p:cNvPr>
          <p:cNvPicPr>
            <a:picLocks noChangeAspect="1"/>
          </p:cNvPicPr>
          <p:nvPr/>
        </p:nvPicPr>
        <p:blipFill rotWithShape="1">
          <a:blip r:embed="rId2"/>
          <a:srcRect l="50064" r="5357" b="-1"/>
          <a:stretch/>
        </p:blipFill>
        <p:spPr>
          <a:xfrm>
            <a:off x="20" y="10"/>
            <a:ext cx="4580077" cy="6857990"/>
          </a:xfrm>
          <a:prstGeom prst="rect">
            <a:avLst/>
          </a:prstGeom>
        </p:spPr>
      </p:pic>
      <p:cxnSp>
        <p:nvCxnSpPr>
          <p:cNvPr id="24" name="Straight Connector 2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766C994-68A2-4229-92E7-0DBCD29E5A16}"/>
              </a:ext>
            </a:extLst>
          </p:cNvPr>
          <p:cNvSpPr txBox="1"/>
          <p:nvPr/>
        </p:nvSpPr>
        <p:spPr>
          <a:xfrm>
            <a:off x="5073652" y="1856111"/>
            <a:ext cx="6984353" cy="4219765"/>
          </a:xfrm>
          <a:prstGeom prst="rect">
            <a:avLst/>
          </a:prstGeom>
        </p:spPr>
        <p:txBody>
          <a:bodyPr rot="0" spcFirstLastPara="0" vertOverflow="overflow" horzOverflow="overflow" vert="horz" lIns="0" tIns="45720" rIns="0" bIns="45720" numCol="1" spcCol="0" rtlCol="0" fromWordArt="0" anchor="t" anchorCtr="0" forceAA="0" compatLnSpc="1">
            <a:prstTxWarp prst="textNoShape">
              <a:avLst/>
            </a:prstTxWarp>
            <a:normAutofit fontScale="92500" lnSpcReduction="10000"/>
          </a:bodyPr>
          <a:lstStyle/>
          <a:p>
            <a:pPr>
              <a:spcAft>
                <a:spcPts val="600"/>
              </a:spcAft>
              <a:buFont typeface="Calibri" panose="020F0502020204030204" pitchFamily="34" charset="0"/>
            </a:pPr>
            <a:r>
              <a:rPr lang="en-US" sz="2000" dirty="0">
                <a:solidFill>
                  <a:srgbClr val="FFFFFF"/>
                </a:solidFill>
                <a:latin typeface="Arial"/>
                <a:cs typeface="Arial"/>
              </a:rPr>
              <a:t> In  2004, the Welsh Government formally adopted the United Nations Convention Rights to the Child, (UNCRC) as the basis of policy making related to children and young people.</a:t>
            </a:r>
            <a:endParaRPr lang="en-US" sz="2000">
              <a:latin typeface="Arial"/>
              <a:cs typeface="Arial"/>
            </a:endParaRPr>
          </a:p>
          <a:p>
            <a:pPr>
              <a:spcAft>
                <a:spcPts val="600"/>
              </a:spcAft>
              <a:buFont typeface="Calibri" panose="020F0502020204030204" pitchFamily="34" charset="0"/>
            </a:pPr>
            <a:r>
              <a:rPr lang="en-US" sz="2000" dirty="0">
                <a:solidFill>
                  <a:srgbClr val="FFFFFF"/>
                </a:solidFill>
                <a:latin typeface="Arial"/>
                <a:cs typeface="Arial"/>
              </a:rPr>
              <a:t>Children and young people have 42 rights under  the UNCRC these rights give children and young people what they need to grow up happily, healthly and safely.</a:t>
            </a:r>
          </a:p>
          <a:p>
            <a:pPr>
              <a:spcAft>
                <a:spcPts val="600"/>
              </a:spcAft>
              <a:buFont typeface="Calibri" panose="020F0502020204030204" pitchFamily="34" charset="0"/>
            </a:pPr>
            <a:r>
              <a:rPr lang="en-US" dirty="0">
                <a:solidFill>
                  <a:srgbClr val="FFFFFF"/>
                </a:solidFill>
                <a:hlinkClick r:id="rId3"/>
              </a:rPr>
              <a:t>www.gov.wales</a:t>
            </a:r>
            <a:r>
              <a:rPr lang="en-US" dirty="0">
                <a:solidFill>
                  <a:srgbClr val="FFFFFF"/>
                </a:solidFill>
              </a:rPr>
              <a:t> </a:t>
            </a:r>
            <a:endParaRPr lang="en-US" dirty="0"/>
          </a:p>
          <a:p>
            <a:pPr>
              <a:spcAft>
                <a:spcPts val="600"/>
              </a:spcAft>
              <a:buFont typeface="Calibri" panose="020F0502020204030204" pitchFamily="34" charset="0"/>
            </a:pPr>
            <a:r>
              <a:rPr lang="en-US" sz="2000" dirty="0">
                <a:solidFill>
                  <a:srgbClr val="FFFFFF"/>
                </a:solidFill>
                <a:latin typeface="Arial"/>
                <a:cs typeface="Arial"/>
              </a:rPr>
              <a:t>The four main principles;</a:t>
            </a:r>
            <a:endParaRPr lang="en-US" sz="2000">
              <a:solidFill>
                <a:srgbClr val="FFFFFF"/>
              </a:solidFill>
              <a:latin typeface="Arial"/>
              <a:cs typeface="Arial"/>
            </a:endParaRPr>
          </a:p>
          <a:p>
            <a:pPr marL="285750" indent="-285750">
              <a:spcAft>
                <a:spcPts val="600"/>
              </a:spcAft>
              <a:buFont typeface="Arial" panose="020F0502020204030204" pitchFamily="34" charset="0"/>
              <a:buChar char="•"/>
            </a:pPr>
            <a:r>
              <a:rPr lang="en-US" sz="2000">
                <a:solidFill>
                  <a:srgbClr val="FFFFFF"/>
                </a:solidFill>
                <a:latin typeface="Arial"/>
                <a:cs typeface="Arial"/>
              </a:rPr>
              <a:t>Non-discrimination (article 2)</a:t>
            </a:r>
          </a:p>
          <a:p>
            <a:pPr marL="285750" indent="-285750">
              <a:spcAft>
                <a:spcPts val="600"/>
              </a:spcAft>
              <a:buFont typeface="Arial" panose="020F0502020204030204" pitchFamily="34" charset="0"/>
              <a:buChar char="•"/>
            </a:pPr>
            <a:r>
              <a:rPr lang="en-US" sz="2000">
                <a:solidFill>
                  <a:srgbClr val="FFFFFF"/>
                </a:solidFill>
                <a:latin typeface="Arial"/>
                <a:cs typeface="Arial"/>
              </a:rPr>
              <a:t>Best interest of the child  (article 3)</a:t>
            </a:r>
          </a:p>
          <a:p>
            <a:pPr marL="285750" indent="-285750">
              <a:spcAft>
                <a:spcPts val="600"/>
              </a:spcAft>
              <a:buFont typeface="Arial" panose="020F0502020204030204" pitchFamily="34" charset="0"/>
              <a:buChar char="•"/>
            </a:pPr>
            <a:r>
              <a:rPr lang="en-US" sz="2000">
                <a:solidFill>
                  <a:srgbClr val="FFFFFF"/>
                </a:solidFill>
                <a:latin typeface="Arial"/>
                <a:cs typeface="Arial"/>
              </a:rPr>
              <a:t>The right to life, survival and development (article 6)</a:t>
            </a:r>
          </a:p>
          <a:p>
            <a:pPr marL="285750" indent="-285750">
              <a:spcAft>
                <a:spcPts val="600"/>
              </a:spcAft>
              <a:buFont typeface="Arial" panose="020F0502020204030204" pitchFamily="34" charset="0"/>
              <a:buChar char="•"/>
            </a:pPr>
            <a:r>
              <a:rPr lang="en-US" sz="2000">
                <a:solidFill>
                  <a:srgbClr val="FFFFFF"/>
                </a:solidFill>
                <a:latin typeface="Arial"/>
                <a:cs typeface="Arial"/>
              </a:rPr>
              <a:t>The views of the child (article 12)</a:t>
            </a:r>
          </a:p>
          <a:p>
            <a:pPr>
              <a:spcAft>
                <a:spcPts val="600"/>
              </a:spcAft>
              <a:buFont typeface="Calibri" panose="020F0502020204030204" pitchFamily="34" charset="0"/>
            </a:pPr>
            <a:r>
              <a:rPr lang="en-US" dirty="0">
                <a:solidFill>
                  <a:srgbClr val="FFFFFF"/>
                </a:solidFill>
                <a:hlinkClick r:id="rId3"/>
              </a:rPr>
              <a:t>www.gov.wales</a:t>
            </a:r>
            <a:r>
              <a:rPr lang="en-US" dirty="0">
                <a:solidFill>
                  <a:srgbClr val="FFFFFF"/>
                </a:solidFill>
              </a:rPr>
              <a:t> </a:t>
            </a:r>
          </a:p>
          <a:p>
            <a:pPr>
              <a:spcAft>
                <a:spcPts val="600"/>
              </a:spcAft>
              <a:buFont typeface="Calibri" panose="020F0502020204030204" pitchFamily="34" charset="0"/>
            </a:pPr>
            <a:endParaRPr lang="en-US">
              <a:solidFill>
                <a:srgbClr val="FFFFFF"/>
              </a:solidFill>
            </a:endParaRPr>
          </a:p>
          <a:p>
            <a:pPr>
              <a:spcAft>
                <a:spcPts val="600"/>
              </a:spcAft>
              <a:buFont typeface="Calibri" panose="020F0502020204030204" pitchFamily="34" charset="0"/>
            </a:pPr>
            <a:endParaRPr lang="en-US">
              <a:solidFill>
                <a:srgbClr val="FFFFFF"/>
              </a:solidFill>
            </a:endParaRPr>
          </a:p>
        </p:txBody>
      </p:sp>
    </p:spTree>
    <p:extLst>
      <p:ext uri="{BB962C8B-B14F-4D97-AF65-F5344CB8AC3E}">
        <p14:creationId xmlns:p14="http://schemas.microsoft.com/office/powerpoint/2010/main" val="416157943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31">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6" name="Picture 6" descr="A picture containing LEGO, toy&#10;&#10;Description automatically generated">
            <a:extLst>
              <a:ext uri="{FF2B5EF4-FFF2-40B4-BE49-F238E27FC236}">
                <a16:creationId xmlns:a16="http://schemas.microsoft.com/office/drawing/2014/main" id="{7B4B5307-B94B-46AF-B151-8DBF17DE39FC}"/>
              </a:ext>
            </a:extLst>
          </p:cNvPr>
          <p:cNvPicPr>
            <a:picLocks noChangeAspect="1"/>
          </p:cNvPicPr>
          <p:nvPr/>
        </p:nvPicPr>
        <p:blipFill rotWithShape="1">
          <a:blip r:embed="rId2"/>
          <a:srcRect t="22964" r="-1" b="3965"/>
          <a:stretch/>
        </p:blipFill>
        <p:spPr>
          <a:xfrm>
            <a:off x="-73104" y="320383"/>
            <a:ext cx="4890140" cy="2788008"/>
          </a:xfrm>
          <a:prstGeom prst="ellipse">
            <a:avLst/>
          </a:prstGeom>
          <a:ln>
            <a:noFill/>
          </a:ln>
          <a:effectLst>
            <a:softEdge rad="112500"/>
          </a:effectLst>
        </p:spPr>
      </p:pic>
      <p:sp>
        <p:nvSpPr>
          <p:cNvPr id="31" name="Rectangle 33">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8AAB35"/>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6E92F93-00F8-405B-8D9B-537E3AACBC71}"/>
              </a:ext>
            </a:extLst>
          </p:cNvPr>
          <p:cNvSpPr>
            <a:spLocks noGrp="1"/>
          </p:cNvSpPr>
          <p:nvPr>
            <p:ph type="title"/>
          </p:nvPr>
        </p:nvSpPr>
        <p:spPr>
          <a:xfrm>
            <a:off x="3302972" y="1508873"/>
            <a:ext cx="5778919" cy="1666501"/>
          </a:xfrm>
        </p:spPr>
        <p:txBody>
          <a:bodyPr>
            <a:normAutofit/>
          </a:bodyPr>
          <a:lstStyle/>
          <a:p>
            <a:pPr algn="ctr"/>
            <a:r>
              <a:rPr lang="en-GB" sz="2000" b="1" dirty="0">
                <a:solidFill>
                  <a:schemeClr val="tx1"/>
                </a:solidFill>
                <a:latin typeface="Arial"/>
                <a:cs typeface="Arial"/>
              </a:rPr>
              <a:t>Seven themes of ESDGC </a:t>
            </a:r>
            <a:br>
              <a:rPr lang="en-GB" sz="2000" b="1" dirty="0">
                <a:latin typeface="Arial"/>
                <a:cs typeface="Arial"/>
              </a:rPr>
            </a:br>
            <a:r>
              <a:rPr lang="en-GB" sz="2000" b="1" dirty="0">
                <a:solidFill>
                  <a:schemeClr val="tx1"/>
                </a:solidFill>
                <a:latin typeface="Arial"/>
                <a:cs typeface="Arial"/>
              </a:rPr>
              <a:t> Wales</a:t>
            </a:r>
            <a:endParaRPr lang="en-US" sz="2000" b="1" dirty="0">
              <a:solidFill>
                <a:schemeClr val="tx1"/>
              </a:solidFill>
              <a:latin typeface="Arial"/>
              <a:cs typeface="Arial"/>
            </a:endParaRPr>
          </a:p>
        </p:txBody>
      </p:sp>
      <p:cxnSp>
        <p:nvCxnSpPr>
          <p:cNvPr id="36" name="Straight Connector 35">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 name="Content Placeholder 10">
            <a:extLst>
              <a:ext uri="{FF2B5EF4-FFF2-40B4-BE49-F238E27FC236}">
                <a16:creationId xmlns:a16="http://schemas.microsoft.com/office/drawing/2014/main" id="{BC471176-00A8-4201-A493-93A23AA36D97}"/>
              </a:ext>
            </a:extLst>
          </p:cNvPr>
          <p:cNvSpPr>
            <a:spLocks noGrp="1"/>
          </p:cNvSpPr>
          <p:nvPr>
            <p:ph idx="1"/>
          </p:nvPr>
        </p:nvSpPr>
        <p:spPr>
          <a:xfrm>
            <a:off x="4640066" y="3295824"/>
            <a:ext cx="5778919" cy="3383902"/>
          </a:xfrm>
        </p:spPr>
        <p:txBody>
          <a:bodyPr vert="horz" lIns="0" tIns="45720" rIns="0" bIns="45720" rtlCol="0" anchor="t">
            <a:normAutofit fontScale="92500" lnSpcReduction="10000"/>
          </a:bodyPr>
          <a:lstStyle/>
          <a:p>
            <a:pPr marL="0" indent="0">
              <a:lnSpc>
                <a:spcPct val="100000"/>
              </a:lnSpc>
              <a:buNone/>
            </a:pPr>
            <a:r>
              <a:rPr lang="en-US" b="1">
                <a:solidFill>
                  <a:srgbClr val="FF0000"/>
                </a:solidFill>
                <a:latin typeface="Arial"/>
                <a:cs typeface="Arial"/>
              </a:rPr>
              <a:t>   1 Consumption and Waste</a:t>
            </a:r>
            <a:endParaRPr lang="en-US">
              <a:solidFill>
                <a:srgbClr val="FF0000"/>
              </a:solidFill>
            </a:endParaRPr>
          </a:p>
          <a:p>
            <a:pPr marL="0" indent="0">
              <a:lnSpc>
                <a:spcPct val="100000"/>
              </a:lnSpc>
              <a:buNone/>
            </a:pPr>
            <a:r>
              <a:rPr lang="en-US" b="1">
                <a:solidFill>
                  <a:srgbClr val="FF0000"/>
                </a:solidFill>
                <a:latin typeface="Arial"/>
                <a:cs typeface="Arial"/>
              </a:rPr>
              <a:t>   2 Choices and Decision</a:t>
            </a:r>
          </a:p>
          <a:p>
            <a:pPr marL="0" indent="0">
              <a:lnSpc>
                <a:spcPct val="100000"/>
              </a:lnSpc>
              <a:buNone/>
            </a:pPr>
            <a:r>
              <a:rPr lang="en-US" b="1">
                <a:solidFill>
                  <a:srgbClr val="FF0000"/>
                </a:solidFill>
                <a:latin typeface="Arial"/>
                <a:cs typeface="Arial"/>
              </a:rPr>
              <a:t>   3 Health</a:t>
            </a:r>
            <a:endParaRPr lang="en-US"/>
          </a:p>
          <a:p>
            <a:pPr marL="0" indent="0">
              <a:lnSpc>
                <a:spcPct val="100000"/>
              </a:lnSpc>
              <a:buNone/>
            </a:pPr>
            <a:r>
              <a:rPr lang="en-US" b="1">
                <a:solidFill>
                  <a:srgbClr val="FF0000"/>
                </a:solidFill>
                <a:latin typeface="Arial"/>
                <a:cs typeface="Arial"/>
              </a:rPr>
              <a:t>   4 Climate change</a:t>
            </a:r>
          </a:p>
          <a:p>
            <a:pPr marL="0" indent="0">
              <a:lnSpc>
                <a:spcPct val="100000"/>
              </a:lnSpc>
              <a:buNone/>
            </a:pPr>
            <a:r>
              <a:rPr lang="en-US" b="1">
                <a:solidFill>
                  <a:srgbClr val="FF0000"/>
                </a:solidFill>
                <a:latin typeface="Arial"/>
                <a:cs typeface="Arial"/>
              </a:rPr>
              <a:t>   5 National Environment</a:t>
            </a:r>
          </a:p>
          <a:p>
            <a:pPr marL="0" indent="0">
              <a:lnSpc>
                <a:spcPct val="100000"/>
              </a:lnSpc>
              <a:buNone/>
            </a:pPr>
            <a:r>
              <a:rPr lang="en-US" b="1">
                <a:solidFill>
                  <a:srgbClr val="FF0000"/>
                </a:solidFill>
                <a:latin typeface="Arial"/>
                <a:cs typeface="Arial"/>
              </a:rPr>
              <a:t>   6 Identify and Culture</a:t>
            </a:r>
            <a:endParaRPr lang="en-US"/>
          </a:p>
          <a:p>
            <a:pPr marL="0" indent="0">
              <a:lnSpc>
                <a:spcPct val="100000"/>
              </a:lnSpc>
              <a:buNone/>
            </a:pPr>
            <a:r>
              <a:rPr lang="en-US" b="1">
                <a:solidFill>
                  <a:srgbClr val="FF0000"/>
                </a:solidFill>
                <a:latin typeface="Arial"/>
                <a:cs typeface="Arial"/>
              </a:rPr>
              <a:t>   7 Wealth and Poverty</a:t>
            </a:r>
          </a:p>
          <a:p>
            <a:pPr>
              <a:lnSpc>
                <a:spcPct val="100000"/>
              </a:lnSpc>
            </a:pPr>
            <a:r>
              <a:rPr lang="en-US" sz="1500" dirty="0">
                <a:solidFill>
                  <a:srgbClr val="FFFFFF"/>
                </a:solidFill>
                <a:latin typeface="Arial"/>
                <a:cs typeface="Arial"/>
                <a:hlinkClick r:id="rId3">
                  <a:extLst>
                    <a:ext uri="{A12FA001-AC4F-418D-AE19-62706E023703}">
                      <ahyp:hlinkClr xmlns:ahyp="http://schemas.microsoft.com/office/drawing/2018/hyperlinkcolor" val="tx"/>
                    </a:ext>
                  </a:extLst>
                </a:hlinkClick>
              </a:rPr>
              <a:t>www.esdgcincardiff.wordpress.com</a:t>
            </a:r>
            <a:r>
              <a:rPr lang="en-US" sz="1500" dirty="0">
                <a:solidFill>
                  <a:srgbClr val="FFFFFF"/>
                </a:solidFill>
                <a:latin typeface="Arial"/>
                <a:cs typeface="Arial"/>
              </a:rPr>
              <a:t> </a:t>
            </a:r>
          </a:p>
          <a:p>
            <a:pPr>
              <a:lnSpc>
                <a:spcPct val="100000"/>
              </a:lnSpc>
            </a:pPr>
            <a:endParaRPr lang="en-US" sz="1500">
              <a:solidFill>
                <a:srgbClr val="FFFFFF"/>
              </a:solidFill>
            </a:endParaRPr>
          </a:p>
        </p:txBody>
      </p:sp>
      <p:sp>
        <p:nvSpPr>
          <p:cNvPr id="3" name="TextBox 2">
            <a:extLst>
              <a:ext uri="{FF2B5EF4-FFF2-40B4-BE49-F238E27FC236}">
                <a16:creationId xmlns:a16="http://schemas.microsoft.com/office/drawing/2014/main" id="{F1A7BCA3-D5DB-4E37-9DAE-8095827D3A0D}"/>
              </a:ext>
            </a:extLst>
          </p:cNvPr>
          <p:cNvSpPr txBox="1"/>
          <p:nvPr/>
        </p:nvSpPr>
        <p:spPr>
          <a:xfrm>
            <a:off x="7959306" y="1072551"/>
            <a:ext cx="4425350" cy="4462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200"/>
              </a:spcBef>
              <a:spcAft>
                <a:spcPts val="200"/>
              </a:spcAft>
            </a:pPr>
            <a:r>
              <a:rPr lang="en-GB" b="1" dirty="0">
                <a:solidFill>
                  <a:srgbClr val="0070C0"/>
                </a:solidFill>
                <a:latin typeface="Arial"/>
                <a:cs typeface="Arial"/>
              </a:rPr>
              <a:t>The welsh government has a duty to promote Sustainable Development under the Government Act of 1998.</a:t>
            </a:r>
            <a:endParaRPr lang="en-US" b="1">
              <a:solidFill>
                <a:srgbClr val="0070C0"/>
              </a:solidFill>
              <a:ea typeface="+mn-lt"/>
              <a:cs typeface="+mn-lt"/>
            </a:endParaRPr>
          </a:p>
          <a:p>
            <a:pPr>
              <a:spcBef>
                <a:spcPts val="1200"/>
              </a:spcBef>
              <a:spcAft>
                <a:spcPts val="200"/>
              </a:spcAft>
            </a:pPr>
            <a:r>
              <a:rPr lang="en-GB" b="1" dirty="0">
                <a:solidFill>
                  <a:srgbClr val="0070C0"/>
                </a:solidFill>
                <a:latin typeface="Arial"/>
                <a:cs typeface="Arial"/>
              </a:rPr>
              <a:t>Wales to promote an economy that makes minimal demands on;</a:t>
            </a:r>
            <a:endParaRPr lang="en-US" b="1">
              <a:solidFill>
                <a:srgbClr val="0070C0"/>
              </a:solidFill>
              <a:ea typeface="+mn-lt"/>
              <a:cs typeface="+mn-lt"/>
            </a:endParaRPr>
          </a:p>
          <a:p>
            <a:pPr>
              <a:spcBef>
                <a:spcPts val="1200"/>
              </a:spcBef>
              <a:spcAft>
                <a:spcPts val="200"/>
              </a:spcAft>
            </a:pPr>
            <a:r>
              <a:rPr lang="en-GB" b="1" dirty="0">
                <a:solidFill>
                  <a:srgbClr val="0070C0"/>
                </a:solidFill>
                <a:latin typeface="Arial"/>
                <a:cs typeface="Arial"/>
              </a:rPr>
              <a:t>The environment</a:t>
            </a:r>
            <a:endParaRPr lang="en-US" b="1">
              <a:solidFill>
                <a:srgbClr val="0070C0"/>
              </a:solidFill>
              <a:ea typeface="+mn-lt"/>
              <a:cs typeface="+mn-lt"/>
            </a:endParaRPr>
          </a:p>
          <a:p>
            <a:pPr>
              <a:spcBef>
                <a:spcPts val="1200"/>
              </a:spcBef>
              <a:spcAft>
                <a:spcPts val="200"/>
              </a:spcAft>
            </a:pPr>
            <a:r>
              <a:rPr lang="en-GB" b="1" dirty="0">
                <a:solidFill>
                  <a:srgbClr val="0070C0"/>
                </a:solidFill>
                <a:latin typeface="Arial"/>
                <a:cs typeface="Arial"/>
              </a:rPr>
              <a:t>Action on social justice</a:t>
            </a:r>
            <a:endParaRPr lang="en-US" b="1">
              <a:solidFill>
                <a:srgbClr val="0070C0"/>
              </a:solidFill>
              <a:ea typeface="+mn-lt"/>
              <a:cs typeface="+mn-lt"/>
            </a:endParaRPr>
          </a:p>
          <a:p>
            <a:pPr>
              <a:spcBef>
                <a:spcPts val="1200"/>
              </a:spcBef>
              <a:spcAft>
                <a:spcPts val="200"/>
              </a:spcAft>
            </a:pPr>
            <a:r>
              <a:rPr lang="en-GB" b="1" dirty="0">
                <a:solidFill>
                  <a:srgbClr val="0070C0"/>
                </a:solidFill>
                <a:latin typeface="Arial"/>
                <a:cs typeface="Arial"/>
              </a:rPr>
              <a:t>Tackle poverty</a:t>
            </a:r>
            <a:endParaRPr lang="en-US" b="1">
              <a:solidFill>
                <a:srgbClr val="0070C0"/>
              </a:solidFill>
              <a:ea typeface="+mn-lt"/>
              <a:cs typeface="+mn-lt"/>
            </a:endParaRPr>
          </a:p>
          <a:p>
            <a:pPr>
              <a:spcBef>
                <a:spcPts val="1200"/>
              </a:spcBef>
              <a:spcAft>
                <a:spcPts val="200"/>
              </a:spcAft>
            </a:pPr>
            <a:r>
              <a:rPr lang="en-GB" b="1" dirty="0">
                <a:solidFill>
                  <a:srgbClr val="0070C0"/>
                </a:solidFill>
                <a:latin typeface="Arial"/>
                <a:cs typeface="Arial"/>
              </a:rPr>
              <a:t>Ensure diversity and biodiversity to enhance its communities.</a:t>
            </a:r>
          </a:p>
          <a:p>
            <a:pPr>
              <a:spcBef>
                <a:spcPts val="1200"/>
              </a:spcBef>
              <a:spcAft>
                <a:spcPts val="200"/>
              </a:spcAft>
            </a:pPr>
            <a:r>
              <a:rPr lang="en-GB" sz="1600" dirty="0">
                <a:latin typeface="Arial"/>
                <a:cs typeface="Arial"/>
                <a:hlinkClick r:id="rId4"/>
              </a:rPr>
              <a:t>          www.hwb.gov.wales</a:t>
            </a:r>
            <a:r>
              <a:rPr lang="en-GB" sz="1600" dirty="0">
                <a:latin typeface="Arial"/>
                <a:cs typeface="Arial"/>
              </a:rPr>
              <a:t> </a:t>
            </a:r>
          </a:p>
        </p:txBody>
      </p:sp>
      <p:sp>
        <p:nvSpPr>
          <p:cNvPr id="4" name="TextBox 3">
            <a:extLst>
              <a:ext uri="{FF2B5EF4-FFF2-40B4-BE49-F238E27FC236}">
                <a16:creationId xmlns:a16="http://schemas.microsoft.com/office/drawing/2014/main" id="{CAE514CE-8C18-44A5-B30C-892692FAC16C}"/>
              </a:ext>
            </a:extLst>
          </p:cNvPr>
          <p:cNvSpPr txBox="1"/>
          <p:nvPr/>
        </p:nvSpPr>
        <p:spPr>
          <a:xfrm>
            <a:off x="7111042" y="209911"/>
            <a:ext cx="544614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sz="2000" b="1" dirty="0">
                <a:latin typeface="Arial"/>
              </a:rPr>
              <a:t>Wales – ESDGC The Sustainable Development</a:t>
            </a:r>
            <a:endParaRPr lang="en-GB" sz="2000" b="1" dirty="0"/>
          </a:p>
        </p:txBody>
      </p:sp>
      <p:pic>
        <p:nvPicPr>
          <p:cNvPr id="7" name="Picture 7" descr="A picture containing grass, person, outdoor&#10;&#10;Description automatically generated">
            <a:extLst>
              <a:ext uri="{FF2B5EF4-FFF2-40B4-BE49-F238E27FC236}">
                <a16:creationId xmlns:a16="http://schemas.microsoft.com/office/drawing/2014/main" id="{88941243-8BA8-4F95-9ECE-AE86615C463F}"/>
              </a:ext>
            </a:extLst>
          </p:cNvPr>
          <p:cNvPicPr>
            <a:picLocks noChangeAspect="1"/>
          </p:cNvPicPr>
          <p:nvPr/>
        </p:nvPicPr>
        <p:blipFill>
          <a:blip r:embed="rId5"/>
          <a:stretch>
            <a:fillRect/>
          </a:stretch>
        </p:blipFill>
        <p:spPr>
          <a:xfrm>
            <a:off x="352426" y="3300952"/>
            <a:ext cx="4255338" cy="356288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1445165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pic>
        <p:nvPicPr>
          <p:cNvPr id="10" name="Picture 10" descr="A picture containing map&#10;&#10;Description automatically generated">
            <a:extLst>
              <a:ext uri="{FF2B5EF4-FFF2-40B4-BE49-F238E27FC236}">
                <a16:creationId xmlns:a16="http://schemas.microsoft.com/office/drawing/2014/main" id="{EE9BA014-B981-4D5D-A560-F054957D3AA6}"/>
              </a:ext>
            </a:extLst>
          </p:cNvPr>
          <p:cNvPicPr>
            <a:picLocks noChangeAspect="1"/>
          </p:cNvPicPr>
          <p:nvPr/>
        </p:nvPicPr>
        <p:blipFill>
          <a:blip r:embed="rId2"/>
          <a:stretch>
            <a:fillRect/>
          </a:stretch>
        </p:blipFill>
        <p:spPr>
          <a:xfrm>
            <a:off x="-48883" y="46749"/>
            <a:ext cx="6811993" cy="6520085"/>
          </a:xfrm>
          <a:prstGeom prst="rect">
            <a:avLst/>
          </a:prstGeom>
        </p:spPr>
      </p:pic>
      <p:pic>
        <p:nvPicPr>
          <p:cNvPr id="11" name="Picture 11" descr="A picture containing text, indoor, electronics, keyboard&#10;&#10;Description automatically generated">
            <a:extLst>
              <a:ext uri="{FF2B5EF4-FFF2-40B4-BE49-F238E27FC236}">
                <a16:creationId xmlns:a16="http://schemas.microsoft.com/office/drawing/2014/main" id="{C7EAE891-65E0-41C4-AE75-E0BEF4089562}"/>
              </a:ext>
            </a:extLst>
          </p:cNvPr>
          <p:cNvPicPr>
            <a:picLocks noChangeAspect="1"/>
          </p:cNvPicPr>
          <p:nvPr/>
        </p:nvPicPr>
        <p:blipFill>
          <a:blip r:embed="rId3"/>
          <a:stretch>
            <a:fillRect/>
          </a:stretch>
        </p:blipFill>
        <p:spPr>
          <a:xfrm>
            <a:off x="5840803" y="47805"/>
            <a:ext cx="6347603" cy="6517973"/>
          </a:xfrm>
          <a:prstGeom prst="rect">
            <a:avLst/>
          </a:prstGeom>
        </p:spPr>
      </p:pic>
      <p:sp>
        <p:nvSpPr>
          <p:cNvPr id="2" name="Title 1">
            <a:extLst>
              <a:ext uri="{FF2B5EF4-FFF2-40B4-BE49-F238E27FC236}">
                <a16:creationId xmlns:a16="http://schemas.microsoft.com/office/drawing/2014/main" id="{2EBEA420-085A-4BEA-A757-C5E8FB3639C2}"/>
              </a:ext>
            </a:extLst>
          </p:cNvPr>
          <p:cNvSpPr>
            <a:spLocks noGrp="1"/>
          </p:cNvSpPr>
          <p:nvPr>
            <p:ph type="title"/>
          </p:nvPr>
        </p:nvSpPr>
        <p:spPr>
          <a:xfrm>
            <a:off x="982261" y="-532907"/>
            <a:ext cx="10058400" cy="1450757"/>
          </a:xfrm>
        </p:spPr>
        <p:txBody>
          <a:bodyPr>
            <a:normAutofit/>
          </a:bodyPr>
          <a:lstStyle/>
          <a:p>
            <a:pPr algn="ctr"/>
            <a:r>
              <a:rPr lang="en-GB" sz="4800" dirty="0">
                <a:solidFill>
                  <a:schemeClr val="tx1"/>
                </a:solidFill>
                <a:latin typeface="Arial"/>
                <a:cs typeface="Arial"/>
              </a:rPr>
              <a:t>Successful Futures</a:t>
            </a:r>
          </a:p>
        </p:txBody>
      </p:sp>
      <p:sp>
        <p:nvSpPr>
          <p:cNvPr id="3" name="Text Placeholder 2">
            <a:extLst>
              <a:ext uri="{FF2B5EF4-FFF2-40B4-BE49-F238E27FC236}">
                <a16:creationId xmlns:a16="http://schemas.microsoft.com/office/drawing/2014/main" id="{883362B0-5F96-4FF1-AA85-59BBDE3F1C96}"/>
              </a:ext>
            </a:extLst>
          </p:cNvPr>
          <p:cNvSpPr>
            <a:spLocks noGrp="1"/>
          </p:cNvSpPr>
          <p:nvPr>
            <p:ph type="body" idx="1"/>
          </p:nvPr>
        </p:nvSpPr>
        <p:spPr>
          <a:xfrm>
            <a:off x="565319" y="921588"/>
            <a:ext cx="4639736" cy="736282"/>
          </a:xfrm>
        </p:spPr>
        <p:txBody>
          <a:bodyPr>
            <a:normAutofit/>
          </a:bodyPr>
          <a:lstStyle/>
          <a:p>
            <a:pPr algn="ctr"/>
            <a:r>
              <a:rPr lang="en-GB" sz="2800" b="1" dirty="0">
                <a:latin typeface="Arial"/>
                <a:ea typeface="+mn-lt"/>
                <a:cs typeface="+mn-lt"/>
              </a:rPr>
              <a:t>Global Education</a:t>
            </a:r>
            <a:endParaRPr lang="en-US" sz="2800" b="1" dirty="0">
              <a:latin typeface="Arial"/>
            </a:endParaRPr>
          </a:p>
        </p:txBody>
      </p:sp>
      <p:sp>
        <p:nvSpPr>
          <p:cNvPr id="4" name="Content Placeholder 3">
            <a:extLst>
              <a:ext uri="{FF2B5EF4-FFF2-40B4-BE49-F238E27FC236}">
                <a16:creationId xmlns:a16="http://schemas.microsoft.com/office/drawing/2014/main" id="{C6F554CC-A924-4709-8974-9A9FD15BCA56}"/>
              </a:ext>
            </a:extLst>
          </p:cNvPr>
          <p:cNvSpPr>
            <a:spLocks noGrp="1"/>
          </p:cNvSpPr>
          <p:nvPr>
            <p:ph sz="half" idx="2"/>
          </p:nvPr>
        </p:nvSpPr>
        <p:spPr>
          <a:xfrm>
            <a:off x="723469" y="1649936"/>
            <a:ext cx="4639736" cy="2910821"/>
          </a:xfrm>
        </p:spPr>
        <p:txBody>
          <a:bodyPr vert="horz" lIns="0" tIns="45720" rIns="0" bIns="45720" rtlCol="0" anchor="t">
            <a:noAutofit/>
          </a:bodyPr>
          <a:lstStyle/>
          <a:p>
            <a:pPr>
              <a:buFont typeface="Arial" panose="020F0502020204030204" pitchFamily="34" charset="0"/>
              <a:buChar char="•"/>
            </a:pPr>
            <a:r>
              <a:rPr lang="en-GB" sz="2400" b="1" dirty="0">
                <a:solidFill>
                  <a:schemeClr val="tx1"/>
                </a:solidFill>
                <a:latin typeface="Arial"/>
                <a:ea typeface="+mn-lt"/>
                <a:cs typeface="+mn-lt"/>
              </a:rPr>
              <a:t>To educate children and young people to participate in shaping the world</a:t>
            </a:r>
            <a:endParaRPr lang="en-US" sz="2400" b="1">
              <a:solidFill>
                <a:schemeClr val="tx1"/>
              </a:solidFill>
              <a:latin typeface="Arial"/>
              <a:ea typeface="+mn-lt"/>
              <a:cs typeface="+mn-lt"/>
            </a:endParaRPr>
          </a:p>
          <a:p>
            <a:pPr>
              <a:buFont typeface="Arial" panose="020F0502020204030204" pitchFamily="34" charset="0"/>
              <a:buChar char="•"/>
            </a:pPr>
            <a:r>
              <a:rPr lang="en-GB" sz="2400" b="1" dirty="0">
                <a:solidFill>
                  <a:schemeClr val="tx1"/>
                </a:solidFill>
                <a:latin typeface="Arial"/>
                <a:ea typeface="+mn-lt"/>
                <a:cs typeface="+mn-lt"/>
              </a:rPr>
              <a:t>Promotes positive values</a:t>
            </a:r>
            <a:endParaRPr lang="en-US" sz="2400" b="1">
              <a:solidFill>
                <a:schemeClr val="tx1"/>
              </a:solidFill>
              <a:latin typeface="Arial"/>
              <a:ea typeface="+mn-lt"/>
              <a:cs typeface="+mn-lt"/>
            </a:endParaRPr>
          </a:p>
          <a:p>
            <a:pPr>
              <a:buFont typeface="Arial" panose="020F0502020204030204" pitchFamily="34" charset="0"/>
              <a:buChar char="•"/>
            </a:pPr>
            <a:r>
              <a:rPr lang="en-GB" sz="2400" b="1" dirty="0">
                <a:solidFill>
                  <a:schemeClr val="tx1"/>
                </a:solidFill>
                <a:latin typeface="Arial"/>
                <a:ea typeface="+mn-lt"/>
                <a:cs typeface="+mn-lt"/>
              </a:rPr>
              <a:t>Helps students to have responsibility for their actions</a:t>
            </a:r>
            <a:endParaRPr lang="en-US" sz="2400" b="1">
              <a:solidFill>
                <a:schemeClr val="tx1"/>
              </a:solidFill>
              <a:latin typeface="Arial"/>
              <a:ea typeface="+mn-lt"/>
              <a:cs typeface="+mn-lt"/>
            </a:endParaRPr>
          </a:p>
          <a:p>
            <a:pPr>
              <a:buFont typeface="Arial" panose="020F0502020204030204" pitchFamily="34" charset="0"/>
              <a:buChar char="•"/>
            </a:pPr>
            <a:r>
              <a:rPr lang="en-GB" sz="2400" b="1" dirty="0">
                <a:solidFill>
                  <a:schemeClr val="tx1"/>
                </a:solidFill>
                <a:latin typeface="Arial"/>
                <a:ea typeface="+mn-lt"/>
                <a:cs typeface="+mn-lt"/>
              </a:rPr>
              <a:t> and for them to see themselves as global citizens.</a:t>
            </a:r>
          </a:p>
          <a:p>
            <a:pPr>
              <a:buFont typeface="Arial" panose="020F0502020204030204" pitchFamily="34" charset="0"/>
              <a:buChar char="•"/>
            </a:pPr>
            <a:r>
              <a:rPr lang="en-GB" sz="1100" b="1" dirty="0">
                <a:solidFill>
                  <a:schemeClr val="tx1"/>
                </a:solidFill>
                <a:latin typeface="Arial"/>
                <a:hlinkClick r:id="rId4">
                  <a:extLst>
                    <a:ext uri="{A12FA001-AC4F-418D-AE19-62706E023703}">
                      <ahyp:hlinkClr xmlns:ahyp="http://schemas.microsoft.com/office/drawing/2018/hyperlinkcolor" val="tx"/>
                    </a:ext>
                  </a:extLst>
                </a:hlinkClick>
              </a:rPr>
              <a:t>www.globaleducation.edu,au</a:t>
            </a:r>
            <a:r>
              <a:rPr lang="en-GB" sz="1100" b="1" dirty="0">
                <a:solidFill>
                  <a:schemeClr val="tx1"/>
                </a:solidFill>
                <a:latin typeface="Arial"/>
              </a:rPr>
              <a:t> </a:t>
            </a:r>
            <a:endParaRPr lang="en-GB" sz="1100" b="1">
              <a:solidFill>
                <a:schemeClr val="tx1"/>
              </a:solidFill>
              <a:latin typeface="Arial"/>
              <a:cs typeface="Arial"/>
            </a:endParaRPr>
          </a:p>
        </p:txBody>
      </p:sp>
      <p:sp>
        <p:nvSpPr>
          <p:cNvPr id="5" name="Text Placeholder 4">
            <a:extLst>
              <a:ext uri="{FF2B5EF4-FFF2-40B4-BE49-F238E27FC236}">
                <a16:creationId xmlns:a16="http://schemas.microsoft.com/office/drawing/2014/main" id="{5D42774B-913E-4F07-9259-0F675F3CEBD7}"/>
              </a:ext>
            </a:extLst>
          </p:cNvPr>
          <p:cNvSpPr>
            <a:spLocks noGrp="1"/>
          </p:cNvSpPr>
          <p:nvPr>
            <p:ph type="body" sz="quarter" idx="3"/>
          </p:nvPr>
        </p:nvSpPr>
        <p:spPr>
          <a:xfrm>
            <a:off x="6530320" y="835326"/>
            <a:ext cx="5114188" cy="894432"/>
          </a:xfrm>
        </p:spPr>
        <p:txBody>
          <a:bodyPr>
            <a:noAutofit/>
          </a:bodyPr>
          <a:lstStyle/>
          <a:p>
            <a:pPr algn="ctr"/>
            <a:r>
              <a:rPr lang="en-GB" sz="2800" b="1" dirty="0">
                <a:latin typeface="Arial"/>
                <a:cs typeface="Arial"/>
              </a:rPr>
              <a:t>Welsh curriculum 2022</a:t>
            </a:r>
            <a:endParaRPr lang="en-US" sz="2800" b="1">
              <a:latin typeface="Arial"/>
              <a:cs typeface="Arial"/>
            </a:endParaRPr>
          </a:p>
        </p:txBody>
      </p:sp>
      <p:sp>
        <p:nvSpPr>
          <p:cNvPr id="6" name="Content Placeholder 5">
            <a:extLst>
              <a:ext uri="{FF2B5EF4-FFF2-40B4-BE49-F238E27FC236}">
                <a16:creationId xmlns:a16="http://schemas.microsoft.com/office/drawing/2014/main" id="{1D8C1A39-3AA8-4DD5-A0AF-E1984A3AF4EF}"/>
              </a:ext>
            </a:extLst>
          </p:cNvPr>
          <p:cNvSpPr>
            <a:spLocks noGrp="1"/>
          </p:cNvSpPr>
          <p:nvPr>
            <p:ph sz="quarter" idx="4"/>
          </p:nvPr>
        </p:nvSpPr>
        <p:spPr>
          <a:xfrm>
            <a:off x="6875377" y="1606801"/>
            <a:ext cx="4639736" cy="2910821"/>
          </a:xfrm>
        </p:spPr>
        <p:txBody>
          <a:bodyPr vert="horz" lIns="0" tIns="45720" rIns="0" bIns="45720" rtlCol="0" anchor="t">
            <a:normAutofit fontScale="92500" lnSpcReduction="10000"/>
          </a:bodyPr>
          <a:lstStyle/>
          <a:p>
            <a:pPr marL="0" indent="0">
              <a:buNone/>
            </a:pPr>
            <a:r>
              <a:rPr lang="en-GB" sz="2400" b="1" dirty="0">
                <a:solidFill>
                  <a:schemeClr val="tx1"/>
                </a:solidFill>
                <a:latin typeface="Arial"/>
                <a:cs typeface="Arial"/>
              </a:rPr>
              <a:t>Donaldson four purposes;</a:t>
            </a:r>
            <a:endParaRPr lang="en-US" sz="2400" b="1">
              <a:solidFill>
                <a:schemeClr val="tx1"/>
              </a:solidFill>
              <a:latin typeface="Arial"/>
              <a:cs typeface="Arial"/>
            </a:endParaRPr>
          </a:p>
          <a:p>
            <a:pPr>
              <a:buFont typeface="Arial" panose="020F0502020204030204" pitchFamily="34" charset="0"/>
              <a:buChar char="•"/>
            </a:pPr>
            <a:r>
              <a:rPr lang="en-GB" sz="2400" b="1" dirty="0">
                <a:solidFill>
                  <a:schemeClr val="tx1"/>
                </a:solidFill>
                <a:latin typeface="Arial"/>
                <a:cs typeface="Arial"/>
              </a:rPr>
              <a:t>Ambitious capable learners</a:t>
            </a:r>
          </a:p>
          <a:p>
            <a:pPr>
              <a:buFont typeface="Arial" panose="020F0502020204030204" pitchFamily="34" charset="0"/>
              <a:buChar char="•"/>
            </a:pPr>
            <a:r>
              <a:rPr lang="en-GB" sz="2400" b="1" dirty="0">
                <a:solidFill>
                  <a:schemeClr val="tx1"/>
                </a:solidFill>
                <a:latin typeface="Arial"/>
                <a:cs typeface="Arial"/>
              </a:rPr>
              <a:t>Ethical informed Citizens</a:t>
            </a:r>
          </a:p>
          <a:p>
            <a:pPr>
              <a:buFont typeface="Arial" panose="020F0502020204030204" pitchFamily="34" charset="0"/>
              <a:buChar char="•"/>
            </a:pPr>
            <a:r>
              <a:rPr lang="en-GB" sz="2400" b="1" dirty="0">
                <a:solidFill>
                  <a:schemeClr val="tx1"/>
                </a:solidFill>
                <a:latin typeface="Arial"/>
                <a:cs typeface="Arial"/>
              </a:rPr>
              <a:t>Healthy confident individuals</a:t>
            </a:r>
          </a:p>
          <a:p>
            <a:pPr>
              <a:buFont typeface="Arial" panose="020F0502020204030204" pitchFamily="34" charset="0"/>
              <a:buChar char="•"/>
            </a:pPr>
            <a:r>
              <a:rPr lang="en-GB" sz="2400" b="1" dirty="0">
                <a:solidFill>
                  <a:schemeClr val="tx1"/>
                </a:solidFill>
                <a:latin typeface="Arial"/>
                <a:cs typeface="Arial"/>
              </a:rPr>
              <a:t>Enterprising creative contributors</a:t>
            </a:r>
          </a:p>
          <a:p>
            <a:pPr>
              <a:buFont typeface="Arial" panose="020F0502020204030204" pitchFamily="34" charset="0"/>
              <a:buChar char="•"/>
            </a:pPr>
            <a:r>
              <a:rPr lang="en-GB" sz="1100" b="1" dirty="0">
                <a:solidFill>
                  <a:schemeClr val="tx1"/>
                </a:solidFill>
                <a:latin typeface="Arial"/>
                <a:cs typeface="Arial"/>
                <a:hlinkClick r:id="rId5">
                  <a:extLst>
                    <a:ext uri="{A12FA001-AC4F-418D-AE19-62706E023703}">
                      <ahyp:hlinkClr xmlns:ahyp="http://schemas.microsoft.com/office/drawing/2018/hyperlinkcolor" val="tx"/>
                    </a:ext>
                  </a:extLst>
                </a:hlinkClick>
              </a:rPr>
              <a:t>www.morristonprimaryschool.co.uk</a:t>
            </a:r>
            <a:r>
              <a:rPr lang="en-GB" sz="1100" b="1" dirty="0">
                <a:solidFill>
                  <a:schemeClr val="tx1"/>
                </a:solidFill>
                <a:latin typeface="Arial"/>
                <a:cs typeface="Arial"/>
              </a:rPr>
              <a:t> </a:t>
            </a:r>
          </a:p>
          <a:p>
            <a:pPr>
              <a:buFont typeface="Arial" panose="020F0502020204030204" pitchFamily="34" charset="0"/>
              <a:buChar char="•"/>
            </a:pPr>
            <a:endParaRPr lang="en-GB" dirty="0">
              <a:solidFill>
                <a:schemeClr val="tx1"/>
              </a:solidFill>
              <a:latin typeface="Arial"/>
              <a:cs typeface="Arial"/>
            </a:endParaRPr>
          </a:p>
        </p:txBody>
      </p:sp>
      <p:sp>
        <p:nvSpPr>
          <p:cNvPr id="12" name="TextBox 11">
            <a:extLst>
              <a:ext uri="{FF2B5EF4-FFF2-40B4-BE49-F238E27FC236}">
                <a16:creationId xmlns:a16="http://schemas.microsoft.com/office/drawing/2014/main" id="{DB725FE5-594D-49F8-BC0B-26923D8786E7}"/>
              </a:ext>
            </a:extLst>
          </p:cNvPr>
          <p:cNvSpPr txBox="1"/>
          <p:nvPr/>
        </p:nvSpPr>
        <p:spPr>
          <a:xfrm>
            <a:off x="9799607" y="6075871"/>
            <a:ext cx="2743200"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latin typeface="Arial"/>
                <a:ea typeface="+mn-lt"/>
                <a:cs typeface="+mn-lt"/>
                <a:hlinkClick r:id="rId6"/>
              </a:rPr>
              <a:t>https://www.building.co.uk/news/welsh-government-looking-for-15bn-schools-partner/5100615.article</a:t>
            </a:r>
            <a:r>
              <a:rPr lang="en-GB" sz="900" dirty="0">
                <a:latin typeface="Arial"/>
                <a:ea typeface="+mn-lt"/>
                <a:cs typeface="+mn-lt"/>
              </a:rPr>
              <a:t> </a:t>
            </a:r>
            <a:endParaRPr lang="en-US" sz="900" dirty="0">
              <a:latin typeface="Arial"/>
            </a:endParaRPr>
          </a:p>
        </p:txBody>
      </p:sp>
      <p:sp>
        <p:nvSpPr>
          <p:cNvPr id="13" name="TextBox 12">
            <a:extLst>
              <a:ext uri="{FF2B5EF4-FFF2-40B4-BE49-F238E27FC236}">
                <a16:creationId xmlns:a16="http://schemas.microsoft.com/office/drawing/2014/main" id="{F1C672C2-310F-4F24-A070-9B6B7A84188B}"/>
              </a:ext>
            </a:extLst>
          </p:cNvPr>
          <p:cNvSpPr txBox="1"/>
          <p:nvPr/>
        </p:nvSpPr>
        <p:spPr>
          <a:xfrm>
            <a:off x="-150423" y="618999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latin typeface="Arial"/>
                <a:ea typeface="+mn-lt"/>
                <a:cs typeface="+mn-lt"/>
                <a:hlinkClick r:id="rId7"/>
              </a:rPr>
              <a:t>https://www.fawco.org/global-issues/target-program/target-program-education/education-blog/3539-global-education-part-1-who-is-in-charge</a:t>
            </a:r>
            <a:r>
              <a:rPr lang="en-GB" sz="900" dirty="0">
                <a:latin typeface="Arial"/>
                <a:ea typeface="+mn-lt"/>
                <a:cs typeface="+mn-lt"/>
              </a:rPr>
              <a:t> </a:t>
            </a:r>
            <a:endParaRPr lang="en-US" sz="900" dirty="0">
              <a:latin typeface="Arial"/>
            </a:endParaRPr>
          </a:p>
        </p:txBody>
      </p:sp>
    </p:spTree>
    <p:extLst>
      <p:ext uri="{BB962C8B-B14F-4D97-AF65-F5344CB8AC3E}">
        <p14:creationId xmlns:p14="http://schemas.microsoft.com/office/powerpoint/2010/main" val="28460386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03819D5-0F0F-47AC-A501-F524E98DEE42}"/>
              </a:ext>
            </a:extLst>
          </p:cNvPr>
          <p:cNvSpPr>
            <a:spLocks noGrp="1"/>
          </p:cNvSpPr>
          <p:nvPr>
            <p:ph type="title"/>
          </p:nvPr>
        </p:nvSpPr>
        <p:spPr>
          <a:xfrm>
            <a:off x="629090" y="157401"/>
            <a:ext cx="3448259" cy="1666501"/>
          </a:xfrm>
        </p:spPr>
        <p:txBody>
          <a:bodyPr>
            <a:normAutofit/>
          </a:bodyPr>
          <a:lstStyle/>
          <a:p>
            <a:pPr algn="ctr"/>
            <a:r>
              <a:rPr lang="en-GB" sz="4000" dirty="0">
                <a:solidFill>
                  <a:srgbClr val="FFFFFF"/>
                </a:solidFill>
                <a:latin typeface="Arial"/>
                <a:cs typeface="Arial"/>
              </a:rPr>
              <a:t>Our School</a:t>
            </a:r>
            <a:endParaRPr lang="en-US" dirty="0"/>
          </a:p>
        </p:txBody>
      </p:sp>
      <p:cxnSp>
        <p:nvCxnSpPr>
          <p:cNvPr id="13" name="Straight Connector 12">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493EDD41-A4D8-489A-BA7C-B2DFA1D9C0BC}"/>
              </a:ext>
            </a:extLst>
          </p:cNvPr>
          <p:cNvSpPr>
            <a:spLocks noGrp="1"/>
          </p:cNvSpPr>
          <p:nvPr>
            <p:ph idx="1"/>
          </p:nvPr>
        </p:nvSpPr>
        <p:spPr>
          <a:xfrm>
            <a:off x="355920" y="2546224"/>
            <a:ext cx="3980221" cy="3615916"/>
          </a:xfrm>
        </p:spPr>
        <p:txBody>
          <a:bodyPr vert="horz" lIns="0" tIns="45720" rIns="0" bIns="45720" rtlCol="0" anchor="t">
            <a:normAutofit lnSpcReduction="10000"/>
          </a:bodyPr>
          <a:lstStyle/>
          <a:p>
            <a:r>
              <a:rPr lang="en-US" dirty="0">
                <a:solidFill>
                  <a:srgbClr val="FFFFFF"/>
                </a:solidFill>
                <a:latin typeface="Arial"/>
                <a:cs typeface="Arial"/>
              </a:rPr>
              <a:t>Established three years ago after an amalgamation of two local schools</a:t>
            </a:r>
            <a:endParaRPr lang="en-US">
              <a:solidFill>
                <a:srgbClr val="FFFFFF"/>
              </a:solidFill>
              <a:latin typeface="Arial"/>
              <a:cs typeface="Arial"/>
            </a:endParaRPr>
          </a:p>
          <a:p>
            <a:r>
              <a:rPr lang="en-US" dirty="0">
                <a:solidFill>
                  <a:srgbClr val="FFFFFF"/>
                </a:solidFill>
                <a:latin typeface="Arial"/>
                <a:cs typeface="Arial"/>
              </a:rPr>
              <a:t>447 pupils aged 3 to 11 years old</a:t>
            </a:r>
            <a:endParaRPr lang="en-US">
              <a:solidFill>
                <a:srgbClr val="FFFFFF"/>
              </a:solidFill>
              <a:latin typeface="Arial"/>
              <a:cs typeface="Arial"/>
            </a:endParaRPr>
          </a:p>
          <a:p>
            <a:r>
              <a:rPr lang="en-US" dirty="0">
                <a:solidFill>
                  <a:srgbClr val="FFFFFF"/>
                </a:solidFill>
                <a:latin typeface="Arial"/>
                <a:cs typeface="Arial"/>
              </a:rPr>
              <a:t>Situated in an area which is 3% most deprived in Wales</a:t>
            </a:r>
            <a:endParaRPr lang="en-US">
              <a:solidFill>
                <a:srgbClr val="FFFFFF"/>
              </a:solidFill>
              <a:latin typeface="Arial"/>
              <a:cs typeface="Arial"/>
            </a:endParaRPr>
          </a:p>
          <a:p>
            <a:r>
              <a:rPr lang="en-US" dirty="0">
                <a:solidFill>
                  <a:srgbClr val="FFFFFF"/>
                </a:solidFill>
                <a:latin typeface="Arial"/>
                <a:cs typeface="Arial"/>
              </a:rPr>
              <a:t>Flying start and communities first </a:t>
            </a:r>
            <a:r>
              <a:rPr lang="en-US">
                <a:solidFill>
                  <a:srgbClr val="FFFFFF"/>
                </a:solidFill>
                <a:latin typeface="Arial"/>
                <a:cs typeface="Arial"/>
              </a:rPr>
              <a:t>area.</a:t>
            </a:r>
          </a:p>
          <a:p>
            <a:r>
              <a:rPr lang="en-US" sz="1100" dirty="0">
                <a:solidFill>
                  <a:srgbClr val="FFFFFF"/>
                </a:solidFill>
                <a:latin typeface="Arial"/>
                <a:cs typeface="Arial"/>
                <a:hlinkClick r:id="rId2"/>
              </a:rPr>
              <a:t>www.estyn.gov.wales</a:t>
            </a:r>
            <a:r>
              <a:rPr lang="en-US" sz="1100" dirty="0">
                <a:solidFill>
                  <a:srgbClr val="FFFFFF"/>
                </a:solidFill>
                <a:latin typeface="Arial"/>
                <a:cs typeface="Arial"/>
              </a:rPr>
              <a:t> </a:t>
            </a:r>
          </a:p>
          <a:p>
            <a:endParaRPr lang="en-US" sz="1800" dirty="0">
              <a:solidFill>
                <a:srgbClr val="FFFFFF"/>
              </a:solidFill>
            </a:endParaRPr>
          </a:p>
        </p:txBody>
      </p:sp>
      <p:pic>
        <p:nvPicPr>
          <p:cNvPr id="4" name="Picture 4" descr="A picture containing sky, outdoor, building, house&#10;&#10;Description automatically generated">
            <a:extLst>
              <a:ext uri="{FF2B5EF4-FFF2-40B4-BE49-F238E27FC236}">
                <a16:creationId xmlns:a16="http://schemas.microsoft.com/office/drawing/2014/main" id="{FD9C09B4-9B28-468F-A3EC-91725A0425DB}"/>
              </a:ext>
            </a:extLst>
          </p:cNvPr>
          <p:cNvPicPr>
            <a:picLocks noChangeAspect="1"/>
          </p:cNvPicPr>
          <p:nvPr/>
        </p:nvPicPr>
        <p:blipFill rotWithShape="1">
          <a:blip r:embed="rId3"/>
          <a:srcRect l="18446" r="9012" b="-1"/>
          <a:stretch/>
        </p:blipFill>
        <p:spPr>
          <a:xfrm>
            <a:off x="4654296" y="10"/>
            <a:ext cx="7537703" cy="6857990"/>
          </a:xfrm>
          <a:prstGeom prst="rect">
            <a:avLst/>
          </a:prstGeom>
        </p:spPr>
      </p:pic>
    </p:spTree>
    <p:extLst>
      <p:ext uri="{BB962C8B-B14F-4D97-AF65-F5344CB8AC3E}">
        <p14:creationId xmlns:p14="http://schemas.microsoft.com/office/powerpoint/2010/main" val="102112487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6">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9" name="Straight Connector 18">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864368D9-CFA5-4FA5-9827-E85ABB06A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1" y="0"/>
            <a:ext cx="1219045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8350641-A3AB-4935-B5AC-0EFDA33CC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4648743" cy="6858000"/>
          </a:xfrm>
          <a:prstGeom prst="rect">
            <a:avLst/>
          </a:prstGeom>
          <a:solidFill>
            <a:srgbClr val="8AAB35"/>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D65C25D-0F32-4291-89C6-4C8C1493F23A}"/>
              </a:ext>
            </a:extLst>
          </p:cNvPr>
          <p:cNvSpPr>
            <a:spLocks noGrp="1"/>
          </p:cNvSpPr>
          <p:nvPr>
            <p:ph type="title"/>
          </p:nvPr>
        </p:nvSpPr>
        <p:spPr>
          <a:xfrm>
            <a:off x="342181" y="-1529352"/>
            <a:ext cx="3630492" cy="3069853"/>
          </a:xfrm>
        </p:spPr>
        <p:txBody>
          <a:bodyPr vert="horz" lIns="91440" tIns="45720" rIns="91440" bIns="45720" rtlCol="0" anchor="b">
            <a:normAutofit/>
          </a:bodyPr>
          <a:lstStyle/>
          <a:p>
            <a:pPr algn="ctr"/>
            <a:r>
              <a:rPr lang="en-US" sz="2800" dirty="0">
                <a:solidFill>
                  <a:schemeClr val="tx1"/>
                </a:solidFill>
                <a:latin typeface="Arial"/>
                <a:cs typeface="Arial"/>
              </a:rPr>
              <a:t>Our school's sustainable development goals </a:t>
            </a:r>
          </a:p>
        </p:txBody>
      </p:sp>
      <p:sp>
        <p:nvSpPr>
          <p:cNvPr id="25" name="Rectangle 24">
            <a:extLst>
              <a:ext uri="{FF2B5EF4-FFF2-40B4-BE49-F238E27FC236}">
                <a16:creationId xmlns:a16="http://schemas.microsoft.com/office/drawing/2014/main" id="{7BB160A6-D066-4784-8F8D-82317C56C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5290" y="321732"/>
            <a:ext cx="3654966" cy="3674848"/>
          </a:xfrm>
          <a:prstGeom prst="rect">
            <a:avLst/>
          </a:prstGeom>
          <a:solidFill>
            <a:schemeClr val="bg1"/>
          </a:solidFill>
          <a:ln w="63500">
            <a:solidFill>
              <a:srgbClr val="8AAB35"/>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a:extLst>
              <a:ext uri="{FF2B5EF4-FFF2-40B4-BE49-F238E27FC236}">
                <a16:creationId xmlns:a16="http://schemas.microsoft.com/office/drawing/2014/main" id="{A4276133-5B18-47C7-8159-DA10A3DDC233}"/>
              </a:ext>
            </a:extLst>
          </p:cNvPr>
          <p:cNvPicPr>
            <a:picLocks noChangeAspect="1"/>
          </p:cNvPicPr>
          <p:nvPr/>
        </p:nvPicPr>
        <p:blipFill>
          <a:blip r:embed="rId2"/>
          <a:stretch>
            <a:fillRect/>
          </a:stretch>
        </p:blipFill>
        <p:spPr>
          <a:xfrm>
            <a:off x="5128565" y="1095368"/>
            <a:ext cx="3328416" cy="2127575"/>
          </a:xfrm>
          <a:prstGeom prst="rect">
            <a:avLst/>
          </a:prstGeom>
        </p:spPr>
      </p:pic>
      <p:sp>
        <p:nvSpPr>
          <p:cNvPr id="27" name="Rectangle 26">
            <a:extLst>
              <a:ext uri="{FF2B5EF4-FFF2-40B4-BE49-F238E27FC236}">
                <a16:creationId xmlns:a16="http://schemas.microsoft.com/office/drawing/2014/main" id="{608DCF33-68FE-41F6-8FE6-5D78CD672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8288" y="321732"/>
            <a:ext cx="3068701" cy="2108201"/>
          </a:xfrm>
          <a:prstGeom prst="rect">
            <a:avLst/>
          </a:prstGeom>
          <a:solidFill>
            <a:schemeClr val="bg1"/>
          </a:solidFill>
          <a:ln w="63500">
            <a:solidFill>
              <a:srgbClr val="8AAB35"/>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2" descr="Logo, company name&#10;&#10;Description automatically generated">
            <a:extLst>
              <a:ext uri="{FF2B5EF4-FFF2-40B4-BE49-F238E27FC236}">
                <a16:creationId xmlns:a16="http://schemas.microsoft.com/office/drawing/2014/main" id="{1FF20707-02F2-4A8E-BFA7-5D14E6EF4B0F}"/>
              </a:ext>
            </a:extLst>
          </p:cNvPr>
          <p:cNvPicPr>
            <a:picLocks noChangeAspect="1"/>
          </p:cNvPicPr>
          <p:nvPr/>
        </p:nvPicPr>
        <p:blipFill>
          <a:blip r:embed="rId3"/>
          <a:stretch>
            <a:fillRect/>
          </a:stretch>
        </p:blipFill>
        <p:spPr>
          <a:xfrm>
            <a:off x="8961039" y="690117"/>
            <a:ext cx="2743199" cy="1371599"/>
          </a:xfrm>
          <a:prstGeom prst="rect">
            <a:avLst/>
          </a:prstGeom>
        </p:spPr>
      </p:pic>
      <p:sp>
        <p:nvSpPr>
          <p:cNvPr id="29" name="Rectangle 28">
            <a:extLst>
              <a:ext uri="{FF2B5EF4-FFF2-40B4-BE49-F238E27FC236}">
                <a16:creationId xmlns:a16="http://schemas.microsoft.com/office/drawing/2014/main" id="{9A138FA2-E3B7-4628-A42E-E12124B2C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5290" y="4157448"/>
            <a:ext cx="3654966" cy="2302337"/>
          </a:xfrm>
          <a:prstGeom prst="rect">
            <a:avLst/>
          </a:prstGeom>
          <a:solidFill>
            <a:schemeClr val="bg1"/>
          </a:solidFill>
          <a:ln w="63500">
            <a:solidFill>
              <a:srgbClr val="8AAB35"/>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9" descr="A picture containing text, toy, doll&#10;&#10;Description automatically generated">
            <a:extLst>
              <a:ext uri="{FF2B5EF4-FFF2-40B4-BE49-F238E27FC236}">
                <a16:creationId xmlns:a16="http://schemas.microsoft.com/office/drawing/2014/main" id="{016FAC2F-BE44-48FA-ABCD-99273DE4066E}"/>
              </a:ext>
            </a:extLst>
          </p:cNvPr>
          <p:cNvPicPr>
            <a:picLocks noChangeAspect="1"/>
          </p:cNvPicPr>
          <p:nvPr/>
        </p:nvPicPr>
        <p:blipFill>
          <a:blip r:embed="rId4"/>
          <a:stretch>
            <a:fillRect/>
          </a:stretch>
        </p:blipFill>
        <p:spPr>
          <a:xfrm>
            <a:off x="5138266" y="4652595"/>
            <a:ext cx="3313507" cy="1308835"/>
          </a:xfrm>
          <a:prstGeom prst="rect">
            <a:avLst/>
          </a:prstGeom>
        </p:spPr>
      </p:pic>
      <p:sp>
        <p:nvSpPr>
          <p:cNvPr id="31" name="Rectangle 30">
            <a:extLst>
              <a:ext uri="{FF2B5EF4-FFF2-40B4-BE49-F238E27FC236}">
                <a16:creationId xmlns:a16="http://schemas.microsoft.com/office/drawing/2014/main" id="{B4497DB8-50D5-463A-A082-4502A2D31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8288" y="2617577"/>
            <a:ext cx="3068701" cy="3809118"/>
          </a:xfrm>
          <a:prstGeom prst="rect">
            <a:avLst/>
          </a:prstGeom>
          <a:solidFill>
            <a:schemeClr val="bg1"/>
          </a:solidFill>
          <a:ln w="63500">
            <a:solidFill>
              <a:srgbClr val="8AAB35"/>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descr="Logo, company name&#10;&#10;Description automatically generated">
            <a:extLst>
              <a:ext uri="{FF2B5EF4-FFF2-40B4-BE49-F238E27FC236}">
                <a16:creationId xmlns:a16="http://schemas.microsoft.com/office/drawing/2014/main" id="{C0F3DCE5-982F-4148-ACD3-DF329BFF97A3}"/>
              </a:ext>
            </a:extLst>
          </p:cNvPr>
          <p:cNvPicPr>
            <a:picLocks noGrp="1" noChangeAspect="1"/>
          </p:cNvPicPr>
          <p:nvPr>
            <p:ph idx="1"/>
          </p:nvPr>
        </p:nvPicPr>
        <p:blipFill>
          <a:blip r:embed="rId5"/>
          <a:stretch>
            <a:fillRect/>
          </a:stretch>
        </p:blipFill>
        <p:spPr>
          <a:xfrm>
            <a:off x="8961038" y="3092744"/>
            <a:ext cx="2743200" cy="2858784"/>
          </a:xfrm>
          <a:prstGeom prst="rect">
            <a:avLst/>
          </a:prstGeom>
        </p:spPr>
      </p:pic>
      <p:sp>
        <p:nvSpPr>
          <p:cNvPr id="6" name="TextBox 5">
            <a:extLst>
              <a:ext uri="{FF2B5EF4-FFF2-40B4-BE49-F238E27FC236}">
                <a16:creationId xmlns:a16="http://schemas.microsoft.com/office/drawing/2014/main" id="{75EB4EAB-1C48-4AF3-B280-61A7DF961898}"/>
              </a:ext>
            </a:extLst>
          </p:cNvPr>
          <p:cNvSpPr txBox="1"/>
          <p:nvPr/>
        </p:nvSpPr>
        <p:spPr>
          <a:xfrm>
            <a:off x="5500777" y="604711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latin typeface="Arial"/>
                <a:cs typeface="Arial"/>
                <a:hlinkClick r:id="rId6"/>
              </a:rPr>
              <a:t>https://stmichaelsprimary.bournemouth.sch.uk/school-council/</a:t>
            </a:r>
            <a:r>
              <a:rPr lang="en-GB" sz="900" dirty="0">
                <a:latin typeface="Arial"/>
                <a:cs typeface="Arial"/>
              </a:rPr>
              <a:t> </a:t>
            </a:r>
            <a:endParaRPr lang="en-US" sz="900" dirty="0">
              <a:latin typeface="Arial"/>
              <a:cs typeface="Arial"/>
            </a:endParaRPr>
          </a:p>
        </p:txBody>
      </p:sp>
      <p:sp>
        <p:nvSpPr>
          <p:cNvPr id="7" name="TextBox 6">
            <a:extLst>
              <a:ext uri="{FF2B5EF4-FFF2-40B4-BE49-F238E27FC236}">
                <a16:creationId xmlns:a16="http://schemas.microsoft.com/office/drawing/2014/main" id="{96822251-86DB-43CC-83C2-F94D5DEAD6EE}"/>
              </a:ext>
            </a:extLst>
          </p:cNvPr>
          <p:cNvSpPr txBox="1"/>
          <p:nvPr/>
        </p:nvSpPr>
        <p:spPr>
          <a:xfrm>
            <a:off x="8908211" y="205021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Arial"/>
                <a:cs typeface="Arial"/>
                <a:hlinkClick r:id="rId7"/>
              </a:rPr>
              <a:t>https://leedsstar.co.uk/health/schools-to-be-awarded-for-commitment-to-health-and-wellbeing/</a:t>
            </a:r>
            <a:r>
              <a:rPr lang="en-US" sz="900" dirty="0">
                <a:latin typeface="Arial"/>
                <a:cs typeface="Arial"/>
              </a:rPr>
              <a:t> </a:t>
            </a:r>
          </a:p>
        </p:txBody>
      </p:sp>
      <p:sp>
        <p:nvSpPr>
          <p:cNvPr id="20" name="TextBox 19">
            <a:extLst>
              <a:ext uri="{FF2B5EF4-FFF2-40B4-BE49-F238E27FC236}">
                <a16:creationId xmlns:a16="http://schemas.microsoft.com/office/drawing/2014/main" id="{CFE1F207-0CE2-4552-AB25-4D3DB4298336}"/>
              </a:ext>
            </a:extLst>
          </p:cNvPr>
          <p:cNvSpPr txBox="1"/>
          <p:nvPr/>
        </p:nvSpPr>
        <p:spPr>
          <a:xfrm>
            <a:off x="8980098" y="6047117"/>
            <a:ext cx="2743200"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Arial"/>
                <a:cs typeface="Arial"/>
                <a:hlinkClick r:id="rId8"/>
              </a:rPr>
              <a:t>https://kincraig.blackpool.sch.uk/eco-council/</a:t>
            </a:r>
            <a:r>
              <a:rPr lang="en-US" sz="900" dirty="0">
                <a:latin typeface="Arial"/>
                <a:cs typeface="Arial"/>
              </a:rPr>
              <a:t> </a:t>
            </a:r>
          </a:p>
        </p:txBody>
      </p:sp>
      <p:sp>
        <p:nvSpPr>
          <p:cNvPr id="22" name="TextBox 21">
            <a:extLst>
              <a:ext uri="{FF2B5EF4-FFF2-40B4-BE49-F238E27FC236}">
                <a16:creationId xmlns:a16="http://schemas.microsoft.com/office/drawing/2014/main" id="{BAE089EB-8FEC-44C5-9805-B34D4726F6E0}"/>
              </a:ext>
            </a:extLst>
          </p:cNvPr>
          <p:cNvSpPr txBox="1"/>
          <p:nvPr/>
        </p:nvSpPr>
        <p:spPr>
          <a:xfrm>
            <a:off x="5630174" y="3545457"/>
            <a:ext cx="2743200"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Arial"/>
                <a:cs typeface="Arial"/>
                <a:hlinkClick r:id="rId9"/>
              </a:rPr>
              <a:t>https://www.stcleopas.co.uk/pupil-voice-2/</a:t>
            </a:r>
            <a:r>
              <a:rPr lang="en-US" sz="900" dirty="0">
                <a:latin typeface="Arial"/>
                <a:cs typeface="Arial"/>
              </a:rPr>
              <a:t> </a:t>
            </a:r>
          </a:p>
        </p:txBody>
      </p:sp>
      <p:sp>
        <p:nvSpPr>
          <p:cNvPr id="3" name="TextBox 2">
            <a:extLst>
              <a:ext uri="{FF2B5EF4-FFF2-40B4-BE49-F238E27FC236}">
                <a16:creationId xmlns:a16="http://schemas.microsoft.com/office/drawing/2014/main" id="{EEAB2716-3471-4D95-8891-A931FE75B451}"/>
              </a:ext>
            </a:extLst>
          </p:cNvPr>
          <p:cNvSpPr txBox="1"/>
          <p:nvPr/>
        </p:nvSpPr>
        <p:spPr>
          <a:xfrm>
            <a:off x="94891" y="1848928"/>
            <a:ext cx="4554746"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In relation to the Welsh curriculum 2022 and Donaldson four purposes, the school has chosen to give their pupils a voice, through a collection of school councils, where they have an opportunity, to voice their opinions, ideas and help others in their school, and support their own communities. Which in return prepares them to </a:t>
            </a:r>
            <a:r>
              <a:rPr lang="en-GB" sz="2000">
                <a:latin typeface="Arial"/>
                <a:cs typeface="Arial"/>
              </a:rPr>
              <a:t>become responsible citizens of </a:t>
            </a:r>
            <a:r>
              <a:rPr lang="en-GB" sz="2000" dirty="0">
                <a:latin typeface="Arial"/>
                <a:cs typeface="Arial"/>
              </a:rPr>
              <a:t>Wales and the world.</a:t>
            </a:r>
          </a:p>
        </p:txBody>
      </p:sp>
    </p:spTree>
    <p:extLst>
      <p:ext uri="{BB962C8B-B14F-4D97-AF65-F5344CB8AC3E}">
        <p14:creationId xmlns:p14="http://schemas.microsoft.com/office/powerpoint/2010/main" val="4167934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5" name="Picture 9" descr="A picture containing text, toy, doll&#10;&#10;Description automatically generated">
            <a:extLst>
              <a:ext uri="{FF2B5EF4-FFF2-40B4-BE49-F238E27FC236}">
                <a16:creationId xmlns:a16="http://schemas.microsoft.com/office/drawing/2014/main" id="{40FD57CB-EA83-41C7-8D19-21497E826416}"/>
              </a:ext>
            </a:extLst>
          </p:cNvPr>
          <p:cNvPicPr>
            <a:picLocks noChangeAspect="1"/>
          </p:cNvPicPr>
          <p:nvPr/>
        </p:nvPicPr>
        <p:blipFill>
          <a:blip r:embed="rId2"/>
          <a:stretch>
            <a:fillRect/>
          </a:stretch>
        </p:blipFill>
        <p:spPr>
          <a:xfrm>
            <a:off x="106191" y="152483"/>
            <a:ext cx="4593091" cy="1840796"/>
          </a:xfrm>
          <a:prstGeom prst="rect">
            <a:avLst/>
          </a:prstGeom>
        </p:spPr>
      </p:pic>
      <p:pic>
        <p:nvPicPr>
          <p:cNvPr id="6" name="Picture 6" descr="Logo, company name&#10;&#10;Description automatically generated">
            <a:extLst>
              <a:ext uri="{FF2B5EF4-FFF2-40B4-BE49-F238E27FC236}">
                <a16:creationId xmlns:a16="http://schemas.microsoft.com/office/drawing/2014/main" id="{61F7C4D6-6C2F-4A26-8D03-454F9D140EBB}"/>
              </a:ext>
            </a:extLst>
          </p:cNvPr>
          <p:cNvPicPr>
            <a:picLocks noChangeAspect="1"/>
          </p:cNvPicPr>
          <p:nvPr/>
        </p:nvPicPr>
        <p:blipFill>
          <a:blip r:embed="rId3"/>
          <a:stretch>
            <a:fillRect/>
          </a:stretch>
        </p:blipFill>
        <p:spPr>
          <a:xfrm>
            <a:off x="2668437" y="2128510"/>
            <a:ext cx="1851804" cy="1565810"/>
          </a:xfrm>
          <a:prstGeom prst="rect">
            <a:avLst/>
          </a:prstGeom>
        </p:spPr>
      </p:pic>
      <p:sp>
        <p:nvSpPr>
          <p:cNvPr id="7" name="TextBox 6">
            <a:extLst>
              <a:ext uri="{FF2B5EF4-FFF2-40B4-BE49-F238E27FC236}">
                <a16:creationId xmlns:a16="http://schemas.microsoft.com/office/drawing/2014/main" id="{B4464A95-9636-4DF7-95D4-E170832BDA6C}"/>
              </a:ext>
            </a:extLst>
          </p:cNvPr>
          <p:cNvSpPr txBox="1"/>
          <p:nvPr/>
        </p:nvSpPr>
        <p:spPr>
          <a:xfrm>
            <a:off x="2754701" y="3229154"/>
            <a:ext cx="248440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rial"/>
                <a:cs typeface="Arial"/>
                <a:hlinkClick r:id="rId4"/>
              </a:rPr>
              <a:t>https://www.thesouthernco-operative.co.uk/</a:t>
            </a:r>
            <a:r>
              <a:rPr lang="en-US" sz="1000" dirty="0">
                <a:latin typeface="Arial"/>
                <a:cs typeface="Arial"/>
              </a:rPr>
              <a:t> </a:t>
            </a:r>
          </a:p>
        </p:txBody>
      </p:sp>
      <p:pic>
        <p:nvPicPr>
          <p:cNvPr id="2" name="Picture 3" descr="Graphical user interface, text, application&#10;&#10;Description automatically generated">
            <a:extLst>
              <a:ext uri="{FF2B5EF4-FFF2-40B4-BE49-F238E27FC236}">
                <a16:creationId xmlns:a16="http://schemas.microsoft.com/office/drawing/2014/main" id="{7E8087DE-0CAD-43B9-A9D4-2D50AB364BE3}"/>
              </a:ext>
            </a:extLst>
          </p:cNvPr>
          <p:cNvPicPr>
            <a:picLocks noChangeAspect="1"/>
          </p:cNvPicPr>
          <p:nvPr/>
        </p:nvPicPr>
        <p:blipFill>
          <a:blip r:embed="rId5"/>
          <a:stretch>
            <a:fillRect/>
          </a:stretch>
        </p:blipFill>
        <p:spPr>
          <a:xfrm rot="19800000">
            <a:off x="134378" y="2555003"/>
            <a:ext cx="2153729" cy="1084053"/>
          </a:xfrm>
          <a:prstGeom prst="rect">
            <a:avLst/>
          </a:prstGeom>
        </p:spPr>
      </p:pic>
      <p:sp>
        <p:nvSpPr>
          <p:cNvPr id="4" name="TextBox 3">
            <a:extLst>
              <a:ext uri="{FF2B5EF4-FFF2-40B4-BE49-F238E27FC236}">
                <a16:creationId xmlns:a16="http://schemas.microsoft.com/office/drawing/2014/main" id="{2FAF99B1-FB15-4E42-A948-2966D07E7BD2}"/>
              </a:ext>
            </a:extLst>
          </p:cNvPr>
          <p:cNvSpPr txBox="1"/>
          <p:nvPr/>
        </p:nvSpPr>
        <p:spPr>
          <a:xfrm rot="19860000">
            <a:off x="346434" y="3220796"/>
            <a:ext cx="209621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rial"/>
                <a:cs typeface="Arial"/>
                <a:hlinkClick r:id="rId6"/>
              </a:rPr>
              <a:t>https://www.farrans.com/fs/img/news/slideshow/?C=S;O=A</a:t>
            </a:r>
            <a:r>
              <a:rPr lang="en-US" sz="1000" dirty="0">
                <a:latin typeface="Arial"/>
                <a:cs typeface="Arial"/>
              </a:rPr>
              <a:t> </a:t>
            </a:r>
          </a:p>
        </p:txBody>
      </p:sp>
      <p:pic>
        <p:nvPicPr>
          <p:cNvPr id="9" name="Picture 9" descr="A picture containing text, clipart&#10;&#10;Description automatically generated">
            <a:extLst>
              <a:ext uri="{FF2B5EF4-FFF2-40B4-BE49-F238E27FC236}">
                <a16:creationId xmlns:a16="http://schemas.microsoft.com/office/drawing/2014/main" id="{849EE5E3-9F13-4265-AFFB-300FAFD1C0E3}"/>
              </a:ext>
            </a:extLst>
          </p:cNvPr>
          <p:cNvPicPr>
            <a:picLocks noChangeAspect="1"/>
          </p:cNvPicPr>
          <p:nvPr/>
        </p:nvPicPr>
        <p:blipFill>
          <a:blip r:embed="rId7"/>
          <a:stretch>
            <a:fillRect/>
          </a:stretch>
        </p:blipFill>
        <p:spPr>
          <a:xfrm>
            <a:off x="10080325" y="4178420"/>
            <a:ext cx="1908595" cy="1894217"/>
          </a:xfrm>
          <a:prstGeom prst="rect">
            <a:avLst/>
          </a:prstGeom>
        </p:spPr>
      </p:pic>
      <p:pic>
        <p:nvPicPr>
          <p:cNvPr id="11" name="Picture 5">
            <a:extLst>
              <a:ext uri="{FF2B5EF4-FFF2-40B4-BE49-F238E27FC236}">
                <a16:creationId xmlns:a16="http://schemas.microsoft.com/office/drawing/2014/main" id="{A6246262-5EFD-4DFC-A3CA-2D9407308105}"/>
              </a:ext>
            </a:extLst>
          </p:cNvPr>
          <p:cNvPicPr>
            <a:picLocks noChangeAspect="1"/>
          </p:cNvPicPr>
          <p:nvPr/>
        </p:nvPicPr>
        <p:blipFill>
          <a:blip r:embed="rId8"/>
          <a:stretch>
            <a:fillRect/>
          </a:stretch>
        </p:blipFill>
        <p:spPr>
          <a:xfrm>
            <a:off x="7108458" y="146801"/>
            <a:ext cx="4334831" cy="2774555"/>
          </a:xfrm>
          <a:prstGeom prst="rect">
            <a:avLst/>
          </a:prstGeom>
        </p:spPr>
      </p:pic>
      <p:pic>
        <p:nvPicPr>
          <p:cNvPr id="13" name="Picture 13" descr="A picture containing icon&#10;&#10;Description automatically generated">
            <a:extLst>
              <a:ext uri="{FF2B5EF4-FFF2-40B4-BE49-F238E27FC236}">
                <a16:creationId xmlns:a16="http://schemas.microsoft.com/office/drawing/2014/main" id="{9CFDD5D6-AE76-4F5A-9AA5-9CF5B20875C5}"/>
              </a:ext>
            </a:extLst>
          </p:cNvPr>
          <p:cNvPicPr>
            <a:picLocks noChangeAspect="1"/>
          </p:cNvPicPr>
          <p:nvPr/>
        </p:nvPicPr>
        <p:blipFill>
          <a:blip r:embed="rId9"/>
          <a:stretch>
            <a:fillRect/>
          </a:stretch>
        </p:blipFill>
        <p:spPr>
          <a:xfrm>
            <a:off x="2632853" y="4135288"/>
            <a:ext cx="1908595" cy="1937349"/>
          </a:xfrm>
          <a:prstGeom prst="rect">
            <a:avLst/>
          </a:prstGeom>
        </p:spPr>
      </p:pic>
      <p:pic>
        <p:nvPicPr>
          <p:cNvPr id="14" name="Picture 14">
            <a:extLst>
              <a:ext uri="{FF2B5EF4-FFF2-40B4-BE49-F238E27FC236}">
                <a16:creationId xmlns:a16="http://schemas.microsoft.com/office/drawing/2014/main" id="{8E2D0944-A771-47CD-A651-0FB6F060B320}"/>
              </a:ext>
            </a:extLst>
          </p:cNvPr>
          <p:cNvPicPr>
            <a:picLocks noChangeAspect="1"/>
          </p:cNvPicPr>
          <p:nvPr/>
        </p:nvPicPr>
        <p:blipFill>
          <a:blip r:embed="rId10"/>
          <a:stretch>
            <a:fillRect/>
          </a:stretch>
        </p:blipFill>
        <p:spPr>
          <a:xfrm>
            <a:off x="7769435" y="4182284"/>
            <a:ext cx="1900867" cy="1886489"/>
          </a:xfrm>
          <a:prstGeom prst="rect">
            <a:avLst/>
          </a:prstGeom>
        </p:spPr>
      </p:pic>
      <p:pic>
        <p:nvPicPr>
          <p:cNvPr id="15" name="Picture 15" descr="Text&#10;&#10;Description automatically generated">
            <a:extLst>
              <a:ext uri="{FF2B5EF4-FFF2-40B4-BE49-F238E27FC236}">
                <a16:creationId xmlns:a16="http://schemas.microsoft.com/office/drawing/2014/main" id="{6A649286-FE26-461F-A872-F6AC8578B176}"/>
              </a:ext>
            </a:extLst>
          </p:cNvPr>
          <p:cNvPicPr>
            <a:picLocks noChangeAspect="1"/>
          </p:cNvPicPr>
          <p:nvPr/>
        </p:nvPicPr>
        <p:blipFill>
          <a:blip r:embed="rId11"/>
          <a:stretch>
            <a:fillRect/>
          </a:stretch>
        </p:blipFill>
        <p:spPr>
          <a:xfrm>
            <a:off x="382437" y="4113362"/>
            <a:ext cx="1923691" cy="1923691"/>
          </a:xfrm>
          <a:prstGeom prst="rect">
            <a:avLst/>
          </a:prstGeom>
        </p:spPr>
      </p:pic>
      <p:pic>
        <p:nvPicPr>
          <p:cNvPr id="16" name="Picture 16" descr="Diagram&#10;&#10;Description automatically generated">
            <a:extLst>
              <a:ext uri="{FF2B5EF4-FFF2-40B4-BE49-F238E27FC236}">
                <a16:creationId xmlns:a16="http://schemas.microsoft.com/office/drawing/2014/main" id="{1104DDA0-142D-41FA-9E28-44BBD21F083C}"/>
              </a:ext>
            </a:extLst>
          </p:cNvPr>
          <p:cNvPicPr>
            <a:picLocks noChangeAspect="1"/>
          </p:cNvPicPr>
          <p:nvPr/>
        </p:nvPicPr>
        <p:blipFill>
          <a:blip r:embed="rId12"/>
          <a:stretch>
            <a:fillRect/>
          </a:stretch>
        </p:blipFill>
        <p:spPr>
          <a:xfrm>
            <a:off x="5615796" y="2054524"/>
            <a:ext cx="2599427" cy="1756914"/>
          </a:xfrm>
          <a:prstGeom prst="rect">
            <a:avLst/>
          </a:prstGeom>
        </p:spPr>
      </p:pic>
      <p:sp>
        <p:nvSpPr>
          <p:cNvPr id="17" name="TextBox 16">
            <a:extLst>
              <a:ext uri="{FF2B5EF4-FFF2-40B4-BE49-F238E27FC236}">
                <a16:creationId xmlns:a16="http://schemas.microsoft.com/office/drawing/2014/main" id="{DC5C9EBE-DB20-4E1D-914B-089386C901C2}"/>
              </a:ext>
            </a:extLst>
          </p:cNvPr>
          <p:cNvSpPr txBox="1"/>
          <p:nvPr/>
        </p:nvSpPr>
        <p:spPr>
          <a:xfrm>
            <a:off x="5817079" y="3746739"/>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rial"/>
                <a:cs typeface="Arial"/>
                <a:hlinkClick r:id="rId13"/>
              </a:rPr>
              <a:t>https://3diassociates.wordpress.com/</a:t>
            </a:r>
            <a:r>
              <a:rPr lang="en-US" sz="1000" dirty="0">
                <a:latin typeface="Arial"/>
                <a:cs typeface="Arial"/>
              </a:rPr>
              <a:t> </a:t>
            </a:r>
          </a:p>
        </p:txBody>
      </p:sp>
      <p:pic>
        <p:nvPicPr>
          <p:cNvPr id="3" name="Picture 7" descr="Diagram&#10;&#10;Description automatically generated">
            <a:extLst>
              <a:ext uri="{FF2B5EF4-FFF2-40B4-BE49-F238E27FC236}">
                <a16:creationId xmlns:a16="http://schemas.microsoft.com/office/drawing/2014/main" id="{84AEBCD7-284E-4597-B28A-BDE9DB6F479E}"/>
              </a:ext>
            </a:extLst>
          </p:cNvPr>
          <p:cNvPicPr>
            <a:picLocks noChangeAspect="1"/>
          </p:cNvPicPr>
          <p:nvPr/>
        </p:nvPicPr>
        <p:blipFill>
          <a:blip r:embed="rId14"/>
          <a:stretch>
            <a:fillRect/>
          </a:stretch>
        </p:blipFill>
        <p:spPr>
          <a:xfrm>
            <a:off x="10159041" y="1310803"/>
            <a:ext cx="1938069" cy="2295449"/>
          </a:xfrm>
          <a:prstGeom prst="rect">
            <a:avLst/>
          </a:prstGeom>
        </p:spPr>
      </p:pic>
      <p:sp>
        <p:nvSpPr>
          <p:cNvPr id="8" name="TextBox 7">
            <a:extLst>
              <a:ext uri="{FF2B5EF4-FFF2-40B4-BE49-F238E27FC236}">
                <a16:creationId xmlns:a16="http://schemas.microsoft.com/office/drawing/2014/main" id="{04222544-933D-4A36-82C7-EC3316E6DDA8}"/>
              </a:ext>
            </a:extLst>
          </p:cNvPr>
          <p:cNvSpPr txBox="1"/>
          <p:nvPr/>
        </p:nvSpPr>
        <p:spPr>
          <a:xfrm>
            <a:off x="10087155" y="351670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Arial"/>
                <a:cs typeface="Arial"/>
                <a:hlinkClick r:id="rId15"/>
              </a:rPr>
              <a:t>http://childrensrightseducation.com/13-expression.html</a:t>
            </a:r>
            <a:r>
              <a:rPr lang="en-US" sz="900" dirty="0">
                <a:latin typeface="Arial"/>
                <a:cs typeface="Arial"/>
              </a:rPr>
              <a:t> </a:t>
            </a:r>
            <a:endParaRPr lang="en-US" sz="900">
              <a:latin typeface="Arial"/>
              <a:cs typeface="Arial"/>
            </a:endParaRPr>
          </a:p>
        </p:txBody>
      </p:sp>
      <p:sp>
        <p:nvSpPr>
          <p:cNvPr id="12" name="TextBox 11">
            <a:extLst>
              <a:ext uri="{FF2B5EF4-FFF2-40B4-BE49-F238E27FC236}">
                <a16:creationId xmlns:a16="http://schemas.microsoft.com/office/drawing/2014/main" id="{863B58A0-F923-485B-8524-8FC229E75016}"/>
              </a:ext>
            </a:extLst>
          </p:cNvPr>
          <p:cNvSpPr txBox="1"/>
          <p:nvPr/>
        </p:nvSpPr>
        <p:spPr>
          <a:xfrm>
            <a:off x="10416935" y="273942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2060"/>
                </a:solidFill>
                <a:latin typeface="Arial"/>
                <a:cs typeface="Arial"/>
              </a:rPr>
              <a:t>ARTICLE 13:</a:t>
            </a:r>
            <a:endParaRPr lang="en-GB" dirty="0">
              <a:solidFill>
                <a:srgbClr val="002060"/>
              </a:solidFill>
              <a:latin typeface="Arial"/>
              <a:cs typeface="Arial"/>
            </a:endParaRPr>
          </a:p>
        </p:txBody>
      </p:sp>
      <p:sp>
        <p:nvSpPr>
          <p:cNvPr id="10" name="TextBox 9">
            <a:extLst>
              <a:ext uri="{FF2B5EF4-FFF2-40B4-BE49-F238E27FC236}">
                <a16:creationId xmlns:a16="http://schemas.microsoft.com/office/drawing/2014/main" id="{2C411546-C46D-4EEC-AC1C-C525ADB772BE}"/>
              </a:ext>
            </a:extLst>
          </p:cNvPr>
          <p:cNvSpPr txBox="1"/>
          <p:nvPr/>
        </p:nvSpPr>
        <p:spPr>
          <a:xfrm>
            <a:off x="4825041" y="4134928"/>
            <a:ext cx="2743200"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latin typeface="Arial"/>
                <a:cs typeface="Arial"/>
              </a:rPr>
              <a:t>ESDGC 7 themes:</a:t>
            </a:r>
            <a:endParaRPr lang="en-GB" sz="2000" dirty="0">
              <a:latin typeface="Arial"/>
              <a:cs typeface="Arial"/>
            </a:endParaRPr>
          </a:p>
          <a:p>
            <a:pPr algn="ctr"/>
            <a:r>
              <a:rPr lang="en-GB" sz="2000">
                <a:latin typeface="Arial"/>
                <a:cs typeface="Arial"/>
              </a:rPr>
              <a:t>2,7 Choices and Decisions,</a:t>
            </a:r>
          </a:p>
          <a:p>
            <a:pPr algn="ctr"/>
            <a:r>
              <a:rPr lang="en-GB" sz="2000">
                <a:latin typeface="Arial"/>
                <a:cs typeface="Arial"/>
              </a:rPr>
              <a:t>7,7 Wealth and Poverty,</a:t>
            </a:r>
          </a:p>
          <a:p>
            <a:endParaRPr lang="en-GB" dirty="0"/>
          </a:p>
          <a:p>
            <a:endParaRPr lang="en-GB" dirty="0"/>
          </a:p>
        </p:txBody>
      </p:sp>
    </p:spTree>
    <p:extLst>
      <p:ext uri="{BB962C8B-B14F-4D97-AF65-F5344CB8AC3E}">
        <p14:creationId xmlns:p14="http://schemas.microsoft.com/office/powerpoint/2010/main" val="2942896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8" descr="Logo, company name&#10;&#10;Description automatically generated">
            <a:extLst>
              <a:ext uri="{FF2B5EF4-FFF2-40B4-BE49-F238E27FC236}">
                <a16:creationId xmlns:a16="http://schemas.microsoft.com/office/drawing/2014/main" id="{BB1701E2-5B63-476D-B3A0-CFDBE07CEFD3}"/>
              </a:ext>
            </a:extLst>
          </p:cNvPr>
          <p:cNvPicPr>
            <a:picLocks noChangeAspect="1"/>
          </p:cNvPicPr>
          <p:nvPr/>
        </p:nvPicPr>
        <p:blipFill>
          <a:blip r:embed="rId2"/>
          <a:stretch>
            <a:fillRect/>
          </a:stretch>
        </p:blipFill>
        <p:spPr>
          <a:xfrm>
            <a:off x="4690964" y="231650"/>
            <a:ext cx="3217652" cy="3347614"/>
          </a:xfrm>
          <a:prstGeom prst="rect">
            <a:avLst/>
          </a:prstGeom>
        </p:spPr>
      </p:pic>
      <p:pic>
        <p:nvPicPr>
          <p:cNvPr id="4" name="Picture 4" descr="A picture containing shape&#10;&#10;Description automatically generated">
            <a:extLst>
              <a:ext uri="{FF2B5EF4-FFF2-40B4-BE49-F238E27FC236}">
                <a16:creationId xmlns:a16="http://schemas.microsoft.com/office/drawing/2014/main" id="{18A86F47-A3B2-4FD8-9CEB-E8D9D924FCD1}"/>
              </a:ext>
            </a:extLst>
          </p:cNvPr>
          <p:cNvPicPr>
            <a:picLocks noChangeAspect="1"/>
          </p:cNvPicPr>
          <p:nvPr/>
        </p:nvPicPr>
        <p:blipFill>
          <a:blip r:embed="rId3"/>
          <a:stretch>
            <a:fillRect/>
          </a:stretch>
        </p:blipFill>
        <p:spPr>
          <a:xfrm>
            <a:off x="468702" y="170193"/>
            <a:ext cx="3332671" cy="1873729"/>
          </a:xfrm>
          <a:prstGeom prst="rect">
            <a:avLst/>
          </a:prstGeom>
        </p:spPr>
      </p:pic>
      <p:sp>
        <p:nvSpPr>
          <p:cNvPr id="5" name="TextBox 4">
            <a:extLst>
              <a:ext uri="{FF2B5EF4-FFF2-40B4-BE49-F238E27FC236}">
                <a16:creationId xmlns:a16="http://schemas.microsoft.com/office/drawing/2014/main" id="{585D4D4B-16D7-44DA-85E7-341A9988026A}"/>
              </a:ext>
            </a:extLst>
          </p:cNvPr>
          <p:cNvSpPr txBox="1"/>
          <p:nvPr/>
        </p:nvSpPr>
        <p:spPr>
          <a:xfrm>
            <a:off x="756250" y="2035834"/>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rial"/>
                <a:cs typeface="Arial"/>
                <a:hlinkClick r:id="rId4"/>
              </a:rPr>
              <a:t>https://happylearning.tv/en/reduce-reuse-and-recycle-to-enjoy-better-life/</a:t>
            </a:r>
            <a:r>
              <a:rPr lang="en-US" sz="1000" dirty="0">
                <a:latin typeface="Arial"/>
                <a:cs typeface="Arial"/>
              </a:rPr>
              <a:t> </a:t>
            </a:r>
            <a:endParaRPr lang="en-US" sz="1000">
              <a:latin typeface="Arial"/>
              <a:cs typeface="Arial"/>
            </a:endParaRPr>
          </a:p>
        </p:txBody>
      </p:sp>
      <p:pic>
        <p:nvPicPr>
          <p:cNvPr id="2" name="Picture 5" descr="A picture containing graphical user interface&#10;&#10;Description automatically generated">
            <a:extLst>
              <a:ext uri="{FF2B5EF4-FFF2-40B4-BE49-F238E27FC236}">
                <a16:creationId xmlns:a16="http://schemas.microsoft.com/office/drawing/2014/main" id="{9F21EA07-615E-4361-81AE-F2B1350E9D3B}"/>
              </a:ext>
            </a:extLst>
          </p:cNvPr>
          <p:cNvPicPr>
            <a:picLocks noChangeAspect="1"/>
          </p:cNvPicPr>
          <p:nvPr/>
        </p:nvPicPr>
        <p:blipFill>
          <a:blip r:embed="rId5"/>
          <a:stretch>
            <a:fillRect/>
          </a:stretch>
        </p:blipFill>
        <p:spPr>
          <a:xfrm>
            <a:off x="8706928" y="231443"/>
            <a:ext cx="3232030" cy="1808736"/>
          </a:xfrm>
          <a:prstGeom prst="rect">
            <a:avLst/>
          </a:prstGeom>
        </p:spPr>
      </p:pic>
      <p:sp>
        <p:nvSpPr>
          <p:cNvPr id="6" name="TextBox 5">
            <a:extLst>
              <a:ext uri="{FF2B5EF4-FFF2-40B4-BE49-F238E27FC236}">
                <a16:creationId xmlns:a16="http://schemas.microsoft.com/office/drawing/2014/main" id="{77A378A4-DFDA-47D7-AEDB-B6EE48B5759E}"/>
              </a:ext>
            </a:extLst>
          </p:cNvPr>
          <p:cNvSpPr txBox="1"/>
          <p:nvPr/>
        </p:nvSpPr>
        <p:spPr>
          <a:xfrm>
            <a:off x="9339532" y="1791419"/>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rial"/>
                <a:cs typeface="Arial"/>
                <a:hlinkClick r:id="rId6"/>
              </a:rPr>
              <a:t>https://www.ysgolpenrhos.com/links-2/</a:t>
            </a:r>
            <a:r>
              <a:rPr lang="en-US" sz="1000" dirty="0">
                <a:latin typeface="Arial"/>
                <a:cs typeface="Arial"/>
              </a:rPr>
              <a:t> </a:t>
            </a:r>
          </a:p>
        </p:txBody>
      </p:sp>
      <p:pic>
        <p:nvPicPr>
          <p:cNvPr id="7" name="Picture 7" descr="Text, logo, company name&#10;&#10;Description automatically generated">
            <a:extLst>
              <a:ext uri="{FF2B5EF4-FFF2-40B4-BE49-F238E27FC236}">
                <a16:creationId xmlns:a16="http://schemas.microsoft.com/office/drawing/2014/main" id="{A125ECA7-AF7C-41A3-8F0A-79CCCC2EC6E6}"/>
              </a:ext>
            </a:extLst>
          </p:cNvPr>
          <p:cNvPicPr>
            <a:picLocks noChangeAspect="1"/>
          </p:cNvPicPr>
          <p:nvPr/>
        </p:nvPicPr>
        <p:blipFill>
          <a:blip r:embed="rId7"/>
          <a:stretch>
            <a:fillRect/>
          </a:stretch>
        </p:blipFill>
        <p:spPr>
          <a:xfrm>
            <a:off x="123646" y="3639955"/>
            <a:ext cx="4367841" cy="2166016"/>
          </a:xfrm>
          <a:prstGeom prst="rect">
            <a:avLst/>
          </a:prstGeom>
        </p:spPr>
      </p:pic>
      <p:sp>
        <p:nvSpPr>
          <p:cNvPr id="8" name="TextBox 7">
            <a:extLst>
              <a:ext uri="{FF2B5EF4-FFF2-40B4-BE49-F238E27FC236}">
                <a16:creationId xmlns:a16="http://schemas.microsoft.com/office/drawing/2014/main" id="{1A228C6C-8CDE-4336-ADDD-D179DF1003E1}"/>
              </a:ext>
            </a:extLst>
          </p:cNvPr>
          <p:cNvSpPr txBox="1"/>
          <p:nvPr/>
        </p:nvSpPr>
        <p:spPr>
          <a:xfrm>
            <a:off x="583721" y="5817079"/>
            <a:ext cx="366335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rial"/>
                <a:cs typeface="Arial"/>
                <a:hlinkClick r:id="rId8"/>
              </a:rPr>
              <a:t>https://www.breconwater.co.uk/2019/09/our-newest-partnership-keep-wales-tidy/</a:t>
            </a:r>
            <a:r>
              <a:rPr lang="en-US" sz="1000" dirty="0">
                <a:latin typeface="Arial"/>
                <a:cs typeface="Arial"/>
              </a:rPr>
              <a:t> </a:t>
            </a:r>
            <a:endParaRPr lang="en-US" sz="1000">
              <a:latin typeface="Arial"/>
              <a:cs typeface="Arial"/>
            </a:endParaRPr>
          </a:p>
        </p:txBody>
      </p:sp>
      <p:pic>
        <p:nvPicPr>
          <p:cNvPr id="9" name="Picture 9" descr="A picture containing logo&#10;&#10;Description automatically generated">
            <a:extLst>
              <a:ext uri="{FF2B5EF4-FFF2-40B4-BE49-F238E27FC236}">
                <a16:creationId xmlns:a16="http://schemas.microsoft.com/office/drawing/2014/main" id="{436594A1-52F5-4571-986A-F8E9680BEB64}"/>
              </a:ext>
            </a:extLst>
          </p:cNvPr>
          <p:cNvPicPr>
            <a:picLocks noChangeAspect="1"/>
          </p:cNvPicPr>
          <p:nvPr/>
        </p:nvPicPr>
        <p:blipFill>
          <a:blip r:embed="rId9"/>
          <a:stretch>
            <a:fillRect/>
          </a:stretch>
        </p:blipFill>
        <p:spPr>
          <a:xfrm>
            <a:off x="7484853" y="4444041"/>
            <a:ext cx="1621767" cy="1621767"/>
          </a:xfrm>
          <a:prstGeom prst="rect">
            <a:avLst/>
          </a:prstGeom>
        </p:spPr>
      </p:pic>
      <p:pic>
        <p:nvPicPr>
          <p:cNvPr id="10" name="Picture 10" descr="Graphical user interface, application, icon&#10;&#10;Description automatically generated">
            <a:extLst>
              <a:ext uri="{FF2B5EF4-FFF2-40B4-BE49-F238E27FC236}">
                <a16:creationId xmlns:a16="http://schemas.microsoft.com/office/drawing/2014/main" id="{F6422253-1E65-4A3C-8781-3DB2D8CFA169}"/>
              </a:ext>
            </a:extLst>
          </p:cNvPr>
          <p:cNvPicPr>
            <a:picLocks noChangeAspect="1"/>
          </p:cNvPicPr>
          <p:nvPr/>
        </p:nvPicPr>
        <p:blipFill>
          <a:blip r:embed="rId10"/>
          <a:stretch>
            <a:fillRect/>
          </a:stretch>
        </p:blipFill>
        <p:spPr>
          <a:xfrm>
            <a:off x="9569569" y="4444041"/>
            <a:ext cx="1621767" cy="1621767"/>
          </a:xfrm>
          <a:prstGeom prst="rect">
            <a:avLst/>
          </a:prstGeom>
        </p:spPr>
      </p:pic>
      <p:pic>
        <p:nvPicPr>
          <p:cNvPr id="11" name="Picture 11" descr="Icon&#10;&#10;Description automatically generated">
            <a:extLst>
              <a:ext uri="{FF2B5EF4-FFF2-40B4-BE49-F238E27FC236}">
                <a16:creationId xmlns:a16="http://schemas.microsoft.com/office/drawing/2014/main" id="{46B500C0-224B-41C6-BC50-C35D11F5E7F4}"/>
              </a:ext>
            </a:extLst>
          </p:cNvPr>
          <p:cNvPicPr>
            <a:picLocks noChangeAspect="1"/>
          </p:cNvPicPr>
          <p:nvPr/>
        </p:nvPicPr>
        <p:blipFill>
          <a:blip r:embed="rId11"/>
          <a:stretch>
            <a:fillRect/>
          </a:stretch>
        </p:blipFill>
        <p:spPr>
          <a:xfrm>
            <a:off x="9526438" y="2431211"/>
            <a:ext cx="1621767" cy="1621767"/>
          </a:xfrm>
          <a:prstGeom prst="rect">
            <a:avLst/>
          </a:prstGeom>
        </p:spPr>
      </p:pic>
      <p:sp>
        <p:nvSpPr>
          <p:cNvPr id="12" name="TextBox 11">
            <a:extLst>
              <a:ext uri="{FF2B5EF4-FFF2-40B4-BE49-F238E27FC236}">
                <a16:creationId xmlns:a16="http://schemas.microsoft.com/office/drawing/2014/main" id="{739CD178-E8FB-42A3-A405-82B0712E84B1}"/>
              </a:ext>
            </a:extLst>
          </p:cNvPr>
          <p:cNvSpPr txBox="1"/>
          <p:nvPr/>
        </p:nvSpPr>
        <p:spPr>
          <a:xfrm>
            <a:off x="4580627" y="4063042"/>
            <a:ext cx="27432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solidFill>
                  <a:schemeClr val="bg1"/>
                </a:solidFill>
                <a:latin typeface="Arial"/>
                <a:cs typeface="Arial"/>
              </a:rPr>
              <a:t>ESDGC 7 themes:</a:t>
            </a:r>
            <a:endParaRPr lang="en-GB" sz="2000" dirty="0">
              <a:solidFill>
                <a:schemeClr val="bg1"/>
              </a:solidFill>
              <a:latin typeface="Arial"/>
              <a:cs typeface="Arial"/>
            </a:endParaRPr>
          </a:p>
          <a:p>
            <a:pPr algn="ctr"/>
            <a:r>
              <a:rPr lang="en-GB" sz="2000">
                <a:solidFill>
                  <a:schemeClr val="bg1"/>
                </a:solidFill>
                <a:latin typeface="Arial"/>
                <a:cs typeface="Arial"/>
              </a:rPr>
              <a:t>1,7 Consumption and Waste,</a:t>
            </a:r>
          </a:p>
          <a:p>
            <a:pPr algn="ctr"/>
            <a:r>
              <a:rPr lang="en-GB" sz="2000">
                <a:solidFill>
                  <a:schemeClr val="bg1"/>
                </a:solidFill>
                <a:latin typeface="Arial"/>
                <a:cs typeface="Arial"/>
              </a:rPr>
              <a:t>4,7 Climate Change.</a:t>
            </a:r>
            <a:endParaRPr lang="en-GB" sz="2000" dirty="0">
              <a:solidFill>
                <a:schemeClr val="bg1"/>
              </a:solidFill>
              <a:latin typeface="Arial"/>
              <a:cs typeface="Arial"/>
            </a:endParaRPr>
          </a:p>
        </p:txBody>
      </p:sp>
    </p:spTree>
    <p:extLst>
      <p:ext uri="{BB962C8B-B14F-4D97-AF65-F5344CB8AC3E}">
        <p14:creationId xmlns:p14="http://schemas.microsoft.com/office/powerpoint/2010/main" val="19949019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8AAB35"/>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6">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F798272-8DF2-4AA2-8CA1-F6435277330A}"/>
              </a:ext>
            </a:extLst>
          </p:cNvPr>
          <p:cNvSpPr txBox="1"/>
          <p:nvPr/>
        </p:nvSpPr>
        <p:spPr>
          <a:xfrm>
            <a:off x="672394" y="297994"/>
            <a:ext cx="3005462" cy="3189665"/>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rmAutofit/>
          </a:bodyPr>
          <a:lstStyle/>
          <a:p>
            <a:pPr>
              <a:spcAft>
                <a:spcPts val="600"/>
              </a:spcAft>
              <a:buFont typeface="Calibri" panose="020F0502020204030204" pitchFamily="34" charset="0"/>
            </a:pPr>
            <a:r>
              <a:rPr lang="en-US" sz="2400" b="1" dirty="0">
                <a:solidFill>
                  <a:srgbClr val="FFFFFF"/>
                </a:solidFill>
                <a:latin typeface="Arial"/>
                <a:cs typeface="Arial"/>
              </a:rPr>
              <a:t>Seven areas of Healthy Schools</a:t>
            </a:r>
          </a:p>
        </p:txBody>
      </p:sp>
      <p:pic>
        <p:nvPicPr>
          <p:cNvPr id="3" name="Picture 12" descr="Logo, company name&#10;&#10;Description automatically generated">
            <a:extLst>
              <a:ext uri="{FF2B5EF4-FFF2-40B4-BE49-F238E27FC236}">
                <a16:creationId xmlns:a16="http://schemas.microsoft.com/office/drawing/2014/main" id="{B99332B8-BAB2-4F19-8962-6600743F0360}"/>
              </a:ext>
            </a:extLst>
          </p:cNvPr>
          <p:cNvPicPr>
            <a:picLocks noChangeAspect="1"/>
          </p:cNvPicPr>
          <p:nvPr/>
        </p:nvPicPr>
        <p:blipFill>
          <a:blip r:embed="rId2"/>
          <a:stretch>
            <a:fillRect/>
          </a:stretch>
        </p:blipFill>
        <p:spPr>
          <a:xfrm>
            <a:off x="4742017" y="1729479"/>
            <a:ext cx="6798082" cy="3399041"/>
          </a:xfrm>
          <a:prstGeom prst="rect">
            <a:avLst/>
          </a:prstGeom>
        </p:spPr>
      </p:pic>
      <p:sp>
        <p:nvSpPr>
          <p:cNvPr id="10" name="TextBox 9">
            <a:extLst>
              <a:ext uri="{FF2B5EF4-FFF2-40B4-BE49-F238E27FC236}">
                <a16:creationId xmlns:a16="http://schemas.microsoft.com/office/drawing/2014/main" id="{4F6661CA-589F-4D1B-8917-7A6E1F8EF65D}"/>
              </a:ext>
            </a:extLst>
          </p:cNvPr>
          <p:cNvSpPr txBox="1"/>
          <p:nvPr/>
        </p:nvSpPr>
        <p:spPr>
          <a:xfrm>
            <a:off x="528619" y="1735729"/>
            <a:ext cx="3005462" cy="3189665"/>
          </a:xfrm>
          <a:prstGeom prst="rect">
            <a:avLst/>
          </a:prstGeom>
        </p:spPr>
        <p:txBody>
          <a:bodyPr rot="0" spcFirstLastPara="0" vertOverflow="overflow" horzOverflow="overflow" vert="horz" lIns="0" tIns="45720" rIns="0" bIns="45720" numCol="1" spcCol="0" rtlCol="0" fromWordArt="0" anchor="t" anchorCtr="0" forceAA="0" compatLnSpc="1">
            <a:prstTxWarp prst="textNoShape">
              <a:avLst/>
            </a:prstTxWarp>
            <a:normAutofit/>
          </a:bodyPr>
          <a:lstStyle/>
          <a:p>
            <a:pPr>
              <a:spcAft>
                <a:spcPts val="600"/>
              </a:spcAft>
              <a:buFont typeface="Calibri" panose="020F0502020204030204" pitchFamily="34" charset="0"/>
            </a:pPr>
            <a:endParaRPr lang="en-US" b="1" dirty="0">
              <a:solidFill>
                <a:srgbClr val="FFFFFF"/>
              </a:solidFill>
            </a:endParaRPr>
          </a:p>
        </p:txBody>
      </p:sp>
      <p:sp>
        <p:nvSpPr>
          <p:cNvPr id="7" name="TextBox 6">
            <a:extLst>
              <a:ext uri="{FF2B5EF4-FFF2-40B4-BE49-F238E27FC236}">
                <a16:creationId xmlns:a16="http://schemas.microsoft.com/office/drawing/2014/main" id="{8CD949FD-B721-413F-B900-FB843EF8DC3B}"/>
              </a:ext>
            </a:extLst>
          </p:cNvPr>
          <p:cNvSpPr txBox="1"/>
          <p:nvPr/>
        </p:nvSpPr>
        <p:spPr>
          <a:xfrm>
            <a:off x="4106173" y="215085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solidFill>
                  <a:srgbClr val="8F0985"/>
                </a:solidFill>
                <a:latin typeface="Arial"/>
                <a:ea typeface="Arial"/>
                <a:cs typeface="Arial"/>
              </a:rPr>
              <a:t>Environment / Amgylchedd</a:t>
            </a:r>
            <a:endParaRPr lang="en-US" b="1">
              <a:solidFill>
                <a:srgbClr val="8F0985"/>
              </a:solidFill>
              <a:latin typeface="Arial"/>
              <a:cs typeface="Arial"/>
            </a:endParaRPr>
          </a:p>
        </p:txBody>
      </p:sp>
      <p:sp>
        <p:nvSpPr>
          <p:cNvPr id="12" name="TextBox 11">
            <a:extLst>
              <a:ext uri="{FF2B5EF4-FFF2-40B4-BE49-F238E27FC236}">
                <a16:creationId xmlns:a16="http://schemas.microsoft.com/office/drawing/2014/main" id="{6C0625ED-EA11-48F7-A884-959C5CA54BF6}"/>
              </a:ext>
            </a:extLst>
          </p:cNvPr>
          <p:cNvSpPr txBox="1"/>
          <p:nvPr/>
        </p:nvSpPr>
        <p:spPr>
          <a:xfrm>
            <a:off x="4235570" y="5313872"/>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8F0985"/>
                </a:solidFill>
                <a:latin typeface="Arial"/>
                <a:cs typeface="Arial"/>
              </a:rPr>
              <a:t>Personal Development and Relationships /Datblygiad Personol a Chydberthynas</a:t>
            </a:r>
          </a:p>
        </p:txBody>
      </p:sp>
      <p:sp>
        <p:nvSpPr>
          <p:cNvPr id="14" name="TextBox 13">
            <a:extLst>
              <a:ext uri="{FF2B5EF4-FFF2-40B4-BE49-F238E27FC236}">
                <a16:creationId xmlns:a16="http://schemas.microsoft.com/office/drawing/2014/main" id="{EDB95F5E-1C5D-4E41-A001-1FEF57E41CC9}"/>
              </a:ext>
            </a:extLst>
          </p:cNvPr>
          <p:cNvSpPr txBox="1"/>
          <p:nvPr/>
        </p:nvSpPr>
        <p:spPr>
          <a:xfrm>
            <a:off x="4350588" y="62685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8F0985"/>
                </a:solidFill>
                <a:latin typeface="Arial"/>
                <a:cs typeface="Arial"/>
              </a:rPr>
              <a:t>Hygiene / Hylendid</a:t>
            </a:r>
          </a:p>
        </p:txBody>
      </p:sp>
      <p:sp>
        <p:nvSpPr>
          <p:cNvPr id="16" name="TextBox 15">
            <a:extLst>
              <a:ext uri="{FF2B5EF4-FFF2-40B4-BE49-F238E27FC236}">
                <a16:creationId xmlns:a16="http://schemas.microsoft.com/office/drawing/2014/main" id="{6E1DB590-EF09-4622-8432-23679F941F8F}"/>
              </a:ext>
            </a:extLst>
          </p:cNvPr>
          <p:cNvSpPr txBox="1"/>
          <p:nvPr/>
        </p:nvSpPr>
        <p:spPr>
          <a:xfrm>
            <a:off x="9353909" y="525636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8F0985"/>
                </a:solidFill>
                <a:latin typeface="Arial"/>
                <a:cs typeface="Arial"/>
              </a:rPr>
              <a:t>Substance Use and Misuse / </a:t>
            </a:r>
            <a:r>
              <a:rPr lang="en-US" b="1" dirty="0" err="1">
                <a:solidFill>
                  <a:srgbClr val="8F0985"/>
                </a:solidFill>
                <a:latin typeface="Arial"/>
                <a:cs typeface="Arial"/>
              </a:rPr>
              <a:t>Sylweddau</a:t>
            </a:r>
            <a:endParaRPr lang="en-US" b="1" dirty="0">
              <a:solidFill>
                <a:srgbClr val="8F0985"/>
              </a:solidFill>
              <a:latin typeface="Arial"/>
              <a:cs typeface="Arial"/>
            </a:endParaRPr>
          </a:p>
        </p:txBody>
      </p:sp>
      <p:sp>
        <p:nvSpPr>
          <p:cNvPr id="18" name="TextBox 17">
            <a:extLst>
              <a:ext uri="{FF2B5EF4-FFF2-40B4-BE49-F238E27FC236}">
                <a16:creationId xmlns:a16="http://schemas.microsoft.com/office/drawing/2014/main" id="{89392524-83F7-41CF-8903-E5F6FFC09873}"/>
              </a:ext>
            </a:extLst>
          </p:cNvPr>
          <p:cNvSpPr txBox="1"/>
          <p:nvPr/>
        </p:nvSpPr>
        <p:spPr>
          <a:xfrm>
            <a:off x="9742098" y="215085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8F0985"/>
                </a:solidFill>
                <a:latin typeface="Arial"/>
                <a:cs typeface="Arial"/>
              </a:rPr>
              <a:t>Food and Fitness / Bwyd a Ffitrwydd</a:t>
            </a:r>
          </a:p>
        </p:txBody>
      </p:sp>
      <p:sp>
        <p:nvSpPr>
          <p:cNvPr id="19" name="TextBox 18">
            <a:extLst>
              <a:ext uri="{FF2B5EF4-FFF2-40B4-BE49-F238E27FC236}">
                <a16:creationId xmlns:a16="http://schemas.microsoft.com/office/drawing/2014/main" id="{E0EFDED6-3F6F-4616-AADF-F7D93405A75E}"/>
              </a:ext>
            </a:extLst>
          </p:cNvPr>
          <p:cNvSpPr txBox="1"/>
          <p:nvPr/>
        </p:nvSpPr>
        <p:spPr>
          <a:xfrm>
            <a:off x="9296400" y="439947"/>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8F0985"/>
                </a:solidFill>
                <a:latin typeface="Arial"/>
                <a:cs typeface="Arial"/>
              </a:rPr>
              <a:t>Mental and Emotional Health and Well Being / Iechyd a Lles Meddyliol ac Emosiynol</a:t>
            </a:r>
          </a:p>
        </p:txBody>
      </p:sp>
      <p:sp>
        <p:nvSpPr>
          <p:cNvPr id="20" name="TextBox 19">
            <a:extLst>
              <a:ext uri="{FF2B5EF4-FFF2-40B4-BE49-F238E27FC236}">
                <a16:creationId xmlns:a16="http://schemas.microsoft.com/office/drawing/2014/main" id="{392C06E5-B8F4-48D1-A29A-3C08ADF95B78}"/>
              </a:ext>
            </a:extLst>
          </p:cNvPr>
          <p:cNvSpPr txBox="1"/>
          <p:nvPr/>
        </p:nvSpPr>
        <p:spPr>
          <a:xfrm>
            <a:off x="5716437" y="146073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8F0985"/>
                </a:solidFill>
                <a:latin typeface="Arial"/>
                <a:cs typeface="Arial"/>
              </a:rPr>
              <a:t>Safety Diogelwch</a:t>
            </a:r>
          </a:p>
        </p:txBody>
      </p:sp>
      <p:pic>
        <p:nvPicPr>
          <p:cNvPr id="21" name="Picture 21" descr="A picture containing graphical user interface&#10;&#10;Description automatically generated">
            <a:extLst>
              <a:ext uri="{FF2B5EF4-FFF2-40B4-BE49-F238E27FC236}">
                <a16:creationId xmlns:a16="http://schemas.microsoft.com/office/drawing/2014/main" id="{D7DB3DEE-BA76-4F65-9CFB-5B3005AC86EA}"/>
              </a:ext>
            </a:extLst>
          </p:cNvPr>
          <p:cNvPicPr>
            <a:picLocks noChangeAspect="1"/>
          </p:cNvPicPr>
          <p:nvPr/>
        </p:nvPicPr>
        <p:blipFill>
          <a:blip r:embed="rId3"/>
          <a:stretch>
            <a:fillRect/>
          </a:stretch>
        </p:blipFill>
        <p:spPr>
          <a:xfrm>
            <a:off x="166778" y="1381664"/>
            <a:ext cx="1708031" cy="1708030"/>
          </a:xfrm>
          <a:prstGeom prst="rect">
            <a:avLst/>
          </a:prstGeom>
        </p:spPr>
      </p:pic>
      <p:pic>
        <p:nvPicPr>
          <p:cNvPr id="22" name="Picture 22" descr="A picture containing table&#10;&#10;Description automatically generated">
            <a:extLst>
              <a:ext uri="{FF2B5EF4-FFF2-40B4-BE49-F238E27FC236}">
                <a16:creationId xmlns:a16="http://schemas.microsoft.com/office/drawing/2014/main" id="{B2985451-BD7B-4E51-B9DB-EE64F9262DFF}"/>
              </a:ext>
            </a:extLst>
          </p:cNvPr>
          <p:cNvPicPr>
            <a:picLocks noChangeAspect="1"/>
          </p:cNvPicPr>
          <p:nvPr/>
        </p:nvPicPr>
        <p:blipFill>
          <a:blip r:embed="rId4"/>
          <a:stretch>
            <a:fillRect/>
          </a:stretch>
        </p:blipFill>
        <p:spPr>
          <a:xfrm>
            <a:off x="164891" y="3335098"/>
            <a:ext cx="1697427" cy="1697427"/>
          </a:xfrm>
          <a:prstGeom prst="rect">
            <a:avLst/>
          </a:prstGeom>
        </p:spPr>
      </p:pic>
      <p:pic>
        <p:nvPicPr>
          <p:cNvPr id="23" name="Picture 23" descr="A picture containing icon&#10;&#10;Description automatically generated">
            <a:extLst>
              <a:ext uri="{FF2B5EF4-FFF2-40B4-BE49-F238E27FC236}">
                <a16:creationId xmlns:a16="http://schemas.microsoft.com/office/drawing/2014/main" id="{0BBDDD22-0B13-421A-A572-337C925258F0}"/>
              </a:ext>
            </a:extLst>
          </p:cNvPr>
          <p:cNvPicPr>
            <a:picLocks noChangeAspect="1"/>
          </p:cNvPicPr>
          <p:nvPr/>
        </p:nvPicPr>
        <p:blipFill>
          <a:blip r:embed="rId5"/>
          <a:stretch>
            <a:fillRect/>
          </a:stretch>
        </p:blipFill>
        <p:spPr>
          <a:xfrm>
            <a:off x="2172779" y="1403590"/>
            <a:ext cx="1736066" cy="1692934"/>
          </a:xfrm>
          <a:prstGeom prst="rect">
            <a:avLst/>
          </a:prstGeom>
        </p:spPr>
      </p:pic>
      <p:pic>
        <p:nvPicPr>
          <p:cNvPr id="24" name="Picture 24" descr="Icon&#10;&#10;Description automatically generated">
            <a:extLst>
              <a:ext uri="{FF2B5EF4-FFF2-40B4-BE49-F238E27FC236}">
                <a16:creationId xmlns:a16="http://schemas.microsoft.com/office/drawing/2014/main" id="{0A44B285-7239-460F-9408-6E26910F0B05}"/>
              </a:ext>
            </a:extLst>
          </p:cNvPr>
          <p:cNvPicPr>
            <a:picLocks noChangeAspect="1"/>
          </p:cNvPicPr>
          <p:nvPr/>
        </p:nvPicPr>
        <p:blipFill>
          <a:blip r:embed="rId6"/>
          <a:stretch>
            <a:fillRect/>
          </a:stretch>
        </p:blipFill>
        <p:spPr>
          <a:xfrm>
            <a:off x="2172779" y="3330153"/>
            <a:ext cx="1707311" cy="1736066"/>
          </a:xfrm>
          <a:prstGeom prst="rect">
            <a:avLst/>
          </a:prstGeom>
        </p:spPr>
      </p:pic>
      <p:sp>
        <p:nvSpPr>
          <p:cNvPr id="2" name="TextBox 1">
            <a:extLst>
              <a:ext uri="{FF2B5EF4-FFF2-40B4-BE49-F238E27FC236}">
                <a16:creationId xmlns:a16="http://schemas.microsoft.com/office/drawing/2014/main" id="{15EBA00E-3153-46B8-A3D6-659B6639142B}"/>
              </a:ext>
            </a:extLst>
          </p:cNvPr>
          <p:cNvSpPr txBox="1"/>
          <p:nvPr/>
        </p:nvSpPr>
        <p:spPr>
          <a:xfrm>
            <a:off x="741872" y="5313871"/>
            <a:ext cx="27432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a:solidFill>
                  <a:schemeClr val="bg1"/>
                </a:solidFill>
                <a:latin typeface="Arial"/>
                <a:cs typeface="Arial"/>
              </a:rPr>
              <a:t>ESDGC 7 themes:</a:t>
            </a:r>
            <a:endParaRPr lang="en-GB" sz="2000" b="1" dirty="0">
              <a:solidFill>
                <a:schemeClr val="bg1"/>
              </a:solidFill>
              <a:latin typeface="Arial"/>
              <a:cs typeface="Arial"/>
            </a:endParaRPr>
          </a:p>
          <a:p>
            <a:pPr algn="ctr"/>
            <a:r>
              <a:rPr lang="en-GB" sz="2000" b="1">
                <a:solidFill>
                  <a:schemeClr val="bg1"/>
                </a:solidFill>
                <a:latin typeface="Arial"/>
                <a:cs typeface="Arial"/>
              </a:rPr>
              <a:t>3,7 Health,</a:t>
            </a:r>
          </a:p>
          <a:p>
            <a:pPr algn="ctr"/>
            <a:r>
              <a:rPr lang="en-GB" sz="2000" b="1">
                <a:solidFill>
                  <a:schemeClr val="bg1"/>
                </a:solidFill>
                <a:latin typeface="Arial"/>
                <a:cs typeface="Arial"/>
              </a:rPr>
              <a:t>7,7 Wealth and </a:t>
            </a:r>
            <a:r>
              <a:rPr lang="en-GB" sz="2000" b="1" dirty="0">
                <a:solidFill>
                  <a:schemeClr val="bg1"/>
                </a:solidFill>
                <a:latin typeface="Arial"/>
                <a:cs typeface="Arial"/>
              </a:rPr>
              <a:t>Poverty</a:t>
            </a:r>
          </a:p>
        </p:txBody>
      </p:sp>
    </p:spTree>
    <p:extLst>
      <p:ext uri="{BB962C8B-B14F-4D97-AF65-F5344CB8AC3E}">
        <p14:creationId xmlns:p14="http://schemas.microsoft.com/office/powerpoint/2010/main" val="3477898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09FA6-270A-423E-A7BC-13CB825029C1}"/>
              </a:ext>
            </a:extLst>
          </p:cNvPr>
          <p:cNvSpPr>
            <a:spLocks noGrp="1"/>
          </p:cNvSpPr>
          <p:nvPr>
            <p:ph type="title"/>
          </p:nvPr>
        </p:nvSpPr>
        <p:spPr/>
        <p:txBody>
          <a:bodyPr/>
          <a:lstStyle/>
          <a:p>
            <a:pPr algn="ctr"/>
            <a:r>
              <a:rPr lang="en-GB"/>
              <a:t>Continuing with EDSGC </a:t>
            </a:r>
            <a:endParaRPr lang="en-GB" dirty="0"/>
          </a:p>
        </p:txBody>
      </p:sp>
      <p:sp>
        <p:nvSpPr>
          <p:cNvPr id="3" name="Text Placeholder 2">
            <a:extLst>
              <a:ext uri="{FF2B5EF4-FFF2-40B4-BE49-F238E27FC236}">
                <a16:creationId xmlns:a16="http://schemas.microsoft.com/office/drawing/2014/main" id="{D7F6891E-3F7F-4CCF-875F-90B71FFDE29C}"/>
              </a:ext>
            </a:extLst>
          </p:cNvPr>
          <p:cNvSpPr>
            <a:spLocks noGrp="1"/>
          </p:cNvSpPr>
          <p:nvPr>
            <p:ph type="body" idx="1"/>
          </p:nvPr>
        </p:nvSpPr>
        <p:spPr/>
        <p:txBody>
          <a:bodyPr/>
          <a:lstStyle/>
          <a:p>
            <a:pPr algn="ctr"/>
            <a:r>
              <a:rPr lang="en-GB"/>
              <a:t>Future success </a:t>
            </a:r>
            <a:endParaRPr lang="en-US"/>
          </a:p>
        </p:txBody>
      </p:sp>
      <p:sp>
        <p:nvSpPr>
          <p:cNvPr id="4" name="Content Placeholder 3">
            <a:extLst>
              <a:ext uri="{FF2B5EF4-FFF2-40B4-BE49-F238E27FC236}">
                <a16:creationId xmlns:a16="http://schemas.microsoft.com/office/drawing/2014/main" id="{A8C13AFF-C71B-4A64-A9AF-5CD3CFA73F0C}"/>
              </a:ext>
            </a:extLst>
          </p:cNvPr>
          <p:cNvSpPr>
            <a:spLocks noGrp="1"/>
          </p:cNvSpPr>
          <p:nvPr>
            <p:ph sz="half" idx="2"/>
          </p:nvPr>
        </p:nvSpPr>
        <p:spPr>
          <a:xfrm>
            <a:off x="1097280" y="2713859"/>
            <a:ext cx="4912905" cy="3083350"/>
          </a:xfrm>
        </p:spPr>
        <p:txBody>
          <a:bodyPr vert="horz" lIns="0" tIns="45720" rIns="0" bIns="45720" rtlCol="0" anchor="t">
            <a:normAutofit/>
          </a:bodyPr>
          <a:lstStyle/>
          <a:p>
            <a:pPr>
              <a:buFont typeface="Arial" panose="020F0502020204030204" pitchFamily="34" charset="0"/>
              <a:buChar char="•"/>
            </a:pPr>
            <a:r>
              <a:rPr lang="en-GB" b="1">
                <a:latin typeface="Arial"/>
                <a:ea typeface="+mn-lt"/>
                <a:cs typeface="+mn-lt"/>
              </a:rPr>
              <a:t>Fundraising in schools can teach the students valuable lessons,</a:t>
            </a:r>
            <a:endParaRPr lang="en-US" b="1"/>
          </a:p>
          <a:p>
            <a:pPr>
              <a:buFont typeface="Arial" panose="020F0502020204030204" pitchFamily="34" charset="0"/>
              <a:buChar char="•"/>
            </a:pPr>
            <a:r>
              <a:rPr lang="en-GB" b="1">
                <a:latin typeface="Arial"/>
                <a:cs typeface="Arial"/>
              </a:rPr>
              <a:t>Reaching a sustainable future </a:t>
            </a:r>
          </a:p>
          <a:p>
            <a:pPr>
              <a:buFont typeface="Arial" panose="020F0502020204030204" pitchFamily="34" charset="0"/>
              <a:buChar char="•"/>
            </a:pPr>
            <a:r>
              <a:rPr lang="en-GB" b="1">
                <a:latin typeface="Arial"/>
                <a:cs typeface="Arial"/>
              </a:rPr>
              <a:t>Providing support to local community</a:t>
            </a:r>
          </a:p>
          <a:p>
            <a:pPr>
              <a:buFont typeface="Arial" panose="020F0502020204030204" pitchFamily="34" charset="0"/>
              <a:buChar char="•"/>
            </a:pPr>
            <a:r>
              <a:rPr lang="en-GB" b="1">
                <a:latin typeface="Arial"/>
                <a:cs typeface="Arial"/>
              </a:rPr>
              <a:t>The schoolprovides an accredited course on resilience</a:t>
            </a:r>
            <a:endParaRPr lang="en-GB" b="1" dirty="0">
              <a:latin typeface="Arial"/>
              <a:cs typeface="Arial"/>
            </a:endParaRPr>
          </a:p>
        </p:txBody>
      </p:sp>
      <p:sp>
        <p:nvSpPr>
          <p:cNvPr id="5" name="Text Placeholder 4">
            <a:extLst>
              <a:ext uri="{FF2B5EF4-FFF2-40B4-BE49-F238E27FC236}">
                <a16:creationId xmlns:a16="http://schemas.microsoft.com/office/drawing/2014/main" id="{FFBDFBAC-5AAC-4F83-82B8-7A8A68F791B7}"/>
              </a:ext>
            </a:extLst>
          </p:cNvPr>
          <p:cNvSpPr>
            <a:spLocks noGrp="1"/>
          </p:cNvSpPr>
          <p:nvPr>
            <p:ph type="body" sz="quarter" idx="3"/>
          </p:nvPr>
        </p:nvSpPr>
        <p:spPr/>
        <p:txBody>
          <a:bodyPr/>
          <a:lstStyle/>
          <a:p>
            <a:pPr algn="ctr"/>
            <a:r>
              <a:rPr lang="en-GB"/>
              <a:t>Future barries</a:t>
            </a:r>
            <a:endParaRPr lang="en-US"/>
          </a:p>
        </p:txBody>
      </p:sp>
      <p:sp>
        <p:nvSpPr>
          <p:cNvPr id="8" name="Content Placeholder 7">
            <a:extLst>
              <a:ext uri="{FF2B5EF4-FFF2-40B4-BE49-F238E27FC236}">
                <a16:creationId xmlns:a16="http://schemas.microsoft.com/office/drawing/2014/main" id="{2C3256A6-602F-487F-9016-FDF806A43226}"/>
              </a:ext>
            </a:extLst>
          </p:cNvPr>
          <p:cNvSpPr>
            <a:spLocks noGrp="1"/>
          </p:cNvSpPr>
          <p:nvPr>
            <p:ph sz="quarter" idx="4"/>
          </p:nvPr>
        </p:nvSpPr>
        <p:spPr>
          <a:xfrm>
            <a:off x="6458435" y="2656349"/>
            <a:ext cx="4639736" cy="2910821"/>
          </a:xfrm>
        </p:spPr>
        <p:txBody>
          <a:bodyPr vert="horz" lIns="0" tIns="45720" rIns="0" bIns="45720" rtlCol="0" anchor="t">
            <a:normAutofit/>
          </a:bodyPr>
          <a:lstStyle/>
          <a:p>
            <a:r>
              <a:rPr lang="en-GB" b="1" dirty="0">
                <a:latin typeface="Arial"/>
                <a:cs typeface="Arial"/>
              </a:rPr>
              <a:t>School situated in top 3% most </a:t>
            </a:r>
            <a:r>
              <a:rPr lang="en-GB" b="1">
                <a:latin typeface="Arial"/>
                <a:cs typeface="Arial"/>
              </a:rPr>
              <a:t>deprived area in Wales</a:t>
            </a:r>
            <a:endParaRPr lang="en-US" b="1"/>
          </a:p>
          <a:p>
            <a:r>
              <a:rPr lang="en-GB" b="1" dirty="0">
                <a:latin typeface="Arial"/>
                <a:cs typeface="Arial"/>
              </a:rPr>
              <a:t>Communities in poverty already </a:t>
            </a:r>
            <a:r>
              <a:rPr lang="en-GB" b="1">
                <a:latin typeface="Arial"/>
                <a:cs typeface="Arial"/>
              </a:rPr>
              <a:t>struggling without supporting charities</a:t>
            </a:r>
            <a:endParaRPr lang="en-GB" b="1" dirty="0">
              <a:latin typeface="Arial"/>
              <a:cs typeface="Arial"/>
            </a:endParaRPr>
          </a:p>
          <a:p>
            <a:r>
              <a:rPr lang="en-GB" b="1">
                <a:latin typeface="Arial"/>
                <a:cs typeface="Arial"/>
              </a:rPr>
              <a:t>Covid 19</a:t>
            </a:r>
            <a:endParaRPr lang="en-GB" b="1" dirty="0">
              <a:latin typeface="Arial"/>
              <a:cs typeface="Arial"/>
            </a:endParaRPr>
          </a:p>
        </p:txBody>
      </p:sp>
    </p:spTree>
    <p:extLst>
      <p:ext uri="{BB962C8B-B14F-4D97-AF65-F5344CB8AC3E}">
        <p14:creationId xmlns:p14="http://schemas.microsoft.com/office/powerpoint/2010/main" val="2845226135"/>
      </p:ext>
    </p:extLst>
  </p:cSld>
  <p:clrMapOvr>
    <a:masterClrMapping/>
  </p:clrMapOvr>
</p:sld>
</file>

<file path=ppt/theme/theme1.xml><?xml version="1.0" encoding="utf-8"?>
<a:theme xmlns:a="http://schemas.openxmlformats.org/drawingml/2006/main" name="RetrospectVTI">
  <a:themeElements>
    <a:clrScheme name="AnalogousFromRegularSeedLeftStep">
      <a:dk1>
        <a:srgbClr val="000000"/>
      </a:dk1>
      <a:lt1>
        <a:srgbClr val="FFFFFF"/>
      </a:lt1>
      <a:dk2>
        <a:srgbClr val="312E1C"/>
      </a:dk2>
      <a:lt2>
        <a:srgbClr val="F1F0F3"/>
      </a:lt2>
      <a:accent1>
        <a:srgbClr val="8AAB35"/>
      </a:accent1>
      <a:accent2>
        <a:srgbClr val="B2A02B"/>
      </a:accent2>
      <a:accent3>
        <a:srgbClr val="D08040"/>
      </a:accent3>
      <a:accent4>
        <a:srgbClr val="BE332E"/>
      </a:accent4>
      <a:accent5>
        <a:srgbClr val="D04078"/>
      </a:accent5>
      <a:accent6>
        <a:srgbClr val="BE2EA2"/>
      </a:accent6>
      <a:hlink>
        <a:srgbClr val="8165CB"/>
      </a:hlink>
      <a:folHlink>
        <a:srgbClr val="7F7F7F"/>
      </a:folHlink>
    </a:clrScheme>
    <a:fontScheme name="Retrospect">
      <a:majorFont>
        <a:latin typeface="Avenir Next LT Pro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venir Next LT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RetrospectVTI</vt:lpstr>
      <vt:lpstr>PowerPoint Presentation</vt:lpstr>
      <vt:lpstr>UN 17 Sustainable Goals </vt:lpstr>
      <vt:lpstr>Education for Sustainable Development and Global Citizenship</vt:lpstr>
      <vt:lpstr> UNCRC – Wales </vt:lpstr>
      <vt:lpstr>Seven themes of ESDGC   Wales</vt:lpstr>
      <vt:lpstr>Successful Futures</vt:lpstr>
      <vt:lpstr>Our School</vt:lpstr>
      <vt:lpstr>Our school's sustainable development goals </vt:lpstr>
      <vt:lpstr>PowerPoint Presentation</vt:lpstr>
      <vt:lpstr>PowerPoint Presentation</vt:lpstr>
      <vt:lpstr>PowerPoint Presentation</vt:lpstr>
      <vt:lpstr>Continuing with EDSGC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1533</cp:revision>
  <dcterms:created xsi:type="dcterms:W3CDTF">2021-02-11T12:48:11Z</dcterms:created>
  <dcterms:modified xsi:type="dcterms:W3CDTF">2021-02-17T16:50:48Z</dcterms:modified>
</cp:coreProperties>
</file>