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6B9B7-C4E9-D46F-506A-B14884BED6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DA08E9-BBE2-EC91-AFBC-CA3A83962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7210A-B645-48EF-A0C1-F742F4D1CA13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0B7522-1186-DA25-D794-8BD294E78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E48D68-78DF-C800-A02C-EB6696C936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F8E5F-4A27-4BD3-B0C1-AAFF1B3DAA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731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C613B9-1437-6F97-B24A-2DE1E0FBD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49E03B-7780-7DC3-92E4-A9F3ADAB2C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B22A32-C370-EBD0-B95C-59530E40FE3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E7210A-B645-48EF-A0C1-F742F4D1CA13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65C440-5D59-241A-4886-59F5B0881F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39DC14-FAF6-1FD6-84D2-FAD2A885AA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6F8E5F-4A27-4BD3-B0C1-AAFF1B3DAA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572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648CF61-7764-5866-00CD-CBA796DD5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defTabSz="384048"/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      24/7 Gym.</a:t>
            </a:r>
            <a:endParaRPr lang="en-US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1A2410-38C6-DB86-04F8-DCF0A440C89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96411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7B0B1C9-BA93-1D78-F643-3A1DA7B057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>
                <a:solidFill>
                  <a:schemeClr val="bg1"/>
                </a:solidFill>
                <a:highlight>
                  <a:srgbClr val="008000"/>
                </a:highlight>
              </a:rPr>
              <a:t>Project Initiation</a:t>
            </a:r>
            <a:r>
              <a:rPr lang="en-US" sz="3600">
                <a:solidFill>
                  <a:schemeClr val="bg1"/>
                </a:solidFill>
              </a:rPr>
              <a:t>.</a:t>
            </a:r>
            <a:endParaRPr lang="en-US" sz="3600" b="0" i="0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4047885-A87B-4874-033E-ED46656EDC6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5711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CF53138-1D78-4744-CDF4-6A94A144B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>
                <a:solidFill>
                  <a:schemeClr val="bg1"/>
                </a:solidFill>
                <a:highlight>
                  <a:srgbClr val="008000"/>
                </a:highlight>
              </a:rPr>
              <a:t>project</a:t>
            </a:r>
            <a:br>
              <a:rPr lang="en-US" sz="3600">
                <a:highlight>
                  <a:srgbClr val="008000"/>
                </a:highlight>
              </a:rPr>
            </a:br>
            <a:r>
              <a:rPr lang="en-US" sz="3600">
                <a:solidFill>
                  <a:schemeClr val="bg1"/>
                </a:solidFill>
                <a:highlight>
                  <a:srgbClr val="008000"/>
                </a:highlight>
              </a:rPr>
              <a:t>Initiation</a:t>
            </a:r>
            <a:r>
              <a:rPr lang="en-US" sz="3600">
                <a:solidFill>
                  <a:schemeClr val="bg1"/>
                </a:solidFill>
              </a:rPr>
              <a:t>.</a:t>
            </a:r>
            <a:endParaRPr lang="en-US" sz="3600" b="0" i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9ABDCF8-B24D-B5E0-ABCE-CD4CFD85EDF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777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9E43296-982C-A8CD-D822-343FBFA2E2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Times New Roman"/>
                <a:cs typeface="Times New Roman"/>
              </a:rPr>
              <a:t>PROJECT OVERVIEW</a:t>
            </a:r>
            <a:br>
              <a:rPr lang="en-US">
                <a:latin typeface="Times New Roman"/>
                <a:cs typeface="Times New Roman"/>
              </a:rPr>
            </a:b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E7BC0B-BC81-9848-A1BD-83876618FBE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89311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EFAEAAA-E082-5D72-217E-D81128D7E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24/7 Gym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CA55E24-038A-C08B-DAF0-E41F08F03CE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43154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0107D1B-5643-DC3C-AC89-48DAAB1440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0146B1-1BCD-A40B-EB8D-B16FFB88C41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59317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1671515-D37C-F506-0E2D-94B05016B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>
                <a:solidFill>
                  <a:schemeClr val="bg1"/>
                </a:solidFill>
                <a:highlight>
                  <a:srgbClr val="008000"/>
                </a:highlight>
              </a:rPr>
              <a:t>project</a:t>
            </a:r>
            <a:br>
              <a:rPr lang="en-US" sz="3600">
                <a:solidFill>
                  <a:schemeClr val="bg1"/>
                </a:solidFill>
                <a:highlight>
                  <a:srgbClr val="008000"/>
                </a:highlight>
              </a:rPr>
            </a:br>
            <a:r>
              <a:rPr lang="en-US" sz="3600">
                <a:solidFill>
                  <a:schemeClr val="bg1"/>
                </a:solidFill>
                <a:highlight>
                  <a:srgbClr val="008000"/>
                </a:highlight>
              </a:rPr>
              <a:t>executing</a:t>
            </a:r>
            <a:r>
              <a:rPr lang="en-US" sz="3600">
                <a:solidFill>
                  <a:schemeClr val="bg1"/>
                </a:solidFill>
              </a:rPr>
              <a:t>.</a:t>
            </a:r>
            <a:endParaRPr lang="en-US" sz="3600" b="0" i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C41EFE-E4B0-A188-468D-459FBCF1C12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5676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361BA0F-8700-5E89-9A53-A0443A265A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8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               Gantt Chart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1AECBE-3A47-8A7D-8AB7-064826FFBDA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1528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960B64D-84F1-B66D-C05D-5CF425329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lnSpc>
                <a:spcPct val="90000"/>
              </a:lnSpc>
            </a:pPr>
            <a:r>
              <a:rPr lang="en-US" sz="3400" b="1">
                <a:ea typeface="+mj-lt"/>
                <a:cs typeface="+mj-lt"/>
              </a:rPr>
              <a:t>MONITORING AND CONTROLLING </a:t>
            </a:r>
            <a:br>
              <a:rPr lang="en-US" sz="3400" b="1">
                <a:ea typeface="+mj-lt"/>
                <a:cs typeface="+mj-lt"/>
              </a:rPr>
            </a:br>
            <a:r>
              <a:rPr lang="en-US" sz="3400" b="1">
                <a:ea typeface="+mj-lt"/>
                <a:cs typeface="+mj-lt"/>
              </a:rPr>
              <a:t>STAGE  </a:t>
            </a:r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8BD24A2-220B-22B0-CECE-5A9DF7FDF35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6295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D347FF7-1033-D3B1-F8F3-8C2F07514C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>
                <a:ea typeface="+mj-lt"/>
                <a:cs typeface="+mj-lt"/>
              </a:rPr>
              <a:t>MONITORING AND CONTROLLING</a:t>
            </a:r>
            <a:endParaRPr lang="en-US" sz="32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04D79D-50F6-FBE2-4227-F516AC0E55D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17720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8813F2B-40DF-8839-6B99-3A8C903E6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00">
                <a:solidFill>
                  <a:schemeClr val="accent2"/>
                </a:solidFill>
                <a:ea typeface="+mj-lt"/>
                <a:cs typeface="+mj-lt"/>
              </a:rPr>
              <a:t>MONITORING AND CONTROLLING</a:t>
            </a:r>
            <a:br>
              <a:rPr lang="en-US" sz="3200">
                <a:solidFill>
                  <a:schemeClr val="accent2"/>
                </a:solidFill>
                <a:ea typeface="+mj-lt"/>
                <a:cs typeface="+mj-lt"/>
              </a:rPr>
            </a:br>
            <a:r>
              <a:rPr lang="en-US" sz="3200">
                <a:solidFill>
                  <a:schemeClr val="accent2"/>
                </a:solidFill>
                <a:ea typeface="+mj-lt"/>
                <a:cs typeface="+mj-lt"/>
              </a:rPr>
              <a:t>risk assessment and network diagram</a:t>
            </a:r>
            <a:br>
              <a:rPr lang="en-US" sz="3200">
                <a:solidFill>
                  <a:schemeClr val="accent2"/>
                </a:solidFill>
                <a:ea typeface="+mj-lt"/>
                <a:cs typeface="+mj-lt"/>
              </a:rPr>
            </a:br>
            <a:endParaRPr lang="en-US" sz="3200">
              <a:solidFill>
                <a:schemeClr val="accent2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291FC1-4FE1-557F-BDCA-A004001A10F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9569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75B7DD7-E69C-E84A-D0CB-C794CE9A0F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/>
              <a:t>End  gate of the project.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77EC04-E1B4-33EF-87AC-0BC9A2F8F9D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479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4D504A5-93AC-4ACE-87EC-8933A7C24B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Project  closure</a:t>
            </a:r>
            <a:br>
              <a:rPr lang="en-GB"/>
            </a:b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8DBE96-C035-DA91-A690-B7E7FEFA98B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5796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B822AEC-3743-7BA6-AD02-14C968568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Times New Roman"/>
                <a:cs typeface="Times New Roman"/>
              </a:rPr>
              <a:t>REFRENCES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69DA9F1-3F3F-2FC4-74A2-72BB3C90F59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40158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51</Words>
  <Application>Microsoft Office PowerPoint</Application>
  <PresentationFormat>Widescreen</PresentationFormat>
  <Paragraphs>13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Times New Roman</vt:lpstr>
      <vt:lpstr>Office Theme</vt:lpstr>
      <vt:lpstr>                 24/7 Gym.</vt:lpstr>
      <vt:lpstr>Project Initiation.</vt:lpstr>
      <vt:lpstr>project Initiation.</vt:lpstr>
      <vt:lpstr>PROJECT OVERVIEW </vt:lpstr>
      <vt:lpstr>24/7 Gym </vt:lpstr>
      <vt:lpstr>PowerPoint Presentation</vt:lpstr>
      <vt:lpstr>project executing.</vt:lpstr>
      <vt:lpstr>                Gantt Chart</vt:lpstr>
      <vt:lpstr>MONITORING AND CONTROLLING  STAGE  </vt:lpstr>
      <vt:lpstr>MONITORING AND CONTROLLING</vt:lpstr>
      <vt:lpstr>MONITORING AND CONTROLLING risk assessment and network diagram </vt:lpstr>
      <vt:lpstr>End  gate of the project.</vt:lpstr>
      <vt:lpstr>Project  closure </vt:lpstr>
      <vt:lpstr>REFRENCES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24/7 Gym.</dc:title>
  <dc:creator>Mr A Hector</dc:creator>
  <cp:lastModifiedBy>Mr A Hector</cp:lastModifiedBy>
  <cp:revision>1</cp:revision>
  <dcterms:created xsi:type="dcterms:W3CDTF">2023-04-24T22:06:51Z</dcterms:created>
  <dcterms:modified xsi:type="dcterms:W3CDTF">2023-04-24T22:06:51Z</dcterms:modified>
</cp:coreProperties>
</file>