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A7B77B9-47A4-4228-8F8D-9B918445FBB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FA59ED9-A112-442B-AA07-D33DC6191C3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Archbishop Thurstan of York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1114-1140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883576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career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Son of a priest of Bayeux, b. c 1070</a:t>
            </a:r>
          </a:p>
          <a:p>
            <a:r>
              <a:rPr lang="en-GB" sz="3200" dirty="0" smtClean="0"/>
              <a:t>Father obtained a </a:t>
            </a:r>
            <a:r>
              <a:rPr lang="en-GB" sz="3200" dirty="0" err="1" smtClean="0"/>
              <a:t>prebend</a:t>
            </a:r>
            <a:r>
              <a:rPr lang="en-GB" sz="3200" dirty="0" smtClean="0"/>
              <a:t> in the cathedral church of St Paul, London</a:t>
            </a:r>
          </a:p>
          <a:p>
            <a:r>
              <a:rPr lang="en-GB" sz="3200" dirty="0" smtClean="0"/>
              <a:t>Sons </a:t>
            </a:r>
            <a:r>
              <a:rPr lang="en-GB" sz="3200" dirty="0" err="1" smtClean="0"/>
              <a:t>Audoen</a:t>
            </a:r>
            <a:r>
              <a:rPr lang="en-GB" sz="3200" dirty="0" smtClean="0"/>
              <a:t> (later bishop of </a:t>
            </a:r>
            <a:r>
              <a:rPr lang="en-GB" sz="3200" dirty="0"/>
              <a:t>E</a:t>
            </a:r>
            <a:r>
              <a:rPr lang="en-GB" sz="3200" dirty="0" smtClean="0"/>
              <a:t>vreux) and Thurstan also obtain </a:t>
            </a:r>
            <a:r>
              <a:rPr lang="en-GB" sz="3200" dirty="0" err="1" smtClean="0"/>
              <a:t>prebends</a:t>
            </a:r>
            <a:r>
              <a:rPr lang="en-GB" sz="3200" dirty="0" smtClean="0"/>
              <a:t> there</a:t>
            </a:r>
          </a:p>
          <a:p>
            <a:r>
              <a:rPr lang="en-GB" sz="3200" dirty="0" smtClean="0"/>
              <a:t>Thurstan appointed archbishop of York 1114 by Henry I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98401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Canterbury and York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Refused to make profession to the archbishop of Canterbury</a:t>
            </a:r>
          </a:p>
          <a:p>
            <a:r>
              <a:rPr lang="en-GB" sz="3200" dirty="0" smtClean="0"/>
              <a:t>Resigned in March 1116 but continued to be addressed as archbishop and travelled with the royal household</a:t>
            </a:r>
          </a:p>
          <a:p>
            <a:r>
              <a:rPr lang="en-GB" sz="3200" dirty="0" smtClean="0"/>
              <a:t>Restored by the king in 1118 but remained </a:t>
            </a:r>
            <a:r>
              <a:rPr lang="en-GB" sz="3200" dirty="0" err="1" smtClean="0"/>
              <a:t>unconsecrated</a:t>
            </a:r>
            <a:endParaRPr lang="en-GB" sz="3200" dirty="0" smtClean="0"/>
          </a:p>
          <a:p>
            <a:r>
              <a:rPr lang="en-GB" sz="3200" dirty="0" smtClean="0"/>
              <a:t>Consecrated by the Pope, </a:t>
            </a:r>
            <a:r>
              <a:rPr lang="en-GB" sz="3200" dirty="0" err="1" smtClean="0"/>
              <a:t>Calixtus</a:t>
            </a:r>
            <a:r>
              <a:rPr lang="en-GB" sz="3200" dirty="0" smtClean="0"/>
              <a:t> II, in 1119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6631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Next 18 months spent in company of pope until he returned to York as consecrated archbishop (1121)</a:t>
            </a:r>
          </a:p>
          <a:p>
            <a:r>
              <a:rPr lang="en-GB" sz="3200" dirty="0" smtClean="0"/>
              <a:t>With pope when he confirmed the </a:t>
            </a:r>
            <a:r>
              <a:rPr lang="en-GB" sz="3200" i="1" dirty="0" smtClean="0"/>
              <a:t>Carta </a:t>
            </a:r>
            <a:r>
              <a:rPr lang="en-GB" sz="3200" i="1" dirty="0" err="1" smtClean="0"/>
              <a:t>caritatis</a:t>
            </a:r>
            <a:r>
              <a:rPr lang="en-GB" sz="3200" i="1" dirty="0" smtClean="0"/>
              <a:t> </a:t>
            </a:r>
            <a:r>
              <a:rPr lang="en-GB" sz="3200" dirty="0" smtClean="0"/>
              <a:t>in 1119</a:t>
            </a:r>
          </a:p>
          <a:p>
            <a:r>
              <a:rPr lang="en-GB" sz="3200" dirty="0" smtClean="0"/>
              <a:t>Patronage of the Augustinian canons (</a:t>
            </a:r>
            <a:r>
              <a:rPr lang="en-GB" sz="3200" dirty="0" err="1" smtClean="0"/>
              <a:t>Nostell</a:t>
            </a:r>
            <a:r>
              <a:rPr lang="en-GB" sz="3200" dirty="0" smtClean="0"/>
              <a:t>, Kirkham)</a:t>
            </a:r>
          </a:p>
          <a:p>
            <a:r>
              <a:rPr lang="en-GB" sz="3200" dirty="0" smtClean="0"/>
              <a:t>Instrumental in the foundation of </a:t>
            </a:r>
            <a:r>
              <a:rPr lang="en-GB" sz="3200" dirty="0" err="1" smtClean="0"/>
              <a:t>Rievaulx</a:t>
            </a:r>
            <a:endParaRPr lang="en-GB" sz="3200" dirty="0" smtClean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17875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Fountains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A reluctant founder?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710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10</TotalTime>
  <Words>153</Words>
  <Application>Microsoft Office PowerPoint</Application>
  <PresentationFormat>On-screen Show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Clarity</vt:lpstr>
      <vt:lpstr>Archbishop Thurstan of York</vt:lpstr>
      <vt:lpstr>Early career</vt:lpstr>
      <vt:lpstr>Canterbury and York</vt:lpstr>
      <vt:lpstr>Exile</vt:lpstr>
      <vt:lpstr>Fountains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2</cp:revision>
  <dcterms:created xsi:type="dcterms:W3CDTF">2018-03-06T13:51:34Z</dcterms:created>
  <dcterms:modified xsi:type="dcterms:W3CDTF">2018-03-06T14:01:48Z</dcterms:modified>
</cp:coreProperties>
</file>