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0" r:id="rId5"/>
  </p:sldMasterIdLst>
  <p:notesMasterIdLst>
    <p:notesMasterId r:id="rId24"/>
  </p:notesMasterIdLst>
  <p:sldIdLst>
    <p:sldId id="298" r:id="rId6"/>
    <p:sldId id="368" r:id="rId7"/>
    <p:sldId id="370" r:id="rId8"/>
    <p:sldId id="371" r:id="rId9"/>
    <p:sldId id="280" r:id="rId10"/>
    <p:sldId id="301" r:id="rId11"/>
    <p:sldId id="302" r:id="rId12"/>
    <p:sldId id="303" r:id="rId13"/>
    <p:sldId id="304" r:id="rId14"/>
    <p:sldId id="369" r:id="rId15"/>
    <p:sldId id="373" r:id="rId16"/>
    <p:sldId id="305" r:id="rId17"/>
    <p:sldId id="372" r:id="rId18"/>
    <p:sldId id="306" r:id="rId19"/>
    <p:sldId id="290" r:id="rId20"/>
    <p:sldId id="270" r:id="rId21"/>
    <p:sldId id="366" r:id="rId22"/>
    <p:sldId id="3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19" autoAdjust="0"/>
  </p:normalViewPr>
  <p:slideViewPr>
    <p:cSldViewPr snapToGrid="0">
      <p:cViewPr varScale="1">
        <p:scale>
          <a:sx n="98" d="100"/>
          <a:sy n="98" d="100"/>
        </p:scale>
        <p:origin x="930" y="84"/>
      </p:cViewPr>
      <p:guideLst/>
    </p:cSldViewPr>
  </p:slideViewPr>
  <p:notesTextViewPr>
    <p:cViewPr>
      <p:scale>
        <a:sx n="1" d="1"/>
        <a:sy n="1" d="1"/>
      </p:scale>
      <p:origin x="0" y="0"/>
    </p:cViewPr>
  </p:notesTextViewPr>
  <p:notesViewPr>
    <p:cSldViewPr snapToGrid="0">
      <p:cViewPr>
        <p:scale>
          <a:sx n="160" d="100"/>
          <a:sy n="160" d="100"/>
        </p:scale>
        <p:origin x="522" y="-63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97E41FB-3EC4-4778-BB60-898B0C2C0E59}" type="doc">
      <dgm:prSet loTypeId="urn:microsoft.com/office/officeart/2016/7/layout/VerticalHollowActionList" loCatId="List" qsTypeId="urn:microsoft.com/office/officeart/2005/8/quickstyle/simple1" qsCatId="simple" csTypeId="urn:microsoft.com/office/officeart/2005/8/colors/colorful1" csCatId="colorful" phldr="1"/>
      <dgm:spPr/>
      <dgm:t>
        <a:bodyPr/>
        <a:lstStyle/>
        <a:p>
          <a:endParaRPr lang="en-US"/>
        </a:p>
      </dgm:t>
    </dgm:pt>
    <dgm:pt modelId="{805DB031-4128-4D29-8E27-E3CA5574A854}">
      <dgm:prSet/>
      <dgm:spPr/>
      <dgm:t>
        <a:bodyPr/>
        <a:lstStyle/>
        <a:p>
          <a:r>
            <a:rPr lang="en-US" dirty="0"/>
            <a:t>Critique</a:t>
          </a:r>
        </a:p>
      </dgm:t>
    </dgm:pt>
    <dgm:pt modelId="{D90680E9-4DAD-468F-8141-AE395C6DF273}" type="parTrans" cxnId="{D58AB587-81F8-484A-B6EC-595153DB207E}">
      <dgm:prSet/>
      <dgm:spPr/>
      <dgm:t>
        <a:bodyPr/>
        <a:lstStyle/>
        <a:p>
          <a:endParaRPr lang="en-US"/>
        </a:p>
      </dgm:t>
    </dgm:pt>
    <dgm:pt modelId="{B91461C5-E16C-412C-92C6-11621718A0A6}" type="sibTrans" cxnId="{D58AB587-81F8-484A-B6EC-595153DB207E}">
      <dgm:prSet/>
      <dgm:spPr/>
      <dgm:t>
        <a:bodyPr/>
        <a:lstStyle/>
        <a:p>
          <a:endParaRPr lang="en-US"/>
        </a:p>
      </dgm:t>
    </dgm:pt>
    <dgm:pt modelId="{54302AB1-BE1A-4A13-A20C-4FEF9FC3A12D}">
      <dgm:prSet/>
      <dgm:spPr/>
      <dgm:t>
        <a:bodyPr/>
        <a:lstStyle/>
        <a:p>
          <a:r>
            <a:rPr lang="en-US" dirty="0"/>
            <a:t>Critique, rather than describe or evaluate and try to give examples to back up your comments. </a:t>
          </a:r>
        </a:p>
      </dgm:t>
    </dgm:pt>
    <dgm:pt modelId="{22031093-E0EE-425C-A693-376808D74E18}" type="parTrans" cxnId="{8CC39873-D667-4C36-B88C-5B57B62E1601}">
      <dgm:prSet/>
      <dgm:spPr/>
      <dgm:t>
        <a:bodyPr/>
        <a:lstStyle/>
        <a:p>
          <a:endParaRPr lang="en-US"/>
        </a:p>
      </dgm:t>
    </dgm:pt>
    <dgm:pt modelId="{349316BA-7E43-4C54-B8EE-0D3E6C02E890}" type="sibTrans" cxnId="{8CC39873-D667-4C36-B88C-5B57B62E1601}">
      <dgm:prSet/>
      <dgm:spPr/>
      <dgm:t>
        <a:bodyPr/>
        <a:lstStyle/>
        <a:p>
          <a:endParaRPr lang="en-US"/>
        </a:p>
      </dgm:t>
    </dgm:pt>
    <dgm:pt modelId="{D6F6FE66-D878-47A9-ABE6-D5E7E8AD5135}">
      <dgm:prSet/>
      <dgm:spPr/>
      <dgm:t>
        <a:bodyPr/>
        <a:lstStyle/>
        <a:p>
          <a:r>
            <a:rPr lang="en-US"/>
            <a:t>Use</a:t>
          </a:r>
        </a:p>
      </dgm:t>
    </dgm:pt>
    <dgm:pt modelId="{AB3D6F12-648D-4C6C-98C8-7D7349986F5D}" type="parTrans" cxnId="{983C32B7-A81B-4951-A60A-A84A0CFA4BAE}">
      <dgm:prSet/>
      <dgm:spPr/>
      <dgm:t>
        <a:bodyPr/>
        <a:lstStyle/>
        <a:p>
          <a:endParaRPr lang="en-US"/>
        </a:p>
      </dgm:t>
    </dgm:pt>
    <dgm:pt modelId="{467134A6-8DC5-4DFD-BA5A-E9310FD2B2D0}" type="sibTrans" cxnId="{983C32B7-A81B-4951-A60A-A84A0CFA4BAE}">
      <dgm:prSet/>
      <dgm:spPr/>
      <dgm:t>
        <a:bodyPr/>
        <a:lstStyle/>
        <a:p>
          <a:endParaRPr lang="en-US"/>
        </a:p>
      </dgm:t>
    </dgm:pt>
    <dgm:pt modelId="{4F0755A1-139A-4C27-89D5-E0FCD03BF6C7}">
      <dgm:prSet/>
      <dgm:spPr/>
      <dgm:t>
        <a:bodyPr/>
        <a:lstStyle/>
        <a:p>
          <a:r>
            <a:rPr lang="en-US"/>
            <a:t>Use challenge sensitively and appropriately.</a:t>
          </a:r>
        </a:p>
      </dgm:t>
    </dgm:pt>
    <dgm:pt modelId="{DF306973-E46F-4310-AF47-ABBD60DD2D8B}" type="parTrans" cxnId="{9060E687-F953-48FA-9AA8-D8AE384B3F21}">
      <dgm:prSet/>
      <dgm:spPr/>
      <dgm:t>
        <a:bodyPr/>
        <a:lstStyle/>
        <a:p>
          <a:endParaRPr lang="en-US"/>
        </a:p>
      </dgm:t>
    </dgm:pt>
    <dgm:pt modelId="{EA2B29BC-9475-4780-804B-CB8F8DED54F3}" type="sibTrans" cxnId="{9060E687-F953-48FA-9AA8-D8AE384B3F21}">
      <dgm:prSet/>
      <dgm:spPr/>
      <dgm:t>
        <a:bodyPr/>
        <a:lstStyle/>
        <a:p>
          <a:endParaRPr lang="en-US"/>
        </a:p>
      </dgm:t>
    </dgm:pt>
    <dgm:pt modelId="{BA86DCE5-29E2-4344-B800-06DA25E90094}">
      <dgm:prSet/>
      <dgm:spPr/>
      <dgm:t>
        <a:bodyPr/>
        <a:lstStyle/>
        <a:p>
          <a:r>
            <a:rPr lang="en-US" dirty="0"/>
            <a:t>Don’t comment </a:t>
          </a:r>
        </a:p>
      </dgm:t>
    </dgm:pt>
    <dgm:pt modelId="{827C83C7-2F57-4C7A-A2D2-A12E7D6A1248}" type="parTrans" cxnId="{87019401-B783-41AE-8466-34C73D4BC8F4}">
      <dgm:prSet/>
      <dgm:spPr/>
      <dgm:t>
        <a:bodyPr/>
        <a:lstStyle/>
        <a:p>
          <a:endParaRPr lang="en-US"/>
        </a:p>
      </dgm:t>
    </dgm:pt>
    <dgm:pt modelId="{21B34BC9-ABD6-414D-88E6-1BA6915A3BA5}" type="sibTrans" cxnId="{87019401-B783-41AE-8466-34C73D4BC8F4}">
      <dgm:prSet/>
      <dgm:spPr/>
      <dgm:t>
        <a:bodyPr/>
        <a:lstStyle/>
        <a:p>
          <a:endParaRPr lang="en-US"/>
        </a:p>
      </dgm:t>
    </dgm:pt>
    <dgm:pt modelId="{EF1A15AC-562E-42BE-944C-B963BDFA1E0E}">
      <dgm:prSet/>
      <dgm:spPr/>
      <dgm:t>
        <a:bodyPr/>
        <a:lstStyle/>
        <a:p>
          <a:r>
            <a:rPr lang="en-US"/>
            <a:t>Don’t comment on behaviour that can't be changed.</a:t>
          </a:r>
        </a:p>
      </dgm:t>
    </dgm:pt>
    <dgm:pt modelId="{7B05689F-1756-440F-954A-2A97574FEE07}" type="parTrans" cxnId="{CA7B63F4-810E-483B-B3A2-C4FF2140F2DA}">
      <dgm:prSet/>
      <dgm:spPr/>
      <dgm:t>
        <a:bodyPr/>
        <a:lstStyle/>
        <a:p>
          <a:endParaRPr lang="en-US"/>
        </a:p>
      </dgm:t>
    </dgm:pt>
    <dgm:pt modelId="{DD52BB21-3412-4107-BAB9-A23B38FAD4ED}" type="sibTrans" cxnId="{CA7B63F4-810E-483B-B3A2-C4FF2140F2DA}">
      <dgm:prSet/>
      <dgm:spPr/>
      <dgm:t>
        <a:bodyPr/>
        <a:lstStyle/>
        <a:p>
          <a:endParaRPr lang="en-US"/>
        </a:p>
      </dgm:t>
    </dgm:pt>
    <dgm:pt modelId="{3B5027A3-C62A-4443-AB8A-5696F576A229}">
      <dgm:prSet/>
      <dgm:spPr/>
      <dgm:t>
        <a:bodyPr/>
        <a:lstStyle/>
        <a:p>
          <a:r>
            <a:rPr lang="en-US"/>
            <a:t>Be</a:t>
          </a:r>
        </a:p>
      </dgm:t>
    </dgm:pt>
    <dgm:pt modelId="{D1CE3E15-19C0-4038-8F7C-6335729D2AAB}" type="parTrans" cxnId="{C320ABDE-653B-462A-9F61-A2D522F48158}">
      <dgm:prSet/>
      <dgm:spPr/>
      <dgm:t>
        <a:bodyPr/>
        <a:lstStyle/>
        <a:p>
          <a:endParaRPr lang="en-US"/>
        </a:p>
      </dgm:t>
    </dgm:pt>
    <dgm:pt modelId="{D371D5B7-A056-4150-ADA3-268EE03D8F4C}" type="sibTrans" cxnId="{C320ABDE-653B-462A-9F61-A2D522F48158}">
      <dgm:prSet/>
      <dgm:spPr/>
      <dgm:t>
        <a:bodyPr/>
        <a:lstStyle/>
        <a:p>
          <a:endParaRPr lang="en-US"/>
        </a:p>
      </dgm:t>
    </dgm:pt>
    <dgm:pt modelId="{08075DE3-787A-431B-8DE0-ECCADCEFDDBD}">
      <dgm:prSet/>
      <dgm:spPr/>
      <dgm:t>
        <a:bodyPr/>
        <a:lstStyle/>
        <a:p>
          <a:r>
            <a:rPr lang="en-US"/>
            <a:t>Be specific, rather than vague</a:t>
          </a:r>
        </a:p>
      </dgm:t>
    </dgm:pt>
    <dgm:pt modelId="{181120D8-48E0-4862-A5E3-0D65742C0C5F}" type="parTrans" cxnId="{3396918B-6EF7-447D-8CE9-E07A755475F9}">
      <dgm:prSet/>
      <dgm:spPr/>
      <dgm:t>
        <a:bodyPr/>
        <a:lstStyle/>
        <a:p>
          <a:endParaRPr lang="en-US"/>
        </a:p>
      </dgm:t>
    </dgm:pt>
    <dgm:pt modelId="{B811EB6D-1917-4034-B286-4387A063EFDE}" type="sibTrans" cxnId="{3396918B-6EF7-447D-8CE9-E07A755475F9}">
      <dgm:prSet/>
      <dgm:spPr/>
      <dgm:t>
        <a:bodyPr/>
        <a:lstStyle/>
        <a:p>
          <a:endParaRPr lang="en-US"/>
        </a:p>
      </dgm:t>
    </dgm:pt>
    <dgm:pt modelId="{0BFD4438-735E-476E-8712-D55AD102F379}">
      <dgm:prSet/>
      <dgm:spPr/>
      <dgm:t>
        <a:bodyPr/>
        <a:lstStyle/>
        <a:p>
          <a:r>
            <a:rPr lang="en-US"/>
            <a:t>Offer</a:t>
          </a:r>
        </a:p>
      </dgm:t>
    </dgm:pt>
    <dgm:pt modelId="{F77DF402-6FE0-4B40-B14F-661371B60916}" type="parTrans" cxnId="{6F1CCA66-049D-454C-B97C-0581EB2C8F23}">
      <dgm:prSet/>
      <dgm:spPr/>
      <dgm:t>
        <a:bodyPr/>
        <a:lstStyle/>
        <a:p>
          <a:endParaRPr lang="en-US"/>
        </a:p>
      </dgm:t>
    </dgm:pt>
    <dgm:pt modelId="{D4F89497-D0A7-4494-B908-5804120467D0}" type="sibTrans" cxnId="{6F1CCA66-049D-454C-B97C-0581EB2C8F23}">
      <dgm:prSet/>
      <dgm:spPr/>
      <dgm:t>
        <a:bodyPr/>
        <a:lstStyle/>
        <a:p>
          <a:endParaRPr lang="en-US"/>
        </a:p>
      </dgm:t>
    </dgm:pt>
    <dgm:pt modelId="{BA8EEAC3-21CD-4F07-8EA0-31D54BDCFCFD}">
      <dgm:prSet/>
      <dgm:spPr/>
      <dgm:t>
        <a:bodyPr/>
        <a:lstStyle/>
        <a:p>
          <a:r>
            <a:rPr lang="en-US"/>
            <a:t>Offer alternative ideas for areas of comment</a:t>
          </a:r>
        </a:p>
      </dgm:t>
    </dgm:pt>
    <dgm:pt modelId="{C5295C62-B9BB-4235-963D-8642BED6E049}" type="parTrans" cxnId="{D5A538E8-8A11-4892-B7F6-02CEEE95C66F}">
      <dgm:prSet/>
      <dgm:spPr/>
      <dgm:t>
        <a:bodyPr/>
        <a:lstStyle/>
        <a:p>
          <a:endParaRPr lang="en-US"/>
        </a:p>
      </dgm:t>
    </dgm:pt>
    <dgm:pt modelId="{2C0ACCD8-7C2B-4CB9-A441-8C8BC1683802}" type="sibTrans" cxnId="{D5A538E8-8A11-4892-B7F6-02CEEE95C66F}">
      <dgm:prSet/>
      <dgm:spPr/>
      <dgm:t>
        <a:bodyPr/>
        <a:lstStyle/>
        <a:p>
          <a:endParaRPr lang="en-US"/>
        </a:p>
      </dgm:t>
    </dgm:pt>
    <dgm:pt modelId="{78C3BC75-5CBA-4899-B296-ED2E9D64CC50}" type="pres">
      <dgm:prSet presAssocID="{697E41FB-3EC4-4778-BB60-898B0C2C0E59}" presName="Name0" presStyleCnt="0">
        <dgm:presLayoutVars>
          <dgm:dir/>
          <dgm:animLvl val="lvl"/>
          <dgm:resizeHandles val="exact"/>
        </dgm:presLayoutVars>
      </dgm:prSet>
      <dgm:spPr/>
    </dgm:pt>
    <dgm:pt modelId="{E79317B6-3968-4F53-92A4-CFBE3D64564A}" type="pres">
      <dgm:prSet presAssocID="{805DB031-4128-4D29-8E27-E3CA5574A854}" presName="linNode" presStyleCnt="0"/>
      <dgm:spPr/>
    </dgm:pt>
    <dgm:pt modelId="{30FA203C-4834-4227-A2E5-AF01F49C1958}" type="pres">
      <dgm:prSet presAssocID="{805DB031-4128-4D29-8E27-E3CA5574A854}" presName="parentText" presStyleLbl="solidFgAcc1" presStyleIdx="0" presStyleCnt="5">
        <dgm:presLayoutVars>
          <dgm:chMax val="1"/>
          <dgm:bulletEnabled/>
        </dgm:presLayoutVars>
      </dgm:prSet>
      <dgm:spPr/>
    </dgm:pt>
    <dgm:pt modelId="{8F4E8FE5-DBDB-4B03-8705-D3D67B252EAE}" type="pres">
      <dgm:prSet presAssocID="{805DB031-4128-4D29-8E27-E3CA5574A854}" presName="descendantText" presStyleLbl="alignNode1" presStyleIdx="0" presStyleCnt="5">
        <dgm:presLayoutVars>
          <dgm:bulletEnabled/>
        </dgm:presLayoutVars>
      </dgm:prSet>
      <dgm:spPr/>
    </dgm:pt>
    <dgm:pt modelId="{15997EB6-30AD-41F3-ACFA-7ACD1D602183}" type="pres">
      <dgm:prSet presAssocID="{B91461C5-E16C-412C-92C6-11621718A0A6}" presName="sp" presStyleCnt="0"/>
      <dgm:spPr/>
    </dgm:pt>
    <dgm:pt modelId="{FBB7F2ED-A4F8-496F-823B-D4483B16851C}" type="pres">
      <dgm:prSet presAssocID="{D6F6FE66-D878-47A9-ABE6-D5E7E8AD5135}" presName="linNode" presStyleCnt="0"/>
      <dgm:spPr/>
    </dgm:pt>
    <dgm:pt modelId="{A0122561-9DF4-44FD-9C5E-48D81B807B96}" type="pres">
      <dgm:prSet presAssocID="{D6F6FE66-D878-47A9-ABE6-D5E7E8AD5135}" presName="parentText" presStyleLbl="solidFgAcc1" presStyleIdx="1" presStyleCnt="5">
        <dgm:presLayoutVars>
          <dgm:chMax val="1"/>
          <dgm:bulletEnabled/>
        </dgm:presLayoutVars>
      </dgm:prSet>
      <dgm:spPr/>
    </dgm:pt>
    <dgm:pt modelId="{911AAEF3-7CC4-41A8-B8E2-5B9E10622793}" type="pres">
      <dgm:prSet presAssocID="{D6F6FE66-D878-47A9-ABE6-D5E7E8AD5135}" presName="descendantText" presStyleLbl="alignNode1" presStyleIdx="1" presStyleCnt="5">
        <dgm:presLayoutVars>
          <dgm:bulletEnabled/>
        </dgm:presLayoutVars>
      </dgm:prSet>
      <dgm:spPr/>
    </dgm:pt>
    <dgm:pt modelId="{8BD3BC8B-FB19-4C1E-9146-3C1AD5B9FE65}" type="pres">
      <dgm:prSet presAssocID="{467134A6-8DC5-4DFD-BA5A-E9310FD2B2D0}" presName="sp" presStyleCnt="0"/>
      <dgm:spPr/>
    </dgm:pt>
    <dgm:pt modelId="{C2350303-15C9-43E8-A44F-E712BDB006C0}" type="pres">
      <dgm:prSet presAssocID="{BA86DCE5-29E2-4344-B800-06DA25E90094}" presName="linNode" presStyleCnt="0"/>
      <dgm:spPr/>
    </dgm:pt>
    <dgm:pt modelId="{FD2D0F34-17C7-4860-8515-F38211DB0259}" type="pres">
      <dgm:prSet presAssocID="{BA86DCE5-29E2-4344-B800-06DA25E90094}" presName="parentText" presStyleLbl="solidFgAcc1" presStyleIdx="2" presStyleCnt="5">
        <dgm:presLayoutVars>
          <dgm:chMax val="1"/>
          <dgm:bulletEnabled/>
        </dgm:presLayoutVars>
      </dgm:prSet>
      <dgm:spPr/>
    </dgm:pt>
    <dgm:pt modelId="{468F378C-50E1-49E7-A368-505115CE29DB}" type="pres">
      <dgm:prSet presAssocID="{BA86DCE5-29E2-4344-B800-06DA25E90094}" presName="descendantText" presStyleLbl="alignNode1" presStyleIdx="2" presStyleCnt="5">
        <dgm:presLayoutVars>
          <dgm:bulletEnabled/>
        </dgm:presLayoutVars>
      </dgm:prSet>
      <dgm:spPr/>
    </dgm:pt>
    <dgm:pt modelId="{297DA68F-EC75-4ADA-A9B1-47B9D271E077}" type="pres">
      <dgm:prSet presAssocID="{21B34BC9-ABD6-414D-88E6-1BA6915A3BA5}" presName="sp" presStyleCnt="0"/>
      <dgm:spPr/>
    </dgm:pt>
    <dgm:pt modelId="{1FABCE97-295F-465B-9DC3-98D76D942A44}" type="pres">
      <dgm:prSet presAssocID="{3B5027A3-C62A-4443-AB8A-5696F576A229}" presName="linNode" presStyleCnt="0"/>
      <dgm:spPr/>
    </dgm:pt>
    <dgm:pt modelId="{DF43DA72-BCF5-475B-9EAB-D622320F6B4B}" type="pres">
      <dgm:prSet presAssocID="{3B5027A3-C62A-4443-AB8A-5696F576A229}" presName="parentText" presStyleLbl="solidFgAcc1" presStyleIdx="3" presStyleCnt="5">
        <dgm:presLayoutVars>
          <dgm:chMax val="1"/>
          <dgm:bulletEnabled/>
        </dgm:presLayoutVars>
      </dgm:prSet>
      <dgm:spPr/>
    </dgm:pt>
    <dgm:pt modelId="{0D1F7347-6008-4BD4-914C-E29A1220B8CD}" type="pres">
      <dgm:prSet presAssocID="{3B5027A3-C62A-4443-AB8A-5696F576A229}" presName="descendantText" presStyleLbl="alignNode1" presStyleIdx="3" presStyleCnt="5">
        <dgm:presLayoutVars>
          <dgm:bulletEnabled/>
        </dgm:presLayoutVars>
      </dgm:prSet>
      <dgm:spPr/>
    </dgm:pt>
    <dgm:pt modelId="{61E008D7-3DF0-4837-935C-560E3FD4DD94}" type="pres">
      <dgm:prSet presAssocID="{D371D5B7-A056-4150-ADA3-268EE03D8F4C}" presName="sp" presStyleCnt="0"/>
      <dgm:spPr/>
    </dgm:pt>
    <dgm:pt modelId="{848AADBF-DD0A-48B4-BBB8-2F9AE824696D}" type="pres">
      <dgm:prSet presAssocID="{0BFD4438-735E-476E-8712-D55AD102F379}" presName="linNode" presStyleCnt="0"/>
      <dgm:spPr/>
    </dgm:pt>
    <dgm:pt modelId="{62D5EF9D-7E66-48A8-A51E-A1435DB82332}" type="pres">
      <dgm:prSet presAssocID="{0BFD4438-735E-476E-8712-D55AD102F379}" presName="parentText" presStyleLbl="solidFgAcc1" presStyleIdx="4" presStyleCnt="5">
        <dgm:presLayoutVars>
          <dgm:chMax val="1"/>
          <dgm:bulletEnabled/>
        </dgm:presLayoutVars>
      </dgm:prSet>
      <dgm:spPr/>
    </dgm:pt>
    <dgm:pt modelId="{734046D1-1F3E-40AF-BBE5-77583D93250E}" type="pres">
      <dgm:prSet presAssocID="{0BFD4438-735E-476E-8712-D55AD102F379}" presName="descendantText" presStyleLbl="alignNode1" presStyleIdx="4" presStyleCnt="5">
        <dgm:presLayoutVars>
          <dgm:bulletEnabled/>
        </dgm:presLayoutVars>
      </dgm:prSet>
      <dgm:spPr/>
    </dgm:pt>
  </dgm:ptLst>
  <dgm:cxnLst>
    <dgm:cxn modelId="{87019401-B783-41AE-8466-34C73D4BC8F4}" srcId="{697E41FB-3EC4-4778-BB60-898B0C2C0E59}" destId="{BA86DCE5-29E2-4344-B800-06DA25E90094}" srcOrd="2" destOrd="0" parTransId="{827C83C7-2F57-4C7A-A2D2-A12E7D6A1248}" sibTransId="{21B34BC9-ABD6-414D-88E6-1BA6915A3BA5}"/>
    <dgm:cxn modelId="{C102C01B-2AB2-4B61-A1FA-357023EDD6A0}" type="presOf" srcId="{697E41FB-3EC4-4778-BB60-898B0C2C0E59}" destId="{78C3BC75-5CBA-4899-B296-ED2E9D64CC50}" srcOrd="0" destOrd="0" presId="urn:microsoft.com/office/officeart/2016/7/layout/VerticalHollowActionList"/>
    <dgm:cxn modelId="{9C18B637-3AC6-422D-BFCE-64DBB0348E91}" type="presOf" srcId="{54302AB1-BE1A-4A13-A20C-4FEF9FC3A12D}" destId="{8F4E8FE5-DBDB-4B03-8705-D3D67B252EAE}" srcOrd="0" destOrd="0" presId="urn:microsoft.com/office/officeart/2016/7/layout/VerticalHollowActionList"/>
    <dgm:cxn modelId="{0A246939-56A8-4116-9BF0-2CD52F99875B}" type="presOf" srcId="{EF1A15AC-562E-42BE-944C-B963BDFA1E0E}" destId="{468F378C-50E1-49E7-A368-505115CE29DB}" srcOrd="0" destOrd="0" presId="urn:microsoft.com/office/officeart/2016/7/layout/VerticalHollowActionList"/>
    <dgm:cxn modelId="{6F1CCA66-049D-454C-B97C-0581EB2C8F23}" srcId="{697E41FB-3EC4-4778-BB60-898B0C2C0E59}" destId="{0BFD4438-735E-476E-8712-D55AD102F379}" srcOrd="4" destOrd="0" parTransId="{F77DF402-6FE0-4B40-B14F-661371B60916}" sibTransId="{D4F89497-D0A7-4494-B908-5804120467D0}"/>
    <dgm:cxn modelId="{3F546D6B-88AB-4CFD-95FD-A0D8BC5F4C8E}" type="presOf" srcId="{08075DE3-787A-431B-8DE0-ECCADCEFDDBD}" destId="{0D1F7347-6008-4BD4-914C-E29A1220B8CD}" srcOrd="0" destOrd="0" presId="urn:microsoft.com/office/officeart/2016/7/layout/VerticalHollowActionList"/>
    <dgm:cxn modelId="{E7517F51-B28F-442C-B98D-01304197F0E3}" type="presOf" srcId="{4F0755A1-139A-4C27-89D5-E0FCD03BF6C7}" destId="{911AAEF3-7CC4-41A8-B8E2-5B9E10622793}" srcOrd="0" destOrd="0" presId="urn:microsoft.com/office/officeart/2016/7/layout/VerticalHollowActionList"/>
    <dgm:cxn modelId="{8CC39873-D667-4C36-B88C-5B57B62E1601}" srcId="{805DB031-4128-4D29-8E27-E3CA5574A854}" destId="{54302AB1-BE1A-4A13-A20C-4FEF9FC3A12D}" srcOrd="0" destOrd="0" parTransId="{22031093-E0EE-425C-A693-376808D74E18}" sibTransId="{349316BA-7E43-4C54-B8EE-0D3E6C02E890}"/>
    <dgm:cxn modelId="{1B74A473-6431-4114-9470-866CB54B45BA}" type="presOf" srcId="{3B5027A3-C62A-4443-AB8A-5696F576A229}" destId="{DF43DA72-BCF5-475B-9EAB-D622320F6B4B}" srcOrd="0" destOrd="0" presId="urn:microsoft.com/office/officeart/2016/7/layout/VerticalHollowActionList"/>
    <dgm:cxn modelId="{DA500555-C0BE-48CE-A958-CE3427EB90E3}" type="presOf" srcId="{BA86DCE5-29E2-4344-B800-06DA25E90094}" destId="{FD2D0F34-17C7-4860-8515-F38211DB0259}" srcOrd="0" destOrd="0" presId="urn:microsoft.com/office/officeart/2016/7/layout/VerticalHollowActionList"/>
    <dgm:cxn modelId="{5FC4AF86-D012-46AF-B2FC-C5A9104D140A}" type="presOf" srcId="{805DB031-4128-4D29-8E27-E3CA5574A854}" destId="{30FA203C-4834-4227-A2E5-AF01F49C1958}" srcOrd="0" destOrd="0" presId="urn:microsoft.com/office/officeart/2016/7/layout/VerticalHollowActionList"/>
    <dgm:cxn modelId="{D58AB587-81F8-484A-B6EC-595153DB207E}" srcId="{697E41FB-3EC4-4778-BB60-898B0C2C0E59}" destId="{805DB031-4128-4D29-8E27-E3CA5574A854}" srcOrd="0" destOrd="0" parTransId="{D90680E9-4DAD-468F-8141-AE395C6DF273}" sibTransId="{B91461C5-E16C-412C-92C6-11621718A0A6}"/>
    <dgm:cxn modelId="{9060E687-F953-48FA-9AA8-D8AE384B3F21}" srcId="{D6F6FE66-D878-47A9-ABE6-D5E7E8AD5135}" destId="{4F0755A1-139A-4C27-89D5-E0FCD03BF6C7}" srcOrd="0" destOrd="0" parTransId="{DF306973-E46F-4310-AF47-ABBD60DD2D8B}" sibTransId="{EA2B29BC-9475-4780-804B-CB8F8DED54F3}"/>
    <dgm:cxn modelId="{3396918B-6EF7-447D-8CE9-E07A755475F9}" srcId="{3B5027A3-C62A-4443-AB8A-5696F576A229}" destId="{08075DE3-787A-431B-8DE0-ECCADCEFDDBD}" srcOrd="0" destOrd="0" parTransId="{181120D8-48E0-4862-A5E3-0D65742C0C5F}" sibTransId="{B811EB6D-1917-4034-B286-4387A063EFDE}"/>
    <dgm:cxn modelId="{983C32B7-A81B-4951-A60A-A84A0CFA4BAE}" srcId="{697E41FB-3EC4-4778-BB60-898B0C2C0E59}" destId="{D6F6FE66-D878-47A9-ABE6-D5E7E8AD5135}" srcOrd="1" destOrd="0" parTransId="{AB3D6F12-648D-4C6C-98C8-7D7349986F5D}" sibTransId="{467134A6-8DC5-4DFD-BA5A-E9310FD2B2D0}"/>
    <dgm:cxn modelId="{E0B3F1B7-5893-4766-AC38-37D04D14F41F}" type="presOf" srcId="{D6F6FE66-D878-47A9-ABE6-D5E7E8AD5135}" destId="{A0122561-9DF4-44FD-9C5E-48D81B807B96}" srcOrd="0" destOrd="0" presId="urn:microsoft.com/office/officeart/2016/7/layout/VerticalHollowActionList"/>
    <dgm:cxn modelId="{A6029DC7-2391-446C-8A99-AAC80E9A21A9}" type="presOf" srcId="{0BFD4438-735E-476E-8712-D55AD102F379}" destId="{62D5EF9D-7E66-48A8-A51E-A1435DB82332}" srcOrd="0" destOrd="0" presId="urn:microsoft.com/office/officeart/2016/7/layout/VerticalHollowActionList"/>
    <dgm:cxn modelId="{02F65BCC-5AA7-4C29-94E8-9963CE8DE95E}" type="presOf" srcId="{BA8EEAC3-21CD-4F07-8EA0-31D54BDCFCFD}" destId="{734046D1-1F3E-40AF-BBE5-77583D93250E}" srcOrd="0" destOrd="0" presId="urn:microsoft.com/office/officeart/2016/7/layout/VerticalHollowActionList"/>
    <dgm:cxn modelId="{C320ABDE-653B-462A-9F61-A2D522F48158}" srcId="{697E41FB-3EC4-4778-BB60-898B0C2C0E59}" destId="{3B5027A3-C62A-4443-AB8A-5696F576A229}" srcOrd="3" destOrd="0" parTransId="{D1CE3E15-19C0-4038-8F7C-6335729D2AAB}" sibTransId="{D371D5B7-A056-4150-ADA3-268EE03D8F4C}"/>
    <dgm:cxn modelId="{D5A538E8-8A11-4892-B7F6-02CEEE95C66F}" srcId="{0BFD4438-735E-476E-8712-D55AD102F379}" destId="{BA8EEAC3-21CD-4F07-8EA0-31D54BDCFCFD}" srcOrd="0" destOrd="0" parTransId="{C5295C62-B9BB-4235-963D-8642BED6E049}" sibTransId="{2C0ACCD8-7C2B-4CB9-A441-8C8BC1683802}"/>
    <dgm:cxn modelId="{CA7B63F4-810E-483B-B3A2-C4FF2140F2DA}" srcId="{BA86DCE5-29E2-4344-B800-06DA25E90094}" destId="{EF1A15AC-562E-42BE-944C-B963BDFA1E0E}" srcOrd="0" destOrd="0" parTransId="{7B05689F-1756-440F-954A-2A97574FEE07}" sibTransId="{DD52BB21-3412-4107-BAB9-A23B38FAD4ED}"/>
    <dgm:cxn modelId="{36ECB10D-EC23-4FE7-84DF-9C811F2B4F84}" type="presParOf" srcId="{78C3BC75-5CBA-4899-B296-ED2E9D64CC50}" destId="{E79317B6-3968-4F53-92A4-CFBE3D64564A}" srcOrd="0" destOrd="0" presId="urn:microsoft.com/office/officeart/2016/7/layout/VerticalHollowActionList"/>
    <dgm:cxn modelId="{BF189BA7-9117-484D-865D-1186785700B8}" type="presParOf" srcId="{E79317B6-3968-4F53-92A4-CFBE3D64564A}" destId="{30FA203C-4834-4227-A2E5-AF01F49C1958}" srcOrd="0" destOrd="0" presId="urn:microsoft.com/office/officeart/2016/7/layout/VerticalHollowActionList"/>
    <dgm:cxn modelId="{B03004B1-259E-4EF7-8DAA-8641A304584B}" type="presParOf" srcId="{E79317B6-3968-4F53-92A4-CFBE3D64564A}" destId="{8F4E8FE5-DBDB-4B03-8705-D3D67B252EAE}" srcOrd="1" destOrd="0" presId="urn:microsoft.com/office/officeart/2016/7/layout/VerticalHollowActionList"/>
    <dgm:cxn modelId="{7BCA871C-0232-4590-8673-C9580BC41AC4}" type="presParOf" srcId="{78C3BC75-5CBA-4899-B296-ED2E9D64CC50}" destId="{15997EB6-30AD-41F3-ACFA-7ACD1D602183}" srcOrd="1" destOrd="0" presId="urn:microsoft.com/office/officeart/2016/7/layout/VerticalHollowActionList"/>
    <dgm:cxn modelId="{D44B8596-7C20-427D-AAF6-B4F5C005B29C}" type="presParOf" srcId="{78C3BC75-5CBA-4899-B296-ED2E9D64CC50}" destId="{FBB7F2ED-A4F8-496F-823B-D4483B16851C}" srcOrd="2" destOrd="0" presId="urn:microsoft.com/office/officeart/2016/7/layout/VerticalHollowActionList"/>
    <dgm:cxn modelId="{10E4793B-06D6-450E-9078-5E4C950ADC3E}" type="presParOf" srcId="{FBB7F2ED-A4F8-496F-823B-D4483B16851C}" destId="{A0122561-9DF4-44FD-9C5E-48D81B807B96}" srcOrd="0" destOrd="0" presId="urn:microsoft.com/office/officeart/2016/7/layout/VerticalHollowActionList"/>
    <dgm:cxn modelId="{E4369E4F-E234-4FC1-92A3-6A107C590BE7}" type="presParOf" srcId="{FBB7F2ED-A4F8-496F-823B-D4483B16851C}" destId="{911AAEF3-7CC4-41A8-B8E2-5B9E10622793}" srcOrd="1" destOrd="0" presId="urn:microsoft.com/office/officeart/2016/7/layout/VerticalHollowActionList"/>
    <dgm:cxn modelId="{0A5EC85B-E991-4D06-A77C-211DA05C28DB}" type="presParOf" srcId="{78C3BC75-5CBA-4899-B296-ED2E9D64CC50}" destId="{8BD3BC8B-FB19-4C1E-9146-3C1AD5B9FE65}" srcOrd="3" destOrd="0" presId="urn:microsoft.com/office/officeart/2016/7/layout/VerticalHollowActionList"/>
    <dgm:cxn modelId="{028F3FDE-E778-42E7-B699-D5CC9E88745E}" type="presParOf" srcId="{78C3BC75-5CBA-4899-B296-ED2E9D64CC50}" destId="{C2350303-15C9-43E8-A44F-E712BDB006C0}" srcOrd="4" destOrd="0" presId="urn:microsoft.com/office/officeart/2016/7/layout/VerticalHollowActionList"/>
    <dgm:cxn modelId="{29F75923-5097-4168-A465-7A3EB5427F81}" type="presParOf" srcId="{C2350303-15C9-43E8-A44F-E712BDB006C0}" destId="{FD2D0F34-17C7-4860-8515-F38211DB0259}" srcOrd="0" destOrd="0" presId="urn:microsoft.com/office/officeart/2016/7/layout/VerticalHollowActionList"/>
    <dgm:cxn modelId="{9E3E90A7-DD46-4A1A-BF39-C5B4016235C1}" type="presParOf" srcId="{C2350303-15C9-43E8-A44F-E712BDB006C0}" destId="{468F378C-50E1-49E7-A368-505115CE29DB}" srcOrd="1" destOrd="0" presId="urn:microsoft.com/office/officeart/2016/7/layout/VerticalHollowActionList"/>
    <dgm:cxn modelId="{FED9F5CF-0577-4980-94A2-0F94D18C030C}" type="presParOf" srcId="{78C3BC75-5CBA-4899-B296-ED2E9D64CC50}" destId="{297DA68F-EC75-4ADA-A9B1-47B9D271E077}" srcOrd="5" destOrd="0" presId="urn:microsoft.com/office/officeart/2016/7/layout/VerticalHollowActionList"/>
    <dgm:cxn modelId="{FA317032-FCB7-457C-8421-0275CA6EAF1A}" type="presParOf" srcId="{78C3BC75-5CBA-4899-B296-ED2E9D64CC50}" destId="{1FABCE97-295F-465B-9DC3-98D76D942A44}" srcOrd="6" destOrd="0" presId="urn:microsoft.com/office/officeart/2016/7/layout/VerticalHollowActionList"/>
    <dgm:cxn modelId="{B4C12707-4FB4-4107-AF89-10EB9DD43C8B}" type="presParOf" srcId="{1FABCE97-295F-465B-9DC3-98D76D942A44}" destId="{DF43DA72-BCF5-475B-9EAB-D622320F6B4B}" srcOrd="0" destOrd="0" presId="urn:microsoft.com/office/officeart/2016/7/layout/VerticalHollowActionList"/>
    <dgm:cxn modelId="{7C2A58DD-E68C-4836-A4D0-135BA3EB8E5F}" type="presParOf" srcId="{1FABCE97-295F-465B-9DC3-98D76D942A44}" destId="{0D1F7347-6008-4BD4-914C-E29A1220B8CD}" srcOrd="1" destOrd="0" presId="urn:microsoft.com/office/officeart/2016/7/layout/VerticalHollowActionList"/>
    <dgm:cxn modelId="{89C16545-83F4-491D-8289-12A32794A5D6}" type="presParOf" srcId="{78C3BC75-5CBA-4899-B296-ED2E9D64CC50}" destId="{61E008D7-3DF0-4837-935C-560E3FD4DD94}" srcOrd="7" destOrd="0" presId="urn:microsoft.com/office/officeart/2016/7/layout/VerticalHollowActionList"/>
    <dgm:cxn modelId="{B7D94EF0-A3E4-4EEF-9550-1E72D8EE9413}" type="presParOf" srcId="{78C3BC75-5CBA-4899-B296-ED2E9D64CC50}" destId="{848AADBF-DD0A-48B4-BBB8-2F9AE824696D}" srcOrd="8" destOrd="0" presId="urn:microsoft.com/office/officeart/2016/7/layout/VerticalHollowActionList"/>
    <dgm:cxn modelId="{585B3767-0DA5-489F-926A-18F543730D15}" type="presParOf" srcId="{848AADBF-DD0A-48B4-BBB8-2F9AE824696D}" destId="{62D5EF9D-7E66-48A8-A51E-A1435DB82332}" srcOrd="0" destOrd="0" presId="urn:microsoft.com/office/officeart/2016/7/layout/VerticalHollowActionList"/>
    <dgm:cxn modelId="{BF88D7F5-BE14-4C65-A7E5-F88946F93C15}" type="presParOf" srcId="{848AADBF-DD0A-48B4-BBB8-2F9AE824696D}" destId="{734046D1-1F3E-40AF-BBE5-77583D93250E}" srcOrd="1" destOrd="0" presId="urn:microsoft.com/office/officeart/2016/7/layout/VerticalHollow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57B651-62D7-4769-BC01-5DC7DA3090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85B8800-9A90-4503-A540-E4F8F63C24E6}">
      <dgm:prSet/>
      <dgm:spPr/>
      <dgm:t>
        <a:bodyPr/>
        <a:lstStyle/>
        <a:p>
          <a:r>
            <a:rPr lang="en-GB"/>
            <a:t>Be open and receptive, rather than defensive.</a:t>
          </a:r>
          <a:endParaRPr lang="en-US"/>
        </a:p>
      </dgm:t>
    </dgm:pt>
    <dgm:pt modelId="{236A03FE-2CD2-4CDE-BAD7-45758728D986}" type="parTrans" cxnId="{166276E2-0268-4123-97A3-A1E94A258D7F}">
      <dgm:prSet/>
      <dgm:spPr/>
      <dgm:t>
        <a:bodyPr/>
        <a:lstStyle/>
        <a:p>
          <a:endParaRPr lang="en-US"/>
        </a:p>
      </dgm:t>
    </dgm:pt>
    <dgm:pt modelId="{299E6FC8-B35A-48FC-8BB1-7255018E4C19}" type="sibTrans" cxnId="{166276E2-0268-4123-97A3-A1E94A258D7F}">
      <dgm:prSet/>
      <dgm:spPr/>
      <dgm:t>
        <a:bodyPr/>
        <a:lstStyle/>
        <a:p>
          <a:endParaRPr lang="en-US"/>
        </a:p>
      </dgm:t>
    </dgm:pt>
    <dgm:pt modelId="{E63E451A-FD01-44C0-A06E-4CDBCAF81A63}">
      <dgm:prSet/>
      <dgm:spPr/>
      <dgm:t>
        <a:bodyPr/>
        <a:lstStyle/>
        <a:p>
          <a:r>
            <a:rPr lang="en-GB"/>
            <a:t>Ask for specific feedback you need at a given time.</a:t>
          </a:r>
          <a:endParaRPr lang="en-US"/>
        </a:p>
      </dgm:t>
    </dgm:pt>
    <dgm:pt modelId="{A1A1879D-1444-470E-83AC-139BF340C9EA}" type="parTrans" cxnId="{E5647B39-DF60-4200-931D-F3C9A092DC79}">
      <dgm:prSet/>
      <dgm:spPr/>
      <dgm:t>
        <a:bodyPr/>
        <a:lstStyle/>
        <a:p>
          <a:endParaRPr lang="en-US"/>
        </a:p>
      </dgm:t>
    </dgm:pt>
    <dgm:pt modelId="{6AD3D4BE-B9C3-4837-9E50-F3B999941A19}" type="sibTrans" cxnId="{E5647B39-DF60-4200-931D-F3C9A092DC79}">
      <dgm:prSet/>
      <dgm:spPr/>
      <dgm:t>
        <a:bodyPr/>
        <a:lstStyle/>
        <a:p>
          <a:endParaRPr lang="en-US"/>
        </a:p>
      </dgm:t>
    </dgm:pt>
    <dgm:pt modelId="{B4AE6223-FD43-4115-890E-E761755E4E7B}">
      <dgm:prSet/>
      <dgm:spPr/>
      <dgm:t>
        <a:bodyPr/>
        <a:lstStyle/>
        <a:p>
          <a:r>
            <a:rPr lang="en-GB"/>
            <a:t>Be sure that you understand what is being said and what this means</a:t>
          </a:r>
          <a:endParaRPr lang="en-US"/>
        </a:p>
      </dgm:t>
    </dgm:pt>
    <dgm:pt modelId="{4E8AE01D-88FA-41F1-ADB4-B935DB4876C9}" type="parTrans" cxnId="{E9E31566-C098-49A9-8A56-13EA6AE43C97}">
      <dgm:prSet/>
      <dgm:spPr/>
      <dgm:t>
        <a:bodyPr/>
        <a:lstStyle/>
        <a:p>
          <a:endParaRPr lang="en-US"/>
        </a:p>
      </dgm:t>
    </dgm:pt>
    <dgm:pt modelId="{E193846E-0604-4E46-958E-CB93052C9863}" type="sibTrans" cxnId="{E9E31566-C098-49A9-8A56-13EA6AE43C97}">
      <dgm:prSet/>
      <dgm:spPr/>
      <dgm:t>
        <a:bodyPr/>
        <a:lstStyle/>
        <a:p>
          <a:endParaRPr lang="en-US"/>
        </a:p>
      </dgm:t>
    </dgm:pt>
    <dgm:pt modelId="{C10DC531-FD88-451F-9079-18B8697A68B1}">
      <dgm:prSet/>
      <dgm:spPr/>
      <dgm:t>
        <a:bodyPr/>
        <a:lstStyle/>
        <a:p>
          <a:r>
            <a:rPr lang="en-GB"/>
            <a:t>Use counselling skills such as paraphrasing and summarising to check your understanding of feedback comments </a:t>
          </a:r>
          <a:endParaRPr lang="en-US"/>
        </a:p>
      </dgm:t>
    </dgm:pt>
    <dgm:pt modelId="{4EACD7CE-152C-474E-A662-1F6282C37948}" type="parTrans" cxnId="{40CA6764-6328-4AA2-9482-469C49007117}">
      <dgm:prSet/>
      <dgm:spPr/>
      <dgm:t>
        <a:bodyPr/>
        <a:lstStyle/>
        <a:p>
          <a:endParaRPr lang="en-US"/>
        </a:p>
      </dgm:t>
    </dgm:pt>
    <dgm:pt modelId="{6D0D78A3-71AD-46BA-9A99-141AA15B693F}" type="sibTrans" cxnId="{40CA6764-6328-4AA2-9482-469C49007117}">
      <dgm:prSet/>
      <dgm:spPr/>
      <dgm:t>
        <a:bodyPr/>
        <a:lstStyle/>
        <a:p>
          <a:endParaRPr lang="en-US"/>
        </a:p>
      </dgm:t>
    </dgm:pt>
    <dgm:pt modelId="{612724CE-A19F-4014-9409-190AA058CF45}">
      <dgm:prSet/>
      <dgm:spPr/>
      <dgm:t>
        <a:bodyPr/>
        <a:lstStyle/>
        <a:p>
          <a:r>
            <a:rPr lang="en-GB"/>
            <a:t>Remember that you have the choice whether to take feedback on board. </a:t>
          </a:r>
          <a:endParaRPr lang="en-US"/>
        </a:p>
      </dgm:t>
    </dgm:pt>
    <dgm:pt modelId="{762F5C4A-70D7-46C4-93CC-452DC018DD06}" type="parTrans" cxnId="{3C714742-3A36-4170-BFBD-4C51D8F20F3A}">
      <dgm:prSet/>
      <dgm:spPr/>
      <dgm:t>
        <a:bodyPr/>
        <a:lstStyle/>
        <a:p>
          <a:endParaRPr lang="en-US"/>
        </a:p>
      </dgm:t>
    </dgm:pt>
    <dgm:pt modelId="{42BA9F13-4C77-4C96-B0DA-751E2F8829AB}" type="sibTrans" cxnId="{3C714742-3A36-4170-BFBD-4C51D8F20F3A}">
      <dgm:prSet/>
      <dgm:spPr/>
      <dgm:t>
        <a:bodyPr/>
        <a:lstStyle/>
        <a:p>
          <a:endParaRPr lang="en-US"/>
        </a:p>
      </dgm:t>
    </dgm:pt>
    <dgm:pt modelId="{31D20653-CFE8-4550-BFD1-7A10DEEBCA3C}">
      <dgm:prSet/>
      <dgm:spPr/>
      <dgm:t>
        <a:bodyPr/>
        <a:lstStyle/>
        <a:p>
          <a:r>
            <a:rPr lang="en-GB"/>
            <a:t>Remember also that you can check out whether others share the same view as the person giving the feedback. </a:t>
          </a:r>
          <a:endParaRPr lang="en-US"/>
        </a:p>
      </dgm:t>
    </dgm:pt>
    <dgm:pt modelId="{25CC74EC-DDE4-4891-AC9F-E50B71372A6B}" type="parTrans" cxnId="{A9D77259-2648-43BE-8F7A-43EEEBE69BF5}">
      <dgm:prSet/>
      <dgm:spPr/>
      <dgm:t>
        <a:bodyPr/>
        <a:lstStyle/>
        <a:p>
          <a:endParaRPr lang="en-US"/>
        </a:p>
      </dgm:t>
    </dgm:pt>
    <dgm:pt modelId="{BC43522E-3311-469B-8A04-F5F50D20DAF6}" type="sibTrans" cxnId="{A9D77259-2648-43BE-8F7A-43EEEBE69BF5}">
      <dgm:prSet/>
      <dgm:spPr/>
      <dgm:t>
        <a:bodyPr/>
        <a:lstStyle/>
        <a:p>
          <a:endParaRPr lang="en-US"/>
        </a:p>
      </dgm:t>
    </dgm:pt>
    <dgm:pt modelId="{D88DBF3E-B3DF-420D-897C-A8154359C045}">
      <dgm:prSet/>
      <dgm:spPr/>
      <dgm:t>
        <a:bodyPr/>
        <a:lstStyle/>
        <a:p>
          <a:r>
            <a:rPr lang="en-GB"/>
            <a:t>Say thank you!</a:t>
          </a:r>
          <a:endParaRPr lang="en-US"/>
        </a:p>
      </dgm:t>
    </dgm:pt>
    <dgm:pt modelId="{07CB8187-F891-4FB1-BC59-7445274574BF}" type="parTrans" cxnId="{72ABD920-4956-4B76-9D9D-2C2D61D162FF}">
      <dgm:prSet/>
      <dgm:spPr/>
      <dgm:t>
        <a:bodyPr/>
        <a:lstStyle/>
        <a:p>
          <a:endParaRPr lang="en-US"/>
        </a:p>
      </dgm:t>
    </dgm:pt>
    <dgm:pt modelId="{5716BAC2-C6F3-4353-ADF2-40DCA84AA6ED}" type="sibTrans" cxnId="{72ABD920-4956-4B76-9D9D-2C2D61D162FF}">
      <dgm:prSet/>
      <dgm:spPr/>
      <dgm:t>
        <a:bodyPr/>
        <a:lstStyle/>
        <a:p>
          <a:endParaRPr lang="en-US"/>
        </a:p>
      </dgm:t>
    </dgm:pt>
    <dgm:pt modelId="{78293FCE-B457-4262-91B3-BCC6F54D1520}" type="pres">
      <dgm:prSet presAssocID="{6A57B651-62D7-4769-BC01-5DC7DA3090BE}" presName="root" presStyleCnt="0">
        <dgm:presLayoutVars>
          <dgm:dir/>
          <dgm:resizeHandles val="exact"/>
        </dgm:presLayoutVars>
      </dgm:prSet>
      <dgm:spPr/>
    </dgm:pt>
    <dgm:pt modelId="{7372A17F-97C6-46E6-AC8A-BCF42805EDE2}" type="pres">
      <dgm:prSet presAssocID="{485B8800-9A90-4503-A540-E4F8F63C24E6}" presName="compNode" presStyleCnt="0"/>
      <dgm:spPr/>
    </dgm:pt>
    <dgm:pt modelId="{3AE9383C-8AB1-4946-A594-35B93FED3B9B}" type="pres">
      <dgm:prSet presAssocID="{485B8800-9A90-4503-A540-E4F8F63C24E6}" presName="bgRect" presStyleLbl="bgShp" presStyleIdx="0" presStyleCnt="7"/>
      <dgm:spPr/>
    </dgm:pt>
    <dgm:pt modelId="{DD082B03-90F1-40A1-98B6-F62ACE2C6D51}" type="pres">
      <dgm:prSet presAssocID="{485B8800-9A90-4503-A540-E4F8F63C24E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on"/>
        </a:ext>
      </dgm:extLst>
    </dgm:pt>
    <dgm:pt modelId="{662AA331-2975-4DC8-B136-B774AA1015BB}" type="pres">
      <dgm:prSet presAssocID="{485B8800-9A90-4503-A540-E4F8F63C24E6}" presName="spaceRect" presStyleCnt="0"/>
      <dgm:spPr/>
    </dgm:pt>
    <dgm:pt modelId="{6C0C21AB-7EBB-47A5-A15B-3996071E707F}" type="pres">
      <dgm:prSet presAssocID="{485B8800-9A90-4503-A540-E4F8F63C24E6}" presName="parTx" presStyleLbl="revTx" presStyleIdx="0" presStyleCnt="7">
        <dgm:presLayoutVars>
          <dgm:chMax val="0"/>
          <dgm:chPref val="0"/>
        </dgm:presLayoutVars>
      </dgm:prSet>
      <dgm:spPr/>
    </dgm:pt>
    <dgm:pt modelId="{64385250-0F64-4858-A6EE-C36E45F7AED0}" type="pres">
      <dgm:prSet presAssocID="{299E6FC8-B35A-48FC-8BB1-7255018E4C19}" presName="sibTrans" presStyleCnt="0"/>
      <dgm:spPr/>
    </dgm:pt>
    <dgm:pt modelId="{146B430C-EA75-47C7-AED3-72D68162C84D}" type="pres">
      <dgm:prSet presAssocID="{E63E451A-FD01-44C0-A06E-4CDBCAF81A63}" presName="compNode" presStyleCnt="0"/>
      <dgm:spPr/>
    </dgm:pt>
    <dgm:pt modelId="{188F606C-20D2-471F-AE4D-F3DE38EFFBB7}" type="pres">
      <dgm:prSet presAssocID="{E63E451A-FD01-44C0-A06E-4CDBCAF81A63}" presName="bgRect" presStyleLbl="bgShp" presStyleIdx="1" presStyleCnt="7"/>
      <dgm:spPr/>
    </dgm:pt>
    <dgm:pt modelId="{6B056440-0F82-4E15-98D8-2546157CB3D1}" type="pres">
      <dgm:prSet presAssocID="{E63E451A-FD01-44C0-A06E-4CDBCAF81A6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5EEC97EC-4D70-4F7E-ADA8-80CE9CDA09CB}" type="pres">
      <dgm:prSet presAssocID="{E63E451A-FD01-44C0-A06E-4CDBCAF81A63}" presName="spaceRect" presStyleCnt="0"/>
      <dgm:spPr/>
    </dgm:pt>
    <dgm:pt modelId="{7AE5EDCB-5FFF-4825-A242-1A6E3E91A0CE}" type="pres">
      <dgm:prSet presAssocID="{E63E451A-FD01-44C0-A06E-4CDBCAF81A63}" presName="parTx" presStyleLbl="revTx" presStyleIdx="1" presStyleCnt="7">
        <dgm:presLayoutVars>
          <dgm:chMax val="0"/>
          <dgm:chPref val="0"/>
        </dgm:presLayoutVars>
      </dgm:prSet>
      <dgm:spPr/>
    </dgm:pt>
    <dgm:pt modelId="{5D2AF255-7BB2-4615-A70A-FD1F8E1FCCF6}" type="pres">
      <dgm:prSet presAssocID="{6AD3D4BE-B9C3-4837-9E50-F3B999941A19}" presName="sibTrans" presStyleCnt="0"/>
      <dgm:spPr/>
    </dgm:pt>
    <dgm:pt modelId="{6BB3092C-CCD5-4212-A1A9-9311D4B6F7A7}" type="pres">
      <dgm:prSet presAssocID="{B4AE6223-FD43-4115-890E-E761755E4E7B}" presName="compNode" presStyleCnt="0"/>
      <dgm:spPr/>
    </dgm:pt>
    <dgm:pt modelId="{DD7CA8D8-94DA-404F-A5E7-955CE85855D4}" type="pres">
      <dgm:prSet presAssocID="{B4AE6223-FD43-4115-890E-E761755E4E7B}" presName="bgRect" presStyleLbl="bgShp" presStyleIdx="2" presStyleCnt="7"/>
      <dgm:spPr/>
    </dgm:pt>
    <dgm:pt modelId="{1925772A-1093-458A-BEDC-1D810E85E0AB}" type="pres">
      <dgm:prSet presAssocID="{B4AE6223-FD43-4115-890E-E761755E4E7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5A7D477-5A24-45AF-B23F-062335EE9F5F}" type="pres">
      <dgm:prSet presAssocID="{B4AE6223-FD43-4115-890E-E761755E4E7B}" presName="spaceRect" presStyleCnt="0"/>
      <dgm:spPr/>
    </dgm:pt>
    <dgm:pt modelId="{E9F6C0AC-BCF4-443D-8E7F-70CB608C576D}" type="pres">
      <dgm:prSet presAssocID="{B4AE6223-FD43-4115-890E-E761755E4E7B}" presName="parTx" presStyleLbl="revTx" presStyleIdx="2" presStyleCnt="7">
        <dgm:presLayoutVars>
          <dgm:chMax val="0"/>
          <dgm:chPref val="0"/>
        </dgm:presLayoutVars>
      </dgm:prSet>
      <dgm:spPr/>
    </dgm:pt>
    <dgm:pt modelId="{669CCE55-B312-4EDC-A10C-43A0CC5EEA7C}" type="pres">
      <dgm:prSet presAssocID="{E193846E-0604-4E46-958E-CB93052C9863}" presName="sibTrans" presStyleCnt="0"/>
      <dgm:spPr/>
    </dgm:pt>
    <dgm:pt modelId="{480C2E04-7B8F-42EA-9C51-DAA84DD89D09}" type="pres">
      <dgm:prSet presAssocID="{C10DC531-FD88-451F-9079-18B8697A68B1}" presName="compNode" presStyleCnt="0"/>
      <dgm:spPr/>
    </dgm:pt>
    <dgm:pt modelId="{1939F25B-EEC5-4E8E-85F5-BF93BEA1B7BD}" type="pres">
      <dgm:prSet presAssocID="{C10DC531-FD88-451F-9079-18B8697A68B1}" presName="bgRect" presStyleLbl="bgShp" presStyleIdx="3" presStyleCnt="7"/>
      <dgm:spPr/>
    </dgm:pt>
    <dgm:pt modelId="{325796FF-C213-4542-8594-29F4A0964BDA}" type="pres">
      <dgm:prSet presAssocID="{C10DC531-FD88-451F-9079-18B8697A68B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4ED48C38-7674-47E6-8B03-858C2291CBAD}" type="pres">
      <dgm:prSet presAssocID="{C10DC531-FD88-451F-9079-18B8697A68B1}" presName="spaceRect" presStyleCnt="0"/>
      <dgm:spPr/>
    </dgm:pt>
    <dgm:pt modelId="{171A2F7A-85F8-4295-8FF0-E6BC11A4918F}" type="pres">
      <dgm:prSet presAssocID="{C10DC531-FD88-451F-9079-18B8697A68B1}" presName="parTx" presStyleLbl="revTx" presStyleIdx="3" presStyleCnt="7">
        <dgm:presLayoutVars>
          <dgm:chMax val="0"/>
          <dgm:chPref val="0"/>
        </dgm:presLayoutVars>
      </dgm:prSet>
      <dgm:spPr/>
    </dgm:pt>
    <dgm:pt modelId="{52FD402D-3FDE-4454-BF09-21EECEA7D520}" type="pres">
      <dgm:prSet presAssocID="{6D0D78A3-71AD-46BA-9A99-141AA15B693F}" presName="sibTrans" presStyleCnt="0"/>
      <dgm:spPr/>
    </dgm:pt>
    <dgm:pt modelId="{406DF5CA-20E9-47C3-9F25-58A280698580}" type="pres">
      <dgm:prSet presAssocID="{612724CE-A19F-4014-9409-190AA058CF45}" presName="compNode" presStyleCnt="0"/>
      <dgm:spPr/>
    </dgm:pt>
    <dgm:pt modelId="{E8C26C6E-1760-4EBE-94C8-D4E95F6ACF0B}" type="pres">
      <dgm:prSet presAssocID="{612724CE-A19F-4014-9409-190AA058CF45}" presName="bgRect" presStyleLbl="bgShp" presStyleIdx="4" presStyleCnt="7"/>
      <dgm:spPr/>
    </dgm:pt>
    <dgm:pt modelId="{6BFA4D35-1803-4923-A8EB-83CAEAB627A1}" type="pres">
      <dgm:prSet presAssocID="{612724CE-A19F-4014-9409-190AA058CF4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ustomer Review"/>
        </a:ext>
      </dgm:extLst>
    </dgm:pt>
    <dgm:pt modelId="{B3185312-0C07-47FA-A948-B66FA6662854}" type="pres">
      <dgm:prSet presAssocID="{612724CE-A19F-4014-9409-190AA058CF45}" presName="spaceRect" presStyleCnt="0"/>
      <dgm:spPr/>
    </dgm:pt>
    <dgm:pt modelId="{9D8FD0D3-D399-47F0-A80D-C49182FE5723}" type="pres">
      <dgm:prSet presAssocID="{612724CE-A19F-4014-9409-190AA058CF45}" presName="parTx" presStyleLbl="revTx" presStyleIdx="4" presStyleCnt="7">
        <dgm:presLayoutVars>
          <dgm:chMax val="0"/>
          <dgm:chPref val="0"/>
        </dgm:presLayoutVars>
      </dgm:prSet>
      <dgm:spPr/>
    </dgm:pt>
    <dgm:pt modelId="{46AA12E7-3AF1-4B04-8376-EF0E8B7E2FD9}" type="pres">
      <dgm:prSet presAssocID="{42BA9F13-4C77-4C96-B0DA-751E2F8829AB}" presName="sibTrans" presStyleCnt="0"/>
      <dgm:spPr/>
    </dgm:pt>
    <dgm:pt modelId="{CBCADD7D-D36A-4679-BBDB-9C4D7B906206}" type="pres">
      <dgm:prSet presAssocID="{31D20653-CFE8-4550-BFD1-7A10DEEBCA3C}" presName="compNode" presStyleCnt="0"/>
      <dgm:spPr/>
    </dgm:pt>
    <dgm:pt modelId="{2ECA8003-50C3-4AD6-9C0C-AEADBBA58608}" type="pres">
      <dgm:prSet presAssocID="{31D20653-CFE8-4550-BFD1-7A10DEEBCA3C}" presName="bgRect" presStyleLbl="bgShp" presStyleIdx="5" presStyleCnt="7"/>
      <dgm:spPr/>
    </dgm:pt>
    <dgm:pt modelId="{383FF033-6681-48A6-8ECE-0262BB683766}" type="pres">
      <dgm:prSet presAssocID="{31D20653-CFE8-4550-BFD1-7A10DEEBCA3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ubtitles"/>
        </a:ext>
      </dgm:extLst>
    </dgm:pt>
    <dgm:pt modelId="{61FD7DBB-9D03-487B-B499-B1D702FCD60D}" type="pres">
      <dgm:prSet presAssocID="{31D20653-CFE8-4550-BFD1-7A10DEEBCA3C}" presName="spaceRect" presStyleCnt="0"/>
      <dgm:spPr/>
    </dgm:pt>
    <dgm:pt modelId="{95C1E86D-183E-4111-8CFA-B878BDDC1A69}" type="pres">
      <dgm:prSet presAssocID="{31D20653-CFE8-4550-BFD1-7A10DEEBCA3C}" presName="parTx" presStyleLbl="revTx" presStyleIdx="5" presStyleCnt="7">
        <dgm:presLayoutVars>
          <dgm:chMax val="0"/>
          <dgm:chPref val="0"/>
        </dgm:presLayoutVars>
      </dgm:prSet>
      <dgm:spPr/>
    </dgm:pt>
    <dgm:pt modelId="{69C24139-9828-434B-AFDB-1F38D6352D24}" type="pres">
      <dgm:prSet presAssocID="{BC43522E-3311-469B-8A04-F5F50D20DAF6}" presName="sibTrans" presStyleCnt="0"/>
      <dgm:spPr/>
    </dgm:pt>
    <dgm:pt modelId="{40DEA808-0FA1-46F8-8C49-F051F8B50E0B}" type="pres">
      <dgm:prSet presAssocID="{D88DBF3E-B3DF-420D-897C-A8154359C045}" presName="compNode" presStyleCnt="0"/>
      <dgm:spPr/>
    </dgm:pt>
    <dgm:pt modelId="{6A208095-C9F6-4B75-B760-E5162BBD0586}" type="pres">
      <dgm:prSet presAssocID="{D88DBF3E-B3DF-420D-897C-A8154359C045}" presName="bgRect" presStyleLbl="bgShp" presStyleIdx="6" presStyleCnt="7"/>
      <dgm:spPr/>
    </dgm:pt>
    <dgm:pt modelId="{83218F48-2D5E-43BE-9D38-3693C28CE6E3}" type="pres">
      <dgm:prSet presAssocID="{D88DBF3E-B3DF-420D-897C-A8154359C04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Bubble"/>
        </a:ext>
      </dgm:extLst>
    </dgm:pt>
    <dgm:pt modelId="{D6F77306-8570-4A1E-8D1C-82B2006FA332}" type="pres">
      <dgm:prSet presAssocID="{D88DBF3E-B3DF-420D-897C-A8154359C045}" presName="spaceRect" presStyleCnt="0"/>
      <dgm:spPr/>
    </dgm:pt>
    <dgm:pt modelId="{45D3E110-D5DD-480A-ABA4-70DEB008871D}" type="pres">
      <dgm:prSet presAssocID="{D88DBF3E-B3DF-420D-897C-A8154359C045}" presName="parTx" presStyleLbl="revTx" presStyleIdx="6" presStyleCnt="7">
        <dgm:presLayoutVars>
          <dgm:chMax val="0"/>
          <dgm:chPref val="0"/>
        </dgm:presLayoutVars>
      </dgm:prSet>
      <dgm:spPr/>
    </dgm:pt>
  </dgm:ptLst>
  <dgm:cxnLst>
    <dgm:cxn modelId="{395C2F02-209E-43A0-BC93-BD9EE618FD0A}" type="presOf" srcId="{485B8800-9A90-4503-A540-E4F8F63C24E6}" destId="{6C0C21AB-7EBB-47A5-A15B-3996071E707F}" srcOrd="0" destOrd="0" presId="urn:microsoft.com/office/officeart/2018/2/layout/IconVerticalSolidList"/>
    <dgm:cxn modelId="{21D5B717-D9A3-48FC-96BC-E53910A1F083}" type="presOf" srcId="{31D20653-CFE8-4550-BFD1-7A10DEEBCA3C}" destId="{95C1E86D-183E-4111-8CFA-B878BDDC1A69}" srcOrd="0" destOrd="0" presId="urn:microsoft.com/office/officeart/2018/2/layout/IconVerticalSolidList"/>
    <dgm:cxn modelId="{72ABD920-4956-4B76-9D9D-2C2D61D162FF}" srcId="{6A57B651-62D7-4769-BC01-5DC7DA3090BE}" destId="{D88DBF3E-B3DF-420D-897C-A8154359C045}" srcOrd="6" destOrd="0" parTransId="{07CB8187-F891-4FB1-BC59-7445274574BF}" sibTransId="{5716BAC2-C6F3-4353-ADF2-40DCA84AA6ED}"/>
    <dgm:cxn modelId="{E5647B39-DF60-4200-931D-F3C9A092DC79}" srcId="{6A57B651-62D7-4769-BC01-5DC7DA3090BE}" destId="{E63E451A-FD01-44C0-A06E-4CDBCAF81A63}" srcOrd="1" destOrd="0" parTransId="{A1A1879D-1444-470E-83AC-139BF340C9EA}" sibTransId="{6AD3D4BE-B9C3-4837-9E50-F3B999941A19}"/>
    <dgm:cxn modelId="{4C61003D-8F33-48C4-AB69-A0B1183694B3}" type="presOf" srcId="{D88DBF3E-B3DF-420D-897C-A8154359C045}" destId="{45D3E110-D5DD-480A-ABA4-70DEB008871D}" srcOrd="0" destOrd="0" presId="urn:microsoft.com/office/officeart/2018/2/layout/IconVerticalSolidList"/>
    <dgm:cxn modelId="{3C714742-3A36-4170-BFBD-4C51D8F20F3A}" srcId="{6A57B651-62D7-4769-BC01-5DC7DA3090BE}" destId="{612724CE-A19F-4014-9409-190AA058CF45}" srcOrd="4" destOrd="0" parTransId="{762F5C4A-70D7-46C4-93CC-452DC018DD06}" sibTransId="{42BA9F13-4C77-4C96-B0DA-751E2F8829AB}"/>
    <dgm:cxn modelId="{40CA6764-6328-4AA2-9482-469C49007117}" srcId="{6A57B651-62D7-4769-BC01-5DC7DA3090BE}" destId="{C10DC531-FD88-451F-9079-18B8697A68B1}" srcOrd="3" destOrd="0" parTransId="{4EACD7CE-152C-474E-A662-1F6282C37948}" sibTransId="{6D0D78A3-71AD-46BA-9A99-141AA15B693F}"/>
    <dgm:cxn modelId="{E9E31566-C098-49A9-8A56-13EA6AE43C97}" srcId="{6A57B651-62D7-4769-BC01-5DC7DA3090BE}" destId="{B4AE6223-FD43-4115-890E-E761755E4E7B}" srcOrd="2" destOrd="0" parTransId="{4E8AE01D-88FA-41F1-ADB4-B935DB4876C9}" sibTransId="{E193846E-0604-4E46-958E-CB93052C9863}"/>
    <dgm:cxn modelId="{912E386F-6538-45B1-9538-0842BEC81A34}" type="presOf" srcId="{B4AE6223-FD43-4115-890E-E761755E4E7B}" destId="{E9F6C0AC-BCF4-443D-8E7F-70CB608C576D}" srcOrd="0" destOrd="0" presId="urn:microsoft.com/office/officeart/2018/2/layout/IconVerticalSolidList"/>
    <dgm:cxn modelId="{A9D77259-2648-43BE-8F7A-43EEEBE69BF5}" srcId="{6A57B651-62D7-4769-BC01-5DC7DA3090BE}" destId="{31D20653-CFE8-4550-BFD1-7A10DEEBCA3C}" srcOrd="5" destOrd="0" parTransId="{25CC74EC-DDE4-4891-AC9F-E50B71372A6B}" sibTransId="{BC43522E-3311-469B-8A04-F5F50D20DAF6}"/>
    <dgm:cxn modelId="{8EBBCD59-E29A-44E2-A6F6-F31EB32F101C}" type="presOf" srcId="{612724CE-A19F-4014-9409-190AA058CF45}" destId="{9D8FD0D3-D399-47F0-A80D-C49182FE5723}" srcOrd="0" destOrd="0" presId="urn:microsoft.com/office/officeart/2018/2/layout/IconVerticalSolidList"/>
    <dgm:cxn modelId="{EEE5E8A0-7FE7-4CA4-B0E7-33D65B5AE08B}" type="presOf" srcId="{6A57B651-62D7-4769-BC01-5DC7DA3090BE}" destId="{78293FCE-B457-4262-91B3-BCC6F54D1520}" srcOrd="0" destOrd="0" presId="urn:microsoft.com/office/officeart/2018/2/layout/IconVerticalSolidList"/>
    <dgm:cxn modelId="{515340A7-B192-41C3-B532-B265B6F8EE99}" type="presOf" srcId="{C10DC531-FD88-451F-9079-18B8697A68B1}" destId="{171A2F7A-85F8-4295-8FF0-E6BC11A4918F}" srcOrd="0" destOrd="0" presId="urn:microsoft.com/office/officeart/2018/2/layout/IconVerticalSolidList"/>
    <dgm:cxn modelId="{6D7FC3D1-2FFD-4FB0-80E9-07F6AB04851F}" type="presOf" srcId="{E63E451A-FD01-44C0-A06E-4CDBCAF81A63}" destId="{7AE5EDCB-5FFF-4825-A242-1A6E3E91A0CE}" srcOrd="0" destOrd="0" presId="urn:microsoft.com/office/officeart/2018/2/layout/IconVerticalSolidList"/>
    <dgm:cxn modelId="{166276E2-0268-4123-97A3-A1E94A258D7F}" srcId="{6A57B651-62D7-4769-BC01-5DC7DA3090BE}" destId="{485B8800-9A90-4503-A540-E4F8F63C24E6}" srcOrd="0" destOrd="0" parTransId="{236A03FE-2CD2-4CDE-BAD7-45758728D986}" sibTransId="{299E6FC8-B35A-48FC-8BB1-7255018E4C19}"/>
    <dgm:cxn modelId="{D8BBE995-42BC-4512-AA8B-CBF69153B556}" type="presParOf" srcId="{78293FCE-B457-4262-91B3-BCC6F54D1520}" destId="{7372A17F-97C6-46E6-AC8A-BCF42805EDE2}" srcOrd="0" destOrd="0" presId="urn:microsoft.com/office/officeart/2018/2/layout/IconVerticalSolidList"/>
    <dgm:cxn modelId="{EB9C2479-4274-444C-8BD3-06992ECF8EA0}" type="presParOf" srcId="{7372A17F-97C6-46E6-AC8A-BCF42805EDE2}" destId="{3AE9383C-8AB1-4946-A594-35B93FED3B9B}" srcOrd="0" destOrd="0" presId="urn:microsoft.com/office/officeart/2018/2/layout/IconVerticalSolidList"/>
    <dgm:cxn modelId="{330D2AEC-7D83-407C-BAFE-80D7D8257C49}" type="presParOf" srcId="{7372A17F-97C6-46E6-AC8A-BCF42805EDE2}" destId="{DD082B03-90F1-40A1-98B6-F62ACE2C6D51}" srcOrd="1" destOrd="0" presId="urn:microsoft.com/office/officeart/2018/2/layout/IconVerticalSolidList"/>
    <dgm:cxn modelId="{C122122C-3ABB-4371-8B10-24ED00704707}" type="presParOf" srcId="{7372A17F-97C6-46E6-AC8A-BCF42805EDE2}" destId="{662AA331-2975-4DC8-B136-B774AA1015BB}" srcOrd="2" destOrd="0" presId="urn:microsoft.com/office/officeart/2018/2/layout/IconVerticalSolidList"/>
    <dgm:cxn modelId="{C94066A6-218B-4258-BE3B-165CC30757B7}" type="presParOf" srcId="{7372A17F-97C6-46E6-AC8A-BCF42805EDE2}" destId="{6C0C21AB-7EBB-47A5-A15B-3996071E707F}" srcOrd="3" destOrd="0" presId="urn:microsoft.com/office/officeart/2018/2/layout/IconVerticalSolidList"/>
    <dgm:cxn modelId="{79365C2A-AF62-45CE-A410-E0CAC57AA3D1}" type="presParOf" srcId="{78293FCE-B457-4262-91B3-BCC6F54D1520}" destId="{64385250-0F64-4858-A6EE-C36E45F7AED0}" srcOrd="1" destOrd="0" presId="urn:microsoft.com/office/officeart/2018/2/layout/IconVerticalSolidList"/>
    <dgm:cxn modelId="{9535734D-DE05-4B99-8A04-CA6247F8A596}" type="presParOf" srcId="{78293FCE-B457-4262-91B3-BCC6F54D1520}" destId="{146B430C-EA75-47C7-AED3-72D68162C84D}" srcOrd="2" destOrd="0" presId="urn:microsoft.com/office/officeart/2018/2/layout/IconVerticalSolidList"/>
    <dgm:cxn modelId="{321BD6F5-F758-4E66-85DF-1544EC00D6B3}" type="presParOf" srcId="{146B430C-EA75-47C7-AED3-72D68162C84D}" destId="{188F606C-20D2-471F-AE4D-F3DE38EFFBB7}" srcOrd="0" destOrd="0" presId="urn:microsoft.com/office/officeart/2018/2/layout/IconVerticalSolidList"/>
    <dgm:cxn modelId="{D9D873C9-D016-44FC-8DCB-B88356055EA0}" type="presParOf" srcId="{146B430C-EA75-47C7-AED3-72D68162C84D}" destId="{6B056440-0F82-4E15-98D8-2546157CB3D1}" srcOrd="1" destOrd="0" presId="urn:microsoft.com/office/officeart/2018/2/layout/IconVerticalSolidList"/>
    <dgm:cxn modelId="{E4473EE3-3339-4EBD-999A-E825E28185C3}" type="presParOf" srcId="{146B430C-EA75-47C7-AED3-72D68162C84D}" destId="{5EEC97EC-4D70-4F7E-ADA8-80CE9CDA09CB}" srcOrd="2" destOrd="0" presId="urn:microsoft.com/office/officeart/2018/2/layout/IconVerticalSolidList"/>
    <dgm:cxn modelId="{FBF93FD9-41BA-46A3-909B-BC89798059B1}" type="presParOf" srcId="{146B430C-EA75-47C7-AED3-72D68162C84D}" destId="{7AE5EDCB-5FFF-4825-A242-1A6E3E91A0CE}" srcOrd="3" destOrd="0" presId="urn:microsoft.com/office/officeart/2018/2/layout/IconVerticalSolidList"/>
    <dgm:cxn modelId="{3EF19D34-43E5-4C03-9393-D6E6301C3F77}" type="presParOf" srcId="{78293FCE-B457-4262-91B3-BCC6F54D1520}" destId="{5D2AF255-7BB2-4615-A70A-FD1F8E1FCCF6}" srcOrd="3" destOrd="0" presId="urn:microsoft.com/office/officeart/2018/2/layout/IconVerticalSolidList"/>
    <dgm:cxn modelId="{234EFB6E-2D42-482F-844A-C850D558C676}" type="presParOf" srcId="{78293FCE-B457-4262-91B3-BCC6F54D1520}" destId="{6BB3092C-CCD5-4212-A1A9-9311D4B6F7A7}" srcOrd="4" destOrd="0" presId="urn:microsoft.com/office/officeart/2018/2/layout/IconVerticalSolidList"/>
    <dgm:cxn modelId="{820E6C58-F116-4624-B10E-5A309B64B216}" type="presParOf" srcId="{6BB3092C-CCD5-4212-A1A9-9311D4B6F7A7}" destId="{DD7CA8D8-94DA-404F-A5E7-955CE85855D4}" srcOrd="0" destOrd="0" presId="urn:microsoft.com/office/officeart/2018/2/layout/IconVerticalSolidList"/>
    <dgm:cxn modelId="{CF818752-B655-4183-82CB-40AC1FDEE53B}" type="presParOf" srcId="{6BB3092C-CCD5-4212-A1A9-9311D4B6F7A7}" destId="{1925772A-1093-458A-BEDC-1D810E85E0AB}" srcOrd="1" destOrd="0" presId="urn:microsoft.com/office/officeart/2018/2/layout/IconVerticalSolidList"/>
    <dgm:cxn modelId="{15F4B947-5AFA-43FC-B99C-0848F94C853E}" type="presParOf" srcId="{6BB3092C-CCD5-4212-A1A9-9311D4B6F7A7}" destId="{15A7D477-5A24-45AF-B23F-062335EE9F5F}" srcOrd="2" destOrd="0" presId="urn:microsoft.com/office/officeart/2018/2/layout/IconVerticalSolidList"/>
    <dgm:cxn modelId="{DC8E6BAF-BA94-4B58-BC0A-F9F534C9D126}" type="presParOf" srcId="{6BB3092C-CCD5-4212-A1A9-9311D4B6F7A7}" destId="{E9F6C0AC-BCF4-443D-8E7F-70CB608C576D}" srcOrd="3" destOrd="0" presId="urn:microsoft.com/office/officeart/2018/2/layout/IconVerticalSolidList"/>
    <dgm:cxn modelId="{8A470BBF-7A27-4E72-B85E-CBC2DB54B5AD}" type="presParOf" srcId="{78293FCE-B457-4262-91B3-BCC6F54D1520}" destId="{669CCE55-B312-4EDC-A10C-43A0CC5EEA7C}" srcOrd="5" destOrd="0" presId="urn:microsoft.com/office/officeart/2018/2/layout/IconVerticalSolidList"/>
    <dgm:cxn modelId="{FF8DA33A-86D7-43FF-9F37-95B65225432E}" type="presParOf" srcId="{78293FCE-B457-4262-91B3-BCC6F54D1520}" destId="{480C2E04-7B8F-42EA-9C51-DAA84DD89D09}" srcOrd="6" destOrd="0" presId="urn:microsoft.com/office/officeart/2018/2/layout/IconVerticalSolidList"/>
    <dgm:cxn modelId="{D1A614BF-FC5A-440E-9383-9BE6A8AA6BBD}" type="presParOf" srcId="{480C2E04-7B8F-42EA-9C51-DAA84DD89D09}" destId="{1939F25B-EEC5-4E8E-85F5-BF93BEA1B7BD}" srcOrd="0" destOrd="0" presId="urn:microsoft.com/office/officeart/2018/2/layout/IconVerticalSolidList"/>
    <dgm:cxn modelId="{C9BED36F-7DF8-409B-91AC-147CA30A6857}" type="presParOf" srcId="{480C2E04-7B8F-42EA-9C51-DAA84DD89D09}" destId="{325796FF-C213-4542-8594-29F4A0964BDA}" srcOrd="1" destOrd="0" presId="urn:microsoft.com/office/officeart/2018/2/layout/IconVerticalSolidList"/>
    <dgm:cxn modelId="{C1F4BA36-9937-42D9-AFC7-A7EFCDA336BC}" type="presParOf" srcId="{480C2E04-7B8F-42EA-9C51-DAA84DD89D09}" destId="{4ED48C38-7674-47E6-8B03-858C2291CBAD}" srcOrd="2" destOrd="0" presId="urn:microsoft.com/office/officeart/2018/2/layout/IconVerticalSolidList"/>
    <dgm:cxn modelId="{7E6B1BE9-3C3C-4BD9-9C19-45D1E324EEE4}" type="presParOf" srcId="{480C2E04-7B8F-42EA-9C51-DAA84DD89D09}" destId="{171A2F7A-85F8-4295-8FF0-E6BC11A4918F}" srcOrd="3" destOrd="0" presId="urn:microsoft.com/office/officeart/2018/2/layout/IconVerticalSolidList"/>
    <dgm:cxn modelId="{4117DB70-0FDE-42D0-B292-6F3908EDB7A1}" type="presParOf" srcId="{78293FCE-B457-4262-91B3-BCC6F54D1520}" destId="{52FD402D-3FDE-4454-BF09-21EECEA7D520}" srcOrd="7" destOrd="0" presId="urn:microsoft.com/office/officeart/2018/2/layout/IconVerticalSolidList"/>
    <dgm:cxn modelId="{4FEFBEF0-EC48-4560-B9B0-381F430DB8E8}" type="presParOf" srcId="{78293FCE-B457-4262-91B3-BCC6F54D1520}" destId="{406DF5CA-20E9-47C3-9F25-58A280698580}" srcOrd="8" destOrd="0" presId="urn:microsoft.com/office/officeart/2018/2/layout/IconVerticalSolidList"/>
    <dgm:cxn modelId="{05E2D3A4-27E0-44B2-A345-EB0AB466964B}" type="presParOf" srcId="{406DF5CA-20E9-47C3-9F25-58A280698580}" destId="{E8C26C6E-1760-4EBE-94C8-D4E95F6ACF0B}" srcOrd="0" destOrd="0" presId="urn:microsoft.com/office/officeart/2018/2/layout/IconVerticalSolidList"/>
    <dgm:cxn modelId="{02F92FCA-D875-4A3A-B551-F2612661ED9B}" type="presParOf" srcId="{406DF5CA-20E9-47C3-9F25-58A280698580}" destId="{6BFA4D35-1803-4923-A8EB-83CAEAB627A1}" srcOrd="1" destOrd="0" presId="urn:microsoft.com/office/officeart/2018/2/layout/IconVerticalSolidList"/>
    <dgm:cxn modelId="{0EB69CF7-E293-44FB-B4CB-C0AB7AE0890A}" type="presParOf" srcId="{406DF5CA-20E9-47C3-9F25-58A280698580}" destId="{B3185312-0C07-47FA-A948-B66FA6662854}" srcOrd="2" destOrd="0" presId="urn:microsoft.com/office/officeart/2018/2/layout/IconVerticalSolidList"/>
    <dgm:cxn modelId="{439A800C-5301-4AE6-8F90-27C2091F4238}" type="presParOf" srcId="{406DF5CA-20E9-47C3-9F25-58A280698580}" destId="{9D8FD0D3-D399-47F0-A80D-C49182FE5723}" srcOrd="3" destOrd="0" presId="urn:microsoft.com/office/officeart/2018/2/layout/IconVerticalSolidList"/>
    <dgm:cxn modelId="{B0D37F61-78C7-45D9-A073-371E96A1C2FE}" type="presParOf" srcId="{78293FCE-B457-4262-91B3-BCC6F54D1520}" destId="{46AA12E7-3AF1-4B04-8376-EF0E8B7E2FD9}" srcOrd="9" destOrd="0" presId="urn:microsoft.com/office/officeart/2018/2/layout/IconVerticalSolidList"/>
    <dgm:cxn modelId="{B3FB19A4-4730-45DD-8B43-31F3EC9686AB}" type="presParOf" srcId="{78293FCE-B457-4262-91B3-BCC6F54D1520}" destId="{CBCADD7D-D36A-4679-BBDB-9C4D7B906206}" srcOrd="10" destOrd="0" presId="urn:microsoft.com/office/officeart/2018/2/layout/IconVerticalSolidList"/>
    <dgm:cxn modelId="{B3EE5B19-0192-4ECB-8484-C3D79163D4FA}" type="presParOf" srcId="{CBCADD7D-D36A-4679-BBDB-9C4D7B906206}" destId="{2ECA8003-50C3-4AD6-9C0C-AEADBBA58608}" srcOrd="0" destOrd="0" presId="urn:microsoft.com/office/officeart/2018/2/layout/IconVerticalSolidList"/>
    <dgm:cxn modelId="{63127A1C-7C9D-41D1-ACCF-93A9781F9C74}" type="presParOf" srcId="{CBCADD7D-D36A-4679-BBDB-9C4D7B906206}" destId="{383FF033-6681-48A6-8ECE-0262BB683766}" srcOrd="1" destOrd="0" presId="urn:microsoft.com/office/officeart/2018/2/layout/IconVerticalSolidList"/>
    <dgm:cxn modelId="{A685E27F-97D2-476F-B2AB-CCFCD8E2E886}" type="presParOf" srcId="{CBCADD7D-D36A-4679-BBDB-9C4D7B906206}" destId="{61FD7DBB-9D03-487B-B499-B1D702FCD60D}" srcOrd="2" destOrd="0" presId="urn:microsoft.com/office/officeart/2018/2/layout/IconVerticalSolidList"/>
    <dgm:cxn modelId="{7113FC74-2976-44E6-874E-E64331835E18}" type="presParOf" srcId="{CBCADD7D-D36A-4679-BBDB-9C4D7B906206}" destId="{95C1E86D-183E-4111-8CFA-B878BDDC1A69}" srcOrd="3" destOrd="0" presId="urn:microsoft.com/office/officeart/2018/2/layout/IconVerticalSolidList"/>
    <dgm:cxn modelId="{74F097E3-4ABD-41EE-9372-1E94C31A9B5C}" type="presParOf" srcId="{78293FCE-B457-4262-91B3-BCC6F54D1520}" destId="{69C24139-9828-434B-AFDB-1F38D6352D24}" srcOrd="11" destOrd="0" presId="urn:microsoft.com/office/officeart/2018/2/layout/IconVerticalSolidList"/>
    <dgm:cxn modelId="{9B3FE365-F8FB-4B2B-8B4A-F33092DA1E7D}" type="presParOf" srcId="{78293FCE-B457-4262-91B3-BCC6F54D1520}" destId="{40DEA808-0FA1-46F8-8C49-F051F8B50E0B}" srcOrd="12" destOrd="0" presId="urn:microsoft.com/office/officeart/2018/2/layout/IconVerticalSolidList"/>
    <dgm:cxn modelId="{4CB60369-8ABB-4A4B-98E9-D945672FD1F7}" type="presParOf" srcId="{40DEA808-0FA1-46F8-8C49-F051F8B50E0B}" destId="{6A208095-C9F6-4B75-B760-E5162BBD0586}" srcOrd="0" destOrd="0" presId="urn:microsoft.com/office/officeart/2018/2/layout/IconVerticalSolidList"/>
    <dgm:cxn modelId="{816F1662-D4B4-4B75-A0E0-F984D0CE364A}" type="presParOf" srcId="{40DEA808-0FA1-46F8-8C49-F051F8B50E0B}" destId="{83218F48-2D5E-43BE-9D38-3693C28CE6E3}" srcOrd="1" destOrd="0" presId="urn:microsoft.com/office/officeart/2018/2/layout/IconVerticalSolidList"/>
    <dgm:cxn modelId="{D3167634-91D2-47D2-889F-24FA378FD9D6}" type="presParOf" srcId="{40DEA808-0FA1-46F8-8C49-F051F8B50E0B}" destId="{D6F77306-8570-4A1E-8D1C-82B2006FA332}" srcOrd="2" destOrd="0" presId="urn:microsoft.com/office/officeart/2018/2/layout/IconVerticalSolidList"/>
    <dgm:cxn modelId="{FE45A29C-3F8E-439F-9149-8EC77DF18B78}" type="presParOf" srcId="{40DEA808-0FA1-46F8-8C49-F051F8B50E0B}" destId="{45D3E110-D5DD-480A-ABA4-70DEB008871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4E8FE5-DBDB-4B03-8705-D3D67B252EAE}">
      <dsp:nvSpPr>
        <dsp:cNvPr id="0" name=""/>
        <dsp:cNvSpPr/>
      </dsp:nvSpPr>
      <dsp:spPr>
        <a:xfrm>
          <a:off x="1316511" y="2225"/>
          <a:ext cx="5266044" cy="97659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248055" rIns="102176" bIns="248055" numCol="1" spcCol="1270" anchor="ctr" anchorCtr="0">
          <a:noAutofit/>
        </a:bodyPr>
        <a:lstStyle/>
        <a:p>
          <a:pPr marL="0" lvl="0" indent="0" algn="l" defTabSz="800100">
            <a:lnSpc>
              <a:spcPct val="90000"/>
            </a:lnSpc>
            <a:spcBef>
              <a:spcPct val="0"/>
            </a:spcBef>
            <a:spcAft>
              <a:spcPct val="35000"/>
            </a:spcAft>
            <a:buNone/>
          </a:pPr>
          <a:r>
            <a:rPr lang="en-US" sz="1800" kern="1200" dirty="0"/>
            <a:t>Critique, rather than describe or evaluate and try to give examples to back up your comments. </a:t>
          </a:r>
        </a:p>
      </dsp:txBody>
      <dsp:txXfrm>
        <a:off x="1316511" y="2225"/>
        <a:ext cx="5266044" cy="976592"/>
      </dsp:txXfrm>
    </dsp:sp>
    <dsp:sp modelId="{30FA203C-4834-4227-A2E5-AF01F49C1958}">
      <dsp:nvSpPr>
        <dsp:cNvPr id="0" name=""/>
        <dsp:cNvSpPr/>
      </dsp:nvSpPr>
      <dsp:spPr>
        <a:xfrm>
          <a:off x="0" y="2225"/>
          <a:ext cx="1316511" cy="976592"/>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96466" rIns="69665" bIns="96466" numCol="1" spcCol="1270" anchor="ctr" anchorCtr="0">
          <a:noAutofit/>
        </a:bodyPr>
        <a:lstStyle/>
        <a:p>
          <a:pPr marL="0" lvl="0" indent="0" algn="ctr" defTabSz="977900">
            <a:lnSpc>
              <a:spcPct val="90000"/>
            </a:lnSpc>
            <a:spcBef>
              <a:spcPct val="0"/>
            </a:spcBef>
            <a:spcAft>
              <a:spcPct val="35000"/>
            </a:spcAft>
            <a:buNone/>
          </a:pPr>
          <a:r>
            <a:rPr lang="en-US" sz="2200" kern="1200" dirty="0"/>
            <a:t>Critique</a:t>
          </a:r>
        </a:p>
      </dsp:txBody>
      <dsp:txXfrm>
        <a:off x="0" y="2225"/>
        <a:ext cx="1316511" cy="976592"/>
      </dsp:txXfrm>
    </dsp:sp>
    <dsp:sp modelId="{911AAEF3-7CC4-41A8-B8E2-5B9E10622793}">
      <dsp:nvSpPr>
        <dsp:cNvPr id="0" name=""/>
        <dsp:cNvSpPr/>
      </dsp:nvSpPr>
      <dsp:spPr>
        <a:xfrm>
          <a:off x="1316511" y="1037414"/>
          <a:ext cx="5266044" cy="97659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248055" rIns="102176" bIns="248055" numCol="1" spcCol="1270" anchor="ctr" anchorCtr="0">
          <a:noAutofit/>
        </a:bodyPr>
        <a:lstStyle/>
        <a:p>
          <a:pPr marL="0" lvl="0" indent="0" algn="l" defTabSz="800100">
            <a:lnSpc>
              <a:spcPct val="90000"/>
            </a:lnSpc>
            <a:spcBef>
              <a:spcPct val="0"/>
            </a:spcBef>
            <a:spcAft>
              <a:spcPct val="35000"/>
            </a:spcAft>
            <a:buNone/>
          </a:pPr>
          <a:r>
            <a:rPr lang="en-US" sz="1800" kern="1200"/>
            <a:t>Use challenge sensitively and appropriately.</a:t>
          </a:r>
        </a:p>
      </dsp:txBody>
      <dsp:txXfrm>
        <a:off x="1316511" y="1037414"/>
        <a:ext cx="5266044" cy="976592"/>
      </dsp:txXfrm>
    </dsp:sp>
    <dsp:sp modelId="{A0122561-9DF4-44FD-9C5E-48D81B807B96}">
      <dsp:nvSpPr>
        <dsp:cNvPr id="0" name=""/>
        <dsp:cNvSpPr/>
      </dsp:nvSpPr>
      <dsp:spPr>
        <a:xfrm>
          <a:off x="0" y="1037414"/>
          <a:ext cx="1316511" cy="976592"/>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96466" rIns="69665" bIns="96466" numCol="1" spcCol="1270" anchor="ctr" anchorCtr="0">
          <a:noAutofit/>
        </a:bodyPr>
        <a:lstStyle/>
        <a:p>
          <a:pPr marL="0" lvl="0" indent="0" algn="ctr" defTabSz="977900">
            <a:lnSpc>
              <a:spcPct val="90000"/>
            </a:lnSpc>
            <a:spcBef>
              <a:spcPct val="0"/>
            </a:spcBef>
            <a:spcAft>
              <a:spcPct val="35000"/>
            </a:spcAft>
            <a:buNone/>
          </a:pPr>
          <a:r>
            <a:rPr lang="en-US" sz="2200" kern="1200"/>
            <a:t>Use</a:t>
          </a:r>
        </a:p>
      </dsp:txBody>
      <dsp:txXfrm>
        <a:off x="0" y="1037414"/>
        <a:ext cx="1316511" cy="976592"/>
      </dsp:txXfrm>
    </dsp:sp>
    <dsp:sp modelId="{468F378C-50E1-49E7-A368-505115CE29DB}">
      <dsp:nvSpPr>
        <dsp:cNvPr id="0" name=""/>
        <dsp:cNvSpPr/>
      </dsp:nvSpPr>
      <dsp:spPr>
        <a:xfrm>
          <a:off x="1316511" y="2072602"/>
          <a:ext cx="5266044" cy="976592"/>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248055" rIns="102176" bIns="248055" numCol="1" spcCol="1270" anchor="ctr" anchorCtr="0">
          <a:noAutofit/>
        </a:bodyPr>
        <a:lstStyle/>
        <a:p>
          <a:pPr marL="0" lvl="0" indent="0" algn="l" defTabSz="800100">
            <a:lnSpc>
              <a:spcPct val="90000"/>
            </a:lnSpc>
            <a:spcBef>
              <a:spcPct val="0"/>
            </a:spcBef>
            <a:spcAft>
              <a:spcPct val="35000"/>
            </a:spcAft>
            <a:buNone/>
          </a:pPr>
          <a:r>
            <a:rPr lang="en-US" sz="1800" kern="1200"/>
            <a:t>Don’t comment on behaviour that can't be changed.</a:t>
          </a:r>
        </a:p>
      </dsp:txBody>
      <dsp:txXfrm>
        <a:off x="1316511" y="2072602"/>
        <a:ext cx="5266044" cy="976592"/>
      </dsp:txXfrm>
    </dsp:sp>
    <dsp:sp modelId="{FD2D0F34-17C7-4860-8515-F38211DB0259}">
      <dsp:nvSpPr>
        <dsp:cNvPr id="0" name=""/>
        <dsp:cNvSpPr/>
      </dsp:nvSpPr>
      <dsp:spPr>
        <a:xfrm>
          <a:off x="0" y="2072602"/>
          <a:ext cx="1316511" cy="976592"/>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96466" rIns="69665" bIns="96466" numCol="1" spcCol="1270" anchor="ctr" anchorCtr="0">
          <a:noAutofit/>
        </a:bodyPr>
        <a:lstStyle/>
        <a:p>
          <a:pPr marL="0" lvl="0" indent="0" algn="ctr" defTabSz="977900">
            <a:lnSpc>
              <a:spcPct val="90000"/>
            </a:lnSpc>
            <a:spcBef>
              <a:spcPct val="0"/>
            </a:spcBef>
            <a:spcAft>
              <a:spcPct val="35000"/>
            </a:spcAft>
            <a:buNone/>
          </a:pPr>
          <a:r>
            <a:rPr lang="en-US" sz="2200" kern="1200" dirty="0"/>
            <a:t>Don’t comment </a:t>
          </a:r>
        </a:p>
      </dsp:txBody>
      <dsp:txXfrm>
        <a:off x="0" y="2072602"/>
        <a:ext cx="1316511" cy="976592"/>
      </dsp:txXfrm>
    </dsp:sp>
    <dsp:sp modelId="{0D1F7347-6008-4BD4-914C-E29A1220B8CD}">
      <dsp:nvSpPr>
        <dsp:cNvPr id="0" name=""/>
        <dsp:cNvSpPr/>
      </dsp:nvSpPr>
      <dsp:spPr>
        <a:xfrm>
          <a:off x="1316511" y="3107790"/>
          <a:ext cx="5266044" cy="976592"/>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248055" rIns="102176" bIns="248055" numCol="1" spcCol="1270" anchor="ctr" anchorCtr="0">
          <a:noAutofit/>
        </a:bodyPr>
        <a:lstStyle/>
        <a:p>
          <a:pPr marL="0" lvl="0" indent="0" algn="l" defTabSz="800100">
            <a:lnSpc>
              <a:spcPct val="90000"/>
            </a:lnSpc>
            <a:spcBef>
              <a:spcPct val="0"/>
            </a:spcBef>
            <a:spcAft>
              <a:spcPct val="35000"/>
            </a:spcAft>
            <a:buNone/>
          </a:pPr>
          <a:r>
            <a:rPr lang="en-US" sz="1800" kern="1200"/>
            <a:t>Be specific, rather than vague</a:t>
          </a:r>
        </a:p>
      </dsp:txBody>
      <dsp:txXfrm>
        <a:off x="1316511" y="3107790"/>
        <a:ext cx="5266044" cy="976592"/>
      </dsp:txXfrm>
    </dsp:sp>
    <dsp:sp modelId="{DF43DA72-BCF5-475B-9EAB-D622320F6B4B}">
      <dsp:nvSpPr>
        <dsp:cNvPr id="0" name=""/>
        <dsp:cNvSpPr/>
      </dsp:nvSpPr>
      <dsp:spPr>
        <a:xfrm>
          <a:off x="0" y="3107790"/>
          <a:ext cx="1316511" cy="976592"/>
        </a:xfrm>
        <a:prstGeom prst="rect">
          <a:avLst/>
        </a:prstGeom>
        <a:solidFill>
          <a:schemeClr val="lt1">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96466" rIns="69665" bIns="96466" numCol="1" spcCol="1270" anchor="ctr" anchorCtr="0">
          <a:noAutofit/>
        </a:bodyPr>
        <a:lstStyle/>
        <a:p>
          <a:pPr marL="0" lvl="0" indent="0" algn="ctr" defTabSz="977900">
            <a:lnSpc>
              <a:spcPct val="90000"/>
            </a:lnSpc>
            <a:spcBef>
              <a:spcPct val="0"/>
            </a:spcBef>
            <a:spcAft>
              <a:spcPct val="35000"/>
            </a:spcAft>
            <a:buNone/>
          </a:pPr>
          <a:r>
            <a:rPr lang="en-US" sz="2200" kern="1200"/>
            <a:t>Be</a:t>
          </a:r>
        </a:p>
      </dsp:txBody>
      <dsp:txXfrm>
        <a:off x="0" y="3107790"/>
        <a:ext cx="1316511" cy="976592"/>
      </dsp:txXfrm>
    </dsp:sp>
    <dsp:sp modelId="{734046D1-1F3E-40AF-BBE5-77583D93250E}">
      <dsp:nvSpPr>
        <dsp:cNvPr id="0" name=""/>
        <dsp:cNvSpPr/>
      </dsp:nvSpPr>
      <dsp:spPr>
        <a:xfrm>
          <a:off x="1316511" y="4142979"/>
          <a:ext cx="5266044" cy="976592"/>
        </a:xfrm>
        <a:prstGeom prst="rect">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248055" rIns="102176" bIns="248055" numCol="1" spcCol="1270" anchor="ctr" anchorCtr="0">
          <a:noAutofit/>
        </a:bodyPr>
        <a:lstStyle/>
        <a:p>
          <a:pPr marL="0" lvl="0" indent="0" algn="l" defTabSz="800100">
            <a:lnSpc>
              <a:spcPct val="90000"/>
            </a:lnSpc>
            <a:spcBef>
              <a:spcPct val="0"/>
            </a:spcBef>
            <a:spcAft>
              <a:spcPct val="35000"/>
            </a:spcAft>
            <a:buNone/>
          </a:pPr>
          <a:r>
            <a:rPr lang="en-US" sz="1800" kern="1200"/>
            <a:t>Offer alternative ideas for areas of comment</a:t>
          </a:r>
        </a:p>
      </dsp:txBody>
      <dsp:txXfrm>
        <a:off x="1316511" y="4142979"/>
        <a:ext cx="5266044" cy="976592"/>
      </dsp:txXfrm>
    </dsp:sp>
    <dsp:sp modelId="{62D5EF9D-7E66-48A8-A51E-A1435DB82332}">
      <dsp:nvSpPr>
        <dsp:cNvPr id="0" name=""/>
        <dsp:cNvSpPr/>
      </dsp:nvSpPr>
      <dsp:spPr>
        <a:xfrm>
          <a:off x="0" y="4142979"/>
          <a:ext cx="1316511" cy="976592"/>
        </a:xfrm>
        <a:prstGeom prst="rect">
          <a:avLst/>
        </a:prstGeom>
        <a:solidFill>
          <a:schemeClr val="lt1">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96466" rIns="69665" bIns="96466" numCol="1" spcCol="1270" anchor="ctr" anchorCtr="0">
          <a:noAutofit/>
        </a:bodyPr>
        <a:lstStyle/>
        <a:p>
          <a:pPr marL="0" lvl="0" indent="0" algn="ctr" defTabSz="977900">
            <a:lnSpc>
              <a:spcPct val="90000"/>
            </a:lnSpc>
            <a:spcBef>
              <a:spcPct val="0"/>
            </a:spcBef>
            <a:spcAft>
              <a:spcPct val="35000"/>
            </a:spcAft>
            <a:buNone/>
          </a:pPr>
          <a:r>
            <a:rPr lang="en-US" sz="2200" kern="1200"/>
            <a:t>Offer</a:t>
          </a:r>
        </a:p>
      </dsp:txBody>
      <dsp:txXfrm>
        <a:off x="0" y="4142979"/>
        <a:ext cx="1316511" cy="976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9383C-8AB1-4946-A594-35B93FED3B9B}">
      <dsp:nvSpPr>
        <dsp:cNvPr id="0" name=""/>
        <dsp:cNvSpPr/>
      </dsp:nvSpPr>
      <dsp:spPr>
        <a:xfrm>
          <a:off x="0" y="437"/>
          <a:ext cx="6582555" cy="60246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82B03-90F1-40A1-98B6-F62ACE2C6D51}">
      <dsp:nvSpPr>
        <dsp:cNvPr id="0" name=""/>
        <dsp:cNvSpPr/>
      </dsp:nvSpPr>
      <dsp:spPr>
        <a:xfrm>
          <a:off x="182244" y="135991"/>
          <a:ext cx="331353" cy="331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0C21AB-7EBB-47A5-A15B-3996071E707F}">
      <dsp:nvSpPr>
        <dsp:cNvPr id="0" name=""/>
        <dsp:cNvSpPr/>
      </dsp:nvSpPr>
      <dsp:spPr>
        <a:xfrm>
          <a:off x="695843" y="437"/>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Be open and receptive, rather than defensive.</a:t>
          </a:r>
          <a:endParaRPr lang="en-US" sz="1600" kern="1200"/>
        </a:p>
      </dsp:txBody>
      <dsp:txXfrm>
        <a:off x="695843" y="437"/>
        <a:ext cx="5886711" cy="602461"/>
      </dsp:txXfrm>
    </dsp:sp>
    <dsp:sp modelId="{188F606C-20D2-471F-AE4D-F3DE38EFFBB7}">
      <dsp:nvSpPr>
        <dsp:cNvPr id="0" name=""/>
        <dsp:cNvSpPr/>
      </dsp:nvSpPr>
      <dsp:spPr>
        <a:xfrm>
          <a:off x="0" y="753514"/>
          <a:ext cx="6582555" cy="60246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056440-0F82-4E15-98D8-2546157CB3D1}">
      <dsp:nvSpPr>
        <dsp:cNvPr id="0" name=""/>
        <dsp:cNvSpPr/>
      </dsp:nvSpPr>
      <dsp:spPr>
        <a:xfrm>
          <a:off x="182244" y="889068"/>
          <a:ext cx="331353" cy="331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E5EDCB-5FFF-4825-A242-1A6E3E91A0CE}">
      <dsp:nvSpPr>
        <dsp:cNvPr id="0" name=""/>
        <dsp:cNvSpPr/>
      </dsp:nvSpPr>
      <dsp:spPr>
        <a:xfrm>
          <a:off x="695843" y="753514"/>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Ask for specific feedback you need at a given time.</a:t>
          </a:r>
          <a:endParaRPr lang="en-US" sz="1600" kern="1200"/>
        </a:p>
      </dsp:txBody>
      <dsp:txXfrm>
        <a:off x="695843" y="753514"/>
        <a:ext cx="5886711" cy="602461"/>
      </dsp:txXfrm>
    </dsp:sp>
    <dsp:sp modelId="{DD7CA8D8-94DA-404F-A5E7-955CE85855D4}">
      <dsp:nvSpPr>
        <dsp:cNvPr id="0" name=""/>
        <dsp:cNvSpPr/>
      </dsp:nvSpPr>
      <dsp:spPr>
        <a:xfrm>
          <a:off x="0" y="1506591"/>
          <a:ext cx="6582555" cy="60246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5772A-1093-458A-BEDC-1D810E85E0AB}">
      <dsp:nvSpPr>
        <dsp:cNvPr id="0" name=""/>
        <dsp:cNvSpPr/>
      </dsp:nvSpPr>
      <dsp:spPr>
        <a:xfrm>
          <a:off x="182244" y="1642145"/>
          <a:ext cx="331353" cy="331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F6C0AC-BCF4-443D-8E7F-70CB608C576D}">
      <dsp:nvSpPr>
        <dsp:cNvPr id="0" name=""/>
        <dsp:cNvSpPr/>
      </dsp:nvSpPr>
      <dsp:spPr>
        <a:xfrm>
          <a:off x="695843" y="1506591"/>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Be sure that you understand what is being said and what this means</a:t>
          </a:r>
          <a:endParaRPr lang="en-US" sz="1600" kern="1200"/>
        </a:p>
      </dsp:txBody>
      <dsp:txXfrm>
        <a:off x="695843" y="1506591"/>
        <a:ext cx="5886711" cy="602461"/>
      </dsp:txXfrm>
    </dsp:sp>
    <dsp:sp modelId="{1939F25B-EEC5-4E8E-85F5-BF93BEA1B7BD}">
      <dsp:nvSpPr>
        <dsp:cNvPr id="0" name=""/>
        <dsp:cNvSpPr/>
      </dsp:nvSpPr>
      <dsp:spPr>
        <a:xfrm>
          <a:off x="0" y="2259668"/>
          <a:ext cx="6582555" cy="60246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796FF-C213-4542-8594-29F4A0964BDA}">
      <dsp:nvSpPr>
        <dsp:cNvPr id="0" name=""/>
        <dsp:cNvSpPr/>
      </dsp:nvSpPr>
      <dsp:spPr>
        <a:xfrm>
          <a:off x="182244" y="2395222"/>
          <a:ext cx="331353" cy="3313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1A2F7A-85F8-4295-8FF0-E6BC11A4918F}">
      <dsp:nvSpPr>
        <dsp:cNvPr id="0" name=""/>
        <dsp:cNvSpPr/>
      </dsp:nvSpPr>
      <dsp:spPr>
        <a:xfrm>
          <a:off x="695843" y="2259668"/>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Use counselling skills such as paraphrasing and summarising to check your understanding of feedback comments </a:t>
          </a:r>
          <a:endParaRPr lang="en-US" sz="1600" kern="1200"/>
        </a:p>
      </dsp:txBody>
      <dsp:txXfrm>
        <a:off x="695843" y="2259668"/>
        <a:ext cx="5886711" cy="602461"/>
      </dsp:txXfrm>
    </dsp:sp>
    <dsp:sp modelId="{E8C26C6E-1760-4EBE-94C8-D4E95F6ACF0B}">
      <dsp:nvSpPr>
        <dsp:cNvPr id="0" name=""/>
        <dsp:cNvSpPr/>
      </dsp:nvSpPr>
      <dsp:spPr>
        <a:xfrm>
          <a:off x="0" y="3012745"/>
          <a:ext cx="6582555" cy="60246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A4D35-1803-4923-A8EB-83CAEAB627A1}">
      <dsp:nvSpPr>
        <dsp:cNvPr id="0" name=""/>
        <dsp:cNvSpPr/>
      </dsp:nvSpPr>
      <dsp:spPr>
        <a:xfrm>
          <a:off x="182244" y="3148298"/>
          <a:ext cx="331353" cy="3313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8FD0D3-D399-47F0-A80D-C49182FE5723}">
      <dsp:nvSpPr>
        <dsp:cNvPr id="0" name=""/>
        <dsp:cNvSpPr/>
      </dsp:nvSpPr>
      <dsp:spPr>
        <a:xfrm>
          <a:off x="695843" y="3012745"/>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Remember that you have the choice whether to take feedback on board. </a:t>
          </a:r>
          <a:endParaRPr lang="en-US" sz="1600" kern="1200"/>
        </a:p>
      </dsp:txBody>
      <dsp:txXfrm>
        <a:off x="695843" y="3012745"/>
        <a:ext cx="5886711" cy="602461"/>
      </dsp:txXfrm>
    </dsp:sp>
    <dsp:sp modelId="{2ECA8003-50C3-4AD6-9C0C-AEADBBA58608}">
      <dsp:nvSpPr>
        <dsp:cNvPr id="0" name=""/>
        <dsp:cNvSpPr/>
      </dsp:nvSpPr>
      <dsp:spPr>
        <a:xfrm>
          <a:off x="0" y="3765821"/>
          <a:ext cx="6582555" cy="60246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FF033-6681-48A6-8ECE-0262BB683766}">
      <dsp:nvSpPr>
        <dsp:cNvPr id="0" name=""/>
        <dsp:cNvSpPr/>
      </dsp:nvSpPr>
      <dsp:spPr>
        <a:xfrm>
          <a:off x="182244" y="3901375"/>
          <a:ext cx="331353" cy="3313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C1E86D-183E-4111-8CFA-B878BDDC1A69}">
      <dsp:nvSpPr>
        <dsp:cNvPr id="0" name=""/>
        <dsp:cNvSpPr/>
      </dsp:nvSpPr>
      <dsp:spPr>
        <a:xfrm>
          <a:off x="695843" y="3765821"/>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Remember also that you can check out whether others share the same view as the person giving the feedback. </a:t>
          </a:r>
          <a:endParaRPr lang="en-US" sz="1600" kern="1200"/>
        </a:p>
      </dsp:txBody>
      <dsp:txXfrm>
        <a:off x="695843" y="3765821"/>
        <a:ext cx="5886711" cy="602461"/>
      </dsp:txXfrm>
    </dsp:sp>
    <dsp:sp modelId="{6A208095-C9F6-4B75-B760-E5162BBD0586}">
      <dsp:nvSpPr>
        <dsp:cNvPr id="0" name=""/>
        <dsp:cNvSpPr/>
      </dsp:nvSpPr>
      <dsp:spPr>
        <a:xfrm>
          <a:off x="0" y="4518898"/>
          <a:ext cx="6582555" cy="60246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218F48-2D5E-43BE-9D38-3693C28CE6E3}">
      <dsp:nvSpPr>
        <dsp:cNvPr id="0" name=""/>
        <dsp:cNvSpPr/>
      </dsp:nvSpPr>
      <dsp:spPr>
        <a:xfrm>
          <a:off x="182244" y="4654452"/>
          <a:ext cx="331353" cy="33135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D3E110-D5DD-480A-ABA4-70DEB008871D}">
      <dsp:nvSpPr>
        <dsp:cNvPr id="0" name=""/>
        <dsp:cNvSpPr/>
      </dsp:nvSpPr>
      <dsp:spPr>
        <a:xfrm>
          <a:off x="695843" y="4518898"/>
          <a:ext cx="5886711" cy="602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61" tIns="63761" rIns="63761" bIns="63761" numCol="1" spcCol="1270" anchor="ctr" anchorCtr="0">
          <a:noAutofit/>
        </a:bodyPr>
        <a:lstStyle/>
        <a:p>
          <a:pPr marL="0" lvl="0" indent="0" algn="l" defTabSz="711200">
            <a:lnSpc>
              <a:spcPct val="90000"/>
            </a:lnSpc>
            <a:spcBef>
              <a:spcPct val="0"/>
            </a:spcBef>
            <a:spcAft>
              <a:spcPct val="35000"/>
            </a:spcAft>
            <a:buNone/>
          </a:pPr>
          <a:r>
            <a:rPr lang="en-GB" sz="1600" kern="1200"/>
            <a:t>Say thank you!</a:t>
          </a:r>
          <a:endParaRPr lang="en-US" sz="1600" kern="1200"/>
        </a:p>
      </dsp:txBody>
      <dsp:txXfrm>
        <a:off x="695843" y="4518898"/>
        <a:ext cx="5886711" cy="60246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29F553-A2C5-4CE5-BC5A-36FBC6692334}" type="datetimeFigureOut">
              <a:rPr lang="en-GB" smtClean="0"/>
              <a:t>12/01/2021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A390A-A481-41C4-85DD-C3A58BEC1B95}" type="slidenum">
              <a:rPr lang="en-GB" smtClean="0"/>
              <a:t>‹#›</a:t>
            </a:fld>
            <a:endParaRPr lang="en-GB"/>
          </a:p>
        </p:txBody>
      </p:sp>
    </p:spTree>
    <p:extLst>
      <p:ext uri="{BB962C8B-B14F-4D97-AF65-F5344CB8AC3E}">
        <p14:creationId xmlns:p14="http://schemas.microsoft.com/office/powerpoint/2010/main" val="3938071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68A390A-A481-41C4-85DD-C3A58BEC1B95}" type="slidenum">
              <a:rPr lang="en-GB" smtClean="0"/>
              <a:t>1</a:t>
            </a:fld>
            <a:endParaRPr lang="en-GB"/>
          </a:p>
        </p:txBody>
      </p:sp>
    </p:spTree>
    <p:extLst>
      <p:ext uri="{BB962C8B-B14F-4D97-AF65-F5344CB8AC3E}">
        <p14:creationId xmlns:p14="http://schemas.microsoft.com/office/powerpoint/2010/main" val="104882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06506" y="4442386"/>
            <a:ext cx="5486400" cy="3600450"/>
          </a:xfrm>
        </p:spPr>
        <p:txBody>
          <a:bodyPr/>
          <a:lstStyle/>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2</a:t>
            </a:fld>
            <a:endParaRPr lang="en-GB"/>
          </a:p>
        </p:txBody>
      </p:sp>
    </p:spTree>
    <p:extLst>
      <p:ext uri="{BB962C8B-B14F-4D97-AF65-F5344CB8AC3E}">
        <p14:creationId xmlns:p14="http://schemas.microsoft.com/office/powerpoint/2010/main" val="147952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3</a:t>
            </a:fld>
            <a:endParaRPr lang="en-GB"/>
          </a:p>
        </p:txBody>
      </p:sp>
    </p:spTree>
    <p:extLst>
      <p:ext uri="{BB962C8B-B14F-4D97-AF65-F5344CB8AC3E}">
        <p14:creationId xmlns:p14="http://schemas.microsoft.com/office/powerpoint/2010/main" val="1866813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8A390A-A481-41C4-85DD-C3A58BEC1B95}" type="slidenum">
              <a:rPr lang="en-GB" smtClean="0"/>
              <a:t>4</a:t>
            </a:fld>
            <a:endParaRPr lang="en-GB"/>
          </a:p>
        </p:txBody>
      </p:sp>
    </p:spTree>
    <p:extLst>
      <p:ext uri="{BB962C8B-B14F-4D97-AF65-F5344CB8AC3E}">
        <p14:creationId xmlns:p14="http://schemas.microsoft.com/office/powerpoint/2010/main" val="396142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5</a:t>
            </a:fld>
            <a:endParaRPr lang="en-GB"/>
          </a:p>
        </p:txBody>
      </p:sp>
    </p:spTree>
    <p:extLst>
      <p:ext uri="{BB962C8B-B14F-4D97-AF65-F5344CB8AC3E}">
        <p14:creationId xmlns:p14="http://schemas.microsoft.com/office/powerpoint/2010/main" val="103125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solidFill>
              </a:rPr>
              <a:t> </a:t>
            </a:r>
            <a:endParaRPr lang="en-GB" dirty="0"/>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6</a:t>
            </a:fld>
            <a:endParaRPr lang="en-GB"/>
          </a:p>
        </p:txBody>
      </p:sp>
    </p:spTree>
    <p:extLst>
      <p:ext uri="{BB962C8B-B14F-4D97-AF65-F5344CB8AC3E}">
        <p14:creationId xmlns:p14="http://schemas.microsoft.com/office/powerpoint/2010/main" val="3040526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7</a:t>
            </a:fld>
            <a:endParaRPr lang="en-GB"/>
          </a:p>
        </p:txBody>
      </p:sp>
    </p:spTree>
    <p:extLst>
      <p:ext uri="{BB962C8B-B14F-4D97-AF65-F5344CB8AC3E}">
        <p14:creationId xmlns:p14="http://schemas.microsoft.com/office/powerpoint/2010/main" val="3191978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8A390A-A481-41C4-85DD-C3A58BEC1B95}" type="slidenum">
              <a:rPr lang="en-GB" smtClean="0"/>
              <a:t>8</a:t>
            </a:fld>
            <a:endParaRPr lang="en-GB"/>
          </a:p>
        </p:txBody>
      </p:sp>
    </p:spTree>
    <p:extLst>
      <p:ext uri="{BB962C8B-B14F-4D97-AF65-F5344CB8AC3E}">
        <p14:creationId xmlns:p14="http://schemas.microsoft.com/office/powerpoint/2010/main" val="3989857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FFFF"/>
                </a:solidFill>
              </a:rPr>
              <a:t> </a:t>
            </a:r>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9</a:t>
            </a:fld>
            <a:endParaRPr lang="en-GB"/>
          </a:p>
        </p:txBody>
      </p:sp>
    </p:spTree>
    <p:extLst>
      <p:ext uri="{BB962C8B-B14F-4D97-AF65-F5344CB8AC3E}">
        <p14:creationId xmlns:p14="http://schemas.microsoft.com/office/powerpoint/2010/main" val="73414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10</a:t>
            </a:fld>
            <a:endParaRPr lang="en-GB"/>
          </a:p>
        </p:txBody>
      </p:sp>
    </p:spTree>
    <p:extLst>
      <p:ext uri="{BB962C8B-B14F-4D97-AF65-F5344CB8AC3E}">
        <p14:creationId xmlns:p14="http://schemas.microsoft.com/office/powerpoint/2010/main" val="3451598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11</a:t>
            </a:fld>
            <a:endParaRPr lang="en-GB"/>
          </a:p>
        </p:txBody>
      </p:sp>
    </p:spTree>
    <p:extLst>
      <p:ext uri="{BB962C8B-B14F-4D97-AF65-F5344CB8AC3E}">
        <p14:creationId xmlns:p14="http://schemas.microsoft.com/office/powerpoint/2010/main" val="3302576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 </a:t>
            </a:r>
          </a:p>
          <a:p>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12</a:t>
            </a:fld>
            <a:endParaRPr lang="en-GB"/>
          </a:p>
        </p:txBody>
      </p:sp>
    </p:spTree>
    <p:extLst>
      <p:ext uri="{BB962C8B-B14F-4D97-AF65-F5344CB8AC3E}">
        <p14:creationId xmlns:p14="http://schemas.microsoft.com/office/powerpoint/2010/main" val="998028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13</a:t>
            </a:fld>
            <a:endParaRPr lang="en-GB"/>
          </a:p>
        </p:txBody>
      </p:sp>
    </p:spTree>
    <p:extLst>
      <p:ext uri="{BB962C8B-B14F-4D97-AF65-F5344CB8AC3E}">
        <p14:creationId xmlns:p14="http://schemas.microsoft.com/office/powerpoint/2010/main" val="2080850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8A390A-A481-41C4-85DD-C3A58BEC1B95}" type="slidenum">
              <a:rPr lang="en-GB" smtClean="0"/>
              <a:t>14</a:t>
            </a:fld>
            <a:endParaRPr lang="en-GB"/>
          </a:p>
        </p:txBody>
      </p:sp>
    </p:spTree>
    <p:extLst>
      <p:ext uri="{BB962C8B-B14F-4D97-AF65-F5344CB8AC3E}">
        <p14:creationId xmlns:p14="http://schemas.microsoft.com/office/powerpoint/2010/main" val="3510256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 </a:t>
            </a:r>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15</a:t>
            </a:fld>
            <a:endParaRPr lang="en-GB"/>
          </a:p>
        </p:txBody>
      </p:sp>
    </p:spTree>
    <p:extLst>
      <p:ext uri="{BB962C8B-B14F-4D97-AF65-F5344CB8AC3E}">
        <p14:creationId xmlns:p14="http://schemas.microsoft.com/office/powerpoint/2010/main" val="13195495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8A390A-A481-41C4-85DD-C3A58BEC1B95}" type="slidenum">
              <a:rPr lang="en-GB" smtClean="0"/>
              <a:t>16</a:t>
            </a:fld>
            <a:endParaRPr lang="en-GB"/>
          </a:p>
        </p:txBody>
      </p:sp>
    </p:spTree>
    <p:extLst>
      <p:ext uri="{BB962C8B-B14F-4D97-AF65-F5344CB8AC3E}">
        <p14:creationId xmlns:p14="http://schemas.microsoft.com/office/powerpoint/2010/main" val="14828933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1"/>
                </a:solidFill>
              </a:rPr>
              <a:t> </a:t>
            </a:r>
            <a:endParaRPr lang="en-GB" dirty="0"/>
          </a:p>
        </p:txBody>
      </p:sp>
      <p:sp>
        <p:nvSpPr>
          <p:cNvPr id="4" name="Slide Number Placeholder 3"/>
          <p:cNvSpPr>
            <a:spLocks noGrp="1"/>
          </p:cNvSpPr>
          <p:nvPr>
            <p:ph type="sldNum" sz="quarter" idx="5"/>
          </p:nvPr>
        </p:nvSpPr>
        <p:spPr/>
        <p:txBody>
          <a:bodyPr/>
          <a:lstStyle/>
          <a:p>
            <a:fld id="{F68A390A-A481-41C4-85DD-C3A58BEC1B95}" type="slidenum">
              <a:rPr lang="en-GB" smtClean="0"/>
              <a:t>17</a:t>
            </a:fld>
            <a:endParaRPr lang="en-GB"/>
          </a:p>
        </p:txBody>
      </p:sp>
    </p:spTree>
    <p:extLst>
      <p:ext uri="{BB962C8B-B14F-4D97-AF65-F5344CB8AC3E}">
        <p14:creationId xmlns:p14="http://schemas.microsoft.com/office/powerpoint/2010/main" val="1700028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8A390A-A481-41C4-85DD-C3A58BEC1B95}" type="slidenum">
              <a:rPr lang="en-GB" smtClean="0"/>
              <a:t>18</a:t>
            </a:fld>
            <a:endParaRPr lang="en-GB"/>
          </a:p>
        </p:txBody>
      </p:sp>
    </p:spTree>
    <p:extLst>
      <p:ext uri="{BB962C8B-B14F-4D97-AF65-F5344CB8AC3E}">
        <p14:creationId xmlns:p14="http://schemas.microsoft.com/office/powerpoint/2010/main" val="377553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54764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1584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07117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2111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1546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7319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604878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434706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27865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2330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95589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882523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60470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46298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116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6" Type="http://schemas.openxmlformats.org/officeDocument/2006/relationships/theme" Target="../theme/theme2.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056368887"/>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7.png"/><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6.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jpe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6.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7.png"/><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33.jpe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2.jpeg"/><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7.png"/><Relationship Id="rId5" Type="http://schemas.openxmlformats.org/officeDocument/2006/relationships/image" Target="../media/image34.jp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7.png"/><Relationship Id="rId5" Type="http://schemas.openxmlformats.org/officeDocument/2006/relationships/image" Target="../media/image35.jp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7.png"/><Relationship Id="rId5" Type="http://schemas.openxmlformats.org/officeDocument/2006/relationships/image" Target="../media/image36.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7.png"/><Relationship Id="rId5" Type="http://schemas.openxmlformats.org/officeDocument/2006/relationships/image" Target="../media/image37.jpe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fontScale="90000"/>
          </a:bodyPr>
          <a:lstStyle/>
          <a:p>
            <a:r>
              <a:rPr lang="en-US" sz="4400" dirty="0">
                <a:solidFill>
                  <a:schemeClr val="tx1"/>
                </a:solidFill>
              </a:rPr>
              <a:t>The role of feedback in counselling and reflexivity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Reflexive Helping skills</a:t>
            </a:r>
          </a:p>
          <a:p>
            <a:pPr>
              <a:lnSpc>
                <a:spcPct val="100000"/>
              </a:lnSpc>
            </a:pPr>
            <a:r>
              <a:rPr lang="en-US" sz="1600" dirty="0"/>
              <a:t>Dr Beverly Cole</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a:extLst>
              <a:ext uri="{FF2B5EF4-FFF2-40B4-BE49-F238E27FC236}">
                <a16:creationId xmlns:a16="http://schemas.microsoft.com/office/drawing/2014/main" id="{EF069B9E-E536-4E3E-BB92-FAE80AF2003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5596"/>
    </mc:Choice>
    <mc:Fallback xmlns="">
      <p:transition spd="slow" advTm="25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C1D7E-C105-4FDA-BA96-6D5CCEC2572D}"/>
              </a:ext>
            </a:extLst>
          </p:cNvPr>
          <p:cNvSpPr>
            <a:spLocks noGrp="1"/>
          </p:cNvSpPr>
          <p:nvPr>
            <p:ph type="title"/>
          </p:nvPr>
        </p:nvSpPr>
        <p:spPr/>
        <p:txBody>
          <a:bodyPr/>
          <a:lstStyle/>
          <a:p>
            <a:r>
              <a:rPr lang="en-GB" dirty="0"/>
              <a:t>Feedback and Personal Development …</a:t>
            </a:r>
          </a:p>
        </p:txBody>
      </p:sp>
      <p:pic>
        <p:nvPicPr>
          <p:cNvPr id="2050" name="Picture 2" descr="Image result for Feedback and Personal Development">
            <a:extLst>
              <a:ext uri="{FF2B5EF4-FFF2-40B4-BE49-F238E27FC236}">
                <a16:creationId xmlns:a16="http://schemas.microsoft.com/office/drawing/2014/main" id="{F887036C-803F-43EE-87E5-4E677276DE1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213946" y="2175641"/>
            <a:ext cx="10058400" cy="3547242"/>
          </a:xfrm>
          <a:prstGeom prst="rect">
            <a:avLst/>
          </a:prstGeom>
          <a:noFill/>
          <a:extLst>
            <a:ext uri="{909E8E84-426E-40DD-AFC4-6F175D3DCCD1}">
              <a14:hiddenFill xmlns:a14="http://schemas.microsoft.com/office/drawing/2010/main">
                <a:solidFill>
                  <a:srgbClr val="FFFFFF"/>
                </a:solidFill>
              </a14:hiddenFill>
            </a:ext>
          </a:extLst>
        </p:spPr>
      </p:pic>
      <p:pic>
        <p:nvPicPr>
          <p:cNvPr id="2090" name="Audio 2089">
            <a:hlinkClick r:id="" action="ppaction://media"/>
            <a:extLst>
              <a:ext uri="{FF2B5EF4-FFF2-40B4-BE49-F238E27FC236}">
                <a16:creationId xmlns:a16="http://schemas.microsoft.com/office/drawing/2014/main" id="{B0750A36-B46F-48C1-83B5-F54A5F3F37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6255963"/>
      </p:ext>
    </p:extLst>
  </p:cSld>
  <p:clrMapOvr>
    <a:masterClrMapping/>
  </p:clrMapOvr>
  <mc:AlternateContent xmlns:mc="http://schemas.openxmlformats.org/markup-compatibility/2006" xmlns:p14="http://schemas.microsoft.com/office/powerpoint/2010/main">
    <mc:Choice Requires="p14">
      <p:transition spd="slow" p14:dur="2000" advTm="69215"/>
    </mc:Choice>
    <mc:Fallback xmlns="">
      <p:transition spd="slow" advTm="69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9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9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1C485-D3B1-4EF5-9AA1-197737B5C94A}"/>
              </a:ext>
            </a:extLst>
          </p:cNvPr>
          <p:cNvSpPr>
            <a:spLocks noGrp="1"/>
          </p:cNvSpPr>
          <p:nvPr>
            <p:ph type="title"/>
          </p:nvPr>
        </p:nvSpPr>
        <p:spPr/>
        <p:txBody>
          <a:bodyPr/>
          <a:lstStyle/>
          <a:p>
            <a:r>
              <a:rPr lang="en-GB" dirty="0"/>
              <a:t>Feedback and Personal Development …</a:t>
            </a:r>
          </a:p>
        </p:txBody>
      </p:sp>
      <p:pic>
        <p:nvPicPr>
          <p:cNvPr id="16" name="Audio 15">
            <a:hlinkClick r:id="" action="ppaction://media"/>
            <a:extLst>
              <a:ext uri="{FF2B5EF4-FFF2-40B4-BE49-F238E27FC236}">
                <a16:creationId xmlns:a16="http://schemas.microsoft.com/office/drawing/2014/main" id="{1C3983DF-B596-4237-AA2E-D1FD727C37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1026" name="Picture 2" descr="Image result for Feedback and Personal Development">
            <a:extLst>
              <a:ext uri="{FF2B5EF4-FFF2-40B4-BE49-F238E27FC236}">
                <a16:creationId xmlns:a16="http://schemas.microsoft.com/office/drawing/2014/main" id="{6CEF758C-186C-4E3C-8B76-4F25E0719D90}"/>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1196502" y="2480554"/>
            <a:ext cx="9959178" cy="3180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850813"/>
      </p:ext>
    </p:extLst>
  </p:cSld>
  <p:clrMapOvr>
    <a:masterClrMapping/>
  </p:clrMapOvr>
  <mc:AlternateContent xmlns:mc="http://schemas.openxmlformats.org/markup-compatibility/2006" xmlns:p14="http://schemas.microsoft.com/office/powerpoint/2010/main">
    <mc:Choice Requires="p14">
      <p:transition spd="slow" p14:dur="2000" advTm="63632"/>
    </mc:Choice>
    <mc:Fallback xmlns="">
      <p:transition spd="slow" advTm="6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A873134-B4C9-49AE-9D26-774A70CBED5E}"/>
              </a:ext>
            </a:extLst>
          </p:cNvPr>
          <p:cNvSpPr>
            <a:spLocks noGrp="1"/>
          </p:cNvSpPr>
          <p:nvPr>
            <p:ph type="title"/>
          </p:nvPr>
        </p:nvSpPr>
        <p:spPr>
          <a:xfrm>
            <a:off x="5116783" y="516835"/>
            <a:ext cx="5977937" cy="1666501"/>
          </a:xfrm>
        </p:spPr>
        <p:txBody>
          <a:bodyPr>
            <a:normAutofit/>
          </a:bodyPr>
          <a:lstStyle/>
          <a:p>
            <a:r>
              <a:rPr lang="en-GB" sz="3700" dirty="0">
                <a:solidFill>
                  <a:srgbClr val="FFFFFF"/>
                </a:solidFill>
              </a:rPr>
              <a:t>Link between feedback and personal development …</a:t>
            </a:r>
          </a:p>
        </p:txBody>
      </p:sp>
      <p:pic>
        <p:nvPicPr>
          <p:cNvPr id="5" name="Picture 4">
            <a:extLst>
              <a:ext uri="{FF2B5EF4-FFF2-40B4-BE49-F238E27FC236}">
                <a16:creationId xmlns:a16="http://schemas.microsoft.com/office/drawing/2014/main" id="{97D35139-17AE-4F30-8E6E-71F2176D0BCF}"/>
              </a:ext>
            </a:extLst>
          </p:cNvPr>
          <p:cNvPicPr>
            <a:picLocks noChangeAspect="1"/>
          </p:cNvPicPr>
          <p:nvPr/>
        </p:nvPicPr>
        <p:blipFill rotWithShape="1">
          <a:blip r:embed="rId5"/>
          <a:srcRect l="28378" r="2721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0A28D5-34BA-46D8-A085-2D43FD894D44}"/>
              </a:ext>
            </a:extLst>
          </p:cNvPr>
          <p:cNvSpPr>
            <a:spLocks noGrp="1"/>
          </p:cNvSpPr>
          <p:nvPr>
            <p:ph idx="1"/>
          </p:nvPr>
        </p:nvSpPr>
        <p:spPr>
          <a:xfrm>
            <a:off x="5116784" y="2546224"/>
            <a:ext cx="5977938" cy="3582197"/>
          </a:xfrm>
        </p:spPr>
        <p:txBody>
          <a:bodyPr>
            <a:noAutofit/>
          </a:bodyPr>
          <a:lstStyle/>
          <a:p>
            <a:r>
              <a:rPr lang="en-GB" sz="3600" b="1" dirty="0">
                <a:solidFill>
                  <a:srgbClr val="FFFFFF"/>
                </a:solidFill>
              </a:rPr>
              <a:t>Activity One:  </a:t>
            </a:r>
            <a:r>
              <a:rPr lang="en-GB" sz="3600" dirty="0">
                <a:solidFill>
                  <a:srgbClr val="FFFFFF"/>
                </a:solidFill>
              </a:rPr>
              <a:t>Consider how feedback you have received in the past, either good, or bad, has impacted upon your personal development.  [5 Minutes]</a:t>
            </a:r>
          </a:p>
        </p:txBody>
      </p:sp>
      <p:pic>
        <p:nvPicPr>
          <p:cNvPr id="14" name="Audio 13">
            <a:hlinkClick r:id="" action="ppaction://media"/>
            <a:extLst>
              <a:ext uri="{FF2B5EF4-FFF2-40B4-BE49-F238E27FC236}">
                <a16:creationId xmlns:a16="http://schemas.microsoft.com/office/drawing/2014/main" id="{EF124BB0-0F6F-44F6-A278-93CE8D07B7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099221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716"/>
    </mc:Choice>
    <mc:Fallback xmlns="">
      <p:transition spd="slow" advTm="1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45F45-6707-4A6A-8374-52777C8839AD}"/>
              </a:ext>
            </a:extLst>
          </p:cNvPr>
          <p:cNvSpPr>
            <a:spLocks noGrp="1"/>
          </p:cNvSpPr>
          <p:nvPr>
            <p:ph type="title"/>
          </p:nvPr>
        </p:nvSpPr>
        <p:spPr>
          <a:xfrm>
            <a:off x="1036320" y="286603"/>
            <a:ext cx="10058400" cy="1450757"/>
          </a:xfrm>
        </p:spPr>
        <p:txBody>
          <a:bodyPr>
            <a:normAutofit/>
          </a:bodyPr>
          <a:lstStyle/>
          <a:p>
            <a:r>
              <a:rPr lang="en-GB" dirty="0"/>
              <a:t>Feedback</a:t>
            </a:r>
            <a:endParaRPr lang="en-GB"/>
          </a:p>
        </p:txBody>
      </p:sp>
      <p:cxnSp>
        <p:nvCxnSpPr>
          <p:cNvPr id="14" name="Straight Connector 1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oard Room">
            <a:extLst>
              <a:ext uri="{FF2B5EF4-FFF2-40B4-BE49-F238E27FC236}">
                <a16:creationId xmlns:a16="http://schemas.microsoft.com/office/drawing/2014/main" id="{B3F5E148-A165-49EC-B8DA-24EB7B3D37E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D4390EDB-2AC6-4BA2-94DC-A535E9A55F51}"/>
              </a:ext>
            </a:extLst>
          </p:cNvPr>
          <p:cNvSpPr>
            <a:spLocks noGrp="1"/>
          </p:cNvSpPr>
          <p:nvPr>
            <p:ph idx="1"/>
          </p:nvPr>
        </p:nvSpPr>
        <p:spPr>
          <a:xfrm>
            <a:off x="4706459" y="1895846"/>
            <a:ext cx="6881195" cy="4504954"/>
          </a:xfrm>
        </p:spPr>
        <p:txBody>
          <a:bodyPr vert="horz" lIns="91440" tIns="45720" rIns="91440" bIns="45720" rtlCol="0">
            <a:noAutofit/>
          </a:bodyPr>
          <a:lstStyle/>
          <a:p>
            <a:pPr>
              <a:buFont typeface="Wingdings" panose="05000000000000000000" pitchFamily="2" charset="2"/>
              <a:buChar char="q"/>
            </a:pPr>
            <a:r>
              <a:rPr lang="en-GB" sz="4400" dirty="0"/>
              <a:t>Feedback is of great significance when engaging in reflective practice and undertaking a Counselling Skills programme.</a:t>
            </a:r>
          </a:p>
          <a:p>
            <a:r>
              <a:rPr lang="en-GB" sz="4800" dirty="0"/>
              <a:t> </a:t>
            </a:r>
          </a:p>
          <a:p>
            <a:endParaRPr lang="en-GB" sz="4800" dirty="0"/>
          </a:p>
        </p:txBody>
      </p:sp>
      <p:sp>
        <p:nvSpPr>
          <p:cNvPr id="16" name="Rectangle 15">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Audio 16">
            <a:hlinkClick r:id="" action="ppaction://media"/>
            <a:extLst>
              <a:ext uri="{FF2B5EF4-FFF2-40B4-BE49-F238E27FC236}">
                <a16:creationId xmlns:a16="http://schemas.microsoft.com/office/drawing/2014/main" id="{ABF939B2-FF60-441C-8DC1-558DBF1572B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04317886"/>
      </p:ext>
    </p:extLst>
  </p:cSld>
  <p:clrMapOvr>
    <a:masterClrMapping/>
  </p:clrMapOvr>
  <mc:AlternateContent xmlns:mc="http://schemas.openxmlformats.org/markup-compatibility/2006" xmlns:p14="http://schemas.microsoft.com/office/powerpoint/2010/main">
    <mc:Choice Requires="p14">
      <p:transition spd="slow" p14:dur="2000" advTm="39821"/>
    </mc:Choice>
    <mc:Fallback xmlns="">
      <p:transition spd="slow" advTm="39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AE400B-4AD9-411B-830B-C01F83298344}"/>
              </a:ext>
            </a:extLst>
          </p:cNvPr>
          <p:cNvSpPr>
            <a:spLocks noGrp="1"/>
          </p:cNvSpPr>
          <p:nvPr>
            <p:ph type="title"/>
          </p:nvPr>
        </p:nvSpPr>
        <p:spPr/>
        <p:txBody>
          <a:bodyPr/>
          <a:lstStyle/>
          <a:p>
            <a:r>
              <a:rPr lang="en-GB" dirty="0"/>
              <a:t>Feedback in counsellor training:</a:t>
            </a:r>
          </a:p>
        </p:txBody>
      </p:sp>
      <p:sp>
        <p:nvSpPr>
          <p:cNvPr id="6" name="Content Placeholder 5">
            <a:extLst>
              <a:ext uri="{FF2B5EF4-FFF2-40B4-BE49-F238E27FC236}">
                <a16:creationId xmlns:a16="http://schemas.microsoft.com/office/drawing/2014/main" id="{EE2714B8-277B-487B-919C-2F79FD633D4D}"/>
              </a:ext>
            </a:extLst>
          </p:cNvPr>
          <p:cNvSpPr>
            <a:spLocks noGrp="1"/>
          </p:cNvSpPr>
          <p:nvPr>
            <p:ph sz="half" idx="1"/>
          </p:nvPr>
        </p:nvSpPr>
        <p:spPr>
          <a:xfrm>
            <a:off x="1036320" y="1994776"/>
            <a:ext cx="4639736" cy="3748193"/>
          </a:xfrm>
        </p:spPr>
        <p:txBody>
          <a:bodyPr>
            <a:noAutofit/>
          </a:bodyPr>
          <a:lstStyle/>
          <a:p>
            <a:pPr>
              <a:buFont typeface="Wingdings" panose="05000000000000000000" pitchFamily="2" charset="2"/>
              <a:buChar char="q"/>
            </a:pPr>
            <a:r>
              <a:rPr lang="en-GB" sz="3600" dirty="0">
                <a:solidFill>
                  <a:schemeClr val="tx1"/>
                </a:solidFill>
              </a:rPr>
              <a:t>So - A critical aspect of developing skills as a competent counsellor involves learning how to give and receive feedback.</a:t>
            </a:r>
          </a:p>
          <a:p>
            <a:pPr marL="0" indent="0">
              <a:buNone/>
            </a:pPr>
            <a:endParaRPr lang="en-GB" sz="3600" dirty="0"/>
          </a:p>
        </p:txBody>
      </p:sp>
      <p:pic>
        <p:nvPicPr>
          <p:cNvPr id="9" name="Content Placeholder 8">
            <a:extLst>
              <a:ext uri="{FF2B5EF4-FFF2-40B4-BE49-F238E27FC236}">
                <a16:creationId xmlns:a16="http://schemas.microsoft.com/office/drawing/2014/main" id="{BB228AFA-CBC2-4EA6-B730-BCB61B56616A}"/>
              </a:ext>
            </a:extLst>
          </p:cNvPr>
          <p:cNvPicPr>
            <a:picLocks noGrp="1" noChangeAspect="1"/>
          </p:cNvPicPr>
          <p:nvPr>
            <p:ph sz="half" idx="2"/>
          </p:nvPr>
        </p:nvPicPr>
        <p:blipFill>
          <a:blip r:embed="rId5"/>
          <a:stretch>
            <a:fillRect/>
          </a:stretch>
        </p:blipFill>
        <p:spPr>
          <a:prstGeom prst="rect">
            <a:avLst/>
          </a:prstGeom>
        </p:spPr>
      </p:pic>
      <p:pic>
        <p:nvPicPr>
          <p:cNvPr id="3" name="Audio 2">
            <a:hlinkClick r:id="" action="ppaction://media"/>
            <a:extLst>
              <a:ext uri="{FF2B5EF4-FFF2-40B4-BE49-F238E27FC236}">
                <a16:creationId xmlns:a16="http://schemas.microsoft.com/office/drawing/2014/main" id="{E75ECC6D-18D4-49B5-899B-F9AE2E05E1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14800506"/>
      </p:ext>
    </p:extLst>
  </p:cSld>
  <p:clrMapOvr>
    <a:masterClrMapping/>
  </p:clrMapOvr>
  <mc:AlternateContent xmlns:mc="http://schemas.openxmlformats.org/markup-compatibility/2006" xmlns:p14="http://schemas.microsoft.com/office/powerpoint/2010/main">
    <mc:Choice Requires="p14">
      <p:transition spd="slow" p14:dur="2000" advTm="24001"/>
    </mc:Choice>
    <mc:Fallback xmlns="">
      <p:transition spd="slow" advTm="24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D4B0-6475-4DF7-A0E7-4DEE264C87DD}"/>
              </a:ext>
            </a:extLst>
          </p:cNvPr>
          <p:cNvSpPr>
            <a:spLocks noGrp="1"/>
          </p:cNvSpPr>
          <p:nvPr>
            <p:ph type="title"/>
          </p:nvPr>
        </p:nvSpPr>
        <p:spPr/>
        <p:txBody>
          <a:bodyPr/>
          <a:lstStyle/>
          <a:p>
            <a:r>
              <a:rPr lang="en-GB" dirty="0"/>
              <a:t>Some general guidelines for giving skilled feedback:</a:t>
            </a:r>
          </a:p>
        </p:txBody>
      </p:sp>
      <p:sp>
        <p:nvSpPr>
          <p:cNvPr id="5" name="Content Placeholder 4">
            <a:extLst>
              <a:ext uri="{FF2B5EF4-FFF2-40B4-BE49-F238E27FC236}">
                <a16:creationId xmlns:a16="http://schemas.microsoft.com/office/drawing/2014/main" id="{B6F03939-E53B-4D22-83BA-DE50B8C7DE02}"/>
              </a:ext>
            </a:extLst>
          </p:cNvPr>
          <p:cNvSpPr>
            <a:spLocks noGrp="1"/>
          </p:cNvSpPr>
          <p:nvPr>
            <p:ph idx="1"/>
          </p:nvPr>
        </p:nvSpPr>
        <p:spPr>
          <a:xfrm>
            <a:off x="-1" y="2108201"/>
            <a:ext cx="12064181" cy="4263102"/>
          </a:xfrm>
        </p:spPr>
        <p:txBody>
          <a:bodyPr>
            <a:noAutofit/>
          </a:bodyPr>
          <a:lstStyle/>
          <a:p>
            <a:pPr>
              <a:buFont typeface="Wingdings" panose="05000000000000000000" pitchFamily="2" charset="2"/>
              <a:buChar char="q"/>
            </a:pPr>
            <a:endParaRPr lang="en-GB" sz="4000" dirty="0"/>
          </a:p>
          <a:p>
            <a:pPr>
              <a:buFont typeface="Wingdings" panose="05000000000000000000" pitchFamily="2" charset="2"/>
              <a:buChar char="q"/>
            </a:pPr>
            <a:r>
              <a:rPr lang="en-GB" sz="4000" dirty="0"/>
              <a:t>Don’t be afraid to own your comments – be ready and willing to explain how you have come to this point of view</a:t>
            </a:r>
          </a:p>
          <a:p>
            <a:pPr>
              <a:buFont typeface="Wingdings" panose="05000000000000000000" pitchFamily="2" charset="2"/>
              <a:buChar char="q"/>
            </a:pPr>
            <a:r>
              <a:rPr lang="en-GB" sz="4000" dirty="0"/>
              <a:t>Use the ‘SMART’ framework …</a:t>
            </a:r>
          </a:p>
        </p:txBody>
      </p:sp>
      <p:pic>
        <p:nvPicPr>
          <p:cNvPr id="9" name="Audio 8">
            <a:hlinkClick r:id="" action="ppaction://media"/>
            <a:extLst>
              <a:ext uri="{FF2B5EF4-FFF2-40B4-BE49-F238E27FC236}">
                <a16:creationId xmlns:a16="http://schemas.microsoft.com/office/drawing/2014/main" id="{E9FB93B0-A22A-4445-BC70-226F41DECC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86867643"/>
      </p:ext>
    </p:extLst>
  </p:cSld>
  <p:clrMapOvr>
    <a:masterClrMapping/>
  </p:clrMapOvr>
  <mc:AlternateContent xmlns:mc="http://schemas.openxmlformats.org/markup-compatibility/2006" xmlns:p14="http://schemas.microsoft.com/office/powerpoint/2010/main">
    <mc:Choice Requires="p14">
      <p:transition spd="slow" p14:dur="2000" advTm="31323"/>
    </mc:Choice>
    <mc:Fallback xmlns="">
      <p:transition spd="slow" advTm="31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10D47-36B0-48F7-8165-2E816866CFEA}"/>
              </a:ext>
            </a:extLst>
          </p:cNvPr>
          <p:cNvSpPr>
            <a:spLocks noGrp="1"/>
          </p:cNvSpPr>
          <p:nvPr>
            <p:ph type="title"/>
          </p:nvPr>
        </p:nvSpPr>
        <p:spPr>
          <a:xfrm>
            <a:off x="643467" y="634946"/>
            <a:ext cx="3689094" cy="5055904"/>
          </a:xfrm>
        </p:spPr>
        <p:txBody>
          <a:bodyPr anchor="ctr">
            <a:normAutofit/>
          </a:bodyPr>
          <a:lstStyle/>
          <a:p>
            <a:pPr algn="r"/>
            <a:r>
              <a:rPr lang="en-GB"/>
              <a:t>Some general guidelines for giving skilled feedback:</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9A5E8F3-6DFC-4B5A-802B-0A16863623FD}"/>
              </a:ext>
            </a:extLst>
          </p:cNvPr>
          <p:cNvGraphicFramePr>
            <a:graphicFrameLocks noGrp="1"/>
          </p:cNvGraphicFramePr>
          <p:nvPr>
            <p:ph idx="1"/>
            <p:extLst>
              <p:ext uri="{D42A27DB-BD31-4B8C-83A1-F6EECF244321}">
                <p14:modId xmlns:p14="http://schemas.microsoft.com/office/powerpoint/2010/main" val="1215698814"/>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DCE3A795-5793-47EA-A671-9B94E66D78D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18752460"/>
      </p:ext>
    </p:extLst>
  </p:cSld>
  <p:clrMapOvr>
    <a:masterClrMapping/>
  </p:clrMapOvr>
  <mc:AlternateContent xmlns:mc="http://schemas.openxmlformats.org/markup-compatibility/2006" xmlns:p14="http://schemas.microsoft.com/office/powerpoint/2010/main">
    <mc:Choice Requires="p14">
      <p:transition spd="slow" p14:dur="2000" advTm="28133"/>
    </mc:Choice>
    <mc:Fallback xmlns="">
      <p:transition spd="slow" advTm="28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6A4E5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BEF66AE-A400-449B-9480-47AF10BB36E3}"/>
              </a:ext>
            </a:extLst>
          </p:cNvPr>
          <p:cNvSpPr>
            <a:spLocks noGrp="1"/>
          </p:cNvSpPr>
          <p:nvPr>
            <p:ph type="title"/>
          </p:nvPr>
        </p:nvSpPr>
        <p:spPr>
          <a:xfrm>
            <a:off x="492370" y="516836"/>
            <a:ext cx="3084844" cy="1961086"/>
          </a:xfrm>
        </p:spPr>
        <p:txBody>
          <a:bodyPr>
            <a:normAutofit/>
          </a:bodyPr>
          <a:lstStyle/>
          <a:p>
            <a:r>
              <a:rPr lang="en-GB" sz="3400">
                <a:solidFill>
                  <a:srgbClr val="FFFFFF"/>
                </a:solidFill>
              </a:rPr>
              <a:t>Some general guidelines for giving skilled feedback:</a:t>
            </a:r>
          </a:p>
        </p:txBody>
      </p:sp>
      <p:cxnSp>
        <p:nvCxnSpPr>
          <p:cNvPr id="75" name="Straight Connector 74">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C372B3-EFD9-4A69-96A1-8F73A35476BE}"/>
              </a:ext>
            </a:extLst>
          </p:cNvPr>
          <p:cNvSpPr>
            <a:spLocks noGrp="1"/>
          </p:cNvSpPr>
          <p:nvPr>
            <p:ph idx="1"/>
          </p:nvPr>
        </p:nvSpPr>
        <p:spPr>
          <a:xfrm>
            <a:off x="-2670958" y="3750733"/>
            <a:ext cx="1932725" cy="3189665"/>
          </a:xfrm>
        </p:spPr>
        <p:txBody>
          <a:bodyPr>
            <a:noAutofit/>
          </a:bodyPr>
          <a:lstStyle/>
          <a:p>
            <a:r>
              <a:rPr lang="en-GB" sz="2400" dirty="0">
                <a:solidFill>
                  <a:srgbClr val="FFFFFF"/>
                </a:solidFill>
              </a:rPr>
              <a:t> </a:t>
            </a:r>
          </a:p>
        </p:txBody>
      </p:sp>
      <p:pic>
        <p:nvPicPr>
          <p:cNvPr id="2050" name="Picture 2" descr="See the source image">
            <a:extLst>
              <a:ext uri="{FF2B5EF4-FFF2-40B4-BE49-F238E27FC236}">
                <a16:creationId xmlns:a16="http://schemas.microsoft.com/office/drawing/2014/main" id="{C6ED2A08-F9C7-4C86-B29C-1FC7404331D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42017" y="1694073"/>
            <a:ext cx="6798082" cy="34698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acon, Bread, Breakfast, Delicious">
            <a:extLst>
              <a:ext uri="{FF2B5EF4-FFF2-40B4-BE49-F238E27FC236}">
                <a16:creationId xmlns:a16="http://schemas.microsoft.com/office/drawing/2014/main" id="{C35A1933-4AF8-47AA-9D56-0D699E87E4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4415" y="2760829"/>
            <a:ext cx="2890537" cy="32385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0039693-C460-4F00-8B99-52135BA02EE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57219248"/>
      </p:ext>
    </p:extLst>
  </p:cSld>
  <p:clrMapOvr>
    <a:masterClrMapping/>
  </p:clrMapOvr>
  <mc:AlternateContent xmlns:mc="http://schemas.openxmlformats.org/markup-compatibility/2006" xmlns:p14="http://schemas.microsoft.com/office/powerpoint/2010/main">
    <mc:Choice Requires="p14">
      <p:transition spd="slow" p14:dur="2000" advTm="17262"/>
    </mc:Choice>
    <mc:Fallback xmlns="">
      <p:transition spd="slow" advTm="17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5374-93EF-4142-B8DA-CAF7EF26FC64}"/>
              </a:ext>
            </a:extLst>
          </p:cNvPr>
          <p:cNvSpPr>
            <a:spLocks noGrp="1"/>
          </p:cNvSpPr>
          <p:nvPr>
            <p:ph type="title"/>
          </p:nvPr>
        </p:nvSpPr>
        <p:spPr/>
        <p:txBody>
          <a:bodyPr/>
          <a:lstStyle/>
          <a:p>
            <a:r>
              <a:rPr lang="en-GB" dirty="0"/>
              <a:t>Feedback and triad work…</a:t>
            </a:r>
          </a:p>
        </p:txBody>
      </p:sp>
      <p:pic>
        <p:nvPicPr>
          <p:cNvPr id="3074" name="Picture 2" descr="Image result for Counselling Images Free">
            <a:extLst>
              <a:ext uri="{FF2B5EF4-FFF2-40B4-BE49-F238E27FC236}">
                <a16:creationId xmlns:a16="http://schemas.microsoft.com/office/drawing/2014/main" id="{9A7F21F2-6E4D-4D58-B5AE-87238A357B68}"/>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831428" y="2472035"/>
            <a:ext cx="8529144" cy="2648606"/>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B537A760-BB10-4B15-A2C1-BFAB3939B5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07359451"/>
      </p:ext>
    </p:extLst>
  </p:cSld>
  <p:clrMapOvr>
    <a:masterClrMapping/>
  </p:clrMapOvr>
  <mc:AlternateContent xmlns:mc="http://schemas.openxmlformats.org/markup-compatibility/2006" xmlns:p14="http://schemas.microsoft.com/office/powerpoint/2010/main">
    <mc:Choice Requires="p14">
      <p:transition spd="slow" p14:dur="2000" advTm="43828"/>
    </mc:Choice>
    <mc:Fallback xmlns="">
      <p:transition spd="slow" advTm="43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59781-8C95-41FA-89F8-128E4610C4FE}"/>
              </a:ext>
            </a:extLst>
          </p:cNvPr>
          <p:cNvSpPr>
            <a:spLocks noGrp="1"/>
          </p:cNvSpPr>
          <p:nvPr>
            <p:ph type="title"/>
          </p:nvPr>
        </p:nvSpPr>
        <p:spPr/>
        <p:txBody>
          <a:bodyPr/>
          <a:lstStyle/>
          <a:p>
            <a:r>
              <a:rPr lang="en-GB" dirty="0"/>
              <a:t>Feedback and the Core Conditions</a:t>
            </a:r>
          </a:p>
        </p:txBody>
      </p:sp>
      <p:pic>
        <p:nvPicPr>
          <p:cNvPr id="6" name="Audio 5">
            <a:hlinkClick r:id="" action="ppaction://media"/>
            <a:extLst>
              <a:ext uri="{FF2B5EF4-FFF2-40B4-BE49-F238E27FC236}">
                <a16:creationId xmlns:a16="http://schemas.microsoft.com/office/drawing/2014/main" id="{8E1DDD82-CD22-4695-875B-75963A33BA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1026" name="Picture 2" descr="See the source image">
            <a:extLst>
              <a:ext uri="{FF2B5EF4-FFF2-40B4-BE49-F238E27FC236}">
                <a16:creationId xmlns:a16="http://schemas.microsoft.com/office/drawing/2014/main" id="{9754EA4B-D239-446B-92A4-7F0BFCA802B8}"/>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1536970" y="2108200"/>
            <a:ext cx="9618710" cy="3760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596381"/>
      </p:ext>
    </p:extLst>
  </p:cSld>
  <p:clrMapOvr>
    <a:masterClrMapping/>
  </p:clrMapOvr>
  <mc:AlternateContent xmlns:mc="http://schemas.openxmlformats.org/markup-compatibility/2006" xmlns:p14="http://schemas.microsoft.com/office/powerpoint/2010/main">
    <mc:Choice Requires="p14">
      <p:transition spd="slow" p14:dur="2000" advTm="32054"/>
    </mc:Choice>
    <mc:Fallback xmlns="">
      <p:transition spd="slow" advTm="32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0078B-1D20-4AB9-AF22-9C39C0FFF87D}"/>
              </a:ext>
            </a:extLst>
          </p:cNvPr>
          <p:cNvSpPr>
            <a:spLocks noGrp="1"/>
          </p:cNvSpPr>
          <p:nvPr>
            <p:ph type="title"/>
          </p:nvPr>
        </p:nvSpPr>
        <p:spPr>
          <a:xfrm>
            <a:off x="643467" y="634946"/>
            <a:ext cx="3689094" cy="5055904"/>
          </a:xfrm>
        </p:spPr>
        <p:txBody>
          <a:bodyPr anchor="ctr">
            <a:normAutofit/>
          </a:bodyPr>
          <a:lstStyle/>
          <a:p>
            <a:pPr algn="r"/>
            <a:r>
              <a:rPr lang="en-GB" dirty="0"/>
              <a:t>Some general guidelines for receiving feedback:</a:t>
            </a:r>
            <a:endParaRPr lang="en-GB"/>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772F371-E571-48AE-BCBF-2711C8F71908}"/>
              </a:ext>
            </a:extLst>
          </p:cNvPr>
          <p:cNvGraphicFramePr>
            <a:graphicFrameLocks noGrp="1"/>
          </p:cNvGraphicFramePr>
          <p:nvPr>
            <p:ph idx="1"/>
            <p:extLst>
              <p:ext uri="{D42A27DB-BD31-4B8C-83A1-F6EECF244321}">
                <p14:modId xmlns:p14="http://schemas.microsoft.com/office/powerpoint/2010/main" val="3810484072"/>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A05CDACC-BE83-4171-AE5F-98FA9587D1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42936939"/>
      </p:ext>
    </p:extLst>
  </p:cSld>
  <p:clrMapOvr>
    <a:masterClrMapping/>
  </p:clrMapOvr>
  <mc:AlternateContent xmlns:mc="http://schemas.openxmlformats.org/markup-compatibility/2006" xmlns:p14="http://schemas.microsoft.com/office/powerpoint/2010/main">
    <mc:Choice Requires="p14">
      <p:transition spd="slow" p14:dur="2000" advTm="91075"/>
    </mc:Choice>
    <mc:Fallback xmlns="">
      <p:transition spd="slow" advTm="91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F682AB2C-D7B2-44D8-A05A-09D037FFA845}"/>
              </a:ext>
            </a:extLst>
          </p:cNvPr>
          <p:cNvSpPr>
            <a:spLocks noGrp="1"/>
          </p:cNvSpPr>
          <p:nvPr>
            <p:ph type="title"/>
          </p:nvPr>
        </p:nvSpPr>
        <p:spPr/>
        <p:txBody>
          <a:bodyPr/>
          <a:lstStyle/>
          <a:p>
            <a:r>
              <a:rPr lang="en-GB" dirty="0"/>
              <a:t>Triad work and feedback</a:t>
            </a:r>
          </a:p>
        </p:txBody>
      </p:sp>
      <p:pic>
        <p:nvPicPr>
          <p:cNvPr id="4" name="Audio 3">
            <a:hlinkClick r:id="" action="ppaction://media"/>
            <a:extLst>
              <a:ext uri="{FF2B5EF4-FFF2-40B4-BE49-F238E27FC236}">
                <a16:creationId xmlns:a16="http://schemas.microsoft.com/office/drawing/2014/main" id="{A7577DCD-FDC2-4338-9115-4C81E7E064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2050" name="Picture 2" descr="See the source image">
            <a:extLst>
              <a:ext uri="{FF2B5EF4-FFF2-40B4-BE49-F238E27FC236}">
                <a16:creationId xmlns:a16="http://schemas.microsoft.com/office/drawing/2014/main" id="{52B7EAF6-C2D9-46D8-8F52-DEA009AB5ED8}"/>
              </a:ext>
            </a:extLst>
          </p:cNvPr>
          <p:cNvPicPr>
            <a:picLocks noGrp="1" noChangeAspect="1" noChangeArrowheads="1"/>
          </p:cNvPicPr>
          <p:nvPr>
            <p:ph sz="half" idx="1"/>
          </p:nvPr>
        </p:nvPicPr>
        <p:blipFill>
          <a:blip r:embed="rId6">
            <a:extLst>
              <a:ext uri="{28A0092B-C50C-407E-A947-70E740481C1C}">
                <a14:useLocalDpi xmlns:a14="http://schemas.microsoft.com/office/drawing/2010/main" val="0"/>
              </a:ext>
            </a:extLst>
          </a:blip>
          <a:srcRect/>
          <a:stretch>
            <a:fillRect/>
          </a:stretch>
        </p:blipFill>
        <p:spPr bwMode="auto">
          <a:xfrm>
            <a:off x="797668" y="2076450"/>
            <a:ext cx="4402188" cy="36920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4D8D7913-9917-458A-B3BC-97F4D2C13A05}"/>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6475301" y="2076450"/>
            <a:ext cx="4727797" cy="362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224534"/>
      </p:ext>
    </p:extLst>
  </p:cSld>
  <p:clrMapOvr>
    <a:masterClrMapping/>
  </p:clrMapOvr>
  <mc:AlternateContent xmlns:mc="http://schemas.openxmlformats.org/markup-compatibility/2006" xmlns:p14="http://schemas.microsoft.com/office/powerpoint/2010/main">
    <mc:Choice Requires="p14">
      <p:transition spd="slow" p14:dur="2000" advTm="40969"/>
    </mc:Choice>
    <mc:Fallback xmlns="">
      <p:transition spd="slow" advTm="40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A2FC64-DA33-4661-8328-32BDD34845BC}"/>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Personal development and self care…</a:t>
            </a:r>
          </a:p>
        </p:txBody>
      </p:sp>
      <p:sp>
        <p:nvSpPr>
          <p:cNvPr id="3" name="Content Placeholder 2">
            <a:extLst>
              <a:ext uri="{FF2B5EF4-FFF2-40B4-BE49-F238E27FC236}">
                <a16:creationId xmlns:a16="http://schemas.microsoft.com/office/drawing/2014/main" id="{5CA403B9-886C-4E00-8304-1E54C15539FC}"/>
              </a:ext>
            </a:extLst>
          </p:cNvPr>
          <p:cNvSpPr>
            <a:spLocks noGrp="1"/>
          </p:cNvSpPr>
          <p:nvPr>
            <p:ph idx="1"/>
          </p:nvPr>
        </p:nvSpPr>
        <p:spPr>
          <a:xfrm>
            <a:off x="5231958" y="605896"/>
            <a:ext cx="5923721" cy="5646208"/>
          </a:xfrm>
        </p:spPr>
        <p:txBody>
          <a:bodyPr anchor="ctr">
            <a:normAutofit/>
          </a:bodyPr>
          <a:lstStyle/>
          <a:p>
            <a:pPr>
              <a:buFont typeface="Wingdings" panose="05000000000000000000" pitchFamily="2" charset="2"/>
              <a:buChar char="q"/>
            </a:pPr>
            <a:r>
              <a:rPr lang="en-GB" sz="2400" dirty="0"/>
              <a:t>Remember that receiving constructive feedback can throw us back to past hurtful experiences, so be open to work on any relevant emotional issues feedback brings up for you, such as ‘rejection’, ‘self-esteem’ and ‘defensiveness’.</a:t>
            </a:r>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a:extLst>
              <a:ext uri="{FF2B5EF4-FFF2-40B4-BE49-F238E27FC236}">
                <a16:creationId xmlns:a16="http://schemas.microsoft.com/office/drawing/2014/main" id="{41F5E2E4-D0D4-4BE3-AA3E-3E752906A4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74766207"/>
      </p:ext>
    </p:extLst>
  </p:cSld>
  <p:clrMapOvr>
    <a:masterClrMapping/>
  </p:clrMapOvr>
  <mc:AlternateContent xmlns:mc="http://schemas.openxmlformats.org/markup-compatibility/2006" xmlns:p14="http://schemas.microsoft.com/office/powerpoint/2010/main">
    <mc:Choice Requires="p14">
      <p:transition spd="slow" p14:dur="2000" advTm="26288"/>
    </mc:Choice>
    <mc:Fallback xmlns="">
      <p:transition spd="slow" advTm="26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1036320" y="286603"/>
            <a:ext cx="10058400" cy="1450757"/>
          </a:xfrm>
        </p:spPr>
        <p:txBody>
          <a:bodyPr vert="horz" lIns="91440" tIns="45720" rIns="91440" bIns="45720" rtlCol="0" anchor="b">
            <a:normAutofit/>
          </a:bodyPr>
          <a:lstStyle/>
          <a:p>
            <a:r>
              <a:rPr lang="en-US" sz="2600" b="1" dirty="0"/>
              <a:t>Activity Two: </a:t>
            </a:r>
            <a:r>
              <a:rPr lang="en-US" sz="2600" dirty="0"/>
              <a:t>Read the paper posted below and consider using these concepts for your own reflection on your work and as points to use when giving feedback...</a:t>
            </a:r>
          </a:p>
        </p:txBody>
      </p:sp>
      <p:cxnSp>
        <p:nvCxnSpPr>
          <p:cNvPr id="34" name="Straight Connector 3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Content Placeholder 9"/>
          <p:cNvPicPr>
            <a:picLocks noGrp="1" noChangeAspect="1"/>
          </p:cNvPicPr>
          <p:nvPr>
            <p:ph sz="half" idx="1"/>
          </p:nvPr>
        </p:nvPicPr>
        <p:blipFill>
          <a:blip r:embed="rId5" cstate="print">
            <a:extLst>
              <a:ext uri="{28A0092B-C50C-407E-A947-70E740481C1C}">
                <a14:useLocalDpi xmlns:a14="http://schemas.microsoft.com/office/drawing/2010/main" val="0"/>
              </a:ext>
            </a:extLst>
          </a:blip>
          <a:stretch>
            <a:fillRect/>
          </a:stretch>
        </p:blipFill>
        <p:spPr>
          <a:xfrm>
            <a:off x="1031509" y="2976888"/>
            <a:ext cx="3031484" cy="2023515"/>
          </a:xfrm>
          <a:prstGeom prst="rect">
            <a:avLst/>
          </a:prstGeom>
        </p:spPr>
      </p:pic>
      <p:sp>
        <p:nvSpPr>
          <p:cNvPr id="9" name="Content Placeholder 8"/>
          <p:cNvSpPr>
            <a:spLocks noGrp="1"/>
          </p:cNvSpPr>
          <p:nvPr>
            <p:ph sz="half" idx="2"/>
          </p:nvPr>
        </p:nvSpPr>
        <p:spPr>
          <a:xfrm>
            <a:off x="4706460" y="2108201"/>
            <a:ext cx="6660478" cy="3760891"/>
          </a:xfrm>
        </p:spPr>
        <p:txBody>
          <a:bodyPr vert="horz" lIns="0" tIns="45720" rIns="0" bIns="45720" rtlCol="0">
            <a:normAutofit fontScale="70000" lnSpcReduction="20000"/>
          </a:bodyPr>
          <a:lstStyle/>
          <a:p>
            <a:pPr>
              <a:lnSpc>
                <a:spcPct val="100000"/>
              </a:lnSpc>
            </a:pPr>
            <a:endParaRPr lang="en-US" dirty="0"/>
          </a:p>
          <a:p>
            <a:pPr>
              <a:lnSpc>
                <a:spcPct val="100000"/>
              </a:lnSpc>
            </a:pPr>
            <a:r>
              <a:rPr lang="en-US" sz="3200" dirty="0">
                <a:solidFill>
                  <a:schemeClr val="tx1"/>
                </a:solidFill>
              </a:rPr>
              <a:t>Interpersonal Recall and counselling sessions</a:t>
            </a:r>
          </a:p>
          <a:p>
            <a:pPr marL="0" indent="0">
              <a:lnSpc>
                <a:spcPct val="100000"/>
              </a:lnSpc>
              <a:buFont typeface="Calibri" panose="020F0502020204030204" pitchFamily="34" charset="0"/>
              <a:buNone/>
            </a:pPr>
            <a:r>
              <a:rPr lang="en-US" sz="3200" dirty="0">
                <a:solidFill>
                  <a:schemeClr val="tx1"/>
                </a:solidFill>
              </a:rPr>
              <a:t>  (Craig S Cashwell, 1994)</a:t>
            </a:r>
          </a:p>
          <a:p>
            <a:pPr marL="0" indent="0">
              <a:lnSpc>
                <a:spcPct val="100000"/>
              </a:lnSpc>
              <a:buFont typeface="Calibri" panose="020F0502020204030204" pitchFamily="34" charset="0"/>
              <a:buNone/>
            </a:pPr>
            <a:endParaRPr lang="en-US" sz="3200" dirty="0">
              <a:solidFill>
                <a:schemeClr val="tx1"/>
              </a:solidFill>
            </a:endParaRPr>
          </a:p>
          <a:p>
            <a:pPr>
              <a:lnSpc>
                <a:spcPct val="100000"/>
              </a:lnSpc>
            </a:pPr>
            <a:r>
              <a:rPr lang="en-US" sz="3200" dirty="0">
                <a:solidFill>
                  <a:schemeClr val="tx1"/>
                </a:solidFill>
              </a:rPr>
              <a:t>Find a newer paper which addresses or refers to this</a:t>
            </a:r>
          </a:p>
          <a:p>
            <a:pPr marL="0" indent="0">
              <a:lnSpc>
                <a:spcPct val="100000"/>
              </a:lnSpc>
              <a:buFont typeface="Calibri" panose="020F0502020204030204" pitchFamily="34" charset="0"/>
              <a:buNone/>
            </a:pPr>
            <a:r>
              <a:rPr lang="en-US" sz="3200" dirty="0">
                <a:solidFill>
                  <a:schemeClr val="tx1"/>
                </a:solidFill>
              </a:rPr>
              <a:t> process</a:t>
            </a:r>
          </a:p>
          <a:p>
            <a:pPr marL="0" indent="0">
              <a:lnSpc>
                <a:spcPct val="100000"/>
              </a:lnSpc>
              <a:buFont typeface="Calibri" panose="020F0502020204030204" pitchFamily="34" charset="0"/>
              <a:buNone/>
            </a:pPr>
            <a:r>
              <a:rPr lang="en-US" sz="3200" dirty="0">
                <a:solidFill>
                  <a:schemeClr val="tx1"/>
                </a:solidFill>
              </a:rPr>
              <a:t>[This activity should take you approximately ten minutes]</a:t>
            </a:r>
          </a:p>
        </p:txBody>
      </p:sp>
      <p:sp>
        <p:nvSpPr>
          <p:cNvPr id="36" name="Rectangle 35">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a:extLst>
              <a:ext uri="{FF2B5EF4-FFF2-40B4-BE49-F238E27FC236}">
                <a16:creationId xmlns:a16="http://schemas.microsoft.com/office/drawing/2014/main" id="{BE39AF7C-53A5-4C1B-8F15-9DD863B65D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28560228"/>
      </p:ext>
    </p:extLst>
  </p:cSld>
  <p:clrMapOvr>
    <a:masterClrMapping/>
  </p:clrMapOvr>
  <mc:AlternateContent xmlns:mc="http://schemas.openxmlformats.org/markup-compatibility/2006" xmlns:p14="http://schemas.microsoft.com/office/powerpoint/2010/main">
    <mc:Choice Requires="p14">
      <p:transition spd="slow" p14:dur="2000" advTm="10342"/>
    </mc:Choice>
    <mc:Fallback xmlns="">
      <p:transition spd="slow" advTm="10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GB" sz="4000" dirty="0">
                <a:solidFill>
                  <a:srgbClr val="FFFFFF"/>
                </a:solidFill>
              </a:rPr>
              <a:t>Summary</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3467" y="2546224"/>
            <a:ext cx="3448259" cy="3342747"/>
          </a:xfrm>
        </p:spPr>
        <p:txBody>
          <a:bodyPr>
            <a:normAutofit lnSpcReduction="10000"/>
          </a:bodyPr>
          <a:lstStyle/>
          <a:p>
            <a:r>
              <a:rPr lang="en-GB" sz="2400" b="1" dirty="0">
                <a:solidFill>
                  <a:srgbClr val="FFFFFF"/>
                </a:solidFill>
              </a:rPr>
              <a:t>Activity Three: </a:t>
            </a:r>
            <a:r>
              <a:rPr lang="en-GB" sz="2400" dirty="0">
                <a:solidFill>
                  <a:srgbClr val="FFFFFF"/>
                </a:solidFill>
              </a:rPr>
              <a:t>Consider and summarise  the main elements that you have learnt in lesson last </a:t>
            </a:r>
            <a:r>
              <a:rPr lang="en-GB" sz="2400">
                <a:solidFill>
                  <a:srgbClr val="FFFFFF"/>
                </a:solidFill>
              </a:rPr>
              <a:t>Monday and so </a:t>
            </a:r>
            <a:r>
              <a:rPr lang="en-GB" sz="2400" dirty="0">
                <a:solidFill>
                  <a:srgbClr val="FFFFFF"/>
                </a:solidFill>
              </a:rPr>
              <a:t>far today</a:t>
            </a:r>
          </a:p>
          <a:p>
            <a:r>
              <a:rPr lang="en-US" sz="2400" dirty="0">
                <a:solidFill>
                  <a:srgbClr val="FFFFFF"/>
                </a:solidFill>
              </a:rPr>
              <a:t>[This activity should take you approximately ten minutes]</a:t>
            </a:r>
            <a:r>
              <a:rPr lang="en-GB" sz="2400" dirty="0">
                <a:solidFill>
                  <a:srgbClr val="FFFFFF"/>
                </a:solidFill>
              </a:rPr>
              <a:t>.</a:t>
            </a: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t="8686" r="1" b="333"/>
          <a:stretch/>
        </p:blipFill>
        <p:spPr>
          <a:xfrm>
            <a:off x="4654296" y="10"/>
            <a:ext cx="7537703" cy="6857990"/>
          </a:xfrm>
          <a:prstGeom prst="rect">
            <a:avLst/>
          </a:prstGeom>
          <a:solidFill>
            <a:schemeClr val="accent4"/>
          </a:solidFill>
          <a:scene3d>
            <a:camera prst="orthographicFront"/>
            <a:lightRig rig="twoPt" dir="t">
              <a:rot lat="0" lon="0" rev="7200000"/>
            </a:lightRig>
          </a:scene3d>
          <a:sp3d>
            <a:bevelT w="25400" h="19050"/>
            <a:contourClr>
              <a:srgbClr val="FFFFFF"/>
            </a:contourClr>
          </a:sp3d>
        </p:spPr>
      </p:pic>
      <p:pic>
        <p:nvPicPr>
          <p:cNvPr id="5" name="Audio 4">
            <a:hlinkClick r:id="" action="ppaction://media"/>
            <a:extLst>
              <a:ext uri="{FF2B5EF4-FFF2-40B4-BE49-F238E27FC236}">
                <a16:creationId xmlns:a16="http://schemas.microsoft.com/office/drawing/2014/main" id="{B09030EC-CAB7-45D1-9CED-A51CEE94A0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810370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084"/>
    </mc:Choice>
    <mc:Fallback xmlns="">
      <p:transition spd="slow" advTm="12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8A0842-2E98-4010-8CA5-15DC98F7B140}"/>
              </a:ext>
            </a:extLst>
          </p:cNvPr>
          <p:cNvPicPr>
            <a:picLocks noChangeAspect="1"/>
          </p:cNvPicPr>
          <p:nvPr/>
        </p:nvPicPr>
        <p:blipFill rotWithShape="1">
          <a:blip r:embed="rId5">
            <a:alphaModFix amt="25000"/>
          </a:blip>
          <a:srcRect t="5516" b="10215"/>
          <a:stretch/>
        </p:blipFill>
        <p:spPr>
          <a:xfrm>
            <a:off x="20" y="10"/>
            <a:ext cx="12191980" cy="6857990"/>
          </a:xfrm>
          <a:prstGeom prst="rect">
            <a:avLst/>
          </a:prstGeom>
        </p:spPr>
      </p:pic>
      <p:sp>
        <p:nvSpPr>
          <p:cNvPr id="2" name="Title 1">
            <a:extLst>
              <a:ext uri="{FF2B5EF4-FFF2-40B4-BE49-F238E27FC236}">
                <a16:creationId xmlns:a16="http://schemas.microsoft.com/office/drawing/2014/main" id="{AB74715E-2A15-46DE-8113-853CC6018482}"/>
              </a:ext>
            </a:extLst>
          </p:cNvPr>
          <p:cNvSpPr>
            <a:spLocks noGrp="1"/>
          </p:cNvSpPr>
          <p:nvPr>
            <p:ph type="title"/>
          </p:nvPr>
        </p:nvSpPr>
        <p:spPr>
          <a:xfrm>
            <a:off x="913795" y="609600"/>
            <a:ext cx="10353762" cy="1257300"/>
          </a:xfrm>
        </p:spPr>
        <p:txBody>
          <a:bodyPr>
            <a:normAutofit/>
          </a:bodyPr>
          <a:lstStyle/>
          <a:p>
            <a:pPr algn="l"/>
            <a:r>
              <a:rPr lang="en-GB" sz="3900" dirty="0">
                <a:solidFill>
                  <a:schemeClr val="bg1"/>
                </a:solidFill>
              </a:rPr>
              <a:t>A final word …</a:t>
            </a:r>
          </a:p>
        </p:txBody>
      </p:sp>
      <p:sp>
        <p:nvSpPr>
          <p:cNvPr id="4" name="TextBox 3">
            <a:extLst>
              <a:ext uri="{FF2B5EF4-FFF2-40B4-BE49-F238E27FC236}">
                <a16:creationId xmlns:a16="http://schemas.microsoft.com/office/drawing/2014/main" id="{0D69F142-C5CB-4D84-B608-4C1D1C63C938}"/>
              </a:ext>
            </a:extLst>
          </p:cNvPr>
          <p:cNvSpPr txBox="1"/>
          <p:nvPr/>
        </p:nvSpPr>
        <p:spPr>
          <a:xfrm>
            <a:off x="5637229" y="2974156"/>
            <a:ext cx="3374796" cy="2554545"/>
          </a:xfrm>
          <a:prstGeom prst="rect">
            <a:avLst/>
          </a:prstGeom>
          <a:noFill/>
        </p:spPr>
        <p:txBody>
          <a:bodyPr wrap="square" rtlCol="0">
            <a:spAutoFit/>
          </a:bodyPr>
          <a:lstStyle/>
          <a:p>
            <a:pPr marL="3690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chemeClr val="bg1"/>
                </a:solidFill>
                <a:effectLst/>
                <a:uLnTx/>
                <a:uFillTx/>
                <a:latin typeface="Goudy Old Style"/>
                <a:ea typeface="+mn-ea"/>
                <a:cs typeface="+mn-cs"/>
              </a:rPr>
              <a:t>“Praise loudly,</a:t>
            </a:r>
          </a:p>
          <a:p>
            <a:pPr marL="3690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chemeClr val="bg1"/>
                </a:solidFill>
                <a:effectLst/>
                <a:uLnTx/>
                <a:uFillTx/>
                <a:latin typeface="Goudy Old Style"/>
                <a:ea typeface="+mn-ea"/>
                <a:cs typeface="+mn-cs"/>
              </a:rPr>
              <a:t>Blame softly” </a:t>
            </a:r>
          </a:p>
          <a:p>
            <a:pPr marL="3690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chemeClr val="bg1"/>
                </a:solidFill>
                <a:effectLst/>
                <a:uLnTx/>
                <a:uFillTx/>
                <a:latin typeface="Goudy Old Style"/>
                <a:ea typeface="+mn-ea"/>
                <a:cs typeface="+mn-cs"/>
              </a:rPr>
              <a:t>Catherine the Great</a:t>
            </a:r>
          </a:p>
        </p:txBody>
      </p:sp>
      <p:pic>
        <p:nvPicPr>
          <p:cNvPr id="6" name="Audio 5">
            <a:hlinkClick r:id="" action="ppaction://media"/>
            <a:extLst>
              <a:ext uri="{FF2B5EF4-FFF2-40B4-BE49-F238E27FC236}">
                <a16:creationId xmlns:a16="http://schemas.microsoft.com/office/drawing/2014/main" id="{F41DD53A-1DC0-462F-B757-EC0CA9118F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94587408"/>
      </p:ext>
    </p:extLst>
  </p:cSld>
  <p:clrMapOvr>
    <a:masterClrMapping/>
  </p:clrMapOvr>
  <mc:AlternateContent xmlns:mc="http://schemas.openxmlformats.org/markup-compatibility/2006" xmlns:p14="http://schemas.microsoft.com/office/powerpoint/2010/main">
    <mc:Choice Requires="p14">
      <p:transition spd="slow" p14:dur="2000" advTm="14169"/>
    </mc:Choice>
    <mc:Fallback xmlns="">
      <p:transition spd="slow" advTm="14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C230-736C-4E3E-8ABD-CB964692E296}"/>
              </a:ext>
            </a:extLst>
          </p:cNvPr>
          <p:cNvSpPr>
            <a:spLocks noGrp="1"/>
          </p:cNvSpPr>
          <p:nvPr>
            <p:ph type="title"/>
          </p:nvPr>
        </p:nvSpPr>
        <p:spPr/>
        <p:txBody>
          <a:bodyPr>
            <a:normAutofit fontScale="90000"/>
          </a:bodyPr>
          <a:lstStyle/>
          <a:p>
            <a:r>
              <a:rPr lang="en-GB" dirty="0"/>
              <a:t>Now is a good time to take a short screen break before moving on to the next section …</a:t>
            </a:r>
          </a:p>
        </p:txBody>
      </p:sp>
      <p:pic>
        <p:nvPicPr>
          <p:cNvPr id="1026" name="Picture 2" descr="See the source image">
            <a:extLst>
              <a:ext uri="{FF2B5EF4-FFF2-40B4-BE49-F238E27FC236}">
                <a16:creationId xmlns:a16="http://schemas.microsoft.com/office/drawing/2014/main" id="{8833325C-F2A4-44E8-9EA2-E3219C79CAC8}"/>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828800" y="2766646"/>
            <a:ext cx="8768861" cy="316523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CA0E2230-B087-4A02-9F0E-61C6BA0D0A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25226998"/>
      </p:ext>
    </p:extLst>
  </p:cSld>
  <p:clrMapOvr>
    <a:masterClrMapping/>
  </p:clrMapOvr>
  <mc:AlternateContent xmlns:mc="http://schemas.openxmlformats.org/markup-compatibility/2006" xmlns:p14="http://schemas.microsoft.com/office/powerpoint/2010/main">
    <mc:Choice Requires="p14">
      <p:transition spd="slow" p14:dur="2000" advTm="9102"/>
    </mc:Choice>
    <mc:Fallback xmlns="">
      <p:transition spd="slow" advTm="9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210</TotalTime>
  <Words>529</Words>
  <Application>Microsoft Office PowerPoint</Application>
  <PresentationFormat>Widescreen</PresentationFormat>
  <Paragraphs>91</Paragraphs>
  <Slides>18</Slides>
  <Notes>18</Notes>
  <HiddenSlides>0</HiddenSlides>
  <MMClips>18</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Arial</vt:lpstr>
      <vt:lpstr>Bookman Old Style</vt:lpstr>
      <vt:lpstr>Calibri</vt:lpstr>
      <vt:lpstr>Franklin Gothic Book</vt:lpstr>
      <vt:lpstr>Goudy Old Style</vt:lpstr>
      <vt:lpstr>Wingdings</vt:lpstr>
      <vt:lpstr>Wingdings 2</vt:lpstr>
      <vt:lpstr>1_RetrospectVTI</vt:lpstr>
      <vt:lpstr>SlateVTI</vt:lpstr>
      <vt:lpstr>The role of feedback in counselling and reflexivity</vt:lpstr>
      <vt:lpstr>Feedback and Personal Development …</vt:lpstr>
      <vt:lpstr>Feedback and Personal Development …</vt:lpstr>
      <vt:lpstr>Link between feedback and personal development …</vt:lpstr>
      <vt:lpstr>Feedback</vt:lpstr>
      <vt:lpstr>Feedback in counsellor training:</vt:lpstr>
      <vt:lpstr>Some general guidelines for giving skilled feedback:</vt:lpstr>
      <vt:lpstr>Some general guidelines for giving skilled feedback:</vt:lpstr>
      <vt:lpstr>Some general guidelines for giving skilled feedback:</vt:lpstr>
      <vt:lpstr>Feedback and triad work…</vt:lpstr>
      <vt:lpstr>Feedback and the Core Conditions</vt:lpstr>
      <vt:lpstr>Some general guidelines for receiving feedback:</vt:lpstr>
      <vt:lpstr>Triad work and feedback</vt:lpstr>
      <vt:lpstr>Personal development and self care…</vt:lpstr>
      <vt:lpstr>Activity Two: Read the paper posted below and consider using these concepts for your own reflection on your work and as points to use when giving feedback...</vt:lpstr>
      <vt:lpstr>Summary</vt:lpstr>
      <vt:lpstr>A final word …</vt:lpstr>
      <vt:lpstr>Now is a good time to take a short screen break before moving on to the next section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feedback in counselling and reflexivity</dc:title>
  <dc:creator>Beverly Cole</dc:creator>
  <cp:lastModifiedBy>Beverly Cole</cp:lastModifiedBy>
  <cp:revision>8</cp:revision>
  <dcterms:created xsi:type="dcterms:W3CDTF">2021-01-03T10:54:32Z</dcterms:created>
  <dcterms:modified xsi:type="dcterms:W3CDTF">2021-01-12T13:31:45Z</dcterms:modified>
</cp:coreProperties>
</file>