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diagrams/data1.xml" ContentType="application/vnd.openxmlformats-officedocument.drawingml.diagramData+xml"/>
  <Override PartName="/ppt/diagrams/data7.xml" ContentType="application/vnd.openxmlformats-officedocument.drawingml.diagramData+xml"/>
  <Override PartName="/ppt/diagrams/data6.xml" ContentType="application/vnd.openxmlformats-officedocument.drawingml.diagramData+xml"/>
  <Override PartName="/ppt/presentation.xml" ContentType="application/vnd.openxmlformats-officedocument.presentationml.presentation.main+xml"/>
  <Override PartName="/ppt/diagrams/data5.xml" ContentType="application/vnd.openxmlformats-officedocument.drawingml.diagramData+xml"/>
  <Override PartName="/ppt/diagrams/data4.xml" ContentType="application/vnd.openxmlformats-officedocument.drawingml.diagramData+xml"/>
  <Override PartName="/ppt/diagrams/data3.xml" ContentType="application/vnd.openxmlformats-officedocument.drawingml.diagramData+xml"/>
  <Override PartName="/ppt/diagrams/data2.xml" ContentType="application/vnd.openxmlformats-officedocument.drawingml.diagramData+xml"/>
  <Override PartName="/ppt/slideLayouts/slideLayout1.xml" ContentType="application/vnd.openxmlformats-officedocument.presentationml.slideLayout+xml"/>
  <Override PartName="/ppt/notesSlides/notesSlide3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2.xml" ContentType="application/vnd.openxmlformats-officedocument.presentationml.notesSlid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5.xml" ContentType="application/vnd.openxmlformats-officedocument.presentationml.notesSlide+xml"/>
  <Override PartName="/ppt/slideLayouts/slideLayout11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10.xml" ContentType="application/vnd.openxmlformats-officedocument.presentationml.notesSlide+xml"/>
  <Override PartName="/ppt/diagrams/quickStyle1.xml" ContentType="application/vnd.openxmlformats-officedocument.drawingml.diagramStyle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colors1.xml" ContentType="application/vnd.openxmlformats-officedocument.drawingml.diagramColors+xml"/>
  <Override PartName="/ppt/diagrams/drawing5.xml" ContentType="application/vnd.ms-office.drawingml.diagramDrawing+xml"/>
  <Override PartName="/ppt/diagrams/colors5.xml" ContentType="application/vnd.openxmlformats-officedocument.drawingml.diagramColors+xml"/>
  <Override PartName="/ppt/diagrams/quickStyle5.xml" ContentType="application/vnd.openxmlformats-officedocument.drawingml.diagramStyle+xml"/>
  <Override PartName="/ppt/diagrams/layout5.xml" ContentType="application/vnd.openxmlformats-officedocument.drawingml.diagramLayout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rawing4.xml" ContentType="application/vnd.ms-office.drawingml.diagramDrawing+xml"/>
  <Override PartName="/ppt/diagrams/colors4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4.xml" ContentType="application/vnd.openxmlformats-officedocument.drawingml.diagramLayout+xml"/>
  <Override PartName="/ppt/theme/theme2.xml" ContentType="application/vnd.openxmlformats-officedocument.theme+xml"/>
  <Override PartName="/ppt/diagrams/drawing3.xml" ContentType="application/vnd.ms-office.drawingml.diagramDrawing+xml"/>
  <Override PartName="/ppt/diagrams/colors3.xml" ContentType="application/vnd.openxmlformats-officedocument.drawingml.diagramColors+xml"/>
  <Override PartName="/ppt/diagrams/quickStyle3.xml" ContentType="application/vnd.openxmlformats-officedocument.drawingml.diagramStyle+xml"/>
  <Override PartName="/ppt/diagrams/layout3.xml" ContentType="application/vnd.openxmlformats-officedocument.drawingml.diagramLayout+xml"/>
  <Override PartName="/ppt/diagrams/drawing2.xml" ContentType="application/vnd.ms-office.drawingml.diagramDrawing+xml"/>
  <Override PartName="/ppt/diagrams/colors2.xml" ContentType="application/vnd.openxmlformats-officedocument.drawingml.diagramColors+xml"/>
  <Override PartName="/ppt/theme/theme1.xml" ContentType="application/vnd.openxmlformats-officedocument.theme+xml"/>
  <Override PartName="/ppt/diagrams/quickStyle2.xml" ContentType="application/vnd.openxmlformats-officedocument.drawingml.diagramStyle+xml"/>
  <Override PartName="/ppt/diagrams/layout2.xml" ContentType="application/vnd.openxmlformats-officedocument.drawingml.diagramLayout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337" r:id="rId4"/>
    <p:sldId id="365" r:id="rId5"/>
    <p:sldId id="339" r:id="rId6"/>
    <p:sldId id="342" r:id="rId7"/>
    <p:sldId id="341" r:id="rId8"/>
    <p:sldId id="340" r:id="rId9"/>
    <p:sldId id="343" r:id="rId10"/>
    <p:sldId id="344" r:id="rId11"/>
    <p:sldId id="338" r:id="rId12"/>
    <p:sldId id="363" r:id="rId13"/>
    <p:sldId id="369" r:id="rId14"/>
    <p:sldId id="367" r:id="rId15"/>
    <p:sldId id="368" r:id="rId16"/>
    <p:sldId id="345" r:id="rId17"/>
    <p:sldId id="349" r:id="rId18"/>
    <p:sldId id="346" r:id="rId19"/>
    <p:sldId id="347" r:id="rId20"/>
    <p:sldId id="350" r:id="rId21"/>
    <p:sldId id="348" r:id="rId22"/>
    <p:sldId id="36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03"/>
    <p:restoredTop sz="61633"/>
  </p:normalViewPr>
  <p:slideViewPr>
    <p:cSldViewPr snapToGrid="0">
      <p:cViewPr varScale="1">
        <p:scale>
          <a:sx n="42" d="100"/>
          <a:sy n="42" d="100"/>
        </p:scale>
        <p:origin x="184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openxmlformats.org/officeDocument/2006/relationships/customXml" Target="../customXml/item2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2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A0A802-19E3-4C63-824C-964909365309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BAE3539-000C-4251-8B7B-29BCCBB2ECD9}">
      <dgm:prSet/>
      <dgm:spPr/>
      <dgm:t>
        <a:bodyPr/>
        <a:lstStyle/>
        <a:p>
          <a:r>
            <a:rPr lang="en-US"/>
            <a:t>Explain</a:t>
          </a:r>
        </a:p>
      </dgm:t>
    </dgm:pt>
    <dgm:pt modelId="{CBD929C6-FE10-4095-8EFB-A4AD7B0CAB80}" type="parTrans" cxnId="{CD88005A-1022-45FA-BB88-908C6A9621A5}">
      <dgm:prSet/>
      <dgm:spPr/>
      <dgm:t>
        <a:bodyPr/>
        <a:lstStyle/>
        <a:p>
          <a:endParaRPr lang="en-US"/>
        </a:p>
      </dgm:t>
    </dgm:pt>
    <dgm:pt modelId="{BA7D375D-E756-4F67-83AF-7484811790D6}" type="sibTrans" cxnId="{CD88005A-1022-45FA-BB88-908C6A9621A5}">
      <dgm:prSet/>
      <dgm:spPr/>
      <dgm:t>
        <a:bodyPr/>
        <a:lstStyle/>
        <a:p>
          <a:endParaRPr lang="en-US"/>
        </a:p>
      </dgm:t>
    </dgm:pt>
    <dgm:pt modelId="{C86B654D-29B1-4031-BF60-18FF1502C359}">
      <dgm:prSet/>
      <dgm:spPr/>
      <dgm:t>
        <a:bodyPr/>
        <a:lstStyle/>
        <a:p>
          <a:r>
            <a:rPr lang="en-US"/>
            <a:t>Explain the legislation relating to Sec 1(1) Prevention of Crime Act 1953</a:t>
          </a:r>
        </a:p>
      </dgm:t>
    </dgm:pt>
    <dgm:pt modelId="{15660D2A-573B-4FA4-AC24-43014668E8CD}" type="parTrans" cxnId="{FF4BDE32-AEBF-473D-8F4A-A00C59F82CD9}">
      <dgm:prSet/>
      <dgm:spPr/>
      <dgm:t>
        <a:bodyPr/>
        <a:lstStyle/>
        <a:p>
          <a:endParaRPr lang="en-US"/>
        </a:p>
      </dgm:t>
    </dgm:pt>
    <dgm:pt modelId="{F9423CDA-1F0D-4984-BAA0-E86FE8B3E29F}" type="sibTrans" cxnId="{FF4BDE32-AEBF-473D-8F4A-A00C59F82CD9}">
      <dgm:prSet/>
      <dgm:spPr/>
      <dgm:t>
        <a:bodyPr/>
        <a:lstStyle/>
        <a:p>
          <a:endParaRPr lang="en-US"/>
        </a:p>
      </dgm:t>
    </dgm:pt>
    <dgm:pt modelId="{A37BCC55-3E39-43EB-ACF9-C303D1D61262}">
      <dgm:prSet/>
      <dgm:spPr/>
      <dgm:t>
        <a:bodyPr/>
        <a:lstStyle/>
        <a:p>
          <a:r>
            <a:rPr lang="en-US"/>
            <a:t>Explain</a:t>
          </a:r>
        </a:p>
      </dgm:t>
    </dgm:pt>
    <dgm:pt modelId="{42B08923-5460-4E7B-9DEC-D6E3117021A7}" type="parTrans" cxnId="{C241A972-D770-4141-883C-7C5AB4D4C12F}">
      <dgm:prSet/>
      <dgm:spPr/>
      <dgm:t>
        <a:bodyPr/>
        <a:lstStyle/>
        <a:p>
          <a:endParaRPr lang="en-US"/>
        </a:p>
      </dgm:t>
    </dgm:pt>
    <dgm:pt modelId="{61358F1F-932F-43D0-8DD7-B77CF50681A8}" type="sibTrans" cxnId="{C241A972-D770-4141-883C-7C5AB4D4C12F}">
      <dgm:prSet/>
      <dgm:spPr/>
      <dgm:t>
        <a:bodyPr/>
        <a:lstStyle/>
        <a:p>
          <a:endParaRPr lang="en-US"/>
        </a:p>
      </dgm:t>
    </dgm:pt>
    <dgm:pt modelId="{160CF435-60DB-403E-B8C3-BF38AED1B874}">
      <dgm:prSet/>
      <dgm:spPr/>
      <dgm:t>
        <a:bodyPr/>
        <a:lstStyle/>
        <a:p>
          <a:r>
            <a:rPr lang="en-US"/>
            <a:t>Explain the legislation relating to Sec 139(1) Criminal Justice Act 1988.</a:t>
          </a:r>
        </a:p>
      </dgm:t>
    </dgm:pt>
    <dgm:pt modelId="{6D2066CC-E28C-49CE-AFAF-C891508E8787}" type="parTrans" cxnId="{A9707A85-03A8-414C-ACD3-B95FEBFC9A54}">
      <dgm:prSet/>
      <dgm:spPr/>
      <dgm:t>
        <a:bodyPr/>
        <a:lstStyle/>
        <a:p>
          <a:endParaRPr lang="en-US"/>
        </a:p>
      </dgm:t>
    </dgm:pt>
    <dgm:pt modelId="{66807E8D-717B-41FE-A0BF-A2D2A83C59B9}" type="sibTrans" cxnId="{A9707A85-03A8-414C-ACD3-B95FEBFC9A54}">
      <dgm:prSet/>
      <dgm:spPr/>
      <dgm:t>
        <a:bodyPr/>
        <a:lstStyle/>
        <a:p>
          <a:endParaRPr lang="en-US"/>
        </a:p>
      </dgm:t>
    </dgm:pt>
    <dgm:pt modelId="{34126E6D-440D-47C7-A2AF-06E874A11FE5}">
      <dgm:prSet/>
      <dgm:spPr/>
      <dgm:t>
        <a:bodyPr/>
        <a:lstStyle/>
        <a:p>
          <a:r>
            <a:rPr lang="en-US"/>
            <a:t>Explain</a:t>
          </a:r>
        </a:p>
      </dgm:t>
    </dgm:pt>
    <dgm:pt modelId="{82EAAAC3-E594-436B-BF0C-3B4E91303D9C}" type="parTrans" cxnId="{C9F489CA-F9BA-4606-971B-BEEF534DC367}">
      <dgm:prSet/>
      <dgm:spPr/>
      <dgm:t>
        <a:bodyPr/>
        <a:lstStyle/>
        <a:p>
          <a:endParaRPr lang="en-US"/>
        </a:p>
      </dgm:t>
    </dgm:pt>
    <dgm:pt modelId="{83428D48-DF7A-4B2C-B5D7-ABCF850C36EC}" type="sibTrans" cxnId="{C9F489CA-F9BA-4606-971B-BEEF534DC367}">
      <dgm:prSet/>
      <dgm:spPr/>
      <dgm:t>
        <a:bodyPr/>
        <a:lstStyle/>
        <a:p>
          <a:endParaRPr lang="en-US"/>
        </a:p>
      </dgm:t>
    </dgm:pt>
    <dgm:pt modelId="{999661DC-25BA-475B-9C42-7041D27074B5}">
      <dgm:prSet/>
      <dgm:spPr/>
      <dgm:t>
        <a:bodyPr/>
        <a:lstStyle/>
        <a:p>
          <a:r>
            <a:rPr lang="en-US"/>
            <a:t>Explain the legislation relating to Section 25(1) Theft Act 1968 </a:t>
          </a:r>
        </a:p>
      </dgm:t>
    </dgm:pt>
    <dgm:pt modelId="{D90D6C0A-0786-490B-8E7D-0E7CF5875BCA}" type="parTrans" cxnId="{65620C9D-C6C0-4E39-AAE4-D8B10240F920}">
      <dgm:prSet/>
      <dgm:spPr/>
      <dgm:t>
        <a:bodyPr/>
        <a:lstStyle/>
        <a:p>
          <a:endParaRPr lang="en-US"/>
        </a:p>
      </dgm:t>
    </dgm:pt>
    <dgm:pt modelId="{1096FB8D-440A-4A2F-A5DD-97DAA86408C0}" type="sibTrans" cxnId="{65620C9D-C6C0-4E39-AAE4-D8B10240F920}">
      <dgm:prSet/>
      <dgm:spPr/>
      <dgm:t>
        <a:bodyPr/>
        <a:lstStyle/>
        <a:p>
          <a:endParaRPr lang="en-US"/>
        </a:p>
      </dgm:t>
    </dgm:pt>
    <dgm:pt modelId="{4A5F69EC-D1FE-164C-881F-C85D617CD80B}" type="pres">
      <dgm:prSet presAssocID="{AEA0A802-19E3-4C63-824C-964909365309}" presName="Name0" presStyleCnt="0">
        <dgm:presLayoutVars>
          <dgm:dir/>
          <dgm:animLvl val="lvl"/>
          <dgm:resizeHandles val="exact"/>
        </dgm:presLayoutVars>
      </dgm:prSet>
      <dgm:spPr/>
    </dgm:pt>
    <dgm:pt modelId="{1002022E-3348-FC49-8619-79A06A76DA79}" type="pres">
      <dgm:prSet presAssocID="{8BAE3539-000C-4251-8B7B-29BCCBB2ECD9}" presName="linNode" presStyleCnt="0"/>
      <dgm:spPr/>
    </dgm:pt>
    <dgm:pt modelId="{38CC64F7-5786-B34E-8823-6A81B417A03B}" type="pres">
      <dgm:prSet presAssocID="{8BAE3539-000C-4251-8B7B-29BCCBB2ECD9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0F400B80-DDB4-0442-BA33-5A113BAF8CF5}" type="pres">
      <dgm:prSet presAssocID="{8BAE3539-000C-4251-8B7B-29BCCBB2ECD9}" presName="descendantText" presStyleLbl="alignNode1" presStyleIdx="0" presStyleCnt="3">
        <dgm:presLayoutVars>
          <dgm:bulletEnabled/>
        </dgm:presLayoutVars>
      </dgm:prSet>
      <dgm:spPr/>
    </dgm:pt>
    <dgm:pt modelId="{31F0A78D-7118-AB4B-9E8B-875EFC56D491}" type="pres">
      <dgm:prSet presAssocID="{BA7D375D-E756-4F67-83AF-7484811790D6}" presName="sp" presStyleCnt="0"/>
      <dgm:spPr/>
    </dgm:pt>
    <dgm:pt modelId="{0E36714A-F57A-9B4F-AEEF-F70827705FF3}" type="pres">
      <dgm:prSet presAssocID="{A37BCC55-3E39-43EB-ACF9-C303D1D61262}" presName="linNode" presStyleCnt="0"/>
      <dgm:spPr/>
    </dgm:pt>
    <dgm:pt modelId="{24C91D36-CFF6-A54E-8B2D-F7F60B0EBD2C}" type="pres">
      <dgm:prSet presAssocID="{A37BCC55-3E39-43EB-ACF9-C303D1D61262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67F5BBD3-D585-C84C-BDD0-C6C4A95EA8C2}" type="pres">
      <dgm:prSet presAssocID="{A37BCC55-3E39-43EB-ACF9-C303D1D61262}" presName="descendantText" presStyleLbl="alignNode1" presStyleIdx="1" presStyleCnt="3">
        <dgm:presLayoutVars>
          <dgm:bulletEnabled/>
        </dgm:presLayoutVars>
      </dgm:prSet>
      <dgm:spPr/>
    </dgm:pt>
    <dgm:pt modelId="{4568B8A6-357C-6F46-8357-460459688096}" type="pres">
      <dgm:prSet presAssocID="{61358F1F-932F-43D0-8DD7-B77CF50681A8}" presName="sp" presStyleCnt="0"/>
      <dgm:spPr/>
    </dgm:pt>
    <dgm:pt modelId="{76DBB3EF-D39E-9A4C-A926-23C5F5134A0E}" type="pres">
      <dgm:prSet presAssocID="{34126E6D-440D-47C7-A2AF-06E874A11FE5}" presName="linNode" presStyleCnt="0"/>
      <dgm:spPr/>
    </dgm:pt>
    <dgm:pt modelId="{02340917-04D2-2B44-BBD5-C227FBD3E186}" type="pres">
      <dgm:prSet presAssocID="{34126E6D-440D-47C7-A2AF-06E874A11FE5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1DEF975-38FC-B643-BD6B-E135C82CE682}" type="pres">
      <dgm:prSet presAssocID="{34126E6D-440D-47C7-A2AF-06E874A11FE5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FF4BDE32-AEBF-473D-8F4A-A00C59F82CD9}" srcId="{8BAE3539-000C-4251-8B7B-29BCCBB2ECD9}" destId="{C86B654D-29B1-4031-BF60-18FF1502C359}" srcOrd="0" destOrd="0" parTransId="{15660D2A-573B-4FA4-AC24-43014668E8CD}" sibTransId="{F9423CDA-1F0D-4984-BAA0-E86FE8B3E29F}"/>
    <dgm:cxn modelId="{2B515E42-1BCD-A446-AA8A-022EFD1DA3B3}" type="presOf" srcId="{A37BCC55-3E39-43EB-ACF9-C303D1D61262}" destId="{24C91D36-CFF6-A54E-8B2D-F7F60B0EBD2C}" srcOrd="0" destOrd="0" presId="urn:microsoft.com/office/officeart/2016/7/layout/VerticalHollowActionList"/>
    <dgm:cxn modelId="{AEB9F058-1576-0148-98D0-CEFBA030B893}" type="presOf" srcId="{AEA0A802-19E3-4C63-824C-964909365309}" destId="{4A5F69EC-D1FE-164C-881F-C85D617CD80B}" srcOrd="0" destOrd="0" presId="urn:microsoft.com/office/officeart/2016/7/layout/VerticalHollowActionList"/>
    <dgm:cxn modelId="{CD88005A-1022-45FA-BB88-908C6A9621A5}" srcId="{AEA0A802-19E3-4C63-824C-964909365309}" destId="{8BAE3539-000C-4251-8B7B-29BCCBB2ECD9}" srcOrd="0" destOrd="0" parTransId="{CBD929C6-FE10-4095-8EFB-A4AD7B0CAB80}" sibTransId="{BA7D375D-E756-4F67-83AF-7484811790D6}"/>
    <dgm:cxn modelId="{D126F261-900E-4144-A486-88F2DABBC5DA}" type="presOf" srcId="{34126E6D-440D-47C7-A2AF-06E874A11FE5}" destId="{02340917-04D2-2B44-BBD5-C227FBD3E186}" srcOrd="0" destOrd="0" presId="urn:microsoft.com/office/officeart/2016/7/layout/VerticalHollowActionList"/>
    <dgm:cxn modelId="{C241A972-D770-4141-883C-7C5AB4D4C12F}" srcId="{AEA0A802-19E3-4C63-824C-964909365309}" destId="{A37BCC55-3E39-43EB-ACF9-C303D1D61262}" srcOrd="1" destOrd="0" parTransId="{42B08923-5460-4E7B-9DEC-D6E3117021A7}" sibTransId="{61358F1F-932F-43D0-8DD7-B77CF50681A8}"/>
    <dgm:cxn modelId="{B118F883-115E-6A46-8974-2C7F744969B2}" type="presOf" srcId="{C86B654D-29B1-4031-BF60-18FF1502C359}" destId="{0F400B80-DDB4-0442-BA33-5A113BAF8CF5}" srcOrd="0" destOrd="0" presId="urn:microsoft.com/office/officeart/2016/7/layout/VerticalHollowActionList"/>
    <dgm:cxn modelId="{A9707A85-03A8-414C-ACD3-B95FEBFC9A54}" srcId="{A37BCC55-3E39-43EB-ACF9-C303D1D61262}" destId="{160CF435-60DB-403E-B8C3-BF38AED1B874}" srcOrd="0" destOrd="0" parTransId="{6D2066CC-E28C-49CE-AFAF-C891508E8787}" sibTransId="{66807E8D-717B-41FE-A0BF-A2D2A83C59B9}"/>
    <dgm:cxn modelId="{65620C9D-C6C0-4E39-AAE4-D8B10240F920}" srcId="{34126E6D-440D-47C7-A2AF-06E874A11FE5}" destId="{999661DC-25BA-475B-9C42-7041D27074B5}" srcOrd="0" destOrd="0" parTransId="{D90D6C0A-0786-490B-8E7D-0E7CF5875BCA}" sibTransId="{1096FB8D-440A-4A2F-A5DD-97DAA86408C0}"/>
    <dgm:cxn modelId="{592CD19E-08C6-CE4C-9EDC-821C0684B40E}" type="presOf" srcId="{999661DC-25BA-475B-9C42-7041D27074B5}" destId="{51DEF975-38FC-B643-BD6B-E135C82CE682}" srcOrd="0" destOrd="0" presId="urn:microsoft.com/office/officeart/2016/7/layout/VerticalHollowActionList"/>
    <dgm:cxn modelId="{5BC108A2-A00C-D942-9809-31428041204F}" type="presOf" srcId="{8BAE3539-000C-4251-8B7B-29BCCBB2ECD9}" destId="{38CC64F7-5786-B34E-8823-6A81B417A03B}" srcOrd="0" destOrd="0" presId="urn:microsoft.com/office/officeart/2016/7/layout/VerticalHollowActionList"/>
    <dgm:cxn modelId="{C9F489CA-F9BA-4606-971B-BEEF534DC367}" srcId="{AEA0A802-19E3-4C63-824C-964909365309}" destId="{34126E6D-440D-47C7-A2AF-06E874A11FE5}" srcOrd="2" destOrd="0" parTransId="{82EAAAC3-E594-436B-BF0C-3B4E91303D9C}" sibTransId="{83428D48-DF7A-4B2C-B5D7-ABCF850C36EC}"/>
    <dgm:cxn modelId="{830337F6-01F1-4F49-8EDA-EEF9808688E0}" type="presOf" srcId="{160CF435-60DB-403E-B8C3-BF38AED1B874}" destId="{67F5BBD3-D585-C84C-BDD0-C6C4A95EA8C2}" srcOrd="0" destOrd="0" presId="urn:microsoft.com/office/officeart/2016/7/layout/VerticalHollowActionList"/>
    <dgm:cxn modelId="{F967853A-3E61-934B-9BE9-93F3ACAB486A}" type="presParOf" srcId="{4A5F69EC-D1FE-164C-881F-C85D617CD80B}" destId="{1002022E-3348-FC49-8619-79A06A76DA79}" srcOrd="0" destOrd="0" presId="urn:microsoft.com/office/officeart/2016/7/layout/VerticalHollowActionList"/>
    <dgm:cxn modelId="{6F630CE7-6B03-3F46-858C-D43E7D05192C}" type="presParOf" srcId="{1002022E-3348-FC49-8619-79A06A76DA79}" destId="{38CC64F7-5786-B34E-8823-6A81B417A03B}" srcOrd="0" destOrd="0" presId="urn:microsoft.com/office/officeart/2016/7/layout/VerticalHollowActionList"/>
    <dgm:cxn modelId="{C55414BE-8F20-E046-8C21-B4316E2DCD20}" type="presParOf" srcId="{1002022E-3348-FC49-8619-79A06A76DA79}" destId="{0F400B80-DDB4-0442-BA33-5A113BAF8CF5}" srcOrd="1" destOrd="0" presId="urn:microsoft.com/office/officeart/2016/7/layout/VerticalHollowActionList"/>
    <dgm:cxn modelId="{FB834F0C-9F23-9544-8346-597E58A116F9}" type="presParOf" srcId="{4A5F69EC-D1FE-164C-881F-C85D617CD80B}" destId="{31F0A78D-7118-AB4B-9E8B-875EFC56D491}" srcOrd="1" destOrd="0" presId="urn:microsoft.com/office/officeart/2016/7/layout/VerticalHollowActionList"/>
    <dgm:cxn modelId="{F185BFFB-9724-9640-864C-EE6FE7AAC677}" type="presParOf" srcId="{4A5F69EC-D1FE-164C-881F-C85D617CD80B}" destId="{0E36714A-F57A-9B4F-AEEF-F70827705FF3}" srcOrd="2" destOrd="0" presId="urn:microsoft.com/office/officeart/2016/7/layout/VerticalHollowActionList"/>
    <dgm:cxn modelId="{3A3FEA63-51E0-2E44-9520-33A715DE2674}" type="presParOf" srcId="{0E36714A-F57A-9B4F-AEEF-F70827705FF3}" destId="{24C91D36-CFF6-A54E-8B2D-F7F60B0EBD2C}" srcOrd="0" destOrd="0" presId="urn:microsoft.com/office/officeart/2016/7/layout/VerticalHollowActionList"/>
    <dgm:cxn modelId="{D2B9C102-AA7D-8E4D-B8C7-E64EE16CFB74}" type="presParOf" srcId="{0E36714A-F57A-9B4F-AEEF-F70827705FF3}" destId="{67F5BBD3-D585-C84C-BDD0-C6C4A95EA8C2}" srcOrd="1" destOrd="0" presId="urn:microsoft.com/office/officeart/2016/7/layout/VerticalHollowActionList"/>
    <dgm:cxn modelId="{5D33F188-D497-FC4C-9B50-B00D6D61F28C}" type="presParOf" srcId="{4A5F69EC-D1FE-164C-881F-C85D617CD80B}" destId="{4568B8A6-357C-6F46-8357-460459688096}" srcOrd="3" destOrd="0" presId="urn:microsoft.com/office/officeart/2016/7/layout/VerticalHollowActionList"/>
    <dgm:cxn modelId="{53D76544-3E67-A94A-A2CE-8EC1C8855B21}" type="presParOf" srcId="{4A5F69EC-D1FE-164C-881F-C85D617CD80B}" destId="{76DBB3EF-D39E-9A4C-A926-23C5F5134A0E}" srcOrd="4" destOrd="0" presId="urn:microsoft.com/office/officeart/2016/7/layout/VerticalHollowActionList"/>
    <dgm:cxn modelId="{FFB1001E-1B9F-F044-A3E7-9894920A18A6}" type="presParOf" srcId="{76DBB3EF-D39E-9A4C-A926-23C5F5134A0E}" destId="{02340917-04D2-2B44-BBD5-C227FBD3E186}" srcOrd="0" destOrd="0" presId="urn:microsoft.com/office/officeart/2016/7/layout/VerticalHollowActionList"/>
    <dgm:cxn modelId="{58D656EF-7C46-2340-8883-9173DF32290B}" type="presParOf" srcId="{76DBB3EF-D39E-9A4C-A926-23C5F5134A0E}" destId="{51DEF975-38FC-B643-BD6B-E135C82CE68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7F7F8-34B3-4339-8C74-BFE1DA339E7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2825F7-A8A1-4570-A12A-403C1E3F0BFE}">
      <dgm:prSet/>
      <dgm:spPr/>
      <dgm:t>
        <a:bodyPr/>
        <a:lstStyle/>
        <a:p>
          <a:r>
            <a:rPr lang="en-US" dirty="0"/>
            <a:t>-without lawful authority </a:t>
          </a:r>
        </a:p>
      </dgm:t>
    </dgm:pt>
    <dgm:pt modelId="{EF2AD733-5072-480E-B822-340FB8196E7D}" type="parTrans" cxnId="{7AF6E74E-BED2-4E81-82F6-ADA338E12A75}">
      <dgm:prSet/>
      <dgm:spPr/>
      <dgm:t>
        <a:bodyPr/>
        <a:lstStyle/>
        <a:p>
          <a:endParaRPr lang="en-US"/>
        </a:p>
      </dgm:t>
    </dgm:pt>
    <dgm:pt modelId="{3788CDEA-EBBE-43B5-8EF1-7CC813F41C8F}" type="sibTrans" cxnId="{7AF6E74E-BED2-4E81-82F6-ADA338E12A75}">
      <dgm:prSet/>
      <dgm:spPr/>
      <dgm:t>
        <a:bodyPr/>
        <a:lstStyle/>
        <a:p>
          <a:endParaRPr lang="en-US"/>
        </a:p>
      </dgm:t>
    </dgm:pt>
    <dgm:pt modelId="{49A62BEC-AE26-4323-A191-B591277D958F}">
      <dgm:prSet/>
      <dgm:spPr/>
      <dgm:t>
        <a:bodyPr/>
        <a:lstStyle/>
        <a:p>
          <a:r>
            <a:rPr lang="en-US"/>
            <a:t>-without reasonable excuse</a:t>
          </a:r>
        </a:p>
      </dgm:t>
    </dgm:pt>
    <dgm:pt modelId="{3F13D76C-B2D0-4A42-9A5E-58F5ADED568B}" type="parTrans" cxnId="{11E95519-BBE4-4B7D-92B4-B569D83C4A0B}">
      <dgm:prSet/>
      <dgm:spPr/>
      <dgm:t>
        <a:bodyPr/>
        <a:lstStyle/>
        <a:p>
          <a:endParaRPr lang="en-US"/>
        </a:p>
      </dgm:t>
    </dgm:pt>
    <dgm:pt modelId="{E13EB0D9-D958-4817-B785-B415D2452AAD}" type="sibTrans" cxnId="{11E95519-BBE4-4B7D-92B4-B569D83C4A0B}">
      <dgm:prSet/>
      <dgm:spPr/>
      <dgm:t>
        <a:bodyPr/>
        <a:lstStyle/>
        <a:p>
          <a:endParaRPr lang="en-US"/>
        </a:p>
      </dgm:t>
    </dgm:pt>
    <dgm:pt modelId="{7E011A70-1513-4F90-8226-BA0201638F34}">
      <dgm:prSet/>
      <dgm:spPr/>
      <dgm:t>
        <a:bodyPr/>
        <a:lstStyle/>
        <a:p>
          <a:r>
            <a:rPr lang="en-US"/>
            <a:t>-in any public place </a:t>
          </a:r>
        </a:p>
      </dgm:t>
    </dgm:pt>
    <dgm:pt modelId="{FCEAD0FD-BF67-4367-9B1C-B51ED0873204}" type="parTrans" cxnId="{5E6B478C-E855-47C1-AEEA-4D46F3A13E30}">
      <dgm:prSet/>
      <dgm:spPr/>
      <dgm:t>
        <a:bodyPr/>
        <a:lstStyle/>
        <a:p>
          <a:endParaRPr lang="en-US"/>
        </a:p>
      </dgm:t>
    </dgm:pt>
    <dgm:pt modelId="{D2C53CB6-337B-440F-B1E3-B7D8DCB73345}" type="sibTrans" cxnId="{5E6B478C-E855-47C1-AEEA-4D46F3A13E30}">
      <dgm:prSet/>
      <dgm:spPr/>
      <dgm:t>
        <a:bodyPr/>
        <a:lstStyle/>
        <a:p>
          <a:endParaRPr lang="en-US"/>
        </a:p>
      </dgm:t>
    </dgm:pt>
    <dgm:pt modelId="{D56BCB9E-FA20-4C43-96E3-5DD386D9AFDD}">
      <dgm:prSet/>
      <dgm:spPr/>
      <dgm:t>
        <a:bodyPr/>
        <a:lstStyle/>
        <a:p>
          <a:r>
            <a:rPr lang="en-US"/>
            <a:t>-any offensive weapon </a:t>
          </a:r>
        </a:p>
      </dgm:t>
    </dgm:pt>
    <dgm:pt modelId="{6E8C14D5-9A00-40DF-AA26-EADC0D22A635}" type="parTrans" cxnId="{05AA8663-A94D-4C8C-A9DF-1202D4C7FEB7}">
      <dgm:prSet/>
      <dgm:spPr/>
      <dgm:t>
        <a:bodyPr/>
        <a:lstStyle/>
        <a:p>
          <a:endParaRPr lang="en-US"/>
        </a:p>
      </dgm:t>
    </dgm:pt>
    <dgm:pt modelId="{874DB092-B674-4A3A-9185-4DA461A6870E}" type="sibTrans" cxnId="{05AA8663-A94D-4C8C-A9DF-1202D4C7FEB7}">
      <dgm:prSet/>
      <dgm:spPr/>
      <dgm:t>
        <a:bodyPr/>
        <a:lstStyle/>
        <a:p>
          <a:endParaRPr lang="en-US"/>
        </a:p>
      </dgm:t>
    </dgm:pt>
    <dgm:pt modelId="{EE8FEE6F-132F-6B4C-B13D-2500A7AA96B4}" type="pres">
      <dgm:prSet presAssocID="{47D7F7F8-34B3-4339-8C74-BFE1DA339E7C}" presName="outerComposite" presStyleCnt="0">
        <dgm:presLayoutVars>
          <dgm:chMax val="5"/>
          <dgm:dir/>
          <dgm:resizeHandles val="exact"/>
        </dgm:presLayoutVars>
      </dgm:prSet>
      <dgm:spPr/>
    </dgm:pt>
    <dgm:pt modelId="{88E701BE-41D2-6E49-BA3E-700FFA055AB2}" type="pres">
      <dgm:prSet presAssocID="{47D7F7F8-34B3-4339-8C74-BFE1DA339E7C}" presName="dummyMaxCanvas" presStyleCnt="0">
        <dgm:presLayoutVars/>
      </dgm:prSet>
      <dgm:spPr/>
    </dgm:pt>
    <dgm:pt modelId="{A1E612A3-1D3D-5F49-A24A-CCC6B9249F1E}" type="pres">
      <dgm:prSet presAssocID="{47D7F7F8-34B3-4339-8C74-BFE1DA339E7C}" presName="FourNodes_1" presStyleLbl="node1" presStyleIdx="0" presStyleCnt="4">
        <dgm:presLayoutVars>
          <dgm:bulletEnabled val="1"/>
        </dgm:presLayoutVars>
      </dgm:prSet>
      <dgm:spPr/>
    </dgm:pt>
    <dgm:pt modelId="{928CD7E3-888C-4642-A785-CF2E977E802E}" type="pres">
      <dgm:prSet presAssocID="{47D7F7F8-34B3-4339-8C74-BFE1DA339E7C}" presName="FourNodes_2" presStyleLbl="node1" presStyleIdx="1" presStyleCnt="4">
        <dgm:presLayoutVars>
          <dgm:bulletEnabled val="1"/>
        </dgm:presLayoutVars>
      </dgm:prSet>
      <dgm:spPr/>
    </dgm:pt>
    <dgm:pt modelId="{E5EB5AC6-60A4-0B4F-9C02-B0F8832DD87C}" type="pres">
      <dgm:prSet presAssocID="{47D7F7F8-34B3-4339-8C74-BFE1DA339E7C}" presName="FourNodes_3" presStyleLbl="node1" presStyleIdx="2" presStyleCnt="4">
        <dgm:presLayoutVars>
          <dgm:bulletEnabled val="1"/>
        </dgm:presLayoutVars>
      </dgm:prSet>
      <dgm:spPr/>
    </dgm:pt>
    <dgm:pt modelId="{3A31938D-0468-BA4C-B933-7CE87FAC1A57}" type="pres">
      <dgm:prSet presAssocID="{47D7F7F8-34B3-4339-8C74-BFE1DA339E7C}" presName="FourNodes_4" presStyleLbl="node1" presStyleIdx="3" presStyleCnt="4">
        <dgm:presLayoutVars>
          <dgm:bulletEnabled val="1"/>
        </dgm:presLayoutVars>
      </dgm:prSet>
      <dgm:spPr/>
    </dgm:pt>
    <dgm:pt modelId="{9FFEEBA1-3440-984D-BC16-02A7C352B0E8}" type="pres">
      <dgm:prSet presAssocID="{47D7F7F8-34B3-4339-8C74-BFE1DA339E7C}" presName="FourConn_1-2" presStyleLbl="fgAccFollowNode1" presStyleIdx="0" presStyleCnt="3">
        <dgm:presLayoutVars>
          <dgm:bulletEnabled val="1"/>
        </dgm:presLayoutVars>
      </dgm:prSet>
      <dgm:spPr/>
    </dgm:pt>
    <dgm:pt modelId="{748DE391-C0B3-FB42-83C7-7217EB966C89}" type="pres">
      <dgm:prSet presAssocID="{47D7F7F8-34B3-4339-8C74-BFE1DA339E7C}" presName="FourConn_2-3" presStyleLbl="fgAccFollowNode1" presStyleIdx="1" presStyleCnt="3">
        <dgm:presLayoutVars>
          <dgm:bulletEnabled val="1"/>
        </dgm:presLayoutVars>
      </dgm:prSet>
      <dgm:spPr/>
    </dgm:pt>
    <dgm:pt modelId="{5A4325EE-E872-1443-9D67-1CA855FD9E64}" type="pres">
      <dgm:prSet presAssocID="{47D7F7F8-34B3-4339-8C74-BFE1DA339E7C}" presName="FourConn_3-4" presStyleLbl="fgAccFollowNode1" presStyleIdx="2" presStyleCnt="3">
        <dgm:presLayoutVars>
          <dgm:bulletEnabled val="1"/>
        </dgm:presLayoutVars>
      </dgm:prSet>
      <dgm:spPr/>
    </dgm:pt>
    <dgm:pt modelId="{52D810CC-5389-6E45-BD71-E0135AA26465}" type="pres">
      <dgm:prSet presAssocID="{47D7F7F8-34B3-4339-8C74-BFE1DA339E7C}" presName="FourNodes_1_text" presStyleLbl="node1" presStyleIdx="3" presStyleCnt="4">
        <dgm:presLayoutVars>
          <dgm:bulletEnabled val="1"/>
        </dgm:presLayoutVars>
      </dgm:prSet>
      <dgm:spPr/>
    </dgm:pt>
    <dgm:pt modelId="{339A93A6-F1BA-B04F-80F3-0DC47E70C9DB}" type="pres">
      <dgm:prSet presAssocID="{47D7F7F8-34B3-4339-8C74-BFE1DA339E7C}" presName="FourNodes_2_text" presStyleLbl="node1" presStyleIdx="3" presStyleCnt="4">
        <dgm:presLayoutVars>
          <dgm:bulletEnabled val="1"/>
        </dgm:presLayoutVars>
      </dgm:prSet>
      <dgm:spPr/>
    </dgm:pt>
    <dgm:pt modelId="{260A36AD-00A6-4C49-87DC-6A5B0D35BFE9}" type="pres">
      <dgm:prSet presAssocID="{47D7F7F8-34B3-4339-8C74-BFE1DA339E7C}" presName="FourNodes_3_text" presStyleLbl="node1" presStyleIdx="3" presStyleCnt="4">
        <dgm:presLayoutVars>
          <dgm:bulletEnabled val="1"/>
        </dgm:presLayoutVars>
      </dgm:prSet>
      <dgm:spPr/>
    </dgm:pt>
    <dgm:pt modelId="{BB398D04-31D5-7943-B15A-97568E6CA52B}" type="pres">
      <dgm:prSet presAssocID="{47D7F7F8-34B3-4339-8C74-BFE1DA339E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E7D860E-7C04-2D4C-B006-48425DD50906}" type="presOf" srcId="{D2C53CB6-337B-440F-B1E3-B7D8DCB73345}" destId="{5A4325EE-E872-1443-9D67-1CA855FD9E64}" srcOrd="0" destOrd="0" presId="urn:microsoft.com/office/officeart/2005/8/layout/vProcess5"/>
    <dgm:cxn modelId="{5A01BC18-9B63-784A-AF47-FD3D5D6AF913}" type="presOf" srcId="{49A62BEC-AE26-4323-A191-B591277D958F}" destId="{928CD7E3-888C-4642-A785-CF2E977E802E}" srcOrd="0" destOrd="0" presId="urn:microsoft.com/office/officeart/2005/8/layout/vProcess5"/>
    <dgm:cxn modelId="{11E95519-BBE4-4B7D-92B4-B569D83C4A0B}" srcId="{47D7F7F8-34B3-4339-8C74-BFE1DA339E7C}" destId="{49A62BEC-AE26-4323-A191-B591277D958F}" srcOrd="1" destOrd="0" parTransId="{3F13D76C-B2D0-4A42-9A5E-58F5ADED568B}" sibTransId="{E13EB0D9-D958-4817-B785-B415D2452AAD}"/>
    <dgm:cxn modelId="{EC4ADC26-05D8-8B4D-9B6B-F89D95783A01}" type="presOf" srcId="{D56BCB9E-FA20-4C43-96E3-5DD386D9AFDD}" destId="{BB398D04-31D5-7943-B15A-97568E6CA52B}" srcOrd="1" destOrd="0" presId="urn:microsoft.com/office/officeart/2005/8/layout/vProcess5"/>
    <dgm:cxn modelId="{93D6AA28-D710-5648-A544-003EE4A27E07}" type="presOf" srcId="{A02825F7-A8A1-4570-A12A-403C1E3F0BFE}" destId="{52D810CC-5389-6E45-BD71-E0135AA26465}" srcOrd="1" destOrd="0" presId="urn:microsoft.com/office/officeart/2005/8/layout/vProcess5"/>
    <dgm:cxn modelId="{AC012646-36D3-134A-8CAC-BE6C8F225E33}" type="presOf" srcId="{3788CDEA-EBBE-43B5-8EF1-7CC813F41C8F}" destId="{9FFEEBA1-3440-984D-BC16-02A7C352B0E8}" srcOrd="0" destOrd="0" presId="urn:microsoft.com/office/officeart/2005/8/layout/vProcess5"/>
    <dgm:cxn modelId="{57CFC54C-B90B-D34A-AACE-B6D4668CBD6D}" type="presOf" srcId="{D56BCB9E-FA20-4C43-96E3-5DD386D9AFDD}" destId="{3A31938D-0468-BA4C-B933-7CE87FAC1A57}" srcOrd="0" destOrd="0" presId="urn:microsoft.com/office/officeart/2005/8/layout/vProcess5"/>
    <dgm:cxn modelId="{7AF6E74E-BED2-4E81-82F6-ADA338E12A75}" srcId="{47D7F7F8-34B3-4339-8C74-BFE1DA339E7C}" destId="{A02825F7-A8A1-4570-A12A-403C1E3F0BFE}" srcOrd="0" destOrd="0" parTransId="{EF2AD733-5072-480E-B822-340FB8196E7D}" sibTransId="{3788CDEA-EBBE-43B5-8EF1-7CC813F41C8F}"/>
    <dgm:cxn modelId="{6CC2295B-6122-5B45-A797-1C8C2A279220}" type="presOf" srcId="{7E011A70-1513-4F90-8226-BA0201638F34}" destId="{E5EB5AC6-60A4-0B4F-9C02-B0F8832DD87C}" srcOrd="0" destOrd="0" presId="urn:microsoft.com/office/officeart/2005/8/layout/vProcess5"/>
    <dgm:cxn modelId="{05AA8663-A94D-4C8C-A9DF-1202D4C7FEB7}" srcId="{47D7F7F8-34B3-4339-8C74-BFE1DA339E7C}" destId="{D56BCB9E-FA20-4C43-96E3-5DD386D9AFDD}" srcOrd="3" destOrd="0" parTransId="{6E8C14D5-9A00-40DF-AA26-EADC0D22A635}" sibTransId="{874DB092-B674-4A3A-9185-4DA461A6870E}"/>
    <dgm:cxn modelId="{61A02B6A-96CC-C947-BD66-5CD978D10559}" type="presOf" srcId="{7E011A70-1513-4F90-8226-BA0201638F34}" destId="{260A36AD-00A6-4C49-87DC-6A5B0D35BFE9}" srcOrd="1" destOrd="0" presId="urn:microsoft.com/office/officeart/2005/8/layout/vProcess5"/>
    <dgm:cxn modelId="{5E6B478C-E855-47C1-AEEA-4D46F3A13E30}" srcId="{47D7F7F8-34B3-4339-8C74-BFE1DA339E7C}" destId="{7E011A70-1513-4F90-8226-BA0201638F34}" srcOrd="2" destOrd="0" parTransId="{FCEAD0FD-BF67-4367-9B1C-B51ED0873204}" sibTransId="{D2C53CB6-337B-440F-B1E3-B7D8DCB73345}"/>
    <dgm:cxn modelId="{459594AB-452A-D144-B455-A2B0B5DDF2DD}" type="presOf" srcId="{49A62BEC-AE26-4323-A191-B591277D958F}" destId="{339A93A6-F1BA-B04F-80F3-0DC47E70C9DB}" srcOrd="1" destOrd="0" presId="urn:microsoft.com/office/officeart/2005/8/layout/vProcess5"/>
    <dgm:cxn modelId="{4E9C04CE-6AF0-D04A-841B-1194FA0B92EF}" type="presOf" srcId="{47D7F7F8-34B3-4339-8C74-BFE1DA339E7C}" destId="{EE8FEE6F-132F-6B4C-B13D-2500A7AA96B4}" srcOrd="0" destOrd="0" presId="urn:microsoft.com/office/officeart/2005/8/layout/vProcess5"/>
    <dgm:cxn modelId="{A96515D6-88B2-1248-A571-ECD96C83602C}" type="presOf" srcId="{E13EB0D9-D958-4817-B785-B415D2452AAD}" destId="{748DE391-C0B3-FB42-83C7-7217EB966C89}" srcOrd="0" destOrd="0" presId="urn:microsoft.com/office/officeart/2005/8/layout/vProcess5"/>
    <dgm:cxn modelId="{274044DF-E490-1048-ADE5-A56AE00E81ED}" type="presOf" srcId="{A02825F7-A8A1-4570-A12A-403C1E3F0BFE}" destId="{A1E612A3-1D3D-5F49-A24A-CCC6B9249F1E}" srcOrd="0" destOrd="0" presId="urn:microsoft.com/office/officeart/2005/8/layout/vProcess5"/>
    <dgm:cxn modelId="{CBA30F50-BF1D-5041-8E7B-D69427AD417F}" type="presParOf" srcId="{EE8FEE6F-132F-6B4C-B13D-2500A7AA96B4}" destId="{88E701BE-41D2-6E49-BA3E-700FFA055AB2}" srcOrd="0" destOrd="0" presId="urn:microsoft.com/office/officeart/2005/8/layout/vProcess5"/>
    <dgm:cxn modelId="{C214D1DE-AE73-C242-A0FE-0F8B19C0803F}" type="presParOf" srcId="{EE8FEE6F-132F-6B4C-B13D-2500A7AA96B4}" destId="{A1E612A3-1D3D-5F49-A24A-CCC6B9249F1E}" srcOrd="1" destOrd="0" presId="urn:microsoft.com/office/officeart/2005/8/layout/vProcess5"/>
    <dgm:cxn modelId="{E50003D4-CD34-6E47-8291-BAA7071031B4}" type="presParOf" srcId="{EE8FEE6F-132F-6B4C-B13D-2500A7AA96B4}" destId="{928CD7E3-888C-4642-A785-CF2E977E802E}" srcOrd="2" destOrd="0" presId="urn:microsoft.com/office/officeart/2005/8/layout/vProcess5"/>
    <dgm:cxn modelId="{56635941-3D7E-C64B-925D-2B754E405324}" type="presParOf" srcId="{EE8FEE6F-132F-6B4C-B13D-2500A7AA96B4}" destId="{E5EB5AC6-60A4-0B4F-9C02-B0F8832DD87C}" srcOrd="3" destOrd="0" presId="urn:microsoft.com/office/officeart/2005/8/layout/vProcess5"/>
    <dgm:cxn modelId="{3AB47B6B-89B0-1D45-83E7-53926ADBCFEC}" type="presParOf" srcId="{EE8FEE6F-132F-6B4C-B13D-2500A7AA96B4}" destId="{3A31938D-0468-BA4C-B933-7CE87FAC1A57}" srcOrd="4" destOrd="0" presId="urn:microsoft.com/office/officeart/2005/8/layout/vProcess5"/>
    <dgm:cxn modelId="{C180CA2C-4C20-B64E-8625-C4EA2C32D7B8}" type="presParOf" srcId="{EE8FEE6F-132F-6B4C-B13D-2500A7AA96B4}" destId="{9FFEEBA1-3440-984D-BC16-02A7C352B0E8}" srcOrd="5" destOrd="0" presId="urn:microsoft.com/office/officeart/2005/8/layout/vProcess5"/>
    <dgm:cxn modelId="{7D2B037B-E21B-0F47-94CB-68A2626D0853}" type="presParOf" srcId="{EE8FEE6F-132F-6B4C-B13D-2500A7AA96B4}" destId="{748DE391-C0B3-FB42-83C7-7217EB966C89}" srcOrd="6" destOrd="0" presId="urn:microsoft.com/office/officeart/2005/8/layout/vProcess5"/>
    <dgm:cxn modelId="{70CD6CE4-FEDA-CC42-A70B-C7938F145BCD}" type="presParOf" srcId="{EE8FEE6F-132F-6B4C-B13D-2500A7AA96B4}" destId="{5A4325EE-E872-1443-9D67-1CA855FD9E64}" srcOrd="7" destOrd="0" presId="urn:microsoft.com/office/officeart/2005/8/layout/vProcess5"/>
    <dgm:cxn modelId="{BCF11C25-C133-D149-9914-09EA3CD727E3}" type="presParOf" srcId="{EE8FEE6F-132F-6B4C-B13D-2500A7AA96B4}" destId="{52D810CC-5389-6E45-BD71-E0135AA26465}" srcOrd="8" destOrd="0" presId="urn:microsoft.com/office/officeart/2005/8/layout/vProcess5"/>
    <dgm:cxn modelId="{B8D039EB-CF9E-0F49-915E-5449BEAB5375}" type="presParOf" srcId="{EE8FEE6F-132F-6B4C-B13D-2500A7AA96B4}" destId="{339A93A6-F1BA-B04F-80F3-0DC47E70C9DB}" srcOrd="9" destOrd="0" presId="urn:microsoft.com/office/officeart/2005/8/layout/vProcess5"/>
    <dgm:cxn modelId="{952E226F-3774-9D43-A731-C6C69CB171A0}" type="presParOf" srcId="{EE8FEE6F-132F-6B4C-B13D-2500A7AA96B4}" destId="{260A36AD-00A6-4C49-87DC-6A5B0D35BFE9}" srcOrd="10" destOrd="0" presId="urn:microsoft.com/office/officeart/2005/8/layout/vProcess5"/>
    <dgm:cxn modelId="{4B78530B-8D16-9E49-91B7-4960DC356B9F}" type="presParOf" srcId="{EE8FEE6F-132F-6B4C-B13D-2500A7AA96B4}" destId="{BB398D04-31D5-7943-B15A-97568E6CA52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F89BF7-07D2-40A5-9592-A3D0BEB87B17}" type="doc">
      <dgm:prSet loTypeId="urn:microsoft.com/office/officeart/2005/8/layout/process2" loCatId="list" qsTypeId="urn:microsoft.com/office/officeart/2005/8/quickstyle/simple2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4F82515-78B1-4CCF-98ED-08513210C2A2}">
      <dgm:prSet/>
      <dgm:spPr/>
      <dgm:t>
        <a:bodyPr/>
        <a:lstStyle/>
        <a:p>
          <a:r>
            <a:rPr lang="en-US"/>
            <a:t>Self Defense </a:t>
          </a:r>
        </a:p>
      </dgm:t>
    </dgm:pt>
    <dgm:pt modelId="{B5FED6DF-4446-4D53-B7A5-FF88F91EA0D8}" type="parTrans" cxnId="{CD5571D6-3917-44CD-805C-7329AA740536}">
      <dgm:prSet/>
      <dgm:spPr/>
      <dgm:t>
        <a:bodyPr/>
        <a:lstStyle/>
        <a:p>
          <a:endParaRPr lang="en-US"/>
        </a:p>
      </dgm:t>
    </dgm:pt>
    <dgm:pt modelId="{78C10264-851A-4D42-AF87-CE05AE462ABE}" type="sibTrans" cxnId="{CD5571D6-3917-44CD-805C-7329AA740536}">
      <dgm:prSet/>
      <dgm:spPr/>
      <dgm:t>
        <a:bodyPr/>
        <a:lstStyle/>
        <a:p>
          <a:endParaRPr lang="en-US"/>
        </a:p>
      </dgm:t>
    </dgm:pt>
    <dgm:pt modelId="{C8C8E08F-25FE-4D72-A4B4-F5BFF0FBDB0D}">
      <dgm:prSet/>
      <dgm:spPr/>
      <dgm:t>
        <a:bodyPr/>
        <a:lstStyle/>
        <a:p>
          <a:r>
            <a:rPr lang="en-US"/>
            <a:t>Instant Use</a:t>
          </a:r>
        </a:p>
      </dgm:t>
    </dgm:pt>
    <dgm:pt modelId="{8A791E8C-00FB-4F3A-90CB-B496343B6D1A}" type="parTrans" cxnId="{7CA7FCB5-54AB-49CE-8F2B-30205B4B8124}">
      <dgm:prSet/>
      <dgm:spPr/>
      <dgm:t>
        <a:bodyPr/>
        <a:lstStyle/>
        <a:p>
          <a:endParaRPr lang="en-US"/>
        </a:p>
      </dgm:t>
    </dgm:pt>
    <dgm:pt modelId="{882501E7-4312-450A-8222-C0C3D5D5B756}" type="sibTrans" cxnId="{7CA7FCB5-54AB-49CE-8F2B-30205B4B8124}">
      <dgm:prSet/>
      <dgm:spPr/>
      <dgm:t>
        <a:bodyPr/>
        <a:lstStyle/>
        <a:p>
          <a:endParaRPr lang="en-US"/>
        </a:p>
      </dgm:t>
    </dgm:pt>
    <dgm:pt modelId="{0D5D00D8-C105-4EE4-8DF6-A08A7F4CE585}">
      <dgm:prSet/>
      <dgm:spPr/>
      <dgm:t>
        <a:bodyPr/>
        <a:lstStyle/>
        <a:p>
          <a:r>
            <a:rPr lang="en-US"/>
            <a:t>Innocent Reason</a:t>
          </a:r>
        </a:p>
      </dgm:t>
    </dgm:pt>
    <dgm:pt modelId="{98F5E4D0-488C-4BE6-AE14-1C95D87DB676}" type="parTrans" cxnId="{A1A21282-6BAC-45DC-A2EE-C3EFA266B69B}">
      <dgm:prSet/>
      <dgm:spPr/>
      <dgm:t>
        <a:bodyPr/>
        <a:lstStyle/>
        <a:p>
          <a:endParaRPr lang="en-US"/>
        </a:p>
      </dgm:t>
    </dgm:pt>
    <dgm:pt modelId="{8363B05A-E28F-4DF7-AC3A-CFEF319486BA}" type="sibTrans" cxnId="{A1A21282-6BAC-45DC-A2EE-C3EFA266B69B}">
      <dgm:prSet/>
      <dgm:spPr/>
      <dgm:t>
        <a:bodyPr/>
        <a:lstStyle/>
        <a:p>
          <a:endParaRPr lang="en-US"/>
        </a:p>
      </dgm:t>
    </dgm:pt>
    <dgm:pt modelId="{AC8A2093-80CD-49DF-ABC8-90FDF297EA68}">
      <dgm:prSet/>
      <dgm:spPr/>
      <dgm:t>
        <a:bodyPr/>
        <a:lstStyle/>
        <a:p>
          <a:r>
            <a:rPr lang="en-US" dirty="0"/>
            <a:t>Forgetfulness </a:t>
          </a:r>
        </a:p>
      </dgm:t>
    </dgm:pt>
    <dgm:pt modelId="{5C89AE53-CCE3-4556-94C6-4D9CBA59CACE}" type="parTrans" cxnId="{D811A5E0-721A-43CD-8229-9DE0904F1660}">
      <dgm:prSet/>
      <dgm:spPr/>
      <dgm:t>
        <a:bodyPr/>
        <a:lstStyle/>
        <a:p>
          <a:endParaRPr lang="en-US"/>
        </a:p>
      </dgm:t>
    </dgm:pt>
    <dgm:pt modelId="{8B9E8690-E04C-4E45-812A-9127D01B41C7}" type="sibTrans" cxnId="{D811A5E0-721A-43CD-8229-9DE0904F1660}">
      <dgm:prSet/>
      <dgm:spPr/>
      <dgm:t>
        <a:bodyPr/>
        <a:lstStyle/>
        <a:p>
          <a:endParaRPr lang="en-US"/>
        </a:p>
      </dgm:t>
    </dgm:pt>
    <dgm:pt modelId="{00666474-B5DE-E341-ADC5-9873D56303F0}" type="pres">
      <dgm:prSet presAssocID="{E1F89BF7-07D2-40A5-9592-A3D0BEB87B17}" presName="linearFlow" presStyleCnt="0">
        <dgm:presLayoutVars>
          <dgm:resizeHandles val="exact"/>
        </dgm:presLayoutVars>
      </dgm:prSet>
      <dgm:spPr/>
    </dgm:pt>
    <dgm:pt modelId="{94AB2834-B64E-2F48-B5FE-F3CC283878E3}" type="pres">
      <dgm:prSet presAssocID="{74F82515-78B1-4CCF-98ED-08513210C2A2}" presName="node" presStyleLbl="node1" presStyleIdx="0" presStyleCnt="4">
        <dgm:presLayoutVars>
          <dgm:bulletEnabled val="1"/>
        </dgm:presLayoutVars>
      </dgm:prSet>
      <dgm:spPr/>
    </dgm:pt>
    <dgm:pt modelId="{E52FDE70-B735-3443-A688-0DD2F48A3CD0}" type="pres">
      <dgm:prSet presAssocID="{78C10264-851A-4D42-AF87-CE05AE462ABE}" presName="sibTrans" presStyleLbl="sibTrans2D1" presStyleIdx="0" presStyleCnt="3"/>
      <dgm:spPr/>
    </dgm:pt>
    <dgm:pt modelId="{85C074FF-0D3C-3D46-B8B8-F7C60C06D4C6}" type="pres">
      <dgm:prSet presAssocID="{78C10264-851A-4D42-AF87-CE05AE462ABE}" presName="connectorText" presStyleLbl="sibTrans2D1" presStyleIdx="0" presStyleCnt="3"/>
      <dgm:spPr/>
    </dgm:pt>
    <dgm:pt modelId="{24104E74-52DE-8B4B-A2AD-36D9069A7590}" type="pres">
      <dgm:prSet presAssocID="{C8C8E08F-25FE-4D72-A4B4-F5BFF0FBDB0D}" presName="node" presStyleLbl="node1" presStyleIdx="1" presStyleCnt="4">
        <dgm:presLayoutVars>
          <dgm:bulletEnabled val="1"/>
        </dgm:presLayoutVars>
      </dgm:prSet>
      <dgm:spPr/>
    </dgm:pt>
    <dgm:pt modelId="{B7953701-EE07-3247-834C-E91EA51DDEF7}" type="pres">
      <dgm:prSet presAssocID="{882501E7-4312-450A-8222-C0C3D5D5B756}" presName="sibTrans" presStyleLbl="sibTrans2D1" presStyleIdx="1" presStyleCnt="3"/>
      <dgm:spPr/>
    </dgm:pt>
    <dgm:pt modelId="{2BC1E462-C531-B649-81F1-5C6C4986ADD6}" type="pres">
      <dgm:prSet presAssocID="{882501E7-4312-450A-8222-C0C3D5D5B756}" presName="connectorText" presStyleLbl="sibTrans2D1" presStyleIdx="1" presStyleCnt="3"/>
      <dgm:spPr/>
    </dgm:pt>
    <dgm:pt modelId="{8B2C847C-FDB4-0B47-937F-C5729ADB70DF}" type="pres">
      <dgm:prSet presAssocID="{0D5D00D8-C105-4EE4-8DF6-A08A7F4CE585}" presName="node" presStyleLbl="node1" presStyleIdx="2" presStyleCnt="4">
        <dgm:presLayoutVars>
          <dgm:bulletEnabled val="1"/>
        </dgm:presLayoutVars>
      </dgm:prSet>
      <dgm:spPr/>
    </dgm:pt>
    <dgm:pt modelId="{7E43DA64-B445-CA44-B37B-A8C3AAC34837}" type="pres">
      <dgm:prSet presAssocID="{8363B05A-E28F-4DF7-AC3A-CFEF319486BA}" presName="sibTrans" presStyleLbl="sibTrans2D1" presStyleIdx="2" presStyleCnt="3"/>
      <dgm:spPr/>
    </dgm:pt>
    <dgm:pt modelId="{034CBA7B-67F6-5E4E-81A2-3653A34E4BEC}" type="pres">
      <dgm:prSet presAssocID="{8363B05A-E28F-4DF7-AC3A-CFEF319486BA}" presName="connectorText" presStyleLbl="sibTrans2D1" presStyleIdx="2" presStyleCnt="3"/>
      <dgm:spPr/>
    </dgm:pt>
    <dgm:pt modelId="{B083D7BC-4234-F144-AD36-6C20286C8A66}" type="pres">
      <dgm:prSet presAssocID="{AC8A2093-80CD-49DF-ABC8-90FDF297EA68}" presName="node" presStyleLbl="node1" presStyleIdx="3" presStyleCnt="4">
        <dgm:presLayoutVars>
          <dgm:bulletEnabled val="1"/>
        </dgm:presLayoutVars>
      </dgm:prSet>
      <dgm:spPr/>
    </dgm:pt>
  </dgm:ptLst>
  <dgm:cxnLst>
    <dgm:cxn modelId="{DF312815-DDCF-7047-ACF8-4319D3A4D152}" type="presOf" srcId="{78C10264-851A-4D42-AF87-CE05AE462ABE}" destId="{85C074FF-0D3C-3D46-B8B8-F7C60C06D4C6}" srcOrd="1" destOrd="0" presId="urn:microsoft.com/office/officeart/2005/8/layout/process2"/>
    <dgm:cxn modelId="{04500920-5245-BB42-93A2-F64A0079AEDB}" type="presOf" srcId="{74F82515-78B1-4CCF-98ED-08513210C2A2}" destId="{94AB2834-B64E-2F48-B5FE-F3CC283878E3}" srcOrd="0" destOrd="0" presId="urn:microsoft.com/office/officeart/2005/8/layout/process2"/>
    <dgm:cxn modelId="{7C807734-B569-BD4E-99F9-CEF8F8E1B708}" type="presOf" srcId="{AC8A2093-80CD-49DF-ABC8-90FDF297EA68}" destId="{B083D7BC-4234-F144-AD36-6C20286C8A66}" srcOrd="0" destOrd="0" presId="urn:microsoft.com/office/officeart/2005/8/layout/process2"/>
    <dgm:cxn modelId="{4103E046-D0FA-5A44-BF8B-1838F5320235}" type="presOf" srcId="{8363B05A-E28F-4DF7-AC3A-CFEF319486BA}" destId="{7E43DA64-B445-CA44-B37B-A8C3AAC34837}" srcOrd="0" destOrd="0" presId="urn:microsoft.com/office/officeart/2005/8/layout/process2"/>
    <dgm:cxn modelId="{3E5AEC75-00EC-1D4B-A6BD-2EC065FA761F}" type="presOf" srcId="{E1F89BF7-07D2-40A5-9592-A3D0BEB87B17}" destId="{00666474-B5DE-E341-ADC5-9873D56303F0}" srcOrd="0" destOrd="0" presId="urn:microsoft.com/office/officeart/2005/8/layout/process2"/>
    <dgm:cxn modelId="{A1A21282-6BAC-45DC-A2EE-C3EFA266B69B}" srcId="{E1F89BF7-07D2-40A5-9592-A3D0BEB87B17}" destId="{0D5D00D8-C105-4EE4-8DF6-A08A7F4CE585}" srcOrd="2" destOrd="0" parTransId="{98F5E4D0-488C-4BE6-AE14-1C95D87DB676}" sibTransId="{8363B05A-E28F-4DF7-AC3A-CFEF319486BA}"/>
    <dgm:cxn modelId="{A1F8C6A4-FFB3-644F-A73D-4A53F4F944EE}" type="presOf" srcId="{C8C8E08F-25FE-4D72-A4B4-F5BFF0FBDB0D}" destId="{24104E74-52DE-8B4B-A2AD-36D9069A7590}" srcOrd="0" destOrd="0" presId="urn:microsoft.com/office/officeart/2005/8/layout/process2"/>
    <dgm:cxn modelId="{ABAA15AB-3530-064D-9B8E-297CB9FBA8EF}" type="presOf" srcId="{882501E7-4312-450A-8222-C0C3D5D5B756}" destId="{B7953701-EE07-3247-834C-E91EA51DDEF7}" srcOrd="0" destOrd="0" presId="urn:microsoft.com/office/officeart/2005/8/layout/process2"/>
    <dgm:cxn modelId="{7CA7FCB5-54AB-49CE-8F2B-30205B4B8124}" srcId="{E1F89BF7-07D2-40A5-9592-A3D0BEB87B17}" destId="{C8C8E08F-25FE-4D72-A4B4-F5BFF0FBDB0D}" srcOrd="1" destOrd="0" parTransId="{8A791E8C-00FB-4F3A-90CB-B496343B6D1A}" sibTransId="{882501E7-4312-450A-8222-C0C3D5D5B756}"/>
    <dgm:cxn modelId="{B43E9DC2-B0B3-3945-B973-56BA1E00E933}" type="presOf" srcId="{0D5D00D8-C105-4EE4-8DF6-A08A7F4CE585}" destId="{8B2C847C-FDB4-0B47-937F-C5729ADB70DF}" srcOrd="0" destOrd="0" presId="urn:microsoft.com/office/officeart/2005/8/layout/process2"/>
    <dgm:cxn modelId="{CD5571D6-3917-44CD-805C-7329AA740536}" srcId="{E1F89BF7-07D2-40A5-9592-A3D0BEB87B17}" destId="{74F82515-78B1-4CCF-98ED-08513210C2A2}" srcOrd="0" destOrd="0" parTransId="{B5FED6DF-4446-4D53-B7A5-FF88F91EA0D8}" sibTransId="{78C10264-851A-4D42-AF87-CE05AE462ABE}"/>
    <dgm:cxn modelId="{D811A5E0-721A-43CD-8229-9DE0904F1660}" srcId="{E1F89BF7-07D2-40A5-9592-A3D0BEB87B17}" destId="{AC8A2093-80CD-49DF-ABC8-90FDF297EA68}" srcOrd="3" destOrd="0" parTransId="{5C89AE53-CCE3-4556-94C6-4D9CBA59CACE}" sibTransId="{8B9E8690-E04C-4E45-812A-9127D01B41C7}"/>
    <dgm:cxn modelId="{111D86EA-BEE4-4243-9A16-5CD4E0A00BF1}" type="presOf" srcId="{78C10264-851A-4D42-AF87-CE05AE462ABE}" destId="{E52FDE70-B735-3443-A688-0DD2F48A3CD0}" srcOrd="0" destOrd="0" presId="urn:microsoft.com/office/officeart/2005/8/layout/process2"/>
    <dgm:cxn modelId="{EEB1A8FE-3618-E941-A2E7-97F7E01B96DA}" type="presOf" srcId="{8363B05A-E28F-4DF7-AC3A-CFEF319486BA}" destId="{034CBA7B-67F6-5E4E-81A2-3653A34E4BEC}" srcOrd="1" destOrd="0" presId="urn:microsoft.com/office/officeart/2005/8/layout/process2"/>
    <dgm:cxn modelId="{0A8781FF-4F3C-9D4D-B802-19676BDE3239}" type="presOf" srcId="{882501E7-4312-450A-8222-C0C3D5D5B756}" destId="{2BC1E462-C531-B649-81F1-5C6C4986ADD6}" srcOrd="1" destOrd="0" presId="urn:microsoft.com/office/officeart/2005/8/layout/process2"/>
    <dgm:cxn modelId="{3E73DA8E-DE80-3349-8577-0C2D82679BEB}" type="presParOf" srcId="{00666474-B5DE-E341-ADC5-9873D56303F0}" destId="{94AB2834-B64E-2F48-B5FE-F3CC283878E3}" srcOrd="0" destOrd="0" presId="urn:microsoft.com/office/officeart/2005/8/layout/process2"/>
    <dgm:cxn modelId="{404132EE-4033-0845-925C-F1A8783694F9}" type="presParOf" srcId="{00666474-B5DE-E341-ADC5-9873D56303F0}" destId="{E52FDE70-B735-3443-A688-0DD2F48A3CD0}" srcOrd="1" destOrd="0" presId="urn:microsoft.com/office/officeart/2005/8/layout/process2"/>
    <dgm:cxn modelId="{85B2578E-C0B8-944C-95F8-A7E5BF2EDA81}" type="presParOf" srcId="{E52FDE70-B735-3443-A688-0DD2F48A3CD0}" destId="{85C074FF-0D3C-3D46-B8B8-F7C60C06D4C6}" srcOrd="0" destOrd="0" presId="urn:microsoft.com/office/officeart/2005/8/layout/process2"/>
    <dgm:cxn modelId="{9515D3C5-B532-6849-98C2-91CBBA4F30E1}" type="presParOf" srcId="{00666474-B5DE-E341-ADC5-9873D56303F0}" destId="{24104E74-52DE-8B4B-A2AD-36D9069A7590}" srcOrd="2" destOrd="0" presId="urn:microsoft.com/office/officeart/2005/8/layout/process2"/>
    <dgm:cxn modelId="{D33BC967-8F08-8945-ACDC-4FAFBA908CA9}" type="presParOf" srcId="{00666474-B5DE-E341-ADC5-9873D56303F0}" destId="{B7953701-EE07-3247-834C-E91EA51DDEF7}" srcOrd="3" destOrd="0" presId="urn:microsoft.com/office/officeart/2005/8/layout/process2"/>
    <dgm:cxn modelId="{BD767852-3FF1-A446-9DB4-1379D1C7000A}" type="presParOf" srcId="{B7953701-EE07-3247-834C-E91EA51DDEF7}" destId="{2BC1E462-C531-B649-81F1-5C6C4986ADD6}" srcOrd="0" destOrd="0" presId="urn:microsoft.com/office/officeart/2005/8/layout/process2"/>
    <dgm:cxn modelId="{12CFBE65-BB86-5047-888F-21E959B92639}" type="presParOf" srcId="{00666474-B5DE-E341-ADC5-9873D56303F0}" destId="{8B2C847C-FDB4-0B47-937F-C5729ADB70DF}" srcOrd="4" destOrd="0" presId="urn:microsoft.com/office/officeart/2005/8/layout/process2"/>
    <dgm:cxn modelId="{54B0E48D-B7CA-6E48-A5A1-C9BDF95E9F9B}" type="presParOf" srcId="{00666474-B5DE-E341-ADC5-9873D56303F0}" destId="{7E43DA64-B445-CA44-B37B-A8C3AAC34837}" srcOrd="5" destOrd="0" presId="urn:microsoft.com/office/officeart/2005/8/layout/process2"/>
    <dgm:cxn modelId="{2D6972A8-7C39-FD41-AA81-75B99C902162}" type="presParOf" srcId="{7E43DA64-B445-CA44-B37B-A8C3AAC34837}" destId="{034CBA7B-67F6-5E4E-81A2-3653A34E4BEC}" srcOrd="0" destOrd="0" presId="urn:microsoft.com/office/officeart/2005/8/layout/process2"/>
    <dgm:cxn modelId="{EE32C83F-3F02-9C40-A410-877A650C8CAE}" type="presParOf" srcId="{00666474-B5DE-E341-ADC5-9873D56303F0}" destId="{B083D7BC-4234-F144-AD36-6C20286C8A66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0AD8F4-F242-44CE-86D7-CCACCB99F707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46D332B-7007-447C-A4E3-E9347EBAA4F1}">
      <dgm:prSet/>
      <dgm:spPr/>
      <dgm:t>
        <a:bodyPr/>
        <a:lstStyle/>
        <a:p>
          <a:r>
            <a:rPr lang="en-GB" dirty="0"/>
            <a:t>- A </a:t>
          </a:r>
          <a:r>
            <a:rPr lang="en-GB" b="1" dirty="0"/>
            <a:t>knowledge</a:t>
          </a:r>
          <a:r>
            <a:rPr lang="en-GB" dirty="0"/>
            <a:t> of the existence of the article </a:t>
          </a:r>
        </a:p>
        <a:p>
          <a:r>
            <a:rPr lang="en-GB" dirty="0"/>
            <a:t>- The article is </a:t>
          </a:r>
          <a:r>
            <a:rPr lang="en-GB" b="1" dirty="0"/>
            <a:t>'to hand and ready for use’:  </a:t>
          </a:r>
          <a:br>
            <a:rPr lang="en-GB" b="1" dirty="0"/>
          </a:br>
          <a:endParaRPr lang="en-US" dirty="0"/>
        </a:p>
      </dgm:t>
    </dgm:pt>
    <dgm:pt modelId="{6BBB2B68-D319-4B7D-B487-603F549356FA}" type="parTrans" cxnId="{66C6F7A6-65F6-43B1-8289-9E79FB4AE88C}">
      <dgm:prSet/>
      <dgm:spPr/>
      <dgm:t>
        <a:bodyPr/>
        <a:lstStyle/>
        <a:p>
          <a:endParaRPr lang="en-US"/>
        </a:p>
      </dgm:t>
    </dgm:pt>
    <dgm:pt modelId="{484D2B05-EEDC-416B-92C3-E20864CD99F5}" type="sibTrans" cxnId="{66C6F7A6-65F6-43B1-8289-9E79FB4AE88C}">
      <dgm:prSet/>
      <dgm:spPr/>
      <dgm:t>
        <a:bodyPr/>
        <a:lstStyle/>
        <a:p>
          <a:endParaRPr lang="en-US"/>
        </a:p>
      </dgm:t>
    </dgm:pt>
    <dgm:pt modelId="{C8E3E348-E813-4FB1-8035-CF95AAB83BC5}">
      <dgm:prSet/>
      <dgm:spPr/>
      <dgm:t>
        <a:bodyPr/>
        <a:lstStyle/>
        <a:p>
          <a:r>
            <a:rPr lang="en-GB" dirty="0"/>
            <a:t>◦(ii) in the offender's car parked on a side road next to a house targeted for a break in; or </a:t>
          </a:r>
          <a:br>
            <a:rPr lang="en-GB" dirty="0"/>
          </a:br>
          <a:endParaRPr lang="en-US" dirty="0"/>
        </a:p>
      </dgm:t>
    </dgm:pt>
    <dgm:pt modelId="{E9B04F08-68E0-4886-882E-CEA73814899A}" type="parTrans" cxnId="{04074579-C930-4963-8DCF-E3008AB460D7}">
      <dgm:prSet/>
      <dgm:spPr/>
      <dgm:t>
        <a:bodyPr/>
        <a:lstStyle/>
        <a:p>
          <a:endParaRPr lang="en-US"/>
        </a:p>
      </dgm:t>
    </dgm:pt>
    <dgm:pt modelId="{417DBD45-6FA9-4786-9E9A-4A6F6EBA708A}" type="sibTrans" cxnId="{04074579-C930-4963-8DCF-E3008AB460D7}">
      <dgm:prSet/>
      <dgm:spPr/>
      <dgm:t>
        <a:bodyPr/>
        <a:lstStyle/>
        <a:p>
          <a:endParaRPr lang="en-US"/>
        </a:p>
      </dgm:t>
    </dgm:pt>
    <dgm:pt modelId="{E8AA7E43-1D58-45C5-B3A8-4C93190C7D4E}">
      <dgm:prSet/>
      <dgm:spPr/>
      <dgm:t>
        <a:bodyPr/>
        <a:lstStyle/>
        <a:p>
          <a:r>
            <a:rPr lang="en-GB" dirty="0"/>
            <a:t>◦(iii) hidden a few feet away under a bush</a:t>
          </a:r>
          <a:endParaRPr lang="en-US" dirty="0"/>
        </a:p>
      </dgm:t>
    </dgm:pt>
    <dgm:pt modelId="{76418CD7-D060-4B23-BF82-1C4984778C90}" type="parTrans" cxnId="{58697140-2D29-40BC-A277-829505174554}">
      <dgm:prSet/>
      <dgm:spPr/>
      <dgm:t>
        <a:bodyPr/>
        <a:lstStyle/>
        <a:p>
          <a:endParaRPr lang="en-US"/>
        </a:p>
      </dgm:t>
    </dgm:pt>
    <dgm:pt modelId="{3A1ED302-0B58-4865-A5A6-47C666FC4839}" type="sibTrans" cxnId="{58697140-2D29-40BC-A277-829505174554}">
      <dgm:prSet/>
      <dgm:spPr/>
      <dgm:t>
        <a:bodyPr/>
        <a:lstStyle/>
        <a:p>
          <a:endParaRPr lang="en-US"/>
        </a:p>
      </dgm:t>
    </dgm:pt>
    <dgm:pt modelId="{9A85782B-E48C-FD45-B104-D1984E31A040}">
      <dgm:prSet/>
      <dgm:spPr/>
      <dgm:t>
        <a:bodyPr/>
        <a:lstStyle/>
        <a:p>
          <a:r>
            <a:rPr lang="en-GB" dirty="0"/>
            <a:t>◦(</a:t>
          </a:r>
          <a:r>
            <a:rPr lang="en-GB" dirty="0" err="1"/>
            <a:t>i</a:t>
          </a:r>
          <a:r>
            <a:rPr lang="en-GB" dirty="0"/>
            <a:t>) be in the offender's pocket or backpack; </a:t>
          </a:r>
        </a:p>
      </dgm:t>
    </dgm:pt>
    <dgm:pt modelId="{6C2EEECB-E2C5-7341-92A8-25EB61EAED7E}" type="parTrans" cxnId="{E0AE5ABB-5236-F24F-AD3D-F8C22435E524}">
      <dgm:prSet/>
      <dgm:spPr/>
      <dgm:t>
        <a:bodyPr/>
        <a:lstStyle/>
        <a:p>
          <a:endParaRPr lang="en-GB"/>
        </a:p>
      </dgm:t>
    </dgm:pt>
    <dgm:pt modelId="{ED50C563-68B1-5044-B9B7-B3AD4973C4D4}" type="sibTrans" cxnId="{E0AE5ABB-5236-F24F-AD3D-F8C22435E524}">
      <dgm:prSet/>
      <dgm:spPr/>
      <dgm:t>
        <a:bodyPr/>
        <a:lstStyle/>
        <a:p>
          <a:endParaRPr lang="en-GB"/>
        </a:p>
      </dgm:t>
    </dgm:pt>
    <dgm:pt modelId="{51679486-D0B4-3547-A5E3-1DE29A197346}" type="pres">
      <dgm:prSet presAssocID="{140AD8F4-F242-44CE-86D7-CCACCB99F707}" presName="diagram" presStyleCnt="0">
        <dgm:presLayoutVars>
          <dgm:dir/>
          <dgm:resizeHandles val="exact"/>
        </dgm:presLayoutVars>
      </dgm:prSet>
      <dgm:spPr/>
    </dgm:pt>
    <dgm:pt modelId="{64C28E51-4ACE-DA48-97B2-FE703FD82961}" type="pres">
      <dgm:prSet presAssocID="{546D332B-7007-447C-A4E3-E9347EBAA4F1}" presName="node" presStyleLbl="node1" presStyleIdx="0" presStyleCnt="4">
        <dgm:presLayoutVars>
          <dgm:bulletEnabled val="1"/>
        </dgm:presLayoutVars>
      </dgm:prSet>
      <dgm:spPr/>
    </dgm:pt>
    <dgm:pt modelId="{C2F2EFB9-9A86-2942-9F79-CE2307BC453B}" type="pres">
      <dgm:prSet presAssocID="{484D2B05-EEDC-416B-92C3-E20864CD99F5}" presName="sibTrans" presStyleCnt="0"/>
      <dgm:spPr/>
    </dgm:pt>
    <dgm:pt modelId="{5AB3154C-2461-AD4D-B37E-0C63E7E43AFE}" type="pres">
      <dgm:prSet presAssocID="{9A85782B-E48C-FD45-B104-D1984E31A040}" presName="node" presStyleLbl="node1" presStyleIdx="1" presStyleCnt="4">
        <dgm:presLayoutVars>
          <dgm:bulletEnabled val="1"/>
        </dgm:presLayoutVars>
      </dgm:prSet>
      <dgm:spPr/>
    </dgm:pt>
    <dgm:pt modelId="{39EDB5A1-C290-A342-9D84-5E5C34829F47}" type="pres">
      <dgm:prSet presAssocID="{ED50C563-68B1-5044-B9B7-B3AD4973C4D4}" presName="sibTrans" presStyleCnt="0"/>
      <dgm:spPr/>
    </dgm:pt>
    <dgm:pt modelId="{EBAA86C2-C3EA-2F47-B245-9E5E1507EBBD}" type="pres">
      <dgm:prSet presAssocID="{C8E3E348-E813-4FB1-8035-CF95AAB83BC5}" presName="node" presStyleLbl="node1" presStyleIdx="2" presStyleCnt="4">
        <dgm:presLayoutVars>
          <dgm:bulletEnabled val="1"/>
        </dgm:presLayoutVars>
      </dgm:prSet>
      <dgm:spPr/>
    </dgm:pt>
    <dgm:pt modelId="{AE1FFAC7-B688-5D4C-AE3D-91AAE892B601}" type="pres">
      <dgm:prSet presAssocID="{417DBD45-6FA9-4786-9E9A-4A6F6EBA708A}" presName="sibTrans" presStyleCnt="0"/>
      <dgm:spPr/>
    </dgm:pt>
    <dgm:pt modelId="{BA305E0B-948F-BB49-8CA0-52B127C73DFB}" type="pres">
      <dgm:prSet presAssocID="{E8AA7E43-1D58-45C5-B3A8-4C93190C7D4E}" presName="node" presStyleLbl="node1" presStyleIdx="3" presStyleCnt="4">
        <dgm:presLayoutVars>
          <dgm:bulletEnabled val="1"/>
        </dgm:presLayoutVars>
      </dgm:prSet>
      <dgm:spPr/>
    </dgm:pt>
  </dgm:ptLst>
  <dgm:cxnLst>
    <dgm:cxn modelId="{A9F4670E-0D45-4D44-A9BD-3756413FC4C3}" type="presOf" srcId="{140AD8F4-F242-44CE-86D7-CCACCB99F707}" destId="{51679486-D0B4-3547-A5E3-1DE29A197346}" srcOrd="0" destOrd="0" presId="urn:microsoft.com/office/officeart/2005/8/layout/default"/>
    <dgm:cxn modelId="{58697140-2D29-40BC-A277-829505174554}" srcId="{140AD8F4-F242-44CE-86D7-CCACCB99F707}" destId="{E8AA7E43-1D58-45C5-B3A8-4C93190C7D4E}" srcOrd="3" destOrd="0" parTransId="{76418CD7-D060-4B23-BF82-1C4984778C90}" sibTransId="{3A1ED302-0B58-4865-A5A6-47C666FC4839}"/>
    <dgm:cxn modelId="{B56A1D51-32AD-CB42-B053-94D726BA5A6E}" type="presOf" srcId="{546D332B-7007-447C-A4E3-E9347EBAA4F1}" destId="{64C28E51-4ACE-DA48-97B2-FE703FD82961}" srcOrd="0" destOrd="0" presId="urn:microsoft.com/office/officeart/2005/8/layout/default"/>
    <dgm:cxn modelId="{04074579-C930-4963-8DCF-E3008AB460D7}" srcId="{140AD8F4-F242-44CE-86D7-CCACCB99F707}" destId="{C8E3E348-E813-4FB1-8035-CF95AAB83BC5}" srcOrd="2" destOrd="0" parTransId="{E9B04F08-68E0-4886-882E-CEA73814899A}" sibTransId="{417DBD45-6FA9-4786-9E9A-4A6F6EBA708A}"/>
    <dgm:cxn modelId="{04B53C8E-3245-7343-A00A-0D3FF59D2AEF}" type="presOf" srcId="{C8E3E348-E813-4FB1-8035-CF95AAB83BC5}" destId="{EBAA86C2-C3EA-2F47-B245-9E5E1507EBBD}" srcOrd="0" destOrd="0" presId="urn:microsoft.com/office/officeart/2005/8/layout/default"/>
    <dgm:cxn modelId="{106D5094-AE9C-2844-BD82-59FA35714A92}" type="presOf" srcId="{9A85782B-E48C-FD45-B104-D1984E31A040}" destId="{5AB3154C-2461-AD4D-B37E-0C63E7E43AFE}" srcOrd="0" destOrd="0" presId="urn:microsoft.com/office/officeart/2005/8/layout/default"/>
    <dgm:cxn modelId="{66C6F7A6-65F6-43B1-8289-9E79FB4AE88C}" srcId="{140AD8F4-F242-44CE-86D7-CCACCB99F707}" destId="{546D332B-7007-447C-A4E3-E9347EBAA4F1}" srcOrd="0" destOrd="0" parTransId="{6BBB2B68-D319-4B7D-B487-603F549356FA}" sibTransId="{484D2B05-EEDC-416B-92C3-E20864CD99F5}"/>
    <dgm:cxn modelId="{E0AE5ABB-5236-F24F-AD3D-F8C22435E524}" srcId="{140AD8F4-F242-44CE-86D7-CCACCB99F707}" destId="{9A85782B-E48C-FD45-B104-D1984E31A040}" srcOrd="1" destOrd="0" parTransId="{6C2EEECB-E2C5-7341-92A8-25EB61EAED7E}" sibTransId="{ED50C563-68B1-5044-B9B7-B3AD4973C4D4}"/>
    <dgm:cxn modelId="{A7CBEFED-A4F1-5246-A6D3-83096CB3EF1B}" type="presOf" srcId="{E8AA7E43-1D58-45C5-B3A8-4C93190C7D4E}" destId="{BA305E0B-948F-BB49-8CA0-52B127C73DFB}" srcOrd="0" destOrd="0" presId="urn:microsoft.com/office/officeart/2005/8/layout/default"/>
    <dgm:cxn modelId="{456820EA-7BBF-734E-93DE-358DB76A508B}" type="presParOf" srcId="{51679486-D0B4-3547-A5E3-1DE29A197346}" destId="{64C28E51-4ACE-DA48-97B2-FE703FD82961}" srcOrd="0" destOrd="0" presId="urn:microsoft.com/office/officeart/2005/8/layout/default"/>
    <dgm:cxn modelId="{E2D33489-88E9-EA43-8ED3-7170E7B3BC49}" type="presParOf" srcId="{51679486-D0B4-3547-A5E3-1DE29A197346}" destId="{C2F2EFB9-9A86-2942-9F79-CE2307BC453B}" srcOrd="1" destOrd="0" presId="urn:microsoft.com/office/officeart/2005/8/layout/default"/>
    <dgm:cxn modelId="{BA60FB10-0445-3648-91C7-D1CC1377793E}" type="presParOf" srcId="{51679486-D0B4-3547-A5E3-1DE29A197346}" destId="{5AB3154C-2461-AD4D-B37E-0C63E7E43AFE}" srcOrd="2" destOrd="0" presId="urn:microsoft.com/office/officeart/2005/8/layout/default"/>
    <dgm:cxn modelId="{5D4D7CBB-EF10-124E-8A29-49D5E4CCF0B0}" type="presParOf" srcId="{51679486-D0B4-3547-A5E3-1DE29A197346}" destId="{39EDB5A1-C290-A342-9D84-5E5C34829F47}" srcOrd="3" destOrd="0" presId="urn:microsoft.com/office/officeart/2005/8/layout/default"/>
    <dgm:cxn modelId="{B0296675-0684-7849-8CE3-271979AFCD19}" type="presParOf" srcId="{51679486-D0B4-3547-A5E3-1DE29A197346}" destId="{EBAA86C2-C3EA-2F47-B245-9E5E1507EBBD}" srcOrd="4" destOrd="0" presId="urn:microsoft.com/office/officeart/2005/8/layout/default"/>
    <dgm:cxn modelId="{56C54517-0DEB-2C40-83E3-B0673E95F7FB}" type="presParOf" srcId="{51679486-D0B4-3547-A5E3-1DE29A197346}" destId="{AE1FFAC7-B688-5D4C-AE3D-91AAE892B601}" srcOrd="5" destOrd="0" presId="urn:microsoft.com/office/officeart/2005/8/layout/default"/>
    <dgm:cxn modelId="{9918751F-93A8-8B4B-847F-03491B1CF9A1}" type="presParOf" srcId="{51679486-D0B4-3547-A5E3-1DE29A197346}" destId="{BA305E0B-948F-BB49-8CA0-52B127C73DF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57D3CF4-B91F-4770-8851-FC822C7E846B}" type="doc">
      <dgm:prSet loTypeId="urn:microsoft.com/office/officeart/2005/8/layout/pList2" loCatId="list" qsTypeId="urn:microsoft.com/office/officeart/2005/8/quickstyle/simple3" qsCatId="simple" csTypeId="urn:microsoft.com/office/officeart/2005/8/colors/colorful3" csCatId="colorful" phldr="1"/>
      <dgm:spPr/>
    </dgm:pt>
    <dgm:pt modelId="{E67B816E-C0B9-4AB9-BF5D-DB21F69D71A9}">
      <dgm:prSet phldrT="[Text]" custT="1"/>
      <dgm:spPr/>
      <dgm:t>
        <a:bodyPr/>
        <a:lstStyle/>
        <a:p>
          <a:r>
            <a:rPr lang="en-GB" sz="2400"/>
            <a:t>Those </a:t>
          </a:r>
          <a:r>
            <a:rPr lang="en-GB" sz="2400" b="1"/>
            <a:t>made</a:t>
          </a:r>
          <a:r>
            <a:rPr lang="en-GB" sz="2400"/>
            <a:t> for causing injury</a:t>
          </a:r>
          <a:endParaRPr lang="en-GB" sz="2400" dirty="0"/>
        </a:p>
      </dgm:t>
    </dgm:pt>
    <dgm:pt modelId="{25FA9016-8D82-498E-AB86-C800F6FB9386}" type="parTrans" cxnId="{EFA0C26F-5712-4031-915F-20227E0D5655}">
      <dgm:prSet/>
      <dgm:spPr/>
      <dgm:t>
        <a:bodyPr/>
        <a:lstStyle/>
        <a:p>
          <a:endParaRPr lang="en-GB"/>
        </a:p>
      </dgm:t>
    </dgm:pt>
    <dgm:pt modelId="{89298062-C09B-44E6-85A0-67B518AC5BFC}" type="sibTrans" cxnId="{EFA0C26F-5712-4031-915F-20227E0D5655}">
      <dgm:prSet/>
      <dgm:spPr/>
      <dgm:t>
        <a:bodyPr/>
        <a:lstStyle/>
        <a:p>
          <a:endParaRPr lang="en-GB"/>
        </a:p>
      </dgm:t>
    </dgm:pt>
    <dgm:pt modelId="{A9C12CD9-25EF-4877-B060-8A350C1A7DD1}">
      <dgm:prSet phldrT="[Text]" custT="1"/>
      <dgm:spPr/>
      <dgm:t>
        <a:bodyPr/>
        <a:lstStyle/>
        <a:p>
          <a:r>
            <a:rPr lang="en-GB" sz="2400">
              <a:latin typeface="+mn-lt"/>
            </a:rPr>
            <a:t>Those </a:t>
          </a:r>
          <a:r>
            <a:rPr lang="en-GB" sz="2400" b="1">
              <a:latin typeface="+mn-lt"/>
            </a:rPr>
            <a:t>adapted</a:t>
          </a:r>
          <a:r>
            <a:rPr lang="en-GB" sz="2400">
              <a:latin typeface="+mn-lt"/>
            </a:rPr>
            <a:t> for injury</a:t>
          </a:r>
          <a:endParaRPr lang="en-GB" sz="2400" dirty="0">
            <a:latin typeface="+mn-lt"/>
          </a:endParaRPr>
        </a:p>
      </dgm:t>
    </dgm:pt>
    <dgm:pt modelId="{DC3794D9-4E6A-4F49-9761-CA65F36EF70E}" type="parTrans" cxnId="{16328331-2067-4C87-B4E3-42A3FEDED1DD}">
      <dgm:prSet/>
      <dgm:spPr/>
      <dgm:t>
        <a:bodyPr/>
        <a:lstStyle/>
        <a:p>
          <a:endParaRPr lang="en-GB"/>
        </a:p>
      </dgm:t>
    </dgm:pt>
    <dgm:pt modelId="{4C34F1EA-B25D-450E-ADF2-3DF80C3AD284}" type="sibTrans" cxnId="{16328331-2067-4C87-B4E3-42A3FEDED1DD}">
      <dgm:prSet/>
      <dgm:spPr/>
      <dgm:t>
        <a:bodyPr/>
        <a:lstStyle/>
        <a:p>
          <a:endParaRPr lang="en-GB"/>
        </a:p>
      </dgm:t>
    </dgm:pt>
    <dgm:pt modelId="{D7586299-6ACC-4BCD-95FA-33A86A3A3891}">
      <dgm:prSet phldrT="[Text]" custT="1"/>
      <dgm:spPr/>
      <dgm:t>
        <a:bodyPr/>
        <a:lstStyle/>
        <a:p>
          <a:r>
            <a:rPr lang="en-GB" sz="2100"/>
            <a:t>Those </a:t>
          </a:r>
          <a:r>
            <a:rPr lang="en-GB" sz="2100" b="1"/>
            <a:t>intended </a:t>
          </a:r>
          <a:r>
            <a:rPr lang="en-GB" sz="2100"/>
            <a:t>by a person who has it for use by themselves or some other person to cause injury</a:t>
          </a:r>
          <a:endParaRPr lang="en-GB" sz="2100" dirty="0"/>
        </a:p>
      </dgm:t>
    </dgm:pt>
    <dgm:pt modelId="{FF3CE020-13A9-4605-9678-83FDA3B5C0DB}" type="parTrans" cxnId="{F5079832-FD16-4E60-9C93-155ACED225A9}">
      <dgm:prSet/>
      <dgm:spPr/>
      <dgm:t>
        <a:bodyPr/>
        <a:lstStyle/>
        <a:p>
          <a:endParaRPr lang="en-GB"/>
        </a:p>
      </dgm:t>
    </dgm:pt>
    <dgm:pt modelId="{3CCD3AF8-A11A-4276-B745-206929005D6E}" type="sibTrans" cxnId="{F5079832-FD16-4E60-9C93-155ACED225A9}">
      <dgm:prSet/>
      <dgm:spPr/>
      <dgm:t>
        <a:bodyPr/>
        <a:lstStyle/>
        <a:p>
          <a:endParaRPr lang="en-GB"/>
        </a:p>
      </dgm:t>
    </dgm:pt>
    <dgm:pt modelId="{BCFE8DEC-F34D-46A1-A03A-A8E702954999}" type="pres">
      <dgm:prSet presAssocID="{F57D3CF4-B91F-4770-8851-FC822C7E846B}" presName="Name0" presStyleCnt="0">
        <dgm:presLayoutVars>
          <dgm:dir/>
          <dgm:resizeHandles val="exact"/>
        </dgm:presLayoutVars>
      </dgm:prSet>
      <dgm:spPr/>
    </dgm:pt>
    <dgm:pt modelId="{226A3943-02E9-4971-A068-BB97151A2912}" type="pres">
      <dgm:prSet presAssocID="{F57D3CF4-B91F-4770-8851-FC822C7E846B}" presName="bkgdShp" presStyleLbl="alignAccFollowNode1" presStyleIdx="0" presStyleCnt="1" custLinFactNeighborX="2577"/>
      <dgm:spPr/>
    </dgm:pt>
    <dgm:pt modelId="{2C1C129C-6363-4AD8-BD7E-2CD644816CFE}" type="pres">
      <dgm:prSet presAssocID="{F57D3CF4-B91F-4770-8851-FC822C7E846B}" presName="linComp" presStyleCnt="0"/>
      <dgm:spPr/>
    </dgm:pt>
    <dgm:pt modelId="{277839E1-DA9A-4704-952B-72F019D8AD44}" type="pres">
      <dgm:prSet presAssocID="{E67B816E-C0B9-4AB9-BF5D-DB21F69D71A9}" presName="compNode" presStyleCnt="0"/>
      <dgm:spPr/>
    </dgm:pt>
    <dgm:pt modelId="{1FA7C296-2AF3-485F-8ED9-43A71EE732D0}" type="pres">
      <dgm:prSet presAssocID="{E67B816E-C0B9-4AB9-BF5D-DB21F69D71A9}" presName="node" presStyleLbl="node1" presStyleIdx="0" presStyleCnt="3">
        <dgm:presLayoutVars>
          <dgm:bulletEnabled val="1"/>
        </dgm:presLayoutVars>
      </dgm:prSet>
      <dgm:spPr/>
    </dgm:pt>
    <dgm:pt modelId="{19776D07-0C8A-4A55-B29C-14976C3556AE}" type="pres">
      <dgm:prSet presAssocID="{E67B816E-C0B9-4AB9-BF5D-DB21F69D71A9}" presName="invisiNode" presStyleLbl="node1" presStyleIdx="0" presStyleCnt="3"/>
      <dgm:spPr/>
    </dgm:pt>
    <dgm:pt modelId="{E6A36C3A-8473-4F27-84A9-8E624E85EA91}" type="pres">
      <dgm:prSet presAssocID="{E67B816E-C0B9-4AB9-BF5D-DB21F69D71A9}" presName="imagNode" presStyleLbl="fgImgPlace1" presStyleIdx="0" presStyleCnt="3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408C89C9-B25A-472F-8784-79832FA7F1DE}" type="pres">
      <dgm:prSet presAssocID="{89298062-C09B-44E6-85A0-67B518AC5BFC}" presName="sibTrans" presStyleLbl="sibTrans2D1" presStyleIdx="0" presStyleCnt="0"/>
      <dgm:spPr/>
    </dgm:pt>
    <dgm:pt modelId="{5101953B-D054-4851-8A03-55B752F1FB6C}" type="pres">
      <dgm:prSet presAssocID="{A9C12CD9-25EF-4877-B060-8A350C1A7DD1}" presName="compNode" presStyleCnt="0"/>
      <dgm:spPr/>
    </dgm:pt>
    <dgm:pt modelId="{3AD66175-669B-469C-9E27-10B36DB92197}" type="pres">
      <dgm:prSet presAssocID="{A9C12CD9-25EF-4877-B060-8A350C1A7DD1}" presName="node" presStyleLbl="node1" presStyleIdx="1" presStyleCnt="3">
        <dgm:presLayoutVars>
          <dgm:bulletEnabled val="1"/>
        </dgm:presLayoutVars>
      </dgm:prSet>
      <dgm:spPr/>
    </dgm:pt>
    <dgm:pt modelId="{9D868C41-1D94-4B9E-B1B1-B53EBDB0857A}" type="pres">
      <dgm:prSet presAssocID="{A9C12CD9-25EF-4877-B060-8A350C1A7DD1}" presName="invisiNode" presStyleLbl="node1" presStyleIdx="1" presStyleCnt="3"/>
      <dgm:spPr/>
    </dgm:pt>
    <dgm:pt modelId="{FBEE5957-41A7-47B9-BC79-9E1DBCC4EEF1}" type="pres">
      <dgm:prSet presAssocID="{A9C12CD9-25EF-4877-B060-8A350C1A7DD1}" presName="imagNode" presStyleLbl="fgImgPlac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3FF10918-F5B2-46F9-9564-E570D97C1D08}" type="pres">
      <dgm:prSet presAssocID="{4C34F1EA-B25D-450E-ADF2-3DF80C3AD284}" presName="sibTrans" presStyleLbl="sibTrans2D1" presStyleIdx="0" presStyleCnt="0"/>
      <dgm:spPr/>
    </dgm:pt>
    <dgm:pt modelId="{6D4F92C9-7957-4E5F-8D61-DB3B9E2E99D6}" type="pres">
      <dgm:prSet presAssocID="{D7586299-6ACC-4BCD-95FA-33A86A3A3891}" presName="compNode" presStyleCnt="0"/>
      <dgm:spPr/>
    </dgm:pt>
    <dgm:pt modelId="{22EA07F4-491A-4A2B-A4BF-6A8D6E9FAB9C}" type="pres">
      <dgm:prSet presAssocID="{D7586299-6ACC-4BCD-95FA-33A86A3A3891}" presName="node" presStyleLbl="node1" presStyleIdx="2" presStyleCnt="3">
        <dgm:presLayoutVars>
          <dgm:bulletEnabled val="1"/>
        </dgm:presLayoutVars>
      </dgm:prSet>
      <dgm:spPr/>
    </dgm:pt>
    <dgm:pt modelId="{1C49B9A8-DC19-46FF-9C02-C5DE70970FDC}" type="pres">
      <dgm:prSet presAssocID="{D7586299-6ACC-4BCD-95FA-33A86A3A3891}" presName="invisiNode" presStyleLbl="node1" presStyleIdx="2" presStyleCnt="3"/>
      <dgm:spPr/>
    </dgm:pt>
    <dgm:pt modelId="{23197BFA-4B27-47B2-9E26-CEE9E6B8937E}" type="pres">
      <dgm:prSet presAssocID="{D7586299-6ACC-4BCD-95FA-33A86A3A3891}" presName="imagNode" presStyleLbl="fgImgPlace1" presStyleIdx="2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</dgm:ptLst>
  <dgm:cxnLst>
    <dgm:cxn modelId="{DEBF1806-AB4B-4BF0-B81E-C6407F4AEB6E}" type="presOf" srcId="{89298062-C09B-44E6-85A0-67B518AC5BFC}" destId="{408C89C9-B25A-472F-8784-79832FA7F1DE}" srcOrd="0" destOrd="0" presId="urn:microsoft.com/office/officeart/2005/8/layout/pList2"/>
    <dgm:cxn modelId="{16328331-2067-4C87-B4E3-42A3FEDED1DD}" srcId="{F57D3CF4-B91F-4770-8851-FC822C7E846B}" destId="{A9C12CD9-25EF-4877-B060-8A350C1A7DD1}" srcOrd="1" destOrd="0" parTransId="{DC3794D9-4E6A-4F49-9761-CA65F36EF70E}" sibTransId="{4C34F1EA-B25D-450E-ADF2-3DF80C3AD284}"/>
    <dgm:cxn modelId="{F5079832-FD16-4E60-9C93-155ACED225A9}" srcId="{F57D3CF4-B91F-4770-8851-FC822C7E846B}" destId="{D7586299-6ACC-4BCD-95FA-33A86A3A3891}" srcOrd="2" destOrd="0" parTransId="{FF3CE020-13A9-4605-9678-83FDA3B5C0DB}" sibTransId="{3CCD3AF8-A11A-4276-B745-206929005D6E}"/>
    <dgm:cxn modelId="{2B52DC45-1839-474B-B064-5EBB79E754B4}" type="presOf" srcId="{E67B816E-C0B9-4AB9-BF5D-DB21F69D71A9}" destId="{1FA7C296-2AF3-485F-8ED9-43A71EE732D0}" srcOrd="0" destOrd="0" presId="urn:microsoft.com/office/officeart/2005/8/layout/pList2"/>
    <dgm:cxn modelId="{26C96D66-88F1-4538-A4B0-561B7BA3D0B7}" type="presOf" srcId="{F57D3CF4-B91F-4770-8851-FC822C7E846B}" destId="{BCFE8DEC-F34D-46A1-A03A-A8E702954999}" srcOrd="0" destOrd="0" presId="urn:microsoft.com/office/officeart/2005/8/layout/pList2"/>
    <dgm:cxn modelId="{EFA0C26F-5712-4031-915F-20227E0D5655}" srcId="{F57D3CF4-B91F-4770-8851-FC822C7E846B}" destId="{E67B816E-C0B9-4AB9-BF5D-DB21F69D71A9}" srcOrd="0" destOrd="0" parTransId="{25FA9016-8D82-498E-AB86-C800F6FB9386}" sibTransId="{89298062-C09B-44E6-85A0-67B518AC5BFC}"/>
    <dgm:cxn modelId="{8FD36777-712F-4013-957B-B1F1CEBB744A}" type="presOf" srcId="{4C34F1EA-B25D-450E-ADF2-3DF80C3AD284}" destId="{3FF10918-F5B2-46F9-9564-E570D97C1D08}" srcOrd="0" destOrd="0" presId="urn:microsoft.com/office/officeart/2005/8/layout/pList2"/>
    <dgm:cxn modelId="{800CCDEE-2623-486E-8152-9D53B8ADF45E}" type="presOf" srcId="{D7586299-6ACC-4BCD-95FA-33A86A3A3891}" destId="{22EA07F4-491A-4A2B-A4BF-6A8D6E9FAB9C}" srcOrd="0" destOrd="0" presId="urn:microsoft.com/office/officeart/2005/8/layout/pList2"/>
    <dgm:cxn modelId="{71B400FF-BB45-43C0-A551-BFB639668369}" type="presOf" srcId="{A9C12CD9-25EF-4877-B060-8A350C1A7DD1}" destId="{3AD66175-669B-469C-9E27-10B36DB92197}" srcOrd="0" destOrd="0" presId="urn:microsoft.com/office/officeart/2005/8/layout/pList2"/>
    <dgm:cxn modelId="{1248C886-12A0-4480-A42C-24207F84C5D1}" type="presParOf" srcId="{BCFE8DEC-F34D-46A1-A03A-A8E702954999}" destId="{226A3943-02E9-4971-A068-BB97151A2912}" srcOrd="0" destOrd="0" presId="urn:microsoft.com/office/officeart/2005/8/layout/pList2"/>
    <dgm:cxn modelId="{AABB57A7-E1C8-43D6-98B3-9574CDFCEA38}" type="presParOf" srcId="{BCFE8DEC-F34D-46A1-A03A-A8E702954999}" destId="{2C1C129C-6363-4AD8-BD7E-2CD644816CFE}" srcOrd="1" destOrd="0" presId="urn:microsoft.com/office/officeart/2005/8/layout/pList2"/>
    <dgm:cxn modelId="{5AA542FE-64E8-4E74-855B-F44AD39F0636}" type="presParOf" srcId="{2C1C129C-6363-4AD8-BD7E-2CD644816CFE}" destId="{277839E1-DA9A-4704-952B-72F019D8AD44}" srcOrd="0" destOrd="0" presId="urn:microsoft.com/office/officeart/2005/8/layout/pList2"/>
    <dgm:cxn modelId="{D314A6C9-9ECB-4CF0-8DB3-9819C22B6607}" type="presParOf" srcId="{277839E1-DA9A-4704-952B-72F019D8AD44}" destId="{1FA7C296-2AF3-485F-8ED9-43A71EE732D0}" srcOrd="0" destOrd="0" presId="urn:microsoft.com/office/officeart/2005/8/layout/pList2"/>
    <dgm:cxn modelId="{2AFDA457-4C6C-4FAE-ADC8-1390E7F83A5A}" type="presParOf" srcId="{277839E1-DA9A-4704-952B-72F019D8AD44}" destId="{19776D07-0C8A-4A55-B29C-14976C3556AE}" srcOrd="1" destOrd="0" presId="urn:microsoft.com/office/officeart/2005/8/layout/pList2"/>
    <dgm:cxn modelId="{F154A283-6AC5-4FDD-9EE0-3D40240CB24B}" type="presParOf" srcId="{277839E1-DA9A-4704-952B-72F019D8AD44}" destId="{E6A36C3A-8473-4F27-84A9-8E624E85EA91}" srcOrd="2" destOrd="0" presId="urn:microsoft.com/office/officeart/2005/8/layout/pList2"/>
    <dgm:cxn modelId="{FAECC825-1C70-489B-9C5F-7F597E9E7E01}" type="presParOf" srcId="{2C1C129C-6363-4AD8-BD7E-2CD644816CFE}" destId="{408C89C9-B25A-472F-8784-79832FA7F1DE}" srcOrd="1" destOrd="0" presId="urn:microsoft.com/office/officeart/2005/8/layout/pList2"/>
    <dgm:cxn modelId="{78E9F4BE-7588-4ADE-AC68-30EAA1C14C78}" type="presParOf" srcId="{2C1C129C-6363-4AD8-BD7E-2CD644816CFE}" destId="{5101953B-D054-4851-8A03-55B752F1FB6C}" srcOrd="2" destOrd="0" presId="urn:microsoft.com/office/officeart/2005/8/layout/pList2"/>
    <dgm:cxn modelId="{31654A6C-CEA2-49F0-98A4-3336ED8EB001}" type="presParOf" srcId="{5101953B-D054-4851-8A03-55B752F1FB6C}" destId="{3AD66175-669B-469C-9E27-10B36DB92197}" srcOrd="0" destOrd="0" presId="urn:microsoft.com/office/officeart/2005/8/layout/pList2"/>
    <dgm:cxn modelId="{106E95B7-DADB-4047-A404-ADFBEABC98B4}" type="presParOf" srcId="{5101953B-D054-4851-8A03-55B752F1FB6C}" destId="{9D868C41-1D94-4B9E-B1B1-B53EBDB0857A}" srcOrd="1" destOrd="0" presId="urn:microsoft.com/office/officeart/2005/8/layout/pList2"/>
    <dgm:cxn modelId="{9B49EC75-EDB8-4E1C-A87F-1D994C3A04FF}" type="presParOf" srcId="{5101953B-D054-4851-8A03-55B752F1FB6C}" destId="{FBEE5957-41A7-47B9-BC79-9E1DBCC4EEF1}" srcOrd="2" destOrd="0" presId="urn:microsoft.com/office/officeart/2005/8/layout/pList2"/>
    <dgm:cxn modelId="{39947B86-AF23-448C-8DD1-A7A13BD168CE}" type="presParOf" srcId="{2C1C129C-6363-4AD8-BD7E-2CD644816CFE}" destId="{3FF10918-F5B2-46F9-9564-E570D97C1D08}" srcOrd="3" destOrd="0" presId="urn:microsoft.com/office/officeart/2005/8/layout/pList2"/>
    <dgm:cxn modelId="{B1E024B1-017A-450F-B1A2-16666E2C2F37}" type="presParOf" srcId="{2C1C129C-6363-4AD8-BD7E-2CD644816CFE}" destId="{6D4F92C9-7957-4E5F-8D61-DB3B9E2E99D6}" srcOrd="4" destOrd="0" presId="urn:microsoft.com/office/officeart/2005/8/layout/pList2"/>
    <dgm:cxn modelId="{FE7A9EBD-9151-47A5-918A-E05FC484A291}" type="presParOf" srcId="{6D4F92C9-7957-4E5F-8D61-DB3B9E2E99D6}" destId="{22EA07F4-491A-4A2B-A4BF-6A8D6E9FAB9C}" srcOrd="0" destOrd="0" presId="urn:microsoft.com/office/officeart/2005/8/layout/pList2"/>
    <dgm:cxn modelId="{27F2F98E-FBAA-4B24-83E5-0ED84A31F2A2}" type="presParOf" srcId="{6D4F92C9-7957-4E5F-8D61-DB3B9E2E99D6}" destId="{1C49B9A8-DC19-46FF-9C02-C5DE70970FDC}" srcOrd="1" destOrd="0" presId="urn:microsoft.com/office/officeart/2005/8/layout/pList2"/>
    <dgm:cxn modelId="{4E70C6A1-C0B9-484A-A3AF-BE4738443AFE}" type="presParOf" srcId="{6D4F92C9-7957-4E5F-8D61-DB3B9E2E99D6}" destId="{23197BFA-4B27-47B2-9E26-CEE9E6B8937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23C9767-E55B-42EA-B986-7E24EDB845BB}" type="doc">
      <dgm:prSet loTypeId="urn:microsoft.com/office/officeart/2005/8/layout/process2" loCatId="process" qsTypeId="urn:microsoft.com/office/officeart/2005/8/quickstyle/simple1" qsCatId="simple" csTypeId="urn:microsoft.com/office/officeart/2005/8/colors/accent6_4" csCatId="accent6" phldr="1"/>
      <dgm:spPr/>
    </dgm:pt>
    <dgm:pt modelId="{24CF7FED-D461-476A-8AC6-12FD0926F54A}">
      <dgm:prSet phldrT="[Text]" custT="1"/>
      <dgm:spPr/>
      <dgm:t>
        <a:bodyPr/>
        <a:lstStyle/>
        <a:p>
          <a:r>
            <a:rPr lang="en-GB" sz="2400" b="1" dirty="0"/>
            <a:t>Section 43</a:t>
          </a:r>
        </a:p>
        <a:p>
          <a:r>
            <a:rPr lang="en-GB" sz="2400" dirty="0"/>
            <a:t>Amendment to the definition of a flick knife</a:t>
          </a:r>
        </a:p>
      </dgm:t>
    </dgm:pt>
    <dgm:pt modelId="{8837F082-DD95-4AB2-96D7-807599CF6DB3}" type="parTrans" cxnId="{6729F73B-3604-4A5F-B119-CC9677EA88D0}">
      <dgm:prSet/>
      <dgm:spPr/>
      <dgm:t>
        <a:bodyPr/>
        <a:lstStyle/>
        <a:p>
          <a:endParaRPr lang="en-GB"/>
        </a:p>
      </dgm:t>
    </dgm:pt>
    <dgm:pt modelId="{7AA3EB33-3629-4BA1-BD50-F9C637153731}" type="sibTrans" cxnId="{6729F73B-3604-4A5F-B119-CC9677EA88D0}">
      <dgm:prSet/>
      <dgm:spPr/>
      <dgm:t>
        <a:bodyPr/>
        <a:lstStyle/>
        <a:p>
          <a:endParaRPr lang="en-GB"/>
        </a:p>
      </dgm:t>
    </dgm:pt>
    <dgm:pt modelId="{1DDDB526-1578-4BF9-8A93-F4F9EE449A17}">
      <dgm:prSet phldrT="[Text]" custT="1"/>
      <dgm:spPr/>
      <dgm:t>
        <a:bodyPr/>
        <a:lstStyle/>
        <a:p>
          <a:r>
            <a:rPr lang="en-GB" sz="2400" b="1" dirty="0"/>
            <a:t>Section 46</a:t>
          </a:r>
        </a:p>
        <a:p>
          <a:r>
            <a:rPr lang="en-GB" sz="2400" dirty="0"/>
            <a:t>Prohibition on the possession of certain Offensive Weapons in private</a:t>
          </a:r>
        </a:p>
      </dgm:t>
    </dgm:pt>
    <dgm:pt modelId="{112F4E4E-E1B6-48D7-9696-A7C36D14057D}" type="parTrans" cxnId="{D6DC1975-8E6B-4B1F-BA25-F6EAD50D2F19}">
      <dgm:prSet/>
      <dgm:spPr/>
      <dgm:t>
        <a:bodyPr/>
        <a:lstStyle/>
        <a:p>
          <a:endParaRPr lang="en-GB"/>
        </a:p>
      </dgm:t>
    </dgm:pt>
    <dgm:pt modelId="{FFD613E2-4ABC-4853-8853-53976035B13C}" type="sibTrans" cxnId="{D6DC1975-8E6B-4B1F-BA25-F6EAD50D2F19}">
      <dgm:prSet/>
      <dgm:spPr/>
      <dgm:t>
        <a:bodyPr/>
        <a:lstStyle/>
        <a:p>
          <a:endParaRPr lang="en-GB"/>
        </a:p>
      </dgm:t>
    </dgm:pt>
    <dgm:pt modelId="{34EEEEED-68B8-4476-AD90-C0F5DCF0147D}">
      <dgm:prSet phldrT="[Text]" custT="1"/>
      <dgm:spPr/>
      <dgm:t>
        <a:bodyPr/>
        <a:lstStyle/>
        <a:p>
          <a:r>
            <a:rPr lang="en-GB" sz="2400" b="1" dirty="0"/>
            <a:t>Section 47</a:t>
          </a:r>
        </a:p>
        <a:p>
          <a:r>
            <a:rPr lang="en-GB" sz="2400" dirty="0"/>
            <a:t>Some new defences for some articles such as Kirpans and </a:t>
          </a:r>
          <a:r>
            <a:rPr lang="en-GB" sz="2400" dirty="0" err="1"/>
            <a:t>Katars</a:t>
          </a:r>
          <a:endParaRPr lang="en-GB" sz="2400" dirty="0"/>
        </a:p>
      </dgm:t>
    </dgm:pt>
    <dgm:pt modelId="{012B546B-2E51-4324-AF26-7E486FBD43E2}" type="parTrans" cxnId="{29BFAD2F-1A5A-4CE3-BDD9-BF08772DCEA9}">
      <dgm:prSet/>
      <dgm:spPr/>
      <dgm:t>
        <a:bodyPr/>
        <a:lstStyle/>
        <a:p>
          <a:endParaRPr lang="en-GB"/>
        </a:p>
      </dgm:t>
    </dgm:pt>
    <dgm:pt modelId="{ECCA4453-AB20-46EE-AFE7-A20953A0F7E4}" type="sibTrans" cxnId="{29BFAD2F-1A5A-4CE3-BDD9-BF08772DCEA9}">
      <dgm:prSet/>
      <dgm:spPr/>
      <dgm:t>
        <a:bodyPr/>
        <a:lstStyle/>
        <a:p>
          <a:endParaRPr lang="en-GB"/>
        </a:p>
      </dgm:t>
    </dgm:pt>
    <dgm:pt modelId="{AA72725C-EFE9-4011-8C45-F3E57BF44469}" type="pres">
      <dgm:prSet presAssocID="{123C9767-E55B-42EA-B986-7E24EDB845BB}" presName="linearFlow" presStyleCnt="0">
        <dgm:presLayoutVars>
          <dgm:resizeHandles val="exact"/>
        </dgm:presLayoutVars>
      </dgm:prSet>
      <dgm:spPr/>
    </dgm:pt>
    <dgm:pt modelId="{6EE4578C-4CFA-4D05-B454-093B70CAEC0E}" type="pres">
      <dgm:prSet presAssocID="{24CF7FED-D461-476A-8AC6-12FD0926F54A}" presName="node" presStyleLbl="node1" presStyleIdx="0" presStyleCnt="3" custScaleX="226203">
        <dgm:presLayoutVars>
          <dgm:bulletEnabled val="1"/>
        </dgm:presLayoutVars>
      </dgm:prSet>
      <dgm:spPr/>
    </dgm:pt>
    <dgm:pt modelId="{626C67D1-02F3-4D66-B034-EBE1B7D9B7DB}" type="pres">
      <dgm:prSet presAssocID="{7AA3EB33-3629-4BA1-BD50-F9C637153731}" presName="sibTrans" presStyleLbl="sibTrans2D1" presStyleIdx="0" presStyleCnt="2"/>
      <dgm:spPr/>
    </dgm:pt>
    <dgm:pt modelId="{2D8AD55C-FD79-4DC2-93CD-DFDEDEEEF228}" type="pres">
      <dgm:prSet presAssocID="{7AA3EB33-3629-4BA1-BD50-F9C637153731}" presName="connectorText" presStyleLbl="sibTrans2D1" presStyleIdx="0" presStyleCnt="2"/>
      <dgm:spPr/>
    </dgm:pt>
    <dgm:pt modelId="{FFB7275F-3908-4A96-87B4-70AD0BA4B3CC}" type="pres">
      <dgm:prSet presAssocID="{1DDDB526-1578-4BF9-8A93-F4F9EE449A17}" presName="node" presStyleLbl="node1" presStyleIdx="1" presStyleCnt="3" custScaleX="269917">
        <dgm:presLayoutVars>
          <dgm:bulletEnabled val="1"/>
        </dgm:presLayoutVars>
      </dgm:prSet>
      <dgm:spPr/>
    </dgm:pt>
    <dgm:pt modelId="{18F07736-84EA-4ABA-BDAB-A66D20AB5313}" type="pres">
      <dgm:prSet presAssocID="{FFD613E2-4ABC-4853-8853-53976035B13C}" presName="sibTrans" presStyleLbl="sibTrans2D1" presStyleIdx="1" presStyleCnt="2"/>
      <dgm:spPr/>
    </dgm:pt>
    <dgm:pt modelId="{6F3B0AC6-78AE-4649-991B-4110F900ECD7}" type="pres">
      <dgm:prSet presAssocID="{FFD613E2-4ABC-4853-8853-53976035B13C}" presName="connectorText" presStyleLbl="sibTrans2D1" presStyleIdx="1" presStyleCnt="2"/>
      <dgm:spPr/>
    </dgm:pt>
    <dgm:pt modelId="{73A2B4C3-7AD1-4B26-9B3C-8BEF33887493}" type="pres">
      <dgm:prSet presAssocID="{34EEEEED-68B8-4476-AD90-C0F5DCF0147D}" presName="node" presStyleLbl="node1" presStyleIdx="2" presStyleCnt="3" custScaleX="262536" custLinFactNeighborX="-1141" custLinFactNeighborY="-3571">
        <dgm:presLayoutVars>
          <dgm:bulletEnabled val="1"/>
        </dgm:presLayoutVars>
      </dgm:prSet>
      <dgm:spPr/>
    </dgm:pt>
  </dgm:ptLst>
  <dgm:cxnLst>
    <dgm:cxn modelId="{9F62090A-3541-4615-A200-82BF1F7ED671}" type="presOf" srcId="{24CF7FED-D461-476A-8AC6-12FD0926F54A}" destId="{6EE4578C-4CFA-4D05-B454-093B70CAEC0E}" srcOrd="0" destOrd="0" presId="urn:microsoft.com/office/officeart/2005/8/layout/process2"/>
    <dgm:cxn modelId="{29BFAD2F-1A5A-4CE3-BDD9-BF08772DCEA9}" srcId="{123C9767-E55B-42EA-B986-7E24EDB845BB}" destId="{34EEEEED-68B8-4476-AD90-C0F5DCF0147D}" srcOrd="2" destOrd="0" parTransId="{012B546B-2E51-4324-AF26-7E486FBD43E2}" sibTransId="{ECCA4453-AB20-46EE-AFE7-A20953A0F7E4}"/>
    <dgm:cxn modelId="{7614FA39-0155-4710-AE1F-7BBE655C1845}" type="presOf" srcId="{FFD613E2-4ABC-4853-8853-53976035B13C}" destId="{18F07736-84EA-4ABA-BDAB-A66D20AB5313}" srcOrd="0" destOrd="0" presId="urn:microsoft.com/office/officeart/2005/8/layout/process2"/>
    <dgm:cxn modelId="{6729F73B-3604-4A5F-B119-CC9677EA88D0}" srcId="{123C9767-E55B-42EA-B986-7E24EDB845BB}" destId="{24CF7FED-D461-476A-8AC6-12FD0926F54A}" srcOrd="0" destOrd="0" parTransId="{8837F082-DD95-4AB2-96D7-807599CF6DB3}" sibTransId="{7AA3EB33-3629-4BA1-BD50-F9C637153731}"/>
    <dgm:cxn modelId="{7BFAAA44-D636-4156-858C-4912EDA0956D}" type="presOf" srcId="{7AA3EB33-3629-4BA1-BD50-F9C637153731}" destId="{2D8AD55C-FD79-4DC2-93CD-DFDEDEEEF228}" srcOrd="1" destOrd="0" presId="urn:microsoft.com/office/officeart/2005/8/layout/process2"/>
    <dgm:cxn modelId="{B75D364C-5E91-456C-94A7-3CB3B82C5520}" type="presOf" srcId="{1DDDB526-1578-4BF9-8A93-F4F9EE449A17}" destId="{FFB7275F-3908-4A96-87B4-70AD0BA4B3CC}" srcOrd="0" destOrd="0" presId="urn:microsoft.com/office/officeart/2005/8/layout/process2"/>
    <dgm:cxn modelId="{D6DC1975-8E6B-4B1F-BA25-F6EAD50D2F19}" srcId="{123C9767-E55B-42EA-B986-7E24EDB845BB}" destId="{1DDDB526-1578-4BF9-8A93-F4F9EE449A17}" srcOrd="1" destOrd="0" parTransId="{112F4E4E-E1B6-48D7-9696-A7C36D14057D}" sibTransId="{FFD613E2-4ABC-4853-8853-53976035B13C}"/>
    <dgm:cxn modelId="{3D983DAF-5D70-4967-A788-782DC73CFC5E}" type="presOf" srcId="{123C9767-E55B-42EA-B986-7E24EDB845BB}" destId="{AA72725C-EFE9-4011-8C45-F3E57BF44469}" srcOrd="0" destOrd="0" presId="urn:microsoft.com/office/officeart/2005/8/layout/process2"/>
    <dgm:cxn modelId="{B9A66BCE-4757-4157-9BEE-04CCE1990E8F}" type="presOf" srcId="{34EEEEED-68B8-4476-AD90-C0F5DCF0147D}" destId="{73A2B4C3-7AD1-4B26-9B3C-8BEF33887493}" srcOrd="0" destOrd="0" presId="urn:microsoft.com/office/officeart/2005/8/layout/process2"/>
    <dgm:cxn modelId="{728464E8-304D-4735-9C29-4AA679C622C9}" type="presOf" srcId="{7AA3EB33-3629-4BA1-BD50-F9C637153731}" destId="{626C67D1-02F3-4D66-B034-EBE1B7D9B7DB}" srcOrd="0" destOrd="0" presId="urn:microsoft.com/office/officeart/2005/8/layout/process2"/>
    <dgm:cxn modelId="{5FF4CCFE-9DBA-46A0-B4EE-AAB51ABD44F6}" type="presOf" srcId="{FFD613E2-4ABC-4853-8853-53976035B13C}" destId="{6F3B0AC6-78AE-4649-991B-4110F900ECD7}" srcOrd="1" destOrd="0" presId="urn:microsoft.com/office/officeart/2005/8/layout/process2"/>
    <dgm:cxn modelId="{DC07ABBD-5507-4732-8105-1DEFE8E4D52C}" type="presParOf" srcId="{AA72725C-EFE9-4011-8C45-F3E57BF44469}" destId="{6EE4578C-4CFA-4D05-B454-093B70CAEC0E}" srcOrd="0" destOrd="0" presId="urn:microsoft.com/office/officeart/2005/8/layout/process2"/>
    <dgm:cxn modelId="{26E2FC4B-9BD0-4B8D-8F9C-3EE7432412DC}" type="presParOf" srcId="{AA72725C-EFE9-4011-8C45-F3E57BF44469}" destId="{626C67D1-02F3-4D66-B034-EBE1B7D9B7DB}" srcOrd="1" destOrd="0" presId="urn:microsoft.com/office/officeart/2005/8/layout/process2"/>
    <dgm:cxn modelId="{F5273CE1-A79E-4ACC-8F6E-30B935FBC181}" type="presParOf" srcId="{626C67D1-02F3-4D66-B034-EBE1B7D9B7DB}" destId="{2D8AD55C-FD79-4DC2-93CD-DFDEDEEEF228}" srcOrd="0" destOrd="0" presId="urn:microsoft.com/office/officeart/2005/8/layout/process2"/>
    <dgm:cxn modelId="{0F120268-A06B-4DE5-AF51-38A220ADFB5B}" type="presParOf" srcId="{AA72725C-EFE9-4011-8C45-F3E57BF44469}" destId="{FFB7275F-3908-4A96-87B4-70AD0BA4B3CC}" srcOrd="2" destOrd="0" presId="urn:microsoft.com/office/officeart/2005/8/layout/process2"/>
    <dgm:cxn modelId="{10D8997F-69F1-4677-86F0-23998413C007}" type="presParOf" srcId="{AA72725C-EFE9-4011-8C45-F3E57BF44469}" destId="{18F07736-84EA-4ABA-BDAB-A66D20AB5313}" srcOrd="3" destOrd="0" presId="urn:microsoft.com/office/officeart/2005/8/layout/process2"/>
    <dgm:cxn modelId="{B4B3B2EC-7F53-484C-9BBA-CFB6B41F021E}" type="presParOf" srcId="{18F07736-84EA-4ABA-BDAB-A66D20AB5313}" destId="{6F3B0AC6-78AE-4649-991B-4110F900ECD7}" srcOrd="0" destOrd="0" presId="urn:microsoft.com/office/officeart/2005/8/layout/process2"/>
    <dgm:cxn modelId="{43EDBBED-F702-4C56-BD45-39DFAAC12E9D}" type="presParOf" srcId="{AA72725C-EFE9-4011-8C45-F3E57BF44469}" destId="{73A2B4C3-7AD1-4B26-9B3C-8BEF3388749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E6E2F6-27A9-48FC-83F6-EF5E85949E3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10C3DF2-B7E0-4AE2-BA57-28EF1A51C31E}">
      <dgm:prSet/>
      <dgm:spPr/>
      <dgm:t>
        <a:bodyPr/>
        <a:lstStyle/>
        <a:p>
          <a:r>
            <a:rPr lang="en-US" dirty="0"/>
            <a:t>Offensive Weapons </a:t>
          </a:r>
        </a:p>
      </dgm:t>
    </dgm:pt>
    <dgm:pt modelId="{AA4A06B1-49AB-4D04-A9B9-4EA28BADCC9E}" type="parTrans" cxnId="{A872F902-7882-48DA-A1D3-37FB4E0AFB17}">
      <dgm:prSet/>
      <dgm:spPr/>
      <dgm:t>
        <a:bodyPr/>
        <a:lstStyle/>
        <a:p>
          <a:endParaRPr lang="en-US"/>
        </a:p>
      </dgm:t>
    </dgm:pt>
    <dgm:pt modelId="{3270F424-F663-4F21-80F9-451F227A2D8D}" type="sibTrans" cxnId="{A872F902-7882-48DA-A1D3-37FB4E0AFB17}">
      <dgm:prSet/>
      <dgm:spPr/>
      <dgm:t>
        <a:bodyPr/>
        <a:lstStyle/>
        <a:p>
          <a:endParaRPr lang="en-US"/>
        </a:p>
      </dgm:t>
    </dgm:pt>
    <dgm:pt modelId="{E3651B19-671E-439A-8AA7-8B89DB8AFB57}">
      <dgm:prSet/>
      <dgm:spPr/>
      <dgm:t>
        <a:bodyPr/>
        <a:lstStyle/>
        <a:p>
          <a:r>
            <a:rPr lang="en-US" dirty="0"/>
            <a:t>Going Equipped </a:t>
          </a:r>
          <a:br>
            <a:rPr lang="en-US" dirty="0"/>
          </a:br>
          <a:r>
            <a:rPr lang="en-US" dirty="0"/>
            <a:t>(Section 25 Theft Act 1964)</a:t>
          </a:r>
        </a:p>
      </dgm:t>
    </dgm:pt>
    <dgm:pt modelId="{F3D9099C-7FE5-45D3-A21C-8CE25C974C0F}" type="parTrans" cxnId="{EA23E96D-3E73-4782-A2FB-58F0DD27E387}">
      <dgm:prSet/>
      <dgm:spPr/>
      <dgm:t>
        <a:bodyPr/>
        <a:lstStyle/>
        <a:p>
          <a:endParaRPr lang="en-US"/>
        </a:p>
      </dgm:t>
    </dgm:pt>
    <dgm:pt modelId="{57FB59D4-BA96-4CF9-B91F-CA96EFAFDF5B}" type="sibTrans" cxnId="{EA23E96D-3E73-4782-A2FB-58F0DD27E387}">
      <dgm:prSet/>
      <dgm:spPr/>
      <dgm:t>
        <a:bodyPr/>
        <a:lstStyle/>
        <a:p>
          <a:endParaRPr lang="en-US"/>
        </a:p>
      </dgm:t>
    </dgm:pt>
    <dgm:pt modelId="{6E30B3F0-01A1-834C-B020-FDF74468DFD2}" type="pres">
      <dgm:prSet presAssocID="{B3E6E2F6-27A9-48FC-83F6-EF5E85949E3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E74437-A1E4-A446-B345-E4C09D411D58}" type="pres">
      <dgm:prSet presAssocID="{610C3DF2-B7E0-4AE2-BA57-28EF1A51C31E}" presName="hierRoot1" presStyleCnt="0"/>
      <dgm:spPr/>
    </dgm:pt>
    <dgm:pt modelId="{3FD0F767-ECBB-714B-A7D0-A39EB1CEA169}" type="pres">
      <dgm:prSet presAssocID="{610C3DF2-B7E0-4AE2-BA57-28EF1A51C31E}" presName="composite" presStyleCnt="0"/>
      <dgm:spPr/>
    </dgm:pt>
    <dgm:pt modelId="{26704F77-2BEB-9841-B28E-8F6A3F697057}" type="pres">
      <dgm:prSet presAssocID="{610C3DF2-B7E0-4AE2-BA57-28EF1A51C31E}" presName="background" presStyleLbl="node0" presStyleIdx="0" presStyleCnt="2"/>
      <dgm:spPr/>
    </dgm:pt>
    <dgm:pt modelId="{0C569D00-3CE3-EA48-BB1E-AF8A1DEE0D6C}" type="pres">
      <dgm:prSet presAssocID="{610C3DF2-B7E0-4AE2-BA57-28EF1A51C31E}" presName="text" presStyleLbl="fgAcc0" presStyleIdx="0" presStyleCnt="2">
        <dgm:presLayoutVars>
          <dgm:chPref val="3"/>
        </dgm:presLayoutVars>
      </dgm:prSet>
      <dgm:spPr/>
    </dgm:pt>
    <dgm:pt modelId="{17021E8F-D5B2-E24F-9CF8-FA866A5733B2}" type="pres">
      <dgm:prSet presAssocID="{610C3DF2-B7E0-4AE2-BA57-28EF1A51C31E}" presName="hierChild2" presStyleCnt="0"/>
      <dgm:spPr/>
    </dgm:pt>
    <dgm:pt modelId="{A3D5809C-0C41-3A4E-99EE-D9412F7AE1B3}" type="pres">
      <dgm:prSet presAssocID="{E3651B19-671E-439A-8AA7-8B89DB8AFB57}" presName="hierRoot1" presStyleCnt="0"/>
      <dgm:spPr/>
    </dgm:pt>
    <dgm:pt modelId="{0340CE0F-8FC7-614E-8537-A2F699ED76FD}" type="pres">
      <dgm:prSet presAssocID="{E3651B19-671E-439A-8AA7-8B89DB8AFB57}" presName="composite" presStyleCnt="0"/>
      <dgm:spPr/>
    </dgm:pt>
    <dgm:pt modelId="{AE5FCC7B-7858-9D4B-B7E7-F96A7E1B1DDD}" type="pres">
      <dgm:prSet presAssocID="{E3651B19-671E-439A-8AA7-8B89DB8AFB57}" presName="background" presStyleLbl="node0" presStyleIdx="1" presStyleCnt="2"/>
      <dgm:spPr/>
    </dgm:pt>
    <dgm:pt modelId="{4805106C-6C1A-2448-8EC0-4EE8D9846269}" type="pres">
      <dgm:prSet presAssocID="{E3651B19-671E-439A-8AA7-8B89DB8AFB57}" presName="text" presStyleLbl="fgAcc0" presStyleIdx="1" presStyleCnt="2">
        <dgm:presLayoutVars>
          <dgm:chPref val="3"/>
        </dgm:presLayoutVars>
      </dgm:prSet>
      <dgm:spPr/>
    </dgm:pt>
    <dgm:pt modelId="{37D71813-0FC9-E740-9762-EFF955DC5DE3}" type="pres">
      <dgm:prSet presAssocID="{E3651B19-671E-439A-8AA7-8B89DB8AFB57}" presName="hierChild2" presStyleCnt="0"/>
      <dgm:spPr/>
    </dgm:pt>
  </dgm:ptLst>
  <dgm:cxnLst>
    <dgm:cxn modelId="{A872F902-7882-48DA-A1D3-37FB4E0AFB17}" srcId="{B3E6E2F6-27A9-48FC-83F6-EF5E85949E3F}" destId="{610C3DF2-B7E0-4AE2-BA57-28EF1A51C31E}" srcOrd="0" destOrd="0" parTransId="{AA4A06B1-49AB-4D04-A9B9-4EA28BADCC9E}" sibTransId="{3270F424-F663-4F21-80F9-451F227A2D8D}"/>
    <dgm:cxn modelId="{1A545229-7D9A-5845-8147-08ECD9DDAD8B}" type="presOf" srcId="{B3E6E2F6-27A9-48FC-83F6-EF5E85949E3F}" destId="{6E30B3F0-01A1-834C-B020-FDF74468DFD2}" srcOrd="0" destOrd="0" presId="urn:microsoft.com/office/officeart/2005/8/layout/hierarchy1"/>
    <dgm:cxn modelId="{3043B12F-50FD-0F4E-BD60-4975E5C34BB3}" type="presOf" srcId="{E3651B19-671E-439A-8AA7-8B89DB8AFB57}" destId="{4805106C-6C1A-2448-8EC0-4EE8D9846269}" srcOrd="0" destOrd="0" presId="urn:microsoft.com/office/officeart/2005/8/layout/hierarchy1"/>
    <dgm:cxn modelId="{EA23E96D-3E73-4782-A2FB-58F0DD27E387}" srcId="{B3E6E2F6-27A9-48FC-83F6-EF5E85949E3F}" destId="{E3651B19-671E-439A-8AA7-8B89DB8AFB57}" srcOrd="1" destOrd="0" parTransId="{F3D9099C-7FE5-45D3-A21C-8CE25C974C0F}" sibTransId="{57FB59D4-BA96-4CF9-B91F-CA96EFAFDF5B}"/>
    <dgm:cxn modelId="{C504B7E3-81BA-5542-88F5-E190B9252406}" type="presOf" srcId="{610C3DF2-B7E0-4AE2-BA57-28EF1A51C31E}" destId="{0C569D00-3CE3-EA48-BB1E-AF8A1DEE0D6C}" srcOrd="0" destOrd="0" presId="urn:microsoft.com/office/officeart/2005/8/layout/hierarchy1"/>
    <dgm:cxn modelId="{D9B7E200-87F0-B043-81D2-90F406F557EE}" type="presParOf" srcId="{6E30B3F0-01A1-834C-B020-FDF74468DFD2}" destId="{94E74437-A1E4-A446-B345-E4C09D411D58}" srcOrd="0" destOrd="0" presId="urn:microsoft.com/office/officeart/2005/8/layout/hierarchy1"/>
    <dgm:cxn modelId="{39CE6FD0-36BC-E34E-A126-31A99CEFCF69}" type="presParOf" srcId="{94E74437-A1E4-A446-B345-E4C09D411D58}" destId="{3FD0F767-ECBB-714B-A7D0-A39EB1CEA169}" srcOrd="0" destOrd="0" presId="urn:microsoft.com/office/officeart/2005/8/layout/hierarchy1"/>
    <dgm:cxn modelId="{9F892ABE-44A7-B24B-B68C-0870BC68712C}" type="presParOf" srcId="{3FD0F767-ECBB-714B-A7D0-A39EB1CEA169}" destId="{26704F77-2BEB-9841-B28E-8F6A3F697057}" srcOrd="0" destOrd="0" presId="urn:microsoft.com/office/officeart/2005/8/layout/hierarchy1"/>
    <dgm:cxn modelId="{FA6920C4-47AB-D244-9512-FD13E3A8C5AE}" type="presParOf" srcId="{3FD0F767-ECBB-714B-A7D0-A39EB1CEA169}" destId="{0C569D00-3CE3-EA48-BB1E-AF8A1DEE0D6C}" srcOrd="1" destOrd="0" presId="urn:microsoft.com/office/officeart/2005/8/layout/hierarchy1"/>
    <dgm:cxn modelId="{E9B58233-B222-D040-9583-51D332BD67F6}" type="presParOf" srcId="{94E74437-A1E4-A446-B345-E4C09D411D58}" destId="{17021E8F-D5B2-E24F-9CF8-FA866A5733B2}" srcOrd="1" destOrd="0" presId="urn:microsoft.com/office/officeart/2005/8/layout/hierarchy1"/>
    <dgm:cxn modelId="{E80735E1-B8F8-FC47-BCA9-2CE5BBF2E16A}" type="presParOf" srcId="{6E30B3F0-01A1-834C-B020-FDF74468DFD2}" destId="{A3D5809C-0C41-3A4E-99EE-D9412F7AE1B3}" srcOrd="1" destOrd="0" presId="urn:microsoft.com/office/officeart/2005/8/layout/hierarchy1"/>
    <dgm:cxn modelId="{BBCA6CE4-263B-3646-BE28-DCDCC277D4E3}" type="presParOf" srcId="{A3D5809C-0C41-3A4E-99EE-D9412F7AE1B3}" destId="{0340CE0F-8FC7-614E-8537-A2F699ED76FD}" srcOrd="0" destOrd="0" presId="urn:microsoft.com/office/officeart/2005/8/layout/hierarchy1"/>
    <dgm:cxn modelId="{68B24BA9-BCC3-304C-A593-4C2301698682}" type="presParOf" srcId="{0340CE0F-8FC7-614E-8537-A2F699ED76FD}" destId="{AE5FCC7B-7858-9D4B-B7E7-F96A7E1B1DDD}" srcOrd="0" destOrd="0" presId="urn:microsoft.com/office/officeart/2005/8/layout/hierarchy1"/>
    <dgm:cxn modelId="{F484505D-8FFE-AF4F-80F1-3F71EE06B59E}" type="presParOf" srcId="{0340CE0F-8FC7-614E-8537-A2F699ED76FD}" destId="{4805106C-6C1A-2448-8EC0-4EE8D9846269}" srcOrd="1" destOrd="0" presId="urn:microsoft.com/office/officeart/2005/8/layout/hierarchy1"/>
    <dgm:cxn modelId="{67AF8E95-60A8-1C42-B128-D2B78FC983A1}" type="presParOf" srcId="{A3D5809C-0C41-3A4E-99EE-D9412F7AE1B3}" destId="{37D71813-0FC9-E740-9762-EFF955DC5DE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00B80-DDB4-0442-BA33-5A113BAF8CF5}">
      <dsp:nvSpPr>
        <dsp:cNvPr id="0" name=""/>
        <dsp:cNvSpPr/>
      </dsp:nvSpPr>
      <dsp:spPr>
        <a:xfrm>
          <a:off x="1342710" y="1287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1(1) Prevention of Crime Act 1953</a:t>
          </a:r>
        </a:p>
      </dsp:txBody>
      <dsp:txXfrm>
        <a:off x="1342710" y="1287"/>
        <a:ext cx="5370841" cy="1319422"/>
      </dsp:txXfrm>
    </dsp:sp>
    <dsp:sp modelId="{38CC64F7-5786-B34E-8823-6A81B417A03B}">
      <dsp:nvSpPr>
        <dsp:cNvPr id="0" name=""/>
        <dsp:cNvSpPr/>
      </dsp:nvSpPr>
      <dsp:spPr>
        <a:xfrm>
          <a:off x="0" y="1287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287"/>
        <a:ext cx="1342710" cy="1319422"/>
      </dsp:txXfrm>
    </dsp:sp>
    <dsp:sp modelId="{67F5BBD3-D585-C84C-BDD0-C6C4A95EA8C2}">
      <dsp:nvSpPr>
        <dsp:cNvPr id="0" name=""/>
        <dsp:cNvSpPr/>
      </dsp:nvSpPr>
      <dsp:spPr>
        <a:xfrm>
          <a:off x="1342710" y="1399874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139(1) Criminal Justice Act 1988.</a:t>
          </a:r>
        </a:p>
      </dsp:txBody>
      <dsp:txXfrm>
        <a:off x="1342710" y="1399874"/>
        <a:ext cx="5370841" cy="1319422"/>
      </dsp:txXfrm>
    </dsp:sp>
    <dsp:sp modelId="{24C91D36-CFF6-A54E-8B2D-F7F60B0EBD2C}">
      <dsp:nvSpPr>
        <dsp:cNvPr id="0" name=""/>
        <dsp:cNvSpPr/>
      </dsp:nvSpPr>
      <dsp:spPr>
        <a:xfrm>
          <a:off x="0" y="1399874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399874"/>
        <a:ext cx="1342710" cy="1319422"/>
      </dsp:txXfrm>
    </dsp:sp>
    <dsp:sp modelId="{51DEF975-38FC-B643-BD6B-E135C82CE682}">
      <dsp:nvSpPr>
        <dsp:cNvPr id="0" name=""/>
        <dsp:cNvSpPr/>
      </dsp:nvSpPr>
      <dsp:spPr>
        <a:xfrm>
          <a:off x="1342710" y="2798462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Section 25(1) Theft Act 1968 </a:t>
          </a:r>
        </a:p>
      </dsp:txBody>
      <dsp:txXfrm>
        <a:off x="1342710" y="2798462"/>
        <a:ext cx="5370841" cy="1319422"/>
      </dsp:txXfrm>
    </dsp:sp>
    <dsp:sp modelId="{02340917-04D2-2B44-BBD5-C227FBD3E186}">
      <dsp:nvSpPr>
        <dsp:cNvPr id="0" name=""/>
        <dsp:cNvSpPr/>
      </dsp:nvSpPr>
      <dsp:spPr>
        <a:xfrm>
          <a:off x="0" y="2798462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2798462"/>
        <a:ext cx="1342710" cy="1319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612A3-1D3D-5F49-A24A-CCC6B9249F1E}">
      <dsp:nvSpPr>
        <dsp:cNvPr id="0" name=""/>
        <dsp:cNvSpPr/>
      </dsp:nvSpPr>
      <dsp:spPr>
        <a:xfrm>
          <a:off x="0" y="0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-without lawful authority </a:t>
          </a:r>
        </a:p>
      </dsp:txBody>
      <dsp:txXfrm>
        <a:off x="23966" y="23966"/>
        <a:ext cx="5554349" cy="770332"/>
      </dsp:txXfrm>
    </dsp:sp>
    <dsp:sp modelId="{928CD7E3-888C-4642-A785-CF2E977E802E}">
      <dsp:nvSpPr>
        <dsp:cNvPr id="0" name=""/>
        <dsp:cNvSpPr/>
      </dsp:nvSpPr>
      <dsp:spPr>
        <a:xfrm>
          <a:off x="544916" y="96703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-without reasonable excuse</a:t>
          </a:r>
        </a:p>
      </dsp:txBody>
      <dsp:txXfrm>
        <a:off x="568882" y="991005"/>
        <a:ext cx="5381743" cy="770332"/>
      </dsp:txXfrm>
    </dsp:sp>
    <dsp:sp modelId="{E5EB5AC6-60A4-0B4F-9C02-B0F8832DD87C}">
      <dsp:nvSpPr>
        <dsp:cNvPr id="0" name=""/>
        <dsp:cNvSpPr/>
      </dsp:nvSpPr>
      <dsp:spPr>
        <a:xfrm>
          <a:off x="1081699" y="193407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-in any public place </a:t>
          </a:r>
        </a:p>
      </dsp:txBody>
      <dsp:txXfrm>
        <a:off x="1105665" y="1958045"/>
        <a:ext cx="5389876" cy="770332"/>
      </dsp:txXfrm>
    </dsp:sp>
    <dsp:sp modelId="{3A31938D-0468-BA4C-B933-7CE87FAC1A57}">
      <dsp:nvSpPr>
        <dsp:cNvPr id="0" name=""/>
        <dsp:cNvSpPr/>
      </dsp:nvSpPr>
      <dsp:spPr>
        <a:xfrm>
          <a:off x="1626616" y="290111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-any offensive weapon </a:t>
          </a:r>
        </a:p>
      </dsp:txBody>
      <dsp:txXfrm>
        <a:off x="1650582" y="2925085"/>
        <a:ext cx="5381743" cy="770332"/>
      </dsp:txXfrm>
    </dsp:sp>
    <dsp:sp modelId="{9FFEEBA1-3440-984D-BC16-02A7C352B0E8}">
      <dsp:nvSpPr>
        <dsp:cNvPr id="0" name=""/>
        <dsp:cNvSpPr/>
      </dsp:nvSpPr>
      <dsp:spPr>
        <a:xfrm>
          <a:off x="5974592" y="62671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94263" y="626716"/>
        <a:ext cx="292529" cy="400233"/>
      </dsp:txXfrm>
    </dsp:sp>
    <dsp:sp modelId="{748DE391-C0B3-FB42-83C7-7217EB966C89}">
      <dsp:nvSpPr>
        <dsp:cNvPr id="0" name=""/>
        <dsp:cNvSpPr/>
      </dsp:nvSpPr>
      <dsp:spPr>
        <a:xfrm>
          <a:off x="6519508" y="159375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39179" y="1593756"/>
        <a:ext cx="292529" cy="400233"/>
      </dsp:txXfrm>
    </dsp:sp>
    <dsp:sp modelId="{5A4325EE-E872-1443-9D67-1CA855FD9E64}">
      <dsp:nvSpPr>
        <dsp:cNvPr id="0" name=""/>
        <dsp:cNvSpPr/>
      </dsp:nvSpPr>
      <dsp:spPr>
        <a:xfrm>
          <a:off x="7056291" y="2560795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75962" y="2560795"/>
        <a:ext cx="292529" cy="4002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2834-B64E-2F48-B5FE-F3CC283878E3}">
      <dsp:nvSpPr>
        <dsp:cNvPr id="0" name=""/>
        <dsp:cNvSpPr/>
      </dsp:nvSpPr>
      <dsp:spPr>
        <a:xfrm>
          <a:off x="2545226" y="2703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Self Defense </a:t>
          </a:r>
        </a:p>
      </dsp:txBody>
      <dsp:txXfrm>
        <a:off x="2574679" y="32156"/>
        <a:ext cx="1751152" cy="946682"/>
      </dsp:txXfrm>
    </dsp:sp>
    <dsp:sp modelId="{E52FDE70-B735-3443-A688-0DD2F48A3CD0}">
      <dsp:nvSpPr>
        <dsp:cNvPr id="0" name=""/>
        <dsp:cNvSpPr/>
      </dsp:nvSpPr>
      <dsp:spPr>
        <a:xfrm rot="5400000">
          <a:off x="3261708" y="1033431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1071140"/>
        <a:ext cx="271508" cy="263967"/>
      </dsp:txXfrm>
    </dsp:sp>
    <dsp:sp modelId="{24104E74-52DE-8B4B-A2AD-36D9069A7590}">
      <dsp:nvSpPr>
        <dsp:cNvPr id="0" name=""/>
        <dsp:cNvSpPr/>
      </dsp:nvSpPr>
      <dsp:spPr>
        <a:xfrm>
          <a:off x="2545226" y="1511085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Instant Use</a:t>
          </a:r>
        </a:p>
      </dsp:txBody>
      <dsp:txXfrm>
        <a:off x="2574679" y="1540538"/>
        <a:ext cx="1751152" cy="946682"/>
      </dsp:txXfrm>
    </dsp:sp>
    <dsp:sp modelId="{B7953701-EE07-3247-834C-E91EA51DDEF7}">
      <dsp:nvSpPr>
        <dsp:cNvPr id="0" name=""/>
        <dsp:cNvSpPr/>
      </dsp:nvSpPr>
      <dsp:spPr>
        <a:xfrm rot="5400000">
          <a:off x="3261708" y="2541813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2579522"/>
        <a:ext cx="271508" cy="263967"/>
      </dsp:txXfrm>
    </dsp:sp>
    <dsp:sp modelId="{8B2C847C-FDB4-0B47-937F-C5729ADB70DF}">
      <dsp:nvSpPr>
        <dsp:cNvPr id="0" name=""/>
        <dsp:cNvSpPr/>
      </dsp:nvSpPr>
      <dsp:spPr>
        <a:xfrm>
          <a:off x="2545226" y="3019467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Innocent Reason</a:t>
          </a:r>
        </a:p>
      </dsp:txBody>
      <dsp:txXfrm>
        <a:off x="2574679" y="3048920"/>
        <a:ext cx="1751152" cy="946682"/>
      </dsp:txXfrm>
    </dsp:sp>
    <dsp:sp modelId="{7E43DA64-B445-CA44-B37B-A8C3AAC34837}">
      <dsp:nvSpPr>
        <dsp:cNvPr id="0" name=""/>
        <dsp:cNvSpPr/>
      </dsp:nvSpPr>
      <dsp:spPr>
        <a:xfrm rot="5400000">
          <a:off x="3261708" y="4050195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4087904"/>
        <a:ext cx="271508" cy="263967"/>
      </dsp:txXfrm>
    </dsp:sp>
    <dsp:sp modelId="{B083D7BC-4234-F144-AD36-6C20286C8A66}">
      <dsp:nvSpPr>
        <dsp:cNvPr id="0" name=""/>
        <dsp:cNvSpPr/>
      </dsp:nvSpPr>
      <dsp:spPr>
        <a:xfrm>
          <a:off x="2545226" y="4527849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Forgetfulness </a:t>
          </a:r>
        </a:p>
      </dsp:txBody>
      <dsp:txXfrm>
        <a:off x="2574679" y="4557302"/>
        <a:ext cx="1751152" cy="946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8E51-4ACE-DA48-97B2-FE703FD82961}">
      <dsp:nvSpPr>
        <dsp:cNvPr id="0" name=""/>
        <dsp:cNvSpPr/>
      </dsp:nvSpPr>
      <dsp:spPr>
        <a:xfrm>
          <a:off x="31797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A </a:t>
          </a:r>
          <a:r>
            <a:rPr lang="en-GB" sz="2200" b="1" kern="1200" dirty="0"/>
            <a:t>knowledge</a:t>
          </a:r>
          <a:r>
            <a:rPr lang="en-GB" sz="2200" kern="1200" dirty="0"/>
            <a:t> of the existence of the article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The article is </a:t>
          </a:r>
          <a:r>
            <a:rPr lang="en-GB" sz="2200" b="1" kern="1200" dirty="0"/>
            <a:t>'to hand and ready for use’:  </a:t>
          </a:r>
          <a:br>
            <a:rPr lang="en-GB" sz="2200" b="1" kern="1200" dirty="0"/>
          </a:br>
          <a:endParaRPr lang="en-US" sz="2200" kern="1200" dirty="0"/>
        </a:p>
      </dsp:txBody>
      <dsp:txXfrm>
        <a:off x="31797" y="1266"/>
        <a:ext cx="3166646" cy="1899987"/>
      </dsp:txXfrm>
    </dsp:sp>
    <dsp:sp modelId="{5AB3154C-2461-AD4D-B37E-0C63E7E43AFE}">
      <dsp:nvSpPr>
        <dsp:cNvPr id="0" name=""/>
        <dsp:cNvSpPr/>
      </dsp:nvSpPr>
      <dsp:spPr>
        <a:xfrm>
          <a:off x="3515108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</a:t>
          </a:r>
          <a:r>
            <a:rPr lang="en-GB" sz="2200" kern="1200" dirty="0" err="1"/>
            <a:t>i</a:t>
          </a:r>
          <a:r>
            <a:rPr lang="en-GB" sz="2200" kern="1200" dirty="0"/>
            <a:t>) be in the offender's pocket or backpack; </a:t>
          </a:r>
        </a:p>
      </dsp:txBody>
      <dsp:txXfrm>
        <a:off x="3515108" y="1266"/>
        <a:ext cx="3166646" cy="1899987"/>
      </dsp:txXfrm>
    </dsp:sp>
    <dsp:sp modelId="{EBAA86C2-C3EA-2F47-B245-9E5E1507EBBD}">
      <dsp:nvSpPr>
        <dsp:cNvPr id="0" name=""/>
        <dsp:cNvSpPr/>
      </dsp:nvSpPr>
      <dsp:spPr>
        <a:xfrm>
          <a:off x="31797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◦(ii) in the offender's car parked on a side road next to a house targeted for a break in; or </a:t>
          </a:r>
          <a:br>
            <a:rPr lang="en-GB" sz="2200" kern="1200" dirty="0"/>
          </a:br>
          <a:endParaRPr lang="en-US" sz="2200" kern="1200" dirty="0"/>
        </a:p>
      </dsp:txBody>
      <dsp:txXfrm>
        <a:off x="31797" y="2217918"/>
        <a:ext cx="3166646" cy="1899987"/>
      </dsp:txXfrm>
    </dsp:sp>
    <dsp:sp modelId="{BA305E0B-948F-BB49-8CA0-52B127C73DFB}">
      <dsp:nvSpPr>
        <dsp:cNvPr id="0" name=""/>
        <dsp:cNvSpPr/>
      </dsp:nvSpPr>
      <dsp:spPr>
        <a:xfrm>
          <a:off x="3515108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◦(iii) hidden a few feet away under a bush</a:t>
          </a:r>
          <a:endParaRPr lang="en-US" sz="2200" kern="1200" dirty="0"/>
        </a:p>
      </dsp:txBody>
      <dsp:txXfrm>
        <a:off x="3515108" y="2217918"/>
        <a:ext cx="3166646" cy="18999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A3943-02E9-4971-A068-BB97151A2912}">
      <dsp:nvSpPr>
        <dsp:cNvPr id="0" name=""/>
        <dsp:cNvSpPr/>
      </dsp:nvSpPr>
      <dsp:spPr>
        <a:xfrm>
          <a:off x="0" y="0"/>
          <a:ext cx="8900914" cy="2332895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36C3A-8473-4F27-84A9-8E624E85EA91}">
      <dsp:nvSpPr>
        <dsp:cNvPr id="0" name=""/>
        <dsp:cNvSpPr/>
      </dsp:nvSpPr>
      <dsp:spPr>
        <a:xfrm>
          <a:off x="267027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FA7C296-2AF3-485F-8ED9-43A71EE732D0}">
      <dsp:nvSpPr>
        <dsp:cNvPr id="0" name=""/>
        <dsp:cNvSpPr/>
      </dsp:nvSpPr>
      <dsp:spPr>
        <a:xfrm rot="10800000">
          <a:off x="267027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Those </a:t>
          </a:r>
          <a:r>
            <a:rPr lang="en-GB" sz="2400" b="1" kern="1200"/>
            <a:t>made</a:t>
          </a:r>
          <a:r>
            <a:rPr lang="en-GB" sz="2400" kern="1200"/>
            <a:t> for causing injury</a:t>
          </a:r>
          <a:endParaRPr lang="en-GB" sz="2400" kern="1200" dirty="0"/>
        </a:p>
      </dsp:txBody>
      <dsp:txXfrm rot="10800000">
        <a:off x="347436" y="2332895"/>
        <a:ext cx="2453825" cy="2770908"/>
      </dsp:txXfrm>
    </dsp:sp>
    <dsp:sp modelId="{FBEE5957-41A7-47B9-BC79-9E1DBCC4EEF1}">
      <dsp:nvSpPr>
        <dsp:cNvPr id="0" name=""/>
        <dsp:cNvSpPr/>
      </dsp:nvSpPr>
      <dsp:spPr>
        <a:xfrm>
          <a:off x="3143135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AD66175-669B-469C-9E27-10B36DB92197}">
      <dsp:nvSpPr>
        <dsp:cNvPr id="0" name=""/>
        <dsp:cNvSpPr/>
      </dsp:nvSpPr>
      <dsp:spPr>
        <a:xfrm rot="10800000">
          <a:off x="3143135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+mn-lt"/>
            </a:rPr>
            <a:t>Those </a:t>
          </a:r>
          <a:r>
            <a:rPr lang="en-GB" sz="2400" b="1" kern="1200">
              <a:latin typeface="+mn-lt"/>
            </a:rPr>
            <a:t>adapted</a:t>
          </a:r>
          <a:r>
            <a:rPr lang="en-GB" sz="2400" kern="1200">
              <a:latin typeface="+mn-lt"/>
            </a:rPr>
            <a:t> for injury</a:t>
          </a:r>
          <a:endParaRPr lang="en-GB" sz="2400" kern="1200" dirty="0">
            <a:latin typeface="+mn-lt"/>
          </a:endParaRPr>
        </a:p>
      </dsp:txBody>
      <dsp:txXfrm rot="10800000">
        <a:off x="3223544" y="2332895"/>
        <a:ext cx="2453825" cy="2770908"/>
      </dsp:txXfrm>
    </dsp:sp>
    <dsp:sp modelId="{23197BFA-4B27-47B2-9E26-CEE9E6B8937E}">
      <dsp:nvSpPr>
        <dsp:cNvPr id="0" name=""/>
        <dsp:cNvSpPr/>
      </dsp:nvSpPr>
      <dsp:spPr>
        <a:xfrm>
          <a:off x="6019243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2EA07F4-491A-4A2B-A4BF-6A8D6E9FAB9C}">
      <dsp:nvSpPr>
        <dsp:cNvPr id="0" name=""/>
        <dsp:cNvSpPr/>
      </dsp:nvSpPr>
      <dsp:spPr>
        <a:xfrm rot="10800000">
          <a:off x="6019243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Those </a:t>
          </a:r>
          <a:r>
            <a:rPr lang="en-GB" sz="2100" b="1" kern="1200"/>
            <a:t>intended </a:t>
          </a:r>
          <a:r>
            <a:rPr lang="en-GB" sz="2100" kern="1200"/>
            <a:t>by a person who has it for use by themselves or some other person to cause injury</a:t>
          </a:r>
          <a:endParaRPr lang="en-GB" sz="2100" kern="1200" dirty="0"/>
        </a:p>
      </dsp:txBody>
      <dsp:txXfrm rot="10800000">
        <a:off x="6099652" y="2332895"/>
        <a:ext cx="2453825" cy="27709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4578C-4CFA-4D05-B454-093B70CAEC0E}">
      <dsp:nvSpPr>
        <dsp:cNvPr id="0" name=""/>
        <dsp:cNvSpPr/>
      </dsp:nvSpPr>
      <dsp:spPr>
        <a:xfrm>
          <a:off x="618083" y="2355"/>
          <a:ext cx="6396681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43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Amendment to the definition of a flick knife</a:t>
          </a:r>
        </a:p>
      </dsp:txBody>
      <dsp:txXfrm>
        <a:off x="653375" y="37647"/>
        <a:ext cx="6326097" cy="1134372"/>
      </dsp:txXfrm>
    </dsp:sp>
    <dsp:sp modelId="{626C67D1-02F3-4D66-B034-EBE1B7D9B7DB}">
      <dsp:nvSpPr>
        <dsp:cNvPr id="0" name=""/>
        <dsp:cNvSpPr/>
      </dsp:nvSpPr>
      <dsp:spPr>
        <a:xfrm rot="5400000">
          <a:off x="3590494" y="1237435"/>
          <a:ext cx="451858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3653755" y="1282621"/>
        <a:ext cx="325338" cy="316301"/>
      </dsp:txXfrm>
    </dsp:sp>
    <dsp:sp modelId="{FFB7275F-3908-4A96-87B4-70AD0BA4B3CC}">
      <dsp:nvSpPr>
        <dsp:cNvPr id="0" name=""/>
        <dsp:cNvSpPr/>
      </dsp:nvSpPr>
      <dsp:spPr>
        <a:xfrm>
          <a:off x="0" y="1809789"/>
          <a:ext cx="7632848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Prohibition on the possession of certain Offensive Weapons in private</a:t>
          </a:r>
        </a:p>
      </dsp:txBody>
      <dsp:txXfrm>
        <a:off x="35292" y="1845081"/>
        <a:ext cx="7562264" cy="1134372"/>
      </dsp:txXfrm>
    </dsp:sp>
    <dsp:sp modelId="{18F07736-84EA-4ABA-BDAB-A66D20AB5313}">
      <dsp:nvSpPr>
        <dsp:cNvPr id="0" name=""/>
        <dsp:cNvSpPr/>
      </dsp:nvSpPr>
      <dsp:spPr>
        <a:xfrm rot="5462102">
          <a:off x="3582394" y="3034112"/>
          <a:ext cx="435793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-5400000">
        <a:off x="3638803" y="3087341"/>
        <a:ext cx="325338" cy="305055"/>
      </dsp:txXfrm>
    </dsp:sp>
    <dsp:sp modelId="{73A2B4C3-7AD1-4B26-9B3C-8BEF33887493}">
      <dsp:nvSpPr>
        <dsp:cNvPr id="0" name=""/>
        <dsp:cNvSpPr/>
      </dsp:nvSpPr>
      <dsp:spPr>
        <a:xfrm>
          <a:off x="72096" y="3595709"/>
          <a:ext cx="7424124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47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Some new defences for some articles such as Kirpans and </a:t>
          </a:r>
          <a:r>
            <a:rPr lang="en-GB" sz="2400" kern="1200" dirty="0" err="1"/>
            <a:t>Katars</a:t>
          </a:r>
          <a:endParaRPr lang="en-GB" sz="2400" kern="1200" dirty="0"/>
        </a:p>
      </dsp:txBody>
      <dsp:txXfrm>
        <a:off x="107388" y="3631001"/>
        <a:ext cx="7353540" cy="11343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04F77-2BEB-9841-B28E-8F6A3F697057}">
      <dsp:nvSpPr>
        <dsp:cNvPr id="0" name=""/>
        <dsp:cNvSpPr/>
      </dsp:nvSpPr>
      <dsp:spPr>
        <a:xfrm>
          <a:off x="518" y="987081"/>
          <a:ext cx="1818236" cy="1154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69D00-3CE3-EA48-BB1E-AF8A1DEE0D6C}">
      <dsp:nvSpPr>
        <dsp:cNvPr id="0" name=""/>
        <dsp:cNvSpPr/>
      </dsp:nvSpPr>
      <dsp:spPr>
        <a:xfrm>
          <a:off x="202544" y="1179006"/>
          <a:ext cx="1818236" cy="1154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Offensive Weapons </a:t>
          </a:r>
        </a:p>
      </dsp:txBody>
      <dsp:txXfrm>
        <a:off x="236360" y="1212822"/>
        <a:ext cx="1750604" cy="1086948"/>
      </dsp:txXfrm>
    </dsp:sp>
    <dsp:sp modelId="{AE5FCC7B-7858-9D4B-B7E7-F96A7E1B1DDD}">
      <dsp:nvSpPr>
        <dsp:cNvPr id="0" name=""/>
        <dsp:cNvSpPr/>
      </dsp:nvSpPr>
      <dsp:spPr>
        <a:xfrm>
          <a:off x="2222807" y="987081"/>
          <a:ext cx="1818236" cy="1154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5106C-6C1A-2448-8EC0-4EE8D9846269}">
      <dsp:nvSpPr>
        <dsp:cNvPr id="0" name=""/>
        <dsp:cNvSpPr/>
      </dsp:nvSpPr>
      <dsp:spPr>
        <a:xfrm>
          <a:off x="2424833" y="1179006"/>
          <a:ext cx="1818236" cy="1154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Going Equipped </a:t>
          </a:r>
          <a:br>
            <a:rPr lang="en-US" sz="1900" kern="1200" dirty="0"/>
          </a:br>
          <a:r>
            <a:rPr lang="en-US" sz="1900" kern="1200" dirty="0"/>
            <a:t>(Section 25 Theft Act 1964)</a:t>
          </a:r>
        </a:p>
      </dsp:txBody>
      <dsp:txXfrm>
        <a:off x="2458649" y="1212822"/>
        <a:ext cx="1750604" cy="1086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2F4B6-5A57-8046-9CD8-591F9B063808}" type="datetimeFigureOut">
              <a:rPr lang="en-US" smtClean="0"/>
              <a:t>11/2/22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05D39E-461B-0B47-84CB-22C6E7F2C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783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4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sz="1100" b="0" i="0" u="none" strike="noStrike" kern="1200" baseline="0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48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559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635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2459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3776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1280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391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8492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1476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76659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558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7515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35370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063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0506E-8C7E-B1D6-4266-27C7DFB8E5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190761-7B62-9580-F3E9-D139FDD01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6FB51-2D5F-8C71-6210-4A76A56B1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56CFBB-04DC-70AB-09CE-F191DF1C4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49FF7-122B-EBC6-79F3-92B017948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260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AACD-1276-0573-43D2-309AC4D12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8DA47-936E-23B2-D6D0-38E22CABE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32C81-7CC7-8174-27E2-B630BAA0C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D55CE-132E-B255-3D92-3BD11AF8D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7419E-6B07-5E85-8706-A4D7F9C58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74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ED5AD-7D7C-8E2C-2E37-9E541EB33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05353-1D5F-E3C9-AA12-A9402312F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8B0A9-13B5-46A1-ED1E-AEBD2C7C1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F19AA-0300-739B-053F-DE3F25F78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C7701-02A8-282D-D54E-2F09E5A55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48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DF844-0C07-BF30-4A08-9DF17CD9A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02609-B8E5-E23C-3312-CC7869E01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EB0C1-DFC5-B928-78F7-B9A6646720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0273C0-4D4A-6CF6-24FD-D6FBDA4A3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7008D-9831-C3D4-A83A-EEFD635B9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4BE2B-6A81-F25E-2941-3491D7AAF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054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61288-01CF-AE4F-545F-BC60603E2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AC6565-31FB-2878-6071-30AC3D5FF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1A81E7-69AB-3FF8-6CC6-5D9697E1EC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FA0B3-2AB7-42AB-4B0E-9683489EB3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64FB17-0DBE-F394-F51B-A1104EF3BF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D14142-8122-CF32-E3C4-2DDF934A7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29F789-69DC-C209-DAEA-DDAB8353C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9E9E67-F025-1F0A-056E-053EC231B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131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7F7E8-029A-E363-7FCB-EE7290DD5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AEF403-30E1-7788-16CE-341395E64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7C3D9-B8CA-1A0E-4384-22086C4CB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3C34E4-ACF5-745E-0830-4FD91BD12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548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8BD1BC-4D5D-E804-0540-EFF795E1C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9E8211-33DC-1F6E-2A50-C616B02D8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502BD-BE0E-2AEC-BECB-F1CBC0B78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543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D4D1A-B3C7-3DF4-C4F9-A62C5FEA0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BC660-5DAC-E561-E6D2-5B26A7F5C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4BC72-904F-3883-5561-A1B704F2C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08EF6-05A0-9FFA-B4F8-F308D3ED4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9C4C6A-896E-9A2A-B88F-831989E50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EAAE3C-8563-C110-6CAE-6D8D4EEC0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86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0FB4C-695D-905F-F628-B0EA472E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DD8231-C8C2-6045-4234-84ED354339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464FCE-056E-1490-6585-1A773F8C4B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2715E-6FD4-B9FA-E261-103E55939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8439A9-6624-7C94-7B7F-971B359FC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FFEE65-B066-ADFF-AF09-D2A35798A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66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6FD22-24EA-D341-6F56-BE0D70427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71591-2101-C146-DD5C-0DF527369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8A747-C116-2954-A619-4CC6F05FF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4891D-737B-59B4-CAB3-C87A64F23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8BFF5-0D97-9CDE-D170-B8936B8E4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859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55029A-5C8A-A8D8-02F7-515CC048B0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859072-564E-6E17-5926-534A02C7FE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B9773-5954-BD67-4B36-B97F1946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CB7065-3D7C-45B5-6B02-580A43BF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6848F-2CEB-8D14-95CF-6BD76DF5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452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E77359-F621-5CA5-6B5B-0705CE454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6613A2-480E-977B-A91F-05C4062716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95BC3-A6C0-8D3A-B3D8-001393AF17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34CF0-3C42-1A4E-8BDC-A8B43150F116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86A956-F9BF-F83B-5488-04BF11CBA5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5D8AC-AF40-11D8-B394-68FEADE0BA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73993-0D34-EE45-9443-8F5B69ABCB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561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4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image" Target="../media/image7.pn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3.xml"/><Relationship Id="rId12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12.jpeg"/><Relationship Id="rId5" Type="http://schemas.openxmlformats.org/officeDocument/2006/relationships/diagramData" Target="../diagrams/data3.xml"/><Relationship Id="rId10" Type="http://schemas.openxmlformats.org/officeDocument/2006/relationships/image" Target="../media/image11.jpe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Data" Target="../diagrams/data4.xml"/><Relationship Id="rId11" Type="http://schemas.openxmlformats.org/officeDocument/2006/relationships/image" Target="../media/image3.png"/><Relationship Id="rId5" Type="http://schemas.openxmlformats.org/officeDocument/2006/relationships/image" Target="../media/image14.jpeg"/><Relationship Id="rId10" Type="http://schemas.microsoft.com/office/2007/relationships/diagramDrawing" Target="../diagrams/drawing4.xml"/><Relationship Id="rId4" Type="http://schemas.openxmlformats.org/officeDocument/2006/relationships/notesSlide" Target="../notesSlides/notesSlide6.xml"/><Relationship Id="rId9" Type="http://schemas.openxmlformats.org/officeDocument/2006/relationships/diagramColors" Target="../diagrams/colors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5.xml"/><Relationship Id="rId11" Type="http://schemas.openxmlformats.org/officeDocument/2006/relationships/image" Target="../media/image3.png"/><Relationship Id="rId5" Type="http://schemas.openxmlformats.org/officeDocument/2006/relationships/diagramData" Target="../diagrams/data5.xml"/><Relationship Id="rId10" Type="http://schemas.openxmlformats.org/officeDocument/2006/relationships/image" Target="../media/image24.jpe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6.xml"/><Relationship Id="rId12" Type="http://schemas.openxmlformats.org/officeDocument/2006/relationships/image" Target="../media/image27.jpe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6.xml"/><Relationship Id="rId11" Type="http://schemas.openxmlformats.org/officeDocument/2006/relationships/image" Target="../media/image26.jpeg"/><Relationship Id="rId5" Type="http://schemas.openxmlformats.org/officeDocument/2006/relationships/diagramData" Target="../diagrams/data6.xml"/><Relationship Id="rId10" Type="http://schemas.openxmlformats.org/officeDocument/2006/relationships/image" Target="../media/image25.jpe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8.jpe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7.jpeg"/><Relationship Id="rId5" Type="http://schemas.openxmlformats.org/officeDocument/2006/relationships/image" Target="../media/image22.jpeg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3.jpe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42.jpg"/><Relationship Id="rId5" Type="http://schemas.openxmlformats.org/officeDocument/2006/relationships/image" Target="../media/image41.jpeg"/><Relationship Id="rId4" Type="http://schemas.openxmlformats.org/officeDocument/2006/relationships/notesSlide" Target="../notesSlides/notesSlid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8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47.jpg"/><Relationship Id="rId5" Type="http://schemas.openxmlformats.org/officeDocument/2006/relationships/image" Target="../media/image46.jpeg"/><Relationship Id="rId4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3.png"/><Relationship Id="rId4" Type="http://schemas.openxmlformats.org/officeDocument/2006/relationships/image" Target="../media/image49.jpeg"/><Relationship Id="rId9" Type="http://schemas.microsoft.com/office/2007/relationships/diagramDrawing" Target="../diagrams/drawin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olice Professional | Compensation offer for knife owners who surrender  weapons to police">
            <a:extLst>
              <a:ext uri="{FF2B5EF4-FFF2-40B4-BE49-F238E27FC236}">
                <a16:creationId xmlns:a16="http://schemas.microsoft.com/office/drawing/2014/main" id="{05FDAD0C-C7B0-BBF9-6A0B-AB62C0C82B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5" r="-2" b="14939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umberside Police encourage people to surrender offensive weapons in bid to  tackle knife crime - Gi Media">
            <a:extLst>
              <a:ext uri="{FF2B5EF4-FFF2-40B4-BE49-F238E27FC236}">
                <a16:creationId xmlns:a16="http://schemas.microsoft.com/office/drawing/2014/main" id="{AB272C69-116B-9F20-10B0-AAA870B448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92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5" name="Freeform: Shape 1034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7" name="Freeform: Shape 1036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5857A-E1EC-08BD-83D3-DF45342BF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BMPL4010</a:t>
            </a:r>
            <a:br>
              <a:rPr lang="en-US" sz="5400" dirty="0"/>
            </a:br>
            <a:r>
              <a:rPr lang="en-US" sz="5400" dirty="0"/>
              <a:t>Response Policing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AEF14-A884-4AC1-D913-5C6A7F0C0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/>
          </a:bodyPr>
          <a:lstStyle/>
          <a:p>
            <a:pPr algn="l"/>
            <a:r>
              <a:rPr lang="en-US" sz="2800"/>
              <a:t>Lecture: Offensive Weapons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Audio Recording 2 Nov 2022 at 19:15:35">
            <a:hlinkClick r:id="" action="ppaction://media"/>
            <a:extLst>
              <a:ext uri="{FF2B5EF4-FFF2-40B4-BE49-F238E27FC236}">
                <a16:creationId xmlns:a16="http://schemas.microsoft.com/office/drawing/2014/main" id="{C063C4DA-648C-0D69-2D1D-E11BE70634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085086" y="607879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47642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34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205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AC941F-BCC6-5A93-BE28-668EF733A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Lecture / Workshop Learning Outcomes </a:t>
            </a:r>
          </a:p>
        </p:txBody>
      </p:sp>
      <p:sp>
        <p:nvSpPr>
          <p:cNvPr id="205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Police Professional | Concerns over 'zombie knife' loophole">
            <a:extLst>
              <a:ext uri="{FF2B5EF4-FFF2-40B4-BE49-F238E27FC236}">
                <a16:creationId xmlns:a16="http://schemas.microsoft.com/office/drawing/2014/main" id="{AFFD072A-39FA-2688-7DC4-EC7586ECA5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6" r="21707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0262A002-44A7-9C12-9794-9557FE5D7C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0275205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 Nov 2022 at 19:16:35">
            <a:hlinkClick r:id="" action="ppaction://media"/>
            <a:extLst>
              <a:ext uri="{FF2B5EF4-FFF2-40B4-BE49-F238E27FC236}">
                <a16:creationId xmlns:a16="http://schemas.microsoft.com/office/drawing/2014/main" id="{2E305DB9-CBF6-03A2-EBE8-3AA0340860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73572" y="142946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296344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875939"/>
            <a:ext cx="6480720" cy="5619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1 - Prevention Of Crime Act 1953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3669"/>
            <a:ext cx="864096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Having an Offensive Weapon in a Public Place</a:t>
            </a:r>
          </a:p>
        </p:txBody>
      </p:sp>
      <p:pic>
        <p:nvPicPr>
          <p:cNvPr id="3074" name="Picture 2" descr="Offensive Weapons Act">
            <a:extLst>
              <a:ext uri="{FF2B5EF4-FFF2-40B4-BE49-F238E27FC236}">
                <a16:creationId xmlns:a16="http://schemas.microsoft.com/office/drawing/2014/main" id="{50980F05-E198-AE17-AD83-90EFC9083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4" y="859130"/>
            <a:ext cx="5348692" cy="282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-police officers asked to return batons - or risk offensive weapon fines  - Mirror Online">
            <a:extLst>
              <a:ext uri="{FF2B5EF4-FFF2-40B4-BE49-F238E27FC236}">
                <a16:creationId xmlns:a16="http://schemas.microsoft.com/office/drawing/2014/main" id="{78E153E7-655D-D58D-3A9A-12B5C9820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3" y="3824802"/>
            <a:ext cx="5348691" cy="285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14B72B-AC52-F096-BBD7-DC5C1F5A73C5}"/>
              </a:ext>
            </a:extLst>
          </p:cNvPr>
          <p:cNvSpPr txBox="1"/>
          <p:nvPr/>
        </p:nvSpPr>
        <p:spPr>
          <a:xfrm>
            <a:off x="-4010" y="2271623"/>
            <a:ext cx="6100010" cy="3450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person who,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without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lawful authority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 or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reasonable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excuse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the proof whereof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lie on him,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public place 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offensive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weapon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shall be guilty of an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offence.</a:t>
            </a:r>
          </a:p>
        </p:txBody>
      </p:sp>
      <p:pic>
        <p:nvPicPr>
          <p:cNvPr id="3" name="Audio Recording 2 Nov 2022 at 19:20:25">
            <a:hlinkClick r:id="" action="ppaction://media"/>
            <a:extLst>
              <a:ext uri="{FF2B5EF4-FFF2-40B4-BE49-F238E27FC236}">
                <a16:creationId xmlns:a16="http://schemas.microsoft.com/office/drawing/2014/main" id="{E26CFFE2-276F-ADB6-FC2C-7A69890EFA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75287" y="5722439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249947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2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2" name="Rectangle 4111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04328E-5E15-3D2A-B8FC-674F4EBD6B71}"/>
              </a:ext>
            </a:extLst>
          </p:cNvPr>
          <p:cNvSpPr txBox="1"/>
          <p:nvPr/>
        </p:nvSpPr>
        <p:spPr>
          <a:xfrm>
            <a:off x="600075" y="271857"/>
            <a:ext cx="6797405" cy="1651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Let’s break the definition down… </a:t>
            </a:r>
            <a:br>
              <a:rPr lang="en-US" sz="3200" dirty="0">
                <a:latin typeface="+mj-lt"/>
                <a:ea typeface="+mj-ea"/>
                <a:cs typeface="+mj-cs"/>
              </a:rPr>
            </a:br>
            <a:r>
              <a:rPr lang="en-US" sz="3200" dirty="0">
                <a:latin typeface="+mj-lt"/>
                <a:ea typeface="+mj-ea"/>
                <a:cs typeface="+mj-cs"/>
              </a:rPr>
              <a:t>Key Words – what do they mean?</a:t>
            </a:r>
          </a:p>
        </p:txBody>
      </p:sp>
      <p:pic>
        <p:nvPicPr>
          <p:cNvPr id="4100" name="Picture 4" descr="It's a Benefit, Not a Risk: Understanding and Countering Misperceptions  About Decentralized Trials - WCG Avoca">
            <a:extLst>
              <a:ext uri="{FF2B5EF4-FFF2-40B4-BE49-F238E27FC236}">
                <a16:creationId xmlns:a16="http://schemas.microsoft.com/office/drawing/2014/main" id="{C92C73A7-5803-4A7C-7D8D-4DFB8D1A2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5404" y="376345"/>
            <a:ext cx="3995623" cy="232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02" name="TextBox 1">
            <a:extLst>
              <a:ext uri="{FF2B5EF4-FFF2-40B4-BE49-F238E27FC236}">
                <a16:creationId xmlns:a16="http://schemas.microsoft.com/office/drawing/2014/main" id="{F9E62618-7D90-177C-48FA-95CCF5B5B3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3124664"/>
              </p:ext>
            </p:extLst>
          </p:nvPr>
        </p:nvGraphicFramePr>
        <p:xfrm>
          <a:off x="400973" y="2452130"/>
          <a:ext cx="8133080" cy="371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Recording 2 Nov 2022 at 19:24:51">
            <a:hlinkClick r:id="" action="ppaction://media"/>
            <a:extLst>
              <a:ext uri="{FF2B5EF4-FFF2-40B4-BE49-F238E27FC236}">
                <a16:creationId xmlns:a16="http://schemas.microsoft.com/office/drawing/2014/main" id="{80AB97B6-1AAD-FC79-95D0-0ABD570DDA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55102" y="3216721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29687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2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4" name="Rectangle 5133">
            <a:extLst>
              <a:ext uri="{FF2B5EF4-FFF2-40B4-BE49-F238E27FC236}">
                <a16:creationId xmlns:a16="http://schemas.microsoft.com/office/drawing/2014/main" id="{33C7AB05-19D2-4FCD-8019-B11EC6435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45" name="Group 5135">
            <a:extLst>
              <a:ext uri="{FF2B5EF4-FFF2-40B4-BE49-F238E27FC236}">
                <a16:creationId xmlns:a16="http://schemas.microsoft.com/office/drawing/2014/main" id="{A9270323-9616-4384-857D-E86B7827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5137" name="Rectangle 5136">
              <a:extLst>
                <a:ext uri="{FF2B5EF4-FFF2-40B4-BE49-F238E27FC236}">
                  <a16:creationId xmlns:a16="http://schemas.microsoft.com/office/drawing/2014/main" id="{8A3838D5-9565-4601-BAC3-D1B5BDB80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6" name="Rectangle 5137">
              <a:extLst>
                <a:ext uri="{FF2B5EF4-FFF2-40B4-BE49-F238E27FC236}">
                  <a16:creationId xmlns:a16="http://schemas.microsoft.com/office/drawing/2014/main" id="{3349A4B8-3246-4579-922E-FE1155C7F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47" name="Rectangle 5139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272564-7294-2544-940C-69EB3AF90732}"/>
              </a:ext>
            </a:extLst>
          </p:cNvPr>
          <p:cNvSpPr txBox="1"/>
          <p:nvPr/>
        </p:nvSpPr>
        <p:spPr>
          <a:xfrm>
            <a:off x="5867475" y="847827"/>
            <a:ext cx="5408813" cy="1169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b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‘lawful authority’ </a:t>
            </a: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pic>
        <p:nvPicPr>
          <p:cNvPr id="7" name="Picture 12" descr="C:\Users\305910\AppData\Local\Microsoft\Windows\Temporary Internet Files\Content.IE5\K03J692P\8ps_lar_pepper_spray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" r="4" b="4231"/>
          <a:stretch/>
        </p:blipFill>
        <p:spPr>
          <a:xfrm>
            <a:off x="853120" y="603432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/>
          </a:extLst>
        </p:spPr>
      </p:pic>
      <p:pic>
        <p:nvPicPr>
          <p:cNvPr id="6" name="Picture 11" descr="C:\Users\305910\AppData\Local\Microsoft\Windows\Temporary Internet Files\Content.IE5\CWDYX8SJ\R%20Taser_tcm4-1919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18" b="-1"/>
          <a:stretch/>
        </p:blipFill>
        <p:spPr bwMode="auto">
          <a:xfrm>
            <a:off x="2814740" y="774285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8" name="Rectangle 5141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57331" y="2188548"/>
            <a:ext cx="5041025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Heddlu' on the streets of Glasgow as Welsh police officers deployed at COP26">
            <a:extLst>
              <a:ext uri="{FF2B5EF4-FFF2-40B4-BE49-F238E27FC236}">
                <a16:creationId xmlns:a16="http://schemas.microsoft.com/office/drawing/2014/main" id="{83309779-8D73-5D76-5A55-9287ACD5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76"/>
          <a:stretch/>
        </p:blipFill>
        <p:spPr bwMode="auto">
          <a:xfrm>
            <a:off x="914401" y="2951018"/>
            <a:ext cx="4389120" cy="320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AFF192-94AE-AA27-C5F6-D620412B516C}"/>
              </a:ext>
            </a:extLst>
          </p:cNvPr>
          <p:cNvSpPr txBox="1"/>
          <p:nvPr/>
        </p:nvSpPr>
        <p:spPr>
          <a:xfrm>
            <a:off x="5868786" y="2508105"/>
            <a:ext cx="5408813" cy="36324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Any person who, </a:t>
            </a:r>
            <a:r>
              <a:rPr lang="en-US" altLang="en-US" sz="2000" b="1" u="sng" dirty="0">
                <a:solidFill>
                  <a:srgbClr val="FF0000"/>
                </a:solidFill>
              </a:rPr>
              <a:t>without lawful authority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or reasonable excuse, the proof whereof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shall lie on him, has with him in any public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place any offensive weapon, shall be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guilty of an offence.</a:t>
            </a:r>
          </a:p>
        </p:txBody>
      </p:sp>
      <p:pic>
        <p:nvPicPr>
          <p:cNvPr id="2" name="Audio Recording 2 Nov 2022 at 19:26:22">
            <a:hlinkClick r:id="" action="ppaction://media"/>
            <a:extLst>
              <a:ext uri="{FF2B5EF4-FFF2-40B4-BE49-F238E27FC236}">
                <a16:creationId xmlns:a16="http://schemas.microsoft.com/office/drawing/2014/main" id="{00770951-D496-AC2E-7B62-D00E2F8D9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476649" y="2977437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66057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03B2B4-D1A0-F71C-CC61-AB4795FBF4AF}"/>
              </a:ext>
            </a:extLst>
          </p:cNvPr>
          <p:cNvSpPr txBox="1"/>
          <p:nvPr/>
        </p:nvSpPr>
        <p:spPr>
          <a:xfrm>
            <a:off x="466132" y="-1075729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r>
              <a:rPr lang="en-US" sz="54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‘reasonable excuse’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" name="TextBox 7">
            <a:extLst>
              <a:ext uri="{FF2B5EF4-FFF2-40B4-BE49-F238E27FC236}">
                <a16:creationId xmlns:a16="http://schemas.microsoft.com/office/drawing/2014/main" id="{5A7BEAEC-BB1D-DDC8-EB01-D7859E553B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2567272"/>
              </p:ext>
            </p:extLst>
          </p:nvPr>
        </p:nvGraphicFramePr>
        <p:xfrm>
          <a:off x="3300112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148" name="Picture 4" descr="Self Defence | Spartans Law United Kingdom">
            <a:extLst>
              <a:ext uri="{FF2B5EF4-FFF2-40B4-BE49-F238E27FC236}">
                <a16:creationId xmlns:a16="http://schemas.microsoft.com/office/drawing/2014/main" id="{3EAB8E0D-DE56-AC2A-5B8A-0ED6E94B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681038"/>
            <a:ext cx="2639072" cy="199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rtial Arts That Use Weapons - HowTheyPlay">
            <a:extLst>
              <a:ext uri="{FF2B5EF4-FFF2-40B4-BE49-F238E27FC236}">
                <a16:creationId xmlns:a16="http://schemas.microsoft.com/office/drawing/2014/main" id="{366F690A-1320-A632-42FB-128A15437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4185783"/>
            <a:ext cx="2639072" cy="199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20E066-DB40-04B1-A997-0FE99A2347D4}"/>
              </a:ext>
            </a:extLst>
          </p:cNvPr>
          <p:cNvSpPr txBox="1"/>
          <p:nvPr/>
        </p:nvSpPr>
        <p:spPr>
          <a:xfrm>
            <a:off x="420271" y="3819036"/>
            <a:ext cx="3510380" cy="2646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altLang="en-US" sz="1800" b="1" dirty="0">
                <a:solidFill>
                  <a:srgbClr val="FF0000"/>
                </a:solidFill>
                <a:cs typeface="Arial"/>
              </a:rPr>
              <a:t>reasonable excuse</a:t>
            </a:r>
            <a:r>
              <a:rPr lang="en-GB" altLang="en-US" sz="1800" dirty="0">
                <a:solidFill>
                  <a:srgbClr val="FF0000"/>
                </a:solidFill>
                <a:cs typeface="Arial"/>
              </a:rPr>
              <a:t>, </a:t>
            </a:r>
            <a:r>
              <a:rPr lang="en-GB" altLang="en-US" sz="1800" dirty="0">
                <a:solidFill>
                  <a:schemeClr val="tx1"/>
                </a:solidFill>
                <a:cs typeface="Arial"/>
              </a:rPr>
              <a:t>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shall lie on him, has with him in any public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place any offensive weapon, shall be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guilty of an offence.</a:t>
            </a:r>
            <a:endParaRPr lang="en-GB" altLang="en-US" sz="1800" b="1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2" name="Audio Recording 2 Nov 2022 at 19:29:47">
            <a:hlinkClick r:id="" action="ppaction://media"/>
            <a:extLst>
              <a:ext uri="{FF2B5EF4-FFF2-40B4-BE49-F238E27FC236}">
                <a16:creationId xmlns:a16="http://schemas.microsoft.com/office/drawing/2014/main" id="{8A955D5A-00DF-9237-E1D5-11927834AC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523058" y="5652473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02978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lternative Process 9">
            <a:extLst>
              <a:ext uri="{FF2B5EF4-FFF2-40B4-BE49-F238E27FC236}">
                <a16:creationId xmlns:a16="http://schemas.microsoft.com/office/drawing/2014/main" id="{5ABC8146-D040-27C1-C66A-A60381757B1C}"/>
              </a:ext>
            </a:extLst>
          </p:cNvPr>
          <p:cNvSpPr/>
          <p:nvPr/>
        </p:nvSpPr>
        <p:spPr>
          <a:xfrm>
            <a:off x="720762" y="3429000"/>
            <a:ext cx="6099586" cy="2815814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1CB7E-6E24-699D-D27E-B5C0E5464C1B}"/>
              </a:ext>
            </a:extLst>
          </p:cNvPr>
          <p:cNvSpPr txBox="1"/>
          <p:nvPr/>
        </p:nvSpPr>
        <p:spPr>
          <a:xfrm>
            <a:off x="896471" y="3817948"/>
            <a:ext cx="5699760" cy="1872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or reasonable excuse, the </a:t>
            </a: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shall lie on him</a:t>
            </a:r>
            <a:r>
              <a:rPr lang="en-GB" altLang="en-US" sz="2400" dirty="0">
                <a:solidFill>
                  <a:schemeClr val="tx1"/>
                </a:solidFill>
                <a:cs typeface="Arial"/>
              </a:rPr>
              <a:t>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2400" b="1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6DBAC8-2D5A-8344-456E-D7A222A96CD4}"/>
              </a:ext>
            </a:extLst>
          </p:cNvPr>
          <p:cNvSpPr txBox="1"/>
          <p:nvPr/>
        </p:nvSpPr>
        <p:spPr>
          <a:xfrm>
            <a:off x="7412019" y="3817948"/>
            <a:ext cx="388351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burden of proof is on the defendant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regarding the defence of lawful authority or reasonable excuse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spcBef>
                <a:spcPct val="0"/>
              </a:spcBef>
            </a:pPr>
            <a:endParaRPr lang="en-GB" sz="1800" b="0" i="0" u="none" strike="noStrike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a person is found with a cosh in their pocket and claims they have reasonable excuse to carry it, they must prove that reasonable excuse. 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But I Can't Prove It.” Yes You Can, With Circumstantial Evidence -  Employment">
            <a:extLst>
              <a:ext uri="{FF2B5EF4-FFF2-40B4-BE49-F238E27FC236}">
                <a16:creationId xmlns:a16="http://schemas.microsoft.com/office/drawing/2014/main" id="{6EABA04A-6193-0EC0-E12E-43B8F7D78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628">
            <a:off x="7541111" y="613186"/>
            <a:ext cx="3754418" cy="24983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F576C3-1EDB-22B5-E48C-01451704F465}"/>
              </a:ext>
            </a:extLst>
          </p:cNvPr>
          <p:cNvSpPr txBox="1"/>
          <p:nvPr/>
        </p:nvSpPr>
        <p:spPr>
          <a:xfrm>
            <a:off x="528918" y="613186"/>
            <a:ext cx="60780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What does </a:t>
            </a:r>
            <a:br>
              <a:rPr lang="en-US" sz="3600" dirty="0"/>
            </a:br>
            <a:r>
              <a:rPr lang="en-US" sz="3600" dirty="0">
                <a:solidFill>
                  <a:srgbClr val="FF0000"/>
                </a:solidFill>
              </a:rPr>
              <a:t>‘proof whereof shall lie on him’</a:t>
            </a:r>
            <a:r>
              <a:rPr lang="en-US" sz="3600" dirty="0"/>
              <a:t> </a:t>
            </a:r>
            <a:br>
              <a:rPr lang="en-US" sz="3600" dirty="0"/>
            </a:br>
            <a:r>
              <a:rPr lang="en-US" sz="3600" dirty="0"/>
              <a:t>mean? </a:t>
            </a:r>
          </a:p>
        </p:txBody>
      </p:sp>
      <p:pic>
        <p:nvPicPr>
          <p:cNvPr id="2" name="Audio Recording 2 Nov 2022 at 19:32:23">
            <a:hlinkClick r:id="" action="ppaction://media"/>
            <a:extLst>
              <a:ext uri="{FF2B5EF4-FFF2-40B4-BE49-F238E27FC236}">
                <a16:creationId xmlns:a16="http://schemas.microsoft.com/office/drawing/2014/main" id="{43C22037-2C05-1B67-9EAA-82BF603E3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96835" y="2238295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538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BDB9FD-6412-DB58-60BF-1DC18EC809C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5400" b="1">
                <a:latin typeface="+mj-lt"/>
                <a:ea typeface="+mj-ea"/>
                <a:cs typeface="+mj-cs"/>
              </a:rPr>
              <a:t>‘…has with him…’</a:t>
            </a:r>
          </a:p>
        </p:txBody>
      </p:sp>
      <p:sp>
        <p:nvSpPr>
          <p:cNvPr id="922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Man arrested after 'insane' weapon seized by police from street in Hull |  ITV News Calendar">
            <a:extLst>
              <a:ext uri="{FF2B5EF4-FFF2-40B4-BE49-F238E27FC236}">
                <a16:creationId xmlns:a16="http://schemas.microsoft.com/office/drawing/2014/main" id="{379F394A-BD20-DAED-324E-D05EA2EAFF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5" r="2308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F41B7F11-4A20-2290-582B-E0CDFC3F87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1788579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67F32A56-992B-9CCD-FEC3-91BF9F1490D9}"/>
              </a:ext>
            </a:extLst>
          </p:cNvPr>
          <p:cNvSpPr txBox="1"/>
          <p:nvPr/>
        </p:nvSpPr>
        <p:spPr>
          <a:xfrm rot="556689">
            <a:off x="6661859" y="353778"/>
            <a:ext cx="6099586" cy="1130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or reasonable excuse, 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shall lie on him, </a:t>
            </a:r>
            <a:r>
              <a:rPr lang="en-GB" altLang="en-US" sz="1400" b="1" dirty="0">
                <a:solidFill>
                  <a:srgbClr val="FF0000"/>
                </a:solidFill>
                <a:cs typeface="Arial"/>
              </a:rPr>
              <a:t>has with him</a:t>
            </a:r>
            <a:r>
              <a:rPr lang="en-GB" altLang="en-US" sz="1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altLang="en-US" sz="1400" dirty="0">
                <a:solidFill>
                  <a:schemeClr val="tx1"/>
                </a:solidFill>
                <a:cs typeface="Arial"/>
              </a:rPr>
              <a:t>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1400" b="1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2" name="Audio Recording 2 Nov 2022 at 19:34:30">
            <a:hlinkClick r:id="" action="ppaction://media"/>
            <a:extLst>
              <a:ext uri="{FF2B5EF4-FFF2-40B4-BE49-F238E27FC236}">
                <a16:creationId xmlns:a16="http://schemas.microsoft.com/office/drawing/2014/main" id="{AE64DF17-C96C-1689-F5E2-1043940F0C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58893" y="683002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281899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0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3" name="Rectangle 10252">
            <a:extLst>
              <a:ext uri="{FF2B5EF4-FFF2-40B4-BE49-F238E27FC236}">
                <a16:creationId xmlns:a16="http://schemas.microsoft.com/office/drawing/2014/main" id="{1EE285D5-8110-4AE6-AF36-F83E457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4DA8B-9C13-AED0-C839-5F455B2BBD9A}"/>
              </a:ext>
            </a:extLst>
          </p:cNvPr>
          <p:cNvSpPr txBox="1"/>
          <p:nvPr/>
        </p:nvSpPr>
        <p:spPr>
          <a:xfrm>
            <a:off x="629328" y="464408"/>
            <a:ext cx="4399872" cy="1642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What’s a ‘</a:t>
            </a:r>
            <a:r>
              <a:rPr lang="en-US" sz="54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public place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’?</a:t>
            </a:r>
          </a:p>
        </p:txBody>
      </p:sp>
      <p:sp>
        <p:nvSpPr>
          <p:cNvPr id="1025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328" y="2457800"/>
            <a:ext cx="3877056" cy="18288"/>
          </a:xfrm>
          <a:custGeom>
            <a:avLst/>
            <a:gdLst>
              <a:gd name="connsiteX0" fmla="*/ 0 w 3877056"/>
              <a:gd name="connsiteY0" fmla="*/ 0 h 18288"/>
              <a:gd name="connsiteX1" fmla="*/ 723717 w 3877056"/>
              <a:gd name="connsiteY1" fmla="*/ 0 h 18288"/>
              <a:gd name="connsiteX2" fmla="*/ 1447434 w 3877056"/>
              <a:gd name="connsiteY2" fmla="*/ 0 h 18288"/>
              <a:gd name="connsiteX3" fmla="*/ 1977299 w 3877056"/>
              <a:gd name="connsiteY3" fmla="*/ 0 h 18288"/>
              <a:gd name="connsiteX4" fmla="*/ 2623475 w 3877056"/>
              <a:gd name="connsiteY4" fmla="*/ 0 h 18288"/>
              <a:gd name="connsiteX5" fmla="*/ 3192109 w 3877056"/>
              <a:gd name="connsiteY5" fmla="*/ 0 h 18288"/>
              <a:gd name="connsiteX6" fmla="*/ 3877056 w 3877056"/>
              <a:gd name="connsiteY6" fmla="*/ 0 h 18288"/>
              <a:gd name="connsiteX7" fmla="*/ 3877056 w 3877056"/>
              <a:gd name="connsiteY7" fmla="*/ 18288 h 18288"/>
              <a:gd name="connsiteX8" fmla="*/ 3230880 w 3877056"/>
              <a:gd name="connsiteY8" fmla="*/ 18288 h 18288"/>
              <a:gd name="connsiteX9" fmla="*/ 2662245 w 3877056"/>
              <a:gd name="connsiteY9" fmla="*/ 18288 h 18288"/>
              <a:gd name="connsiteX10" fmla="*/ 2016069 w 3877056"/>
              <a:gd name="connsiteY10" fmla="*/ 18288 h 18288"/>
              <a:gd name="connsiteX11" fmla="*/ 1408664 w 3877056"/>
              <a:gd name="connsiteY11" fmla="*/ 18288 h 18288"/>
              <a:gd name="connsiteX12" fmla="*/ 840029 w 3877056"/>
              <a:gd name="connsiteY12" fmla="*/ 18288 h 18288"/>
              <a:gd name="connsiteX13" fmla="*/ 0 w 3877056"/>
              <a:gd name="connsiteY13" fmla="*/ 18288 h 18288"/>
              <a:gd name="connsiteX14" fmla="*/ 0 w 3877056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77056" h="18288" fill="none" extrusionOk="0">
                <a:moveTo>
                  <a:pt x="0" y="0"/>
                </a:moveTo>
                <a:cubicBezTo>
                  <a:pt x="155902" y="14477"/>
                  <a:pt x="567164" y="18992"/>
                  <a:pt x="723717" y="0"/>
                </a:cubicBezTo>
                <a:cubicBezTo>
                  <a:pt x="880270" y="-18992"/>
                  <a:pt x="1230427" y="-33316"/>
                  <a:pt x="1447434" y="0"/>
                </a:cubicBezTo>
                <a:cubicBezTo>
                  <a:pt x="1664441" y="33316"/>
                  <a:pt x="1866557" y="5702"/>
                  <a:pt x="1977299" y="0"/>
                </a:cubicBezTo>
                <a:cubicBezTo>
                  <a:pt x="2088041" y="-5702"/>
                  <a:pt x="2302485" y="24099"/>
                  <a:pt x="2623475" y="0"/>
                </a:cubicBezTo>
                <a:cubicBezTo>
                  <a:pt x="2944465" y="-24099"/>
                  <a:pt x="2993399" y="-19795"/>
                  <a:pt x="3192109" y="0"/>
                </a:cubicBezTo>
                <a:cubicBezTo>
                  <a:pt x="3390819" y="19795"/>
                  <a:pt x="3581349" y="-26551"/>
                  <a:pt x="3877056" y="0"/>
                </a:cubicBezTo>
                <a:cubicBezTo>
                  <a:pt x="3877095" y="7328"/>
                  <a:pt x="3877675" y="9982"/>
                  <a:pt x="3877056" y="18288"/>
                </a:cubicBezTo>
                <a:cubicBezTo>
                  <a:pt x="3576596" y="42394"/>
                  <a:pt x="3502355" y="16962"/>
                  <a:pt x="3230880" y="18288"/>
                </a:cubicBezTo>
                <a:cubicBezTo>
                  <a:pt x="2959405" y="19614"/>
                  <a:pt x="2924948" y="18543"/>
                  <a:pt x="2662245" y="18288"/>
                </a:cubicBezTo>
                <a:cubicBezTo>
                  <a:pt x="2399543" y="18033"/>
                  <a:pt x="2231855" y="26028"/>
                  <a:pt x="2016069" y="18288"/>
                </a:cubicBezTo>
                <a:cubicBezTo>
                  <a:pt x="1800283" y="10548"/>
                  <a:pt x="1665927" y="755"/>
                  <a:pt x="1408664" y="18288"/>
                </a:cubicBezTo>
                <a:cubicBezTo>
                  <a:pt x="1151402" y="35821"/>
                  <a:pt x="1016899" y="28407"/>
                  <a:pt x="840029" y="18288"/>
                </a:cubicBezTo>
                <a:cubicBezTo>
                  <a:pt x="663160" y="8169"/>
                  <a:pt x="304031" y="-14425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77056" h="18288" stroke="0" extrusionOk="0">
                <a:moveTo>
                  <a:pt x="0" y="0"/>
                </a:moveTo>
                <a:cubicBezTo>
                  <a:pt x="205869" y="28368"/>
                  <a:pt x="460328" y="6409"/>
                  <a:pt x="646176" y="0"/>
                </a:cubicBezTo>
                <a:cubicBezTo>
                  <a:pt x="832024" y="-6409"/>
                  <a:pt x="1043494" y="26447"/>
                  <a:pt x="1331123" y="0"/>
                </a:cubicBezTo>
                <a:cubicBezTo>
                  <a:pt x="1618752" y="-26447"/>
                  <a:pt x="1675797" y="-26969"/>
                  <a:pt x="1938528" y="0"/>
                </a:cubicBezTo>
                <a:cubicBezTo>
                  <a:pt x="2201259" y="26969"/>
                  <a:pt x="2439942" y="23453"/>
                  <a:pt x="2662245" y="0"/>
                </a:cubicBezTo>
                <a:cubicBezTo>
                  <a:pt x="2884548" y="-23453"/>
                  <a:pt x="3094562" y="-7899"/>
                  <a:pt x="3308421" y="0"/>
                </a:cubicBezTo>
                <a:cubicBezTo>
                  <a:pt x="3522280" y="7899"/>
                  <a:pt x="3615459" y="3066"/>
                  <a:pt x="3877056" y="0"/>
                </a:cubicBezTo>
                <a:cubicBezTo>
                  <a:pt x="3877383" y="8595"/>
                  <a:pt x="3876984" y="13110"/>
                  <a:pt x="3877056" y="18288"/>
                </a:cubicBezTo>
                <a:cubicBezTo>
                  <a:pt x="3624575" y="4903"/>
                  <a:pt x="3478089" y="20597"/>
                  <a:pt x="3230880" y="18288"/>
                </a:cubicBezTo>
                <a:cubicBezTo>
                  <a:pt x="2983671" y="15979"/>
                  <a:pt x="2743376" y="19903"/>
                  <a:pt x="2507163" y="18288"/>
                </a:cubicBezTo>
                <a:cubicBezTo>
                  <a:pt x="2270950" y="16673"/>
                  <a:pt x="1992617" y="19013"/>
                  <a:pt x="1822216" y="18288"/>
                </a:cubicBezTo>
                <a:cubicBezTo>
                  <a:pt x="1651815" y="17563"/>
                  <a:pt x="1370782" y="42338"/>
                  <a:pt x="1253581" y="18288"/>
                </a:cubicBezTo>
                <a:cubicBezTo>
                  <a:pt x="1136380" y="-5762"/>
                  <a:pt x="854528" y="8046"/>
                  <a:pt x="723717" y="18288"/>
                </a:cubicBezTo>
                <a:cubicBezTo>
                  <a:pt x="592906" y="28530"/>
                  <a:pt x="166343" y="24405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C8C9FC-295F-D45C-2874-A75A9DDB19E2}"/>
              </a:ext>
            </a:extLst>
          </p:cNvPr>
          <p:cNvSpPr txBox="1"/>
          <p:nvPr/>
        </p:nvSpPr>
        <p:spPr>
          <a:xfrm>
            <a:off x="629489" y="2741264"/>
            <a:ext cx="4404039" cy="3386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This includes any </a:t>
            </a:r>
            <a:r>
              <a:rPr kumimoji="0" lang="en-US" altLang="en-US" sz="28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highway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and any other premises or place which at the material time the public have or are permitted to have access to whether on payment or otherwise</a:t>
            </a:r>
          </a:p>
        </p:txBody>
      </p:sp>
      <p:pic>
        <p:nvPicPr>
          <p:cNvPr id="10248" name="Picture 8" descr="park | Definition, Characteristics, History, Examples, &amp; Facts | Britannica">
            <a:extLst>
              <a:ext uri="{FF2B5EF4-FFF2-40B4-BE49-F238E27FC236}">
                <a16:creationId xmlns:a16="http://schemas.microsoft.com/office/drawing/2014/main" id="{153D15A5-2FAE-635A-A1C8-0B612CED7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2" r="25483"/>
          <a:stretch/>
        </p:blipFill>
        <p:spPr bwMode="auto"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ighway | road | Britannica">
            <a:extLst>
              <a:ext uri="{FF2B5EF4-FFF2-40B4-BE49-F238E27FC236}">
                <a16:creationId xmlns:a16="http://schemas.microsoft.com/office/drawing/2014/main" id="{69014ACF-C849-EDC6-FEA1-5A74C6667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" r="25177" b="-2"/>
          <a:stretch/>
        </p:blipFill>
        <p:spPr bwMode="auto"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lsh Rugby Union | Wales &amp; Regions | Matchday Experience – new measures at Principality  Stadium">
            <a:extLst>
              <a:ext uri="{FF2B5EF4-FFF2-40B4-BE49-F238E27FC236}">
                <a16:creationId xmlns:a16="http://schemas.microsoft.com/office/drawing/2014/main" id="{07F53980-778C-E54E-18DD-E0A1BFFCA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18498"/>
          <a:stretch/>
        </p:blipFill>
        <p:spPr bwMode="auto"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uropa Cinemas - Homepage">
            <a:extLst>
              <a:ext uri="{FF2B5EF4-FFF2-40B4-BE49-F238E27FC236}">
                <a16:creationId xmlns:a16="http://schemas.microsoft.com/office/drawing/2014/main" id="{7A218F36-6484-1EAC-421B-58704809A5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" r="3" b="3"/>
          <a:stretch/>
        </p:blipFill>
        <p:spPr bwMode="auto"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2 Nov 2022 at 19:36:43">
            <a:hlinkClick r:id="" action="ppaction://media"/>
            <a:extLst>
              <a:ext uri="{FF2B5EF4-FFF2-40B4-BE49-F238E27FC236}">
                <a16:creationId xmlns:a16="http://schemas.microsoft.com/office/drawing/2014/main" id="{63B3EC59-9F9E-DA92-1D07-3629CEE312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49553" y="5580039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28583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5" name="Rectangle 11284">
            <a:extLst>
              <a:ext uri="{FF2B5EF4-FFF2-40B4-BE49-F238E27FC236}">
                <a16:creationId xmlns:a16="http://schemas.microsoft.com/office/drawing/2014/main" id="{DA21A4AC-5300-4176-B2FB-67830A380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F60337-1C5D-8D9C-6AC2-E63EF05553A4}"/>
              </a:ext>
            </a:extLst>
          </p:cNvPr>
          <p:cNvSpPr txBox="1"/>
          <p:nvPr/>
        </p:nvSpPr>
        <p:spPr>
          <a:xfrm>
            <a:off x="640080" y="304800"/>
            <a:ext cx="10908792" cy="14423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</a:t>
            </a:r>
            <a:b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an offensive weapon?</a:t>
            </a:r>
          </a:p>
        </p:txBody>
      </p:sp>
      <p:sp>
        <p:nvSpPr>
          <p:cNvPr id="11287" name="sketch line">
            <a:extLst>
              <a:ext uri="{FF2B5EF4-FFF2-40B4-BE49-F238E27FC236}">
                <a16:creationId xmlns:a16="http://schemas.microsoft.com/office/drawing/2014/main" id="{5A09F8C8-3B6F-414C-866C-80565B610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Guidance on definition of what is an 'offensive weapon' | Sunderland Echo">
            <a:extLst>
              <a:ext uri="{FF2B5EF4-FFF2-40B4-BE49-F238E27FC236}">
                <a16:creationId xmlns:a16="http://schemas.microsoft.com/office/drawing/2014/main" id="{4C95EEDD-93EE-BAA2-0B81-F45ECD4E7F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6" b="1"/>
          <a:stretch/>
        </p:blipFill>
        <p:spPr bwMode="auto">
          <a:xfrm>
            <a:off x="20" y="2665139"/>
            <a:ext cx="6181981" cy="4192863"/>
          </a:xfrm>
          <a:custGeom>
            <a:avLst/>
            <a:gdLst/>
            <a:ahLst/>
            <a:cxnLst/>
            <a:rect l="l" t="t" r="r" b="b"/>
            <a:pathLst>
              <a:path w="6005375" h="4192863">
                <a:moveTo>
                  <a:pt x="5424937" y="874"/>
                </a:moveTo>
                <a:cubicBezTo>
                  <a:pt x="5470440" y="-1251"/>
                  <a:pt x="5516123" y="499"/>
                  <a:pt x="5561495" y="6147"/>
                </a:cubicBezTo>
                <a:cubicBezTo>
                  <a:pt x="5636334" y="13389"/>
                  <a:pt x="5711424" y="18471"/>
                  <a:pt x="5786261" y="26095"/>
                </a:cubicBezTo>
                <a:cubicBezTo>
                  <a:pt x="5819550" y="29525"/>
                  <a:pt x="5853222" y="16820"/>
                  <a:pt x="5886002" y="28509"/>
                </a:cubicBezTo>
                <a:cubicBezTo>
                  <a:pt x="5922214" y="41469"/>
                  <a:pt x="5958870" y="47282"/>
                  <a:pt x="5995622" y="48044"/>
                </a:cubicBezTo>
                <a:lnTo>
                  <a:pt x="5998366" y="47926"/>
                </a:lnTo>
                <a:lnTo>
                  <a:pt x="5995171" y="398504"/>
                </a:lnTo>
                <a:cubicBezTo>
                  <a:pt x="5993433" y="528663"/>
                  <a:pt x="5993035" y="658806"/>
                  <a:pt x="5999656" y="788917"/>
                </a:cubicBezTo>
                <a:cubicBezTo>
                  <a:pt x="6009855" y="990282"/>
                  <a:pt x="6003364" y="1191519"/>
                  <a:pt x="5999656" y="1392757"/>
                </a:cubicBezTo>
                <a:cubicBezTo>
                  <a:pt x="5992506" y="1778706"/>
                  <a:pt x="6003364" y="2164146"/>
                  <a:pt x="5998730" y="2549586"/>
                </a:cubicBezTo>
                <a:cubicBezTo>
                  <a:pt x="5996744" y="2720440"/>
                  <a:pt x="5998994" y="2891040"/>
                  <a:pt x="6003364" y="3061895"/>
                </a:cubicBezTo>
                <a:cubicBezTo>
                  <a:pt x="6009720" y="3305846"/>
                  <a:pt x="5999922" y="3549924"/>
                  <a:pt x="5989196" y="3793749"/>
                </a:cubicBezTo>
                <a:cubicBezTo>
                  <a:pt x="5985594" y="3860794"/>
                  <a:pt x="5984646" y="3927918"/>
                  <a:pt x="5986348" y="3994981"/>
                </a:cubicBezTo>
                <a:lnTo>
                  <a:pt x="5999199" y="4192863"/>
                </a:lnTo>
                <a:lnTo>
                  <a:pt x="0" y="4192863"/>
                </a:lnTo>
                <a:lnTo>
                  <a:pt x="0" y="26225"/>
                </a:lnTo>
                <a:lnTo>
                  <a:pt x="10965" y="23935"/>
                </a:lnTo>
                <a:cubicBezTo>
                  <a:pt x="27502" y="19081"/>
                  <a:pt x="44569" y="16260"/>
                  <a:pt x="61788" y="15549"/>
                </a:cubicBezTo>
                <a:cubicBezTo>
                  <a:pt x="194437" y="-1096"/>
                  <a:pt x="327213" y="3351"/>
                  <a:pt x="460497" y="8815"/>
                </a:cubicBezTo>
                <a:cubicBezTo>
                  <a:pt x="692632" y="18217"/>
                  <a:pt x="925021" y="29144"/>
                  <a:pt x="1157537" y="25841"/>
                </a:cubicBezTo>
                <a:cubicBezTo>
                  <a:pt x="1393484" y="22410"/>
                  <a:pt x="1628922" y="29653"/>
                  <a:pt x="1864615" y="39182"/>
                </a:cubicBezTo>
                <a:cubicBezTo>
                  <a:pt x="1967913" y="43121"/>
                  <a:pt x="2071847" y="47059"/>
                  <a:pt x="2173493" y="17709"/>
                </a:cubicBezTo>
                <a:cubicBezTo>
                  <a:pt x="2196465" y="12334"/>
                  <a:pt x="2220416" y="12855"/>
                  <a:pt x="2243121" y="19234"/>
                </a:cubicBezTo>
                <a:cubicBezTo>
                  <a:pt x="2357219" y="45789"/>
                  <a:pt x="2471952" y="53666"/>
                  <a:pt x="2587321" y="27492"/>
                </a:cubicBezTo>
                <a:cubicBezTo>
                  <a:pt x="2719944" y="-1223"/>
                  <a:pt x="2856455" y="-7360"/>
                  <a:pt x="2991111" y="9323"/>
                </a:cubicBezTo>
                <a:cubicBezTo>
                  <a:pt x="3114231" y="23045"/>
                  <a:pt x="3237985" y="37911"/>
                  <a:pt x="3361358" y="26857"/>
                </a:cubicBezTo>
                <a:cubicBezTo>
                  <a:pt x="3556266" y="9323"/>
                  <a:pt x="3750918" y="24570"/>
                  <a:pt x="3945825" y="29271"/>
                </a:cubicBezTo>
                <a:cubicBezTo>
                  <a:pt x="4010625" y="30796"/>
                  <a:pt x="4075806" y="44137"/>
                  <a:pt x="4140224" y="32193"/>
                </a:cubicBezTo>
                <a:cubicBezTo>
                  <a:pt x="4241744" y="13389"/>
                  <a:pt x="4342120" y="20631"/>
                  <a:pt x="4443766" y="31177"/>
                </a:cubicBezTo>
                <a:cubicBezTo>
                  <a:pt x="4638419" y="51507"/>
                  <a:pt x="4832945" y="61290"/>
                  <a:pt x="5026708" y="23172"/>
                </a:cubicBezTo>
                <a:cubicBezTo>
                  <a:pt x="5086807" y="11229"/>
                  <a:pt x="5146524" y="4368"/>
                  <a:pt x="5207640" y="20377"/>
                </a:cubicBezTo>
                <a:cubicBezTo>
                  <a:pt x="5234626" y="26539"/>
                  <a:pt x="5262719" y="26019"/>
                  <a:pt x="5289465" y="18853"/>
                </a:cubicBezTo>
                <a:cubicBezTo>
                  <a:pt x="5334113" y="9000"/>
                  <a:pt x="5379435" y="2999"/>
                  <a:pt x="5424937" y="87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Man with offensive weapon arrested after suspicious activity | Peterborough  Matters">
            <a:extLst>
              <a:ext uri="{FF2B5EF4-FFF2-40B4-BE49-F238E27FC236}">
                <a16:creationId xmlns:a16="http://schemas.microsoft.com/office/drawing/2014/main" id="{466493A2-AB97-F877-6CB1-E8487EF414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91"/>
          <a:stretch/>
        </p:blipFill>
        <p:spPr bwMode="auto">
          <a:xfrm>
            <a:off x="6096001" y="2654313"/>
            <a:ext cx="6096002" cy="4203687"/>
          </a:xfrm>
          <a:custGeom>
            <a:avLst/>
            <a:gdLst/>
            <a:ahLst/>
            <a:cxnLst/>
            <a:rect l="l" t="t" r="r" b="b"/>
            <a:pathLst>
              <a:path w="6006951" h="4203687">
                <a:moveTo>
                  <a:pt x="1041516" y="879"/>
                </a:moveTo>
                <a:cubicBezTo>
                  <a:pt x="1141687" y="5084"/>
                  <a:pt x="1240768" y="23261"/>
                  <a:pt x="1340635" y="31075"/>
                </a:cubicBezTo>
                <a:cubicBezTo>
                  <a:pt x="1435675" y="38571"/>
                  <a:pt x="1530714" y="49499"/>
                  <a:pt x="1626262" y="34506"/>
                </a:cubicBezTo>
                <a:cubicBezTo>
                  <a:pt x="1719980" y="21762"/>
                  <a:pt x="1814765" y="18776"/>
                  <a:pt x="1909093" y="25612"/>
                </a:cubicBezTo>
                <a:cubicBezTo>
                  <a:pt x="2013408" y="30821"/>
                  <a:pt x="2117468" y="48101"/>
                  <a:pt x="2222418" y="33616"/>
                </a:cubicBezTo>
                <a:cubicBezTo>
                  <a:pt x="2235644" y="32269"/>
                  <a:pt x="2248998" y="34010"/>
                  <a:pt x="2261425" y="38699"/>
                </a:cubicBezTo>
                <a:cubicBezTo>
                  <a:pt x="2302223" y="52255"/>
                  <a:pt x="2346173" y="53094"/>
                  <a:pt x="2387466" y="41113"/>
                </a:cubicBezTo>
                <a:cubicBezTo>
                  <a:pt x="2439687" y="27213"/>
                  <a:pt x="2494525" y="26297"/>
                  <a:pt x="2547178" y="38445"/>
                </a:cubicBezTo>
                <a:cubicBezTo>
                  <a:pt x="2625446" y="55470"/>
                  <a:pt x="2703968" y="72242"/>
                  <a:pt x="2785412" y="58266"/>
                </a:cubicBezTo>
                <a:cubicBezTo>
                  <a:pt x="2832805" y="50261"/>
                  <a:pt x="2876767" y="30821"/>
                  <a:pt x="2923524" y="21673"/>
                </a:cubicBezTo>
                <a:cubicBezTo>
                  <a:pt x="3058205" y="-4628"/>
                  <a:pt x="3194158" y="3249"/>
                  <a:pt x="3330110" y="12143"/>
                </a:cubicBezTo>
                <a:cubicBezTo>
                  <a:pt x="3462886" y="20910"/>
                  <a:pt x="3595026" y="38952"/>
                  <a:pt x="3728564" y="36284"/>
                </a:cubicBezTo>
                <a:cubicBezTo>
                  <a:pt x="3756999" y="36500"/>
                  <a:pt x="3785372" y="38876"/>
                  <a:pt x="3813438" y="43400"/>
                </a:cubicBezTo>
                <a:cubicBezTo>
                  <a:pt x="3917626" y="57122"/>
                  <a:pt x="4022322" y="70082"/>
                  <a:pt x="4125366" y="42383"/>
                </a:cubicBezTo>
                <a:cubicBezTo>
                  <a:pt x="4217750" y="17340"/>
                  <a:pt x="4314149" y="10695"/>
                  <a:pt x="4409087" y="22816"/>
                </a:cubicBezTo>
                <a:cubicBezTo>
                  <a:pt x="4534099" y="39194"/>
                  <a:pt x="4660458" y="42777"/>
                  <a:pt x="4786195" y="33489"/>
                </a:cubicBezTo>
                <a:cubicBezTo>
                  <a:pt x="4825659" y="29563"/>
                  <a:pt x="4865339" y="28153"/>
                  <a:pt x="4904994" y="29296"/>
                </a:cubicBezTo>
                <a:cubicBezTo>
                  <a:pt x="5194178" y="42510"/>
                  <a:pt x="5484252" y="25103"/>
                  <a:pt x="5772928" y="55851"/>
                </a:cubicBezTo>
                <a:cubicBezTo>
                  <a:pt x="5818560" y="61232"/>
                  <a:pt x="5864504" y="61626"/>
                  <a:pt x="5909961" y="57111"/>
                </a:cubicBezTo>
                <a:lnTo>
                  <a:pt x="6006951" y="36719"/>
                </a:lnTo>
                <a:lnTo>
                  <a:pt x="6006951" y="4203687"/>
                </a:lnTo>
                <a:lnTo>
                  <a:pt x="11720" y="4203687"/>
                </a:lnTo>
                <a:lnTo>
                  <a:pt x="11786" y="4203489"/>
                </a:lnTo>
                <a:cubicBezTo>
                  <a:pt x="27809" y="3962716"/>
                  <a:pt x="39197" y="3721434"/>
                  <a:pt x="15626" y="3481297"/>
                </a:cubicBezTo>
                <a:cubicBezTo>
                  <a:pt x="-847" y="3334800"/>
                  <a:pt x="-4304" y="3187234"/>
                  <a:pt x="5296" y="3040178"/>
                </a:cubicBezTo>
                <a:cubicBezTo>
                  <a:pt x="11786" y="2956021"/>
                  <a:pt x="18539" y="2871864"/>
                  <a:pt x="22776" y="2787582"/>
                </a:cubicBezTo>
                <a:cubicBezTo>
                  <a:pt x="28180" y="2667690"/>
                  <a:pt x="25173" y="2547584"/>
                  <a:pt x="13771" y="2428074"/>
                </a:cubicBezTo>
                <a:cubicBezTo>
                  <a:pt x="4237" y="2336939"/>
                  <a:pt x="3177" y="2245180"/>
                  <a:pt x="10593" y="2153867"/>
                </a:cubicBezTo>
                <a:cubicBezTo>
                  <a:pt x="25690" y="1998396"/>
                  <a:pt x="9931" y="1842923"/>
                  <a:pt x="5032" y="1687576"/>
                </a:cubicBezTo>
                <a:cubicBezTo>
                  <a:pt x="-3577" y="1401802"/>
                  <a:pt x="20393" y="1116155"/>
                  <a:pt x="9666" y="830380"/>
                </a:cubicBezTo>
                <a:cubicBezTo>
                  <a:pt x="3841" y="689018"/>
                  <a:pt x="16420" y="547783"/>
                  <a:pt x="9666" y="406421"/>
                </a:cubicBezTo>
                <a:cubicBezTo>
                  <a:pt x="4105" y="305866"/>
                  <a:pt x="397" y="205310"/>
                  <a:pt x="4105" y="104628"/>
                </a:cubicBezTo>
                <a:lnTo>
                  <a:pt x="8821" y="33297"/>
                </a:lnTo>
                <a:lnTo>
                  <a:pt x="35743" y="28771"/>
                </a:lnTo>
                <a:cubicBezTo>
                  <a:pt x="151314" y="14091"/>
                  <a:pt x="268377" y="13376"/>
                  <a:pt x="384397" y="26755"/>
                </a:cubicBezTo>
                <a:cubicBezTo>
                  <a:pt x="448561" y="35141"/>
                  <a:pt x="512980" y="47847"/>
                  <a:pt x="578287" y="35141"/>
                </a:cubicBezTo>
                <a:cubicBezTo>
                  <a:pt x="584437" y="34048"/>
                  <a:pt x="590625" y="36818"/>
                  <a:pt x="593916" y="42129"/>
                </a:cubicBezTo>
                <a:cubicBezTo>
                  <a:pt x="626188" y="81517"/>
                  <a:pt x="668117" y="80246"/>
                  <a:pt x="710936" y="67541"/>
                </a:cubicBezTo>
                <a:cubicBezTo>
                  <a:pt x="739041" y="58837"/>
                  <a:pt x="766587" y="48406"/>
                  <a:pt x="793396" y="36284"/>
                </a:cubicBezTo>
                <a:cubicBezTo>
                  <a:pt x="840332" y="16819"/>
                  <a:pt x="890189" y="5308"/>
                  <a:pt x="940911" y="2233"/>
                </a:cubicBezTo>
                <a:cubicBezTo>
                  <a:pt x="974613" y="-372"/>
                  <a:pt x="1008125" y="-522"/>
                  <a:pt x="1041516" y="87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2 Nov 2022 at 19:38:39">
            <a:hlinkClick r:id="" action="ppaction://media"/>
            <a:extLst>
              <a:ext uri="{FF2B5EF4-FFF2-40B4-BE49-F238E27FC236}">
                <a16:creationId xmlns:a16="http://schemas.microsoft.com/office/drawing/2014/main" id="{353BA451-9292-1265-6E57-3377BDE4D2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30296" y="890940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42448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8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5ED1CA-D88F-42A2-A8DF-A1F8F437A5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3471580"/>
              </p:ext>
            </p:extLst>
          </p:nvPr>
        </p:nvGraphicFramePr>
        <p:xfrm>
          <a:off x="1645543" y="1485527"/>
          <a:ext cx="8900914" cy="5184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B444C29-4D4E-E127-0D59-B207C20DEC3C}"/>
              </a:ext>
            </a:extLst>
          </p:cNvPr>
          <p:cNvSpPr txBox="1"/>
          <p:nvPr/>
        </p:nvSpPr>
        <p:spPr>
          <a:xfrm>
            <a:off x="792480" y="256615"/>
            <a:ext cx="1060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Offensive Weapons: 3 Types</a:t>
            </a:r>
          </a:p>
        </p:txBody>
      </p:sp>
      <p:pic>
        <p:nvPicPr>
          <p:cNvPr id="12290" name="Picture 2" descr="IMPORTANT INFO REQUIRED ASAP - Douglas Valley Nursery">
            <a:extLst>
              <a:ext uri="{FF2B5EF4-FFF2-40B4-BE49-F238E27FC236}">
                <a16:creationId xmlns:a16="http://schemas.microsoft.com/office/drawing/2014/main" id="{9E747B96-63F5-6652-CDCF-187A7C5FF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507" y="78389"/>
            <a:ext cx="1714500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 Nov 2022 at 19:41:25">
            <a:hlinkClick r:id="" action="ppaction://media"/>
            <a:extLst>
              <a:ext uri="{FF2B5EF4-FFF2-40B4-BE49-F238E27FC236}">
                <a16:creationId xmlns:a16="http://schemas.microsoft.com/office/drawing/2014/main" id="{D6CEC82C-0240-2484-F7C3-2F6511FE08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4261" y="5116444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425568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558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7618"/>
            <a:ext cx="822960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Offensive Weapons Act 2019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966820D-F0F2-4C6D-81D2-4248C1D46A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324666"/>
              </p:ext>
            </p:extLst>
          </p:nvPr>
        </p:nvGraphicFramePr>
        <p:xfrm>
          <a:off x="298376" y="1281942"/>
          <a:ext cx="763284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3314" name="Picture 2" descr="Flick knife - Horn - 10 cm blade">
            <a:extLst>
              <a:ext uri="{FF2B5EF4-FFF2-40B4-BE49-F238E27FC236}">
                <a16:creationId xmlns:a16="http://schemas.microsoft.com/office/drawing/2014/main" id="{62A6D22A-209B-49EE-6BBC-60783078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691" y="1200161"/>
            <a:ext cx="3054724" cy="15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Experiencing My New Kirpan | MrSikhNet">
            <a:extLst>
              <a:ext uri="{FF2B5EF4-FFF2-40B4-BE49-F238E27FC236}">
                <a16:creationId xmlns:a16="http://schemas.microsoft.com/office/drawing/2014/main" id="{9AAD2ADD-9614-99DA-9892-4C38F221C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0433" y="2971890"/>
            <a:ext cx="2124010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The Rancor Pit :: View topic - Katars in the RAW?">
            <a:extLst>
              <a:ext uri="{FF2B5EF4-FFF2-40B4-BE49-F238E27FC236}">
                <a16:creationId xmlns:a16="http://schemas.microsoft.com/office/drawing/2014/main" id="{D10DD4DA-AE3A-56F8-02CF-E74B95D96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248" y="4905263"/>
            <a:ext cx="2033195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 Nov 2022 at 19:42:53">
            <a:hlinkClick r:id="" action="ppaction://media"/>
            <a:extLst>
              <a:ext uri="{FF2B5EF4-FFF2-40B4-BE49-F238E27FC236}">
                <a16:creationId xmlns:a16="http://schemas.microsoft.com/office/drawing/2014/main" id="{C3C08BB1-BB95-2E73-E6E9-2A205BAAA4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195339" y="305027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563586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693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3" name="Rectangle 14342">
            <a:extLst>
              <a:ext uri="{FF2B5EF4-FFF2-40B4-BE49-F238E27FC236}">
                <a16:creationId xmlns:a16="http://schemas.microsoft.com/office/drawing/2014/main" id="{DCF72F19-1473-448C-AA14-0CB8AA374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E56E51-3795-4A0A-F249-5FF6442B7117}"/>
              </a:ext>
            </a:extLst>
          </p:cNvPr>
          <p:cNvSpPr txBox="1"/>
          <p:nvPr/>
        </p:nvSpPr>
        <p:spPr>
          <a:xfrm>
            <a:off x="607302" y="1560412"/>
            <a:ext cx="4171994" cy="373654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dirty="0">
                <a:latin typeface="+mj-lt"/>
                <a:ea typeface="+mj-ea"/>
                <a:cs typeface="+mj-cs"/>
              </a:rPr>
              <a:t>Task</a:t>
            </a:r>
            <a:r>
              <a:rPr lang="en-US" sz="6000" dirty="0">
                <a:latin typeface="+mj-lt"/>
                <a:ea typeface="+mj-ea"/>
                <a:cs typeface="+mj-cs"/>
              </a:rPr>
              <a:t> Independent Reading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latin typeface="+mj-lt"/>
                <a:ea typeface="+mj-ea"/>
                <a:cs typeface="+mj-cs"/>
              </a:rPr>
              <a:t>(The next 2 slides) </a:t>
            </a:r>
          </a:p>
        </p:txBody>
      </p:sp>
      <p:grpSp>
        <p:nvGrpSpPr>
          <p:cNvPr id="14345" name="Group 14344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4346" name="Straight Connector 14345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47" name="Rectangle 14346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349" name="Rectangle 14348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Yes, There Is Evidence That Building Knowledge Boosts Reading Comprehension">
            <a:extLst>
              <a:ext uri="{FF2B5EF4-FFF2-40B4-BE49-F238E27FC236}">
                <a16:creationId xmlns:a16="http://schemas.microsoft.com/office/drawing/2014/main" id="{3835246D-6F60-956E-D747-310007B2D2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37" b="1"/>
          <a:stretch/>
        </p:blipFill>
        <p:spPr bwMode="auto">
          <a:xfrm>
            <a:off x="5640572" y="557360"/>
            <a:ext cx="5608830" cy="563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Moodle | moodle.com (@moodle) / Twitter">
            <a:extLst>
              <a:ext uri="{FF2B5EF4-FFF2-40B4-BE49-F238E27FC236}">
                <a16:creationId xmlns:a16="http://schemas.microsoft.com/office/drawing/2014/main" id="{A5ED61D2-DD4B-0E93-C087-45F4985B1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8084" y="379900"/>
            <a:ext cx="1565910" cy="156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 Nov 2022 at 19:43:47">
            <a:hlinkClick r:id="" action="ppaction://media"/>
            <a:extLst>
              <a:ext uri="{FF2B5EF4-FFF2-40B4-BE49-F238E27FC236}">
                <a16:creationId xmlns:a16="http://schemas.microsoft.com/office/drawing/2014/main" id="{66B2D0C3-A97E-8DD9-527C-EF474646E1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86899" y="5634853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18289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E8B2D1E-9F43-D4D3-F684-D746971EB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095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ACB9958-1FD1-1762-2682-4041D371D8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306" y="0"/>
            <a:ext cx="11284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75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crewdriver - Wikipedia">
            <a:extLst>
              <a:ext uri="{FF2B5EF4-FFF2-40B4-BE49-F238E27FC236}">
                <a16:creationId xmlns:a16="http://schemas.microsoft.com/office/drawing/2014/main" id="{86C56196-9CFE-0119-354D-00B145A9F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822" y="4489644"/>
            <a:ext cx="6096000" cy="217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21669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6064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FA8E1-7921-31BE-4D90-0DA6C1AFE80F}"/>
              </a:ext>
            </a:extLst>
          </p:cNvPr>
          <p:cNvSpPr txBox="1"/>
          <p:nvPr/>
        </p:nvSpPr>
        <p:spPr>
          <a:xfrm>
            <a:off x="-263562" y="2514922"/>
            <a:ext cx="7933765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which has a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blade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 or is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pointed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public place without 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authority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5364" name="Picture 4" descr="Victorinox Classic SD Pocket Knife | UK | Ultralight Outdoor Gear">
            <a:extLst>
              <a:ext uri="{FF2B5EF4-FFF2-40B4-BE49-F238E27FC236}">
                <a16:creationId xmlns:a16="http://schemas.microsoft.com/office/drawing/2014/main" id="{87F8EE86-F4E5-D126-0FF6-58462ADC8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922" y="1451610"/>
            <a:ext cx="3174178" cy="317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2 Nov 2022 at 19:45:40">
            <a:hlinkClick r:id="" action="ppaction://media"/>
            <a:extLst>
              <a:ext uri="{FF2B5EF4-FFF2-40B4-BE49-F238E27FC236}">
                <a16:creationId xmlns:a16="http://schemas.microsoft.com/office/drawing/2014/main" id="{4DBA3AB4-61DE-C922-93E5-67F88EB859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784522" y="489856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575832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2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570CC06-DB21-401C-BCF8-AAC5FF550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640080" y="640080"/>
            <a:ext cx="3566160" cy="3580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Bladed Articles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699516"/>
            <a:ext cx="3300984" cy="330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1" y="1220509"/>
            <a:ext cx="3438144" cy="225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15B998FC-4B98-4A07-B159-9E629180A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4409267"/>
            <a:ext cx="3566160" cy="18288"/>
          </a:xfrm>
          <a:custGeom>
            <a:avLst/>
            <a:gdLst>
              <a:gd name="connsiteX0" fmla="*/ 0 w 3566160"/>
              <a:gd name="connsiteY0" fmla="*/ 0 h 18288"/>
              <a:gd name="connsiteX1" fmla="*/ 665683 w 3566160"/>
              <a:gd name="connsiteY1" fmla="*/ 0 h 18288"/>
              <a:gd name="connsiteX2" fmla="*/ 1331366 w 3566160"/>
              <a:gd name="connsiteY2" fmla="*/ 0 h 18288"/>
              <a:gd name="connsiteX3" fmla="*/ 1818742 w 3566160"/>
              <a:gd name="connsiteY3" fmla="*/ 0 h 18288"/>
              <a:gd name="connsiteX4" fmla="*/ 2413102 w 3566160"/>
              <a:gd name="connsiteY4" fmla="*/ 0 h 18288"/>
              <a:gd name="connsiteX5" fmla="*/ 2936138 w 3566160"/>
              <a:gd name="connsiteY5" fmla="*/ 0 h 18288"/>
              <a:gd name="connsiteX6" fmla="*/ 3566160 w 3566160"/>
              <a:gd name="connsiteY6" fmla="*/ 0 h 18288"/>
              <a:gd name="connsiteX7" fmla="*/ 3566160 w 3566160"/>
              <a:gd name="connsiteY7" fmla="*/ 18288 h 18288"/>
              <a:gd name="connsiteX8" fmla="*/ 2971800 w 3566160"/>
              <a:gd name="connsiteY8" fmla="*/ 18288 h 18288"/>
              <a:gd name="connsiteX9" fmla="*/ 2448763 w 3566160"/>
              <a:gd name="connsiteY9" fmla="*/ 18288 h 18288"/>
              <a:gd name="connsiteX10" fmla="*/ 1854403 w 3566160"/>
              <a:gd name="connsiteY10" fmla="*/ 18288 h 18288"/>
              <a:gd name="connsiteX11" fmla="*/ 1295705 w 3566160"/>
              <a:gd name="connsiteY11" fmla="*/ 18288 h 18288"/>
              <a:gd name="connsiteX12" fmla="*/ 772668 w 3566160"/>
              <a:gd name="connsiteY12" fmla="*/ 18288 h 18288"/>
              <a:gd name="connsiteX13" fmla="*/ 0 w 3566160"/>
              <a:gd name="connsiteY13" fmla="*/ 18288 h 18288"/>
              <a:gd name="connsiteX14" fmla="*/ 0 w 356616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4288337"/>
            <a:ext cx="3300984" cy="186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0" y="4367094"/>
            <a:ext cx="3438143" cy="170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Recording 2 Nov 2022 at 19:46:50">
            <a:hlinkClick r:id="" action="ppaction://media"/>
            <a:extLst>
              <a:ext uri="{FF2B5EF4-FFF2-40B4-BE49-F238E27FC236}">
                <a16:creationId xmlns:a16="http://schemas.microsoft.com/office/drawing/2014/main" id="{EF280EAD-7CE6-1E60-2392-06E042418C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743621" y="1698390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052609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4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3BBE33-B533-4661-8A6A-6BD8D05EB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650092" y="1668779"/>
            <a:ext cx="3357159" cy="278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Sharply Pointed Articles</a:t>
            </a: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8" b="4538"/>
          <a:stretch/>
        </p:blipFill>
        <p:spPr bwMode="auto">
          <a:xfrm>
            <a:off x="4657343" y="-2"/>
            <a:ext cx="2745766" cy="22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" r="-3" b="-3"/>
          <a:stretch/>
        </p:blipFill>
        <p:spPr bwMode="auto">
          <a:xfrm>
            <a:off x="4657343" y="2400474"/>
            <a:ext cx="2742158" cy="205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7" r="-1" b="-1"/>
          <a:stretch/>
        </p:blipFill>
        <p:spPr>
          <a:xfrm>
            <a:off x="7570565" y="10"/>
            <a:ext cx="4614002" cy="3337539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80" b="-3"/>
          <a:stretch/>
        </p:blipFill>
        <p:spPr>
          <a:xfrm>
            <a:off x="4653627" y="4629236"/>
            <a:ext cx="2745764" cy="22287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6" r="-4" b="-4"/>
          <a:stretch/>
        </p:blipFill>
        <p:spPr>
          <a:xfrm>
            <a:off x="7570565" y="3509264"/>
            <a:ext cx="4614002" cy="3348735"/>
          </a:xfrm>
          <a:prstGeom prst="rect">
            <a:avLst/>
          </a:prstGeom>
        </p:spPr>
      </p:pic>
      <p:pic>
        <p:nvPicPr>
          <p:cNvPr id="2" name="Audio Recording 2 Nov 2022 at 19:47:58">
            <a:hlinkClick r:id="" action="ppaction://media"/>
            <a:extLst>
              <a:ext uri="{FF2B5EF4-FFF2-40B4-BE49-F238E27FC236}">
                <a16:creationId xmlns:a16="http://schemas.microsoft.com/office/drawing/2014/main" id="{8A908450-EDFA-85DC-D9E1-F310CEFF38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56415" y="2088533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174834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408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04CCDD-88C7-4B43-A381-F2D8DAF62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Folding Pocket Knives</a:t>
            </a:r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8" r="3" b="3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1" r="-3" b="8471"/>
          <a:stretch/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BBECEAC1-4BBC-4815-B44E-D9B231A3F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520" y="260986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72097A-205F-34C2-E15E-48F4B82E6164}"/>
              </a:ext>
            </a:extLst>
          </p:cNvPr>
          <p:cNvSpPr txBox="1"/>
          <p:nvPr/>
        </p:nvSpPr>
        <p:spPr>
          <a:xfrm>
            <a:off x="612648" y="2843784"/>
            <a:ext cx="5221224" cy="332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altLang="en-US" sz="2200" b="1" dirty="0"/>
              <a:t>Remember</a:t>
            </a:r>
            <a:r>
              <a:rPr lang="en-US" altLang="en-US" sz="2200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Folding pocketknives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that have a blade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where the cutting edge is less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than 7.62 cm (3 inches) long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are </a:t>
            </a:r>
            <a:r>
              <a:rPr lang="en-US" altLang="en-US" sz="2200" b="1" i="1" u="sng" dirty="0"/>
              <a:t>excluded.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r="1" b="21939"/>
          <a:stretch/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  <p:pic>
        <p:nvPicPr>
          <p:cNvPr id="2" name="Audio Recording 2 Nov 2022 at 19:50:02">
            <a:hlinkClick r:id="" action="ppaction://media"/>
            <a:extLst>
              <a:ext uri="{FF2B5EF4-FFF2-40B4-BE49-F238E27FC236}">
                <a16:creationId xmlns:a16="http://schemas.microsoft.com/office/drawing/2014/main" id="{44CAA5DD-C638-6778-1A77-3EE2076A2D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07695" y="365122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10060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8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19932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Sec.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9856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E5A12-34C1-0828-55D3-C719AD8E6959}"/>
              </a:ext>
            </a:extLst>
          </p:cNvPr>
          <p:cNvSpPr txBox="1"/>
          <p:nvPr/>
        </p:nvSpPr>
        <p:spPr>
          <a:xfrm>
            <a:off x="767042" y="2633257"/>
            <a:ext cx="6695516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any article which has a blade or is 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pointed,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public place without </a:t>
            </a:r>
            <a:r>
              <a:rPr lang="en-GB" sz="2800" b="1" dirty="0">
                <a:solidFill>
                  <a:srgbClr val="FF0000"/>
                </a:solidFill>
                <a:cs typeface="Arial"/>
              </a:rPr>
              <a:t>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authority,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6386" name="Picture 2" descr="Best Carpenter Tools for Woodworking Contractors">
            <a:extLst>
              <a:ext uri="{FF2B5EF4-FFF2-40B4-BE49-F238E27FC236}">
                <a16:creationId xmlns:a16="http://schemas.microsoft.com/office/drawing/2014/main" id="{DFAF4A99-6BB3-86FE-F3E8-C52EA5AF6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458" y="1244441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42 Line Man Walking Standing Etc Stock Photos, Pictures &amp; Royalty-Free  Images - iStock">
            <a:extLst>
              <a:ext uri="{FF2B5EF4-FFF2-40B4-BE49-F238E27FC236}">
                <a16:creationId xmlns:a16="http://schemas.microsoft.com/office/drawing/2014/main" id="{E3A03886-C7B6-1C37-5B31-6DA776053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08" y="4134778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2 Nov 2022 at 19:51:22">
            <a:hlinkClick r:id="" action="ppaction://media"/>
            <a:extLst>
              <a:ext uri="{FF2B5EF4-FFF2-40B4-BE49-F238E27FC236}">
                <a16:creationId xmlns:a16="http://schemas.microsoft.com/office/drawing/2014/main" id="{3499449A-578C-2428-2168-A38C77DA58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530574" y="5233328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425356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1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606042" y="960592"/>
            <a:ext cx="3179763" cy="32067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r>
              <a:rPr lang="en-GB" altLang="en-US" sz="2400" b="1" kern="0" dirty="0">
                <a:solidFill>
                  <a:schemeClr val="bg1"/>
                </a:solidFill>
                <a:latin typeface="+mn-lt"/>
              </a:rPr>
              <a:t>Had the article</a:t>
            </a:r>
            <a:r>
              <a:rPr lang="en-GB" altLang="en-US" sz="2400" b="1" kern="0" dirty="0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2435609" y="2036525"/>
            <a:ext cx="2511339" cy="101799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solidFill>
                  <a:schemeClr val="bg1"/>
                </a:solidFill>
                <a:latin typeface="+mn-lt"/>
              </a:rPr>
            </a:b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For use in  work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6604" y="1857457"/>
            <a:ext cx="1805032" cy="18001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8951" y="2757529"/>
            <a:ext cx="2196445" cy="22456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1631" y="3657601"/>
            <a:ext cx="2497953" cy="259086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981200" y="202949"/>
            <a:ext cx="8229600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Defences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6919308" y="2372605"/>
            <a:ext cx="2511339" cy="12153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solidFill>
                  <a:schemeClr val="bg1"/>
                </a:solidFill>
                <a:latin typeface="+mn-lt"/>
              </a:rPr>
            </a:b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For religious reasons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239584" y="4303320"/>
            <a:ext cx="2511339" cy="12153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solidFill>
                  <a:schemeClr val="bg1"/>
                </a:solidFill>
                <a:latin typeface="+mn-lt"/>
              </a:rPr>
            </a:b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As part of a national costume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pic>
        <p:nvPicPr>
          <p:cNvPr id="2" name="Audio Recording 2 Nov 2022 at 19:52:35">
            <a:hlinkClick r:id="" action="ppaction://media"/>
            <a:extLst>
              <a:ext uri="{FF2B5EF4-FFF2-40B4-BE49-F238E27FC236}">
                <a16:creationId xmlns:a16="http://schemas.microsoft.com/office/drawing/2014/main" id="{D0F90654-A347-1429-C2D9-9ADDBFE111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365252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670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 animBg="1"/>
      <p:bldP spid="4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5" name="Rectangle 174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410" name="Picture 2" descr="Two men arrested on suspicion of going equipped for theft in Birkenhead |  Wirral Globe">
            <a:extLst>
              <a:ext uri="{FF2B5EF4-FFF2-40B4-BE49-F238E27FC236}">
                <a16:creationId xmlns:a16="http://schemas.microsoft.com/office/drawing/2014/main" id="{09099D69-850F-2D92-6B29-449E8BCCEF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" r="431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3675DF7-EC46-8161-C664-E586740959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079175"/>
              </p:ext>
            </p:extLst>
          </p:nvPr>
        </p:nvGraphicFramePr>
        <p:xfrm>
          <a:off x="640080" y="2872899"/>
          <a:ext cx="4243589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C5B09FC-D1BB-C955-7E20-42BBD4DF3361}"/>
              </a:ext>
            </a:extLst>
          </p:cNvPr>
          <p:cNvSpPr txBox="1"/>
          <p:nvPr/>
        </p:nvSpPr>
        <p:spPr>
          <a:xfrm>
            <a:off x="1189998" y="1409251"/>
            <a:ext cx="4120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Workshop </a:t>
            </a:r>
          </a:p>
        </p:txBody>
      </p:sp>
      <p:pic>
        <p:nvPicPr>
          <p:cNvPr id="2" name="Audio Recording 2 Nov 2022 at 19:53:33">
            <a:hlinkClick r:id="" action="ppaction://media"/>
            <a:extLst>
              <a:ext uri="{FF2B5EF4-FFF2-40B4-BE49-F238E27FC236}">
                <a16:creationId xmlns:a16="http://schemas.microsoft.com/office/drawing/2014/main" id="{B076B636-C6D9-EC86-4C17-51667CDF9A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98261" y="258033"/>
            <a:ext cx="812800" cy="812800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:p14="http://schemas.microsoft.com/office/powerpoint/2010/main" val="424938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0" ma:contentTypeDescription="Create a new document." ma:contentTypeScope="" ma:versionID="86f9ee169c47c2495e0d26d9e9096aaa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b96d885007f4b7a3377e46d4ed7db22a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cb00f471-35b2-4cfd-b6dd-146381253078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24aec4c-f557-4449-874b-c8e427c32989">
      <Terms xmlns="http://schemas.microsoft.com/office/infopath/2007/PartnerControls"/>
    </lcf76f155ced4ddcb4097134ff3c332f>
    <TaxCatchAll xmlns="54880abc-2d15-448d-80f0-341d280be7c9" xsi:nil="true"/>
  </documentManagement>
</p:properties>
</file>

<file path=customXml/itemProps1.xml><?xml version="1.0" encoding="utf-8"?>
<ds:datastoreItem xmlns:ds="http://schemas.openxmlformats.org/officeDocument/2006/customXml" ds:itemID="{CB3C7ACD-AFA2-4469-960D-E49317D27328}"/>
</file>

<file path=customXml/itemProps2.xml><?xml version="1.0" encoding="utf-8"?>
<ds:datastoreItem xmlns:ds="http://schemas.openxmlformats.org/officeDocument/2006/customXml" ds:itemID="{CDB1860A-50B5-47BA-A15B-85BDC275AFBB}"/>
</file>

<file path=customXml/itemProps3.xml><?xml version="1.0" encoding="utf-8"?>
<ds:datastoreItem xmlns:ds="http://schemas.openxmlformats.org/officeDocument/2006/customXml" ds:itemID="{4090FB1A-A6E3-4135-A07E-A2A4D5000E62}"/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774</Words>
  <Application>Microsoft Macintosh PowerPoint</Application>
  <PresentationFormat>Widescreen</PresentationFormat>
  <Paragraphs>130</Paragraphs>
  <Slides>22</Slides>
  <Notes>16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Avenir Next LT Pro</vt:lpstr>
      <vt:lpstr>Calibri</vt:lpstr>
      <vt:lpstr>Calibri Light</vt:lpstr>
      <vt:lpstr>Office Theme</vt:lpstr>
      <vt:lpstr>BMPL4010 Response Policing </vt:lpstr>
      <vt:lpstr>Lecture / Workshop Learning Outcomes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Response Policing </dc:title>
  <dc:creator>Rhiannon Lloyd</dc:creator>
  <cp:lastModifiedBy>Rhiannon Lloyd</cp:lastModifiedBy>
  <cp:revision>3</cp:revision>
  <dcterms:created xsi:type="dcterms:W3CDTF">2022-10-23T20:08:33Z</dcterms:created>
  <dcterms:modified xsi:type="dcterms:W3CDTF">2022-11-02T19:55:21Z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</Properties>
</file>