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notesSlides/notesSlide22.xml" ContentType="application/vnd.openxmlformats-officedocument.presentationml.notesSlide+xml"/>
  <Override PartName="/ppt/tags/tag843.xml" ContentType="application/vnd.openxmlformats-officedocument.presentationml.tags+xml"/>
  <Override PartName="/ppt/tags/tag844.xml" ContentType="application/vnd.openxmlformats-officedocument.presentationml.tags+xml"/>
  <Override PartName="/ppt/tags/tag845.xml" ContentType="application/vnd.openxmlformats-officedocument.presentationml.tags+xml"/>
  <Override PartName="/ppt/tags/tag846.xml" ContentType="application/vnd.openxmlformats-officedocument.presentationml.tags+xml"/>
  <Override PartName="/ppt/tags/tag847.xml" ContentType="application/vnd.openxmlformats-officedocument.presentationml.tags+xml"/>
  <Override PartName="/ppt/tags/tag848.xml" ContentType="application/vnd.openxmlformats-officedocument.presentationml.tags+xml"/>
  <Override PartName="/ppt/tags/tag849.xml" ContentType="application/vnd.openxmlformats-officedocument.presentationml.tags+xml"/>
  <Override PartName="/ppt/tags/tag850.xml" ContentType="application/vnd.openxmlformats-officedocument.presentationml.tags+xml"/>
  <Override PartName="/ppt/tags/tag851.xml" ContentType="application/vnd.openxmlformats-officedocument.presentationml.tags+xml"/>
  <Override PartName="/ppt/tags/tag852.xml" ContentType="application/vnd.openxmlformats-officedocument.presentationml.tags+xml"/>
  <Override PartName="/ppt/tags/tag853.xml" ContentType="application/vnd.openxmlformats-officedocument.presentationml.tags+xml"/>
  <Override PartName="/ppt/tags/tag854.xml" ContentType="application/vnd.openxmlformats-officedocument.presentationml.tags+xml"/>
  <Override PartName="/ppt/tags/tag855.xml" ContentType="application/vnd.openxmlformats-officedocument.presentationml.tags+xml"/>
  <Override PartName="/ppt/tags/tag856.xml" ContentType="application/vnd.openxmlformats-officedocument.presentationml.tags+xml"/>
  <Override PartName="/ppt/tags/tag857.xml" ContentType="application/vnd.openxmlformats-officedocument.presentationml.tags+xml"/>
  <Override PartName="/ppt/tags/tag858.xml" ContentType="application/vnd.openxmlformats-officedocument.presentationml.tags+xml"/>
  <Override PartName="/ppt/tags/tag859.xml" ContentType="application/vnd.openxmlformats-officedocument.presentationml.tags+xml"/>
  <Override PartName="/ppt/tags/tag860.xml" ContentType="application/vnd.openxmlformats-officedocument.presentationml.tags+xml"/>
  <Override PartName="/ppt/tags/tag861.xml" ContentType="application/vnd.openxmlformats-officedocument.presentationml.tags+xml"/>
  <Override PartName="/ppt/tags/tag862.xml" ContentType="application/vnd.openxmlformats-officedocument.presentationml.tags+xml"/>
  <Override PartName="/ppt/tags/tag863.xml" ContentType="application/vnd.openxmlformats-officedocument.presentationml.tags+xml"/>
  <Override PartName="/ppt/tags/tag864.xml" ContentType="application/vnd.openxmlformats-officedocument.presentationml.tags+xml"/>
  <Override PartName="/ppt/tags/tag865.xml" ContentType="application/vnd.openxmlformats-officedocument.presentationml.tags+xml"/>
  <Override PartName="/ppt/tags/tag866.xml" ContentType="application/vnd.openxmlformats-officedocument.presentationml.tags+xml"/>
  <Override PartName="/ppt/tags/tag867.xml" ContentType="application/vnd.openxmlformats-officedocument.presentationml.tags+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30"/>
  </p:notesMasterIdLst>
  <p:sldIdLst>
    <p:sldId id="256" r:id="rId3"/>
    <p:sldId id="603" r:id="rId4"/>
    <p:sldId id="618" r:id="rId5"/>
    <p:sldId id="257" r:id="rId6"/>
    <p:sldId id="258" r:id="rId7"/>
    <p:sldId id="259" r:id="rId8"/>
    <p:sldId id="260" r:id="rId9"/>
    <p:sldId id="272" r:id="rId10"/>
    <p:sldId id="271" r:id="rId11"/>
    <p:sldId id="622" r:id="rId12"/>
    <p:sldId id="623" r:id="rId13"/>
    <p:sldId id="630" r:id="rId14"/>
    <p:sldId id="261" r:id="rId15"/>
    <p:sldId id="262" r:id="rId16"/>
    <p:sldId id="263" r:id="rId17"/>
    <p:sldId id="264" r:id="rId18"/>
    <p:sldId id="265" r:id="rId19"/>
    <p:sldId id="266" r:id="rId20"/>
    <p:sldId id="267" r:id="rId21"/>
    <p:sldId id="268" r:id="rId22"/>
    <p:sldId id="269" r:id="rId23"/>
    <p:sldId id="625" r:id="rId24"/>
    <p:sldId id="624" r:id="rId25"/>
    <p:sldId id="270" r:id="rId26"/>
    <p:sldId id="627" r:id="rId27"/>
    <p:sldId id="628" r:id="rId28"/>
    <p:sldId id="62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38F474-341C-6C3E-7D6B-84C6CBDD1325}" v="34" dt="2026-02-10T08:14:12.462"/>
    <p1510:client id="{26D8EEF5-E9F9-8CDF-0D17-8A503281E15D}" v="7" dt="2026-02-11T07:41:17.810"/>
    <p1510:client id="{6ACC353B-642A-440D-932A-68628F82824F}" v="678" dt="2026-02-10T11:22:49.4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1338F474-341C-6C3E-7D6B-84C6CBDD1325}"/>
    <pc:docChg chg="addSld delSld modSld sldOrd">
      <pc:chgData name="Justin Evans" userId="S::j.d.evans@uwtsd.ac.uk::2ee3c1af-825e-450d-8b1e-d59252291e99" providerId="AD" clId="Web-{1338F474-341C-6C3E-7D6B-84C6CBDD1325}" dt="2026-02-10T08:14:10.540" v="85"/>
      <pc:docMkLst>
        <pc:docMk/>
      </pc:docMkLst>
      <pc:sldChg chg="modNotes">
        <pc:chgData name="Justin Evans" userId="S::j.d.evans@uwtsd.ac.uk::2ee3c1af-825e-450d-8b1e-d59252291e99" providerId="AD" clId="Web-{1338F474-341C-6C3E-7D6B-84C6CBDD1325}" dt="2026-02-10T07:19:51.624" v="14"/>
        <pc:sldMkLst>
          <pc:docMk/>
          <pc:sldMk cId="3928792987" sldId="256"/>
        </pc:sldMkLst>
      </pc:sldChg>
      <pc:sldChg chg="modNotes">
        <pc:chgData name="Justin Evans" userId="S::j.d.evans@uwtsd.ac.uk::2ee3c1af-825e-450d-8b1e-d59252291e99" providerId="AD" clId="Web-{1338F474-341C-6C3E-7D6B-84C6CBDD1325}" dt="2026-02-10T07:23:34.740" v="47"/>
        <pc:sldMkLst>
          <pc:docMk/>
          <pc:sldMk cId="3367758896" sldId="257"/>
        </pc:sldMkLst>
      </pc:sldChg>
      <pc:sldChg chg="modNotes">
        <pc:chgData name="Justin Evans" userId="S::j.d.evans@uwtsd.ac.uk::2ee3c1af-825e-450d-8b1e-d59252291e99" providerId="AD" clId="Web-{1338F474-341C-6C3E-7D6B-84C6CBDD1325}" dt="2026-02-10T07:25:16.546" v="53"/>
        <pc:sldMkLst>
          <pc:docMk/>
          <pc:sldMk cId="27933973" sldId="258"/>
        </pc:sldMkLst>
      </pc:sldChg>
      <pc:sldChg chg="modNotes">
        <pc:chgData name="Justin Evans" userId="S::j.d.evans@uwtsd.ac.uk::2ee3c1af-825e-450d-8b1e-d59252291e99" providerId="AD" clId="Web-{1338F474-341C-6C3E-7D6B-84C6CBDD1325}" dt="2026-02-10T07:26:06.940" v="68"/>
        <pc:sldMkLst>
          <pc:docMk/>
          <pc:sldMk cId="2114560157" sldId="259"/>
        </pc:sldMkLst>
      </pc:sldChg>
      <pc:sldChg chg="addSp delSp modSp">
        <pc:chgData name="Justin Evans" userId="S::j.d.evans@uwtsd.ac.uk::2ee3c1af-825e-450d-8b1e-d59252291e99" providerId="AD" clId="Web-{1338F474-341C-6C3E-7D6B-84C6CBDD1325}" dt="2026-02-10T08:14:10.540" v="85"/>
        <pc:sldMkLst>
          <pc:docMk/>
          <pc:sldMk cId="987156591" sldId="260"/>
        </pc:sldMkLst>
        <pc:picChg chg="add del mod">
          <ac:chgData name="Justin Evans" userId="S::j.d.evans@uwtsd.ac.uk::2ee3c1af-825e-450d-8b1e-d59252291e99" providerId="AD" clId="Web-{1338F474-341C-6C3E-7D6B-84C6CBDD1325}" dt="2026-02-10T08:14:10.540" v="85"/>
          <ac:picMkLst>
            <pc:docMk/>
            <pc:sldMk cId="987156591" sldId="260"/>
            <ac:picMk id="4" creationId="{89B1FBC8-1A9B-D371-8A40-C12A98445296}"/>
          </ac:picMkLst>
        </pc:picChg>
        <pc:picChg chg="add mod">
          <ac:chgData name="Justin Evans" userId="S::j.d.evans@uwtsd.ac.uk::2ee3c1af-825e-450d-8b1e-d59252291e99" providerId="AD" clId="Web-{1338F474-341C-6C3E-7D6B-84C6CBDD1325}" dt="2026-02-10T07:27:36.867" v="80" actId="14100"/>
          <ac:picMkLst>
            <pc:docMk/>
            <pc:sldMk cId="987156591" sldId="260"/>
            <ac:picMk id="5" creationId="{D5A0EC76-4D11-B166-5974-0FDCE9B6D0AB}"/>
          </ac:picMkLst>
        </pc:picChg>
        <pc:picChg chg="add mod">
          <ac:chgData name="Justin Evans" userId="S::j.d.evans@uwtsd.ac.uk::2ee3c1af-825e-450d-8b1e-d59252291e99" providerId="AD" clId="Web-{1338F474-341C-6C3E-7D6B-84C6CBDD1325}" dt="2026-02-10T07:27:43.117" v="82" actId="1076"/>
          <ac:picMkLst>
            <pc:docMk/>
            <pc:sldMk cId="987156591" sldId="260"/>
            <ac:picMk id="6" creationId="{5FF35743-D9FF-0F86-FF74-97358ED62827}"/>
          </ac:picMkLst>
        </pc:picChg>
      </pc:sldChg>
      <pc:sldChg chg="add ord">
        <pc:chgData name="Justin Evans" userId="S::j.d.evans@uwtsd.ac.uk::2ee3c1af-825e-450d-8b1e-d59252291e99" providerId="AD" clId="Web-{1338F474-341C-6C3E-7D6B-84C6CBDD1325}" dt="2026-02-10T07:21:39.445" v="18"/>
        <pc:sldMkLst>
          <pc:docMk/>
          <pc:sldMk cId="77890301" sldId="603"/>
        </pc:sldMkLst>
      </pc:sldChg>
      <pc:sldChg chg="new del">
        <pc:chgData name="Justin Evans" userId="S::j.d.evans@uwtsd.ac.uk::2ee3c1af-825e-450d-8b1e-d59252291e99" providerId="AD" clId="Web-{1338F474-341C-6C3E-7D6B-84C6CBDD1325}" dt="2026-02-10T07:21:37.226" v="17"/>
        <pc:sldMkLst>
          <pc:docMk/>
          <pc:sldMk cId="556306070" sldId="630"/>
        </pc:sldMkLst>
      </pc:sldChg>
    </pc:docChg>
  </pc:docChgLst>
  <pc:docChgLst>
    <pc:chgData name="Justin Evans" userId="S::j.d.evans@uwtsd.ac.uk::2ee3c1af-825e-450d-8b1e-d59252291e99" providerId="AD" clId="Web-{26D8EEF5-E9F9-8CDF-0D17-8A503281E15D}"/>
    <pc:docChg chg="modSld">
      <pc:chgData name="Justin Evans" userId="S::j.d.evans@uwtsd.ac.uk::2ee3c1af-825e-450d-8b1e-d59252291e99" providerId="AD" clId="Web-{26D8EEF5-E9F9-8CDF-0D17-8A503281E15D}" dt="2026-02-11T07:41:45.920" v="534"/>
      <pc:docMkLst>
        <pc:docMk/>
      </pc:docMkLst>
      <pc:sldChg chg="modNotes">
        <pc:chgData name="Justin Evans" userId="S::j.d.evans@uwtsd.ac.uk::2ee3c1af-825e-450d-8b1e-d59252291e99" providerId="AD" clId="Web-{26D8EEF5-E9F9-8CDF-0D17-8A503281E15D}" dt="2026-02-11T07:22:15.967" v="0"/>
        <pc:sldMkLst>
          <pc:docMk/>
          <pc:sldMk cId="3928792987" sldId="256"/>
        </pc:sldMkLst>
      </pc:sldChg>
      <pc:sldChg chg="modNotes">
        <pc:chgData name="Justin Evans" userId="S::j.d.evans@uwtsd.ac.uk::2ee3c1af-825e-450d-8b1e-d59252291e99" providerId="AD" clId="Web-{26D8EEF5-E9F9-8CDF-0D17-8A503281E15D}" dt="2026-02-11T07:22:25.452" v="2"/>
        <pc:sldMkLst>
          <pc:docMk/>
          <pc:sldMk cId="3367758896" sldId="257"/>
        </pc:sldMkLst>
      </pc:sldChg>
      <pc:sldChg chg="modNotes">
        <pc:chgData name="Justin Evans" userId="S::j.d.evans@uwtsd.ac.uk::2ee3c1af-825e-450d-8b1e-d59252291e99" providerId="AD" clId="Web-{26D8EEF5-E9F9-8CDF-0D17-8A503281E15D}" dt="2026-02-11T07:22:28.498" v="3"/>
        <pc:sldMkLst>
          <pc:docMk/>
          <pc:sldMk cId="27933973" sldId="258"/>
        </pc:sldMkLst>
      </pc:sldChg>
      <pc:sldChg chg="modNotes">
        <pc:chgData name="Justin Evans" userId="S::j.d.evans@uwtsd.ac.uk::2ee3c1af-825e-450d-8b1e-d59252291e99" providerId="AD" clId="Web-{26D8EEF5-E9F9-8CDF-0D17-8A503281E15D}" dt="2026-02-11T07:22:30.858" v="4"/>
        <pc:sldMkLst>
          <pc:docMk/>
          <pc:sldMk cId="2114560157" sldId="259"/>
        </pc:sldMkLst>
      </pc:sldChg>
      <pc:sldChg chg="modNotes">
        <pc:chgData name="Justin Evans" userId="S::j.d.evans@uwtsd.ac.uk::2ee3c1af-825e-450d-8b1e-d59252291e99" providerId="AD" clId="Web-{26D8EEF5-E9F9-8CDF-0D17-8A503281E15D}" dt="2026-02-11T07:22:36.733" v="5"/>
        <pc:sldMkLst>
          <pc:docMk/>
          <pc:sldMk cId="987156591" sldId="260"/>
        </pc:sldMkLst>
      </pc:sldChg>
      <pc:sldChg chg="modNotes">
        <pc:chgData name="Justin Evans" userId="S::j.d.evans@uwtsd.ac.uk::2ee3c1af-825e-450d-8b1e-d59252291e99" providerId="AD" clId="Web-{26D8EEF5-E9F9-8CDF-0D17-8A503281E15D}" dt="2026-02-11T07:23:59.188" v="27"/>
        <pc:sldMkLst>
          <pc:docMk/>
          <pc:sldMk cId="4114312748" sldId="261"/>
        </pc:sldMkLst>
      </pc:sldChg>
      <pc:sldChg chg="modNotes">
        <pc:chgData name="Justin Evans" userId="S::j.d.evans@uwtsd.ac.uk::2ee3c1af-825e-450d-8b1e-d59252291e99" providerId="AD" clId="Web-{26D8EEF5-E9F9-8CDF-0D17-8A503281E15D}" dt="2026-02-11T07:25:25.267" v="85"/>
        <pc:sldMkLst>
          <pc:docMk/>
          <pc:sldMk cId="4071488869" sldId="262"/>
        </pc:sldMkLst>
      </pc:sldChg>
      <pc:sldChg chg="modNotes">
        <pc:chgData name="Justin Evans" userId="S::j.d.evans@uwtsd.ac.uk::2ee3c1af-825e-450d-8b1e-d59252291e99" providerId="AD" clId="Web-{26D8EEF5-E9F9-8CDF-0D17-8A503281E15D}" dt="2026-02-11T07:28:25.113" v="203"/>
        <pc:sldMkLst>
          <pc:docMk/>
          <pc:sldMk cId="490270883" sldId="263"/>
        </pc:sldMkLst>
      </pc:sldChg>
      <pc:sldChg chg="modNotes">
        <pc:chgData name="Justin Evans" userId="S::j.d.evans@uwtsd.ac.uk::2ee3c1af-825e-450d-8b1e-d59252291e99" providerId="AD" clId="Web-{26D8EEF5-E9F9-8CDF-0D17-8A503281E15D}" dt="2026-02-11T07:29:44.879" v="235"/>
        <pc:sldMkLst>
          <pc:docMk/>
          <pc:sldMk cId="2929858054" sldId="264"/>
        </pc:sldMkLst>
      </pc:sldChg>
      <pc:sldChg chg="modNotes">
        <pc:chgData name="Justin Evans" userId="S::j.d.evans@uwtsd.ac.uk::2ee3c1af-825e-450d-8b1e-d59252291e99" providerId="AD" clId="Web-{26D8EEF5-E9F9-8CDF-0D17-8A503281E15D}" dt="2026-02-11T07:31:07.056" v="261"/>
        <pc:sldMkLst>
          <pc:docMk/>
          <pc:sldMk cId="3671135989" sldId="265"/>
        </pc:sldMkLst>
      </pc:sldChg>
      <pc:sldChg chg="modNotes">
        <pc:chgData name="Justin Evans" userId="S::j.d.evans@uwtsd.ac.uk::2ee3c1af-825e-450d-8b1e-d59252291e99" providerId="AD" clId="Web-{26D8EEF5-E9F9-8CDF-0D17-8A503281E15D}" dt="2026-02-11T07:32:26.717" v="287"/>
        <pc:sldMkLst>
          <pc:docMk/>
          <pc:sldMk cId="3064611575" sldId="266"/>
        </pc:sldMkLst>
      </pc:sldChg>
      <pc:sldChg chg="modNotes">
        <pc:chgData name="Justin Evans" userId="S::j.d.evans@uwtsd.ac.uk::2ee3c1af-825e-450d-8b1e-d59252291e99" providerId="AD" clId="Web-{26D8EEF5-E9F9-8CDF-0D17-8A503281E15D}" dt="2026-02-11T07:36:08.929" v="363"/>
        <pc:sldMkLst>
          <pc:docMk/>
          <pc:sldMk cId="1582069952" sldId="267"/>
        </pc:sldMkLst>
      </pc:sldChg>
      <pc:sldChg chg="modNotes">
        <pc:chgData name="Justin Evans" userId="S::j.d.evans@uwtsd.ac.uk::2ee3c1af-825e-450d-8b1e-d59252291e99" providerId="AD" clId="Web-{26D8EEF5-E9F9-8CDF-0D17-8A503281E15D}" dt="2026-02-11T07:38:08.573" v="423"/>
        <pc:sldMkLst>
          <pc:docMk/>
          <pc:sldMk cId="1812190094" sldId="268"/>
        </pc:sldMkLst>
      </pc:sldChg>
      <pc:sldChg chg="modNotes">
        <pc:chgData name="Justin Evans" userId="S::j.d.evans@uwtsd.ac.uk::2ee3c1af-825e-450d-8b1e-d59252291e99" providerId="AD" clId="Web-{26D8EEF5-E9F9-8CDF-0D17-8A503281E15D}" dt="2026-02-11T07:41:02.841" v="485"/>
        <pc:sldMkLst>
          <pc:docMk/>
          <pc:sldMk cId="357786399" sldId="270"/>
        </pc:sldMkLst>
      </pc:sldChg>
      <pc:sldChg chg="modNotes">
        <pc:chgData name="Justin Evans" userId="S::j.d.evans@uwtsd.ac.uk::2ee3c1af-825e-450d-8b1e-d59252291e99" providerId="AD" clId="Web-{26D8EEF5-E9F9-8CDF-0D17-8A503281E15D}" dt="2026-02-11T07:22:21.405" v="1"/>
        <pc:sldMkLst>
          <pc:docMk/>
          <pc:sldMk cId="2476422974" sldId="618"/>
        </pc:sldMkLst>
      </pc:sldChg>
      <pc:sldChg chg="modNotes">
        <pc:chgData name="Justin Evans" userId="S::j.d.evans@uwtsd.ac.uk::2ee3c1af-825e-450d-8b1e-d59252291e99" providerId="AD" clId="Web-{26D8EEF5-E9F9-8CDF-0D17-8A503281E15D}" dt="2026-02-11T07:22:41.124" v="6"/>
        <pc:sldMkLst>
          <pc:docMk/>
          <pc:sldMk cId="1162486688" sldId="622"/>
        </pc:sldMkLst>
      </pc:sldChg>
      <pc:sldChg chg="modNotes">
        <pc:chgData name="Justin Evans" userId="S::j.d.evans@uwtsd.ac.uk::2ee3c1af-825e-450d-8b1e-d59252291e99" providerId="AD" clId="Web-{26D8EEF5-E9F9-8CDF-0D17-8A503281E15D}" dt="2026-02-11T07:22:50.889" v="7"/>
        <pc:sldMkLst>
          <pc:docMk/>
          <pc:sldMk cId="730227751" sldId="623"/>
        </pc:sldMkLst>
      </pc:sldChg>
      <pc:sldChg chg="modNotes">
        <pc:chgData name="Justin Evans" userId="S::j.d.evans@uwtsd.ac.uk::2ee3c1af-825e-450d-8b1e-d59252291e99" providerId="AD" clId="Web-{26D8EEF5-E9F9-8CDF-0D17-8A503281E15D}" dt="2026-02-11T07:39:51.715" v="463"/>
        <pc:sldMkLst>
          <pc:docMk/>
          <pc:sldMk cId="3715524375" sldId="624"/>
        </pc:sldMkLst>
      </pc:sldChg>
      <pc:sldChg chg="modNotes">
        <pc:chgData name="Justin Evans" userId="S::j.d.evans@uwtsd.ac.uk::2ee3c1af-825e-450d-8b1e-d59252291e99" providerId="AD" clId="Web-{26D8EEF5-E9F9-8CDF-0D17-8A503281E15D}" dt="2026-02-11T07:41:16.732" v="508"/>
        <pc:sldMkLst>
          <pc:docMk/>
          <pc:sldMk cId="1635377456" sldId="627"/>
        </pc:sldMkLst>
      </pc:sldChg>
      <pc:sldChg chg="modNotes">
        <pc:chgData name="Justin Evans" userId="S::j.d.evans@uwtsd.ac.uk::2ee3c1af-825e-450d-8b1e-d59252291e99" providerId="AD" clId="Web-{26D8EEF5-E9F9-8CDF-0D17-8A503281E15D}" dt="2026-02-11T07:41:45.920" v="534"/>
        <pc:sldMkLst>
          <pc:docMk/>
          <pc:sldMk cId="275904610" sldId="629"/>
        </pc:sldMkLst>
      </pc:sldChg>
      <pc:sldChg chg="modNotes">
        <pc:chgData name="Justin Evans" userId="S::j.d.evans@uwtsd.ac.uk::2ee3c1af-825e-450d-8b1e-d59252291e99" providerId="AD" clId="Web-{26D8EEF5-E9F9-8CDF-0D17-8A503281E15D}" dt="2026-02-11T07:22:58.405" v="8"/>
        <pc:sldMkLst>
          <pc:docMk/>
          <pc:sldMk cId="1093073648" sldId="630"/>
        </pc:sldMkLst>
      </pc:sldChg>
    </pc:docChg>
  </pc:docChgLst>
  <pc:docChgLst>
    <pc:chgData name="Justin Evans" userId="2ee3c1af-825e-450d-8b1e-d59252291e99" providerId="ADAL" clId="{3AA4783D-B629-4C18-8A49-DE15C3FB0EA2}"/>
    <pc:docChg chg="undo custSel addSld delSld modSld sldOrd">
      <pc:chgData name="Justin Evans" userId="2ee3c1af-825e-450d-8b1e-d59252291e99" providerId="ADAL" clId="{3AA4783D-B629-4C18-8A49-DE15C3FB0EA2}" dt="2026-02-10T11:22:49.498" v="712" actId="20577"/>
      <pc:docMkLst>
        <pc:docMk/>
      </pc:docMkLst>
      <pc:sldChg chg="addSp delSp mod">
        <pc:chgData name="Justin Evans" userId="2ee3c1af-825e-450d-8b1e-d59252291e99" providerId="ADAL" clId="{3AA4783D-B629-4C18-8A49-DE15C3FB0EA2}" dt="2026-02-10T08:15:03.818" v="3" actId="478"/>
        <pc:sldMkLst>
          <pc:docMk/>
          <pc:sldMk cId="987156591" sldId="260"/>
        </pc:sldMkLst>
        <pc:picChg chg="add del">
          <ac:chgData name="Justin Evans" userId="2ee3c1af-825e-450d-8b1e-d59252291e99" providerId="ADAL" clId="{3AA4783D-B629-4C18-8A49-DE15C3FB0EA2}" dt="2026-02-10T08:15:03.818" v="3" actId="478"/>
          <ac:picMkLst>
            <pc:docMk/>
            <pc:sldMk cId="987156591" sldId="260"/>
            <ac:picMk id="4" creationId="{89B1FBC8-1A9B-D371-8A40-C12A98445296}"/>
          </ac:picMkLst>
        </pc:picChg>
      </pc:sldChg>
      <pc:sldChg chg="modNotesTx">
        <pc:chgData name="Justin Evans" userId="2ee3c1af-825e-450d-8b1e-d59252291e99" providerId="ADAL" clId="{3AA4783D-B629-4C18-8A49-DE15C3FB0EA2}" dt="2026-02-10T08:16:02.556" v="9" actId="20577"/>
        <pc:sldMkLst>
          <pc:docMk/>
          <pc:sldMk cId="490270883" sldId="263"/>
        </pc:sldMkLst>
      </pc:sldChg>
      <pc:sldChg chg="modNotesTx">
        <pc:chgData name="Justin Evans" userId="2ee3c1af-825e-450d-8b1e-d59252291e99" providerId="ADAL" clId="{3AA4783D-B629-4C18-8A49-DE15C3FB0EA2}" dt="2026-02-10T08:15:54.311" v="7" actId="20577"/>
        <pc:sldMkLst>
          <pc:docMk/>
          <pc:sldMk cId="2929858054" sldId="264"/>
        </pc:sldMkLst>
      </pc:sldChg>
      <pc:sldChg chg="modNotesTx">
        <pc:chgData name="Justin Evans" userId="2ee3c1af-825e-450d-8b1e-d59252291e99" providerId="ADAL" clId="{3AA4783D-B629-4C18-8A49-DE15C3FB0EA2}" dt="2026-02-10T08:24:23.832" v="22" actId="20577"/>
        <pc:sldMkLst>
          <pc:docMk/>
          <pc:sldMk cId="3671135989" sldId="265"/>
        </pc:sldMkLst>
      </pc:sldChg>
      <pc:sldChg chg="modNotesTx">
        <pc:chgData name="Justin Evans" userId="2ee3c1af-825e-450d-8b1e-d59252291e99" providerId="ADAL" clId="{3AA4783D-B629-4C18-8A49-DE15C3FB0EA2}" dt="2026-02-10T08:26:09.998" v="26" actId="20577"/>
        <pc:sldMkLst>
          <pc:docMk/>
          <pc:sldMk cId="3064611575" sldId="266"/>
        </pc:sldMkLst>
      </pc:sldChg>
      <pc:sldChg chg="modNotesTx">
        <pc:chgData name="Justin Evans" userId="2ee3c1af-825e-450d-8b1e-d59252291e99" providerId="ADAL" clId="{3AA4783D-B629-4C18-8A49-DE15C3FB0EA2}" dt="2026-02-10T08:26:35.217" v="28" actId="113"/>
        <pc:sldMkLst>
          <pc:docMk/>
          <pc:sldMk cId="1582069952" sldId="267"/>
        </pc:sldMkLst>
      </pc:sldChg>
      <pc:sldChg chg="modNotesTx">
        <pc:chgData name="Justin Evans" userId="2ee3c1af-825e-450d-8b1e-d59252291e99" providerId="ADAL" clId="{3AA4783D-B629-4C18-8A49-DE15C3FB0EA2}" dt="2026-02-10T08:26:53.907" v="30" actId="20577"/>
        <pc:sldMkLst>
          <pc:docMk/>
          <pc:sldMk cId="1812190094" sldId="268"/>
        </pc:sldMkLst>
      </pc:sldChg>
      <pc:sldChg chg="mod modShow modNotesTx">
        <pc:chgData name="Justin Evans" userId="2ee3c1af-825e-450d-8b1e-d59252291e99" providerId="ADAL" clId="{3AA4783D-B629-4C18-8A49-DE15C3FB0EA2}" dt="2026-02-10T08:27:35.220" v="35" actId="729"/>
        <pc:sldMkLst>
          <pc:docMk/>
          <pc:sldMk cId="609871887" sldId="269"/>
        </pc:sldMkLst>
      </pc:sldChg>
      <pc:sldChg chg="ord">
        <pc:chgData name="Justin Evans" userId="2ee3c1af-825e-450d-8b1e-d59252291e99" providerId="ADAL" clId="{3AA4783D-B629-4C18-8A49-DE15C3FB0EA2}" dt="2026-02-10T08:27:13.171" v="32"/>
        <pc:sldMkLst>
          <pc:docMk/>
          <pc:sldMk cId="357786399" sldId="270"/>
        </pc:sldMkLst>
      </pc:sldChg>
      <pc:sldChg chg="modSp mod">
        <pc:chgData name="Justin Evans" userId="2ee3c1af-825e-450d-8b1e-d59252291e99" providerId="ADAL" clId="{3AA4783D-B629-4C18-8A49-DE15C3FB0EA2}" dt="2026-02-10T10:13:53.143" v="181" actId="20577"/>
        <pc:sldMkLst>
          <pc:docMk/>
          <pc:sldMk cId="1250339897" sldId="271"/>
        </pc:sldMkLst>
        <pc:spChg chg="mod">
          <ac:chgData name="Justin Evans" userId="2ee3c1af-825e-450d-8b1e-d59252291e99" providerId="ADAL" clId="{3AA4783D-B629-4C18-8A49-DE15C3FB0EA2}" dt="2026-02-10T10:13:53.143" v="181" actId="20577"/>
          <ac:spMkLst>
            <pc:docMk/>
            <pc:sldMk cId="1250339897" sldId="271"/>
            <ac:spMk id="5" creationId="{5DC26C55-7EC4-D100-A574-D8FC139F91AC}"/>
          </ac:spMkLst>
        </pc:spChg>
      </pc:sldChg>
      <pc:sldChg chg="modNotesTx">
        <pc:chgData name="Justin Evans" userId="2ee3c1af-825e-450d-8b1e-d59252291e99" providerId="ADAL" clId="{3AA4783D-B629-4C18-8A49-DE15C3FB0EA2}" dt="2026-02-10T10:19:03.572" v="251" actId="20577"/>
        <pc:sldMkLst>
          <pc:docMk/>
          <pc:sldMk cId="730227751" sldId="623"/>
        </pc:sldMkLst>
      </pc:sldChg>
      <pc:sldChg chg="addSp modSp mod">
        <pc:chgData name="Justin Evans" userId="2ee3c1af-825e-450d-8b1e-d59252291e99" providerId="ADAL" clId="{3AA4783D-B629-4C18-8A49-DE15C3FB0EA2}" dt="2026-02-09T15:21:55.673" v="1" actId="14100"/>
        <pc:sldMkLst>
          <pc:docMk/>
          <pc:sldMk cId="1635377456" sldId="627"/>
        </pc:sldMkLst>
        <pc:picChg chg="add mod">
          <ac:chgData name="Justin Evans" userId="2ee3c1af-825e-450d-8b1e-d59252291e99" providerId="ADAL" clId="{3AA4783D-B629-4C18-8A49-DE15C3FB0EA2}" dt="2026-02-09T15:21:55.673" v="1" actId="14100"/>
          <ac:picMkLst>
            <pc:docMk/>
            <pc:sldMk cId="1635377456" sldId="627"/>
            <ac:picMk id="843" creationId="{6549FCDE-9203-6AB9-AA18-E785BD613D8C}"/>
          </ac:picMkLst>
        </pc:picChg>
      </pc:sldChg>
      <pc:sldChg chg="addSp modSp add mod">
        <pc:chgData name="Justin Evans" userId="2ee3c1af-825e-450d-8b1e-d59252291e99" providerId="ADAL" clId="{3AA4783D-B629-4C18-8A49-DE15C3FB0EA2}" dt="2026-02-10T11:22:49.498" v="712" actId="20577"/>
        <pc:sldMkLst>
          <pc:docMk/>
          <pc:sldMk cId="1093073648" sldId="630"/>
        </pc:sldMkLst>
        <pc:spChg chg="add mod">
          <ac:chgData name="Justin Evans" userId="2ee3c1af-825e-450d-8b1e-d59252291e99" providerId="ADAL" clId="{3AA4783D-B629-4C18-8A49-DE15C3FB0EA2}" dt="2026-02-10T11:22:49.498" v="712" actId="20577"/>
          <ac:spMkLst>
            <pc:docMk/>
            <pc:sldMk cId="1093073648" sldId="630"/>
            <ac:spMk id="2" creationId="{00467F81-4CB7-B64C-742A-AB82D07A7BE8}"/>
          </ac:spMkLst>
        </pc:spChg>
        <pc:spChg chg="mod">
          <ac:chgData name="Justin Evans" userId="2ee3c1af-825e-450d-8b1e-d59252291e99" providerId="ADAL" clId="{3AA4783D-B629-4C18-8A49-DE15C3FB0EA2}" dt="2026-02-10T11:17:32.887" v="280" actId="20577"/>
          <ac:spMkLst>
            <pc:docMk/>
            <pc:sldMk cId="1093073648" sldId="630"/>
            <ac:spMk id="3" creationId="{3CEDFEB0-1A18-90E8-D983-2DE6512E2410}"/>
          </ac:spMkLst>
        </pc:spChg>
        <pc:spChg chg="add mod">
          <ac:chgData name="Justin Evans" userId="2ee3c1af-825e-450d-8b1e-d59252291e99" providerId="ADAL" clId="{3AA4783D-B629-4C18-8A49-DE15C3FB0EA2}" dt="2026-02-10T11:21:39.078" v="619" actId="207"/>
          <ac:spMkLst>
            <pc:docMk/>
            <pc:sldMk cId="1093073648" sldId="630"/>
            <ac:spMk id="5" creationId="{9A03A0E9-570C-F71E-9631-F016EE887023}"/>
          </ac:spMkLst>
        </pc:spChg>
      </pc:sldChg>
      <pc:sldChg chg="delSp add del setBg delDesignElem">
        <pc:chgData name="Justin Evans" userId="2ee3c1af-825e-450d-8b1e-d59252291e99" providerId="ADAL" clId="{3AA4783D-B629-4C18-8A49-DE15C3FB0EA2}" dt="2026-02-10T11:17:09.814" v="254" actId="47"/>
        <pc:sldMkLst>
          <pc:docMk/>
          <pc:sldMk cId="1785070763" sldId="630"/>
        </pc:sldMkLst>
        <pc:spChg chg="del">
          <ac:chgData name="Justin Evans" userId="2ee3c1af-825e-450d-8b1e-d59252291e99" providerId="ADAL" clId="{3AA4783D-B629-4C18-8A49-DE15C3FB0EA2}" dt="2026-02-10T11:17:00.795" v="253"/>
          <ac:spMkLst>
            <pc:docMk/>
            <pc:sldMk cId="1785070763" sldId="630"/>
            <ac:spMk id="7" creationId="{18275F12-D690-A494-CE87-BFAAE36637C1}"/>
          </ac:spMkLst>
        </pc:spChg>
        <pc:spChg chg="del">
          <ac:chgData name="Justin Evans" userId="2ee3c1af-825e-450d-8b1e-d59252291e99" providerId="ADAL" clId="{3AA4783D-B629-4C18-8A49-DE15C3FB0EA2}" dt="2026-02-10T11:17:00.795" v="253"/>
          <ac:spMkLst>
            <pc:docMk/>
            <pc:sldMk cId="1785070763" sldId="630"/>
            <ac:spMk id="9" creationId="{CD85AC11-494B-3C42-3956-76C2FCA345F2}"/>
          </ac:spMkLst>
        </pc:spChg>
        <pc:spChg chg="del">
          <ac:chgData name="Justin Evans" userId="2ee3c1af-825e-450d-8b1e-d59252291e99" providerId="ADAL" clId="{3AA4783D-B629-4C18-8A49-DE15C3FB0EA2}" dt="2026-02-10T11:17:00.795" v="253"/>
          <ac:spMkLst>
            <pc:docMk/>
            <pc:sldMk cId="1785070763" sldId="630"/>
            <ac:spMk id="11" creationId="{DF2E9B27-5392-1979-2B0C-38CD88C25F7E}"/>
          </ac:spMkLst>
        </pc:spChg>
        <pc:spChg chg="del">
          <ac:chgData name="Justin Evans" userId="2ee3c1af-825e-450d-8b1e-d59252291e99" providerId="ADAL" clId="{3AA4783D-B629-4C18-8A49-DE15C3FB0EA2}" dt="2026-02-10T11:17:00.795" v="253"/>
          <ac:spMkLst>
            <pc:docMk/>
            <pc:sldMk cId="1785070763" sldId="630"/>
            <ac:spMk id="13" creationId="{8A777940-0BAA-AFF4-B20A-BF6E7F408F5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20B213-8098-405A-A92D-823083F5585D}" type="datetimeFigureOut">
              <a:rPr lang="en-GB" smtClean="0"/>
              <a:t>10/02/2026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FAED4C-41E5-46A8-8F4A-437AA01143CE}" type="slidenum">
              <a:rPr lang="en-GB" smtClean="0"/>
              <a:t>‹#›</a:t>
            </a:fld>
            <a:endParaRPr lang="en-GB"/>
          </a:p>
        </p:txBody>
      </p:sp>
    </p:spTree>
    <p:extLst>
      <p:ext uri="{BB962C8B-B14F-4D97-AF65-F5344CB8AC3E}">
        <p14:creationId xmlns:p14="http://schemas.microsoft.com/office/powerpoint/2010/main" val="170541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FAED4C-41E5-46A8-8F4A-437AA01143CE}" type="slidenum">
              <a:rPr lang="en-GB" smtClean="0"/>
              <a:t>1</a:t>
            </a:fld>
            <a:endParaRPr lang="en-GB"/>
          </a:p>
        </p:txBody>
      </p:sp>
    </p:spTree>
    <p:extLst>
      <p:ext uri="{BB962C8B-B14F-4D97-AF65-F5344CB8AC3E}">
        <p14:creationId xmlns:p14="http://schemas.microsoft.com/office/powerpoint/2010/main" val="3405541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ptos"/>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3</a:t>
            </a:fld>
            <a:endParaRPr lang="en-GB"/>
          </a:p>
        </p:txBody>
      </p:sp>
    </p:spTree>
    <p:extLst>
      <p:ext uri="{BB962C8B-B14F-4D97-AF65-F5344CB8AC3E}">
        <p14:creationId xmlns:p14="http://schemas.microsoft.com/office/powerpoint/2010/main" val="91815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FAED4C-41E5-46A8-8F4A-437AA01143CE}" type="slidenum">
              <a:rPr lang="en-GB" smtClean="0"/>
              <a:t>4</a:t>
            </a:fld>
            <a:endParaRPr lang="en-GB"/>
          </a:p>
        </p:txBody>
      </p:sp>
    </p:spTree>
    <p:extLst>
      <p:ext uri="{BB962C8B-B14F-4D97-AF65-F5344CB8AC3E}">
        <p14:creationId xmlns:p14="http://schemas.microsoft.com/office/powerpoint/2010/main" val="2981159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FAED4C-41E5-46A8-8F4A-437AA01143CE}" type="slidenum">
              <a:rPr lang="en-GB" smtClean="0"/>
              <a:t>5</a:t>
            </a:fld>
            <a:endParaRPr lang="en-GB"/>
          </a:p>
        </p:txBody>
      </p:sp>
    </p:spTree>
    <p:extLst>
      <p:ext uri="{BB962C8B-B14F-4D97-AF65-F5344CB8AC3E}">
        <p14:creationId xmlns:p14="http://schemas.microsoft.com/office/powerpoint/2010/main" val="7174091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FAED4C-41E5-46A8-8F4A-437AA01143CE}" type="slidenum">
              <a:rPr lang="en-GB" smtClean="0"/>
              <a:t>6</a:t>
            </a:fld>
            <a:endParaRPr lang="en-GB"/>
          </a:p>
        </p:txBody>
      </p:sp>
    </p:spTree>
    <p:extLst>
      <p:ext uri="{BB962C8B-B14F-4D97-AF65-F5344CB8AC3E}">
        <p14:creationId xmlns:p14="http://schemas.microsoft.com/office/powerpoint/2010/main" val="478932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FAED4C-41E5-46A8-8F4A-437AA01143CE}" type="slidenum">
              <a:rPr lang="en-GB" smtClean="0"/>
              <a:t>7</a:t>
            </a:fld>
            <a:endParaRPr lang="en-GB"/>
          </a:p>
        </p:txBody>
      </p:sp>
    </p:spTree>
    <p:extLst>
      <p:ext uri="{BB962C8B-B14F-4D97-AF65-F5344CB8AC3E}">
        <p14:creationId xmlns:p14="http://schemas.microsoft.com/office/powerpoint/2010/main" val="36508579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ptos"/>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10</a:t>
            </a:fld>
            <a:endParaRPr lang="en-GB"/>
          </a:p>
        </p:txBody>
      </p:sp>
    </p:spTree>
    <p:extLst>
      <p:ext uri="{BB962C8B-B14F-4D97-AF65-F5344CB8AC3E}">
        <p14:creationId xmlns:p14="http://schemas.microsoft.com/office/powerpoint/2010/main" val="3116233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FAED4C-41E5-46A8-8F4A-437AA01143CE}" type="slidenum">
              <a:rPr lang="en-GB" smtClean="0"/>
              <a:t>11</a:t>
            </a:fld>
            <a:endParaRPr lang="en-GB"/>
          </a:p>
        </p:txBody>
      </p:sp>
    </p:spTree>
    <p:extLst>
      <p:ext uri="{BB962C8B-B14F-4D97-AF65-F5344CB8AC3E}">
        <p14:creationId xmlns:p14="http://schemas.microsoft.com/office/powerpoint/2010/main" val="29298825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E80F2C-2761-B024-24BC-9181D7E845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6CD622-7E3C-C78F-E1A1-5885C04E6B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364089-4702-B743-88DC-EB88CE49C04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87B5F6B-7D8B-8722-D3E9-3EBA6ABC45B3}"/>
              </a:ext>
            </a:extLst>
          </p:cNvPr>
          <p:cNvSpPr>
            <a:spLocks noGrp="1"/>
          </p:cNvSpPr>
          <p:nvPr>
            <p:ph type="sldNum" sz="quarter" idx="5"/>
          </p:nvPr>
        </p:nvSpPr>
        <p:spPr/>
        <p:txBody>
          <a:bodyPr/>
          <a:lstStyle/>
          <a:p>
            <a:fld id="{37FAED4C-41E5-46A8-8F4A-437AA01143CE}" type="slidenum">
              <a:rPr lang="en-GB" smtClean="0"/>
              <a:t>12</a:t>
            </a:fld>
            <a:endParaRPr lang="en-GB"/>
          </a:p>
        </p:txBody>
      </p:sp>
    </p:spTree>
    <p:extLst>
      <p:ext uri="{BB962C8B-B14F-4D97-AF65-F5344CB8AC3E}">
        <p14:creationId xmlns:p14="http://schemas.microsoft.com/office/powerpoint/2010/main" val="1139763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 from the legislative framework into the practicalities of the first response, as defined by the </a:t>
            </a:r>
            <a:r>
              <a:rPr lang="en-GB" b="1" dirty="0"/>
              <a:t>College of Policing Authorised Professional Practice (APP)</a:t>
            </a:r>
            <a:r>
              <a:rPr lang="en-GB" dirty="0"/>
              <a:t>. </a:t>
            </a:r>
            <a:endParaRPr lang="en-US" dirty="0"/>
          </a:p>
          <a:p>
            <a:endParaRPr lang="en-GB" dirty="0"/>
          </a:p>
          <a:p>
            <a:r>
              <a:rPr lang="en-GB" dirty="0"/>
              <a:t>This phase is split into two distinct parts: the journey to the incident and the initial minutes on the scene.</a:t>
            </a:r>
            <a:endParaRPr lang="en-US" dirty="0"/>
          </a:p>
          <a:p>
            <a:endParaRPr lang="en-GB" dirty="0"/>
          </a:p>
          <a:p>
            <a:r>
              <a:rPr lang="en-GB" b="1" dirty="0"/>
              <a:t>The Drive: Dynamic Risk Assessment – as per our previous NDM </a:t>
            </a:r>
            <a:r>
              <a:rPr lang="en-GB" b="1" dirty="0" err="1"/>
              <a:t>excercises</a:t>
            </a:r>
            <a:endParaRPr lang="en-GB" dirty="0" err="1"/>
          </a:p>
          <a:p>
            <a:r>
              <a:rPr lang="en-GB" b="1" dirty="0"/>
              <a:t>Gather Intelligence:</a:t>
            </a:r>
            <a:r>
              <a:rPr lang="en-GB" dirty="0"/>
              <a:t> Use the time </a:t>
            </a:r>
            <a:r>
              <a:rPr lang="en-GB" dirty="0" err="1"/>
              <a:t>en</a:t>
            </a:r>
            <a:r>
              <a:rPr lang="en-GB" dirty="0"/>
              <a:t> route to get the full picture from the call handler. You need to know if there are weapons involved, any history of violence at the address, or if there are children known to be present.</a:t>
            </a:r>
          </a:p>
          <a:p>
            <a:r>
              <a:rPr lang="en-GB" b="1" dirty="0"/>
              <a:t>Assess Risk:</a:t>
            </a:r>
            <a:r>
              <a:rPr lang="en-GB" dirty="0"/>
              <a:t> Continuously evaluate the risk to yourself, your partner, and the public as you approach.</a:t>
            </a:r>
          </a:p>
          <a:p>
            <a:r>
              <a:rPr lang="en-GB" b="1" dirty="0"/>
              <a:t>Crucial Action:</a:t>
            </a:r>
            <a:r>
              <a:rPr lang="en-GB" dirty="0"/>
              <a:t> Ensure you switch on your </a:t>
            </a:r>
            <a:r>
              <a:rPr lang="en-GB" b="1" dirty="0"/>
              <a:t>Body-Worn Video (BWV)</a:t>
            </a:r>
            <a:r>
              <a:rPr lang="en-GB" dirty="0"/>
              <a:t> </a:t>
            </a:r>
            <a:r>
              <a:rPr lang="en-GB" i="1" dirty="0"/>
              <a:t>prior</a:t>
            </a:r>
            <a:r>
              <a:rPr lang="en-GB" dirty="0"/>
              <a:t> to arrival. This captures the immediate, raw atmosphere and spontaneous statements which are often the most powerful pieces of evidence in a victimless prosecution.</a:t>
            </a:r>
          </a:p>
          <a:p>
            <a:r>
              <a:rPr lang="en-GB" b="1" dirty="0"/>
              <a:t>The Scene: Immediate Actions</a:t>
            </a:r>
            <a:endParaRPr lang="en-GB" dirty="0"/>
          </a:p>
          <a:p>
            <a:r>
              <a:rPr lang="en-GB" b="1" dirty="0"/>
              <a:t>Safety First:</a:t>
            </a:r>
            <a:r>
              <a:rPr lang="en-GB" dirty="0"/>
              <a:t> Your priority upon entry is to separate the parties immediately. This prevents further intimidation and allows for independent accounts to be taken.</a:t>
            </a:r>
          </a:p>
          <a:p>
            <a:r>
              <a:rPr lang="en-GB" b="1" dirty="0"/>
              <a:t>Medical Assessment:</a:t>
            </a:r>
            <a:r>
              <a:rPr lang="en-GB" dirty="0"/>
              <a:t> Quickly assess the first-aid needs of everyone present, including the suspect.</a:t>
            </a:r>
          </a:p>
          <a:p>
            <a:r>
              <a:rPr lang="en-GB" b="1" dirty="0"/>
              <a:t>Powers of Entry:</a:t>
            </a:r>
            <a:r>
              <a:rPr lang="en-GB" dirty="0"/>
              <a:t> If you are refused entry, do not hesitate to utilise your powers under </a:t>
            </a:r>
            <a:r>
              <a:rPr lang="en-GB" b="1" dirty="0"/>
              <a:t>PACE (Police and Criminal Evidence Act)</a:t>
            </a:r>
            <a:r>
              <a:rPr lang="en-GB" dirty="0"/>
              <a:t> or </a:t>
            </a:r>
            <a:r>
              <a:rPr lang="en-GB" b="1" dirty="0"/>
              <a:t>Common Law</a:t>
            </a:r>
            <a:r>
              <a:rPr lang="en-GB" dirty="0"/>
              <a:t> to save life and limb or to prevent a breach of the peace.</a:t>
            </a:r>
          </a:p>
          <a:p>
            <a:r>
              <a:rPr lang="en-GB" dirty="0"/>
              <a:t>Your actions in these first ten minutes set the tone for the entire investigation. Proactive use of BWV and decisive entry are your primary tools for safeguarding the vulnerable from the moment you arrive</a:t>
            </a:r>
          </a:p>
          <a:p>
            <a:endParaRPr lang="en-GB" dirty="0"/>
          </a:p>
        </p:txBody>
      </p:sp>
      <p:sp>
        <p:nvSpPr>
          <p:cNvPr id="4" name="Slide Number Placeholder 3"/>
          <p:cNvSpPr>
            <a:spLocks noGrp="1"/>
          </p:cNvSpPr>
          <p:nvPr>
            <p:ph type="sldNum" sz="quarter" idx="5"/>
          </p:nvPr>
        </p:nvSpPr>
        <p:spPr/>
        <p:txBody>
          <a:bodyPr/>
          <a:lstStyle/>
          <a:p>
            <a:fld id="{37FAED4C-41E5-46A8-8F4A-437AA01143CE}" type="slidenum">
              <a:rPr lang="en-GB" smtClean="0"/>
              <a:t>13</a:t>
            </a:fld>
            <a:endParaRPr lang="en-GB"/>
          </a:p>
        </p:txBody>
      </p:sp>
    </p:spTree>
    <p:extLst>
      <p:ext uri="{BB962C8B-B14F-4D97-AF65-F5344CB8AC3E}">
        <p14:creationId xmlns:p14="http://schemas.microsoft.com/office/powerpoint/2010/main" val="16098351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second phase of the operational response, focus shifts from immediate scene management to the human element: </a:t>
            </a:r>
            <a:r>
              <a:rPr lang="en-GB" b="1" dirty="0"/>
              <a:t>Understanding Victim Dynamics</a:t>
            </a:r>
            <a:r>
              <a:rPr lang="en-GB" dirty="0"/>
              <a:t>. </a:t>
            </a:r>
            <a:endParaRPr lang="en-US"/>
          </a:p>
          <a:p>
            <a:endParaRPr lang="en-GB" dirty="0"/>
          </a:p>
          <a:p>
            <a:r>
              <a:rPr lang="en-GB" dirty="0"/>
              <a:t>Building rapport is not just a 'soft skill'; it is a strategic necessity for gathering accurate evidence and ensuring long-term safety.</a:t>
            </a:r>
          </a:p>
          <a:p>
            <a:endParaRPr lang="en-GB" dirty="0"/>
          </a:p>
          <a:p>
            <a:r>
              <a:rPr lang="en-GB" b="1" dirty="0"/>
              <a:t>Understanding the Victim's Perspective – What is Sarah Leyton's emotional state? - EBD</a:t>
            </a:r>
          </a:p>
          <a:p>
            <a:r>
              <a:rPr lang="en-GB" dirty="0"/>
              <a:t>Victims of domestic abuse often present in ways that can be challenging for officers. It is vital to understand the internal barriers they are facing:</a:t>
            </a:r>
          </a:p>
          <a:p>
            <a:r>
              <a:rPr lang="en-GB" b="1" dirty="0"/>
              <a:t>Fear of the perpetrator:</a:t>
            </a:r>
            <a:r>
              <a:rPr lang="en-GB" dirty="0"/>
              <a:t> This is often the primary driver of their behaviour at the scene.</a:t>
            </a:r>
          </a:p>
          <a:p>
            <a:r>
              <a:rPr lang="en-GB" b="1" dirty="0"/>
              <a:t>Past negative experiences:</a:t>
            </a:r>
            <a:r>
              <a:rPr lang="en-GB" dirty="0"/>
              <a:t> Previous interactions with the police or other agencies may have left them distrustful.</a:t>
            </a:r>
          </a:p>
          <a:p>
            <a:r>
              <a:rPr lang="en-GB" b="1" dirty="0"/>
              <a:t>Financial dependence:</a:t>
            </a:r>
            <a:r>
              <a:rPr lang="en-GB" dirty="0"/>
              <a:t> The victim may rely entirely on the abuser for housing and basic needs.</a:t>
            </a:r>
          </a:p>
          <a:p>
            <a:r>
              <a:rPr lang="en-GB" b="1" dirty="0"/>
              <a:t>Concern for children:</a:t>
            </a:r>
            <a:r>
              <a:rPr lang="en-GB" dirty="0"/>
              <a:t> They may fear that reporting abuse will lead to their children being taken away.</a:t>
            </a:r>
          </a:p>
          <a:p>
            <a:r>
              <a:rPr lang="en-GB" b="1" dirty="0"/>
              <a:t>The Key Principle</a:t>
            </a:r>
          </a:p>
          <a:p>
            <a:r>
              <a:rPr lang="en-GB" dirty="0"/>
              <a:t>Your overarching goal is to </a:t>
            </a:r>
            <a:r>
              <a:rPr lang="en-GB" b="1" dirty="0"/>
              <a:t>make the victim feel believed</a:t>
            </a:r>
            <a:r>
              <a:rPr lang="en-GB" dirty="0"/>
              <a:t>. You must embody the mindset that </a:t>
            </a:r>
            <a:r>
              <a:rPr lang="en-GB" b="1" dirty="0"/>
              <a:t>your role is to protect, not to judge</a:t>
            </a:r>
            <a:r>
              <a:rPr lang="en-GB" dirty="0"/>
              <a:t>.</a:t>
            </a:r>
          </a:p>
          <a:p>
            <a:r>
              <a:rPr lang="en-GB" b="1" dirty="0"/>
              <a:t>Practical Guidelines for Officers</a:t>
            </a:r>
          </a:p>
          <a:p>
            <a:r>
              <a:rPr lang="en-GB" b="1" dirty="0"/>
              <a:t>Do not take hostility personally:</a:t>
            </a:r>
            <a:r>
              <a:rPr lang="en-GB" dirty="0"/>
              <a:t> If a victim is angry or uncooperative, recognise it as a likely defence mechanism or a symptom of trauma rather than a personal slight.</a:t>
            </a:r>
          </a:p>
          <a:p>
            <a:r>
              <a:rPr lang="en-GB" b="1" dirty="0"/>
              <a:t>Take every incident seriously:</a:t>
            </a:r>
            <a:r>
              <a:rPr lang="en-GB" dirty="0"/>
              <a:t> Regardless of how many times you have been called to this specific address, treat every call with the same level of investigative rigour.</a:t>
            </a:r>
          </a:p>
          <a:p>
            <a:r>
              <a:rPr lang="en-GB" b="1" dirty="0"/>
              <a:t>Maintain transparency:</a:t>
            </a:r>
            <a:r>
              <a:rPr lang="en-GB" dirty="0"/>
              <a:t> Explain clearly what you are doing and why. Demystifying the police process helps reduce the victim's anxiety and builds the trust necessary for them to engage with the criminal justice system.</a:t>
            </a:r>
          </a:p>
          <a:p>
            <a:r>
              <a:rPr lang="en-GB" dirty="0"/>
              <a:t>By establishing this rapport early, you significantly increase the chances of a successful intervention and help break the cycle of abuse.</a:t>
            </a:r>
          </a:p>
          <a:p>
            <a:endParaRPr lang="en-GB" dirty="0"/>
          </a:p>
          <a:p>
            <a:r>
              <a:rPr lang="en-GB" dirty="0"/>
              <a:t>Remember the victims code – 12 rights in law.</a:t>
            </a:r>
          </a:p>
          <a:p>
            <a:endParaRPr lang="en-GB"/>
          </a:p>
        </p:txBody>
      </p:sp>
      <p:sp>
        <p:nvSpPr>
          <p:cNvPr id="4" name="Slide Number Placeholder 3"/>
          <p:cNvSpPr>
            <a:spLocks noGrp="1"/>
          </p:cNvSpPr>
          <p:nvPr>
            <p:ph type="sldNum" sz="quarter" idx="5"/>
          </p:nvPr>
        </p:nvSpPr>
        <p:spPr/>
        <p:txBody>
          <a:bodyPr/>
          <a:lstStyle/>
          <a:p>
            <a:fld id="{37FAED4C-41E5-46A8-8F4A-437AA01143CE}" type="slidenum">
              <a:rPr lang="en-GB" smtClean="0"/>
              <a:t>14</a:t>
            </a:fld>
            <a:endParaRPr lang="en-GB"/>
          </a:p>
        </p:txBody>
      </p:sp>
    </p:spTree>
    <p:extLst>
      <p:ext uri="{BB962C8B-B14F-4D97-AF65-F5344CB8AC3E}">
        <p14:creationId xmlns:p14="http://schemas.microsoft.com/office/powerpoint/2010/main" val="4556903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the Officer in Charge (OIC) at a domestic abuse scene, your goal is clear: </a:t>
            </a:r>
            <a:r>
              <a:rPr lang="en-GB" b="1" dirty="0"/>
              <a:t>build an evidence-led case that does not rely solely on the victim’s support</a:t>
            </a:r>
            <a:r>
              <a:rPr lang="en-GB" dirty="0"/>
              <a:t>. </a:t>
            </a:r>
          </a:p>
          <a:p>
            <a:endParaRPr lang="en-GB" dirty="0"/>
          </a:p>
          <a:p>
            <a:r>
              <a:rPr lang="en-GB" dirty="0"/>
              <a:t>We refer to this as a 'victimless prosecution' or 'evidence led prosecution'  ensuring justice can be pursued even if a victim feels too intimidated to testify later. Remember – sustained public protection... what happens if no prosecution is mounted and Mark Vane moves onto cause significant harm to a new partner? </a:t>
            </a:r>
          </a:p>
          <a:p>
            <a:endParaRPr lang="en-GB"/>
          </a:p>
          <a:p>
            <a:r>
              <a:rPr lang="en-GB" dirty="0"/>
              <a:t>To achieve this, your investigation must be meticulous across four key pillars:</a:t>
            </a:r>
          </a:p>
          <a:p>
            <a:r>
              <a:rPr lang="en-GB" b="1" dirty="0"/>
              <a:t>The Scene:</a:t>
            </a:r>
            <a:r>
              <a:rPr lang="en-GB" dirty="0"/>
              <a:t> Beyond taking notes, you must record the </a:t>
            </a:r>
            <a:r>
              <a:rPr lang="en-GB" b="1" dirty="0"/>
              <a:t>demeanour of all parties</a:t>
            </a:r>
            <a:r>
              <a:rPr lang="en-GB" dirty="0"/>
              <a:t>—are they distressed, aggressive, or unusually calm?. Photograph all </a:t>
            </a:r>
            <a:r>
              <a:rPr lang="en-GB" b="1" dirty="0"/>
              <a:t>injuries</a:t>
            </a:r>
            <a:r>
              <a:rPr lang="en-GB" dirty="0"/>
              <a:t> immediately and document </a:t>
            </a:r>
            <a:r>
              <a:rPr lang="en-GB" b="1" dirty="0"/>
              <a:t>signs of disturbance</a:t>
            </a:r>
            <a:r>
              <a:rPr lang="en-GB" dirty="0"/>
              <a:t>, such as overturned furniture or broken phones, which corroborate an altercation. BWV is invaluable in this regard.</a:t>
            </a:r>
          </a:p>
          <a:p>
            <a:r>
              <a:rPr lang="en-GB" b="1" dirty="0"/>
              <a:t>Witnesses:</a:t>
            </a:r>
            <a:r>
              <a:rPr lang="en-GB" dirty="0"/>
              <a:t> Never forget that </a:t>
            </a:r>
            <a:r>
              <a:rPr lang="en-GB" b="1" dirty="0"/>
              <a:t>you, the officer, are a witness</a:t>
            </a:r>
            <a:r>
              <a:rPr lang="en-GB" dirty="0"/>
              <a:t>. Your statement must be exhaustive, including everything you saw and heard upon arrival. Look specifically for details of </a:t>
            </a:r>
            <a:r>
              <a:rPr lang="en-GB" b="1" dirty="0"/>
              <a:t>coercive control</a:t>
            </a:r>
            <a:r>
              <a:rPr lang="en-GB" dirty="0"/>
              <a:t>, such as one party constantly interrupting or looking to the other before speaking.</a:t>
            </a:r>
          </a:p>
          <a:p>
            <a:r>
              <a:rPr lang="en-GB" b="1" dirty="0"/>
              <a:t>Forensics:</a:t>
            </a:r>
            <a:r>
              <a:rPr lang="en-GB" dirty="0"/>
              <a:t> Treat the home as a crime scene. This includes identifying </a:t>
            </a:r>
            <a:r>
              <a:rPr lang="en-GB" b="1" dirty="0"/>
              <a:t>blood pattern analysis</a:t>
            </a:r>
            <a:r>
              <a:rPr lang="en-GB" dirty="0"/>
              <a:t>, capturing </a:t>
            </a:r>
            <a:r>
              <a:rPr lang="en-GB" b="1" dirty="0"/>
              <a:t>footwear marks</a:t>
            </a:r>
            <a:r>
              <a:rPr lang="en-GB" dirty="0"/>
              <a:t>, and seizing </a:t>
            </a:r>
            <a:r>
              <a:rPr lang="en-GB" b="1" dirty="0"/>
              <a:t>DNA (via CSI/Forensic examination), clothing, or bedding</a:t>
            </a:r>
            <a:r>
              <a:rPr lang="en-GB" dirty="0"/>
              <a:t> that may hold vital forensic links. Remember cross contamination.</a:t>
            </a:r>
          </a:p>
          <a:p>
            <a:r>
              <a:rPr lang="en-GB" b="1" dirty="0"/>
              <a:t>Digital Evidence:</a:t>
            </a:r>
            <a:r>
              <a:rPr lang="en-GB" dirty="0"/>
              <a:t> In the modern era, abuse is often documented on devices. Secure </a:t>
            </a:r>
            <a:r>
              <a:rPr lang="en-GB" b="1" dirty="0"/>
              <a:t>mobile phones</a:t>
            </a:r>
            <a:r>
              <a:rPr lang="en-GB" dirty="0"/>
              <a:t>, preserve </a:t>
            </a:r>
            <a:r>
              <a:rPr lang="en-GB" b="1" dirty="0"/>
              <a:t>social media posts</a:t>
            </a:r>
            <a:r>
              <a:rPr lang="en-GB" dirty="0"/>
              <a:t>, and look for </a:t>
            </a:r>
            <a:r>
              <a:rPr lang="en-GB" b="1" dirty="0"/>
              <a:t>email evidence</a:t>
            </a:r>
            <a:r>
              <a:rPr lang="en-GB" dirty="0"/>
              <a:t> that may show a pattern of harassment or threats.</a:t>
            </a:r>
          </a:p>
          <a:p>
            <a:endParaRPr lang="en-GB" dirty="0"/>
          </a:p>
          <a:p>
            <a:r>
              <a:rPr lang="en-GB" dirty="0"/>
              <a:t>By gathering this comprehensive 'package' of evidence at the earliest opportunity, we shift the burden of the legal battle away from the victim and onto the strength of the police investigation.</a:t>
            </a:r>
          </a:p>
          <a:p>
            <a:endParaRPr lang="en-GB"/>
          </a:p>
        </p:txBody>
      </p:sp>
      <p:sp>
        <p:nvSpPr>
          <p:cNvPr id="4" name="Slide Number Placeholder 3"/>
          <p:cNvSpPr>
            <a:spLocks noGrp="1"/>
          </p:cNvSpPr>
          <p:nvPr>
            <p:ph type="sldNum" sz="quarter" idx="5"/>
          </p:nvPr>
        </p:nvSpPr>
        <p:spPr/>
        <p:txBody>
          <a:bodyPr/>
          <a:lstStyle/>
          <a:p>
            <a:fld id="{37FAED4C-41E5-46A8-8F4A-437AA01143CE}" type="slidenum">
              <a:rPr lang="en-GB" smtClean="0"/>
              <a:t>15</a:t>
            </a:fld>
            <a:endParaRPr lang="en-GB"/>
          </a:p>
        </p:txBody>
      </p:sp>
    </p:spTree>
    <p:extLst>
      <p:ext uri="{BB962C8B-B14F-4D97-AF65-F5344CB8AC3E}">
        <p14:creationId xmlns:p14="http://schemas.microsoft.com/office/powerpoint/2010/main" val="23506561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Knowledge Check: Building the Evidence-Led Case </a:t>
            </a:r>
            <a:r>
              <a:rPr lang="en-GB" dirty="0"/>
              <a:t>slide. These notes focus on the practical application of the evidence-gathering strategies discussed previously.</a:t>
            </a:r>
          </a:p>
          <a:p>
            <a:br>
              <a:rPr lang="en-GB" dirty="0">
                <a:cs typeface="+mn-lt"/>
              </a:rPr>
            </a:br>
            <a:endParaRPr lang="en-GB"/>
          </a:p>
          <a:p>
            <a:r>
              <a:rPr lang="en-GB" b="1" dirty="0"/>
              <a:t> Building the Evidence-Led Case</a:t>
            </a:r>
          </a:p>
          <a:p>
            <a:r>
              <a:rPr lang="en-GB" b="1" dirty="0"/>
              <a:t>Speaker Notes:</a:t>
            </a:r>
            <a:endParaRPr lang="en-GB" dirty="0"/>
          </a:p>
          <a:p>
            <a:r>
              <a:rPr lang="en-GB" dirty="0"/>
              <a:t> In many domestic abuse cases, you will face a scenario where the victim refuses to make a formal statement or support a prosecution. This does not mean the investigation ends.</a:t>
            </a:r>
          </a:p>
          <a:p>
            <a:endParaRPr lang="en-GB" dirty="0"/>
          </a:p>
          <a:p>
            <a:r>
              <a:rPr lang="en-GB" b="1" dirty="0"/>
              <a:t>The Context:</a:t>
            </a:r>
            <a:r>
              <a:rPr lang="en-GB" dirty="0"/>
              <a:t> Imagine you are at a scene where the evidence of an assault is clear, but the victim, due to fear or coercion, tells you they do not want to 'press charges'. As an investigator, you must identify other valid sources of evidence to build a 'victimless' case.</a:t>
            </a:r>
          </a:p>
          <a:p>
            <a:endParaRPr lang="en-GB" dirty="0"/>
          </a:p>
          <a:p>
            <a:r>
              <a:rPr lang="en-GB" b="1" dirty="0"/>
              <a:t>Identifying Valid Evidence:</a:t>
            </a:r>
            <a:r>
              <a:rPr lang="en-GB" dirty="0"/>
              <a:t> Looking at our checklist, notice that all of these are vital lines of inquiry:</a:t>
            </a:r>
          </a:p>
          <a:p>
            <a:endParaRPr lang="en-GB" dirty="0"/>
          </a:p>
          <a:p>
            <a:r>
              <a:rPr lang="en-GB" b="1" dirty="0"/>
              <a:t>999 Call Recordings:</a:t>
            </a:r>
            <a:r>
              <a:rPr lang="en-GB" dirty="0"/>
              <a:t> These often capture </a:t>
            </a:r>
            <a:r>
              <a:rPr lang="en-GB" b="1" dirty="0"/>
              <a:t>Res Gestae</a:t>
            </a:r>
            <a:r>
              <a:rPr lang="en-GB" dirty="0"/>
              <a:t> evidence—spontaneous statements made during or immediately after a shocking event that are highly admissible in court.</a:t>
            </a:r>
          </a:p>
          <a:p>
            <a:r>
              <a:rPr lang="en-GB" b="1" dirty="0"/>
              <a:t>Body-Worn Video (BWV):</a:t>
            </a:r>
            <a:r>
              <a:rPr lang="en-GB" dirty="0"/>
              <a:t> This provides a visual and audio record of the victim's initial distress and the state of the scene upon your arrival.</a:t>
            </a:r>
          </a:p>
          <a:p>
            <a:r>
              <a:rPr lang="en-GB" b="1" dirty="0"/>
              <a:t>Neighbour Statements:</a:t>
            </a:r>
            <a:r>
              <a:rPr lang="en-GB" dirty="0"/>
              <a:t> Corroboration from third parties, whether through formal statements or CCTV / audio/visual door-bell footage, is essential.</a:t>
            </a:r>
          </a:p>
          <a:p>
            <a:r>
              <a:rPr lang="en-GB" b="1" dirty="0"/>
              <a:t>Previous Medical Records/History:</a:t>
            </a:r>
            <a:r>
              <a:rPr lang="en-GB" dirty="0"/>
              <a:t> This establishes a pattern of behaviour rather than a one-off incident.</a:t>
            </a:r>
          </a:p>
          <a:p>
            <a:r>
              <a:rPr lang="en-GB" b="1" dirty="0"/>
              <a:t>Physical Evidence:</a:t>
            </a:r>
            <a:r>
              <a:rPr lang="en-GB" dirty="0"/>
              <a:t> Photographs of broken furniture or a ransacked room tell a story that words sometimes cannot.</a:t>
            </a:r>
          </a:p>
          <a:p>
            <a:r>
              <a:rPr lang="en-GB" b="1" dirty="0"/>
              <a:t>The Outcome:</a:t>
            </a:r>
            <a:r>
              <a:rPr lang="en-GB" dirty="0"/>
              <a:t> The key takeaway here is that </a:t>
            </a:r>
            <a:r>
              <a:rPr lang="en-GB" b="1" dirty="0"/>
              <a:t>ALL</a:t>
            </a:r>
            <a:r>
              <a:rPr lang="en-GB" dirty="0"/>
              <a:t> of the above are valid and necessary lines of enquiry.</a:t>
            </a:r>
          </a:p>
          <a:p>
            <a:r>
              <a:rPr lang="en-GB" b="1" dirty="0"/>
              <a:t>Operational Reminder:</a:t>
            </a:r>
            <a:r>
              <a:rPr lang="en-GB" dirty="0"/>
              <a:t> Never leave a scene without considering </a:t>
            </a:r>
            <a:r>
              <a:rPr lang="en-GB" b="1" dirty="0"/>
              <a:t>House-to-House enquiries</a:t>
            </a:r>
            <a:r>
              <a:rPr lang="en-GB" dirty="0"/>
              <a:t> and checking for </a:t>
            </a:r>
            <a:r>
              <a:rPr lang="en-GB" b="1" dirty="0"/>
              <a:t>CCTV availability</a:t>
            </a:r>
            <a:r>
              <a:rPr lang="en-GB" dirty="0"/>
              <a:t> immediately. Digital footprints and witness testimony disappear quickly; your thoroughness in these first moments determines whether a perpetrator is held accountable.</a:t>
            </a:r>
          </a:p>
          <a:p>
            <a:endParaRPr lang="en-GB" dirty="0"/>
          </a:p>
          <a:p>
            <a:r>
              <a:rPr lang="en-GB" dirty="0"/>
              <a:t>Link back to the golden hour previously discussed.</a:t>
            </a:r>
          </a:p>
          <a:p>
            <a:endParaRPr lang="en-GB"/>
          </a:p>
        </p:txBody>
      </p:sp>
      <p:sp>
        <p:nvSpPr>
          <p:cNvPr id="4" name="Slide Number Placeholder 3"/>
          <p:cNvSpPr>
            <a:spLocks noGrp="1"/>
          </p:cNvSpPr>
          <p:nvPr>
            <p:ph type="sldNum" sz="quarter" idx="5"/>
          </p:nvPr>
        </p:nvSpPr>
        <p:spPr/>
        <p:txBody>
          <a:bodyPr/>
          <a:lstStyle/>
          <a:p>
            <a:fld id="{37FAED4C-41E5-46A8-8F4A-437AA01143CE}" type="slidenum">
              <a:rPr lang="en-GB" smtClean="0"/>
              <a:t>16</a:t>
            </a:fld>
            <a:endParaRPr lang="en-GB"/>
          </a:p>
        </p:txBody>
      </p:sp>
    </p:spTree>
    <p:extLst>
      <p:ext uri="{BB962C8B-B14F-4D97-AF65-F5344CB8AC3E}">
        <p14:creationId xmlns:p14="http://schemas.microsoft.com/office/powerpoint/2010/main" val="711767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Operational Phase 4: Positive Action. </a:t>
            </a:r>
          </a:p>
          <a:p>
            <a:endParaRPr lang="en-GB" dirty="0"/>
          </a:p>
          <a:p>
            <a:r>
              <a:rPr lang="en-GB" dirty="0"/>
              <a:t>Critical decision-making responsibilities regarding arrest and the legal requirements involved.</a:t>
            </a:r>
          </a:p>
          <a:p>
            <a:endParaRPr lang="en-GB" dirty="0"/>
          </a:p>
          <a:p>
            <a:r>
              <a:rPr lang="en-GB" dirty="0"/>
              <a:t>As we conclude the operational cycle, we must address the ultimate decision-making phase: Positive Action. </a:t>
            </a:r>
          </a:p>
          <a:p>
            <a:r>
              <a:rPr lang="en-GB" dirty="0"/>
              <a:t>This is where your legal knowledge and professional judgement intersect to ensure the immediate safety of the victim and any children involved.</a:t>
            </a:r>
          </a:p>
          <a:p>
            <a:endParaRPr lang="en-GB" dirty="0"/>
          </a:p>
          <a:p>
            <a:r>
              <a:rPr lang="en-GB" dirty="0"/>
              <a:t>The Golden Rule- </a:t>
            </a:r>
            <a:r>
              <a:rPr lang="en-GB" b="1" dirty="0"/>
              <a:t>The most critical point to remember</a:t>
            </a:r>
            <a:r>
              <a:rPr lang="en-GB" dirty="0"/>
              <a:t> is this: Never ask the victim if they want the suspect arrested. This is an unfair burden to place on a victim who may be under extreme duress or threat of retaliation. Under the College of Policing APP, the decision to arrest is YOUR decision, based on the evidence and the necessity to protect.</a:t>
            </a:r>
          </a:p>
          <a:p>
            <a:r>
              <a:rPr lang="en-GB" dirty="0"/>
              <a:t>Code G Necessity</a:t>
            </a:r>
          </a:p>
          <a:p>
            <a:r>
              <a:rPr lang="en-GB" dirty="0"/>
              <a:t>When considering an arrest, you must apply the PACE Code G criteria. Ask yourself: Is the arrest lawful, proportionate, and necessary?. If the answer is YES, you have a duty to arrest. Necessity in domestic abuse cases often centres on protecting a vulnerable person or preventing further injury or damage as well as prompt and effective investigation.</a:t>
            </a:r>
          </a:p>
          <a:p>
            <a:endParaRPr lang="en-GB" dirty="0"/>
          </a:p>
          <a:p>
            <a:r>
              <a:rPr lang="en-GB" dirty="0"/>
              <a:t>The Dual Arrest Trap</a:t>
            </a:r>
          </a:p>
          <a:p>
            <a:r>
              <a:rPr lang="en-GB" dirty="0"/>
              <a:t>We must be extremely cautious of 'dual arrests'. While it may seem like a simple solution when both parties have injuries, it often indicates a failure to investigate properly.</a:t>
            </a:r>
          </a:p>
          <a:p>
            <a:r>
              <a:rPr lang="en-GB" dirty="0"/>
              <a:t>Your Investigative Duty: You must work to identify the Primary Perpetrator.</a:t>
            </a:r>
          </a:p>
          <a:p>
            <a:endParaRPr lang="en-GB" dirty="0"/>
          </a:p>
          <a:p>
            <a:r>
              <a:rPr lang="en-GB" dirty="0"/>
              <a:t>The Risks: Dual arrests complicate future prosecutions and, crucially, can leave children incredibly vulnerable if both parents are removed from the home simultaneously.</a:t>
            </a:r>
          </a:p>
          <a:p>
            <a:r>
              <a:rPr lang="en-GB" dirty="0"/>
              <a:t>Final Takeaway: Positive action doesn't always mean arrest—it can include safeguarding referrals or domestic abuse protection notices—but if the legal necessity for arrest is met, you must act decisively to break the cycle of violence.</a:t>
            </a:r>
          </a:p>
        </p:txBody>
      </p:sp>
      <p:sp>
        <p:nvSpPr>
          <p:cNvPr id="4" name="Slide Number Placeholder 3"/>
          <p:cNvSpPr>
            <a:spLocks noGrp="1"/>
          </p:cNvSpPr>
          <p:nvPr>
            <p:ph type="sldNum" sz="quarter" idx="5"/>
          </p:nvPr>
        </p:nvSpPr>
        <p:spPr/>
        <p:txBody>
          <a:bodyPr/>
          <a:lstStyle/>
          <a:p>
            <a:fld id="{37FAED4C-41E5-46A8-8F4A-437AA01143CE}" type="slidenum">
              <a:rPr lang="en-GB" smtClean="0"/>
              <a:t>17</a:t>
            </a:fld>
            <a:endParaRPr lang="en-GB"/>
          </a:p>
        </p:txBody>
      </p:sp>
    </p:spTree>
    <p:extLst>
      <p:ext uri="{BB962C8B-B14F-4D97-AF65-F5344CB8AC3E}">
        <p14:creationId xmlns:p14="http://schemas.microsoft.com/office/powerpoint/2010/main" val="42316944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Operational Phase 5: Post-Incident Management and Protective Orders</a:t>
            </a:r>
          </a:p>
          <a:p>
            <a:endParaRPr lang="en-GB" b="1"/>
          </a:p>
          <a:p>
            <a:r>
              <a:rPr lang="en-GB" dirty="0"/>
              <a:t>As the scene is secured and the initial investigation concludes, the focus shifts to </a:t>
            </a:r>
            <a:r>
              <a:rPr lang="en-GB" b="1" dirty="0"/>
              <a:t>long-term safeguarding and legal management</a:t>
            </a:r>
            <a:r>
              <a:rPr lang="en-GB" dirty="0"/>
              <a:t>. Our duty of care extends beyond the immediate incident to ensure robust, ongoing protection for the victim and any children.</a:t>
            </a:r>
          </a:p>
          <a:p>
            <a:endParaRPr lang="en-GB"/>
          </a:p>
          <a:p>
            <a:r>
              <a:rPr lang="en-GB" b="1" dirty="0"/>
              <a:t>1. Domestic Abuse Protection Notices (DAPNs) and Orders (DAPOs)</a:t>
            </a:r>
          </a:p>
          <a:p>
            <a:r>
              <a:rPr lang="en-GB" dirty="0"/>
              <a:t>The </a:t>
            </a:r>
            <a:r>
              <a:rPr lang="en-GB" b="1" dirty="0"/>
              <a:t>Domestic Abuse Act 2021</a:t>
            </a:r>
            <a:r>
              <a:rPr lang="en-GB" dirty="0"/>
              <a:t> has introduced a unified model for protection through DAPNs and DAPOs.</a:t>
            </a:r>
          </a:p>
          <a:p>
            <a:r>
              <a:rPr lang="en-GB" b="1" dirty="0"/>
              <a:t>DAPN (Notice):</a:t>
            </a:r>
            <a:r>
              <a:rPr lang="en-GB" dirty="0"/>
              <a:t> Can be issued immediately by a senior police officer (Inspector or above) to provide emergency protection for 48 hours. It can prohibit the perpetrator from contacting the victim or coming within a specified distance of their home.</a:t>
            </a:r>
          </a:p>
          <a:p>
            <a:r>
              <a:rPr lang="en-GB" b="1" dirty="0"/>
              <a:t>DAPO (Order):</a:t>
            </a:r>
            <a:r>
              <a:rPr lang="en-GB" dirty="0"/>
              <a:t> Following a DAPN, the police must apply to the Magistrates' Court within 48 hours for a DAPO. Unlike previous orders (DVPOs), a DAPO has </a:t>
            </a:r>
            <a:r>
              <a:rPr lang="en-GB" b="1" dirty="0"/>
              <a:t>no maximum duration</a:t>
            </a:r>
            <a:r>
              <a:rPr lang="en-GB" dirty="0"/>
              <a:t> and can include </a:t>
            </a:r>
            <a:r>
              <a:rPr lang="en-GB" b="1" dirty="0"/>
              <a:t>positive requirements</a:t>
            </a:r>
            <a:r>
              <a:rPr lang="en-GB" dirty="0"/>
              <a:t>, such as attending behaviour change programmes or substance misuse assessments.</a:t>
            </a:r>
          </a:p>
          <a:p>
            <a:endParaRPr lang="en-GB" dirty="0"/>
          </a:p>
          <a:p>
            <a:r>
              <a:rPr lang="en-GB" b="1" dirty="0"/>
              <a:t>2. Civil Orders and Child Protection</a:t>
            </a:r>
          </a:p>
          <a:p>
            <a:r>
              <a:rPr lang="en-GB" b="1" dirty="0"/>
              <a:t>Non-Molestation Orders:</a:t>
            </a:r>
            <a:r>
              <a:rPr lang="en-GB" dirty="0"/>
              <a:t> These prohibit a person from pestering, harassing, or threatening a victim. A breach is a </a:t>
            </a:r>
            <a:r>
              <a:rPr lang="en-GB" b="1" dirty="0"/>
              <a:t>criminal offence</a:t>
            </a:r>
            <a:r>
              <a:rPr lang="en-GB" dirty="0"/>
              <a:t>.</a:t>
            </a:r>
          </a:p>
          <a:p>
            <a:r>
              <a:rPr lang="en-GB" b="1" dirty="0"/>
              <a:t>Occupation Orders:</a:t>
            </a:r>
            <a:r>
              <a:rPr lang="en-GB" dirty="0"/>
              <a:t> These determine who can live in the family home and can be used to legally evict the abuser.</a:t>
            </a:r>
          </a:p>
          <a:p>
            <a:r>
              <a:rPr lang="en-GB" b="1" dirty="0"/>
              <a:t>Prohibited Steps Orders:</a:t>
            </a:r>
            <a:r>
              <a:rPr lang="en-GB" dirty="0"/>
              <a:t> Under the </a:t>
            </a:r>
            <a:r>
              <a:rPr lang="en-GB" b="1" dirty="0"/>
              <a:t>Children Act 1989</a:t>
            </a:r>
            <a:r>
              <a:rPr lang="en-GB" dirty="0"/>
              <a:t>, these can prevent a perpetrator from taking a child away from the victim’s care.</a:t>
            </a:r>
          </a:p>
          <a:p>
            <a:endParaRPr lang="en-GB" dirty="0"/>
          </a:p>
          <a:p>
            <a:r>
              <a:rPr lang="en-GB" b="1" dirty="0"/>
              <a:t>3. Out of Court Disposals (OOCD)</a:t>
            </a:r>
          </a:p>
          <a:p>
            <a:r>
              <a:rPr lang="en-GB" dirty="0"/>
              <a:t>Under the </a:t>
            </a:r>
            <a:r>
              <a:rPr lang="en-GB" b="1" dirty="0"/>
              <a:t>'Two-Tier </a:t>
            </a:r>
            <a:r>
              <a:rPr lang="en-GB" b="1" dirty="0" err="1"/>
              <a:t>Plus'</a:t>
            </a:r>
            <a:r>
              <a:rPr lang="en-GB" b="1" dirty="0"/>
              <a:t> framework</a:t>
            </a:r>
            <a:r>
              <a:rPr lang="en-GB" dirty="0"/>
              <a:t> implemented in 2023, we must be extremely cautious with out-of-court disposals for domestic abuse.</a:t>
            </a:r>
          </a:p>
          <a:p>
            <a:r>
              <a:rPr lang="en-GB" b="1" dirty="0"/>
              <a:t>Admission of Guilt:</a:t>
            </a:r>
            <a:r>
              <a:rPr lang="en-GB" dirty="0"/>
              <a:t> Any conditional caution requires a clear admission of guilt.</a:t>
            </a:r>
          </a:p>
          <a:p>
            <a:r>
              <a:rPr lang="en-GB" b="1" dirty="0"/>
              <a:t>Victim Voice:</a:t>
            </a:r>
            <a:r>
              <a:rPr lang="en-GB" dirty="0"/>
              <a:t> The victim's views must be at the heart of the decision, though the final decision remains with the police.</a:t>
            </a:r>
          </a:p>
          <a:p>
            <a:r>
              <a:rPr lang="en-GB" b="1" dirty="0"/>
              <a:t>Prohibition:</a:t>
            </a:r>
            <a:r>
              <a:rPr lang="en-GB" dirty="0"/>
              <a:t> Community resolutions are generally </a:t>
            </a:r>
            <a:r>
              <a:rPr lang="en-GB" b="1" dirty="0"/>
              <a:t>not appropriate</a:t>
            </a:r>
            <a:r>
              <a:rPr lang="en-GB" dirty="0"/>
              <a:t> for domestic abuse cases involving violence due to the risk of escalating harm.</a:t>
            </a:r>
          </a:p>
          <a:p>
            <a:r>
              <a:rPr lang="en-GB" b="1" dirty="0"/>
              <a:t>Operational Conclusion:</a:t>
            </a:r>
            <a:r>
              <a:rPr lang="en-GB" dirty="0"/>
              <a:t> Every order we apply for or serve must be recorded on force record management systems (NICHE in the Southern Wales forces)the </a:t>
            </a:r>
            <a:r>
              <a:rPr lang="en-GB" b="1" dirty="0"/>
              <a:t>Police National Computer (PNC)</a:t>
            </a:r>
            <a:r>
              <a:rPr lang="en-GB" dirty="0"/>
              <a:t>. This ensures that any officer attending a future call-out is aware of existing restrictions and can take immediate enforcement action if a breach is identified.</a:t>
            </a:r>
          </a:p>
          <a:p>
            <a:endParaRPr lang="en-GB"/>
          </a:p>
        </p:txBody>
      </p:sp>
      <p:sp>
        <p:nvSpPr>
          <p:cNvPr id="4" name="Slide Number Placeholder 3"/>
          <p:cNvSpPr>
            <a:spLocks noGrp="1"/>
          </p:cNvSpPr>
          <p:nvPr>
            <p:ph type="sldNum" sz="quarter" idx="5"/>
          </p:nvPr>
        </p:nvSpPr>
        <p:spPr/>
        <p:txBody>
          <a:bodyPr/>
          <a:lstStyle/>
          <a:p>
            <a:fld id="{37FAED4C-41E5-46A8-8F4A-437AA01143CE}" type="slidenum">
              <a:rPr lang="en-GB" smtClean="0"/>
              <a:t>18</a:t>
            </a:fld>
            <a:endParaRPr lang="en-GB"/>
          </a:p>
        </p:txBody>
      </p:sp>
    </p:spTree>
    <p:extLst>
      <p:ext uri="{BB962C8B-B14F-4D97-AF65-F5344CB8AC3E}">
        <p14:creationId xmlns:p14="http://schemas.microsoft.com/office/powerpoint/2010/main" val="5244660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Risk Assessment and Handover</a:t>
            </a:r>
            <a:r>
              <a:rPr lang="en-GB" dirty="0"/>
              <a:t>. These notes reflect </a:t>
            </a:r>
            <a:r>
              <a:rPr lang="en-GB" b="1" dirty="0"/>
              <a:t>current </a:t>
            </a:r>
            <a:r>
              <a:rPr lang="en-GB" dirty="0"/>
              <a:t>UK policing standards, specifically the transition from DASH to DARA and the importance of dynamic risk management.</a:t>
            </a:r>
          </a:p>
          <a:p>
            <a:br>
              <a:rPr lang="en-GB" dirty="0">
                <a:cs typeface="+mn-lt"/>
              </a:rPr>
            </a:br>
            <a:endParaRPr lang="en-GB"/>
          </a:p>
          <a:p>
            <a:r>
              <a:rPr lang="en-GB" dirty="0"/>
              <a:t>The final stage of the first response is arguably the most critical: </a:t>
            </a:r>
            <a:r>
              <a:rPr lang="en-GB" b="1" dirty="0"/>
              <a:t>Assessing the Risk</a:t>
            </a:r>
            <a:r>
              <a:rPr lang="en-GB" dirty="0"/>
              <a:t>. Our duty as first responders is to move from immediate scene safety to a structured evaluation of future harm.</a:t>
            </a:r>
          </a:p>
          <a:p>
            <a:endParaRPr lang="en-GB" dirty="0"/>
          </a:p>
          <a:p>
            <a:r>
              <a:rPr lang="en-GB" b="1" dirty="0"/>
              <a:t>1. The Risk Assessment Tools: DASH vs DARA. This slide should read DASH / DARA. </a:t>
            </a:r>
          </a:p>
          <a:p>
            <a:r>
              <a:rPr lang="en-GB" dirty="0"/>
              <a:t>Historically, the </a:t>
            </a:r>
            <a:r>
              <a:rPr lang="en-GB" b="1" dirty="0"/>
              <a:t>DASH (Domestic Abuse, Stalking, and Honour-Based Violence)</a:t>
            </a:r>
            <a:r>
              <a:rPr lang="en-GB" dirty="0"/>
              <a:t> checklist was our primary tool. However, the College of Policing now prefers the </a:t>
            </a:r>
            <a:r>
              <a:rPr lang="en-GB" b="1" dirty="0"/>
              <a:t>DARA (Domestic Abuse Risk Assessment)</a:t>
            </a:r>
            <a:r>
              <a:rPr lang="en-GB" dirty="0"/>
              <a:t> for first responders.</a:t>
            </a:r>
          </a:p>
          <a:p>
            <a:r>
              <a:rPr lang="en-GB" b="1" dirty="0"/>
              <a:t>Why the shift?</a:t>
            </a:r>
            <a:r>
              <a:rPr lang="en-GB" dirty="0"/>
              <a:t> DARA is specifically designed to help frontline officers identify </a:t>
            </a:r>
            <a:r>
              <a:rPr lang="en-GB" b="1" dirty="0"/>
              <a:t>Coercive Control</a:t>
            </a:r>
            <a:r>
              <a:rPr lang="en-GB" dirty="0"/>
              <a:t>, which is often the precursor to the most serious harm and homicide.</a:t>
            </a:r>
          </a:p>
          <a:p>
            <a:r>
              <a:rPr lang="en-GB" b="1" dirty="0"/>
              <a:t>Standardised Scoring:</a:t>
            </a:r>
            <a:r>
              <a:rPr lang="en-GB" dirty="0"/>
              <a:t> We use these tools to categorise risk into three levels:</a:t>
            </a:r>
          </a:p>
          <a:p>
            <a:pPr lvl="1"/>
            <a:r>
              <a:rPr lang="en-GB" b="1" dirty="0"/>
              <a:t>Standard:</a:t>
            </a:r>
            <a:r>
              <a:rPr lang="en-GB" dirty="0"/>
              <a:t> No clear pattern of abuse or imminent threat.</a:t>
            </a:r>
          </a:p>
          <a:p>
            <a:pPr lvl="1"/>
            <a:r>
              <a:rPr lang="en-GB" b="1" dirty="0"/>
              <a:t>Medium:</a:t>
            </a:r>
            <a:r>
              <a:rPr lang="en-GB" dirty="0"/>
              <a:t> Evidence of a pattern of control or frequent physical violence; the suspect has the </a:t>
            </a:r>
            <a:r>
              <a:rPr lang="en-GB" i="1" dirty="0"/>
              <a:t>potential</a:t>
            </a:r>
            <a:r>
              <a:rPr lang="en-GB" dirty="0"/>
              <a:t> to cause serious harm if circumstances change.</a:t>
            </a:r>
          </a:p>
          <a:p>
            <a:pPr lvl="1"/>
            <a:r>
              <a:rPr lang="en-GB" b="1" dirty="0"/>
              <a:t>High:</a:t>
            </a:r>
            <a:r>
              <a:rPr lang="en-GB" dirty="0"/>
              <a:t> Serious and imminent threat of harm. This triggers an immediate referral to </a:t>
            </a:r>
            <a:r>
              <a:rPr lang="en-GB" b="1" dirty="0"/>
              <a:t>MARAC (Multi-Agency Risk Assessment Conference)</a:t>
            </a:r>
            <a:r>
              <a:rPr lang="en-GB" dirty="0"/>
              <a:t>.</a:t>
            </a:r>
          </a:p>
          <a:p>
            <a:pPr lvl="1"/>
            <a:endParaRPr lang="en-GB" dirty="0"/>
          </a:p>
          <a:p>
            <a:r>
              <a:rPr lang="en-GB" b="1" dirty="0"/>
              <a:t>2. Intelligence and Digital Verification</a:t>
            </a:r>
          </a:p>
          <a:p>
            <a:r>
              <a:rPr lang="en-GB" dirty="0"/>
              <a:t>Your risk assessment is only as good as the information you have. You must conduct thorough checks:</a:t>
            </a:r>
          </a:p>
          <a:p>
            <a:r>
              <a:rPr lang="en-GB" b="1" dirty="0"/>
              <a:t>PNC and PND:</a:t>
            </a:r>
            <a:r>
              <a:rPr lang="en-GB" dirty="0"/>
              <a:t> Check for previous domestic incidents, markers for weapons, or history of violence.</a:t>
            </a:r>
          </a:p>
          <a:p>
            <a:r>
              <a:rPr lang="en-GB" b="1" dirty="0" err="1"/>
              <a:t>ViSOR</a:t>
            </a:r>
            <a:r>
              <a:rPr lang="en-GB" b="1" dirty="0"/>
              <a:t>?:</a:t>
            </a:r>
            <a:r>
              <a:rPr lang="en-GB" dirty="0"/>
              <a:t> If managed sexual or violent offenders are 'personally connected' to this victim – ensure that you relevant colleagues are informed.</a:t>
            </a:r>
          </a:p>
          <a:p>
            <a:r>
              <a:rPr lang="en-GB" b="1" dirty="0"/>
              <a:t>Warnings Index:</a:t>
            </a:r>
            <a:r>
              <a:rPr lang="en-GB" dirty="0"/>
              <a:t> Ensure any active protective orders (like DAPOs) are identified and recorded.</a:t>
            </a:r>
          </a:p>
          <a:p>
            <a:endParaRPr lang="en-GB" dirty="0"/>
          </a:p>
          <a:p>
            <a:r>
              <a:rPr lang="en-GB" b="1" dirty="0"/>
              <a:t>3. The 'Golden Rule' of Handover</a:t>
            </a:r>
          </a:p>
          <a:p>
            <a:r>
              <a:rPr lang="en-GB" dirty="0"/>
              <a:t>It is a fundamental principle of public protection: </a:t>
            </a:r>
            <a:r>
              <a:rPr lang="en-GB" b="1" dirty="0"/>
              <a:t>You own the risk until you have formally handed it over</a:t>
            </a:r>
            <a:r>
              <a:rPr lang="en-GB" dirty="0"/>
              <a:t>.</a:t>
            </a:r>
          </a:p>
          <a:p>
            <a:r>
              <a:rPr lang="en-GB" dirty="0"/>
              <a:t>You are responsible for the immediate safeguarding of the victim and any children until the case is officially transferred to a secondary investigator or a specialist domestic abuse team.</a:t>
            </a:r>
          </a:p>
          <a:p>
            <a:r>
              <a:rPr lang="en-GB" dirty="0"/>
              <a:t>Your handover must be 'warm'—ensure the specialist team has access to your BWV, your statements, and a clear understanding of the 'atmosphere' you witnessed.</a:t>
            </a:r>
          </a:p>
          <a:p>
            <a:r>
              <a:rPr lang="en-GB" b="1" dirty="0"/>
              <a:t>Closing Thought:</a:t>
            </a:r>
            <a:r>
              <a:rPr lang="en-GB" dirty="0"/>
              <a:t> Risk is </a:t>
            </a:r>
            <a:r>
              <a:rPr lang="en-GB" b="1" dirty="0"/>
              <a:t>dynamic</a:t>
            </a:r>
            <a:r>
              <a:rPr lang="en-GB" dirty="0"/>
              <a:t>. A 'Standard' risk case at 2 PM can become 'High' risk by 6 PM if the suspect is released from custody. (Remember victim codes!!!)</a:t>
            </a:r>
          </a:p>
          <a:p>
            <a:endParaRPr lang="en-GB"/>
          </a:p>
          <a:p>
            <a:r>
              <a:rPr lang="en-GB" dirty="0"/>
              <a:t>Always trust your professional judgement—if the checklist says standard but your gut says high, </a:t>
            </a:r>
            <a:r>
              <a:rPr lang="en-GB" b="1" dirty="0"/>
              <a:t>escalate it</a:t>
            </a:r>
            <a:r>
              <a:rPr lang="en-GB" dirty="0"/>
              <a:t>.</a:t>
            </a:r>
          </a:p>
          <a:p>
            <a:endParaRPr lang="en-GB"/>
          </a:p>
        </p:txBody>
      </p:sp>
      <p:sp>
        <p:nvSpPr>
          <p:cNvPr id="4" name="Slide Number Placeholder 3"/>
          <p:cNvSpPr>
            <a:spLocks noGrp="1"/>
          </p:cNvSpPr>
          <p:nvPr>
            <p:ph type="sldNum" sz="quarter" idx="5"/>
          </p:nvPr>
        </p:nvSpPr>
        <p:spPr/>
        <p:txBody>
          <a:bodyPr/>
          <a:lstStyle/>
          <a:p>
            <a:fld id="{37FAED4C-41E5-46A8-8F4A-437AA01143CE}" type="slidenum">
              <a:rPr lang="en-GB" smtClean="0"/>
              <a:t>19</a:t>
            </a:fld>
            <a:endParaRPr lang="en-GB"/>
          </a:p>
        </p:txBody>
      </p:sp>
    </p:spTree>
    <p:extLst>
      <p:ext uri="{BB962C8B-B14F-4D97-AF65-F5344CB8AC3E}">
        <p14:creationId xmlns:p14="http://schemas.microsoft.com/office/powerpoint/2010/main" val="38844536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operational phase addresses the overarching principle of our response: </a:t>
            </a:r>
            <a:r>
              <a:rPr lang="en-GB" b="1" dirty="0"/>
              <a:t>Every victim must be safer after police contact</a:t>
            </a:r>
            <a:r>
              <a:rPr lang="en-GB" dirty="0"/>
              <a:t>. </a:t>
            </a:r>
          </a:p>
          <a:p>
            <a:endParaRPr lang="en-GB"/>
          </a:p>
          <a:p>
            <a:r>
              <a:rPr lang="en-GB" dirty="0"/>
              <a:t>While the initial investigation is a police responsibility, the long-term safety of a victim relies on a co-ordinated, multi-agency approach.</a:t>
            </a:r>
          </a:p>
          <a:p>
            <a:r>
              <a:rPr lang="en-GB" b="1" dirty="0"/>
              <a:t>The Multi-Agency Network</a:t>
            </a:r>
          </a:p>
          <a:p>
            <a:r>
              <a:rPr lang="en-GB" dirty="0"/>
              <a:t>As the Officer in Charge (OIC), you act as the central hub connecting the victim to specialised support services:</a:t>
            </a:r>
          </a:p>
          <a:p>
            <a:r>
              <a:rPr lang="en-GB" b="1" dirty="0"/>
              <a:t>MARAC (Multi-Agency Risk Assessment Conference):</a:t>
            </a:r>
            <a:r>
              <a:rPr lang="en-GB" dirty="0"/>
              <a:t> For cases graded as 'High Risk', this forum brings together agencies to share information and create a joint safety plan.</a:t>
            </a:r>
          </a:p>
          <a:p>
            <a:r>
              <a:rPr lang="en-GB" b="1" dirty="0"/>
              <a:t>IDVA (Independent Domestic Violence Advisor):</a:t>
            </a:r>
            <a:r>
              <a:rPr lang="en-GB" dirty="0"/>
              <a:t> These are essential partners who provide independent advocacy and support specifically for high-risk victims.</a:t>
            </a:r>
          </a:p>
          <a:p>
            <a:r>
              <a:rPr lang="en-GB" b="1" dirty="0"/>
              <a:t>Social Care, Health, and Housing:</a:t>
            </a:r>
            <a:r>
              <a:rPr lang="en-GB" dirty="0"/>
              <a:t> We must collaborate with these partners to address the holistic needs of the family, from medical forensic support to emergency rehousing.</a:t>
            </a:r>
          </a:p>
          <a:p>
            <a:r>
              <a:rPr lang="en-GB" b="1" dirty="0"/>
              <a:t>Immediate Tactical Actions</a:t>
            </a:r>
          </a:p>
          <a:p>
            <a:r>
              <a:rPr lang="en-GB" dirty="0"/>
              <a:t>You cannot wait for a scheduled multi-agency meeting to begin safeguarding. Before leaving the scene or finishing your shift, you must initiate urgent actions:</a:t>
            </a:r>
          </a:p>
          <a:p>
            <a:r>
              <a:rPr lang="en-GB" b="1" dirty="0"/>
              <a:t>Target Hardening:</a:t>
            </a:r>
            <a:r>
              <a:rPr lang="en-GB" dirty="0"/>
              <a:t> Ensure practical measures are in place, such as repairing points of entry, changing locks or installing temporary alarms - (Take advice – use force control room)</a:t>
            </a:r>
          </a:p>
          <a:p>
            <a:r>
              <a:rPr lang="en-GB" b="1" dirty="0"/>
              <a:t>Personal Safety:</a:t>
            </a:r>
            <a:r>
              <a:rPr lang="en-GB" dirty="0"/>
              <a:t> Issue personal safety devices where appropriate (Some forces issue attack alarms to </a:t>
            </a:r>
            <a:r>
              <a:rPr lang="en-GB"/>
              <a:t>response</a:t>
            </a:r>
            <a:r>
              <a:rPr lang="en-GB" dirty="0"/>
              <a:t> officers for use by DV victims, but not all forces do this)</a:t>
            </a:r>
          </a:p>
          <a:p>
            <a:r>
              <a:rPr lang="en-GB" b="1" dirty="0"/>
              <a:t>Emergency Accommodation:</a:t>
            </a:r>
            <a:r>
              <a:rPr lang="en-GB" dirty="0"/>
              <a:t> If the victim cannot stay in the home safely, facilitate access to emergency refuge or housing.</a:t>
            </a:r>
          </a:p>
          <a:p>
            <a:r>
              <a:rPr lang="en-GB" b="1" dirty="0"/>
              <a:t>Final Critical Reminder:</a:t>
            </a:r>
            <a:r>
              <a:rPr lang="en-GB" dirty="0"/>
              <a:t> Referrals to specialists are mandatory, but </a:t>
            </a:r>
            <a:r>
              <a:rPr lang="en-GB" b="1" dirty="0"/>
              <a:t>immediate safeguarding is your responsibility now</a:t>
            </a:r>
            <a:r>
              <a:rPr lang="en-GB" dirty="0"/>
              <a:t>. Do not leave a victim in a position of known danger while waiting for another agency to pick up the phone. Your prompt action in this final phase is what truly breaks the cycle of abuse.</a:t>
            </a:r>
          </a:p>
          <a:p>
            <a:endParaRPr lang="en-GB"/>
          </a:p>
        </p:txBody>
      </p:sp>
      <p:sp>
        <p:nvSpPr>
          <p:cNvPr id="4" name="Slide Number Placeholder 3"/>
          <p:cNvSpPr>
            <a:spLocks noGrp="1"/>
          </p:cNvSpPr>
          <p:nvPr>
            <p:ph type="sldNum" sz="quarter" idx="5"/>
          </p:nvPr>
        </p:nvSpPr>
        <p:spPr/>
        <p:txBody>
          <a:bodyPr/>
          <a:lstStyle/>
          <a:p>
            <a:fld id="{37FAED4C-41E5-46A8-8F4A-437AA01143CE}" type="slidenum">
              <a:rPr lang="en-GB" smtClean="0"/>
              <a:t>20</a:t>
            </a:fld>
            <a:endParaRPr lang="en-GB"/>
          </a:p>
        </p:txBody>
      </p:sp>
    </p:spTree>
    <p:extLst>
      <p:ext uri="{BB962C8B-B14F-4D97-AF65-F5344CB8AC3E}">
        <p14:creationId xmlns:p14="http://schemas.microsoft.com/office/powerpoint/2010/main" val="14736946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Scenario Analysis: The Handover Pack</a:t>
            </a:r>
          </a:p>
          <a:p>
            <a:r>
              <a:rPr lang="en-GB"/>
              <a:t>We conclude the operational journey with a look at the </a:t>
            </a:r>
            <a:r>
              <a:rPr lang="en-GB" b="1"/>
              <a:t>Handover Pack</a:t>
            </a:r>
            <a:r>
              <a:rPr lang="en-GB"/>
              <a:t>. The quality of your handover to the Custody Sergeant is often the deciding factor in whether a perpetrator is released on bail or remanded in custody for the protection of the victim.</a:t>
            </a:r>
          </a:p>
          <a:p>
            <a:r>
              <a:rPr lang="en-GB" b="1"/>
              <a:t>The Scenario</a:t>
            </a:r>
          </a:p>
          <a:p>
            <a:r>
              <a:rPr lang="en-GB"/>
              <a:t>Consider a situation where you have made an arrest for </a:t>
            </a:r>
            <a:r>
              <a:rPr lang="en-GB" b="1"/>
              <a:t>ABH (Domestic)</a:t>
            </a:r>
            <a:r>
              <a:rPr lang="en-GB"/>
              <a:t>. The victim is visibly terrified at the prospect of the suspect being bailed and returning home. Your role now is to provide the Custody Sergeant with the objective evidence needed to justify restrictive bail conditions or a remand.</a:t>
            </a:r>
          </a:p>
          <a:p>
            <a:r>
              <a:rPr lang="en-GB" b="1"/>
              <a:t>The Handover Essentials</a:t>
            </a:r>
          </a:p>
          <a:p>
            <a:r>
              <a:rPr lang="en-GB"/>
              <a:t>A robust handover pack must contain five critical elements:</a:t>
            </a:r>
          </a:p>
          <a:p>
            <a:r>
              <a:rPr lang="en-GB" b="1"/>
              <a:t>Risk Assessment Grading:</a:t>
            </a:r>
            <a:r>
              <a:rPr lang="en-GB"/>
              <a:t> Clearly state if the risk is Standard, Medium, or High, and the evidence supporting that grade.</a:t>
            </a:r>
          </a:p>
          <a:p>
            <a:r>
              <a:rPr lang="en-GB" b="1"/>
              <a:t>Evidence of Coercive Control:</a:t>
            </a:r>
            <a:r>
              <a:rPr lang="en-GB"/>
              <a:t> Do not just focus on the assault; document the ongoing threat and patterns of behaviour that indicate a high risk of re-offending.</a:t>
            </a:r>
          </a:p>
          <a:p>
            <a:r>
              <a:rPr lang="en-GB" b="1"/>
              <a:t>Colour Photos of Injuries:</a:t>
            </a:r>
            <a:r>
              <a:rPr lang="en-GB"/>
              <a:t> Visual evidence is the most compelling way to demonstrate the severity of the incident.</a:t>
            </a:r>
          </a:p>
          <a:p>
            <a:r>
              <a:rPr lang="en-GB" b="1"/>
              <a:t>Safety Planning Measures:</a:t>
            </a:r>
            <a:r>
              <a:rPr lang="en-GB"/>
              <a:t> Detail what steps you have already taken, such as target hardening or contact with domestic abuse advisors.</a:t>
            </a:r>
          </a:p>
          <a:p>
            <a:r>
              <a:rPr lang="en-GB" b="1"/>
              <a:t>Victim’s Specific Fears:</a:t>
            </a:r>
            <a:r>
              <a:rPr lang="en-GB"/>
              <a:t> Record the victim’s own words regarding their fear of bail; this is vital for the Sergeant's decision-making process.</a:t>
            </a:r>
          </a:p>
          <a:p>
            <a:r>
              <a:rPr lang="en-GB" b="1"/>
              <a:t>Objective:</a:t>
            </a:r>
            <a:r>
              <a:rPr lang="en-GB"/>
              <a:t> Your goal is simple: </a:t>
            </a:r>
            <a:r>
              <a:rPr lang="en-GB" b="1"/>
              <a:t>Provide sufficient grounds to prevent inappropriate bail</a:t>
            </a:r>
            <a:r>
              <a:rPr lang="en-GB"/>
              <a:t>. By delivering a comprehensive handover pack, you ensure that the safeguarding you started at the scene is maintained through the next phase of the criminal justice process.</a:t>
            </a:r>
          </a:p>
          <a:p>
            <a:endParaRPr lang="en-GB"/>
          </a:p>
        </p:txBody>
      </p:sp>
      <p:sp>
        <p:nvSpPr>
          <p:cNvPr id="4" name="Slide Number Placeholder 3"/>
          <p:cNvSpPr>
            <a:spLocks noGrp="1"/>
          </p:cNvSpPr>
          <p:nvPr>
            <p:ph type="sldNum" sz="quarter" idx="5"/>
          </p:nvPr>
        </p:nvSpPr>
        <p:spPr/>
        <p:txBody>
          <a:bodyPr/>
          <a:lstStyle/>
          <a:p>
            <a:fld id="{37FAED4C-41E5-46A8-8F4A-437AA01143CE}" type="slidenum">
              <a:rPr lang="en-GB" smtClean="0"/>
              <a:t>21</a:t>
            </a:fld>
            <a:endParaRPr lang="en-GB"/>
          </a:p>
        </p:txBody>
      </p:sp>
    </p:spTree>
    <p:extLst>
      <p:ext uri="{BB962C8B-B14F-4D97-AF65-F5344CB8AC3E}">
        <p14:creationId xmlns:p14="http://schemas.microsoft.com/office/powerpoint/2010/main" val="915899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FAED4C-41E5-46A8-8F4A-437AA01143CE}" type="slidenum">
              <a:rPr lang="en-GB" smtClean="0"/>
              <a:t>22</a:t>
            </a:fld>
            <a:endParaRPr lang="en-GB"/>
          </a:p>
        </p:txBody>
      </p:sp>
    </p:spTree>
    <p:extLst>
      <p:ext uri="{BB962C8B-B14F-4D97-AF65-F5344CB8AC3E}">
        <p14:creationId xmlns:p14="http://schemas.microsoft.com/office/powerpoint/2010/main" val="40957976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Section 76 of the Serious Crime Act 2015</a:t>
            </a:r>
            <a:r>
              <a:rPr lang="en-GB" dirty="0"/>
              <a:t>, as amended by the </a:t>
            </a:r>
            <a:r>
              <a:rPr lang="en-GB" b="1" dirty="0"/>
              <a:t>Domestic Abuse Act 2021</a:t>
            </a:r>
            <a:r>
              <a:rPr lang="en-GB" dirty="0"/>
              <a:t>. </a:t>
            </a:r>
            <a:endParaRPr lang="en-US"/>
          </a:p>
          <a:p>
            <a:endParaRPr lang="en-GB" dirty="0"/>
          </a:p>
          <a:p>
            <a:r>
              <a:rPr lang="en-GB" dirty="0"/>
              <a:t>This statute criminalises an intentional pattern of behaviour rather than a single isolated incident, specifically designed to address the dynamic of power and control.</a:t>
            </a:r>
          </a:p>
          <a:p>
            <a:endParaRPr lang="en-GB" dirty="0"/>
          </a:p>
          <a:p>
            <a:r>
              <a:rPr lang="en-GB" b="1" dirty="0"/>
              <a:t>1. The Statutory Offence (Section 76)</a:t>
            </a:r>
          </a:p>
          <a:p>
            <a:r>
              <a:rPr lang="en-GB" b="1" dirty="0"/>
              <a:t>The Core Legal Definition:</a:t>
            </a:r>
            <a:r>
              <a:rPr lang="en-GB" dirty="0"/>
              <a:t> A person commits an offence if they repeatedly or continuously engage in behaviour towards a personally connected individual that is controlling or coercive.</a:t>
            </a:r>
          </a:p>
          <a:p>
            <a:r>
              <a:rPr lang="en-GB" b="1" dirty="0"/>
              <a:t>The ‘Ought to Know’ Principle:</a:t>
            </a:r>
            <a:r>
              <a:rPr lang="en-GB" dirty="0"/>
              <a:t> The prosecution does not necessarily need to prove the perpetrator </a:t>
            </a:r>
            <a:r>
              <a:rPr lang="en-GB" i="1" dirty="0"/>
              <a:t>intended</a:t>
            </a:r>
            <a:r>
              <a:rPr lang="en-GB" dirty="0"/>
              <a:t> a specific effect, only that they knew, or a </a:t>
            </a:r>
            <a:r>
              <a:rPr lang="en-GB" b="1" dirty="0"/>
              <a:t>reasonable person</a:t>
            </a:r>
            <a:r>
              <a:rPr lang="en-GB" dirty="0"/>
              <a:t> would have known, that their behaviour would have a serious effect on the victim. Mix of subjective and objective </a:t>
            </a:r>
            <a:r>
              <a:rPr lang="en-GB" i="1" dirty="0" err="1"/>
              <a:t>mens</a:t>
            </a:r>
            <a:r>
              <a:rPr lang="en-GB" i="1" dirty="0"/>
              <a:t> rea.</a:t>
            </a:r>
          </a:p>
          <a:p>
            <a:r>
              <a:rPr lang="en-GB" b="1" dirty="0"/>
              <a:t>Maximum Penalties:</a:t>
            </a:r>
            <a:r>
              <a:rPr lang="en-GB" dirty="0"/>
              <a:t> Reflecting the gravity of this crime, a conviction can result in up to </a:t>
            </a:r>
            <a:r>
              <a:rPr lang="en-GB" b="1" dirty="0"/>
              <a:t>five years’ imprisonment</a:t>
            </a:r>
            <a:r>
              <a:rPr lang="en-GB" dirty="0"/>
              <a:t> and/or an unlimited fine.</a:t>
            </a:r>
          </a:p>
          <a:p>
            <a:endParaRPr lang="en-GB" dirty="0"/>
          </a:p>
          <a:p>
            <a:r>
              <a:rPr lang="en-GB" b="1" dirty="0"/>
              <a:t>2. The ‘Points to Prove’</a:t>
            </a:r>
          </a:p>
          <a:p>
            <a:r>
              <a:rPr lang="en-GB" dirty="0"/>
              <a:t>To secure a conviction, your investigation must satisfy three primary criteria:</a:t>
            </a:r>
          </a:p>
          <a:p>
            <a:r>
              <a:rPr lang="en-GB" b="1" dirty="0"/>
              <a:t>Repeated or Continuous Pattern:</a:t>
            </a:r>
            <a:r>
              <a:rPr lang="en-GB" dirty="0"/>
              <a:t> Evidence must document that the behaviour occurred on </a:t>
            </a:r>
            <a:r>
              <a:rPr lang="en-GB" b="1" dirty="0"/>
              <a:t>two or more occasions</a:t>
            </a:r>
            <a:r>
              <a:rPr lang="en-GB" dirty="0"/>
              <a:t> or steadily over a sustained period.</a:t>
            </a:r>
          </a:p>
          <a:p>
            <a:r>
              <a:rPr lang="en-GB" b="1" dirty="0"/>
              <a:t>Personally Connected Individuals:</a:t>
            </a:r>
            <a:r>
              <a:rPr lang="en-GB" dirty="0"/>
              <a:t> This applies to partners, ex-partners, or family members. Remember, the 2021 Act </a:t>
            </a:r>
            <a:r>
              <a:rPr lang="en-GB" b="1" dirty="0"/>
              <a:t>removed the 'living together' requirement</a:t>
            </a:r>
            <a:r>
              <a:rPr lang="en-GB" dirty="0"/>
              <a:t>, meaning abusers can no longer escape this charge simply because they reside in different households.</a:t>
            </a:r>
          </a:p>
          <a:p>
            <a:r>
              <a:rPr lang="en-GB" b="1" dirty="0"/>
              <a:t>A ‘Serious Effect’ on the Victim:</a:t>
            </a:r>
            <a:r>
              <a:rPr lang="en-GB" dirty="0"/>
              <a:t> You must prove the behaviour caused a </a:t>
            </a:r>
            <a:r>
              <a:rPr lang="en-GB" b="1" dirty="0"/>
              <a:t>fear of violence</a:t>
            </a:r>
            <a:r>
              <a:rPr lang="en-GB" dirty="0"/>
              <a:t> on at least two occasions </a:t>
            </a:r>
            <a:r>
              <a:rPr lang="en-GB" b="1" dirty="0"/>
              <a:t>OR</a:t>
            </a:r>
            <a:r>
              <a:rPr lang="en-GB" dirty="0"/>
              <a:t> caused </a:t>
            </a:r>
            <a:r>
              <a:rPr lang="en-GB" b="1" dirty="0"/>
              <a:t>serious alarm or distress</a:t>
            </a:r>
            <a:r>
              <a:rPr lang="en-GB" dirty="0"/>
              <a:t> that impacted the victim's day-to-day life.</a:t>
            </a:r>
          </a:p>
          <a:p>
            <a:endParaRPr lang="en-GB" dirty="0"/>
          </a:p>
          <a:p>
            <a:r>
              <a:rPr lang="en-GB" b="1" dirty="0"/>
              <a:t>3. Evidential Examples of ‘Serious Effect’</a:t>
            </a:r>
          </a:p>
          <a:p>
            <a:r>
              <a:rPr lang="en-GB" dirty="0"/>
              <a:t>When gathering evidence, look for specific changes in the victim's life. Look beyond the obvious.</a:t>
            </a:r>
          </a:p>
          <a:p>
            <a:r>
              <a:rPr lang="en-GB" b="1" dirty="0"/>
              <a:t>Behavioural Changes:</a:t>
            </a:r>
            <a:r>
              <a:rPr lang="en-GB" dirty="0"/>
              <a:t> Is the victim stopping socialising, changing work patterns, or isolating themselves from family?</a:t>
            </a:r>
          </a:p>
          <a:p>
            <a:r>
              <a:rPr lang="en-GB" b="1" dirty="0"/>
              <a:t>Safety Measures:</a:t>
            </a:r>
            <a:r>
              <a:rPr lang="en-GB" dirty="0"/>
              <a:t> Has the victim put in place home safeguarding or felt the need to report their daily movements to the suspect?</a:t>
            </a:r>
          </a:p>
          <a:p>
            <a:r>
              <a:rPr lang="en-GB" b="1" dirty="0"/>
              <a:t>Health &amp; Wellbeing:</a:t>
            </a:r>
            <a:r>
              <a:rPr lang="en-GB" dirty="0"/>
              <a:t> Look for signs of mental health deterioration, heightened anxiety, or evidence that their access to medical care was restricted by the perpetrator.</a:t>
            </a:r>
          </a:p>
          <a:p>
            <a:r>
              <a:rPr lang="en-GB" b="1" dirty="0"/>
              <a:t>Operational Tip:</a:t>
            </a:r>
            <a:r>
              <a:rPr lang="en-GB" dirty="0"/>
              <a:t> When interviewing, don't just ask 'what happened today?' Ask 'what is life like every day?' It is the cumulative weight of these daily restrictions that builds the case for coercive control.</a:t>
            </a:r>
          </a:p>
          <a:p>
            <a:endParaRPr lang="en-GB"/>
          </a:p>
        </p:txBody>
      </p:sp>
      <p:sp>
        <p:nvSpPr>
          <p:cNvPr id="4" name="Slide Number Placeholder 3"/>
          <p:cNvSpPr>
            <a:spLocks noGrp="1"/>
          </p:cNvSpPr>
          <p:nvPr>
            <p:ph type="sldNum" sz="quarter" idx="5"/>
          </p:nvPr>
        </p:nvSpPr>
        <p:spPr/>
        <p:txBody>
          <a:bodyPr/>
          <a:lstStyle/>
          <a:p>
            <a:fld id="{37FAED4C-41E5-46A8-8F4A-437AA01143CE}" type="slidenum">
              <a:rPr lang="en-GB" smtClean="0"/>
              <a:t>23</a:t>
            </a:fld>
            <a:endParaRPr lang="en-GB"/>
          </a:p>
        </p:txBody>
      </p:sp>
    </p:spTree>
    <p:extLst>
      <p:ext uri="{BB962C8B-B14F-4D97-AF65-F5344CB8AC3E}">
        <p14:creationId xmlns:p14="http://schemas.microsoft.com/office/powerpoint/2010/main" val="13850197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Summary - The Integrated Approach</a:t>
            </a:r>
            <a:r>
              <a:rPr lang="en-GB" dirty="0"/>
              <a:t>. Our professional responsibility is defined by how effectively we weave together the law and our operational procedures.</a:t>
            </a:r>
          </a:p>
          <a:p>
            <a:endParaRPr lang="en-GB" dirty="0"/>
          </a:p>
          <a:p>
            <a:r>
              <a:rPr lang="en-GB" b="1" dirty="0"/>
              <a:t>The Two Pillars of Response</a:t>
            </a:r>
          </a:p>
          <a:p>
            <a:r>
              <a:rPr lang="en-GB" dirty="0"/>
              <a:t>Your actions on the street are supported by two fundamental structures:</a:t>
            </a:r>
          </a:p>
          <a:p>
            <a:r>
              <a:rPr lang="en-GB" b="1" dirty="0"/>
              <a:t>The LAW (DA Act 2021):</a:t>
            </a:r>
            <a:r>
              <a:rPr lang="en-GB" dirty="0"/>
              <a:t> This provides the statutory definitions and, crucially, the recognition of children as victims in their own right. It establishes that domestic abuse is not just a private matter, but an </a:t>
            </a:r>
            <a:r>
              <a:rPr lang="en-GB" b="1" dirty="0"/>
              <a:t>aggravating factor</a:t>
            </a:r>
            <a:r>
              <a:rPr lang="en-GB" dirty="0"/>
              <a:t> in criminal offences due to the profound breach of trust involved.</a:t>
            </a:r>
          </a:p>
          <a:p>
            <a:r>
              <a:rPr lang="en-GB" b="1" dirty="0"/>
              <a:t>The PROCEDURE (College of Policing APP):</a:t>
            </a:r>
            <a:r>
              <a:rPr lang="en-GB" dirty="0"/>
              <a:t> This dictates our professional standards for 'Positive Action' and the requirement to build evidence-led cases that protect the vulnerable.</a:t>
            </a:r>
          </a:p>
          <a:p>
            <a:endParaRPr lang="en-GB" dirty="0"/>
          </a:p>
          <a:p>
            <a:r>
              <a:rPr lang="en-GB" b="1" dirty="0"/>
              <a:t>The Critical Role of the First Responder</a:t>
            </a:r>
          </a:p>
          <a:p>
            <a:r>
              <a:rPr lang="en-GB" dirty="0"/>
              <a:t>The impact of your work cannot be overstated. Your primary job is to </a:t>
            </a:r>
            <a:r>
              <a:rPr lang="en-GB" b="1" dirty="0"/>
              <a:t>initiate safety planning</a:t>
            </a:r>
            <a:r>
              <a:rPr lang="en-GB" dirty="0"/>
              <a:t> and set out the options available to the victim from the very first encounter.</a:t>
            </a:r>
          </a:p>
          <a:p>
            <a:r>
              <a:rPr lang="en-GB" dirty="0"/>
              <a:t>In domestic abuse cases, time is your most precious and dangerous variable. As the quote on the slide emphasises: </a:t>
            </a:r>
            <a:r>
              <a:rPr lang="en-GB" b="1" dirty="0"/>
              <a:t>'A matter of hours may make all the difference'</a:t>
            </a:r>
            <a:r>
              <a:rPr lang="en-GB" dirty="0"/>
              <a:t>. A delay in an arrest, a missed risk indicator, or a failure to file a protection notice can have catastrophic consequences.</a:t>
            </a:r>
          </a:p>
          <a:p>
            <a:endParaRPr lang="en-GB" dirty="0"/>
          </a:p>
          <a:p>
            <a:r>
              <a:rPr lang="en-GB" b="1" dirty="0"/>
              <a:t>Conclusion</a:t>
            </a:r>
          </a:p>
          <a:p>
            <a:r>
              <a:rPr lang="en-GB" dirty="0"/>
              <a:t>By synthesising your legal knowledge with decisive operational action, you provide the robust protection that victims deserve. Remember, you are the bridge from the statute to the streets. Use the tools provided to ensure that every victim is safer after their contact with you.</a:t>
            </a:r>
          </a:p>
          <a:p>
            <a:endParaRPr lang="en-GB" dirty="0"/>
          </a:p>
          <a:p>
            <a:r>
              <a:rPr lang="en-GB" dirty="0"/>
              <a:t>Use the NDM to support your decision making.</a:t>
            </a:r>
          </a:p>
          <a:p>
            <a:endParaRPr lang="en-GB"/>
          </a:p>
        </p:txBody>
      </p:sp>
      <p:sp>
        <p:nvSpPr>
          <p:cNvPr id="4" name="Slide Number Placeholder 3"/>
          <p:cNvSpPr>
            <a:spLocks noGrp="1"/>
          </p:cNvSpPr>
          <p:nvPr>
            <p:ph type="sldNum" sz="quarter" idx="5"/>
          </p:nvPr>
        </p:nvSpPr>
        <p:spPr/>
        <p:txBody>
          <a:bodyPr/>
          <a:lstStyle/>
          <a:p>
            <a:fld id="{37FAED4C-41E5-46A8-8F4A-437AA01143CE}" type="slidenum">
              <a:rPr lang="en-GB" smtClean="0"/>
              <a:t>24</a:t>
            </a:fld>
            <a:endParaRPr lang="en-GB"/>
          </a:p>
        </p:txBody>
      </p:sp>
    </p:spTree>
    <p:extLst>
      <p:ext uri="{BB962C8B-B14F-4D97-AF65-F5344CB8AC3E}">
        <p14:creationId xmlns:p14="http://schemas.microsoft.com/office/powerpoint/2010/main" val="1030532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 </a:t>
            </a:r>
            <a:r>
              <a:rPr lang="en-GB" dirty="0" err="1"/>
              <a:t>moodle</a:t>
            </a:r>
            <a:r>
              <a:rPr lang="en-GB" dirty="0"/>
              <a:t> link if this is not working</a:t>
            </a:r>
          </a:p>
        </p:txBody>
      </p:sp>
      <p:sp>
        <p:nvSpPr>
          <p:cNvPr id="4" name="Slide Number Placeholder 3"/>
          <p:cNvSpPr>
            <a:spLocks noGrp="1"/>
          </p:cNvSpPr>
          <p:nvPr>
            <p:ph type="sldNum" sz="quarter" idx="5"/>
          </p:nvPr>
        </p:nvSpPr>
        <p:spPr/>
        <p:txBody>
          <a:bodyPr/>
          <a:lstStyle/>
          <a:p>
            <a:fld id="{37FAED4C-41E5-46A8-8F4A-437AA01143CE}" type="slidenum">
              <a:rPr lang="en-GB" smtClean="0"/>
              <a:t>25</a:t>
            </a:fld>
            <a:endParaRPr lang="en-GB"/>
          </a:p>
        </p:txBody>
      </p:sp>
    </p:spTree>
    <p:extLst>
      <p:ext uri="{BB962C8B-B14F-4D97-AF65-F5344CB8AC3E}">
        <p14:creationId xmlns:p14="http://schemas.microsoft.com/office/powerpoint/2010/main" val="2825179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BA30CC-1BED-81F9-A49D-50AF6AAD47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6C15B6-02CB-F865-DD9A-098EADF81A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4E9B60-16EF-65F5-56B4-39BD92FC092B}"/>
              </a:ext>
            </a:extLst>
          </p:cNvPr>
          <p:cNvSpPr>
            <a:spLocks noGrp="1"/>
          </p:cNvSpPr>
          <p:nvPr>
            <p:ph type="body" idx="1"/>
          </p:nvPr>
        </p:nvSpPr>
        <p:spPr/>
        <p:txBody>
          <a:bodyPr/>
          <a:lstStyle/>
          <a:p>
            <a:r>
              <a:rPr lang="en-US" dirty="0"/>
              <a:t>No session next </a:t>
            </a:r>
            <a:r>
              <a:rPr lang="en-US"/>
              <a:t>week</a:t>
            </a:r>
            <a:r>
              <a:rPr lang="en-US" dirty="0"/>
              <a:t>. Online asynchronous learning </a:t>
            </a:r>
            <a:r>
              <a:rPr lang="en-US" dirty="0" err="1"/>
              <a:t>inc</a:t>
            </a:r>
            <a:r>
              <a:rPr lang="en-US" dirty="0"/>
              <a:t> knowledge checks and mock exams.</a:t>
            </a:r>
          </a:p>
        </p:txBody>
      </p:sp>
      <p:sp>
        <p:nvSpPr>
          <p:cNvPr id="4" name="Slide Number Placeholder 3">
            <a:extLst>
              <a:ext uri="{FF2B5EF4-FFF2-40B4-BE49-F238E27FC236}">
                <a16:creationId xmlns:a16="http://schemas.microsoft.com/office/drawing/2014/main" id="{C56751F2-4829-2BAD-CE67-91BE2F790B1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9073C7-5125-44C3-ACAC-9FFA43CAFD7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76134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DD4BA-AEC5-9573-F3CE-F7B145CF8FB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752106D-240E-B274-247C-CE49EFD280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466984-4465-B158-F956-4AE229F402FD}"/>
              </a:ext>
            </a:extLst>
          </p:cNvPr>
          <p:cNvSpPr>
            <a:spLocks noGrp="1"/>
          </p:cNvSpPr>
          <p:nvPr>
            <p:ph type="dt" sz="half" idx="10"/>
          </p:nvPr>
        </p:nvSpPr>
        <p:spPr/>
        <p:txBody>
          <a:bodyPr/>
          <a:lstStyle/>
          <a:p>
            <a:fld id="{FC981D34-110F-45C4-9E91-5272A6012B35}" type="datetimeFigureOut">
              <a:rPr lang="en-GB" smtClean="0"/>
              <a:t>10/02/2026</a:t>
            </a:fld>
            <a:endParaRPr lang="en-GB"/>
          </a:p>
        </p:txBody>
      </p:sp>
      <p:sp>
        <p:nvSpPr>
          <p:cNvPr id="5" name="Footer Placeholder 4">
            <a:extLst>
              <a:ext uri="{FF2B5EF4-FFF2-40B4-BE49-F238E27FC236}">
                <a16:creationId xmlns:a16="http://schemas.microsoft.com/office/drawing/2014/main" id="{AFD3C13A-77E0-B722-4BAD-FD2F034F48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4B5ADD-DC0D-6BB4-36C2-32EC3B3C5157}"/>
              </a:ext>
            </a:extLst>
          </p:cNvPr>
          <p:cNvSpPr>
            <a:spLocks noGrp="1"/>
          </p:cNvSpPr>
          <p:nvPr>
            <p:ph type="sldNum" sz="quarter" idx="12"/>
          </p:nvPr>
        </p:nvSpPr>
        <p:spPr/>
        <p:txBody>
          <a:bodyPr/>
          <a:lstStyle/>
          <a:p>
            <a:fld id="{03E6F371-C98E-4627-B2D5-C5BF2A790816}" type="slidenum">
              <a:rPr lang="en-GB" smtClean="0"/>
              <a:t>‹#›</a:t>
            </a:fld>
            <a:endParaRPr lang="en-GB"/>
          </a:p>
        </p:txBody>
      </p:sp>
    </p:spTree>
    <p:extLst>
      <p:ext uri="{BB962C8B-B14F-4D97-AF65-F5344CB8AC3E}">
        <p14:creationId xmlns:p14="http://schemas.microsoft.com/office/powerpoint/2010/main" val="3707188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CA896-A6F3-1070-7FCB-EBC0CE4B40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065B9E-27F5-8879-DE53-C657D019E7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6C9018-E7F6-5BD8-2E70-B399F4386ED2}"/>
              </a:ext>
            </a:extLst>
          </p:cNvPr>
          <p:cNvSpPr>
            <a:spLocks noGrp="1"/>
          </p:cNvSpPr>
          <p:nvPr>
            <p:ph type="dt" sz="half" idx="10"/>
          </p:nvPr>
        </p:nvSpPr>
        <p:spPr/>
        <p:txBody>
          <a:bodyPr/>
          <a:lstStyle/>
          <a:p>
            <a:fld id="{FC981D34-110F-45C4-9E91-5272A6012B35}" type="datetimeFigureOut">
              <a:rPr lang="en-GB" smtClean="0"/>
              <a:t>10/02/2026</a:t>
            </a:fld>
            <a:endParaRPr lang="en-GB"/>
          </a:p>
        </p:txBody>
      </p:sp>
      <p:sp>
        <p:nvSpPr>
          <p:cNvPr id="5" name="Footer Placeholder 4">
            <a:extLst>
              <a:ext uri="{FF2B5EF4-FFF2-40B4-BE49-F238E27FC236}">
                <a16:creationId xmlns:a16="http://schemas.microsoft.com/office/drawing/2014/main" id="{605401C0-6BF4-AE08-77A6-99501C545B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DB1D56-E0EC-507F-7AED-EBD1B0E20BE0}"/>
              </a:ext>
            </a:extLst>
          </p:cNvPr>
          <p:cNvSpPr>
            <a:spLocks noGrp="1"/>
          </p:cNvSpPr>
          <p:nvPr>
            <p:ph type="sldNum" sz="quarter" idx="12"/>
          </p:nvPr>
        </p:nvSpPr>
        <p:spPr/>
        <p:txBody>
          <a:bodyPr/>
          <a:lstStyle/>
          <a:p>
            <a:fld id="{03E6F371-C98E-4627-B2D5-C5BF2A790816}" type="slidenum">
              <a:rPr lang="en-GB" smtClean="0"/>
              <a:t>‹#›</a:t>
            </a:fld>
            <a:endParaRPr lang="en-GB"/>
          </a:p>
        </p:txBody>
      </p:sp>
    </p:spTree>
    <p:extLst>
      <p:ext uri="{BB962C8B-B14F-4D97-AF65-F5344CB8AC3E}">
        <p14:creationId xmlns:p14="http://schemas.microsoft.com/office/powerpoint/2010/main" val="1697021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79022-21DC-A2BB-82BB-F24E645C30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A154C7-0B19-D2BC-8351-8FF7A7A5690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1FB960-7C04-61D1-3081-1A673ECB9EFE}"/>
              </a:ext>
            </a:extLst>
          </p:cNvPr>
          <p:cNvSpPr>
            <a:spLocks noGrp="1"/>
          </p:cNvSpPr>
          <p:nvPr>
            <p:ph type="dt" sz="half" idx="10"/>
          </p:nvPr>
        </p:nvSpPr>
        <p:spPr/>
        <p:txBody>
          <a:bodyPr/>
          <a:lstStyle/>
          <a:p>
            <a:fld id="{FC981D34-110F-45C4-9E91-5272A6012B35}" type="datetimeFigureOut">
              <a:rPr lang="en-GB" smtClean="0"/>
              <a:t>10/02/2026</a:t>
            </a:fld>
            <a:endParaRPr lang="en-GB"/>
          </a:p>
        </p:txBody>
      </p:sp>
      <p:sp>
        <p:nvSpPr>
          <p:cNvPr id="5" name="Footer Placeholder 4">
            <a:extLst>
              <a:ext uri="{FF2B5EF4-FFF2-40B4-BE49-F238E27FC236}">
                <a16:creationId xmlns:a16="http://schemas.microsoft.com/office/drawing/2014/main" id="{C7C9DB50-B6A6-D539-BD7C-724046490B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0B4895-135E-116C-9099-B09DC9BE413F}"/>
              </a:ext>
            </a:extLst>
          </p:cNvPr>
          <p:cNvSpPr>
            <a:spLocks noGrp="1"/>
          </p:cNvSpPr>
          <p:nvPr>
            <p:ph type="sldNum" sz="quarter" idx="12"/>
          </p:nvPr>
        </p:nvSpPr>
        <p:spPr/>
        <p:txBody>
          <a:bodyPr/>
          <a:lstStyle/>
          <a:p>
            <a:fld id="{03E6F371-C98E-4627-B2D5-C5BF2A790816}" type="slidenum">
              <a:rPr lang="en-GB" smtClean="0"/>
              <a:t>‹#›</a:t>
            </a:fld>
            <a:endParaRPr lang="en-GB"/>
          </a:p>
        </p:txBody>
      </p:sp>
    </p:spTree>
    <p:extLst>
      <p:ext uri="{BB962C8B-B14F-4D97-AF65-F5344CB8AC3E}">
        <p14:creationId xmlns:p14="http://schemas.microsoft.com/office/powerpoint/2010/main" val="3447382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0DD99-BDC3-5275-9A5B-16D0A11CA3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C9BAF1-E737-4F09-5324-7C258C8ED4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ABBE3F-D7B3-A7BD-35AB-F80E5BDC8C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C6668F-946D-6597-0DEE-BCE2BE808D80}"/>
              </a:ext>
            </a:extLst>
          </p:cNvPr>
          <p:cNvSpPr>
            <a:spLocks noGrp="1"/>
          </p:cNvSpPr>
          <p:nvPr>
            <p:ph type="dt" sz="half" idx="10"/>
          </p:nvPr>
        </p:nvSpPr>
        <p:spPr/>
        <p:txBody>
          <a:bodyPr/>
          <a:lstStyle/>
          <a:p>
            <a:fld id="{FC981D34-110F-45C4-9E91-5272A6012B35}" type="datetimeFigureOut">
              <a:rPr lang="en-GB" smtClean="0"/>
              <a:t>10/02/2026</a:t>
            </a:fld>
            <a:endParaRPr lang="en-GB"/>
          </a:p>
        </p:txBody>
      </p:sp>
      <p:sp>
        <p:nvSpPr>
          <p:cNvPr id="6" name="Footer Placeholder 5">
            <a:extLst>
              <a:ext uri="{FF2B5EF4-FFF2-40B4-BE49-F238E27FC236}">
                <a16:creationId xmlns:a16="http://schemas.microsoft.com/office/drawing/2014/main" id="{9A816B37-12BE-3093-4AED-0A1CF25F64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4AB7E5-4CD3-C5A1-290F-BABF7CD4B41D}"/>
              </a:ext>
            </a:extLst>
          </p:cNvPr>
          <p:cNvSpPr>
            <a:spLocks noGrp="1"/>
          </p:cNvSpPr>
          <p:nvPr>
            <p:ph type="sldNum" sz="quarter" idx="12"/>
          </p:nvPr>
        </p:nvSpPr>
        <p:spPr/>
        <p:txBody>
          <a:bodyPr/>
          <a:lstStyle/>
          <a:p>
            <a:fld id="{03E6F371-C98E-4627-B2D5-C5BF2A790816}" type="slidenum">
              <a:rPr lang="en-GB" smtClean="0"/>
              <a:t>‹#›</a:t>
            </a:fld>
            <a:endParaRPr lang="en-GB"/>
          </a:p>
        </p:txBody>
      </p:sp>
    </p:spTree>
    <p:extLst>
      <p:ext uri="{BB962C8B-B14F-4D97-AF65-F5344CB8AC3E}">
        <p14:creationId xmlns:p14="http://schemas.microsoft.com/office/powerpoint/2010/main" val="3194586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B75F4-13F3-70A6-777E-7965DA664A2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D8ECCF-5018-B3A5-623D-88B397AF3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7E7C2F-C6FC-50A4-E82C-2E01FAFE29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977FB9-784C-80C4-CB3D-6E73A3DA3A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4B55D7-6E11-59D4-2A34-1A3682E876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4C50D69-0397-B804-1735-37CDA6AE7C9C}"/>
              </a:ext>
            </a:extLst>
          </p:cNvPr>
          <p:cNvSpPr>
            <a:spLocks noGrp="1"/>
          </p:cNvSpPr>
          <p:nvPr>
            <p:ph type="dt" sz="half" idx="10"/>
          </p:nvPr>
        </p:nvSpPr>
        <p:spPr/>
        <p:txBody>
          <a:bodyPr/>
          <a:lstStyle/>
          <a:p>
            <a:fld id="{FC981D34-110F-45C4-9E91-5272A6012B35}" type="datetimeFigureOut">
              <a:rPr lang="en-GB" smtClean="0"/>
              <a:t>10/02/2026</a:t>
            </a:fld>
            <a:endParaRPr lang="en-GB"/>
          </a:p>
        </p:txBody>
      </p:sp>
      <p:sp>
        <p:nvSpPr>
          <p:cNvPr id="8" name="Footer Placeholder 7">
            <a:extLst>
              <a:ext uri="{FF2B5EF4-FFF2-40B4-BE49-F238E27FC236}">
                <a16:creationId xmlns:a16="http://schemas.microsoft.com/office/drawing/2014/main" id="{50B9BFC7-B255-BFD5-2948-1C8921A512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300CB5-2CBF-32F0-88A6-A756178972F8}"/>
              </a:ext>
            </a:extLst>
          </p:cNvPr>
          <p:cNvSpPr>
            <a:spLocks noGrp="1"/>
          </p:cNvSpPr>
          <p:nvPr>
            <p:ph type="sldNum" sz="quarter" idx="12"/>
          </p:nvPr>
        </p:nvSpPr>
        <p:spPr/>
        <p:txBody>
          <a:bodyPr/>
          <a:lstStyle/>
          <a:p>
            <a:fld id="{03E6F371-C98E-4627-B2D5-C5BF2A790816}" type="slidenum">
              <a:rPr lang="en-GB" smtClean="0"/>
              <a:t>‹#›</a:t>
            </a:fld>
            <a:endParaRPr lang="en-GB"/>
          </a:p>
        </p:txBody>
      </p:sp>
    </p:spTree>
    <p:extLst>
      <p:ext uri="{BB962C8B-B14F-4D97-AF65-F5344CB8AC3E}">
        <p14:creationId xmlns:p14="http://schemas.microsoft.com/office/powerpoint/2010/main" val="13417629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D7090-74A3-6D84-563D-AA8935A273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133F33-77EA-2B56-FAA0-2FAFC840D721}"/>
              </a:ext>
            </a:extLst>
          </p:cNvPr>
          <p:cNvSpPr>
            <a:spLocks noGrp="1"/>
          </p:cNvSpPr>
          <p:nvPr>
            <p:ph type="dt" sz="half" idx="10"/>
          </p:nvPr>
        </p:nvSpPr>
        <p:spPr/>
        <p:txBody>
          <a:bodyPr/>
          <a:lstStyle/>
          <a:p>
            <a:fld id="{FC981D34-110F-45C4-9E91-5272A6012B35}" type="datetimeFigureOut">
              <a:rPr lang="en-GB" smtClean="0"/>
              <a:t>10/02/2026</a:t>
            </a:fld>
            <a:endParaRPr lang="en-GB"/>
          </a:p>
        </p:txBody>
      </p:sp>
      <p:sp>
        <p:nvSpPr>
          <p:cNvPr id="4" name="Footer Placeholder 3">
            <a:extLst>
              <a:ext uri="{FF2B5EF4-FFF2-40B4-BE49-F238E27FC236}">
                <a16:creationId xmlns:a16="http://schemas.microsoft.com/office/drawing/2014/main" id="{C2858D0D-4E05-808E-0FBA-B84573DA2EF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8D0FE7-DA29-E323-38E6-F990A448B1CB}"/>
              </a:ext>
            </a:extLst>
          </p:cNvPr>
          <p:cNvSpPr>
            <a:spLocks noGrp="1"/>
          </p:cNvSpPr>
          <p:nvPr>
            <p:ph type="sldNum" sz="quarter" idx="12"/>
          </p:nvPr>
        </p:nvSpPr>
        <p:spPr/>
        <p:txBody>
          <a:bodyPr/>
          <a:lstStyle/>
          <a:p>
            <a:fld id="{03E6F371-C98E-4627-B2D5-C5BF2A790816}" type="slidenum">
              <a:rPr lang="en-GB" smtClean="0"/>
              <a:t>‹#›</a:t>
            </a:fld>
            <a:endParaRPr lang="en-GB"/>
          </a:p>
        </p:txBody>
      </p:sp>
    </p:spTree>
    <p:extLst>
      <p:ext uri="{BB962C8B-B14F-4D97-AF65-F5344CB8AC3E}">
        <p14:creationId xmlns:p14="http://schemas.microsoft.com/office/powerpoint/2010/main" val="880336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5CE4DF-153D-C53D-6FD4-30852B12A212}"/>
              </a:ext>
            </a:extLst>
          </p:cNvPr>
          <p:cNvSpPr>
            <a:spLocks noGrp="1"/>
          </p:cNvSpPr>
          <p:nvPr>
            <p:ph type="dt" sz="half" idx="10"/>
          </p:nvPr>
        </p:nvSpPr>
        <p:spPr/>
        <p:txBody>
          <a:bodyPr/>
          <a:lstStyle/>
          <a:p>
            <a:fld id="{FC981D34-110F-45C4-9E91-5272A6012B35}" type="datetimeFigureOut">
              <a:rPr lang="en-GB" smtClean="0"/>
              <a:t>10/02/2026</a:t>
            </a:fld>
            <a:endParaRPr lang="en-GB"/>
          </a:p>
        </p:txBody>
      </p:sp>
      <p:sp>
        <p:nvSpPr>
          <p:cNvPr id="3" name="Footer Placeholder 2">
            <a:extLst>
              <a:ext uri="{FF2B5EF4-FFF2-40B4-BE49-F238E27FC236}">
                <a16:creationId xmlns:a16="http://schemas.microsoft.com/office/drawing/2014/main" id="{A5D5C923-DD7F-543F-C873-B7A5413532B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5FEC88-DFCA-57C7-464C-6596102474E5}"/>
              </a:ext>
            </a:extLst>
          </p:cNvPr>
          <p:cNvSpPr>
            <a:spLocks noGrp="1"/>
          </p:cNvSpPr>
          <p:nvPr>
            <p:ph type="sldNum" sz="quarter" idx="12"/>
          </p:nvPr>
        </p:nvSpPr>
        <p:spPr/>
        <p:txBody>
          <a:bodyPr/>
          <a:lstStyle/>
          <a:p>
            <a:fld id="{03E6F371-C98E-4627-B2D5-C5BF2A790816}" type="slidenum">
              <a:rPr lang="en-GB" smtClean="0"/>
              <a:t>‹#›</a:t>
            </a:fld>
            <a:endParaRPr lang="en-GB"/>
          </a:p>
        </p:txBody>
      </p:sp>
    </p:spTree>
    <p:extLst>
      <p:ext uri="{BB962C8B-B14F-4D97-AF65-F5344CB8AC3E}">
        <p14:creationId xmlns:p14="http://schemas.microsoft.com/office/powerpoint/2010/main" val="2348954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A5495-157D-FC53-D80B-37AC3760A8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9A9316-07C4-27A1-221C-45E706F887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3D83B8-D551-3164-3384-1B8F58EB4F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2E81DE-A652-8E29-D406-A85200A59F5B}"/>
              </a:ext>
            </a:extLst>
          </p:cNvPr>
          <p:cNvSpPr>
            <a:spLocks noGrp="1"/>
          </p:cNvSpPr>
          <p:nvPr>
            <p:ph type="dt" sz="half" idx="10"/>
          </p:nvPr>
        </p:nvSpPr>
        <p:spPr/>
        <p:txBody>
          <a:bodyPr/>
          <a:lstStyle/>
          <a:p>
            <a:fld id="{FC981D34-110F-45C4-9E91-5272A6012B35}" type="datetimeFigureOut">
              <a:rPr lang="en-GB" smtClean="0"/>
              <a:t>10/02/2026</a:t>
            </a:fld>
            <a:endParaRPr lang="en-GB"/>
          </a:p>
        </p:txBody>
      </p:sp>
      <p:sp>
        <p:nvSpPr>
          <p:cNvPr id="6" name="Footer Placeholder 5">
            <a:extLst>
              <a:ext uri="{FF2B5EF4-FFF2-40B4-BE49-F238E27FC236}">
                <a16:creationId xmlns:a16="http://schemas.microsoft.com/office/drawing/2014/main" id="{025F1267-2926-E6E0-CE4E-34F1F5572D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298A0-BCB1-3D68-2DE7-799993FC16BF}"/>
              </a:ext>
            </a:extLst>
          </p:cNvPr>
          <p:cNvSpPr>
            <a:spLocks noGrp="1"/>
          </p:cNvSpPr>
          <p:nvPr>
            <p:ph type="sldNum" sz="quarter" idx="12"/>
          </p:nvPr>
        </p:nvSpPr>
        <p:spPr/>
        <p:txBody>
          <a:bodyPr/>
          <a:lstStyle/>
          <a:p>
            <a:fld id="{03E6F371-C98E-4627-B2D5-C5BF2A790816}" type="slidenum">
              <a:rPr lang="en-GB" smtClean="0"/>
              <a:t>‹#›</a:t>
            </a:fld>
            <a:endParaRPr lang="en-GB"/>
          </a:p>
        </p:txBody>
      </p:sp>
    </p:spTree>
    <p:extLst>
      <p:ext uri="{BB962C8B-B14F-4D97-AF65-F5344CB8AC3E}">
        <p14:creationId xmlns:p14="http://schemas.microsoft.com/office/powerpoint/2010/main" val="551372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5CC10-5030-D3E7-A2DB-C6CD60D029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02250A-3BC5-A489-66B2-B9BD594E93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7E94EE-61B3-3382-A874-0BA0145ACF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00C752-D9F5-6F20-B4B0-1D3DA77D66ED}"/>
              </a:ext>
            </a:extLst>
          </p:cNvPr>
          <p:cNvSpPr>
            <a:spLocks noGrp="1"/>
          </p:cNvSpPr>
          <p:nvPr>
            <p:ph type="dt" sz="half" idx="10"/>
          </p:nvPr>
        </p:nvSpPr>
        <p:spPr/>
        <p:txBody>
          <a:bodyPr/>
          <a:lstStyle/>
          <a:p>
            <a:fld id="{FC981D34-110F-45C4-9E91-5272A6012B35}" type="datetimeFigureOut">
              <a:rPr lang="en-GB" smtClean="0"/>
              <a:t>10/02/2026</a:t>
            </a:fld>
            <a:endParaRPr lang="en-GB"/>
          </a:p>
        </p:txBody>
      </p:sp>
      <p:sp>
        <p:nvSpPr>
          <p:cNvPr id="6" name="Footer Placeholder 5">
            <a:extLst>
              <a:ext uri="{FF2B5EF4-FFF2-40B4-BE49-F238E27FC236}">
                <a16:creationId xmlns:a16="http://schemas.microsoft.com/office/drawing/2014/main" id="{1F7F29D8-6260-5FD3-E4E2-30E92758B1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C8C173-1942-244D-318C-25ABB32FD336}"/>
              </a:ext>
            </a:extLst>
          </p:cNvPr>
          <p:cNvSpPr>
            <a:spLocks noGrp="1"/>
          </p:cNvSpPr>
          <p:nvPr>
            <p:ph type="sldNum" sz="quarter" idx="12"/>
          </p:nvPr>
        </p:nvSpPr>
        <p:spPr/>
        <p:txBody>
          <a:bodyPr/>
          <a:lstStyle/>
          <a:p>
            <a:fld id="{03E6F371-C98E-4627-B2D5-C5BF2A790816}" type="slidenum">
              <a:rPr lang="en-GB" smtClean="0"/>
              <a:t>‹#›</a:t>
            </a:fld>
            <a:endParaRPr lang="en-GB"/>
          </a:p>
        </p:txBody>
      </p:sp>
    </p:spTree>
    <p:extLst>
      <p:ext uri="{BB962C8B-B14F-4D97-AF65-F5344CB8AC3E}">
        <p14:creationId xmlns:p14="http://schemas.microsoft.com/office/powerpoint/2010/main" val="1886555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5B5F9-75DC-BB64-87F2-91BF98963F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240453-A5E6-F129-1F1E-5C4E5A73B20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B9F085-885A-910A-F01F-7B8E858582B5}"/>
              </a:ext>
            </a:extLst>
          </p:cNvPr>
          <p:cNvSpPr>
            <a:spLocks noGrp="1"/>
          </p:cNvSpPr>
          <p:nvPr>
            <p:ph type="dt" sz="half" idx="10"/>
          </p:nvPr>
        </p:nvSpPr>
        <p:spPr/>
        <p:txBody>
          <a:bodyPr/>
          <a:lstStyle/>
          <a:p>
            <a:fld id="{FC981D34-110F-45C4-9E91-5272A6012B35}" type="datetimeFigureOut">
              <a:rPr lang="en-GB" smtClean="0"/>
              <a:t>10/02/2026</a:t>
            </a:fld>
            <a:endParaRPr lang="en-GB"/>
          </a:p>
        </p:txBody>
      </p:sp>
      <p:sp>
        <p:nvSpPr>
          <p:cNvPr id="5" name="Footer Placeholder 4">
            <a:extLst>
              <a:ext uri="{FF2B5EF4-FFF2-40B4-BE49-F238E27FC236}">
                <a16:creationId xmlns:a16="http://schemas.microsoft.com/office/drawing/2014/main" id="{B7D87F70-26A2-1D6C-31C6-796A8ABB51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22DD01-1BBF-E2D4-EA42-98F307BA7750}"/>
              </a:ext>
            </a:extLst>
          </p:cNvPr>
          <p:cNvSpPr>
            <a:spLocks noGrp="1"/>
          </p:cNvSpPr>
          <p:nvPr>
            <p:ph type="sldNum" sz="quarter" idx="12"/>
          </p:nvPr>
        </p:nvSpPr>
        <p:spPr/>
        <p:txBody>
          <a:bodyPr/>
          <a:lstStyle/>
          <a:p>
            <a:fld id="{03E6F371-C98E-4627-B2D5-C5BF2A790816}" type="slidenum">
              <a:rPr lang="en-GB" smtClean="0"/>
              <a:t>‹#›</a:t>
            </a:fld>
            <a:endParaRPr lang="en-GB"/>
          </a:p>
        </p:txBody>
      </p:sp>
    </p:spTree>
    <p:extLst>
      <p:ext uri="{BB962C8B-B14F-4D97-AF65-F5344CB8AC3E}">
        <p14:creationId xmlns:p14="http://schemas.microsoft.com/office/powerpoint/2010/main" val="2908173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3AA0FD-0946-7DAC-8A76-5EC00E1353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1CD433-DF74-B03B-2C91-8E5FF3541C5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270730-099D-44FF-E833-BDA436D40E79}"/>
              </a:ext>
            </a:extLst>
          </p:cNvPr>
          <p:cNvSpPr>
            <a:spLocks noGrp="1"/>
          </p:cNvSpPr>
          <p:nvPr>
            <p:ph type="dt" sz="half" idx="10"/>
          </p:nvPr>
        </p:nvSpPr>
        <p:spPr/>
        <p:txBody>
          <a:bodyPr/>
          <a:lstStyle/>
          <a:p>
            <a:fld id="{FC981D34-110F-45C4-9E91-5272A6012B35}" type="datetimeFigureOut">
              <a:rPr lang="en-GB" smtClean="0"/>
              <a:t>10/02/2026</a:t>
            </a:fld>
            <a:endParaRPr lang="en-GB"/>
          </a:p>
        </p:txBody>
      </p:sp>
      <p:sp>
        <p:nvSpPr>
          <p:cNvPr id="5" name="Footer Placeholder 4">
            <a:extLst>
              <a:ext uri="{FF2B5EF4-FFF2-40B4-BE49-F238E27FC236}">
                <a16:creationId xmlns:a16="http://schemas.microsoft.com/office/drawing/2014/main" id="{E6468069-2E43-611D-6FD9-AB3394A19D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835DF2-2A59-58C6-F44C-258514D26C1A}"/>
              </a:ext>
            </a:extLst>
          </p:cNvPr>
          <p:cNvSpPr>
            <a:spLocks noGrp="1"/>
          </p:cNvSpPr>
          <p:nvPr>
            <p:ph type="sldNum" sz="quarter" idx="12"/>
          </p:nvPr>
        </p:nvSpPr>
        <p:spPr/>
        <p:txBody>
          <a:bodyPr/>
          <a:lstStyle/>
          <a:p>
            <a:fld id="{03E6F371-C98E-4627-B2D5-C5BF2A790816}" type="slidenum">
              <a:rPr lang="en-GB" smtClean="0"/>
              <a:t>‹#›</a:t>
            </a:fld>
            <a:endParaRPr lang="en-GB"/>
          </a:p>
        </p:txBody>
      </p:sp>
    </p:spTree>
    <p:extLst>
      <p:ext uri="{BB962C8B-B14F-4D97-AF65-F5344CB8AC3E}">
        <p14:creationId xmlns:p14="http://schemas.microsoft.com/office/powerpoint/2010/main" val="37617899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02/10/2026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6476350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D9E94-1C02-CB0F-B0E9-01729906F2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0C6601-2602-003D-39BB-02BFA1163F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53E93F-C255-F491-05B0-8EA18A2437A0}"/>
              </a:ext>
            </a:extLst>
          </p:cNvPr>
          <p:cNvSpPr>
            <a:spLocks noGrp="1"/>
          </p:cNvSpPr>
          <p:nvPr>
            <p:ph type="dt" sz="half" idx="10"/>
          </p:nvPr>
        </p:nvSpPr>
        <p:spPr/>
        <p:txBody>
          <a:bodyPr/>
          <a:lstStyle/>
          <a:p>
            <a:fld id="{CAEA138D-C76F-4423-9259-ACD0C400C443}" type="datetimeFigureOut">
              <a:rPr lang="en-GB" smtClean="0"/>
              <a:t>10/02/2026</a:t>
            </a:fld>
            <a:endParaRPr lang="en-GB"/>
          </a:p>
        </p:txBody>
      </p:sp>
      <p:sp>
        <p:nvSpPr>
          <p:cNvPr id="5" name="Footer Placeholder 4">
            <a:extLst>
              <a:ext uri="{FF2B5EF4-FFF2-40B4-BE49-F238E27FC236}">
                <a16:creationId xmlns:a16="http://schemas.microsoft.com/office/drawing/2014/main" id="{2E9BE486-1D9B-A86C-EACA-53CB5F55A7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9E2355-B3BD-77BE-D983-FAF8E86CD2D4}"/>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13895258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61694-D442-52FF-9507-AEF774577E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5FF734-65FB-F730-DF3E-858953D730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CEB4D1-C267-0911-7562-FBF908960F27}"/>
              </a:ext>
            </a:extLst>
          </p:cNvPr>
          <p:cNvSpPr>
            <a:spLocks noGrp="1"/>
          </p:cNvSpPr>
          <p:nvPr>
            <p:ph type="dt" sz="half" idx="10"/>
          </p:nvPr>
        </p:nvSpPr>
        <p:spPr/>
        <p:txBody>
          <a:bodyPr/>
          <a:lstStyle/>
          <a:p>
            <a:fld id="{CAEA138D-C76F-4423-9259-ACD0C400C443}" type="datetimeFigureOut">
              <a:rPr lang="en-GB" smtClean="0"/>
              <a:t>10/02/2026</a:t>
            </a:fld>
            <a:endParaRPr lang="en-GB"/>
          </a:p>
        </p:txBody>
      </p:sp>
      <p:sp>
        <p:nvSpPr>
          <p:cNvPr id="5" name="Footer Placeholder 4">
            <a:extLst>
              <a:ext uri="{FF2B5EF4-FFF2-40B4-BE49-F238E27FC236}">
                <a16:creationId xmlns:a16="http://schemas.microsoft.com/office/drawing/2014/main" id="{22409278-5D66-1594-4B43-0EA7C0E18B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D11F1D-0EBE-0706-8452-C8A3E130FCA4}"/>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35337122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3F3AE-47A4-1E61-39B7-320B47227D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27D34A-313A-E95D-37E2-15D2BDA0BA5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0F07E02-4F2C-3814-6083-0EFE3453E956}"/>
              </a:ext>
            </a:extLst>
          </p:cNvPr>
          <p:cNvSpPr>
            <a:spLocks noGrp="1"/>
          </p:cNvSpPr>
          <p:nvPr>
            <p:ph type="dt" sz="half" idx="10"/>
          </p:nvPr>
        </p:nvSpPr>
        <p:spPr/>
        <p:txBody>
          <a:bodyPr/>
          <a:lstStyle/>
          <a:p>
            <a:fld id="{CAEA138D-C76F-4423-9259-ACD0C400C443}" type="datetimeFigureOut">
              <a:rPr lang="en-GB" smtClean="0"/>
              <a:t>10/02/2026</a:t>
            </a:fld>
            <a:endParaRPr lang="en-GB"/>
          </a:p>
        </p:txBody>
      </p:sp>
      <p:sp>
        <p:nvSpPr>
          <p:cNvPr id="5" name="Footer Placeholder 4">
            <a:extLst>
              <a:ext uri="{FF2B5EF4-FFF2-40B4-BE49-F238E27FC236}">
                <a16:creationId xmlns:a16="http://schemas.microsoft.com/office/drawing/2014/main" id="{80A75F6F-24A7-9188-5CF3-DAD1DA4272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6E3A9B-9B19-C8F6-79CA-270155B28877}"/>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39268546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28964-E007-A3D4-205F-A074F6B4D5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DF970D-3847-B079-5FD4-01A1A24087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CC92B6-3A3D-D7A5-27DC-A65AF3083F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A13DF3-3353-8548-9902-CC69F18763C3}"/>
              </a:ext>
            </a:extLst>
          </p:cNvPr>
          <p:cNvSpPr>
            <a:spLocks noGrp="1"/>
          </p:cNvSpPr>
          <p:nvPr>
            <p:ph type="dt" sz="half" idx="10"/>
          </p:nvPr>
        </p:nvSpPr>
        <p:spPr/>
        <p:txBody>
          <a:bodyPr/>
          <a:lstStyle/>
          <a:p>
            <a:fld id="{CAEA138D-C76F-4423-9259-ACD0C400C443}" type="datetimeFigureOut">
              <a:rPr lang="en-GB" smtClean="0"/>
              <a:t>10/02/2026</a:t>
            </a:fld>
            <a:endParaRPr lang="en-GB"/>
          </a:p>
        </p:txBody>
      </p:sp>
      <p:sp>
        <p:nvSpPr>
          <p:cNvPr id="6" name="Footer Placeholder 5">
            <a:extLst>
              <a:ext uri="{FF2B5EF4-FFF2-40B4-BE49-F238E27FC236}">
                <a16:creationId xmlns:a16="http://schemas.microsoft.com/office/drawing/2014/main" id="{1D01434A-D76E-B844-CD0B-0A6DB91B47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FCA2B5-704E-25F8-B50D-B0FF16C46C2C}"/>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35556653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14E6A-02D2-FC8D-2CC0-583C2F4A17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38128-5941-F33C-CEEB-B9E83AF0B4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AC3578-2A75-7BD2-CDFD-CCB948B0AE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564CBA4-DC19-B26A-E7D9-5BF03F34B5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808849-28C1-8A01-1247-F470AE5CFB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F6E003-2DF5-82A5-2E42-A9F84C40F7B9}"/>
              </a:ext>
            </a:extLst>
          </p:cNvPr>
          <p:cNvSpPr>
            <a:spLocks noGrp="1"/>
          </p:cNvSpPr>
          <p:nvPr>
            <p:ph type="dt" sz="half" idx="10"/>
          </p:nvPr>
        </p:nvSpPr>
        <p:spPr/>
        <p:txBody>
          <a:bodyPr/>
          <a:lstStyle/>
          <a:p>
            <a:fld id="{CAEA138D-C76F-4423-9259-ACD0C400C443}" type="datetimeFigureOut">
              <a:rPr lang="en-GB" smtClean="0"/>
              <a:t>10/02/2026</a:t>
            </a:fld>
            <a:endParaRPr lang="en-GB"/>
          </a:p>
        </p:txBody>
      </p:sp>
      <p:sp>
        <p:nvSpPr>
          <p:cNvPr id="8" name="Footer Placeholder 7">
            <a:extLst>
              <a:ext uri="{FF2B5EF4-FFF2-40B4-BE49-F238E27FC236}">
                <a16:creationId xmlns:a16="http://schemas.microsoft.com/office/drawing/2014/main" id="{4B8F2377-0098-3568-5240-646365A0B9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F7ACF2-E50A-6397-5BE2-398B22DA0E25}"/>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14844132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873DB-67C9-FF49-6F15-F200023366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A19DBA-4705-F0D6-AB30-B66779BBCA67}"/>
              </a:ext>
            </a:extLst>
          </p:cNvPr>
          <p:cNvSpPr>
            <a:spLocks noGrp="1"/>
          </p:cNvSpPr>
          <p:nvPr>
            <p:ph type="dt" sz="half" idx="10"/>
          </p:nvPr>
        </p:nvSpPr>
        <p:spPr/>
        <p:txBody>
          <a:bodyPr/>
          <a:lstStyle/>
          <a:p>
            <a:fld id="{CAEA138D-C76F-4423-9259-ACD0C400C443}" type="datetimeFigureOut">
              <a:rPr lang="en-GB" smtClean="0"/>
              <a:t>10/02/2026</a:t>
            </a:fld>
            <a:endParaRPr lang="en-GB"/>
          </a:p>
        </p:txBody>
      </p:sp>
      <p:sp>
        <p:nvSpPr>
          <p:cNvPr id="4" name="Footer Placeholder 3">
            <a:extLst>
              <a:ext uri="{FF2B5EF4-FFF2-40B4-BE49-F238E27FC236}">
                <a16:creationId xmlns:a16="http://schemas.microsoft.com/office/drawing/2014/main" id="{4BC40EDB-1B85-DE76-A0ED-CE655B7607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EB16FF-207C-60C4-34E5-86BBA6B8DABC}"/>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25793036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B8BE55-2EB4-79E9-B84E-EEF044C32A00}"/>
              </a:ext>
            </a:extLst>
          </p:cNvPr>
          <p:cNvSpPr>
            <a:spLocks noGrp="1"/>
          </p:cNvSpPr>
          <p:nvPr>
            <p:ph type="dt" sz="half" idx="10"/>
          </p:nvPr>
        </p:nvSpPr>
        <p:spPr/>
        <p:txBody>
          <a:bodyPr/>
          <a:lstStyle/>
          <a:p>
            <a:fld id="{CAEA138D-C76F-4423-9259-ACD0C400C443}" type="datetimeFigureOut">
              <a:rPr lang="en-GB" smtClean="0"/>
              <a:t>10/02/2026</a:t>
            </a:fld>
            <a:endParaRPr lang="en-GB"/>
          </a:p>
        </p:txBody>
      </p:sp>
      <p:sp>
        <p:nvSpPr>
          <p:cNvPr id="3" name="Footer Placeholder 2">
            <a:extLst>
              <a:ext uri="{FF2B5EF4-FFF2-40B4-BE49-F238E27FC236}">
                <a16:creationId xmlns:a16="http://schemas.microsoft.com/office/drawing/2014/main" id="{15EB1D92-F884-2AFC-6C9E-6845F4D191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AF6C53-E020-8678-3B32-41626F68B5EA}"/>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11124983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7D5B3-6677-35C2-9E2B-144AB6EC35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3114FF-BBA1-7357-E7B4-BF2B9A604B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CC85ACC-B3FC-37B4-5A3F-277701E7EA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7D9E46-0617-0783-D05F-EFC20C198034}"/>
              </a:ext>
            </a:extLst>
          </p:cNvPr>
          <p:cNvSpPr>
            <a:spLocks noGrp="1"/>
          </p:cNvSpPr>
          <p:nvPr>
            <p:ph type="dt" sz="half" idx="10"/>
          </p:nvPr>
        </p:nvSpPr>
        <p:spPr/>
        <p:txBody>
          <a:bodyPr/>
          <a:lstStyle/>
          <a:p>
            <a:fld id="{CAEA138D-C76F-4423-9259-ACD0C400C443}" type="datetimeFigureOut">
              <a:rPr lang="en-GB" smtClean="0"/>
              <a:t>10/02/2026</a:t>
            </a:fld>
            <a:endParaRPr lang="en-GB"/>
          </a:p>
        </p:txBody>
      </p:sp>
      <p:sp>
        <p:nvSpPr>
          <p:cNvPr id="6" name="Footer Placeholder 5">
            <a:extLst>
              <a:ext uri="{FF2B5EF4-FFF2-40B4-BE49-F238E27FC236}">
                <a16:creationId xmlns:a16="http://schemas.microsoft.com/office/drawing/2014/main" id="{D70C43EB-E952-9F76-D18D-8FB28E1B5D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293FDE-2D43-25BD-CAD7-DAAAC414047E}"/>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33153322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C6D85-F9BE-D675-051C-1C869630F0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69C8BD-7B02-09CB-3748-3C6994E66C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79175E-3070-1CE3-7538-5FD8E53B14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24E1B5-BFF6-B00D-7C6E-040C1A94B5C0}"/>
              </a:ext>
            </a:extLst>
          </p:cNvPr>
          <p:cNvSpPr>
            <a:spLocks noGrp="1"/>
          </p:cNvSpPr>
          <p:nvPr>
            <p:ph type="dt" sz="half" idx="10"/>
          </p:nvPr>
        </p:nvSpPr>
        <p:spPr/>
        <p:txBody>
          <a:bodyPr/>
          <a:lstStyle/>
          <a:p>
            <a:fld id="{CAEA138D-C76F-4423-9259-ACD0C400C443}" type="datetimeFigureOut">
              <a:rPr lang="en-GB" smtClean="0"/>
              <a:t>10/02/2026</a:t>
            </a:fld>
            <a:endParaRPr lang="en-GB"/>
          </a:p>
        </p:txBody>
      </p:sp>
      <p:sp>
        <p:nvSpPr>
          <p:cNvPr id="6" name="Footer Placeholder 5">
            <a:extLst>
              <a:ext uri="{FF2B5EF4-FFF2-40B4-BE49-F238E27FC236}">
                <a16:creationId xmlns:a16="http://schemas.microsoft.com/office/drawing/2014/main" id="{6D810350-CBC2-F09B-775D-CDA0A97E32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E054F4-1DF5-E912-50CF-FC81206DE646}"/>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861530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EA681-7307-4932-8657-11F7466FE3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0F4FE3-C43D-F160-7E75-76DF166E81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E1C14D-DB39-4757-CFC4-17E4AC0487ED}"/>
              </a:ext>
            </a:extLst>
          </p:cNvPr>
          <p:cNvSpPr>
            <a:spLocks noGrp="1"/>
          </p:cNvSpPr>
          <p:nvPr>
            <p:ph type="dt" sz="half" idx="10"/>
          </p:nvPr>
        </p:nvSpPr>
        <p:spPr/>
        <p:txBody>
          <a:bodyPr/>
          <a:lstStyle/>
          <a:p>
            <a:fld id="{CAEA138D-C76F-4423-9259-ACD0C400C443}" type="datetimeFigureOut">
              <a:rPr lang="en-GB" smtClean="0"/>
              <a:t>10/02/2026</a:t>
            </a:fld>
            <a:endParaRPr lang="en-GB"/>
          </a:p>
        </p:txBody>
      </p:sp>
      <p:sp>
        <p:nvSpPr>
          <p:cNvPr id="5" name="Footer Placeholder 4">
            <a:extLst>
              <a:ext uri="{FF2B5EF4-FFF2-40B4-BE49-F238E27FC236}">
                <a16:creationId xmlns:a16="http://schemas.microsoft.com/office/drawing/2014/main" id="{AB6F6D93-FB5D-4B9B-0CC4-05A63A8D76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8A2EDB-239C-876F-9B73-B429FE093ECC}"/>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41747957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24BBB5-3D00-A58E-6A68-772B400BFE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74F2AE-2FAD-FB6D-BB1D-3E6FF3C753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6781E-C76B-E603-E2A1-C0F4E3A7E387}"/>
              </a:ext>
            </a:extLst>
          </p:cNvPr>
          <p:cNvSpPr>
            <a:spLocks noGrp="1"/>
          </p:cNvSpPr>
          <p:nvPr>
            <p:ph type="dt" sz="half" idx="10"/>
          </p:nvPr>
        </p:nvSpPr>
        <p:spPr/>
        <p:txBody>
          <a:bodyPr/>
          <a:lstStyle/>
          <a:p>
            <a:fld id="{CAEA138D-C76F-4423-9259-ACD0C400C443}" type="datetimeFigureOut">
              <a:rPr lang="en-GB" smtClean="0"/>
              <a:t>10/02/2026</a:t>
            </a:fld>
            <a:endParaRPr lang="en-GB"/>
          </a:p>
        </p:txBody>
      </p:sp>
      <p:sp>
        <p:nvSpPr>
          <p:cNvPr id="5" name="Footer Placeholder 4">
            <a:extLst>
              <a:ext uri="{FF2B5EF4-FFF2-40B4-BE49-F238E27FC236}">
                <a16:creationId xmlns:a16="http://schemas.microsoft.com/office/drawing/2014/main" id="{A515EB33-F911-90BC-6C97-085278C33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DBE734-9DDE-03D2-55E5-C4E19A8CA57C}"/>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506278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4F38F5-C907-93ED-A7E2-7A3DBF428F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DFF207-97F7-EEE1-3689-576971A455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99AA40-C24A-FCDF-AD49-3AE08F7FAE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C981D34-110F-45C4-9E91-5272A6012B35}" type="datetimeFigureOut">
              <a:rPr lang="en-GB" smtClean="0"/>
              <a:t>10/02/2026</a:t>
            </a:fld>
            <a:endParaRPr lang="en-GB"/>
          </a:p>
        </p:txBody>
      </p:sp>
      <p:sp>
        <p:nvSpPr>
          <p:cNvPr id="5" name="Footer Placeholder 4">
            <a:extLst>
              <a:ext uri="{FF2B5EF4-FFF2-40B4-BE49-F238E27FC236}">
                <a16:creationId xmlns:a16="http://schemas.microsoft.com/office/drawing/2014/main" id="{99222FD1-A381-8146-A81B-B683815710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E2B339E-D173-F3E2-C8A5-BE8F4E3D53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E6F371-C98E-4627-B2D5-C5BF2A790816}" type="slidenum">
              <a:rPr lang="en-GB" smtClean="0"/>
              <a:t>‹#›</a:t>
            </a:fld>
            <a:endParaRPr lang="en-GB"/>
          </a:p>
        </p:txBody>
      </p:sp>
    </p:spTree>
    <p:extLst>
      <p:ext uri="{BB962C8B-B14F-4D97-AF65-F5344CB8AC3E}">
        <p14:creationId xmlns:p14="http://schemas.microsoft.com/office/powerpoint/2010/main" val="13526881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3B460B-B869-3EE9-F80F-7F236BDB67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88D095-28B2-66A4-1092-A963C7FEEB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E46469-6F32-F453-33A5-1BB8D80578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AEA138D-C76F-4423-9259-ACD0C400C443}" type="datetimeFigureOut">
              <a:rPr lang="en-GB" smtClean="0"/>
              <a:t>10/02/2026</a:t>
            </a:fld>
            <a:endParaRPr lang="en-GB"/>
          </a:p>
        </p:txBody>
      </p:sp>
      <p:sp>
        <p:nvSpPr>
          <p:cNvPr id="5" name="Footer Placeholder 4">
            <a:extLst>
              <a:ext uri="{FF2B5EF4-FFF2-40B4-BE49-F238E27FC236}">
                <a16:creationId xmlns:a16="http://schemas.microsoft.com/office/drawing/2014/main" id="{95261D4A-45CE-3020-EC8C-CE43E108C9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D90C193-505C-B6A0-3526-99FDF35D83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6ABEF9-9FEF-4F86-B047-53A49DC86A86}" type="slidenum">
              <a:rPr lang="en-GB" smtClean="0"/>
              <a:t>‹#›</a:t>
            </a:fld>
            <a:endParaRPr lang="en-GB"/>
          </a:p>
        </p:txBody>
      </p:sp>
    </p:spTree>
    <p:extLst>
      <p:ext uri="{BB962C8B-B14F-4D97-AF65-F5344CB8AC3E}">
        <p14:creationId xmlns:p14="http://schemas.microsoft.com/office/powerpoint/2010/main" val="1545005133"/>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3.png"/><Relationship Id="rId5" Type="http://schemas.openxmlformats.org/officeDocument/2006/relationships/image" Target="../media/image11.png"/><Relationship Id="rId4"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117" Type="http://schemas.openxmlformats.org/officeDocument/2006/relationships/tags" Target="../tags/tag117.xml"/><Relationship Id="rId671" Type="http://schemas.openxmlformats.org/officeDocument/2006/relationships/tags" Target="../tags/tag671.xml"/><Relationship Id="rId769" Type="http://schemas.openxmlformats.org/officeDocument/2006/relationships/tags" Target="../tags/tag769.xml"/><Relationship Id="rId21" Type="http://schemas.openxmlformats.org/officeDocument/2006/relationships/tags" Target="../tags/tag21.xml"/><Relationship Id="rId324" Type="http://schemas.openxmlformats.org/officeDocument/2006/relationships/tags" Target="../tags/tag324.xml"/><Relationship Id="rId531" Type="http://schemas.openxmlformats.org/officeDocument/2006/relationships/tags" Target="../tags/tag531.xml"/><Relationship Id="rId629" Type="http://schemas.openxmlformats.org/officeDocument/2006/relationships/tags" Target="../tags/tag629.xml"/><Relationship Id="rId170" Type="http://schemas.openxmlformats.org/officeDocument/2006/relationships/tags" Target="../tags/tag170.xml"/><Relationship Id="rId836" Type="http://schemas.openxmlformats.org/officeDocument/2006/relationships/tags" Target="../tags/tag836.xml"/><Relationship Id="rId268" Type="http://schemas.openxmlformats.org/officeDocument/2006/relationships/tags" Target="../tags/tag268.xml"/><Relationship Id="rId475" Type="http://schemas.openxmlformats.org/officeDocument/2006/relationships/tags" Target="../tags/tag475.xml"/><Relationship Id="rId682" Type="http://schemas.openxmlformats.org/officeDocument/2006/relationships/tags" Target="../tags/tag682.xml"/><Relationship Id="rId32" Type="http://schemas.openxmlformats.org/officeDocument/2006/relationships/tags" Target="../tags/tag32.xml"/><Relationship Id="rId128" Type="http://schemas.openxmlformats.org/officeDocument/2006/relationships/tags" Target="../tags/tag128.xml"/><Relationship Id="rId335" Type="http://schemas.openxmlformats.org/officeDocument/2006/relationships/tags" Target="../tags/tag335.xml"/><Relationship Id="rId542" Type="http://schemas.openxmlformats.org/officeDocument/2006/relationships/tags" Target="../tags/tag542.xml"/><Relationship Id="rId181" Type="http://schemas.openxmlformats.org/officeDocument/2006/relationships/tags" Target="../tags/tag181.xml"/><Relationship Id="rId402" Type="http://schemas.openxmlformats.org/officeDocument/2006/relationships/tags" Target="../tags/tag402.xml"/><Relationship Id="rId279" Type="http://schemas.openxmlformats.org/officeDocument/2006/relationships/tags" Target="../tags/tag279.xml"/><Relationship Id="rId486" Type="http://schemas.openxmlformats.org/officeDocument/2006/relationships/tags" Target="../tags/tag486.xml"/><Relationship Id="rId693" Type="http://schemas.openxmlformats.org/officeDocument/2006/relationships/tags" Target="../tags/tag693.xml"/><Relationship Id="rId707" Type="http://schemas.openxmlformats.org/officeDocument/2006/relationships/tags" Target="../tags/tag707.xml"/><Relationship Id="rId43" Type="http://schemas.openxmlformats.org/officeDocument/2006/relationships/tags" Target="../tags/tag43.xml"/><Relationship Id="rId139" Type="http://schemas.openxmlformats.org/officeDocument/2006/relationships/tags" Target="../tags/tag139.xml"/><Relationship Id="rId346" Type="http://schemas.openxmlformats.org/officeDocument/2006/relationships/tags" Target="../tags/tag346.xml"/><Relationship Id="rId553" Type="http://schemas.openxmlformats.org/officeDocument/2006/relationships/tags" Target="../tags/tag553.xml"/><Relationship Id="rId760" Type="http://schemas.openxmlformats.org/officeDocument/2006/relationships/tags" Target="../tags/tag76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497" Type="http://schemas.openxmlformats.org/officeDocument/2006/relationships/tags" Target="../tags/tag497.xml"/><Relationship Id="rId620" Type="http://schemas.openxmlformats.org/officeDocument/2006/relationships/tags" Target="../tags/tag620.xml"/><Relationship Id="rId718" Type="http://schemas.openxmlformats.org/officeDocument/2006/relationships/tags" Target="../tags/tag718.xml"/><Relationship Id="rId357" Type="http://schemas.openxmlformats.org/officeDocument/2006/relationships/tags" Target="../tags/tag357.xml"/><Relationship Id="rId54" Type="http://schemas.openxmlformats.org/officeDocument/2006/relationships/tags" Target="../tags/tag54.xml"/><Relationship Id="rId217" Type="http://schemas.openxmlformats.org/officeDocument/2006/relationships/tags" Target="../tags/tag217.xml"/><Relationship Id="rId564" Type="http://schemas.openxmlformats.org/officeDocument/2006/relationships/tags" Target="../tags/tag564.xml"/><Relationship Id="rId771" Type="http://schemas.openxmlformats.org/officeDocument/2006/relationships/tags" Target="../tags/tag771.xml"/><Relationship Id="rId424" Type="http://schemas.openxmlformats.org/officeDocument/2006/relationships/tags" Target="../tags/tag424.xml"/><Relationship Id="rId631" Type="http://schemas.openxmlformats.org/officeDocument/2006/relationships/tags" Target="../tags/tag631.xml"/><Relationship Id="rId729" Type="http://schemas.openxmlformats.org/officeDocument/2006/relationships/tags" Target="../tags/tag729.xml"/><Relationship Id="rId270" Type="http://schemas.openxmlformats.org/officeDocument/2006/relationships/tags" Target="../tags/tag270.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575" Type="http://schemas.openxmlformats.org/officeDocument/2006/relationships/tags" Target="../tags/tag575.xml"/><Relationship Id="rId782" Type="http://schemas.openxmlformats.org/officeDocument/2006/relationships/tags" Target="../tags/tag782.xml"/><Relationship Id="rId228" Type="http://schemas.openxmlformats.org/officeDocument/2006/relationships/tags" Target="../tags/tag228.xml"/><Relationship Id="rId435" Type="http://schemas.openxmlformats.org/officeDocument/2006/relationships/tags" Target="../tags/tag435.xml"/><Relationship Id="rId642" Type="http://schemas.openxmlformats.org/officeDocument/2006/relationships/tags" Target="../tags/tag642.xml"/><Relationship Id="rId281" Type="http://schemas.openxmlformats.org/officeDocument/2006/relationships/tags" Target="../tags/tag281.xml"/><Relationship Id="rId502" Type="http://schemas.openxmlformats.org/officeDocument/2006/relationships/tags" Target="../tags/tag502.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586" Type="http://schemas.openxmlformats.org/officeDocument/2006/relationships/tags" Target="../tags/tag586.xml"/><Relationship Id="rId793" Type="http://schemas.openxmlformats.org/officeDocument/2006/relationships/tags" Target="../tags/tag793.xml"/><Relationship Id="rId807" Type="http://schemas.openxmlformats.org/officeDocument/2006/relationships/tags" Target="../tags/tag807.xml"/><Relationship Id="rId7" Type="http://schemas.openxmlformats.org/officeDocument/2006/relationships/tags" Target="../tags/tag7.xml"/><Relationship Id="rId239" Type="http://schemas.openxmlformats.org/officeDocument/2006/relationships/tags" Target="../tags/tag239.xml"/><Relationship Id="rId446" Type="http://schemas.openxmlformats.org/officeDocument/2006/relationships/tags" Target="../tags/tag446.xml"/><Relationship Id="rId653" Type="http://schemas.openxmlformats.org/officeDocument/2006/relationships/tags" Target="../tags/tag653.xml"/><Relationship Id="rId292" Type="http://schemas.openxmlformats.org/officeDocument/2006/relationships/tags" Target="../tags/tag292.xml"/><Relationship Id="rId306" Type="http://schemas.openxmlformats.org/officeDocument/2006/relationships/tags" Target="../tags/tag306.xml"/><Relationship Id="rId87" Type="http://schemas.openxmlformats.org/officeDocument/2006/relationships/tags" Target="../tags/tag87.xml"/><Relationship Id="rId513" Type="http://schemas.openxmlformats.org/officeDocument/2006/relationships/tags" Target="../tags/tag513.xml"/><Relationship Id="rId597" Type="http://schemas.openxmlformats.org/officeDocument/2006/relationships/tags" Target="../tags/tag597.xml"/><Relationship Id="rId720" Type="http://schemas.openxmlformats.org/officeDocument/2006/relationships/tags" Target="../tags/tag720.xml"/><Relationship Id="rId818" Type="http://schemas.openxmlformats.org/officeDocument/2006/relationships/tags" Target="../tags/tag818.xml"/><Relationship Id="rId152" Type="http://schemas.openxmlformats.org/officeDocument/2006/relationships/tags" Target="../tags/tag152.xml"/><Relationship Id="rId457" Type="http://schemas.openxmlformats.org/officeDocument/2006/relationships/tags" Target="../tags/tag457.xml"/><Relationship Id="rId664" Type="http://schemas.openxmlformats.org/officeDocument/2006/relationships/tags" Target="../tags/tag664.xml"/><Relationship Id="rId14" Type="http://schemas.openxmlformats.org/officeDocument/2006/relationships/tags" Target="../tags/tag14.xml"/><Relationship Id="rId317" Type="http://schemas.openxmlformats.org/officeDocument/2006/relationships/tags" Target="../tags/tag317.xml"/><Relationship Id="rId524" Type="http://schemas.openxmlformats.org/officeDocument/2006/relationships/tags" Target="../tags/tag524.xml"/><Relationship Id="rId731" Type="http://schemas.openxmlformats.org/officeDocument/2006/relationships/tags" Target="../tags/tag731.xml"/><Relationship Id="rId98" Type="http://schemas.openxmlformats.org/officeDocument/2006/relationships/tags" Target="../tags/tag98.xml"/><Relationship Id="rId163" Type="http://schemas.openxmlformats.org/officeDocument/2006/relationships/tags" Target="../tags/tag163.xml"/><Relationship Id="rId370" Type="http://schemas.openxmlformats.org/officeDocument/2006/relationships/tags" Target="../tags/tag370.xml"/><Relationship Id="rId829" Type="http://schemas.openxmlformats.org/officeDocument/2006/relationships/tags" Target="../tags/tag829.xml"/><Relationship Id="rId230" Type="http://schemas.openxmlformats.org/officeDocument/2006/relationships/tags" Target="../tags/tag230.xml"/><Relationship Id="rId468" Type="http://schemas.openxmlformats.org/officeDocument/2006/relationships/tags" Target="../tags/tag468.xml"/><Relationship Id="rId675" Type="http://schemas.openxmlformats.org/officeDocument/2006/relationships/tags" Target="../tags/tag675.xml"/><Relationship Id="rId25" Type="http://schemas.openxmlformats.org/officeDocument/2006/relationships/tags" Target="../tags/tag25.xml"/><Relationship Id="rId328" Type="http://schemas.openxmlformats.org/officeDocument/2006/relationships/tags" Target="../tags/tag328.xml"/><Relationship Id="rId535" Type="http://schemas.openxmlformats.org/officeDocument/2006/relationships/tags" Target="../tags/tag535.xml"/><Relationship Id="rId742" Type="http://schemas.openxmlformats.org/officeDocument/2006/relationships/tags" Target="../tags/tag742.xml"/><Relationship Id="rId174" Type="http://schemas.openxmlformats.org/officeDocument/2006/relationships/tags" Target="../tags/tag174.xml"/><Relationship Id="rId381" Type="http://schemas.openxmlformats.org/officeDocument/2006/relationships/tags" Target="../tags/tag381.xml"/><Relationship Id="rId602" Type="http://schemas.openxmlformats.org/officeDocument/2006/relationships/tags" Target="../tags/tag602.xml"/><Relationship Id="rId241" Type="http://schemas.openxmlformats.org/officeDocument/2006/relationships/tags" Target="../tags/tag241.xml"/><Relationship Id="rId479" Type="http://schemas.openxmlformats.org/officeDocument/2006/relationships/tags" Target="../tags/tag479.xml"/><Relationship Id="rId686" Type="http://schemas.openxmlformats.org/officeDocument/2006/relationships/tags" Target="../tags/tag686.xml"/><Relationship Id="rId36" Type="http://schemas.openxmlformats.org/officeDocument/2006/relationships/tags" Target="../tags/tag36.xml"/><Relationship Id="rId339" Type="http://schemas.openxmlformats.org/officeDocument/2006/relationships/tags" Target="../tags/tag339.xml"/><Relationship Id="rId546" Type="http://schemas.openxmlformats.org/officeDocument/2006/relationships/tags" Target="../tags/tag546.xml"/><Relationship Id="rId753" Type="http://schemas.openxmlformats.org/officeDocument/2006/relationships/tags" Target="../tags/tag753.xml"/><Relationship Id="rId101" Type="http://schemas.openxmlformats.org/officeDocument/2006/relationships/tags" Target="../tags/tag101.xml"/><Relationship Id="rId185" Type="http://schemas.openxmlformats.org/officeDocument/2006/relationships/tags" Target="../tags/tag185.xml"/><Relationship Id="rId406" Type="http://schemas.openxmlformats.org/officeDocument/2006/relationships/tags" Target="../tags/tag406.xml"/><Relationship Id="rId392" Type="http://schemas.openxmlformats.org/officeDocument/2006/relationships/tags" Target="../tags/tag392.xml"/><Relationship Id="rId613" Type="http://schemas.openxmlformats.org/officeDocument/2006/relationships/tags" Target="../tags/tag613.xml"/><Relationship Id="rId697" Type="http://schemas.openxmlformats.org/officeDocument/2006/relationships/tags" Target="../tags/tag697.xml"/><Relationship Id="rId820" Type="http://schemas.openxmlformats.org/officeDocument/2006/relationships/tags" Target="../tags/tag820.xml"/><Relationship Id="rId252" Type="http://schemas.openxmlformats.org/officeDocument/2006/relationships/tags" Target="../tags/tag252.xml"/><Relationship Id="rId47" Type="http://schemas.openxmlformats.org/officeDocument/2006/relationships/tags" Target="../tags/tag47.xml"/><Relationship Id="rId112" Type="http://schemas.openxmlformats.org/officeDocument/2006/relationships/tags" Target="../tags/tag112.xml"/><Relationship Id="rId557" Type="http://schemas.openxmlformats.org/officeDocument/2006/relationships/tags" Target="../tags/tag557.xml"/><Relationship Id="rId764" Type="http://schemas.openxmlformats.org/officeDocument/2006/relationships/tags" Target="../tags/tag764.xml"/><Relationship Id="rId196" Type="http://schemas.openxmlformats.org/officeDocument/2006/relationships/tags" Target="../tags/tag196.xml"/><Relationship Id="rId417" Type="http://schemas.openxmlformats.org/officeDocument/2006/relationships/tags" Target="../tags/tag417.xml"/><Relationship Id="rId624" Type="http://schemas.openxmlformats.org/officeDocument/2006/relationships/tags" Target="../tags/tag624.xml"/><Relationship Id="rId831" Type="http://schemas.openxmlformats.org/officeDocument/2006/relationships/tags" Target="../tags/tag831.xml"/><Relationship Id="rId263" Type="http://schemas.openxmlformats.org/officeDocument/2006/relationships/tags" Target="../tags/tag263.xml"/><Relationship Id="rId470" Type="http://schemas.openxmlformats.org/officeDocument/2006/relationships/tags" Target="../tags/tag470.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568" Type="http://schemas.openxmlformats.org/officeDocument/2006/relationships/tags" Target="../tags/tag568.xml"/><Relationship Id="rId775" Type="http://schemas.openxmlformats.org/officeDocument/2006/relationships/tags" Target="../tags/tag775.xml"/><Relationship Id="rId428" Type="http://schemas.openxmlformats.org/officeDocument/2006/relationships/tags" Target="../tags/tag428.xml"/><Relationship Id="rId635" Type="http://schemas.openxmlformats.org/officeDocument/2006/relationships/tags" Target="../tags/tag635.xml"/><Relationship Id="rId842" Type="http://schemas.openxmlformats.org/officeDocument/2006/relationships/tags" Target="../tags/tag842.xml"/><Relationship Id="rId274" Type="http://schemas.openxmlformats.org/officeDocument/2006/relationships/tags" Target="../tags/tag274.xml"/><Relationship Id="rId481" Type="http://schemas.openxmlformats.org/officeDocument/2006/relationships/tags" Target="../tags/tag481.xml"/><Relationship Id="rId702" Type="http://schemas.openxmlformats.org/officeDocument/2006/relationships/tags" Target="../tags/tag702.xml"/><Relationship Id="rId69" Type="http://schemas.openxmlformats.org/officeDocument/2006/relationships/tags" Target="../tags/tag69.xml"/><Relationship Id="rId134" Type="http://schemas.openxmlformats.org/officeDocument/2006/relationships/tags" Target="../tags/tag134.xml"/><Relationship Id="rId579" Type="http://schemas.openxmlformats.org/officeDocument/2006/relationships/tags" Target="../tags/tag579.xml"/><Relationship Id="rId786" Type="http://schemas.openxmlformats.org/officeDocument/2006/relationships/tags" Target="../tags/tag786.xml"/><Relationship Id="rId341" Type="http://schemas.openxmlformats.org/officeDocument/2006/relationships/tags" Target="../tags/tag341.xml"/><Relationship Id="rId439" Type="http://schemas.openxmlformats.org/officeDocument/2006/relationships/tags" Target="../tags/tag439.xml"/><Relationship Id="rId646" Type="http://schemas.openxmlformats.org/officeDocument/2006/relationships/tags" Target="../tags/tag646.xml"/><Relationship Id="rId201" Type="http://schemas.openxmlformats.org/officeDocument/2006/relationships/tags" Target="../tags/tag201.xml"/><Relationship Id="rId285" Type="http://schemas.openxmlformats.org/officeDocument/2006/relationships/tags" Target="../tags/tag285.xml"/><Relationship Id="rId506" Type="http://schemas.openxmlformats.org/officeDocument/2006/relationships/tags" Target="../tags/tag506.xml"/><Relationship Id="rId492" Type="http://schemas.openxmlformats.org/officeDocument/2006/relationships/tags" Target="../tags/tag492.xml"/><Relationship Id="rId713" Type="http://schemas.openxmlformats.org/officeDocument/2006/relationships/tags" Target="../tags/tag713.xml"/><Relationship Id="rId797" Type="http://schemas.openxmlformats.org/officeDocument/2006/relationships/tags" Target="../tags/tag797.xml"/><Relationship Id="rId145" Type="http://schemas.openxmlformats.org/officeDocument/2006/relationships/tags" Target="../tags/tag145.xml"/><Relationship Id="rId352" Type="http://schemas.openxmlformats.org/officeDocument/2006/relationships/tags" Target="../tags/tag352.xml"/><Relationship Id="rId212" Type="http://schemas.openxmlformats.org/officeDocument/2006/relationships/tags" Target="../tags/tag212.xml"/><Relationship Id="rId657" Type="http://schemas.openxmlformats.org/officeDocument/2006/relationships/tags" Target="../tags/tag657.xml"/><Relationship Id="rId296" Type="http://schemas.openxmlformats.org/officeDocument/2006/relationships/tags" Target="../tags/tag296.xml"/><Relationship Id="rId517" Type="http://schemas.openxmlformats.org/officeDocument/2006/relationships/tags" Target="../tags/tag517.xml"/><Relationship Id="rId724" Type="http://schemas.openxmlformats.org/officeDocument/2006/relationships/tags" Target="../tags/tag724.xml"/><Relationship Id="rId60" Type="http://schemas.openxmlformats.org/officeDocument/2006/relationships/tags" Target="../tags/tag60.xml"/><Relationship Id="rId156" Type="http://schemas.openxmlformats.org/officeDocument/2006/relationships/tags" Target="../tags/tag156.xml"/><Relationship Id="rId363" Type="http://schemas.openxmlformats.org/officeDocument/2006/relationships/tags" Target="../tags/tag363.xml"/><Relationship Id="rId570" Type="http://schemas.openxmlformats.org/officeDocument/2006/relationships/tags" Target="../tags/tag570.xml"/><Relationship Id="rId223" Type="http://schemas.openxmlformats.org/officeDocument/2006/relationships/tags" Target="../tags/tag223.xml"/><Relationship Id="rId430" Type="http://schemas.openxmlformats.org/officeDocument/2006/relationships/tags" Target="../tags/tag430.xml"/><Relationship Id="rId668" Type="http://schemas.openxmlformats.org/officeDocument/2006/relationships/tags" Target="../tags/tag668.xml"/><Relationship Id="rId18" Type="http://schemas.openxmlformats.org/officeDocument/2006/relationships/tags" Target="../tags/tag18.xml"/><Relationship Id="rId528" Type="http://schemas.openxmlformats.org/officeDocument/2006/relationships/tags" Target="../tags/tag528.xml"/><Relationship Id="rId735" Type="http://schemas.openxmlformats.org/officeDocument/2006/relationships/tags" Target="../tags/tag735.xml"/><Relationship Id="rId167" Type="http://schemas.openxmlformats.org/officeDocument/2006/relationships/tags" Target="../tags/tag167.xml"/><Relationship Id="rId374" Type="http://schemas.openxmlformats.org/officeDocument/2006/relationships/tags" Target="../tags/tag374.xml"/><Relationship Id="rId581" Type="http://schemas.openxmlformats.org/officeDocument/2006/relationships/tags" Target="../tags/tag581.xml"/><Relationship Id="rId71" Type="http://schemas.openxmlformats.org/officeDocument/2006/relationships/tags" Target="../tags/tag71.xml"/><Relationship Id="rId234" Type="http://schemas.openxmlformats.org/officeDocument/2006/relationships/tags" Target="../tags/tag234.xml"/><Relationship Id="rId679" Type="http://schemas.openxmlformats.org/officeDocument/2006/relationships/tags" Target="../tags/tag679.xml"/><Relationship Id="rId802" Type="http://schemas.openxmlformats.org/officeDocument/2006/relationships/tags" Target="../tags/tag802.xml"/><Relationship Id="rId2" Type="http://schemas.openxmlformats.org/officeDocument/2006/relationships/tags" Target="../tags/tag2.xml"/><Relationship Id="rId29" Type="http://schemas.openxmlformats.org/officeDocument/2006/relationships/tags" Target="../tags/tag29.xml"/><Relationship Id="rId441" Type="http://schemas.openxmlformats.org/officeDocument/2006/relationships/tags" Target="../tags/tag441.xml"/><Relationship Id="rId539" Type="http://schemas.openxmlformats.org/officeDocument/2006/relationships/tags" Target="../tags/tag539.xml"/><Relationship Id="rId746" Type="http://schemas.openxmlformats.org/officeDocument/2006/relationships/tags" Target="../tags/tag746.xml"/><Relationship Id="rId178" Type="http://schemas.openxmlformats.org/officeDocument/2006/relationships/tags" Target="../tags/tag178.xml"/><Relationship Id="rId301" Type="http://schemas.openxmlformats.org/officeDocument/2006/relationships/tags" Target="../tags/tag301.xml"/><Relationship Id="rId82" Type="http://schemas.openxmlformats.org/officeDocument/2006/relationships/tags" Target="../tags/tag82.xml"/><Relationship Id="rId385" Type="http://schemas.openxmlformats.org/officeDocument/2006/relationships/tags" Target="../tags/tag385.xml"/><Relationship Id="rId592" Type="http://schemas.openxmlformats.org/officeDocument/2006/relationships/tags" Target="../tags/tag592.xml"/><Relationship Id="rId606" Type="http://schemas.openxmlformats.org/officeDocument/2006/relationships/tags" Target="../tags/tag606.xml"/><Relationship Id="rId813" Type="http://schemas.openxmlformats.org/officeDocument/2006/relationships/tags" Target="../tags/tag813.xml"/><Relationship Id="rId245" Type="http://schemas.openxmlformats.org/officeDocument/2006/relationships/tags" Target="../tags/tag245.xml"/><Relationship Id="rId452" Type="http://schemas.openxmlformats.org/officeDocument/2006/relationships/tags" Target="../tags/tag452.xml"/><Relationship Id="rId105" Type="http://schemas.openxmlformats.org/officeDocument/2006/relationships/tags" Target="../tags/tag105.xml"/><Relationship Id="rId312" Type="http://schemas.openxmlformats.org/officeDocument/2006/relationships/tags" Target="../tags/tag312.xml"/><Relationship Id="rId757" Type="http://schemas.openxmlformats.org/officeDocument/2006/relationships/tags" Target="../tags/tag757.xml"/><Relationship Id="rId93" Type="http://schemas.openxmlformats.org/officeDocument/2006/relationships/tags" Target="../tags/tag93.xml"/><Relationship Id="rId189" Type="http://schemas.openxmlformats.org/officeDocument/2006/relationships/tags" Target="../tags/tag189.xml"/><Relationship Id="rId396" Type="http://schemas.openxmlformats.org/officeDocument/2006/relationships/tags" Target="../tags/tag396.xml"/><Relationship Id="rId617" Type="http://schemas.openxmlformats.org/officeDocument/2006/relationships/tags" Target="../tags/tag617.xml"/><Relationship Id="rId824" Type="http://schemas.openxmlformats.org/officeDocument/2006/relationships/tags" Target="../tags/tag824.xml"/><Relationship Id="rId256" Type="http://schemas.openxmlformats.org/officeDocument/2006/relationships/tags" Target="../tags/tag256.xml"/><Relationship Id="rId463" Type="http://schemas.openxmlformats.org/officeDocument/2006/relationships/tags" Target="../tags/tag463.xml"/><Relationship Id="rId670" Type="http://schemas.openxmlformats.org/officeDocument/2006/relationships/tags" Target="../tags/tag670.xml"/><Relationship Id="rId116" Type="http://schemas.openxmlformats.org/officeDocument/2006/relationships/tags" Target="../tags/tag116.xml"/><Relationship Id="rId323" Type="http://schemas.openxmlformats.org/officeDocument/2006/relationships/tags" Target="../tags/tag323.xml"/><Relationship Id="rId530" Type="http://schemas.openxmlformats.org/officeDocument/2006/relationships/tags" Target="../tags/tag530.xml"/><Relationship Id="rId768" Type="http://schemas.openxmlformats.org/officeDocument/2006/relationships/tags" Target="../tags/tag768.xml"/><Relationship Id="rId20" Type="http://schemas.openxmlformats.org/officeDocument/2006/relationships/tags" Target="../tags/tag20.xml"/><Relationship Id="rId628" Type="http://schemas.openxmlformats.org/officeDocument/2006/relationships/tags" Target="../tags/tag628.xml"/><Relationship Id="rId835" Type="http://schemas.openxmlformats.org/officeDocument/2006/relationships/tags" Target="../tags/tag835.xml"/><Relationship Id="rId267" Type="http://schemas.openxmlformats.org/officeDocument/2006/relationships/tags" Target="../tags/tag267.xml"/><Relationship Id="rId474" Type="http://schemas.openxmlformats.org/officeDocument/2006/relationships/tags" Target="../tags/tag474.xml"/><Relationship Id="rId127" Type="http://schemas.openxmlformats.org/officeDocument/2006/relationships/tags" Target="../tags/tag127.xml"/><Relationship Id="rId681" Type="http://schemas.openxmlformats.org/officeDocument/2006/relationships/tags" Target="../tags/tag681.xml"/><Relationship Id="rId779" Type="http://schemas.openxmlformats.org/officeDocument/2006/relationships/tags" Target="../tags/tag779.xml"/><Relationship Id="rId31" Type="http://schemas.openxmlformats.org/officeDocument/2006/relationships/tags" Target="../tags/tag31.xml"/><Relationship Id="rId334" Type="http://schemas.openxmlformats.org/officeDocument/2006/relationships/tags" Target="../tags/tag334.xml"/><Relationship Id="rId541" Type="http://schemas.openxmlformats.org/officeDocument/2006/relationships/tags" Target="../tags/tag541.xml"/><Relationship Id="rId639" Type="http://schemas.openxmlformats.org/officeDocument/2006/relationships/tags" Target="../tags/tag639.xml"/><Relationship Id="rId180" Type="http://schemas.openxmlformats.org/officeDocument/2006/relationships/tags" Target="../tags/tag180.xml"/><Relationship Id="rId278" Type="http://schemas.openxmlformats.org/officeDocument/2006/relationships/tags" Target="../tags/tag278.xml"/><Relationship Id="rId401" Type="http://schemas.openxmlformats.org/officeDocument/2006/relationships/tags" Target="../tags/tag401.xml"/><Relationship Id="rId485" Type="http://schemas.openxmlformats.org/officeDocument/2006/relationships/tags" Target="../tags/tag485.xml"/><Relationship Id="rId692" Type="http://schemas.openxmlformats.org/officeDocument/2006/relationships/tags" Target="../tags/tag692.xml"/><Relationship Id="rId706" Type="http://schemas.openxmlformats.org/officeDocument/2006/relationships/tags" Target="../tags/tag706.xml"/><Relationship Id="rId42" Type="http://schemas.openxmlformats.org/officeDocument/2006/relationships/tags" Target="../tags/tag42.xml"/><Relationship Id="rId138" Type="http://schemas.openxmlformats.org/officeDocument/2006/relationships/tags" Target="../tags/tag138.xml"/><Relationship Id="rId345" Type="http://schemas.openxmlformats.org/officeDocument/2006/relationships/tags" Target="../tags/tag345.xml"/><Relationship Id="rId552" Type="http://schemas.openxmlformats.org/officeDocument/2006/relationships/tags" Target="../tags/tag552.xml"/><Relationship Id="rId191" Type="http://schemas.openxmlformats.org/officeDocument/2006/relationships/tags" Target="../tags/tag191.xml"/><Relationship Id="rId205" Type="http://schemas.openxmlformats.org/officeDocument/2006/relationships/tags" Target="../tags/tag205.xml"/><Relationship Id="rId412" Type="http://schemas.openxmlformats.org/officeDocument/2006/relationships/tags" Target="../tags/tag412.xml"/><Relationship Id="rId289" Type="http://schemas.openxmlformats.org/officeDocument/2006/relationships/tags" Target="../tags/tag289.xml"/><Relationship Id="rId496" Type="http://schemas.openxmlformats.org/officeDocument/2006/relationships/tags" Target="../tags/tag496.xml"/><Relationship Id="rId717" Type="http://schemas.openxmlformats.org/officeDocument/2006/relationships/tags" Target="../tags/tag717.xml"/><Relationship Id="rId53" Type="http://schemas.openxmlformats.org/officeDocument/2006/relationships/tags" Target="../tags/tag53.xml"/><Relationship Id="rId149" Type="http://schemas.openxmlformats.org/officeDocument/2006/relationships/tags" Target="../tags/tag149.xml"/><Relationship Id="rId356" Type="http://schemas.openxmlformats.org/officeDocument/2006/relationships/tags" Target="../tags/tag356.xml"/><Relationship Id="rId563" Type="http://schemas.openxmlformats.org/officeDocument/2006/relationships/tags" Target="../tags/tag563.xml"/><Relationship Id="rId770" Type="http://schemas.openxmlformats.org/officeDocument/2006/relationships/tags" Target="../tags/tag770.xml"/><Relationship Id="rId216" Type="http://schemas.openxmlformats.org/officeDocument/2006/relationships/tags" Target="../tags/tag216.xml"/><Relationship Id="rId423" Type="http://schemas.openxmlformats.org/officeDocument/2006/relationships/tags" Target="../tags/tag423.xml"/><Relationship Id="rId630" Type="http://schemas.openxmlformats.org/officeDocument/2006/relationships/tags" Target="../tags/tag630.xml"/><Relationship Id="rId728" Type="http://schemas.openxmlformats.org/officeDocument/2006/relationships/tags" Target="../tags/tag728.xml"/><Relationship Id="rId64" Type="http://schemas.openxmlformats.org/officeDocument/2006/relationships/tags" Target="../tags/tag64.xml"/><Relationship Id="rId367" Type="http://schemas.openxmlformats.org/officeDocument/2006/relationships/tags" Target="../tags/tag367.xml"/><Relationship Id="rId574" Type="http://schemas.openxmlformats.org/officeDocument/2006/relationships/tags" Target="../tags/tag574.xml"/><Relationship Id="rId227" Type="http://schemas.openxmlformats.org/officeDocument/2006/relationships/tags" Target="../tags/tag227.xml"/><Relationship Id="rId781" Type="http://schemas.openxmlformats.org/officeDocument/2006/relationships/tags" Target="../tags/tag781.xml"/><Relationship Id="rId434" Type="http://schemas.openxmlformats.org/officeDocument/2006/relationships/tags" Target="../tags/tag434.xml"/><Relationship Id="rId641" Type="http://schemas.openxmlformats.org/officeDocument/2006/relationships/tags" Target="../tags/tag641.xml"/><Relationship Id="rId739" Type="http://schemas.openxmlformats.org/officeDocument/2006/relationships/tags" Target="../tags/tag739.xml"/><Relationship Id="rId280" Type="http://schemas.openxmlformats.org/officeDocument/2006/relationships/tags" Target="../tags/tag280.xml"/><Relationship Id="rId501" Type="http://schemas.openxmlformats.org/officeDocument/2006/relationships/tags" Target="../tags/tag501.xml"/><Relationship Id="rId75" Type="http://schemas.openxmlformats.org/officeDocument/2006/relationships/tags" Target="../tags/tag75.xml"/><Relationship Id="rId140" Type="http://schemas.openxmlformats.org/officeDocument/2006/relationships/tags" Target="../tags/tag140.xml"/><Relationship Id="rId378" Type="http://schemas.openxmlformats.org/officeDocument/2006/relationships/tags" Target="../tags/tag378.xml"/><Relationship Id="rId585" Type="http://schemas.openxmlformats.org/officeDocument/2006/relationships/tags" Target="../tags/tag585.xml"/><Relationship Id="rId792" Type="http://schemas.openxmlformats.org/officeDocument/2006/relationships/tags" Target="../tags/tag792.xml"/><Relationship Id="rId806" Type="http://schemas.openxmlformats.org/officeDocument/2006/relationships/tags" Target="../tags/tag806.xml"/><Relationship Id="rId6" Type="http://schemas.openxmlformats.org/officeDocument/2006/relationships/tags" Target="../tags/tag6.xml"/><Relationship Id="rId238" Type="http://schemas.openxmlformats.org/officeDocument/2006/relationships/tags" Target="../tags/tag238.xml"/><Relationship Id="rId445" Type="http://schemas.openxmlformats.org/officeDocument/2006/relationships/tags" Target="../tags/tag445.xml"/><Relationship Id="rId652" Type="http://schemas.openxmlformats.org/officeDocument/2006/relationships/tags" Target="../tags/tag652.xml"/><Relationship Id="rId291" Type="http://schemas.openxmlformats.org/officeDocument/2006/relationships/tags" Target="../tags/tag291.xml"/><Relationship Id="rId305" Type="http://schemas.openxmlformats.org/officeDocument/2006/relationships/tags" Target="../tags/tag305.xml"/><Relationship Id="rId512" Type="http://schemas.openxmlformats.org/officeDocument/2006/relationships/tags" Target="../tags/tag512.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596" Type="http://schemas.openxmlformats.org/officeDocument/2006/relationships/tags" Target="../tags/tag596.xml"/><Relationship Id="rId817" Type="http://schemas.openxmlformats.org/officeDocument/2006/relationships/tags" Target="../tags/tag817.xml"/><Relationship Id="rId249" Type="http://schemas.openxmlformats.org/officeDocument/2006/relationships/tags" Target="../tags/tag249.xml"/><Relationship Id="rId456" Type="http://schemas.openxmlformats.org/officeDocument/2006/relationships/tags" Target="../tags/tag456.xml"/><Relationship Id="rId663" Type="http://schemas.openxmlformats.org/officeDocument/2006/relationships/tags" Target="../tags/tag663.xml"/><Relationship Id="rId13" Type="http://schemas.openxmlformats.org/officeDocument/2006/relationships/tags" Target="../tags/tag13.xml"/><Relationship Id="rId109" Type="http://schemas.openxmlformats.org/officeDocument/2006/relationships/tags" Target="../tags/tag109.xml"/><Relationship Id="rId316" Type="http://schemas.openxmlformats.org/officeDocument/2006/relationships/tags" Target="../tags/tag316.xml"/><Relationship Id="rId523" Type="http://schemas.openxmlformats.org/officeDocument/2006/relationships/tags" Target="../tags/tag523.xml"/><Relationship Id="rId97" Type="http://schemas.openxmlformats.org/officeDocument/2006/relationships/tags" Target="../tags/tag97.xml"/><Relationship Id="rId730" Type="http://schemas.openxmlformats.org/officeDocument/2006/relationships/tags" Target="../tags/tag730.xml"/><Relationship Id="rId828" Type="http://schemas.openxmlformats.org/officeDocument/2006/relationships/tags" Target="../tags/tag828.xml"/><Relationship Id="rId162" Type="http://schemas.openxmlformats.org/officeDocument/2006/relationships/tags" Target="../tags/tag162.xml"/><Relationship Id="rId467" Type="http://schemas.openxmlformats.org/officeDocument/2006/relationships/tags" Target="../tags/tag467.xml"/><Relationship Id="rId674" Type="http://schemas.openxmlformats.org/officeDocument/2006/relationships/tags" Target="../tags/tag674.xml"/><Relationship Id="rId24" Type="http://schemas.openxmlformats.org/officeDocument/2006/relationships/tags" Target="../tags/tag24.xml"/><Relationship Id="rId66" Type="http://schemas.openxmlformats.org/officeDocument/2006/relationships/tags" Target="../tags/tag66.xml"/><Relationship Id="rId131" Type="http://schemas.openxmlformats.org/officeDocument/2006/relationships/tags" Target="../tags/tag131.xml"/><Relationship Id="rId327" Type="http://schemas.openxmlformats.org/officeDocument/2006/relationships/tags" Target="../tags/tag327.xml"/><Relationship Id="rId369" Type="http://schemas.openxmlformats.org/officeDocument/2006/relationships/tags" Target="../tags/tag369.xml"/><Relationship Id="rId534" Type="http://schemas.openxmlformats.org/officeDocument/2006/relationships/tags" Target="../tags/tag534.xml"/><Relationship Id="rId576" Type="http://schemas.openxmlformats.org/officeDocument/2006/relationships/tags" Target="../tags/tag576.xml"/><Relationship Id="rId741" Type="http://schemas.openxmlformats.org/officeDocument/2006/relationships/tags" Target="../tags/tag741.xml"/><Relationship Id="rId783" Type="http://schemas.openxmlformats.org/officeDocument/2006/relationships/tags" Target="../tags/tag783.xml"/><Relationship Id="rId839" Type="http://schemas.openxmlformats.org/officeDocument/2006/relationships/tags" Target="../tags/tag839.xml"/><Relationship Id="rId173" Type="http://schemas.openxmlformats.org/officeDocument/2006/relationships/tags" Target="../tags/tag173.xml"/><Relationship Id="rId229" Type="http://schemas.openxmlformats.org/officeDocument/2006/relationships/tags" Target="../tags/tag229.xml"/><Relationship Id="rId380" Type="http://schemas.openxmlformats.org/officeDocument/2006/relationships/tags" Target="../tags/tag380.xml"/><Relationship Id="rId436" Type="http://schemas.openxmlformats.org/officeDocument/2006/relationships/tags" Target="../tags/tag436.xml"/><Relationship Id="rId601" Type="http://schemas.openxmlformats.org/officeDocument/2006/relationships/tags" Target="../tags/tag601.xml"/><Relationship Id="rId643" Type="http://schemas.openxmlformats.org/officeDocument/2006/relationships/tags" Target="../tags/tag643.xml"/><Relationship Id="rId240" Type="http://schemas.openxmlformats.org/officeDocument/2006/relationships/tags" Target="../tags/tag240.xml"/><Relationship Id="rId478" Type="http://schemas.openxmlformats.org/officeDocument/2006/relationships/tags" Target="../tags/tag478.xml"/><Relationship Id="rId685" Type="http://schemas.openxmlformats.org/officeDocument/2006/relationships/tags" Target="../tags/tag685.xml"/><Relationship Id="rId35" Type="http://schemas.openxmlformats.org/officeDocument/2006/relationships/tags" Target="../tags/tag35.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38" Type="http://schemas.openxmlformats.org/officeDocument/2006/relationships/tags" Target="../tags/tag338.xml"/><Relationship Id="rId503" Type="http://schemas.openxmlformats.org/officeDocument/2006/relationships/tags" Target="../tags/tag503.xml"/><Relationship Id="rId545" Type="http://schemas.openxmlformats.org/officeDocument/2006/relationships/tags" Target="../tags/tag545.xml"/><Relationship Id="rId587" Type="http://schemas.openxmlformats.org/officeDocument/2006/relationships/tags" Target="../tags/tag587.xml"/><Relationship Id="rId710" Type="http://schemas.openxmlformats.org/officeDocument/2006/relationships/tags" Target="../tags/tag710.xml"/><Relationship Id="rId752" Type="http://schemas.openxmlformats.org/officeDocument/2006/relationships/tags" Target="../tags/tag752.xml"/><Relationship Id="rId808" Type="http://schemas.openxmlformats.org/officeDocument/2006/relationships/tags" Target="../tags/tag808.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447" Type="http://schemas.openxmlformats.org/officeDocument/2006/relationships/tags" Target="../tags/tag447.xml"/><Relationship Id="rId612" Type="http://schemas.openxmlformats.org/officeDocument/2006/relationships/tags" Target="../tags/tag612.xml"/><Relationship Id="rId794" Type="http://schemas.openxmlformats.org/officeDocument/2006/relationships/tags" Target="../tags/tag794.xml"/><Relationship Id="rId251" Type="http://schemas.openxmlformats.org/officeDocument/2006/relationships/tags" Target="../tags/tag251.xml"/><Relationship Id="rId489" Type="http://schemas.openxmlformats.org/officeDocument/2006/relationships/tags" Target="../tags/tag489.xml"/><Relationship Id="rId654" Type="http://schemas.openxmlformats.org/officeDocument/2006/relationships/tags" Target="../tags/tag654.xml"/><Relationship Id="rId696" Type="http://schemas.openxmlformats.org/officeDocument/2006/relationships/tags" Target="../tags/tag696.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514" Type="http://schemas.openxmlformats.org/officeDocument/2006/relationships/tags" Target="../tags/tag514.xml"/><Relationship Id="rId556" Type="http://schemas.openxmlformats.org/officeDocument/2006/relationships/tags" Target="../tags/tag556.xml"/><Relationship Id="rId721" Type="http://schemas.openxmlformats.org/officeDocument/2006/relationships/tags" Target="../tags/tag721.xml"/><Relationship Id="rId763" Type="http://schemas.openxmlformats.org/officeDocument/2006/relationships/tags" Target="../tags/tag763.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598" Type="http://schemas.openxmlformats.org/officeDocument/2006/relationships/tags" Target="../tags/tag598.xml"/><Relationship Id="rId819" Type="http://schemas.openxmlformats.org/officeDocument/2006/relationships/tags" Target="../tags/tag819.xml"/><Relationship Id="rId220" Type="http://schemas.openxmlformats.org/officeDocument/2006/relationships/tags" Target="../tags/tag220.xml"/><Relationship Id="rId458" Type="http://schemas.openxmlformats.org/officeDocument/2006/relationships/tags" Target="../tags/tag458.xml"/><Relationship Id="rId623" Type="http://schemas.openxmlformats.org/officeDocument/2006/relationships/tags" Target="../tags/tag623.xml"/><Relationship Id="rId665" Type="http://schemas.openxmlformats.org/officeDocument/2006/relationships/tags" Target="../tags/tag665.xml"/><Relationship Id="rId830" Type="http://schemas.openxmlformats.org/officeDocument/2006/relationships/tags" Target="../tags/tag83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525" Type="http://schemas.openxmlformats.org/officeDocument/2006/relationships/tags" Target="../tags/tag525.xml"/><Relationship Id="rId567" Type="http://schemas.openxmlformats.org/officeDocument/2006/relationships/tags" Target="../tags/tag567.xml"/><Relationship Id="rId732" Type="http://schemas.openxmlformats.org/officeDocument/2006/relationships/tags" Target="../tags/tag732.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774" Type="http://schemas.openxmlformats.org/officeDocument/2006/relationships/tags" Target="../tags/tag774.xml"/><Relationship Id="rId427" Type="http://schemas.openxmlformats.org/officeDocument/2006/relationships/tags" Target="../tags/tag427.xml"/><Relationship Id="rId469" Type="http://schemas.openxmlformats.org/officeDocument/2006/relationships/tags" Target="../tags/tag469.xml"/><Relationship Id="rId634" Type="http://schemas.openxmlformats.org/officeDocument/2006/relationships/tags" Target="../tags/tag634.xml"/><Relationship Id="rId676" Type="http://schemas.openxmlformats.org/officeDocument/2006/relationships/tags" Target="../tags/tag676.xml"/><Relationship Id="rId841" Type="http://schemas.openxmlformats.org/officeDocument/2006/relationships/tags" Target="../tags/tag841.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480" Type="http://schemas.openxmlformats.org/officeDocument/2006/relationships/tags" Target="../tags/tag480.xml"/><Relationship Id="rId536" Type="http://schemas.openxmlformats.org/officeDocument/2006/relationships/tags" Target="../tags/tag536.xml"/><Relationship Id="rId701" Type="http://schemas.openxmlformats.org/officeDocument/2006/relationships/tags" Target="../tags/tag701.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578" Type="http://schemas.openxmlformats.org/officeDocument/2006/relationships/tags" Target="../tags/tag578.xml"/><Relationship Id="rId743" Type="http://schemas.openxmlformats.org/officeDocument/2006/relationships/tags" Target="../tags/tag743.xml"/><Relationship Id="rId785" Type="http://schemas.openxmlformats.org/officeDocument/2006/relationships/tags" Target="../tags/tag785.xml"/><Relationship Id="rId200" Type="http://schemas.openxmlformats.org/officeDocument/2006/relationships/tags" Target="../tags/tag200.xml"/><Relationship Id="rId382" Type="http://schemas.openxmlformats.org/officeDocument/2006/relationships/tags" Target="../tags/tag382.xml"/><Relationship Id="rId438" Type="http://schemas.openxmlformats.org/officeDocument/2006/relationships/tags" Target="../tags/tag438.xml"/><Relationship Id="rId603" Type="http://schemas.openxmlformats.org/officeDocument/2006/relationships/tags" Target="../tags/tag603.xml"/><Relationship Id="rId645" Type="http://schemas.openxmlformats.org/officeDocument/2006/relationships/tags" Target="../tags/tag645.xml"/><Relationship Id="rId687" Type="http://schemas.openxmlformats.org/officeDocument/2006/relationships/tags" Target="../tags/tag687.xml"/><Relationship Id="rId810" Type="http://schemas.openxmlformats.org/officeDocument/2006/relationships/tags" Target="../tags/tag810.xml"/><Relationship Id="rId242" Type="http://schemas.openxmlformats.org/officeDocument/2006/relationships/tags" Target="../tags/tag242.xml"/><Relationship Id="rId284" Type="http://schemas.openxmlformats.org/officeDocument/2006/relationships/tags" Target="../tags/tag284.xml"/><Relationship Id="rId491" Type="http://schemas.openxmlformats.org/officeDocument/2006/relationships/tags" Target="../tags/tag491.xml"/><Relationship Id="rId505" Type="http://schemas.openxmlformats.org/officeDocument/2006/relationships/tags" Target="../tags/tag505.xml"/><Relationship Id="rId712" Type="http://schemas.openxmlformats.org/officeDocument/2006/relationships/tags" Target="../tags/tag712.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547" Type="http://schemas.openxmlformats.org/officeDocument/2006/relationships/tags" Target="../tags/tag547.xml"/><Relationship Id="rId589" Type="http://schemas.openxmlformats.org/officeDocument/2006/relationships/tags" Target="../tags/tag589.xml"/><Relationship Id="rId754" Type="http://schemas.openxmlformats.org/officeDocument/2006/relationships/tags" Target="../tags/tag754.xml"/><Relationship Id="rId796" Type="http://schemas.openxmlformats.org/officeDocument/2006/relationships/tags" Target="../tags/tag796.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449" Type="http://schemas.openxmlformats.org/officeDocument/2006/relationships/tags" Target="../tags/tag449.xml"/><Relationship Id="rId614" Type="http://schemas.openxmlformats.org/officeDocument/2006/relationships/tags" Target="../tags/tag614.xml"/><Relationship Id="rId656" Type="http://schemas.openxmlformats.org/officeDocument/2006/relationships/tags" Target="../tags/tag656.xml"/><Relationship Id="rId821" Type="http://schemas.openxmlformats.org/officeDocument/2006/relationships/tags" Target="../tags/tag821.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60" Type="http://schemas.openxmlformats.org/officeDocument/2006/relationships/tags" Target="../tags/tag460.xml"/><Relationship Id="rId516" Type="http://schemas.openxmlformats.org/officeDocument/2006/relationships/tags" Target="../tags/tag516.xml"/><Relationship Id="rId698" Type="http://schemas.openxmlformats.org/officeDocument/2006/relationships/tags" Target="../tags/tag698.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558" Type="http://schemas.openxmlformats.org/officeDocument/2006/relationships/tags" Target="../tags/tag558.xml"/><Relationship Id="rId723" Type="http://schemas.openxmlformats.org/officeDocument/2006/relationships/tags" Target="../tags/tag723.xml"/><Relationship Id="rId765" Type="http://schemas.openxmlformats.org/officeDocument/2006/relationships/tags" Target="../tags/tag765.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625" Type="http://schemas.openxmlformats.org/officeDocument/2006/relationships/tags" Target="../tags/tag625.xml"/><Relationship Id="rId832" Type="http://schemas.openxmlformats.org/officeDocument/2006/relationships/tags" Target="../tags/tag832.xml"/><Relationship Id="rId222" Type="http://schemas.openxmlformats.org/officeDocument/2006/relationships/tags" Target="../tags/tag222.xml"/><Relationship Id="rId264" Type="http://schemas.openxmlformats.org/officeDocument/2006/relationships/tags" Target="../tags/tag264.xml"/><Relationship Id="rId471" Type="http://schemas.openxmlformats.org/officeDocument/2006/relationships/tags" Target="../tags/tag471.xml"/><Relationship Id="rId667" Type="http://schemas.openxmlformats.org/officeDocument/2006/relationships/tags" Target="../tags/tag667.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527" Type="http://schemas.openxmlformats.org/officeDocument/2006/relationships/tags" Target="../tags/tag527.xml"/><Relationship Id="rId569" Type="http://schemas.openxmlformats.org/officeDocument/2006/relationships/tags" Target="../tags/tag569.xml"/><Relationship Id="rId734" Type="http://schemas.openxmlformats.org/officeDocument/2006/relationships/tags" Target="../tags/tag734.xml"/><Relationship Id="rId776" Type="http://schemas.openxmlformats.org/officeDocument/2006/relationships/tags" Target="../tags/tag776.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tags" Target="../tags/tag429.xml"/><Relationship Id="rId580" Type="http://schemas.openxmlformats.org/officeDocument/2006/relationships/tags" Target="../tags/tag580.xml"/><Relationship Id="rId636" Type="http://schemas.openxmlformats.org/officeDocument/2006/relationships/tags" Target="../tags/tag636.xml"/><Relationship Id="rId801" Type="http://schemas.openxmlformats.org/officeDocument/2006/relationships/tags" Target="../tags/tag801.xml"/><Relationship Id="rId1" Type="http://schemas.openxmlformats.org/officeDocument/2006/relationships/tags" Target="../tags/tag1.xml"/><Relationship Id="rId233" Type="http://schemas.openxmlformats.org/officeDocument/2006/relationships/tags" Target="../tags/tag233.xml"/><Relationship Id="rId440" Type="http://schemas.openxmlformats.org/officeDocument/2006/relationships/tags" Target="../tags/tag440.xml"/><Relationship Id="rId678" Type="http://schemas.openxmlformats.org/officeDocument/2006/relationships/tags" Target="../tags/tag678.xml"/><Relationship Id="rId843" Type="http://schemas.openxmlformats.org/officeDocument/2006/relationships/slideLayout" Target="../slideLayouts/slideLayout12.xml"/><Relationship Id="rId28" Type="http://schemas.openxmlformats.org/officeDocument/2006/relationships/tags" Target="../tags/tag28.xml"/><Relationship Id="rId275" Type="http://schemas.openxmlformats.org/officeDocument/2006/relationships/tags" Target="../tags/tag275.xml"/><Relationship Id="rId300" Type="http://schemas.openxmlformats.org/officeDocument/2006/relationships/tags" Target="../tags/tag300.xml"/><Relationship Id="rId482" Type="http://schemas.openxmlformats.org/officeDocument/2006/relationships/tags" Target="../tags/tag482.xml"/><Relationship Id="rId538" Type="http://schemas.openxmlformats.org/officeDocument/2006/relationships/tags" Target="../tags/tag538.xml"/><Relationship Id="rId703" Type="http://schemas.openxmlformats.org/officeDocument/2006/relationships/tags" Target="../tags/tag703.xml"/><Relationship Id="rId745" Type="http://schemas.openxmlformats.org/officeDocument/2006/relationships/tags" Target="../tags/tag745.xml"/><Relationship Id="rId81" Type="http://schemas.openxmlformats.org/officeDocument/2006/relationships/tags" Target="../tags/tag81.xml"/><Relationship Id="rId135" Type="http://schemas.openxmlformats.org/officeDocument/2006/relationships/tags" Target="../tags/tag135.xml"/><Relationship Id="rId177" Type="http://schemas.openxmlformats.org/officeDocument/2006/relationships/tags" Target="../tags/tag177.xml"/><Relationship Id="rId342" Type="http://schemas.openxmlformats.org/officeDocument/2006/relationships/tags" Target="../tags/tag342.xml"/><Relationship Id="rId384" Type="http://schemas.openxmlformats.org/officeDocument/2006/relationships/tags" Target="../tags/tag384.xml"/><Relationship Id="rId591" Type="http://schemas.openxmlformats.org/officeDocument/2006/relationships/tags" Target="../tags/tag591.xml"/><Relationship Id="rId605" Type="http://schemas.openxmlformats.org/officeDocument/2006/relationships/tags" Target="../tags/tag605.xml"/><Relationship Id="rId787" Type="http://schemas.openxmlformats.org/officeDocument/2006/relationships/tags" Target="../tags/tag787.xml"/><Relationship Id="rId812" Type="http://schemas.openxmlformats.org/officeDocument/2006/relationships/tags" Target="../tags/tag812.xml"/><Relationship Id="rId202" Type="http://schemas.openxmlformats.org/officeDocument/2006/relationships/tags" Target="../tags/tag202.xml"/><Relationship Id="rId244" Type="http://schemas.openxmlformats.org/officeDocument/2006/relationships/tags" Target="../tags/tag244.xml"/><Relationship Id="rId647" Type="http://schemas.openxmlformats.org/officeDocument/2006/relationships/tags" Target="../tags/tag647.xml"/><Relationship Id="rId689" Type="http://schemas.openxmlformats.org/officeDocument/2006/relationships/tags" Target="../tags/tag689.xml"/><Relationship Id="rId39" Type="http://schemas.openxmlformats.org/officeDocument/2006/relationships/tags" Target="../tags/tag39.xml"/><Relationship Id="rId286" Type="http://schemas.openxmlformats.org/officeDocument/2006/relationships/tags" Target="../tags/tag286.xml"/><Relationship Id="rId451" Type="http://schemas.openxmlformats.org/officeDocument/2006/relationships/tags" Target="../tags/tag451.xml"/><Relationship Id="rId493" Type="http://schemas.openxmlformats.org/officeDocument/2006/relationships/tags" Target="../tags/tag493.xml"/><Relationship Id="rId507" Type="http://schemas.openxmlformats.org/officeDocument/2006/relationships/tags" Target="../tags/tag507.xml"/><Relationship Id="rId549" Type="http://schemas.openxmlformats.org/officeDocument/2006/relationships/tags" Target="../tags/tag549.xml"/><Relationship Id="rId714" Type="http://schemas.openxmlformats.org/officeDocument/2006/relationships/tags" Target="../tags/tag714.xml"/><Relationship Id="rId756" Type="http://schemas.openxmlformats.org/officeDocument/2006/relationships/tags" Target="../tags/tag756.xml"/><Relationship Id="rId50" Type="http://schemas.openxmlformats.org/officeDocument/2006/relationships/tags" Target="../tags/tag50.xml"/><Relationship Id="rId104" Type="http://schemas.openxmlformats.org/officeDocument/2006/relationships/tags" Target="../tags/tag104.xml"/><Relationship Id="rId146" Type="http://schemas.openxmlformats.org/officeDocument/2006/relationships/tags" Target="../tags/tag146.xml"/><Relationship Id="rId188" Type="http://schemas.openxmlformats.org/officeDocument/2006/relationships/tags" Target="../tags/tag188.xml"/><Relationship Id="rId311" Type="http://schemas.openxmlformats.org/officeDocument/2006/relationships/tags" Target="../tags/tag311.xml"/><Relationship Id="rId353" Type="http://schemas.openxmlformats.org/officeDocument/2006/relationships/tags" Target="../tags/tag353.xml"/><Relationship Id="rId395" Type="http://schemas.openxmlformats.org/officeDocument/2006/relationships/tags" Target="../tags/tag395.xml"/><Relationship Id="rId409" Type="http://schemas.openxmlformats.org/officeDocument/2006/relationships/tags" Target="../tags/tag409.xml"/><Relationship Id="rId560" Type="http://schemas.openxmlformats.org/officeDocument/2006/relationships/tags" Target="../tags/tag560.xml"/><Relationship Id="rId798" Type="http://schemas.openxmlformats.org/officeDocument/2006/relationships/tags" Target="../tags/tag798.xml"/><Relationship Id="rId92" Type="http://schemas.openxmlformats.org/officeDocument/2006/relationships/tags" Target="../tags/tag92.xml"/><Relationship Id="rId213" Type="http://schemas.openxmlformats.org/officeDocument/2006/relationships/tags" Target="../tags/tag213.xml"/><Relationship Id="rId420" Type="http://schemas.openxmlformats.org/officeDocument/2006/relationships/tags" Target="../tags/tag420.xml"/><Relationship Id="rId616" Type="http://schemas.openxmlformats.org/officeDocument/2006/relationships/tags" Target="../tags/tag616.xml"/><Relationship Id="rId658" Type="http://schemas.openxmlformats.org/officeDocument/2006/relationships/tags" Target="../tags/tag658.xml"/><Relationship Id="rId823" Type="http://schemas.openxmlformats.org/officeDocument/2006/relationships/tags" Target="../tags/tag823.xml"/><Relationship Id="rId255" Type="http://schemas.openxmlformats.org/officeDocument/2006/relationships/tags" Target="../tags/tag255.xml"/><Relationship Id="rId297" Type="http://schemas.openxmlformats.org/officeDocument/2006/relationships/tags" Target="../tags/tag297.xml"/><Relationship Id="rId462" Type="http://schemas.openxmlformats.org/officeDocument/2006/relationships/tags" Target="../tags/tag462.xml"/><Relationship Id="rId518" Type="http://schemas.openxmlformats.org/officeDocument/2006/relationships/tags" Target="../tags/tag518.xml"/><Relationship Id="rId725" Type="http://schemas.openxmlformats.org/officeDocument/2006/relationships/tags" Target="../tags/tag725.xml"/><Relationship Id="rId115" Type="http://schemas.openxmlformats.org/officeDocument/2006/relationships/tags" Target="../tags/tag115.xml"/><Relationship Id="rId157" Type="http://schemas.openxmlformats.org/officeDocument/2006/relationships/tags" Target="../tags/tag157.xml"/><Relationship Id="rId322" Type="http://schemas.openxmlformats.org/officeDocument/2006/relationships/tags" Target="../tags/tag322.xml"/><Relationship Id="rId364" Type="http://schemas.openxmlformats.org/officeDocument/2006/relationships/tags" Target="../tags/tag364.xml"/><Relationship Id="rId767" Type="http://schemas.openxmlformats.org/officeDocument/2006/relationships/tags" Target="../tags/tag767.xml"/><Relationship Id="rId61" Type="http://schemas.openxmlformats.org/officeDocument/2006/relationships/tags" Target="../tags/tag61.xml"/><Relationship Id="rId199" Type="http://schemas.openxmlformats.org/officeDocument/2006/relationships/tags" Target="../tags/tag199.xml"/><Relationship Id="rId571" Type="http://schemas.openxmlformats.org/officeDocument/2006/relationships/tags" Target="../tags/tag571.xml"/><Relationship Id="rId627" Type="http://schemas.openxmlformats.org/officeDocument/2006/relationships/tags" Target="../tags/tag627.xml"/><Relationship Id="rId669" Type="http://schemas.openxmlformats.org/officeDocument/2006/relationships/tags" Target="../tags/tag669.xml"/><Relationship Id="rId834" Type="http://schemas.openxmlformats.org/officeDocument/2006/relationships/tags" Target="../tags/tag834.xml"/><Relationship Id="rId19" Type="http://schemas.openxmlformats.org/officeDocument/2006/relationships/tags" Target="../tags/tag19.xml"/><Relationship Id="rId224" Type="http://schemas.openxmlformats.org/officeDocument/2006/relationships/tags" Target="../tags/tag224.xml"/><Relationship Id="rId266" Type="http://schemas.openxmlformats.org/officeDocument/2006/relationships/tags" Target="../tags/tag266.xml"/><Relationship Id="rId431" Type="http://schemas.openxmlformats.org/officeDocument/2006/relationships/tags" Target="../tags/tag431.xml"/><Relationship Id="rId473" Type="http://schemas.openxmlformats.org/officeDocument/2006/relationships/tags" Target="../tags/tag473.xml"/><Relationship Id="rId529" Type="http://schemas.openxmlformats.org/officeDocument/2006/relationships/tags" Target="../tags/tag529.xml"/><Relationship Id="rId680" Type="http://schemas.openxmlformats.org/officeDocument/2006/relationships/tags" Target="../tags/tag680.xml"/><Relationship Id="rId736" Type="http://schemas.openxmlformats.org/officeDocument/2006/relationships/tags" Target="../tags/tag736.xml"/><Relationship Id="rId30" Type="http://schemas.openxmlformats.org/officeDocument/2006/relationships/tags" Target="../tags/tag30.xml"/><Relationship Id="rId126" Type="http://schemas.openxmlformats.org/officeDocument/2006/relationships/tags" Target="../tags/tag126.xml"/><Relationship Id="rId168" Type="http://schemas.openxmlformats.org/officeDocument/2006/relationships/tags" Target="../tags/tag168.xml"/><Relationship Id="rId333" Type="http://schemas.openxmlformats.org/officeDocument/2006/relationships/tags" Target="../tags/tag333.xml"/><Relationship Id="rId540" Type="http://schemas.openxmlformats.org/officeDocument/2006/relationships/tags" Target="../tags/tag540.xml"/><Relationship Id="rId778" Type="http://schemas.openxmlformats.org/officeDocument/2006/relationships/tags" Target="../tags/tag778.xml"/><Relationship Id="rId72" Type="http://schemas.openxmlformats.org/officeDocument/2006/relationships/tags" Target="../tags/tag72.xml"/><Relationship Id="rId375" Type="http://schemas.openxmlformats.org/officeDocument/2006/relationships/tags" Target="../tags/tag375.xml"/><Relationship Id="rId582" Type="http://schemas.openxmlformats.org/officeDocument/2006/relationships/tags" Target="../tags/tag582.xml"/><Relationship Id="rId638" Type="http://schemas.openxmlformats.org/officeDocument/2006/relationships/tags" Target="../tags/tag638.xml"/><Relationship Id="rId803" Type="http://schemas.openxmlformats.org/officeDocument/2006/relationships/tags" Target="../tags/tag803.xml"/><Relationship Id="rId845" Type="http://schemas.openxmlformats.org/officeDocument/2006/relationships/image" Target="../media/image2.png"/><Relationship Id="rId3" Type="http://schemas.openxmlformats.org/officeDocument/2006/relationships/tags" Target="../tags/tag3.xml"/><Relationship Id="rId235" Type="http://schemas.openxmlformats.org/officeDocument/2006/relationships/tags" Target="../tags/tag235.xml"/><Relationship Id="rId277" Type="http://schemas.openxmlformats.org/officeDocument/2006/relationships/tags" Target="../tags/tag277.xml"/><Relationship Id="rId400" Type="http://schemas.openxmlformats.org/officeDocument/2006/relationships/tags" Target="../tags/tag400.xml"/><Relationship Id="rId442" Type="http://schemas.openxmlformats.org/officeDocument/2006/relationships/tags" Target="../tags/tag442.xml"/><Relationship Id="rId484" Type="http://schemas.openxmlformats.org/officeDocument/2006/relationships/tags" Target="../tags/tag484.xml"/><Relationship Id="rId705" Type="http://schemas.openxmlformats.org/officeDocument/2006/relationships/tags" Target="../tags/tag705.xml"/><Relationship Id="rId137" Type="http://schemas.openxmlformats.org/officeDocument/2006/relationships/tags" Target="../tags/tag137.xml"/><Relationship Id="rId302" Type="http://schemas.openxmlformats.org/officeDocument/2006/relationships/tags" Target="../tags/tag302.xml"/><Relationship Id="rId344" Type="http://schemas.openxmlformats.org/officeDocument/2006/relationships/tags" Target="../tags/tag344.xml"/><Relationship Id="rId691" Type="http://schemas.openxmlformats.org/officeDocument/2006/relationships/tags" Target="../tags/tag691.xml"/><Relationship Id="rId747" Type="http://schemas.openxmlformats.org/officeDocument/2006/relationships/tags" Target="../tags/tag747.xml"/><Relationship Id="rId789" Type="http://schemas.openxmlformats.org/officeDocument/2006/relationships/tags" Target="../tags/tag789.xml"/><Relationship Id="rId41" Type="http://schemas.openxmlformats.org/officeDocument/2006/relationships/tags" Target="../tags/tag41.xml"/><Relationship Id="rId83" Type="http://schemas.openxmlformats.org/officeDocument/2006/relationships/tags" Target="../tags/tag83.xml"/><Relationship Id="rId179" Type="http://schemas.openxmlformats.org/officeDocument/2006/relationships/tags" Target="../tags/tag179.xml"/><Relationship Id="rId386" Type="http://schemas.openxmlformats.org/officeDocument/2006/relationships/tags" Target="../tags/tag386.xml"/><Relationship Id="rId551" Type="http://schemas.openxmlformats.org/officeDocument/2006/relationships/tags" Target="../tags/tag551.xml"/><Relationship Id="rId593" Type="http://schemas.openxmlformats.org/officeDocument/2006/relationships/tags" Target="../tags/tag593.xml"/><Relationship Id="rId607" Type="http://schemas.openxmlformats.org/officeDocument/2006/relationships/tags" Target="../tags/tag607.xml"/><Relationship Id="rId649" Type="http://schemas.openxmlformats.org/officeDocument/2006/relationships/tags" Target="../tags/tag649.xml"/><Relationship Id="rId814" Type="http://schemas.openxmlformats.org/officeDocument/2006/relationships/tags" Target="../tags/tag814.xml"/><Relationship Id="rId190" Type="http://schemas.openxmlformats.org/officeDocument/2006/relationships/tags" Target="../tags/tag190.xml"/><Relationship Id="rId204" Type="http://schemas.openxmlformats.org/officeDocument/2006/relationships/tags" Target="../tags/tag204.xml"/><Relationship Id="rId246" Type="http://schemas.openxmlformats.org/officeDocument/2006/relationships/tags" Target="../tags/tag246.xml"/><Relationship Id="rId288" Type="http://schemas.openxmlformats.org/officeDocument/2006/relationships/tags" Target="../tags/tag288.xml"/><Relationship Id="rId411" Type="http://schemas.openxmlformats.org/officeDocument/2006/relationships/tags" Target="../tags/tag411.xml"/><Relationship Id="rId453" Type="http://schemas.openxmlformats.org/officeDocument/2006/relationships/tags" Target="../tags/tag453.xml"/><Relationship Id="rId509" Type="http://schemas.openxmlformats.org/officeDocument/2006/relationships/tags" Target="../tags/tag509.xml"/><Relationship Id="rId660" Type="http://schemas.openxmlformats.org/officeDocument/2006/relationships/tags" Target="../tags/tag660.xml"/><Relationship Id="rId106" Type="http://schemas.openxmlformats.org/officeDocument/2006/relationships/tags" Target="../tags/tag106.xml"/><Relationship Id="rId313" Type="http://schemas.openxmlformats.org/officeDocument/2006/relationships/tags" Target="../tags/tag313.xml"/><Relationship Id="rId495" Type="http://schemas.openxmlformats.org/officeDocument/2006/relationships/tags" Target="../tags/tag495.xml"/><Relationship Id="rId716" Type="http://schemas.openxmlformats.org/officeDocument/2006/relationships/tags" Target="../tags/tag716.xml"/><Relationship Id="rId758" Type="http://schemas.openxmlformats.org/officeDocument/2006/relationships/tags" Target="../tags/tag758.xml"/><Relationship Id="rId10" Type="http://schemas.openxmlformats.org/officeDocument/2006/relationships/tags" Target="../tags/tag10.xml"/><Relationship Id="rId52" Type="http://schemas.openxmlformats.org/officeDocument/2006/relationships/tags" Target="../tags/tag52.xml"/><Relationship Id="rId94" Type="http://schemas.openxmlformats.org/officeDocument/2006/relationships/tags" Target="../tags/tag94.xml"/><Relationship Id="rId148" Type="http://schemas.openxmlformats.org/officeDocument/2006/relationships/tags" Target="../tags/tag148.xml"/><Relationship Id="rId355" Type="http://schemas.openxmlformats.org/officeDocument/2006/relationships/tags" Target="../tags/tag355.xml"/><Relationship Id="rId397" Type="http://schemas.openxmlformats.org/officeDocument/2006/relationships/tags" Target="../tags/tag397.xml"/><Relationship Id="rId520" Type="http://schemas.openxmlformats.org/officeDocument/2006/relationships/tags" Target="../tags/tag520.xml"/><Relationship Id="rId562" Type="http://schemas.openxmlformats.org/officeDocument/2006/relationships/tags" Target="../tags/tag562.xml"/><Relationship Id="rId618" Type="http://schemas.openxmlformats.org/officeDocument/2006/relationships/tags" Target="../tags/tag618.xml"/><Relationship Id="rId825" Type="http://schemas.openxmlformats.org/officeDocument/2006/relationships/tags" Target="../tags/tag825.xml"/><Relationship Id="rId215" Type="http://schemas.openxmlformats.org/officeDocument/2006/relationships/tags" Target="../tags/tag215.xml"/><Relationship Id="rId257" Type="http://schemas.openxmlformats.org/officeDocument/2006/relationships/tags" Target="../tags/tag257.xml"/><Relationship Id="rId422" Type="http://schemas.openxmlformats.org/officeDocument/2006/relationships/tags" Target="../tags/tag422.xml"/><Relationship Id="rId464" Type="http://schemas.openxmlformats.org/officeDocument/2006/relationships/tags" Target="../tags/tag464.xml"/><Relationship Id="rId299" Type="http://schemas.openxmlformats.org/officeDocument/2006/relationships/tags" Target="../tags/tag299.xml"/><Relationship Id="rId727" Type="http://schemas.openxmlformats.org/officeDocument/2006/relationships/tags" Target="../tags/tag727.xml"/><Relationship Id="rId63" Type="http://schemas.openxmlformats.org/officeDocument/2006/relationships/tags" Target="../tags/tag63.xml"/><Relationship Id="rId159" Type="http://schemas.openxmlformats.org/officeDocument/2006/relationships/tags" Target="../tags/tag159.xml"/><Relationship Id="rId366" Type="http://schemas.openxmlformats.org/officeDocument/2006/relationships/tags" Target="../tags/tag366.xml"/><Relationship Id="rId573" Type="http://schemas.openxmlformats.org/officeDocument/2006/relationships/tags" Target="../tags/tag573.xml"/><Relationship Id="rId780" Type="http://schemas.openxmlformats.org/officeDocument/2006/relationships/tags" Target="../tags/tag780.xml"/><Relationship Id="rId226" Type="http://schemas.openxmlformats.org/officeDocument/2006/relationships/tags" Target="../tags/tag226.xml"/><Relationship Id="rId433" Type="http://schemas.openxmlformats.org/officeDocument/2006/relationships/tags" Target="../tags/tag433.xml"/><Relationship Id="rId640" Type="http://schemas.openxmlformats.org/officeDocument/2006/relationships/tags" Target="../tags/tag640.xml"/><Relationship Id="rId738" Type="http://schemas.openxmlformats.org/officeDocument/2006/relationships/tags" Target="../tags/tag738.xml"/><Relationship Id="rId74" Type="http://schemas.openxmlformats.org/officeDocument/2006/relationships/tags" Target="../tags/tag74.xml"/><Relationship Id="rId377" Type="http://schemas.openxmlformats.org/officeDocument/2006/relationships/tags" Target="../tags/tag377.xml"/><Relationship Id="rId500" Type="http://schemas.openxmlformats.org/officeDocument/2006/relationships/tags" Target="../tags/tag500.xml"/><Relationship Id="rId584" Type="http://schemas.openxmlformats.org/officeDocument/2006/relationships/tags" Target="../tags/tag584.xml"/><Relationship Id="rId805" Type="http://schemas.openxmlformats.org/officeDocument/2006/relationships/tags" Target="../tags/tag805.xml"/><Relationship Id="rId5" Type="http://schemas.openxmlformats.org/officeDocument/2006/relationships/tags" Target="../tags/tag5.xml"/><Relationship Id="rId237" Type="http://schemas.openxmlformats.org/officeDocument/2006/relationships/tags" Target="../tags/tag237.xml"/><Relationship Id="rId791" Type="http://schemas.openxmlformats.org/officeDocument/2006/relationships/tags" Target="../tags/tag791.xml"/><Relationship Id="rId444" Type="http://schemas.openxmlformats.org/officeDocument/2006/relationships/tags" Target="../tags/tag444.xml"/><Relationship Id="rId651" Type="http://schemas.openxmlformats.org/officeDocument/2006/relationships/tags" Target="../tags/tag651.xml"/><Relationship Id="rId749" Type="http://schemas.openxmlformats.org/officeDocument/2006/relationships/tags" Target="../tags/tag749.xml"/><Relationship Id="rId290" Type="http://schemas.openxmlformats.org/officeDocument/2006/relationships/tags" Target="../tags/tag290.xml"/><Relationship Id="rId304" Type="http://schemas.openxmlformats.org/officeDocument/2006/relationships/tags" Target="../tags/tag304.xml"/><Relationship Id="rId388" Type="http://schemas.openxmlformats.org/officeDocument/2006/relationships/tags" Target="../tags/tag388.xml"/><Relationship Id="rId511" Type="http://schemas.openxmlformats.org/officeDocument/2006/relationships/tags" Target="../tags/tag511.xml"/><Relationship Id="rId609" Type="http://schemas.openxmlformats.org/officeDocument/2006/relationships/tags" Target="../tags/tag609.xml"/><Relationship Id="rId85" Type="http://schemas.openxmlformats.org/officeDocument/2006/relationships/tags" Target="../tags/tag85.xml"/><Relationship Id="rId150" Type="http://schemas.openxmlformats.org/officeDocument/2006/relationships/tags" Target="../tags/tag150.xml"/><Relationship Id="rId595" Type="http://schemas.openxmlformats.org/officeDocument/2006/relationships/tags" Target="../tags/tag595.xml"/><Relationship Id="rId816" Type="http://schemas.openxmlformats.org/officeDocument/2006/relationships/tags" Target="../tags/tag816.xml"/><Relationship Id="rId248" Type="http://schemas.openxmlformats.org/officeDocument/2006/relationships/tags" Target="../tags/tag248.xml"/><Relationship Id="rId455" Type="http://schemas.openxmlformats.org/officeDocument/2006/relationships/tags" Target="../tags/tag455.xml"/><Relationship Id="rId662" Type="http://schemas.openxmlformats.org/officeDocument/2006/relationships/tags" Target="../tags/tag662.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522" Type="http://schemas.openxmlformats.org/officeDocument/2006/relationships/tags" Target="../tags/tag522.xml"/><Relationship Id="rId96" Type="http://schemas.openxmlformats.org/officeDocument/2006/relationships/tags" Target="../tags/tag96.xml"/><Relationship Id="rId161" Type="http://schemas.openxmlformats.org/officeDocument/2006/relationships/tags" Target="../tags/tag161.xml"/><Relationship Id="rId399" Type="http://schemas.openxmlformats.org/officeDocument/2006/relationships/tags" Target="../tags/tag399.xml"/><Relationship Id="rId827" Type="http://schemas.openxmlformats.org/officeDocument/2006/relationships/tags" Target="../tags/tag827.xml"/><Relationship Id="rId259" Type="http://schemas.openxmlformats.org/officeDocument/2006/relationships/tags" Target="../tags/tag259.xml"/><Relationship Id="rId466" Type="http://schemas.openxmlformats.org/officeDocument/2006/relationships/tags" Target="../tags/tag466.xml"/><Relationship Id="rId673" Type="http://schemas.openxmlformats.org/officeDocument/2006/relationships/tags" Target="../tags/tag673.xml"/><Relationship Id="rId23" Type="http://schemas.openxmlformats.org/officeDocument/2006/relationships/tags" Target="../tags/tag23.xml"/><Relationship Id="rId119" Type="http://schemas.openxmlformats.org/officeDocument/2006/relationships/tags" Target="../tags/tag119.xml"/><Relationship Id="rId326" Type="http://schemas.openxmlformats.org/officeDocument/2006/relationships/tags" Target="../tags/tag326.xml"/><Relationship Id="rId533" Type="http://schemas.openxmlformats.org/officeDocument/2006/relationships/tags" Target="../tags/tag533.xml"/><Relationship Id="rId740" Type="http://schemas.openxmlformats.org/officeDocument/2006/relationships/tags" Target="../tags/tag740.xml"/><Relationship Id="rId838" Type="http://schemas.openxmlformats.org/officeDocument/2006/relationships/tags" Target="../tags/tag838.xml"/><Relationship Id="rId172" Type="http://schemas.openxmlformats.org/officeDocument/2006/relationships/tags" Target="../tags/tag172.xml"/><Relationship Id="rId477" Type="http://schemas.openxmlformats.org/officeDocument/2006/relationships/tags" Target="../tags/tag477.xml"/><Relationship Id="rId600" Type="http://schemas.openxmlformats.org/officeDocument/2006/relationships/tags" Target="../tags/tag600.xml"/><Relationship Id="rId684" Type="http://schemas.openxmlformats.org/officeDocument/2006/relationships/tags" Target="../tags/tag684.xml"/><Relationship Id="rId337" Type="http://schemas.openxmlformats.org/officeDocument/2006/relationships/tags" Target="../tags/tag337.xml"/><Relationship Id="rId34" Type="http://schemas.openxmlformats.org/officeDocument/2006/relationships/tags" Target="../tags/tag34.xml"/><Relationship Id="rId544" Type="http://schemas.openxmlformats.org/officeDocument/2006/relationships/tags" Target="../tags/tag544.xml"/><Relationship Id="rId751" Type="http://schemas.openxmlformats.org/officeDocument/2006/relationships/tags" Target="../tags/tag751.xml"/><Relationship Id="rId183" Type="http://schemas.openxmlformats.org/officeDocument/2006/relationships/tags" Target="../tags/tag183.xml"/><Relationship Id="rId390" Type="http://schemas.openxmlformats.org/officeDocument/2006/relationships/tags" Target="../tags/tag390.xml"/><Relationship Id="rId404" Type="http://schemas.openxmlformats.org/officeDocument/2006/relationships/tags" Target="../tags/tag404.xml"/><Relationship Id="rId611" Type="http://schemas.openxmlformats.org/officeDocument/2006/relationships/tags" Target="../tags/tag611.xml"/><Relationship Id="rId250" Type="http://schemas.openxmlformats.org/officeDocument/2006/relationships/tags" Target="../tags/tag250.xml"/><Relationship Id="rId488" Type="http://schemas.openxmlformats.org/officeDocument/2006/relationships/tags" Target="../tags/tag488.xml"/><Relationship Id="rId695" Type="http://schemas.openxmlformats.org/officeDocument/2006/relationships/tags" Target="../tags/tag695.xml"/><Relationship Id="rId709" Type="http://schemas.openxmlformats.org/officeDocument/2006/relationships/tags" Target="../tags/tag709.xml"/><Relationship Id="rId45" Type="http://schemas.openxmlformats.org/officeDocument/2006/relationships/tags" Target="../tags/tag45.xml"/><Relationship Id="rId110" Type="http://schemas.openxmlformats.org/officeDocument/2006/relationships/tags" Target="../tags/tag110.xml"/><Relationship Id="rId348" Type="http://schemas.openxmlformats.org/officeDocument/2006/relationships/tags" Target="../tags/tag348.xml"/><Relationship Id="rId555" Type="http://schemas.openxmlformats.org/officeDocument/2006/relationships/tags" Target="../tags/tag555.xml"/><Relationship Id="rId762" Type="http://schemas.openxmlformats.org/officeDocument/2006/relationships/tags" Target="../tags/tag76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622" Type="http://schemas.openxmlformats.org/officeDocument/2006/relationships/tags" Target="../tags/tag622.xml"/><Relationship Id="rId261" Type="http://schemas.openxmlformats.org/officeDocument/2006/relationships/tags" Target="../tags/tag261.xml"/><Relationship Id="rId499" Type="http://schemas.openxmlformats.org/officeDocument/2006/relationships/tags" Target="../tags/tag499.xml"/><Relationship Id="rId56" Type="http://schemas.openxmlformats.org/officeDocument/2006/relationships/tags" Target="../tags/tag56.xml"/><Relationship Id="rId359" Type="http://schemas.openxmlformats.org/officeDocument/2006/relationships/tags" Target="../tags/tag359.xml"/><Relationship Id="rId566" Type="http://schemas.openxmlformats.org/officeDocument/2006/relationships/tags" Target="../tags/tag566.xml"/><Relationship Id="rId773" Type="http://schemas.openxmlformats.org/officeDocument/2006/relationships/tags" Target="../tags/tag773.xml"/><Relationship Id="rId121" Type="http://schemas.openxmlformats.org/officeDocument/2006/relationships/tags" Target="../tags/tag121.xml"/><Relationship Id="rId219" Type="http://schemas.openxmlformats.org/officeDocument/2006/relationships/tags" Target="../tags/tag219.xml"/><Relationship Id="rId426" Type="http://schemas.openxmlformats.org/officeDocument/2006/relationships/tags" Target="../tags/tag426.xml"/><Relationship Id="rId633" Type="http://schemas.openxmlformats.org/officeDocument/2006/relationships/tags" Target="../tags/tag633.xml"/><Relationship Id="rId840" Type="http://schemas.openxmlformats.org/officeDocument/2006/relationships/tags" Target="../tags/tag840.xml"/><Relationship Id="rId67" Type="http://schemas.openxmlformats.org/officeDocument/2006/relationships/tags" Target="../tags/tag67.xml"/><Relationship Id="rId272" Type="http://schemas.openxmlformats.org/officeDocument/2006/relationships/tags" Target="../tags/tag272.xml"/><Relationship Id="rId577" Type="http://schemas.openxmlformats.org/officeDocument/2006/relationships/tags" Target="../tags/tag577.xml"/><Relationship Id="rId700" Type="http://schemas.openxmlformats.org/officeDocument/2006/relationships/tags" Target="../tags/tag700.xml"/><Relationship Id="rId132" Type="http://schemas.openxmlformats.org/officeDocument/2006/relationships/tags" Target="../tags/tag132.xml"/><Relationship Id="rId784" Type="http://schemas.openxmlformats.org/officeDocument/2006/relationships/tags" Target="../tags/tag784.xml"/><Relationship Id="rId437" Type="http://schemas.openxmlformats.org/officeDocument/2006/relationships/tags" Target="../tags/tag437.xml"/><Relationship Id="rId644" Type="http://schemas.openxmlformats.org/officeDocument/2006/relationships/tags" Target="../tags/tag644.xml"/><Relationship Id="rId283" Type="http://schemas.openxmlformats.org/officeDocument/2006/relationships/tags" Target="../tags/tag283.xml"/><Relationship Id="rId490" Type="http://schemas.openxmlformats.org/officeDocument/2006/relationships/tags" Target="../tags/tag490.xml"/><Relationship Id="rId504" Type="http://schemas.openxmlformats.org/officeDocument/2006/relationships/tags" Target="../tags/tag504.xml"/><Relationship Id="rId711" Type="http://schemas.openxmlformats.org/officeDocument/2006/relationships/tags" Target="../tags/tag711.xml"/><Relationship Id="rId78" Type="http://schemas.openxmlformats.org/officeDocument/2006/relationships/tags" Target="../tags/tag78.xml"/><Relationship Id="rId143" Type="http://schemas.openxmlformats.org/officeDocument/2006/relationships/tags" Target="../tags/tag143.xml"/><Relationship Id="rId350" Type="http://schemas.openxmlformats.org/officeDocument/2006/relationships/tags" Target="../tags/tag350.xml"/><Relationship Id="rId588" Type="http://schemas.openxmlformats.org/officeDocument/2006/relationships/tags" Target="../tags/tag588.xml"/><Relationship Id="rId795" Type="http://schemas.openxmlformats.org/officeDocument/2006/relationships/tags" Target="../tags/tag795.xml"/><Relationship Id="rId809" Type="http://schemas.openxmlformats.org/officeDocument/2006/relationships/tags" Target="../tags/tag809.xml"/><Relationship Id="rId9" Type="http://schemas.openxmlformats.org/officeDocument/2006/relationships/tags" Target="../tags/tag9.xml"/><Relationship Id="rId210" Type="http://schemas.openxmlformats.org/officeDocument/2006/relationships/tags" Target="../tags/tag210.xml"/><Relationship Id="rId448" Type="http://schemas.openxmlformats.org/officeDocument/2006/relationships/tags" Target="../tags/tag448.xml"/><Relationship Id="rId655" Type="http://schemas.openxmlformats.org/officeDocument/2006/relationships/tags" Target="../tags/tag655.xml"/><Relationship Id="rId294" Type="http://schemas.openxmlformats.org/officeDocument/2006/relationships/tags" Target="../tags/tag294.xml"/><Relationship Id="rId308" Type="http://schemas.openxmlformats.org/officeDocument/2006/relationships/tags" Target="../tags/tag308.xml"/><Relationship Id="rId515" Type="http://schemas.openxmlformats.org/officeDocument/2006/relationships/tags" Target="../tags/tag515.xml"/><Relationship Id="rId722" Type="http://schemas.openxmlformats.org/officeDocument/2006/relationships/tags" Target="../tags/tag722.xml"/><Relationship Id="rId89" Type="http://schemas.openxmlformats.org/officeDocument/2006/relationships/tags" Target="../tags/tag89.xml"/><Relationship Id="rId154" Type="http://schemas.openxmlformats.org/officeDocument/2006/relationships/tags" Target="../tags/tag154.xml"/><Relationship Id="rId361" Type="http://schemas.openxmlformats.org/officeDocument/2006/relationships/tags" Target="../tags/tag361.xml"/><Relationship Id="rId599" Type="http://schemas.openxmlformats.org/officeDocument/2006/relationships/tags" Target="../tags/tag599.xml"/><Relationship Id="rId459" Type="http://schemas.openxmlformats.org/officeDocument/2006/relationships/tags" Target="../tags/tag459.xml"/><Relationship Id="rId666" Type="http://schemas.openxmlformats.org/officeDocument/2006/relationships/tags" Target="../tags/tag666.xml"/><Relationship Id="rId16" Type="http://schemas.openxmlformats.org/officeDocument/2006/relationships/tags" Target="../tags/tag16.xml"/><Relationship Id="rId221" Type="http://schemas.openxmlformats.org/officeDocument/2006/relationships/tags" Target="../tags/tag221.xml"/><Relationship Id="rId319" Type="http://schemas.openxmlformats.org/officeDocument/2006/relationships/tags" Target="../tags/tag319.xml"/><Relationship Id="rId526" Type="http://schemas.openxmlformats.org/officeDocument/2006/relationships/tags" Target="../tags/tag526.xml"/><Relationship Id="rId733" Type="http://schemas.openxmlformats.org/officeDocument/2006/relationships/tags" Target="../tags/tag733.xml"/><Relationship Id="rId165" Type="http://schemas.openxmlformats.org/officeDocument/2006/relationships/tags" Target="../tags/tag165.xml"/><Relationship Id="rId372" Type="http://schemas.openxmlformats.org/officeDocument/2006/relationships/tags" Target="../tags/tag372.xml"/><Relationship Id="rId677" Type="http://schemas.openxmlformats.org/officeDocument/2006/relationships/tags" Target="../tags/tag677.xml"/><Relationship Id="rId800" Type="http://schemas.openxmlformats.org/officeDocument/2006/relationships/tags" Target="../tags/tag800.xml"/><Relationship Id="rId232" Type="http://schemas.openxmlformats.org/officeDocument/2006/relationships/tags" Target="../tags/tag232.xml"/><Relationship Id="rId27" Type="http://schemas.openxmlformats.org/officeDocument/2006/relationships/tags" Target="../tags/tag27.xml"/><Relationship Id="rId537" Type="http://schemas.openxmlformats.org/officeDocument/2006/relationships/tags" Target="../tags/tag537.xml"/><Relationship Id="rId744" Type="http://schemas.openxmlformats.org/officeDocument/2006/relationships/tags" Target="../tags/tag744.xml"/><Relationship Id="rId80" Type="http://schemas.openxmlformats.org/officeDocument/2006/relationships/tags" Target="../tags/tag80.xml"/><Relationship Id="rId176" Type="http://schemas.openxmlformats.org/officeDocument/2006/relationships/tags" Target="../tags/tag176.xml"/><Relationship Id="rId383" Type="http://schemas.openxmlformats.org/officeDocument/2006/relationships/tags" Target="../tags/tag383.xml"/><Relationship Id="rId590" Type="http://schemas.openxmlformats.org/officeDocument/2006/relationships/tags" Target="../tags/tag590.xml"/><Relationship Id="rId604" Type="http://schemas.openxmlformats.org/officeDocument/2006/relationships/tags" Target="../tags/tag604.xml"/><Relationship Id="rId811" Type="http://schemas.openxmlformats.org/officeDocument/2006/relationships/tags" Target="../tags/tag811.xml"/><Relationship Id="rId243" Type="http://schemas.openxmlformats.org/officeDocument/2006/relationships/tags" Target="../tags/tag243.xml"/><Relationship Id="rId450" Type="http://schemas.openxmlformats.org/officeDocument/2006/relationships/tags" Target="../tags/tag450.xml"/><Relationship Id="rId688" Type="http://schemas.openxmlformats.org/officeDocument/2006/relationships/tags" Target="../tags/tag688.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548" Type="http://schemas.openxmlformats.org/officeDocument/2006/relationships/tags" Target="../tags/tag548.xml"/><Relationship Id="rId755" Type="http://schemas.openxmlformats.org/officeDocument/2006/relationships/tags" Target="../tags/tag755.xml"/><Relationship Id="rId91" Type="http://schemas.openxmlformats.org/officeDocument/2006/relationships/tags" Target="../tags/tag91.xml"/><Relationship Id="rId187" Type="http://schemas.openxmlformats.org/officeDocument/2006/relationships/tags" Target="../tags/tag187.xml"/><Relationship Id="rId394" Type="http://schemas.openxmlformats.org/officeDocument/2006/relationships/tags" Target="../tags/tag394.xml"/><Relationship Id="rId408" Type="http://schemas.openxmlformats.org/officeDocument/2006/relationships/tags" Target="../tags/tag408.xml"/><Relationship Id="rId615" Type="http://schemas.openxmlformats.org/officeDocument/2006/relationships/tags" Target="../tags/tag615.xml"/><Relationship Id="rId822" Type="http://schemas.openxmlformats.org/officeDocument/2006/relationships/tags" Target="../tags/tag822.xml"/><Relationship Id="rId254" Type="http://schemas.openxmlformats.org/officeDocument/2006/relationships/tags" Target="../tags/tag254.xml"/><Relationship Id="rId699" Type="http://schemas.openxmlformats.org/officeDocument/2006/relationships/tags" Target="../tags/tag699.xml"/><Relationship Id="rId49" Type="http://schemas.openxmlformats.org/officeDocument/2006/relationships/tags" Target="../tags/tag49.xml"/><Relationship Id="rId114" Type="http://schemas.openxmlformats.org/officeDocument/2006/relationships/tags" Target="../tags/tag114.xml"/><Relationship Id="rId461" Type="http://schemas.openxmlformats.org/officeDocument/2006/relationships/tags" Target="../tags/tag461.xml"/><Relationship Id="rId559" Type="http://schemas.openxmlformats.org/officeDocument/2006/relationships/tags" Target="../tags/tag559.xml"/><Relationship Id="rId766" Type="http://schemas.openxmlformats.org/officeDocument/2006/relationships/tags" Target="../tags/tag766.xml"/><Relationship Id="rId198" Type="http://schemas.openxmlformats.org/officeDocument/2006/relationships/tags" Target="../tags/tag198.xml"/><Relationship Id="rId321" Type="http://schemas.openxmlformats.org/officeDocument/2006/relationships/tags" Target="../tags/tag321.xml"/><Relationship Id="rId419" Type="http://schemas.openxmlformats.org/officeDocument/2006/relationships/tags" Target="../tags/tag419.xml"/><Relationship Id="rId626" Type="http://schemas.openxmlformats.org/officeDocument/2006/relationships/tags" Target="../tags/tag626.xml"/><Relationship Id="rId833" Type="http://schemas.openxmlformats.org/officeDocument/2006/relationships/tags" Target="../tags/tag833.xml"/><Relationship Id="rId265" Type="http://schemas.openxmlformats.org/officeDocument/2006/relationships/tags" Target="../tags/tag265.xml"/><Relationship Id="rId472" Type="http://schemas.openxmlformats.org/officeDocument/2006/relationships/tags" Target="../tags/tag472.xml"/><Relationship Id="rId125" Type="http://schemas.openxmlformats.org/officeDocument/2006/relationships/tags" Target="../tags/tag125.xml"/><Relationship Id="rId332" Type="http://schemas.openxmlformats.org/officeDocument/2006/relationships/tags" Target="../tags/tag332.xml"/><Relationship Id="rId777" Type="http://schemas.openxmlformats.org/officeDocument/2006/relationships/tags" Target="../tags/tag777.xml"/><Relationship Id="rId637" Type="http://schemas.openxmlformats.org/officeDocument/2006/relationships/tags" Target="../tags/tag637.xml"/><Relationship Id="rId844" Type="http://schemas.openxmlformats.org/officeDocument/2006/relationships/notesSlide" Target="../notesSlides/notesSlide22.xml"/><Relationship Id="rId276" Type="http://schemas.openxmlformats.org/officeDocument/2006/relationships/tags" Target="../tags/tag276.xml"/><Relationship Id="rId483" Type="http://schemas.openxmlformats.org/officeDocument/2006/relationships/tags" Target="../tags/tag483.xml"/><Relationship Id="rId690" Type="http://schemas.openxmlformats.org/officeDocument/2006/relationships/tags" Target="../tags/tag690.xml"/><Relationship Id="rId704" Type="http://schemas.openxmlformats.org/officeDocument/2006/relationships/tags" Target="../tags/tag704.xml"/><Relationship Id="rId40" Type="http://schemas.openxmlformats.org/officeDocument/2006/relationships/tags" Target="../tags/tag40.xml"/><Relationship Id="rId136" Type="http://schemas.openxmlformats.org/officeDocument/2006/relationships/tags" Target="../tags/tag136.xml"/><Relationship Id="rId343" Type="http://schemas.openxmlformats.org/officeDocument/2006/relationships/tags" Target="../tags/tag343.xml"/><Relationship Id="rId550" Type="http://schemas.openxmlformats.org/officeDocument/2006/relationships/tags" Target="../tags/tag550.xml"/><Relationship Id="rId788" Type="http://schemas.openxmlformats.org/officeDocument/2006/relationships/tags" Target="../tags/tag788.xml"/><Relationship Id="rId203" Type="http://schemas.openxmlformats.org/officeDocument/2006/relationships/tags" Target="../tags/tag203.xml"/><Relationship Id="rId648" Type="http://schemas.openxmlformats.org/officeDocument/2006/relationships/tags" Target="../tags/tag648.xml"/><Relationship Id="rId287" Type="http://schemas.openxmlformats.org/officeDocument/2006/relationships/tags" Target="../tags/tag287.xml"/><Relationship Id="rId410" Type="http://schemas.openxmlformats.org/officeDocument/2006/relationships/tags" Target="../tags/tag410.xml"/><Relationship Id="rId494" Type="http://schemas.openxmlformats.org/officeDocument/2006/relationships/tags" Target="../tags/tag494.xml"/><Relationship Id="rId508" Type="http://schemas.openxmlformats.org/officeDocument/2006/relationships/tags" Target="../tags/tag508.xml"/><Relationship Id="rId715" Type="http://schemas.openxmlformats.org/officeDocument/2006/relationships/tags" Target="../tags/tag715.xml"/><Relationship Id="rId147" Type="http://schemas.openxmlformats.org/officeDocument/2006/relationships/tags" Target="../tags/tag147.xml"/><Relationship Id="rId354" Type="http://schemas.openxmlformats.org/officeDocument/2006/relationships/tags" Target="../tags/tag354.xml"/><Relationship Id="rId799" Type="http://schemas.openxmlformats.org/officeDocument/2006/relationships/tags" Target="../tags/tag799.xml"/><Relationship Id="rId51" Type="http://schemas.openxmlformats.org/officeDocument/2006/relationships/tags" Target="../tags/tag51.xml"/><Relationship Id="rId561" Type="http://schemas.openxmlformats.org/officeDocument/2006/relationships/tags" Target="../tags/tag561.xml"/><Relationship Id="rId659" Type="http://schemas.openxmlformats.org/officeDocument/2006/relationships/tags" Target="../tags/tag659.xml"/><Relationship Id="rId214" Type="http://schemas.openxmlformats.org/officeDocument/2006/relationships/tags" Target="../tags/tag214.xml"/><Relationship Id="rId298" Type="http://schemas.openxmlformats.org/officeDocument/2006/relationships/tags" Target="../tags/tag298.xml"/><Relationship Id="rId421" Type="http://schemas.openxmlformats.org/officeDocument/2006/relationships/tags" Target="../tags/tag421.xml"/><Relationship Id="rId519" Type="http://schemas.openxmlformats.org/officeDocument/2006/relationships/tags" Target="../tags/tag519.xml"/><Relationship Id="rId158" Type="http://schemas.openxmlformats.org/officeDocument/2006/relationships/tags" Target="../tags/tag158.xml"/><Relationship Id="rId726" Type="http://schemas.openxmlformats.org/officeDocument/2006/relationships/tags" Target="../tags/tag726.xml"/><Relationship Id="rId62" Type="http://schemas.openxmlformats.org/officeDocument/2006/relationships/tags" Target="../tags/tag62.xml"/><Relationship Id="rId365" Type="http://schemas.openxmlformats.org/officeDocument/2006/relationships/tags" Target="../tags/tag365.xml"/><Relationship Id="rId572" Type="http://schemas.openxmlformats.org/officeDocument/2006/relationships/tags" Target="../tags/tag572.xml"/><Relationship Id="rId225" Type="http://schemas.openxmlformats.org/officeDocument/2006/relationships/tags" Target="../tags/tag225.xml"/><Relationship Id="rId432" Type="http://schemas.openxmlformats.org/officeDocument/2006/relationships/tags" Target="../tags/tag432.xml"/><Relationship Id="rId737" Type="http://schemas.openxmlformats.org/officeDocument/2006/relationships/tags" Target="../tags/tag737.xml"/><Relationship Id="rId73" Type="http://schemas.openxmlformats.org/officeDocument/2006/relationships/tags" Target="../tags/tag73.xml"/><Relationship Id="rId169" Type="http://schemas.openxmlformats.org/officeDocument/2006/relationships/tags" Target="../tags/tag169.xml"/><Relationship Id="rId376" Type="http://schemas.openxmlformats.org/officeDocument/2006/relationships/tags" Target="../tags/tag376.xml"/><Relationship Id="rId583" Type="http://schemas.openxmlformats.org/officeDocument/2006/relationships/tags" Target="../tags/tag583.xml"/><Relationship Id="rId790" Type="http://schemas.openxmlformats.org/officeDocument/2006/relationships/tags" Target="../tags/tag790.xml"/><Relationship Id="rId804" Type="http://schemas.openxmlformats.org/officeDocument/2006/relationships/tags" Target="../tags/tag804.xml"/><Relationship Id="rId4" Type="http://schemas.openxmlformats.org/officeDocument/2006/relationships/tags" Target="../tags/tag4.xml"/><Relationship Id="rId236" Type="http://schemas.openxmlformats.org/officeDocument/2006/relationships/tags" Target="../tags/tag236.xml"/><Relationship Id="rId443" Type="http://schemas.openxmlformats.org/officeDocument/2006/relationships/tags" Target="../tags/tag443.xml"/><Relationship Id="rId650" Type="http://schemas.openxmlformats.org/officeDocument/2006/relationships/tags" Target="../tags/tag650.xml"/><Relationship Id="rId303" Type="http://schemas.openxmlformats.org/officeDocument/2006/relationships/tags" Target="../tags/tag303.xml"/><Relationship Id="rId748" Type="http://schemas.openxmlformats.org/officeDocument/2006/relationships/tags" Target="../tags/tag748.xml"/><Relationship Id="rId84" Type="http://schemas.openxmlformats.org/officeDocument/2006/relationships/tags" Target="../tags/tag84.xml"/><Relationship Id="rId387" Type="http://schemas.openxmlformats.org/officeDocument/2006/relationships/tags" Target="../tags/tag387.xml"/><Relationship Id="rId510" Type="http://schemas.openxmlformats.org/officeDocument/2006/relationships/tags" Target="../tags/tag510.xml"/><Relationship Id="rId594" Type="http://schemas.openxmlformats.org/officeDocument/2006/relationships/tags" Target="../tags/tag594.xml"/><Relationship Id="rId608" Type="http://schemas.openxmlformats.org/officeDocument/2006/relationships/tags" Target="../tags/tag608.xml"/><Relationship Id="rId815" Type="http://schemas.openxmlformats.org/officeDocument/2006/relationships/tags" Target="../tags/tag815.xml"/><Relationship Id="rId247" Type="http://schemas.openxmlformats.org/officeDocument/2006/relationships/tags" Target="../tags/tag247.xml"/><Relationship Id="rId107" Type="http://schemas.openxmlformats.org/officeDocument/2006/relationships/tags" Target="../tags/tag107.xml"/><Relationship Id="rId454" Type="http://schemas.openxmlformats.org/officeDocument/2006/relationships/tags" Target="../tags/tag454.xml"/><Relationship Id="rId661" Type="http://schemas.openxmlformats.org/officeDocument/2006/relationships/tags" Target="../tags/tag661.xml"/><Relationship Id="rId759" Type="http://schemas.openxmlformats.org/officeDocument/2006/relationships/tags" Target="../tags/tag759.xml"/><Relationship Id="rId11" Type="http://schemas.openxmlformats.org/officeDocument/2006/relationships/tags" Target="../tags/tag11.xml"/><Relationship Id="rId314" Type="http://schemas.openxmlformats.org/officeDocument/2006/relationships/tags" Target="../tags/tag314.xml"/><Relationship Id="rId398" Type="http://schemas.openxmlformats.org/officeDocument/2006/relationships/tags" Target="../tags/tag398.xml"/><Relationship Id="rId521" Type="http://schemas.openxmlformats.org/officeDocument/2006/relationships/tags" Target="../tags/tag521.xml"/><Relationship Id="rId619" Type="http://schemas.openxmlformats.org/officeDocument/2006/relationships/tags" Target="../tags/tag619.xml"/><Relationship Id="rId95" Type="http://schemas.openxmlformats.org/officeDocument/2006/relationships/tags" Target="../tags/tag95.xml"/><Relationship Id="rId160" Type="http://schemas.openxmlformats.org/officeDocument/2006/relationships/tags" Target="../tags/tag160.xml"/><Relationship Id="rId826" Type="http://schemas.openxmlformats.org/officeDocument/2006/relationships/tags" Target="../tags/tag826.xml"/><Relationship Id="rId258" Type="http://schemas.openxmlformats.org/officeDocument/2006/relationships/tags" Target="../tags/tag258.xml"/><Relationship Id="rId465" Type="http://schemas.openxmlformats.org/officeDocument/2006/relationships/tags" Target="../tags/tag465.xml"/><Relationship Id="rId672" Type="http://schemas.openxmlformats.org/officeDocument/2006/relationships/tags" Target="../tags/tag672.xml"/><Relationship Id="rId22" Type="http://schemas.openxmlformats.org/officeDocument/2006/relationships/tags" Target="../tags/tag22.xml"/><Relationship Id="rId118" Type="http://schemas.openxmlformats.org/officeDocument/2006/relationships/tags" Target="../tags/tag118.xml"/><Relationship Id="rId325" Type="http://schemas.openxmlformats.org/officeDocument/2006/relationships/tags" Target="../tags/tag325.xml"/><Relationship Id="rId532" Type="http://schemas.openxmlformats.org/officeDocument/2006/relationships/tags" Target="../tags/tag532.xml"/><Relationship Id="rId171" Type="http://schemas.openxmlformats.org/officeDocument/2006/relationships/tags" Target="../tags/tag171.xml"/><Relationship Id="rId837" Type="http://schemas.openxmlformats.org/officeDocument/2006/relationships/tags" Target="../tags/tag837.xml"/><Relationship Id="rId269" Type="http://schemas.openxmlformats.org/officeDocument/2006/relationships/tags" Target="../tags/tag269.xml"/><Relationship Id="rId476" Type="http://schemas.openxmlformats.org/officeDocument/2006/relationships/tags" Target="../tags/tag476.xml"/><Relationship Id="rId683" Type="http://schemas.openxmlformats.org/officeDocument/2006/relationships/tags" Target="../tags/tag683.xml"/><Relationship Id="rId33" Type="http://schemas.openxmlformats.org/officeDocument/2006/relationships/tags" Target="../tags/tag33.xml"/><Relationship Id="rId129" Type="http://schemas.openxmlformats.org/officeDocument/2006/relationships/tags" Target="../tags/tag129.xml"/><Relationship Id="rId336" Type="http://schemas.openxmlformats.org/officeDocument/2006/relationships/tags" Target="../tags/tag336.xml"/><Relationship Id="rId543" Type="http://schemas.openxmlformats.org/officeDocument/2006/relationships/tags" Target="../tags/tag543.xml"/><Relationship Id="rId182" Type="http://schemas.openxmlformats.org/officeDocument/2006/relationships/tags" Target="../tags/tag182.xml"/><Relationship Id="rId403" Type="http://schemas.openxmlformats.org/officeDocument/2006/relationships/tags" Target="../tags/tag403.xml"/><Relationship Id="rId750" Type="http://schemas.openxmlformats.org/officeDocument/2006/relationships/tags" Target="../tags/tag750.xml"/><Relationship Id="rId487" Type="http://schemas.openxmlformats.org/officeDocument/2006/relationships/tags" Target="../tags/tag487.xml"/><Relationship Id="rId610" Type="http://schemas.openxmlformats.org/officeDocument/2006/relationships/tags" Target="../tags/tag610.xml"/><Relationship Id="rId694" Type="http://schemas.openxmlformats.org/officeDocument/2006/relationships/tags" Target="../tags/tag694.xml"/><Relationship Id="rId708" Type="http://schemas.openxmlformats.org/officeDocument/2006/relationships/tags" Target="../tags/tag708.xml"/><Relationship Id="rId347" Type="http://schemas.openxmlformats.org/officeDocument/2006/relationships/tags" Target="../tags/tag347.xml"/><Relationship Id="rId44" Type="http://schemas.openxmlformats.org/officeDocument/2006/relationships/tags" Target="../tags/tag44.xml"/><Relationship Id="rId554" Type="http://schemas.openxmlformats.org/officeDocument/2006/relationships/tags" Target="../tags/tag554.xml"/><Relationship Id="rId761" Type="http://schemas.openxmlformats.org/officeDocument/2006/relationships/tags" Target="../tags/tag761.xml"/><Relationship Id="rId193" Type="http://schemas.openxmlformats.org/officeDocument/2006/relationships/tags" Target="../tags/tag193.xml"/><Relationship Id="rId207" Type="http://schemas.openxmlformats.org/officeDocument/2006/relationships/tags" Target="../tags/tag207.xml"/><Relationship Id="rId414" Type="http://schemas.openxmlformats.org/officeDocument/2006/relationships/tags" Target="../tags/tag414.xml"/><Relationship Id="rId498" Type="http://schemas.openxmlformats.org/officeDocument/2006/relationships/tags" Target="../tags/tag498.xml"/><Relationship Id="rId621" Type="http://schemas.openxmlformats.org/officeDocument/2006/relationships/tags" Target="../tags/tag621.xml"/><Relationship Id="rId260" Type="http://schemas.openxmlformats.org/officeDocument/2006/relationships/tags" Target="../tags/tag260.xml"/><Relationship Id="rId719" Type="http://schemas.openxmlformats.org/officeDocument/2006/relationships/tags" Target="../tags/tag719.xml"/><Relationship Id="rId55" Type="http://schemas.openxmlformats.org/officeDocument/2006/relationships/tags" Target="../tags/tag55.xml"/><Relationship Id="rId120" Type="http://schemas.openxmlformats.org/officeDocument/2006/relationships/tags" Target="../tags/tag120.xml"/><Relationship Id="rId358" Type="http://schemas.openxmlformats.org/officeDocument/2006/relationships/tags" Target="../tags/tag358.xml"/><Relationship Id="rId565" Type="http://schemas.openxmlformats.org/officeDocument/2006/relationships/tags" Target="../tags/tag565.xml"/><Relationship Id="rId772" Type="http://schemas.openxmlformats.org/officeDocument/2006/relationships/tags" Target="../tags/tag772.xml"/><Relationship Id="rId218" Type="http://schemas.openxmlformats.org/officeDocument/2006/relationships/tags" Target="../tags/tag218.xml"/><Relationship Id="rId425" Type="http://schemas.openxmlformats.org/officeDocument/2006/relationships/tags" Target="../tags/tag425.xml"/><Relationship Id="rId632" Type="http://schemas.openxmlformats.org/officeDocument/2006/relationships/tags" Target="../tags/tag632.xml"/><Relationship Id="rId271" Type="http://schemas.openxmlformats.org/officeDocument/2006/relationships/tags" Target="../tags/tag271.xml"/></Relationships>
</file>

<file path=ppt/slides/_rels/slide26.xml.rels><?xml version="1.0" encoding="UTF-8" standalone="yes"?>
<Relationships xmlns="http://schemas.openxmlformats.org/package/2006/relationships"><Relationship Id="rId8" Type="http://schemas.openxmlformats.org/officeDocument/2006/relationships/tags" Target="../tags/tag850.xml"/><Relationship Id="rId13" Type="http://schemas.openxmlformats.org/officeDocument/2006/relationships/tags" Target="../tags/tag855.xml"/><Relationship Id="rId18" Type="http://schemas.openxmlformats.org/officeDocument/2006/relationships/tags" Target="../tags/tag860.xml"/><Relationship Id="rId26" Type="http://schemas.openxmlformats.org/officeDocument/2006/relationships/slideLayout" Target="../slideLayouts/slideLayout12.xml"/><Relationship Id="rId3" Type="http://schemas.openxmlformats.org/officeDocument/2006/relationships/tags" Target="../tags/tag845.xml"/><Relationship Id="rId21" Type="http://schemas.openxmlformats.org/officeDocument/2006/relationships/tags" Target="../tags/tag863.xml"/><Relationship Id="rId7" Type="http://schemas.openxmlformats.org/officeDocument/2006/relationships/tags" Target="../tags/tag849.xml"/><Relationship Id="rId12" Type="http://schemas.openxmlformats.org/officeDocument/2006/relationships/tags" Target="../tags/tag854.xml"/><Relationship Id="rId17" Type="http://schemas.openxmlformats.org/officeDocument/2006/relationships/tags" Target="../tags/tag859.xml"/><Relationship Id="rId25" Type="http://schemas.openxmlformats.org/officeDocument/2006/relationships/tags" Target="../tags/tag867.xml"/><Relationship Id="rId2" Type="http://schemas.openxmlformats.org/officeDocument/2006/relationships/tags" Target="../tags/tag844.xml"/><Relationship Id="rId16" Type="http://schemas.openxmlformats.org/officeDocument/2006/relationships/tags" Target="../tags/tag858.xml"/><Relationship Id="rId20" Type="http://schemas.openxmlformats.org/officeDocument/2006/relationships/tags" Target="../tags/tag862.xml"/><Relationship Id="rId1" Type="http://schemas.openxmlformats.org/officeDocument/2006/relationships/tags" Target="../tags/tag843.xml"/><Relationship Id="rId6" Type="http://schemas.openxmlformats.org/officeDocument/2006/relationships/tags" Target="../tags/tag848.xml"/><Relationship Id="rId11" Type="http://schemas.openxmlformats.org/officeDocument/2006/relationships/tags" Target="../tags/tag853.xml"/><Relationship Id="rId24" Type="http://schemas.openxmlformats.org/officeDocument/2006/relationships/tags" Target="../tags/tag866.xml"/><Relationship Id="rId5" Type="http://schemas.openxmlformats.org/officeDocument/2006/relationships/tags" Target="../tags/tag847.xml"/><Relationship Id="rId15" Type="http://schemas.openxmlformats.org/officeDocument/2006/relationships/tags" Target="../tags/tag857.xml"/><Relationship Id="rId23" Type="http://schemas.openxmlformats.org/officeDocument/2006/relationships/tags" Target="../tags/tag865.xml"/><Relationship Id="rId10" Type="http://schemas.openxmlformats.org/officeDocument/2006/relationships/tags" Target="../tags/tag852.xml"/><Relationship Id="rId19" Type="http://schemas.openxmlformats.org/officeDocument/2006/relationships/tags" Target="../tags/tag861.xml"/><Relationship Id="rId4" Type="http://schemas.openxmlformats.org/officeDocument/2006/relationships/tags" Target="../tags/tag846.xml"/><Relationship Id="rId9" Type="http://schemas.openxmlformats.org/officeDocument/2006/relationships/tags" Target="../tags/tag851.xml"/><Relationship Id="rId14" Type="http://schemas.openxmlformats.org/officeDocument/2006/relationships/tags" Target="../tags/tag856.xml"/><Relationship Id="rId22" Type="http://schemas.openxmlformats.org/officeDocument/2006/relationships/tags" Target="../tags/tag864.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35F12CF7-2871-DA01-677B-517D78F150E6}"/>
              </a:ext>
            </a:extLst>
          </p:cNvPr>
          <p:cNvPicPr>
            <a:picLocks noChangeAspect="1"/>
          </p:cNvPicPr>
          <p:nvPr/>
        </p:nvPicPr>
        <p:blipFill>
          <a:blip r:embed="rId3"/>
          <a:srcRect b="1948"/>
          <a:stretch>
            <a:fillRect/>
          </a:stretch>
        </p:blipFill>
        <p:spPr>
          <a:xfrm>
            <a:off x="457200" y="457200"/>
            <a:ext cx="11277600" cy="5943600"/>
          </a:xfrm>
          <a:prstGeom prst="rect">
            <a:avLst/>
          </a:prstGeom>
        </p:spPr>
      </p:pic>
      <p:pic>
        <p:nvPicPr>
          <p:cNvPr id="9" name="Picture 8">
            <a:extLst>
              <a:ext uri="{FF2B5EF4-FFF2-40B4-BE49-F238E27FC236}">
                <a16:creationId xmlns:a16="http://schemas.microsoft.com/office/drawing/2014/main" id="{D09046B0-3D68-4A2B-8D09-6A76A961A81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29354"/>
            <a:ext cx="2534004" cy="943107"/>
          </a:xfrm>
          <a:prstGeom prst="rect">
            <a:avLst/>
          </a:prstGeom>
        </p:spPr>
      </p:pic>
    </p:spTree>
    <p:extLst>
      <p:ext uri="{BB962C8B-B14F-4D97-AF65-F5344CB8AC3E}">
        <p14:creationId xmlns:p14="http://schemas.microsoft.com/office/powerpoint/2010/main" val="3928792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EE212-1DD2-F8B7-DA87-DCE5A23B5FCE}"/>
              </a:ext>
            </a:extLst>
          </p:cNvPr>
          <p:cNvSpPr>
            <a:spLocks noGrp="1"/>
          </p:cNvSpPr>
          <p:nvPr>
            <p:ph type="title"/>
          </p:nvPr>
        </p:nvSpPr>
        <p:spPr/>
        <p:txBody>
          <a:bodyPr/>
          <a:lstStyle/>
          <a:p>
            <a:r>
              <a:rPr lang="en-GB" u="sng">
                <a:solidFill>
                  <a:srgbClr val="FFFF00"/>
                </a:solidFill>
              </a:rPr>
              <a:t>Class Contract 2026</a:t>
            </a:r>
          </a:p>
        </p:txBody>
      </p:sp>
      <p:sp>
        <p:nvSpPr>
          <p:cNvPr id="3" name="Content Placeholder 2">
            <a:extLst>
              <a:ext uri="{FF2B5EF4-FFF2-40B4-BE49-F238E27FC236}">
                <a16:creationId xmlns:a16="http://schemas.microsoft.com/office/drawing/2014/main" id="{E7C78FF4-19F3-A1F5-90EB-7329B408162D}"/>
              </a:ext>
            </a:extLst>
          </p:cNvPr>
          <p:cNvSpPr>
            <a:spLocks noGrp="1"/>
          </p:cNvSpPr>
          <p:nvPr>
            <p:ph sz="half" idx="1"/>
          </p:nvPr>
        </p:nvSpPr>
        <p:spPr/>
        <p:txBody>
          <a:bodyPr vert="horz" lIns="91440" tIns="45720" rIns="91440" bIns="45720" rtlCol="0" anchor="t">
            <a:normAutofit fontScale="92500"/>
          </a:bodyPr>
          <a:lstStyle/>
          <a:p>
            <a:r>
              <a:rPr lang="en-GB">
                <a:solidFill>
                  <a:srgbClr val="FFFF00"/>
                </a:solidFill>
              </a:rPr>
              <a:t>We will Communicate effectively.</a:t>
            </a:r>
          </a:p>
          <a:p>
            <a:r>
              <a:rPr lang="en-GB">
                <a:solidFill>
                  <a:srgbClr val="FFFF00"/>
                </a:solidFill>
              </a:rPr>
              <a:t>We will have integrity – we will be honest.</a:t>
            </a:r>
          </a:p>
          <a:p>
            <a:r>
              <a:rPr lang="en-GB">
                <a:solidFill>
                  <a:srgbClr val="FFFF00"/>
                </a:solidFill>
              </a:rPr>
              <a:t>We will be fit to study and contribute in class.</a:t>
            </a:r>
          </a:p>
          <a:p>
            <a:r>
              <a:rPr lang="en-GB">
                <a:solidFill>
                  <a:srgbClr val="FFFF00"/>
                </a:solidFill>
              </a:rPr>
              <a:t>We will work as a Team.</a:t>
            </a:r>
          </a:p>
          <a:p>
            <a:r>
              <a:rPr lang="en-GB">
                <a:solidFill>
                  <a:srgbClr val="FFFF00"/>
                </a:solidFill>
              </a:rPr>
              <a:t>We will be unbiased &amp; impartial.</a:t>
            </a:r>
          </a:p>
          <a:p>
            <a:r>
              <a:rPr lang="en-GB">
                <a:solidFill>
                  <a:srgbClr val="FFFF00"/>
                </a:solidFill>
              </a:rPr>
              <a:t>We will take ownership and be accountable. (Timekeeping)</a:t>
            </a:r>
          </a:p>
          <a:p>
            <a:endParaRPr lang="en-GB">
              <a:solidFill>
                <a:srgbClr val="FFFF00"/>
              </a:solidFill>
            </a:endParaRPr>
          </a:p>
        </p:txBody>
      </p:sp>
      <p:sp>
        <p:nvSpPr>
          <p:cNvPr id="4" name="Content Placeholder 3">
            <a:extLst>
              <a:ext uri="{FF2B5EF4-FFF2-40B4-BE49-F238E27FC236}">
                <a16:creationId xmlns:a16="http://schemas.microsoft.com/office/drawing/2014/main" id="{0A82E1A8-8E41-0047-EFFC-14048298480D}"/>
              </a:ext>
            </a:extLst>
          </p:cNvPr>
          <p:cNvSpPr>
            <a:spLocks noGrp="1"/>
          </p:cNvSpPr>
          <p:nvPr>
            <p:ph sz="half" idx="2"/>
          </p:nvPr>
        </p:nvSpPr>
        <p:spPr/>
        <p:txBody>
          <a:bodyPr vert="horz" lIns="91440" tIns="45720" rIns="91440" bIns="45720" rtlCol="0" anchor="t">
            <a:normAutofit fontScale="92500"/>
          </a:bodyPr>
          <a:lstStyle/>
          <a:p>
            <a:r>
              <a:rPr lang="en-GB">
                <a:solidFill>
                  <a:srgbClr val="FFFF00"/>
                </a:solidFill>
              </a:rPr>
              <a:t>We will be reflective.</a:t>
            </a:r>
          </a:p>
          <a:p>
            <a:r>
              <a:rPr lang="en-GB">
                <a:solidFill>
                  <a:srgbClr val="FFFF00"/>
                </a:solidFill>
              </a:rPr>
              <a:t>We will demonstrate good body language.</a:t>
            </a:r>
          </a:p>
          <a:p>
            <a:r>
              <a:rPr lang="en-GB">
                <a:solidFill>
                  <a:srgbClr val="FFFF00"/>
                </a:solidFill>
              </a:rPr>
              <a:t>We will treat each other with respect.</a:t>
            </a:r>
          </a:p>
          <a:p>
            <a:r>
              <a:rPr lang="en-GB">
                <a:solidFill>
                  <a:srgbClr val="FFFF00"/>
                </a:solidFill>
              </a:rPr>
              <a:t>We will be aware of our Community.</a:t>
            </a:r>
          </a:p>
          <a:p>
            <a:r>
              <a:rPr lang="en-GB">
                <a:solidFill>
                  <a:srgbClr val="FFFF00"/>
                </a:solidFill>
              </a:rPr>
              <a:t>We will collaborate well with others.</a:t>
            </a:r>
          </a:p>
          <a:p>
            <a:endParaRPr lang="en-GB">
              <a:solidFill>
                <a:srgbClr val="FFFF00"/>
              </a:solidFill>
            </a:endParaRPr>
          </a:p>
        </p:txBody>
      </p:sp>
      <p:pic>
        <p:nvPicPr>
          <p:cNvPr id="6" name="Picture 5" descr="A blue square with white lines&#10;&#10;AI-generated content may be incorrect.">
            <a:extLst>
              <a:ext uri="{FF2B5EF4-FFF2-40B4-BE49-F238E27FC236}">
                <a16:creationId xmlns:a16="http://schemas.microsoft.com/office/drawing/2014/main" id="{80A8D595-290E-9070-09B5-FBE36DFFBC38}"/>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77890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decision model&#10;&#10;AI-generated content may be incorrect.">
            <a:extLst>
              <a:ext uri="{FF2B5EF4-FFF2-40B4-BE49-F238E27FC236}">
                <a16:creationId xmlns:a16="http://schemas.microsoft.com/office/drawing/2014/main" id="{5656ED87-0185-B25D-597F-E56490B822C2}"/>
              </a:ext>
            </a:extLst>
          </p:cNvPr>
          <p:cNvPicPr>
            <a:picLocks noChangeAspect="1"/>
          </p:cNvPicPr>
          <p:nvPr/>
        </p:nvPicPr>
        <p:blipFill>
          <a:blip r:embed="rId3"/>
          <a:stretch>
            <a:fillRect/>
          </a:stretch>
        </p:blipFill>
        <p:spPr>
          <a:xfrm>
            <a:off x="592669" y="457200"/>
            <a:ext cx="11006661" cy="5943600"/>
          </a:xfrm>
          <a:prstGeom prst="rect">
            <a:avLst/>
          </a:prstGeom>
        </p:spPr>
      </p:pic>
      <p:pic>
        <p:nvPicPr>
          <p:cNvPr id="3" name="Picture 2">
            <a:extLst>
              <a:ext uri="{FF2B5EF4-FFF2-40B4-BE49-F238E27FC236}">
                <a16:creationId xmlns:a16="http://schemas.microsoft.com/office/drawing/2014/main" id="{C930B066-E7D4-4A64-007F-580748B4D9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29354"/>
            <a:ext cx="2534004" cy="943107"/>
          </a:xfrm>
          <a:prstGeom prst="rect">
            <a:avLst/>
          </a:prstGeom>
        </p:spPr>
      </p:pic>
    </p:spTree>
    <p:extLst>
      <p:ext uri="{BB962C8B-B14F-4D97-AF65-F5344CB8AC3E}">
        <p14:creationId xmlns:p14="http://schemas.microsoft.com/office/powerpoint/2010/main" val="2476422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AA80097-658D-C613-9F0A-CC7B647518B5}"/>
              </a:ext>
            </a:extLst>
          </p:cNvPr>
          <p:cNvPicPr>
            <a:picLocks noChangeAspect="1"/>
          </p:cNvPicPr>
          <p:nvPr/>
        </p:nvPicPr>
        <p:blipFill>
          <a:blip r:embed="rId3"/>
          <a:stretch>
            <a:fillRect/>
          </a:stretch>
        </p:blipFill>
        <p:spPr>
          <a:xfrm>
            <a:off x="668054" y="457200"/>
            <a:ext cx="10855891" cy="5943600"/>
          </a:xfrm>
          <a:prstGeom prst="rect">
            <a:avLst/>
          </a:prstGeom>
        </p:spPr>
      </p:pic>
      <p:pic>
        <p:nvPicPr>
          <p:cNvPr id="4" name="Picture 3">
            <a:extLst>
              <a:ext uri="{FF2B5EF4-FFF2-40B4-BE49-F238E27FC236}">
                <a16:creationId xmlns:a16="http://schemas.microsoft.com/office/drawing/2014/main" id="{13661CDF-AE13-0126-3DBA-630C7AE139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70434" y="6157292"/>
            <a:ext cx="1921565" cy="715169"/>
          </a:xfrm>
          <a:prstGeom prst="rect">
            <a:avLst/>
          </a:prstGeom>
        </p:spPr>
      </p:pic>
    </p:spTree>
    <p:extLst>
      <p:ext uri="{BB962C8B-B14F-4D97-AF65-F5344CB8AC3E}">
        <p14:creationId xmlns:p14="http://schemas.microsoft.com/office/powerpoint/2010/main" val="3367758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C55919A-37D5-A92A-AC32-DC97E450D843}"/>
              </a:ext>
            </a:extLst>
          </p:cNvPr>
          <p:cNvPicPr>
            <a:picLocks noChangeAspect="1"/>
          </p:cNvPicPr>
          <p:nvPr/>
        </p:nvPicPr>
        <p:blipFill>
          <a:blip r:embed="rId3"/>
          <a:stretch>
            <a:fillRect/>
          </a:stretch>
        </p:blipFill>
        <p:spPr>
          <a:xfrm>
            <a:off x="692726" y="457200"/>
            <a:ext cx="10806548" cy="5943600"/>
          </a:xfrm>
          <a:prstGeom prst="rect">
            <a:avLst/>
          </a:prstGeom>
        </p:spPr>
      </p:pic>
      <p:pic>
        <p:nvPicPr>
          <p:cNvPr id="4" name="Picture 3">
            <a:extLst>
              <a:ext uri="{FF2B5EF4-FFF2-40B4-BE49-F238E27FC236}">
                <a16:creationId xmlns:a16="http://schemas.microsoft.com/office/drawing/2014/main" id="{8FF5693C-ABB6-4878-5608-B7854CA7FC4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37912" y="6107970"/>
            <a:ext cx="2054087" cy="764491"/>
          </a:xfrm>
          <a:prstGeom prst="rect">
            <a:avLst/>
          </a:prstGeom>
        </p:spPr>
      </p:pic>
    </p:spTree>
    <p:extLst>
      <p:ext uri="{BB962C8B-B14F-4D97-AF65-F5344CB8AC3E}">
        <p14:creationId xmlns:p14="http://schemas.microsoft.com/office/powerpoint/2010/main" val="27933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E3DF6D6-516F-DA72-2277-0D44EBEDA848}"/>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4" name="Picture 3">
            <a:extLst>
              <a:ext uri="{FF2B5EF4-FFF2-40B4-BE49-F238E27FC236}">
                <a16:creationId xmlns:a16="http://schemas.microsoft.com/office/drawing/2014/main" id="{BA02CFD5-02F7-503F-7301-C05E9B397B74}"/>
              </a:ext>
            </a:extLst>
          </p:cNvPr>
          <p:cNvPicPr>
            <a:picLocks noChangeAspect="1"/>
          </p:cNvPicPr>
          <p:nvPr/>
        </p:nvPicPr>
        <p:blipFill>
          <a:blip r:embed="rId4"/>
          <a:stretch>
            <a:fillRect/>
          </a:stretch>
        </p:blipFill>
        <p:spPr>
          <a:xfrm>
            <a:off x="9655078" y="5918707"/>
            <a:ext cx="2536156" cy="938865"/>
          </a:xfrm>
          <a:prstGeom prst="rect">
            <a:avLst/>
          </a:prstGeom>
        </p:spPr>
      </p:pic>
    </p:spTree>
    <p:extLst>
      <p:ext uri="{BB962C8B-B14F-4D97-AF65-F5344CB8AC3E}">
        <p14:creationId xmlns:p14="http://schemas.microsoft.com/office/powerpoint/2010/main" val="2114560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62A4D08-EB6C-393C-0796-37202C00B3EE}"/>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1B81039D-7CA3-9007-94C8-F482F54C2E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29354"/>
            <a:ext cx="2534004" cy="943107"/>
          </a:xfrm>
          <a:prstGeom prst="rect">
            <a:avLst/>
          </a:prstGeom>
        </p:spPr>
      </p:pic>
      <p:pic>
        <p:nvPicPr>
          <p:cNvPr id="4" name="Picture 3">
            <a:extLst>
              <a:ext uri="{FF2B5EF4-FFF2-40B4-BE49-F238E27FC236}">
                <a16:creationId xmlns:a16="http://schemas.microsoft.com/office/drawing/2014/main" id="{89B1FBC8-1A9B-D371-8A40-C12A98445296}"/>
              </a:ext>
            </a:extLst>
          </p:cNvPr>
          <p:cNvPicPr>
            <a:picLocks noChangeAspect="1"/>
          </p:cNvPicPr>
          <p:nvPr/>
        </p:nvPicPr>
        <p:blipFill>
          <a:blip r:embed="rId5"/>
          <a:stretch>
            <a:fillRect/>
          </a:stretch>
        </p:blipFill>
        <p:spPr>
          <a:xfrm>
            <a:off x="1438109" y="3769654"/>
            <a:ext cx="2877088" cy="2007259"/>
          </a:xfrm>
          <a:prstGeom prst="rect">
            <a:avLst/>
          </a:prstGeom>
        </p:spPr>
      </p:pic>
      <p:pic>
        <p:nvPicPr>
          <p:cNvPr id="5" name="Picture 4">
            <a:extLst>
              <a:ext uri="{FF2B5EF4-FFF2-40B4-BE49-F238E27FC236}">
                <a16:creationId xmlns:a16="http://schemas.microsoft.com/office/drawing/2014/main" id="{D5A0EC76-4D11-B166-5974-0FDCE9B6D0AB}"/>
              </a:ext>
            </a:extLst>
          </p:cNvPr>
          <p:cNvPicPr>
            <a:picLocks noChangeAspect="1"/>
          </p:cNvPicPr>
          <p:nvPr/>
        </p:nvPicPr>
        <p:blipFill>
          <a:blip r:embed="rId5"/>
          <a:stretch>
            <a:fillRect/>
          </a:stretch>
        </p:blipFill>
        <p:spPr>
          <a:xfrm>
            <a:off x="4671833" y="3985313"/>
            <a:ext cx="2877088" cy="1791599"/>
          </a:xfrm>
          <a:prstGeom prst="rect">
            <a:avLst/>
          </a:prstGeom>
        </p:spPr>
      </p:pic>
      <p:pic>
        <p:nvPicPr>
          <p:cNvPr id="6" name="Picture 5">
            <a:extLst>
              <a:ext uri="{FF2B5EF4-FFF2-40B4-BE49-F238E27FC236}">
                <a16:creationId xmlns:a16="http://schemas.microsoft.com/office/drawing/2014/main" id="{5FF35743-D9FF-0F86-FF74-97358ED62827}"/>
              </a:ext>
            </a:extLst>
          </p:cNvPr>
          <p:cNvPicPr>
            <a:picLocks noChangeAspect="1"/>
          </p:cNvPicPr>
          <p:nvPr/>
        </p:nvPicPr>
        <p:blipFill>
          <a:blip r:embed="rId5"/>
          <a:stretch>
            <a:fillRect/>
          </a:stretch>
        </p:blipFill>
        <p:spPr>
          <a:xfrm>
            <a:off x="7877984" y="3769654"/>
            <a:ext cx="2877088" cy="2007259"/>
          </a:xfrm>
          <a:prstGeom prst="rect">
            <a:avLst/>
          </a:prstGeom>
        </p:spPr>
      </p:pic>
    </p:spTree>
    <p:extLst>
      <p:ext uri="{BB962C8B-B14F-4D97-AF65-F5344CB8AC3E}">
        <p14:creationId xmlns:p14="http://schemas.microsoft.com/office/powerpoint/2010/main" val="987156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9168C307-FF08-3B60-BD66-77AE8EA76ACD}"/>
              </a:ext>
            </a:extLst>
          </p:cNvPr>
          <p:cNvPicPr>
            <a:picLocks noChangeAspect="1"/>
          </p:cNvPicPr>
          <p:nvPr/>
        </p:nvPicPr>
        <p:blipFill>
          <a:blip r:embed="rId2">
            <a:extLst>
              <a:ext uri="{28A0092B-C50C-407E-A947-70E740481C1C}">
                <a14:useLocalDpi xmlns:a14="http://schemas.microsoft.com/office/drawing/2010/main" val="0"/>
              </a:ext>
            </a:extLst>
          </a:blip>
          <a:srcRect l="871" r="1" b="1"/>
          <a:stretch>
            <a:fillRect/>
          </a:stretch>
        </p:blipFill>
        <p:spPr>
          <a:xfrm>
            <a:off x="20" y="1282"/>
            <a:ext cx="12191980" cy="6856718"/>
          </a:xfrm>
          <a:prstGeom prst="rect">
            <a:avLst/>
          </a:prstGeom>
        </p:spPr>
      </p:pic>
      <p:sp>
        <p:nvSpPr>
          <p:cNvPr id="6" name="TextBox 5">
            <a:extLst>
              <a:ext uri="{FF2B5EF4-FFF2-40B4-BE49-F238E27FC236}">
                <a16:creationId xmlns:a16="http://schemas.microsoft.com/office/drawing/2014/main" id="{86B5A410-29CB-E7D0-F47F-1950F7224997}"/>
              </a:ext>
            </a:extLst>
          </p:cNvPr>
          <p:cNvSpPr txBox="1"/>
          <p:nvPr/>
        </p:nvSpPr>
        <p:spPr>
          <a:xfrm>
            <a:off x="4485103" y="495812"/>
            <a:ext cx="2625591" cy="369332"/>
          </a:xfrm>
          <a:prstGeom prst="rect">
            <a:avLst/>
          </a:prstGeom>
          <a:noFill/>
        </p:spPr>
        <p:txBody>
          <a:bodyPr wrap="none" rtlCol="0">
            <a:spAutoFit/>
          </a:bodyPr>
          <a:lstStyle/>
          <a:p>
            <a:pPr algn="ctr"/>
            <a:r>
              <a:rPr lang="en-GB">
                <a:solidFill>
                  <a:srgbClr val="FFC000"/>
                </a:solidFill>
              </a:rPr>
              <a:t>National Decision Model</a:t>
            </a:r>
          </a:p>
        </p:txBody>
      </p:sp>
      <p:sp>
        <p:nvSpPr>
          <p:cNvPr id="7" name="TextBox 6">
            <a:extLst>
              <a:ext uri="{FF2B5EF4-FFF2-40B4-BE49-F238E27FC236}">
                <a16:creationId xmlns:a16="http://schemas.microsoft.com/office/drawing/2014/main" id="{A276417F-4D4C-0805-1F08-DD23F6E3398A}"/>
              </a:ext>
            </a:extLst>
          </p:cNvPr>
          <p:cNvSpPr txBox="1"/>
          <p:nvPr/>
        </p:nvSpPr>
        <p:spPr>
          <a:xfrm>
            <a:off x="188423" y="1413164"/>
            <a:ext cx="5258171" cy="3416320"/>
          </a:xfrm>
          <a:prstGeom prst="rect">
            <a:avLst/>
          </a:prstGeom>
          <a:noFill/>
        </p:spPr>
        <p:txBody>
          <a:bodyPr wrap="none" rtlCol="0">
            <a:spAutoFit/>
          </a:bodyPr>
          <a:lstStyle/>
          <a:p>
            <a:r>
              <a:rPr lang="en-GB" b="1" u="sng">
                <a:solidFill>
                  <a:srgbClr val="FFC000"/>
                </a:solidFill>
              </a:rPr>
              <a:t>Threat Assessment</a:t>
            </a:r>
          </a:p>
          <a:p>
            <a:endParaRPr lang="en-GB">
              <a:solidFill>
                <a:srgbClr val="FFC000"/>
              </a:solidFill>
            </a:endParaRPr>
          </a:p>
          <a:p>
            <a:r>
              <a:rPr lang="en-GB">
                <a:solidFill>
                  <a:srgbClr val="FFC000"/>
                </a:solidFill>
              </a:rPr>
              <a:t>Sarah Leyton				High</a:t>
            </a:r>
          </a:p>
          <a:p>
            <a:r>
              <a:rPr lang="en-GB">
                <a:solidFill>
                  <a:srgbClr val="FFC000"/>
                </a:solidFill>
              </a:rPr>
              <a:t>Leo 					High</a:t>
            </a:r>
          </a:p>
          <a:p>
            <a:r>
              <a:rPr lang="en-GB">
                <a:solidFill>
                  <a:srgbClr val="FFC000"/>
                </a:solidFill>
              </a:rPr>
              <a:t>Chloe					High</a:t>
            </a:r>
          </a:p>
          <a:p>
            <a:r>
              <a:rPr lang="en-GB">
                <a:solidFill>
                  <a:srgbClr val="FFC000"/>
                </a:solidFill>
              </a:rPr>
              <a:t>Jack					High</a:t>
            </a:r>
          </a:p>
          <a:p>
            <a:r>
              <a:rPr lang="en-GB">
                <a:solidFill>
                  <a:srgbClr val="FFC000"/>
                </a:solidFill>
              </a:rPr>
              <a:t>Mark Vane				Med</a:t>
            </a:r>
          </a:p>
          <a:p>
            <a:r>
              <a:rPr lang="en-GB">
                <a:solidFill>
                  <a:srgbClr val="FFC000"/>
                </a:solidFill>
              </a:rPr>
              <a:t>Residents at Willow Court			Med</a:t>
            </a:r>
          </a:p>
          <a:p>
            <a:r>
              <a:rPr lang="en-GB">
                <a:solidFill>
                  <a:srgbClr val="FFC000"/>
                </a:solidFill>
              </a:rPr>
              <a:t>Members of the public in vicinity of Mark Vane 	Med</a:t>
            </a:r>
          </a:p>
          <a:p>
            <a:r>
              <a:rPr lang="en-GB">
                <a:solidFill>
                  <a:srgbClr val="FFC000"/>
                </a:solidFill>
              </a:rPr>
              <a:t>Ambulance service 			Low</a:t>
            </a:r>
          </a:p>
          <a:p>
            <a:r>
              <a:rPr lang="en-GB">
                <a:solidFill>
                  <a:srgbClr val="FFC000"/>
                </a:solidFill>
              </a:rPr>
              <a:t>Social services staff			Low</a:t>
            </a:r>
          </a:p>
          <a:p>
            <a:r>
              <a:rPr lang="en-GB">
                <a:solidFill>
                  <a:srgbClr val="FFC000"/>
                </a:solidFill>
              </a:rPr>
              <a:t>Attending police Officers 			Low</a:t>
            </a:r>
          </a:p>
        </p:txBody>
      </p:sp>
      <p:sp>
        <p:nvSpPr>
          <p:cNvPr id="8" name="TextBox 7">
            <a:extLst>
              <a:ext uri="{FF2B5EF4-FFF2-40B4-BE49-F238E27FC236}">
                <a16:creationId xmlns:a16="http://schemas.microsoft.com/office/drawing/2014/main" id="{10C8604B-182A-9F07-8A0F-F32BFF82EE9D}"/>
              </a:ext>
            </a:extLst>
          </p:cNvPr>
          <p:cNvSpPr txBox="1"/>
          <p:nvPr/>
        </p:nvSpPr>
        <p:spPr>
          <a:xfrm>
            <a:off x="6096000" y="1396539"/>
            <a:ext cx="5591695" cy="3693319"/>
          </a:xfrm>
          <a:prstGeom prst="rect">
            <a:avLst/>
          </a:prstGeom>
          <a:noFill/>
        </p:spPr>
        <p:txBody>
          <a:bodyPr wrap="square" rtlCol="0">
            <a:spAutoFit/>
          </a:bodyPr>
          <a:lstStyle/>
          <a:p>
            <a:r>
              <a:rPr lang="en-GB" b="1" u="sng">
                <a:solidFill>
                  <a:srgbClr val="FFC000"/>
                </a:solidFill>
              </a:rPr>
              <a:t>Working Strategy</a:t>
            </a:r>
          </a:p>
          <a:p>
            <a:endParaRPr lang="en-GB">
              <a:solidFill>
                <a:srgbClr val="FFC000"/>
              </a:solidFill>
            </a:endParaRPr>
          </a:p>
          <a:p>
            <a:r>
              <a:rPr lang="en-GB">
                <a:solidFill>
                  <a:srgbClr val="FFC000"/>
                </a:solidFill>
              </a:rPr>
              <a:t>Minimise Risk to Sarah Leyton</a:t>
            </a:r>
          </a:p>
          <a:p>
            <a:r>
              <a:rPr lang="en-GB">
                <a:solidFill>
                  <a:srgbClr val="FFC000"/>
                </a:solidFill>
              </a:rPr>
              <a:t>Minimise Risk to Leo</a:t>
            </a:r>
          </a:p>
          <a:p>
            <a:r>
              <a:rPr lang="en-GB">
                <a:solidFill>
                  <a:srgbClr val="FFC000"/>
                </a:solidFill>
              </a:rPr>
              <a:t>Minimise Risk to Chloe</a:t>
            </a:r>
          </a:p>
          <a:p>
            <a:r>
              <a:rPr lang="en-GB">
                <a:solidFill>
                  <a:srgbClr val="FFC000"/>
                </a:solidFill>
              </a:rPr>
              <a:t>Minimise Risk to Jack</a:t>
            </a:r>
          </a:p>
          <a:p>
            <a:r>
              <a:rPr lang="en-GB">
                <a:solidFill>
                  <a:srgbClr val="FFC000"/>
                </a:solidFill>
              </a:rPr>
              <a:t>Minimise Risk to Mark Vane</a:t>
            </a:r>
          </a:p>
          <a:p>
            <a:r>
              <a:rPr lang="en-GB">
                <a:solidFill>
                  <a:srgbClr val="FFC000"/>
                </a:solidFill>
              </a:rPr>
              <a:t>Minimise Risk to Willow Court residents</a:t>
            </a:r>
          </a:p>
          <a:p>
            <a:r>
              <a:rPr lang="en-GB">
                <a:solidFill>
                  <a:srgbClr val="FFC000"/>
                </a:solidFill>
              </a:rPr>
              <a:t>Minimise Risk to the public in the vicinity of Mark Vane.</a:t>
            </a:r>
          </a:p>
          <a:p>
            <a:r>
              <a:rPr lang="en-GB">
                <a:solidFill>
                  <a:srgbClr val="FFC000"/>
                </a:solidFill>
              </a:rPr>
              <a:t>Minimise Risk to Ambulance Service</a:t>
            </a:r>
          </a:p>
          <a:p>
            <a:r>
              <a:rPr lang="en-GB">
                <a:solidFill>
                  <a:srgbClr val="FFC000"/>
                </a:solidFill>
              </a:rPr>
              <a:t>Minimise Risk to Social Services staff</a:t>
            </a:r>
          </a:p>
          <a:p>
            <a:r>
              <a:rPr lang="en-GB">
                <a:solidFill>
                  <a:srgbClr val="FFC000"/>
                </a:solidFill>
              </a:rPr>
              <a:t>Maximise the Safety of attending police Officers</a:t>
            </a:r>
          </a:p>
          <a:p>
            <a:endParaRPr lang="en-GB"/>
          </a:p>
        </p:txBody>
      </p:sp>
    </p:spTree>
    <p:extLst>
      <p:ext uri="{BB962C8B-B14F-4D97-AF65-F5344CB8AC3E}">
        <p14:creationId xmlns:p14="http://schemas.microsoft.com/office/powerpoint/2010/main" val="3952279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6D645F4E-B029-545E-341E-AD3FB8832CD1}"/>
              </a:ext>
            </a:extLst>
          </p:cNvPr>
          <p:cNvPicPr>
            <a:picLocks noChangeAspect="1"/>
          </p:cNvPicPr>
          <p:nvPr/>
        </p:nvPicPr>
        <p:blipFill>
          <a:blip r:embed="rId2"/>
          <a:srcRect l="871" r="1" b="1"/>
          <a:stretch>
            <a:fillRect/>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5DC26C55-7EC4-D100-A574-D8FC139F91AC}"/>
              </a:ext>
            </a:extLst>
          </p:cNvPr>
          <p:cNvSpPr txBox="1"/>
          <p:nvPr/>
        </p:nvSpPr>
        <p:spPr>
          <a:xfrm>
            <a:off x="151153" y="0"/>
            <a:ext cx="12040847" cy="6247864"/>
          </a:xfrm>
          <a:prstGeom prst="rect">
            <a:avLst/>
          </a:prstGeom>
          <a:noFill/>
        </p:spPr>
        <p:txBody>
          <a:bodyPr wrap="square">
            <a:spAutoFit/>
          </a:bodyPr>
          <a:lstStyle/>
          <a:p>
            <a:r>
              <a:rPr lang="en-GB" sz="2000">
                <a:solidFill>
                  <a:srgbClr val="FFC000"/>
                </a:solidFill>
              </a:rPr>
              <a:t>Once Sarah is calmer, she begins to reveal the full pattern of abuse that has been taking place over several months. These disclosures extend far beyond today’s assault and damage to the flat. She describes how, over the past six months, Mark has repeatedly:</a:t>
            </a:r>
          </a:p>
          <a:p>
            <a:pPr marL="285750" indent="-285750">
              <a:buFont typeface="Arial" panose="020B0604020202020204" pitchFamily="34" charset="0"/>
              <a:buChar char="•"/>
            </a:pPr>
            <a:r>
              <a:rPr lang="en-GB" sz="2000">
                <a:solidFill>
                  <a:srgbClr val="FFC000"/>
                </a:solidFill>
              </a:rPr>
              <a:t>Turned up outside her home unannounced at all hours</a:t>
            </a:r>
          </a:p>
          <a:p>
            <a:pPr marL="285750" indent="-285750">
              <a:buFont typeface="Arial" panose="020B0604020202020204" pitchFamily="34" charset="0"/>
              <a:buChar char="•"/>
            </a:pPr>
            <a:r>
              <a:rPr lang="en-GB" sz="2000">
                <a:solidFill>
                  <a:srgbClr val="FFC000"/>
                </a:solidFill>
              </a:rPr>
              <a:t>Followed her to work and to her children’s school</a:t>
            </a:r>
          </a:p>
          <a:p>
            <a:pPr marL="285750" indent="-285750">
              <a:buFont typeface="Arial" panose="020B0604020202020204" pitchFamily="34" charset="0"/>
              <a:buChar char="•"/>
            </a:pPr>
            <a:r>
              <a:rPr lang="en-GB" sz="2000">
                <a:solidFill>
                  <a:srgbClr val="FFC000"/>
                </a:solidFill>
              </a:rPr>
              <a:t>Called her dozens of times a day, leaving silent voicemails or threatening messages</a:t>
            </a:r>
          </a:p>
          <a:p>
            <a:pPr marL="285750" indent="-285750">
              <a:buFont typeface="Arial" panose="020B0604020202020204" pitchFamily="34" charset="0"/>
              <a:buChar char="•"/>
            </a:pPr>
            <a:r>
              <a:rPr lang="en-GB" sz="2000">
                <a:solidFill>
                  <a:srgbClr val="FFC000"/>
                </a:solidFill>
              </a:rPr>
              <a:t>Watched her from a distance without approaching</a:t>
            </a:r>
          </a:p>
          <a:p>
            <a:pPr marL="285750" indent="-285750">
              <a:buFont typeface="Arial" panose="020B0604020202020204" pitchFamily="34" charset="0"/>
              <a:buChar char="•"/>
            </a:pPr>
            <a:r>
              <a:rPr lang="en-GB" sz="2000">
                <a:solidFill>
                  <a:srgbClr val="FFC000"/>
                </a:solidFill>
              </a:rPr>
              <a:t>Pressured her into keeping location tracking turned on so he could monitor her</a:t>
            </a:r>
          </a:p>
          <a:p>
            <a:pPr marL="285750" indent="-285750">
              <a:buFont typeface="Arial" panose="020B0604020202020204" pitchFamily="34" charset="0"/>
              <a:buChar char="•"/>
            </a:pPr>
            <a:r>
              <a:rPr lang="en-GB" sz="2000">
                <a:solidFill>
                  <a:srgbClr val="FFC000"/>
                </a:solidFill>
              </a:rPr>
              <a:t>Accessed her phone and online accounts without permission</a:t>
            </a:r>
          </a:p>
          <a:p>
            <a:pPr marL="285750" indent="-285750">
              <a:buFont typeface="Arial" panose="020B0604020202020204" pitchFamily="34" charset="0"/>
              <a:buChar char="•"/>
            </a:pPr>
            <a:r>
              <a:rPr lang="en-GB" sz="2000">
                <a:solidFill>
                  <a:srgbClr val="FFC000"/>
                </a:solidFill>
              </a:rPr>
              <a:t>Demanded video‑calls to “check who she’s with”</a:t>
            </a:r>
          </a:p>
          <a:p>
            <a:pPr marL="285750" indent="-285750">
              <a:buFont typeface="Arial" panose="020B0604020202020204" pitchFamily="34" charset="0"/>
              <a:buChar char="•"/>
            </a:pPr>
            <a:r>
              <a:rPr lang="en-GB" sz="2000">
                <a:solidFill>
                  <a:srgbClr val="FFC000"/>
                </a:solidFill>
              </a:rPr>
              <a:t>Restricted her contact with family and friends, telling others she wanted to be left alone</a:t>
            </a:r>
          </a:p>
          <a:p>
            <a:pPr marL="285750" indent="-285750">
              <a:buFont typeface="Arial" panose="020B0604020202020204" pitchFamily="34" charset="0"/>
              <a:buChar char="•"/>
            </a:pPr>
            <a:r>
              <a:rPr lang="en-GB" sz="2000">
                <a:solidFill>
                  <a:srgbClr val="FFC000"/>
                </a:solidFill>
              </a:rPr>
              <a:t>Interfered with her finances, questioning her spending</a:t>
            </a:r>
          </a:p>
          <a:p>
            <a:pPr marL="285750" indent="-285750">
              <a:buFont typeface="Arial" panose="020B0604020202020204" pitchFamily="34" charset="0"/>
              <a:buChar char="•"/>
            </a:pPr>
            <a:r>
              <a:rPr lang="en-GB" sz="2000">
                <a:solidFill>
                  <a:srgbClr val="FFC000"/>
                </a:solidFill>
              </a:rPr>
              <a:t>Sent her emotional, volatile messages ranging from affection to intimidation</a:t>
            </a:r>
          </a:p>
          <a:p>
            <a:pPr marL="285750" indent="-285750">
              <a:buFont typeface="Arial" panose="020B0604020202020204" pitchFamily="34" charset="0"/>
              <a:buChar char="•"/>
            </a:pPr>
            <a:r>
              <a:rPr lang="en-GB" sz="2000">
                <a:solidFill>
                  <a:srgbClr val="FFC000"/>
                </a:solidFill>
              </a:rPr>
              <a:t>Referred to the children as “leverage” if she didn’t comply with him</a:t>
            </a:r>
          </a:p>
          <a:p>
            <a:endParaRPr lang="en-GB" sz="2000">
              <a:solidFill>
                <a:srgbClr val="FFC000"/>
              </a:solidFill>
            </a:endParaRPr>
          </a:p>
          <a:p>
            <a:r>
              <a:rPr lang="en-GB" sz="2000">
                <a:solidFill>
                  <a:srgbClr val="FFC000"/>
                </a:solidFill>
              </a:rPr>
              <a:t>The more Sarah talks, the clearer it becomes that she is not describing isolated arguments but a sustained pattern of coercive and controlling behaviour, stalking, and harassment. She explains she feels constantly monitored, constantly afraid, and certain that “one day he will kill me.” She had not reported any of this previously because she feared retaliation, believed she would not be believed, and did not want to “cause trouble” for her children</a:t>
            </a:r>
          </a:p>
        </p:txBody>
      </p:sp>
    </p:spTree>
    <p:extLst>
      <p:ext uri="{BB962C8B-B14F-4D97-AF65-F5344CB8AC3E}">
        <p14:creationId xmlns:p14="http://schemas.microsoft.com/office/powerpoint/2010/main" val="12503398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grid with yellow text&#10;&#10;AI-generated content may be incorrect.">
            <a:extLst>
              <a:ext uri="{FF2B5EF4-FFF2-40B4-BE49-F238E27FC236}">
                <a16:creationId xmlns:a16="http://schemas.microsoft.com/office/drawing/2014/main" id="{ADE2A6C2-D4F9-DCC3-4805-17DFC2D7AB28}"/>
              </a:ext>
            </a:extLst>
          </p:cNvPr>
          <p:cNvPicPr>
            <a:picLocks noChangeAspect="1"/>
          </p:cNvPicPr>
          <p:nvPr/>
        </p:nvPicPr>
        <p:blipFill>
          <a:blip r:embed="rId3"/>
          <a:stretch>
            <a:fillRect/>
          </a:stretch>
        </p:blipFill>
        <p:spPr>
          <a:xfrm>
            <a:off x="643158" y="457200"/>
            <a:ext cx="10905684" cy="5943600"/>
          </a:xfrm>
          <a:prstGeom prst="rect">
            <a:avLst/>
          </a:prstGeom>
        </p:spPr>
      </p:pic>
      <p:pic>
        <p:nvPicPr>
          <p:cNvPr id="3" name="Picture 2">
            <a:extLst>
              <a:ext uri="{FF2B5EF4-FFF2-40B4-BE49-F238E27FC236}">
                <a16:creationId xmlns:a16="http://schemas.microsoft.com/office/drawing/2014/main" id="{1D9EA00C-16D1-08F4-B7E2-60E4D0334D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29354"/>
            <a:ext cx="2534004" cy="943107"/>
          </a:xfrm>
          <a:prstGeom prst="rect">
            <a:avLst/>
          </a:prstGeom>
        </p:spPr>
      </p:pic>
    </p:spTree>
    <p:extLst>
      <p:ext uri="{BB962C8B-B14F-4D97-AF65-F5344CB8AC3E}">
        <p14:creationId xmlns:p14="http://schemas.microsoft.com/office/powerpoint/2010/main" val="1162486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46965A4-6856-AC77-6B6B-34FA1081FA10}"/>
              </a:ext>
            </a:extLst>
          </p:cNvPr>
          <p:cNvSpPr txBox="1"/>
          <p:nvPr/>
        </p:nvSpPr>
        <p:spPr>
          <a:xfrm>
            <a:off x="4174435" y="781878"/>
            <a:ext cx="5168348" cy="4154984"/>
          </a:xfrm>
          <a:prstGeom prst="rect">
            <a:avLst/>
          </a:prstGeom>
          <a:noFill/>
        </p:spPr>
        <p:txBody>
          <a:bodyPr wrap="square" rtlCol="0">
            <a:spAutoFit/>
          </a:bodyPr>
          <a:lstStyle/>
          <a:p>
            <a:r>
              <a:rPr lang="en-GB" sz="2400">
                <a:solidFill>
                  <a:srgbClr val="FFC000"/>
                </a:solidFill>
              </a:rPr>
              <a:t>Group Task – 10 minutes</a:t>
            </a:r>
          </a:p>
          <a:p>
            <a:endParaRPr lang="en-GB" sz="2400">
              <a:solidFill>
                <a:srgbClr val="FFC000"/>
              </a:solidFill>
            </a:endParaRPr>
          </a:p>
          <a:p>
            <a:r>
              <a:rPr lang="en-GB" sz="2400">
                <a:solidFill>
                  <a:srgbClr val="FFC000"/>
                </a:solidFill>
              </a:rPr>
              <a:t>Consider the circumstances of this incident.</a:t>
            </a:r>
          </a:p>
          <a:p>
            <a:endParaRPr lang="en-GB" sz="2400">
              <a:solidFill>
                <a:srgbClr val="FFC000"/>
              </a:solidFill>
            </a:endParaRPr>
          </a:p>
          <a:p>
            <a:r>
              <a:rPr lang="en-GB" sz="2400">
                <a:solidFill>
                  <a:srgbClr val="FFC000"/>
                </a:solidFill>
              </a:rPr>
              <a:t>AS A GROUP - Consider the powers and policies relevant to this incident.</a:t>
            </a:r>
          </a:p>
          <a:p>
            <a:endParaRPr lang="en-GB" sz="2400">
              <a:solidFill>
                <a:srgbClr val="FFC000"/>
              </a:solidFill>
            </a:endParaRPr>
          </a:p>
          <a:p>
            <a:r>
              <a:rPr lang="en-GB" sz="2400">
                <a:solidFill>
                  <a:srgbClr val="FFC000"/>
                </a:solidFill>
              </a:rPr>
              <a:t>Nominate a spokesperson and be prepared to update on your discussions</a:t>
            </a:r>
          </a:p>
        </p:txBody>
      </p:sp>
      <p:pic>
        <p:nvPicPr>
          <p:cNvPr id="4" name="Picture 3">
            <a:extLst>
              <a:ext uri="{FF2B5EF4-FFF2-40B4-BE49-F238E27FC236}">
                <a16:creationId xmlns:a16="http://schemas.microsoft.com/office/drawing/2014/main" id="{FD503DD2-3C9A-53ED-9538-5B6C01C038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7996" y="5929354"/>
            <a:ext cx="2534004" cy="943107"/>
          </a:xfrm>
          <a:prstGeom prst="rect">
            <a:avLst/>
          </a:prstGeom>
        </p:spPr>
      </p:pic>
    </p:spTree>
    <p:extLst>
      <p:ext uri="{BB962C8B-B14F-4D97-AF65-F5344CB8AC3E}">
        <p14:creationId xmlns:p14="http://schemas.microsoft.com/office/powerpoint/2010/main" val="730227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E610A1-07A5-8A58-E251-669D51D27FA0}"/>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DF80122-2E17-260F-C0BD-1D759BBBD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EB4B259-256E-0741-0B3A-0940907DB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08344AB-FDAE-7B2D-3D87-56A0F2CC9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9001FF1-CF39-972D-3347-6568B927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CEDFEB0-1A18-90E8-D983-2DE6512E2410}"/>
              </a:ext>
            </a:extLst>
          </p:cNvPr>
          <p:cNvSpPr txBox="1"/>
          <p:nvPr/>
        </p:nvSpPr>
        <p:spPr>
          <a:xfrm>
            <a:off x="4174435" y="781878"/>
            <a:ext cx="5168348" cy="461665"/>
          </a:xfrm>
          <a:prstGeom prst="rect">
            <a:avLst/>
          </a:prstGeom>
          <a:noFill/>
        </p:spPr>
        <p:txBody>
          <a:bodyPr wrap="square" rtlCol="0">
            <a:spAutoFit/>
          </a:bodyPr>
          <a:lstStyle/>
          <a:p>
            <a:r>
              <a:rPr lang="en-GB" sz="2400">
                <a:solidFill>
                  <a:srgbClr val="FFC000"/>
                </a:solidFill>
              </a:rPr>
              <a:t>Powers &amp; Policy</a:t>
            </a:r>
          </a:p>
        </p:txBody>
      </p:sp>
      <p:pic>
        <p:nvPicPr>
          <p:cNvPr id="4" name="Picture 3">
            <a:extLst>
              <a:ext uri="{FF2B5EF4-FFF2-40B4-BE49-F238E27FC236}">
                <a16:creationId xmlns:a16="http://schemas.microsoft.com/office/drawing/2014/main" id="{6925BAF0-13EF-929B-A62C-9019415013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7996" y="5929354"/>
            <a:ext cx="2534004" cy="943107"/>
          </a:xfrm>
          <a:prstGeom prst="rect">
            <a:avLst/>
          </a:prstGeom>
        </p:spPr>
      </p:pic>
      <p:sp>
        <p:nvSpPr>
          <p:cNvPr id="2" name="TextBox 1">
            <a:extLst>
              <a:ext uri="{FF2B5EF4-FFF2-40B4-BE49-F238E27FC236}">
                <a16:creationId xmlns:a16="http://schemas.microsoft.com/office/drawing/2014/main" id="{00467F81-4CB7-B64C-742A-AB82D07A7BE8}"/>
              </a:ext>
            </a:extLst>
          </p:cNvPr>
          <p:cNvSpPr txBox="1"/>
          <p:nvPr/>
        </p:nvSpPr>
        <p:spPr>
          <a:xfrm>
            <a:off x="1128044" y="1580072"/>
            <a:ext cx="5168348" cy="3970318"/>
          </a:xfrm>
          <a:prstGeom prst="rect">
            <a:avLst/>
          </a:prstGeom>
          <a:noFill/>
        </p:spPr>
        <p:txBody>
          <a:bodyPr wrap="square" rtlCol="0">
            <a:spAutoFit/>
          </a:bodyPr>
          <a:lstStyle/>
          <a:p>
            <a:r>
              <a:rPr lang="en-GB">
                <a:solidFill>
                  <a:srgbClr val="FFFF00"/>
                </a:solidFill>
              </a:rPr>
              <a:t>Threats to Kill</a:t>
            </a:r>
          </a:p>
          <a:p>
            <a:r>
              <a:rPr lang="en-GB">
                <a:solidFill>
                  <a:srgbClr val="FFFF00"/>
                </a:solidFill>
              </a:rPr>
              <a:t>Assault ABH / S.39</a:t>
            </a:r>
          </a:p>
          <a:p>
            <a:r>
              <a:rPr lang="en-GB">
                <a:solidFill>
                  <a:srgbClr val="FFFF00"/>
                </a:solidFill>
              </a:rPr>
              <a:t>Criminal damage</a:t>
            </a:r>
          </a:p>
          <a:p>
            <a:r>
              <a:rPr lang="en-GB">
                <a:solidFill>
                  <a:srgbClr val="FFFF00"/>
                </a:solidFill>
              </a:rPr>
              <a:t>Burglary 9. 1 (A)</a:t>
            </a:r>
          </a:p>
          <a:p>
            <a:r>
              <a:rPr lang="en-GB">
                <a:solidFill>
                  <a:srgbClr val="FFFF00"/>
                </a:solidFill>
              </a:rPr>
              <a:t>Stalking &amp; Harassment</a:t>
            </a:r>
          </a:p>
          <a:p>
            <a:r>
              <a:rPr lang="en-GB">
                <a:solidFill>
                  <a:srgbClr val="FFFF00"/>
                </a:solidFill>
              </a:rPr>
              <a:t>Coercive &amp; Controlling Behaviour</a:t>
            </a:r>
          </a:p>
          <a:p>
            <a:r>
              <a:rPr lang="en-GB">
                <a:solidFill>
                  <a:srgbClr val="FFFF00"/>
                </a:solidFill>
              </a:rPr>
              <a:t>PACE S17</a:t>
            </a:r>
          </a:p>
          <a:p>
            <a:r>
              <a:rPr lang="en-GB">
                <a:solidFill>
                  <a:srgbClr val="FFFF00"/>
                </a:solidFill>
              </a:rPr>
              <a:t>RIPA</a:t>
            </a:r>
          </a:p>
          <a:p>
            <a:r>
              <a:rPr lang="en-GB">
                <a:solidFill>
                  <a:srgbClr val="FFFF00"/>
                </a:solidFill>
              </a:rPr>
              <a:t>Code G PACE</a:t>
            </a:r>
          </a:p>
          <a:p>
            <a:r>
              <a:rPr lang="en-GB">
                <a:solidFill>
                  <a:srgbClr val="FFFF00"/>
                </a:solidFill>
              </a:rPr>
              <a:t>ECHR</a:t>
            </a:r>
          </a:p>
          <a:p>
            <a:r>
              <a:rPr lang="en-GB">
                <a:solidFill>
                  <a:srgbClr val="FFFF00"/>
                </a:solidFill>
              </a:rPr>
              <a:t>2 right to life</a:t>
            </a:r>
          </a:p>
          <a:p>
            <a:r>
              <a:rPr lang="en-GB">
                <a:solidFill>
                  <a:srgbClr val="FFFF00"/>
                </a:solidFill>
              </a:rPr>
              <a:t>5 right to liberty</a:t>
            </a:r>
          </a:p>
          <a:p>
            <a:r>
              <a:rPr lang="en-GB">
                <a:solidFill>
                  <a:srgbClr val="FFFF00"/>
                </a:solidFill>
              </a:rPr>
              <a:t>8 right to privacy</a:t>
            </a:r>
          </a:p>
          <a:p>
            <a:endParaRPr lang="en-GB"/>
          </a:p>
        </p:txBody>
      </p:sp>
      <p:sp>
        <p:nvSpPr>
          <p:cNvPr id="5" name="TextBox 4">
            <a:extLst>
              <a:ext uri="{FF2B5EF4-FFF2-40B4-BE49-F238E27FC236}">
                <a16:creationId xmlns:a16="http://schemas.microsoft.com/office/drawing/2014/main" id="{9A03A0E9-570C-F71E-9631-F016EE887023}"/>
              </a:ext>
            </a:extLst>
          </p:cNvPr>
          <p:cNvSpPr txBox="1"/>
          <p:nvPr/>
        </p:nvSpPr>
        <p:spPr>
          <a:xfrm>
            <a:off x="6537534" y="1580071"/>
            <a:ext cx="4811282" cy="2862322"/>
          </a:xfrm>
          <a:prstGeom prst="rect">
            <a:avLst/>
          </a:prstGeom>
          <a:noFill/>
        </p:spPr>
        <p:txBody>
          <a:bodyPr wrap="square" rtlCol="0">
            <a:spAutoFit/>
          </a:bodyPr>
          <a:lstStyle/>
          <a:p>
            <a:r>
              <a:rPr lang="en-GB">
                <a:solidFill>
                  <a:srgbClr val="FFFF00"/>
                </a:solidFill>
              </a:rPr>
              <a:t>Data Protection Act</a:t>
            </a:r>
          </a:p>
          <a:p>
            <a:r>
              <a:rPr lang="en-GB">
                <a:solidFill>
                  <a:srgbClr val="FFFF00"/>
                </a:solidFill>
              </a:rPr>
              <a:t>Computer misuse act</a:t>
            </a:r>
          </a:p>
          <a:p>
            <a:r>
              <a:rPr lang="en-GB">
                <a:solidFill>
                  <a:srgbClr val="FFFF00"/>
                </a:solidFill>
              </a:rPr>
              <a:t>Emergency Police Powers</a:t>
            </a:r>
          </a:p>
          <a:p>
            <a:r>
              <a:rPr lang="en-GB">
                <a:solidFill>
                  <a:srgbClr val="FFFF00"/>
                </a:solidFill>
              </a:rPr>
              <a:t>Victim’s Code</a:t>
            </a:r>
          </a:p>
          <a:p>
            <a:r>
              <a:rPr lang="en-GB">
                <a:solidFill>
                  <a:srgbClr val="FFFF00"/>
                </a:solidFill>
              </a:rPr>
              <a:t>Serious Crime act S75 (CCB)</a:t>
            </a:r>
          </a:p>
          <a:p>
            <a:r>
              <a:rPr lang="en-GB">
                <a:solidFill>
                  <a:srgbClr val="FFFF00"/>
                </a:solidFill>
              </a:rPr>
              <a:t>DAPN/O</a:t>
            </a:r>
          </a:p>
          <a:p>
            <a:r>
              <a:rPr lang="en-GB">
                <a:solidFill>
                  <a:srgbClr val="FFFF00"/>
                </a:solidFill>
              </a:rPr>
              <a:t>Domestic Abuse Policy</a:t>
            </a:r>
          </a:p>
          <a:p>
            <a:r>
              <a:rPr lang="en-GB">
                <a:solidFill>
                  <a:srgbClr val="FFFF00"/>
                </a:solidFill>
              </a:rPr>
              <a:t>Common Law</a:t>
            </a:r>
          </a:p>
          <a:p>
            <a:r>
              <a:rPr lang="en-GB">
                <a:solidFill>
                  <a:srgbClr val="FFFF00"/>
                </a:solidFill>
              </a:rPr>
              <a:t>S117 Pace – use of force.</a:t>
            </a:r>
          </a:p>
          <a:p>
            <a:r>
              <a:rPr lang="en-GB">
                <a:solidFill>
                  <a:srgbClr val="FFFF00"/>
                </a:solidFill>
              </a:rPr>
              <a:t>S3 Criminal Law Act</a:t>
            </a:r>
          </a:p>
        </p:txBody>
      </p:sp>
    </p:spTree>
    <p:extLst>
      <p:ext uri="{BB962C8B-B14F-4D97-AF65-F5344CB8AC3E}">
        <p14:creationId xmlns:p14="http://schemas.microsoft.com/office/powerpoint/2010/main" val="1093073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76B3DE5-4CA7-9D14-DB93-B52AE3AAE1ED}"/>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B04258EA-F0E3-1D58-C3B7-FC0AC9AB92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29354"/>
            <a:ext cx="2534004" cy="943107"/>
          </a:xfrm>
          <a:prstGeom prst="rect">
            <a:avLst/>
          </a:prstGeom>
        </p:spPr>
      </p:pic>
    </p:spTree>
    <p:extLst>
      <p:ext uri="{BB962C8B-B14F-4D97-AF65-F5344CB8AC3E}">
        <p14:creationId xmlns:p14="http://schemas.microsoft.com/office/powerpoint/2010/main" val="4114312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2739F12-0391-A133-9AD2-C6F4337164BA}"/>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3000C5CF-43A2-49C1-1BB2-3DFE95D9218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29354"/>
            <a:ext cx="2534004" cy="943107"/>
          </a:xfrm>
          <a:prstGeom prst="rect">
            <a:avLst/>
          </a:prstGeom>
        </p:spPr>
      </p:pic>
    </p:spTree>
    <p:extLst>
      <p:ext uri="{BB962C8B-B14F-4D97-AF65-F5344CB8AC3E}">
        <p14:creationId xmlns:p14="http://schemas.microsoft.com/office/powerpoint/2010/main" val="4071488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7747480-9A09-895C-EF62-0AFB4998B99C}"/>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69D78CE6-353E-200E-77E0-8BAEC5F22F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29354"/>
            <a:ext cx="2534004" cy="943107"/>
          </a:xfrm>
          <a:prstGeom prst="rect">
            <a:avLst/>
          </a:prstGeom>
        </p:spPr>
      </p:pic>
    </p:spTree>
    <p:extLst>
      <p:ext uri="{BB962C8B-B14F-4D97-AF65-F5344CB8AC3E}">
        <p14:creationId xmlns:p14="http://schemas.microsoft.com/office/powerpoint/2010/main" val="4902708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DEF2A72-780D-39CF-AAC4-F7577BF7EF78}"/>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5C5892E5-76F3-37B1-9C52-E733AB94A3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64416" y="6117834"/>
            <a:ext cx="2027583" cy="754627"/>
          </a:xfrm>
          <a:prstGeom prst="rect">
            <a:avLst/>
          </a:prstGeom>
        </p:spPr>
      </p:pic>
    </p:spTree>
    <p:extLst>
      <p:ext uri="{BB962C8B-B14F-4D97-AF65-F5344CB8AC3E}">
        <p14:creationId xmlns:p14="http://schemas.microsoft.com/office/powerpoint/2010/main" val="29298580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F032EF0-7A69-E2A2-4ACC-E29D257D7C68}"/>
              </a:ext>
            </a:extLst>
          </p:cNvPr>
          <p:cNvPicPr>
            <a:picLocks noChangeAspect="1"/>
          </p:cNvPicPr>
          <p:nvPr/>
        </p:nvPicPr>
        <p:blipFill>
          <a:blip r:embed="rId3"/>
          <a:stretch>
            <a:fillRect/>
          </a:stretch>
        </p:blipFill>
        <p:spPr>
          <a:xfrm>
            <a:off x="765416" y="337930"/>
            <a:ext cx="10661168" cy="5943600"/>
          </a:xfrm>
          <a:prstGeom prst="rect">
            <a:avLst/>
          </a:prstGeom>
        </p:spPr>
      </p:pic>
      <p:pic>
        <p:nvPicPr>
          <p:cNvPr id="3" name="Picture 2">
            <a:extLst>
              <a:ext uri="{FF2B5EF4-FFF2-40B4-BE49-F238E27FC236}">
                <a16:creationId xmlns:a16="http://schemas.microsoft.com/office/drawing/2014/main" id="{4537E0D2-54FE-D6DE-6744-D0E2BB2A47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33950" y="5994841"/>
            <a:ext cx="2358049" cy="877620"/>
          </a:xfrm>
          <a:prstGeom prst="rect">
            <a:avLst/>
          </a:prstGeom>
        </p:spPr>
      </p:pic>
    </p:spTree>
    <p:extLst>
      <p:ext uri="{BB962C8B-B14F-4D97-AF65-F5344CB8AC3E}">
        <p14:creationId xmlns:p14="http://schemas.microsoft.com/office/powerpoint/2010/main" val="36711359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BC1641E-AF22-1536-54ED-11B76378A5B2}"/>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FA530E5F-8E02-DF44-E22C-700F358A05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29354"/>
            <a:ext cx="2534004" cy="943107"/>
          </a:xfrm>
          <a:prstGeom prst="rect">
            <a:avLst/>
          </a:prstGeom>
        </p:spPr>
      </p:pic>
    </p:spTree>
    <p:extLst>
      <p:ext uri="{BB962C8B-B14F-4D97-AF65-F5344CB8AC3E}">
        <p14:creationId xmlns:p14="http://schemas.microsoft.com/office/powerpoint/2010/main" val="3064611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3CD9B28-7823-C8DE-5765-2E80A88420B4}"/>
              </a:ext>
            </a:extLst>
          </p:cNvPr>
          <p:cNvPicPr>
            <a:picLocks noChangeAspect="1"/>
          </p:cNvPicPr>
          <p:nvPr/>
        </p:nvPicPr>
        <p:blipFill>
          <a:blip r:embed="rId3"/>
          <a:srcRect t="3506" b="1960"/>
          <a:stretch>
            <a:fillRect/>
          </a:stretch>
        </p:blipFill>
        <p:spPr>
          <a:xfrm>
            <a:off x="457200" y="457200"/>
            <a:ext cx="11277600" cy="5943600"/>
          </a:xfrm>
          <a:prstGeom prst="rect">
            <a:avLst/>
          </a:prstGeom>
        </p:spPr>
      </p:pic>
      <p:pic>
        <p:nvPicPr>
          <p:cNvPr id="5" name="Picture 4">
            <a:extLst>
              <a:ext uri="{FF2B5EF4-FFF2-40B4-BE49-F238E27FC236}">
                <a16:creationId xmlns:a16="http://schemas.microsoft.com/office/drawing/2014/main" id="{261C9731-C6EC-3F7B-38C7-D2A200B693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4260" y="6329919"/>
            <a:ext cx="1457739" cy="542542"/>
          </a:xfrm>
          <a:prstGeom prst="rect">
            <a:avLst/>
          </a:prstGeom>
        </p:spPr>
      </p:pic>
    </p:spTree>
    <p:extLst>
      <p:ext uri="{BB962C8B-B14F-4D97-AF65-F5344CB8AC3E}">
        <p14:creationId xmlns:p14="http://schemas.microsoft.com/office/powerpoint/2010/main" val="15820699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B943D42-0D6D-EAEF-62B8-1BB40BF775DE}"/>
              </a:ext>
            </a:extLst>
          </p:cNvPr>
          <p:cNvPicPr>
            <a:picLocks noChangeAspect="1"/>
          </p:cNvPicPr>
          <p:nvPr/>
        </p:nvPicPr>
        <p:blipFill>
          <a:blip r:embed="rId3"/>
          <a:srcRect b="5466"/>
          <a:stretch>
            <a:fillRect/>
          </a:stretch>
        </p:blipFill>
        <p:spPr>
          <a:xfrm>
            <a:off x="457200" y="457200"/>
            <a:ext cx="11277600" cy="5943600"/>
          </a:xfrm>
          <a:prstGeom prst="rect">
            <a:avLst/>
          </a:prstGeom>
        </p:spPr>
      </p:pic>
      <p:pic>
        <p:nvPicPr>
          <p:cNvPr id="3" name="Picture 2">
            <a:extLst>
              <a:ext uri="{FF2B5EF4-FFF2-40B4-BE49-F238E27FC236}">
                <a16:creationId xmlns:a16="http://schemas.microsoft.com/office/drawing/2014/main" id="{C9D965A6-DD16-A296-6CB2-6629E6DD82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29354"/>
            <a:ext cx="2534004" cy="943107"/>
          </a:xfrm>
          <a:prstGeom prst="rect">
            <a:avLst/>
          </a:prstGeom>
        </p:spPr>
      </p:pic>
    </p:spTree>
    <p:extLst>
      <p:ext uri="{BB962C8B-B14F-4D97-AF65-F5344CB8AC3E}">
        <p14:creationId xmlns:p14="http://schemas.microsoft.com/office/powerpoint/2010/main" val="18121900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2A8E544-00C5-392B-DD33-A58EDB5AAFF8}"/>
              </a:ext>
            </a:extLst>
          </p:cNvPr>
          <p:cNvPicPr>
            <a:picLocks noChangeAspect="1"/>
          </p:cNvPicPr>
          <p:nvPr/>
        </p:nvPicPr>
        <p:blipFill>
          <a:blip r:embed="rId3"/>
          <a:srcRect b="5466"/>
          <a:stretch>
            <a:fillRect/>
          </a:stretch>
        </p:blipFill>
        <p:spPr>
          <a:xfrm>
            <a:off x="457200" y="457200"/>
            <a:ext cx="11277600" cy="5943600"/>
          </a:xfrm>
          <a:prstGeom prst="rect">
            <a:avLst/>
          </a:prstGeom>
        </p:spPr>
      </p:pic>
      <p:pic>
        <p:nvPicPr>
          <p:cNvPr id="3" name="Picture 2">
            <a:extLst>
              <a:ext uri="{FF2B5EF4-FFF2-40B4-BE49-F238E27FC236}">
                <a16:creationId xmlns:a16="http://schemas.microsoft.com/office/drawing/2014/main" id="{7036F498-7946-7220-15EC-1E5D32C566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98156" y="6093173"/>
            <a:ext cx="2093843" cy="779288"/>
          </a:xfrm>
          <a:prstGeom prst="rect">
            <a:avLst/>
          </a:prstGeom>
        </p:spPr>
      </p:pic>
    </p:spTree>
    <p:extLst>
      <p:ext uri="{BB962C8B-B14F-4D97-AF65-F5344CB8AC3E}">
        <p14:creationId xmlns:p14="http://schemas.microsoft.com/office/powerpoint/2010/main" val="6098718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8D834010-552A-815F-0323-3FC3C6ACD4FE}"/>
              </a:ext>
            </a:extLst>
          </p:cNvPr>
          <p:cNvPicPr>
            <a:picLocks noChangeAspect="1"/>
          </p:cNvPicPr>
          <p:nvPr/>
        </p:nvPicPr>
        <p:blipFill>
          <a:blip r:embed="rId5">
            <a:extLst>
              <a:ext uri="{28A0092B-C50C-407E-A947-70E740481C1C}">
                <a14:useLocalDpi xmlns:a14="http://schemas.microsoft.com/office/drawing/2010/main" val="0"/>
              </a:ext>
            </a:extLst>
          </a:blip>
          <a:srcRect l="871" r="1" b="1"/>
          <a:stretch>
            <a:fillRect/>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50B8F926-E23D-FD92-BCE9-18D3837E1F75}"/>
              </a:ext>
            </a:extLst>
          </p:cNvPr>
          <p:cNvSpPr txBox="1"/>
          <p:nvPr/>
        </p:nvSpPr>
        <p:spPr>
          <a:xfrm>
            <a:off x="3392557" y="1311965"/>
            <a:ext cx="5565913" cy="2585323"/>
          </a:xfrm>
          <a:prstGeom prst="rect">
            <a:avLst/>
          </a:prstGeom>
          <a:noFill/>
        </p:spPr>
        <p:txBody>
          <a:bodyPr wrap="square" rtlCol="0">
            <a:spAutoFit/>
          </a:bodyPr>
          <a:lstStyle/>
          <a:p>
            <a:r>
              <a:rPr lang="en-GB" b="1">
                <a:solidFill>
                  <a:srgbClr val="FFC000"/>
                </a:solidFill>
              </a:rPr>
              <a:t>Break 30 mins - &amp; Individual Task.</a:t>
            </a:r>
          </a:p>
          <a:p>
            <a:r>
              <a:rPr lang="en-GB" b="1">
                <a:solidFill>
                  <a:srgbClr val="FFC000"/>
                </a:solidFill>
              </a:rPr>
              <a:t>Listen to the provided Coercive &amp; Controlling Behaviour PODCAST via the speaker icon below.</a:t>
            </a:r>
          </a:p>
          <a:p>
            <a:endParaRPr lang="en-GB" b="1">
              <a:solidFill>
                <a:srgbClr val="FFC000"/>
              </a:solidFill>
            </a:endParaRPr>
          </a:p>
          <a:p>
            <a:r>
              <a:rPr lang="en-GB" b="1">
                <a:solidFill>
                  <a:srgbClr val="FFC000"/>
                </a:solidFill>
              </a:rPr>
              <a:t>Record the relevant points of this offence – the law and the limitations.</a:t>
            </a:r>
          </a:p>
          <a:p>
            <a:endParaRPr lang="en-GB" b="1">
              <a:solidFill>
                <a:srgbClr val="FFC000"/>
              </a:solidFill>
            </a:endParaRPr>
          </a:p>
          <a:p>
            <a:r>
              <a:rPr lang="en-GB" b="1">
                <a:solidFill>
                  <a:srgbClr val="FFC000"/>
                </a:solidFill>
              </a:rPr>
              <a:t>Be prepared to discuss these points on return</a:t>
            </a:r>
          </a:p>
          <a:p>
            <a:endParaRPr lang="en-GB"/>
          </a:p>
        </p:txBody>
      </p:sp>
      <p:pic>
        <p:nvPicPr>
          <p:cNvPr id="5" name="Proving_the_Invisible_Chains_of_Coercive_Control">
            <a:hlinkClick r:id="" action="ppaction://media"/>
            <a:extLst>
              <a:ext uri="{FF2B5EF4-FFF2-40B4-BE49-F238E27FC236}">
                <a16:creationId xmlns:a16="http://schemas.microsoft.com/office/drawing/2014/main" id="{4EFE43D3-E57D-7231-79FB-C601D5A1292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096000" y="4774096"/>
            <a:ext cx="304800" cy="304800"/>
          </a:xfrm>
          <a:prstGeom prst="rect">
            <a:avLst/>
          </a:prstGeom>
        </p:spPr>
      </p:pic>
    </p:spTree>
    <p:extLst>
      <p:ext uri="{BB962C8B-B14F-4D97-AF65-F5344CB8AC3E}">
        <p14:creationId xmlns:p14="http://schemas.microsoft.com/office/powerpoint/2010/main" val="2185807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649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F90378EB-9028-3DAB-7F2E-C100FDAC4FDF}"/>
              </a:ext>
            </a:extLst>
          </p:cNvPr>
          <p:cNvPicPr>
            <a:picLocks noChangeAspect="1"/>
          </p:cNvPicPr>
          <p:nvPr/>
        </p:nvPicPr>
        <p:blipFill>
          <a:blip r:embed="rId3"/>
          <a:srcRect r="1" b="986"/>
          <a:stretch>
            <a:fillRect/>
          </a:stretch>
        </p:blipFill>
        <p:spPr>
          <a:xfrm>
            <a:off x="196850" y="173518"/>
            <a:ext cx="11798300" cy="6512763"/>
          </a:xfrm>
          <a:prstGeom prst="rect">
            <a:avLst/>
          </a:prstGeom>
        </p:spPr>
      </p:pic>
      <p:pic>
        <p:nvPicPr>
          <p:cNvPr id="4" name="Picture 3">
            <a:extLst>
              <a:ext uri="{FF2B5EF4-FFF2-40B4-BE49-F238E27FC236}">
                <a16:creationId xmlns:a16="http://schemas.microsoft.com/office/drawing/2014/main" id="{84D7E406-608B-0593-CBBE-512A7F6D032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06538" y="6394037"/>
            <a:ext cx="1285461" cy="478424"/>
          </a:xfrm>
          <a:prstGeom prst="rect">
            <a:avLst/>
          </a:prstGeom>
        </p:spPr>
      </p:pic>
    </p:spTree>
    <p:extLst>
      <p:ext uri="{BB962C8B-B14F-4D97-AF65-F5344CB8AC3E}">
        <p14:creationId xmlns:p14="http://schemas.microsoft.com/office/powerpoint/2010/main" val="37155243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6C2A253-D841-9DEC-20B3-1C8902D36021}"/>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92C576FF-EA1E-C01E-4974-050DD5B4E6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35548" y="5846564"/>
            <a:ext cx="2756452" cy="1025898"/>
          </a:xfrm>
          <a:prstGeom prst="rect">
            <a:avLst/>
          </a:prstGeom>
        </p:spPr>
      </p:pic>
    </p:spTree>
    <p:extLst>
      <p:ext uri="{BB962C8B-B14F-4D97-AF65-F5344CB8AC3E}">
        <p14:creationId xmlns:p14="http://schemas.microsoft.com/office/powerpoint/2010/main" val="357786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30000">
              <a:schemeClr val="tx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GB" b="1">
                <a:solidFill>
                  <a:srgbClr val="FFC000"/>
                </a:solidFill>
              </a:rPr>
              <a:t>Knowledge Check</a:t>
            </a:r>
            <a:endParaRPr lang="en-FI" b="1">
              <a:solidFill>
                <a:srgbClr val="FFC000"/>
              </a:solidFill>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TextBox 3">
            <a:extLst>
              <a:ext uri="{FF2B5EF4-FFF2-40B4-BE49-F238E27FC236}">
                <a16:creationId xmlns:a16="http://schemas.microsoft.com/office/drawing/2014/main" id="{C00290F3-6808-427D-90C4-A506541576D7}"/>
              </a:ext>
            </a:extLst>
          </p:cNvPr>
          <p:cNvSpPr txBox="1"/>
          <p:nvPr>
            <p:custDataLst>
              <p:tags r:id="rId4"/>
            </p:custDataLst>
          </p:nvPr>
        </p:nvSpPr>
        <p:spPr>
          <a:xfrm>
            <a:off x="838200" y="1798320"/>
            <a:ext cx="7340600" cy="2785378"/>
          </a:xfrm>
          <a:prstGeom prst="rect">
            <a:avLst/>
          </a:prstGeom>
          <a:noFill/>
        </p:spPr>
        <p:txBody>
          <a:bodyPr vertOverflow="overflow" vert="horz" wrap="square" rtlCol="0" anchor="t">
            <a:spAutoFit/>
          </a:bodyPr>
          <a:lstStyle/>
          <a:p>
            <a:pPr algn="l"/>
            <a:r>
              <a:rPr lang="en-GB" sz="3500">
                <a:solidFill>
                  <a:srgbClr val="FFFF00"/>
                </a:solidFill>
              </a:rPr>
              <a:t>Go to </a:t>
            </a:r>
            <a:r>
              <a:rPr lang="en-GB" sz="3500" b="1" err="1">
                <a:solidFill>
                  <a:srgbClr val="FFFF00"/>
                </a:solidFill>
              </a:rPr>
              <a:t>vevox.app</a:t>
            </a:r>
            <a:endParaRPr lang="en-GB" sz="3500">
              <a:solidFill>
                <a:srgbClr val="FFFF00"/>
              </a:solidFill>
            </a:endParaRPr>
          </a:p>
          <a:p>
            <a:pPr algn="l"/>
            <a:endParaRPr lang="en-GB" sz="3500">
              <a:solidFill>
                <a:srgbClr val="FFFF00"/>
              </a:solidFill>
            </a:endParaRPr>
          </a:p>
          <a:p>
            <a:pPr algn="l"/>
            <a:r>
              <a:rPr lang="en-GB" sz="3500">
                <a:solidFill>
                  <a:srgbClr val="FFFF00"/>
                </a:solidFill>
              </a:rPr>
              <a:t>Enter the session ID: </a:t>
            </a:r>
            <a:r>
              <a:rPr lang="en-GB" sz="3500" b="1">
                <a:solidFill>
                  <a:srgbClr val="FFFF00"/>
                </a:solidFill>
              </a:rPr>
              <a:t>190-700-324</a:t>
            </a:r>
            <a:endParaRPr lang="en-GB" sz="3500">
              <a:solidFill>
                <a:srgbClr val="FFFF00"/>
              </a:solidFill>
            </a:endParaRPr>
          </a:p>
          <a:p>
            <a:pPr algn="l"/>
            <a:endParaRPr lang="en-GB" sz="3500">
              <a:solidFill>
                <a:srgbClr val="FFFF00"/>
              </a:solidFill>
            </a:endParaRPr>
          </a:p>
          <a:p>
            <a:pPr algn="l"/>
            <a:r>
              <a:rPr lang="en-GB" sz="3500">
                <a:solidFill>
                  <a:srgbClr val="FFFF00"/>
                </a:solidFill>
              </a:rPr>
              <a:t>Or scan the QR code</a:t>
            </a:r>
          </a:p>
        </p:txBody>
      </p:sp>
      <p:sp>
        <p:nvSpPr>
          <p:cNvPr id="5" name="Rectangle 4" descr="QR-code">
            <a:extLst>
              <a:ext uri="{FF2B5EF4-FFF2-40B4-BE49-F238E27FC236}">
                <a16:creationId xmlns:a16="http://schemas.microsoft.com/office/drawing/2014/main" id="{1C5BE5CB-425F-43C1-ADAE-97A103C40E02}"/>
              </a:ext>
            </a:extLst>
          </p:cNvPr>
          <p:cNvSpPr/>
          <p:nvPr>
            <p:custDataLst>
              <p:tags r:id="rId5"/>
            </p:custDataLst>
          </p:nvPr>
        </p:nvSpPr>
        <p:spPr>
          <a:xfrm>
            <a:off x="8178800" y="1948179"/>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Rectangle 5">
            <a:extLst>
              <a:ext uri="{FF2B5EF4-FFF2-40B4-BE49-F238E27FC236}">
                <a16:creationId xmlns:a16="http://schemas.microsoft.com/office/drawing/2014/main" id="{94F8700D-9812-40E9-90DE-2BBFF77C2C32}"/>
              </a:ext>
              <a:ext uri="{C183D7F6-B498-43B3-948B-1728B52AA6E4}">
                <adec:decorative xmlns:adec="http://schemas.microsoft.com/office/drawing/2017/decorative" val="1"/>
              </a:ext>
            </a:extLst>
          </p:cNvPr>
          <p:cNvSpPr/>
          <p:nvPr>
            <p:custDataLst>
              <p:tags r:id="rId6"/>
            </p:custDataLst>
          </p:nvPr>
        </p:nvSpPr>
        <p:spPr>
          <a:xfrm>
            <a:off x="81788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337ED326-46F2-45B1-806E-755B095E1ADF}"/>
              </a:ext>
              <a:ext uri="{C183D7F6-B498-43B3-948B-1728B52AA6E4}">
                <adec:decorative xmlns:adec="http://schemas.microsoft.com/office/drawing/2017/decorative" val="1"/>
              </a:ext>
            </a:extLst>
          </p:cNvPr>
          <p:cNvSpPr/>
          <p:nvPr>
            <p:custDataLst>
              <p:tags r:id="rId7"/>
            </p:custDataLst>
          </p:nvPr>
        </p:nvSpPr>
        <p:spPr>
          <a:xfrm>
            <a:off x="82677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212935C1-59D2-4453-9628-F7FA9996475B}"/>
              </a:ext>
              <a:ext uri="{C183D7F6-B498-43B3-948B-1728B52AA6E4}">
                <adec:decorative xmlns:adec="http://schemas.microsoft.com/office/drawing/2017/decorative" val="1"/>
              </a:ext>
            </a:extLst>
          </p:cNvPr>
          <p:cNvSpPr/>
          <p:nvPr>
            <p:custDataLst>
              <p:tags r:id="rId8"/>
            </p:custDataLst>
          </p:nvPr>
        </p:nvSpPr>
        <p:spPr>
          <a:xfrm>
            <a:off x="83566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832E2BC4-63AF-4F5E-AA98-C058C314D0DD}"/>
              </a:ext>
              <a:ext uri="{C183D7F6-B498-43B3-948B-1728B52AA6E4}">
                <adec:decorative xmlns:adec="http://schemas.microsoft.com/office/drawing/2017/decorative" val="1"/>
              </a:ext>
            </a:extLst>
          </p:cNvPr>
          <p:cNvSpPr/>
          <p:nvPr>
            <p:custDataLst>
              <p:tags r:id="rId9"/>
            </p:custDataLst>
          </p:nvPr>
        </p:nvSpPr>
        <p:spPr>
          <a:xfrm>
            <a:off x="8445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EEECFCF0-9F16-4A36-9728-FE3722E71791}"/>
              </a:ext>
              <a:ext uri="{C183D7F6-B498-43B3-948B-1728B52AA6E4}">
                <adec:decorative xmlns:adec="http://schemas.microsoft.com/office/drawing/2017/decorative" val="1"/>
              </a:ext>
            </a:extLst>
          </p:cNvPr>
          <p:cNvSpPr/>
          <p:nvPr>
            <p:custDataLst>
              <p:tags r:id="rId10"/>
            </p:custDataLst>
          </p:nvPr>
        </p:nvSpPr>
        <p:spPr>
          <a:xfrm>
            <a:off x="8534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2B31E4D5-3C40-45F4-9F35-4953B62B37C6}"/>
              </a:ext>
              <a:ext uri="{C183D7F6-B498-43B3-948B-1728B52AA6E4}">
                <adec:decorative xmlns:adec="http://schemas.microsoft.com/office/drawing/2017/decorative" val="1"/>
              </a:ext>
            </a:extLst>
          </p:cNvPr>
          <p:cNvSpPr/>
          <p:nvPr>
            <p:custDataLst>
              <p:tags r:id="rId11"/>
            </p:custDataLst>
          </p:nvPr>
        </p:nvSpPr>
        <p:spPr>
          <a:xfrm>
            <a:off x="8623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A75EBC86-D1D7-4061-BE01-D406F5AFDAA3}"/>
              </a:ext>
              <a:ext uri="{C183D7F6-B498-43B3-948B-1728B52AA6E4}">
                <adec:decorative xmlns:adec="http://schemas.microsoft.com/office/drawing/2017/decorative" val="1"/>
              </a:ext>
            </a:extLst>
          </p:cNvPr>
          <p:cNvSpPr/>
          <p:nvPr>
            <p:custDataLst>
              <p:tags r:id="rId12"/>
            </p:custDataLst>
          </p:nvPr>
        </p:nvSpPr>
        <p:spPr>
          <a:xfrm>
            <a:off x="8712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49AC9AEE-9EC0-47F8-A48E-82F910C8286A}"/>
              </a:ext>
              <a:ext uri="{C183D7F6-B498-43B3-948B-1728B52AA6E4}">
                <adec:decorative xmlns:adec="http://schemas.microsoft.com/office/drawing/2017/decorative" val="1"/>
              </a:ext>
            </a:extLst>
          </p:cNvPr>
          <p:cNvSpPr/>
          <p:nvPr>
            <p:custDataLst>
              <p:tags r:id="rId13"/>
            </p:custDataLst>
          </p:nvPr>
        </p:nvSpPr>
        <p:spPr>
          <a:xfrm>
            <a:off x="88011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2F9CED9E-0F08-41F3-888C-84D5D2E4B232}"/>
              </a:ext>
              <a:ext uri="{C183D7F6-B498-43B3-948B-1728B52AA6E4}">
                <adec:decorative xmlns:adec="http://schemas.microsoft.com/office/drawing/2017/decorative" val="1"/>
              </a:ext>
            </a:extLst>
          </p:cNvPr>
          <p:cNvSpPr/>
          <p:nvPr>
            <p:custDataLst>
              <p:tags r:id="rId14"/>
            </p:custDataLst>
          </p:nvPr>
        </p:nvSpPr>
        <p:spPr>
          <a:xfrm>
            <a:off x="88900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3593473B-E254-4913-801A-DDB29A51131F}"/>
              </a:ext>
              <a:ext uri="{C183D7F6-B498-43B3-948B-1728B52AA6E4}">
                <adec:decorative xmlns:adec="http://schemas.microsoft.com/office/drawing/2017/decorative" val="1"/>
              </a:ext>
            </a:extLst>
          </p:cNvPr>
          <p:cNvSpPr/>
          <p:nvPr>
            <p:custDataLst>
              <p:tags r:id="rId15"/>
            </p:custDataLst>
          </p:nvPr>
        </p:nvSpPr>
        <p:spPr>
          <a:xfrm>
            <a:off x="89789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E717E040-81A2-47B1-887C-E8371446304C}"/>
              </a:ext>
              <a:ext uri="{C183D7F6-B498-43B3-948B-1728B52AA6E4}">
                <adec:decorative xmlns:adec="http://schemas.microsoft.com/office/drawing/2017/decorative" val="1"/>
              </a:ext>
            </a:extLst>
          </p:cNvPr>
          <p:cNvSpPr/>
          <p:nvPr>
            <p:custDataLst>
              <p:tags r:id="rId16"/>
            </p:custDataLst>
          </p:nvPr>
        </p:nvSpPr>
        <p:spPr>
          <a:xfrm>
            <a:off x="90678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0EDAE9D5-F3F3-4E09-80B2-5A63C2F0D8E5}"/>
              </a:ext>
              <a:ext uri="{C183D7F6-B498-43B3-948B-1728B52AA6E4}">
                <adec:decorative xmlns:adec="http://schemas.microsoft.com/office/drawing/2017/decorative" val="1"/>
              </a:ext>
            </a:extLst>
          </p:cNvPr>
          <p:cNvSpPr/>
          <p:nvPr>
            <p:custDataLst>
              <p:tags r:id="rId17"/>
            </p:custDataLst>
          </p:nvPr>
        </p:nvSpPr>
        <p:spPr>
          <a:xfrm>
            <a:off x="91567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35206081-A6B4-4EA9-8347-5E2F4F0DDE8F}"/>
              </a:ext>
              <a:ext uri="{C183D7F6-B498-43B3-948B-1728B52AA6E4}">
                <adec:decorative xmlns:adec="http://schemas.microsoft.com/office/drawing/2017/decorative" val="1"/>
              </a:ext>
            </a:extLst>
          </p:cNvPr>
          <p:cNvSpPr/>
          <p:nvPr>
            <p:custDataLst>
              <p:tags r:id="rId18"/>
            </p:custDataLst>
          </p:nvPr>
        </p:nvSpPr>
        <p:spPr>
          <a:xfrm>
            <a:off x="92456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195EAFAF-D7C2-4B0A-866B-2EA77378626E}"/>
              </a:ext>
              <a:ext uri="{C183D7F6-B498-43B3-948B-1728B52AA6E4}">
                <adec:decorative xmlns:adec="http://schemas.microsoft.com/office/drawing/2017/decorative" val="1"/>
              </a:ext>
            </a:extLst>
          </p:cNvPr>
          <p:cNvSpPr/>
          <p:nvPr>
            <p:custDataLst>
              <p:tags r:id="rId19"/>
            </p:custDataLst>
          </p:nvPr>
        </p:nvSpPr>
        <p:spPr>
          <a:xfrm>
            <a:off x="9334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94133151-9504-4F94-A66D-C7417D0783EE}"/>
              </a:ext>
              <a:ext uri="{C183D7F6-B498-43B3-948B-1728B52AA6E4}">
                <adec:decorative xmlns:adec="http://schemas.microsoft.com/office/drawing/2017/decorative" val="1"/>
              </a:ext>
            </a:extLst>
          </p:cNvPr>
          <p:cNvSpPr/>
          <p:nvPr>
            <p:custDataLst>
              <p:tags r:id="rId20"/>
            </p:custDataLst>
          </p:nvPr>
        </p:nvSpPr>
        <p:spPr>
          <a:xfrm>
            <a:off x="9423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2E854B0F-DA09-4F28-9E0B-591A13E9DA9F}"/>
              </a:ext>
              <a:ext uri="{C183D7F6-B498-43B3-948B-1728B52AA6E4}">
                <adec:decorative xmlns:adec="http://schemas.microsoft.com/office/drawing/2017/decorative" val="1"/>
              </a:ext>
            </a:extLst>
          </p:cNvPr>
          <p:cNvSpPr/>
          <p:nvPr>
            <p:custDataLst>
              <p:tags r:id="rId21"/>
            </p:custDataLst>
          </p:nvPr>
        </p:nvSpPr>
        <p:spPr>
          <a:xfrm>
            <a:off x="9512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0A76BE73-683D-4FD8-8E99-25AEBE3B6A81}"/>
              </a:ext>
              <a:ext uri="{C183D7F6-B498-43B3-948B-1728B52AA6E4}">
                <adec:decorative xmlns:adec="http://schemas.microsoft.com/office/drawing/2017/decorative" val="1"/>
              </a:ext>
            </a:extLst>
          </p:cNvPr>
          <p:cNvSpPr/>
          <p:nvPr>
            <p:custDataLst>
              <p:tags r:id="rId22"/>
            </p:custDataLst>
          </p:nvPr>
        </p:nvSpPr>
        <p:spPr>
          <a:xfrm>
            <a:off x="9601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4DDF2E0A-96F6-44F8-A08B-1ECE2B480FC1}"/>
              </a:ext>
              <a:ext uri="{C183D7F6-B498-43B3-948B-1728B52AA6E4}">
                <adec:decorative xmlns:adec="http://schemas.microsoft.com/office/drawing/2017/decorative" val="1"/>
              </a:ext>
            </a:extLst>
          </p:cNvPr>
          <p:cNvSpPr/>
          <p:nvPr>
            <p:custDataLst>
              <p:tags r:id="rId23"/>
            </p:custDataLst>
          </p:nvPr>
        </p:nvSpPr>
        <p:spPr>
          <a:xfrm>
            <a:off x="96901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E57988AB-C8F7-4CCA-B6B9-952598B10C51}"/>
              </a:ext>
              <a:ext uri="{C183D7F6-B498-43B3-948B-1728B52AA6E4}">
                <adec:decorative xmlns:adec="http://schemas.microsoft.com/office/drawing/2017/decorative" val="1"/>
              </a:ext>
            </a:extLst>
          </p:cNvPr>
          <p:cNvSpPr/>
          <p:nvPr>
            <p:custDataLst>
              <p:tags r:id="rId24"/>
            </p:custDataLst>
          </p:nvPr>
        </p:nvSpPr>
        <p:spPr>
          <a:xfrm>
            <a:off x="97790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BE8F9367-2012-441C-AD5C-0E5D7698C573}"/>
              </a:ext>
              <a:ext uri="{C183D7F6-B498-43B3-948B-1728B52AA6E4}">
                <adec:decorative xmlns:adec="http://schemas.microsoft.com/office/drawing/2017/decorative" val="1"/>
              </a:ext>
            </a:extLst>
          </p:cNvPr>
          <p:cNvSpPr/>
          <p:nvPr>
            <p:custDataLst>
              <p:tags r:id="rId25"/>
            </p:custDataLst>
          </p:nvPr>
        </p:nvSpPr>
        <p:spPr>
          <a:xfrm>
            <a:off x="98679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10011FB6-7F30-4F31-BE5E-3DB61777256E}"/>
              </a:ext>
              <a:ext uri="{C183D7F6-B498-43B3-948B-1728B52AA6E4}">
                <adec:decorative xmlns:adec="http://schemas.microsoft.com/office/drawing/2017/decorative" val="1"/>
              </a:ext>
            </a:extLst>
          </p:cNvPr>
          <p:cNvSpPr/>
          <p:nvPr>
            <p:custDataLst>
              <p:tags r:id="rId26"/>
            </p:custDataLst>
          </p:nvPr>
        </p:nvSpPr>
        <p:spPr>
          <a:xfrm>
            <a:off x="99568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471430DA-40E0-4617-AC63-355A3173BC5F}"/>
              </a:ext>
              <a:ext uri="{C183D7F6-B498-43B3-948B-1728B52AA6E4}">
                <adec:decorative xmlns:adec="http://schemas.microsoft.com/office/drawing/2017/decorative" val="1"/>
              </a:ext>
            </a:extLst>
          </p:cNvPr>
          <p:cNvSpPr/>
          <p:nvPr>
            <p:custDataLst>
              <p:tags r:id="rId27"/>
            </p:custDataLst>
          </p:nvPr>
        </p:nvSpPr>
        <p:spPr>
          <a:xfrm>
            <a:off x="100457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3252DFC3-61FE-4B4B-8A4D-28F4552E7F3C}"/>
              </a:ext>
              <a:ext uri="{C183D7F6-B498-43B3-948B-1728B52AA6E4}">
                <adec:decorative xmlns:adec="http://schemas.microsoft.com/office/drawing/2017/decorative" val="1"/>
              </a:ext>
            </a:extLst>
          </p:cNvPr>
          <p:cNvSpPr/>
          <p:nvPr>
            <p:custDataLst>
              <p:tags r:id="rId28"/>
            </p:custDataLst>
          </p:nvPr>
        </p:nvSpPr>
        <p:spPr>
          <a:xfrm>
            <a:off x="101346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54689913-CFBC-4C52-86AE-2E774A7140FC}"/>
              </a:ext>
              <a:ext uri="{C183D7F6-B498-43B3-948B-1728B52AA6E4}">
                <adec:decorative xmlns:adec="http://schemas.microsoft.com/office/drawing/2017/decorative" val="1"/>
              </a:ext>
            </a:extLst>
          </p:cNvPr>
          <p:cNvSpPr/>
          <p:nvPr>
            <p:custDataLst>
              <p:tags r:id="rId29"/>
            </p:custDataLst>
          </p:nvPr>
        </p:nvSpPr>
        <p:spPr>
          <a:xfrm>
            <a:off x="10223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545D0E96-8379-49D9-99AD-551BEEE2DA99}"/>
              </a:ext>
              <a:ext uri="{C183D7F6-B498-43B3-948B-1728B52AA6E4}">
                <adec:decorative xmlns:adec="http://schemas.microsoft.com/office/drawing/2017/decorative" val="1"/>
              </a:ext>
            </a:extLst>
          </p:cNvPr>
          <p:cNvSpPr/>
          <p:nvPr>
            <p:custDataLst>
              <p:tags r:id="rId30"/>
            </p:custDataLst>
          </p:nvPr>
        </p:nvSpPr>
        <p:spPr>
          <a:xfrm>
            <a:off x="10312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606F75B1-DA63-4053-88AA-3627939DE1FF}"/>
              </a:ext>
              <a:ext uri="{C183D7F6-B498-43B3-948B-1728B52AA6E4}">
                <adec:decorative xmlns:adec="http://schemas.microsoft.com/office/drawing/2017/decorative" val="1"/>
              </a:ext>
            </a:extLst>
          </p:cNvPr>
          <p:cNvSpPr/>
          <p:nvPr>
            <p:custDataLst>
              <p:tags r:id="rId31"/>
            </p:custDataLst>
          </p:nvPr>
        </p:nvSpPr>
        <p:spPr>
          <a:xfrm>
            <a:off x="10401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B5B3DECA-D918-4222-8AC9-9F3E2D3E877B}"/>
              </a:ext>
              <a:ext uri="{C183D7F6-B498-43B3-948B-1728B52AA6E4}">
                <adec:decorative xmlns:adec="http://schemas.microsoft.com/office/drawing/2017/decorative" val="1"/>
              </a:ext>
            </a:extLst>
          </p:cNvPr>
          <p:cNvSpPr/>
          <p:nvPr>
            <p:custDataLst>
              <p:tags r:id="rId32"/>
            </p:custDataLst>
          </p:nvPr>
        </p:nvSpPr>
        <p:spPr>
          <a:xfrm>
            <a:off x="10490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AF3064A4-863F-4733-B449-8EF071FC5AF4}"/>
              </a:ext>
              <a:ext uri="{C183D7F6-B498-43B3-948B-1728B52AA6E4}">
                <adec:decorative xmlns:adec="http://schemas.microsoft.com/office/drawing/2017/decorative" val="1"/>
              </a:ext>
            </a:extLst>
          </p:cNvPr>
          <p:cNvSpPr/>
          <p:nvPr>
            <p:custDataLst>
              <p:tags r:id="rId33"/>
            </p:custDataLst>
          </p:nvPr>
        </p:nvSpPr>
        <p:spPr>
          <a:xfrm>
            <a:off x="105791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99B7D311-232A-4F98-A935-AAE46AB0B920}"/>
              </a:ext>
              <a:ext uri="{C183D7F6-B498-43B3-948B-1728B52AA6E4}">
                <adec:decorative xmlns:adec="http://schemas.microsoft.com/office/drawing/2017/decorative" val="1"/>
              </a:ext>
            </a:extLst>
          </p:cNvPr>
          <p:cNvSpPr/>
          <p:nvPr>
            <p:custDataLst>
              <p:tags r:id="rId34"/>
            </p:custDataLst>
          </p:nvPr>
        </p:nvSpPr>
        <p:spPr>
          <a:xfrm>
            <a:off x="106680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30DBA5AD-E637-48D4-9FA1-4E5CD8314879}"/>
              </a:ext>
              <a:ext uri="{C183D7F6-B498-43B3-948B-1728B52AA6E4}">
                <adec:decorative xmlns:adec="http://schemas.microsoft.com/office/drawing/2017/decorative" val="1"/>
              </a:ext>
            </a:extLst>
          </p:cNvPr>
          <p:cNvSpPr/>
          <p:nvPr>
            <p:custDataLst>
              <p:tags r:id="rId35"/>
            </p:custDataLst>
          </p:nvPr>
        </p:nvSpPr>
        <p:spPr>
          <a:xfrm>
            <a:off x="107569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005F0D77-AA3E-4316-B884-6540AA313A10}"/>
              </a:ext>
              <a:ext uri="{C183D7F6-B498-43B3-948B-1728B52AA6E4}">
                <adec:decorative xmlns:adec="http://schemas.microsoft.com/office/drawing/2017/decorative" val="1"/>
              </a:ext>
            </a:extLst>
          </p:cNvPr>
          <p:cNvSpPr/>
          <p:nvPr>
            <p:custDataLst>
              <p:tags r:id="rId36"/>
            </p:custDataLst>
          </p:nvPr>
        </p:nvSpPr>
        <p:spPr>
          <a:xfrm>
            <a:off x="81788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2B433B62-F3C9-4F44-8C8D-E49A94392498}"/>
              </a:ext>
              <a:ext uri="{C183D7F6-B498-43B3-948B-1728B52AA6E4}">
                <adec:decorative xmlns:adec="http://schemas.microsoft.com/office/drawing/2017/decorative" val="1"/>
              </a:ext>
            </a:extLst>
          </p:cNvPr>
          <p:cNvSpPr/>
          <p:nvPr>
            <p:custDataLst>
              <p:tags r:id="rId37"/>
            </p:custDataLst>
          </p:nvPr>
        </p:nvSpPr>
        <p:spPr>
          <a:xfrm>
            <a:off x="82677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0E74E7C5-0FB9-417E-AF3F-B667367725AE}"/>
              </a:ext>
              <a:ext uri="{C183D7F6-B498-43B3-948B-1728B52AA6E4}">
                <adec:decorative xmlns:adec="http://schemas.microsoft.com/office/drawing/2017/decorative" val="1"/>
              </a:ext>
            </a:extLst>
          </p:cNvPr>
          <p:cNvSpPr/>
          <p:nvPr>
            <p:custDataLst>
              <p:tags r:id="rId38"/>
            </p:custDataLst>
          </p:nvPr>
        </p:nvSpPr>
        <p:spPr>
          <a:xfrm>
            <a:off x="83566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C85DDC2F-23AA-4500-86EF-E960A61BD52D}"/>
              </a:ext>
              <a:ext uri="{C183D7F6-B498-43B3-948B-1728B52AA6E4}">
                <adec:decorative xmlns:adec="http://schemas.microsoft.com/office/drawing/2017/decorative" val="1"/>
              </a:ext>
            </a:extLst>
          </p:cNvPr>
          <p:cNvSpPr/>
          <p:nvPr>
            <p:custDataLst>
              <p:tags r:id="rId39"/>
            </p:custDataLst>
          </p:nvPr>
        </p:nvSpPr>
        <p:spPr>
          <a:xfrm>
            <a:off x="84455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85ADF85F-544B-4616-A864-FB91BC0E9BCF}"/>
              </a:ext>
              <a:ext uri="{C183D7F6-B498-43B3-948B-1728B52AA6E4}">
                <adec:decorative xmlns:adec="http://schemas.microsoft.com/office/drawing/2017/decorative" val="1"/>
              </a:ext>
            </a:extLst>
          </p:cNvPr>
          <p:cNvSpPr/>
          <p:nvPr>
            <p:custDataLst>
              <p:tags r:id="rId40"/>
            </p:custDataLst>
          </p:nvPr>
        </p:nvSpPr>
        <p:spPr>
          <a:xfrm>
            <a:off x="85344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DFAE1396-4808-48A7-A988-D9A37BA45A6B}"/>
              </a:ext>
              <a:ext uri="{C183D7F6-B498-43B3-948B-1728B52AA6E4}">
                <adec:decorative xmlns:adec="http://schemas.microsoft.com/office/drawing/2017/decorative" val="1"/>
              </a:ext>
            </a:extLst>
          </p:cNvPr>
          <p:cNvSpPr/>
          <p:nvPr>
            <p:custDataLst>
              <p:tags r:id="rId41"/>
            </p:custDataLst>
          </p:nvPr>
        </p:nvSpPr>
        <p:spPr>
          <a:xfrm>
            <a:off x="8623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374D4136-7417-41A1-8430-C9538833C7E9}"/>
              </a:ext>
              <a:ext uri="{C183D7F6-B498-43B3-948B-1728B52AA6E4}">
                <adec:decorative xmlns:adec="http://schemas.microsoft.com/office/drawing/2017/decorative" val="1"/>
              </a:ext>
            </a:extLst>
          </p:cNvPr>
          <p:cNvSpPr/>
          <p:nvPr>
            <p:custDataLst>
              <p:tags r:id="rId42"/>
            </p:custDataLst>
          </p:nvPr>
        </p:nvSpPr>
        <p:spPr>
          <a:xfrm>
            <a:off x="8712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51221C32-00D5-475F-9FEA-184EC1D1A99D}"/>
              </a:ext>
              <a:ext uri="{C183D7F6-B498-43B3-948B-1728B52AA6E4}">
                <adec:decorative xmlns:adec="http://schemas.microsoft.com/office/drawing/2017/decorative" val="1"/>
              </a:ext>
            </a:extLst>
          </p:cNvPr>
          <p:cNvSpPr/>
          <p:nvPr>
            <p:custDataLst>
              <p:tags r:id="rId43"/>
            </p:custDataLst>
          </p:nvPr>
        </p:nvSpPr>
        <p:spPr>
          <a:xfrm>
            <a:off x="88011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EC18C7D5-3433-401D-A050-4A5FFF63A3C4}"/>
              </a:ext>
              <a:ext uri="{C183D7F6-B498-43B3-948B-1728B52AA6E4}">
                <adec:decorative xmlns:adec="http://schemas.microsoft.com/office/drawing/2017/decorative" val="1"/>
              </a:ext>
            </a:extLst>
          </p:cNvPr>
          <p:cNvSpPr/>
          <p:nvPr>
            <p:custDataLst>
              <p:tags r:id="rId44"/>
            </p:custDataLst>
          </p:nvPr>
        </p:nvSpPr>
        <p:spPr>
          <a:xfrm>
            <a:off x="88900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1A7C9DC2-EC55-4823-B694-0A81A82324C4}"/>
              </a:ext>
              <a:ext uri="{C183D7F6-B498-43B3-948B-1728B52AA6E4}">
                <adec:decorative xmlns:adec="http://schemas.microsoft.com/office/drawing/2017/decorative" val="1"/>
              </a:ext>
            </a:extLst>
          </p:cNvPr>
          <p:cNvSpPr/>
          <p:nvPr>
            <p:custDataLst>
              <p:tags r:id="rId45"/>
            </p:custDataLst>
          </p:nvPr>
        </p:nvSpPr>
        <p:spPr>
          <a:xfrm>
            <a:off x="89789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6E19182D-D286-440E-BAD0-218C9FCED938}"/>
              </a:ext>
              <a:ext uri="{C183D7F6-B498-43B3-948B-1728B52AA6E4}">
                <adec:decorative xmlns:adec="http://schemas.microsoft.com/office/drawing/2017/decorative" val="1"/>
              </a:ext>
            </a:extLst>
          </p:cNvPr>
          <p:cNvSpPr/>
          <p:nvPr>
            <p:custDataLst>
              <p:tags r:id="rId46"/>
            </p:custDataLst>
          </p:nvPr>
        </p:nvSpPr>
        <p:spPr>
          <a:xfrm>
            <a:off x="90678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1D7FE304-4D71-44BF-8D89-1D9BA760B957}"/>
              </a:ext>
              <a:ext uri="{C183D7F6-B498-43B3-948B-1728B52AA6E4}">
                <adec:decorative xmlns:adec="http://schemas.microsoft.com/office/drawing/2017/decorative" val="1"/>
              </a:ext>
            </a:extLst>
          </p:cNvPr>
          <p:cNvSpPr/>
          <p:nvPr>
            <p:custDataLst>
              <p:tags r:id="rId47"/>
            </p:custDataLst>
          </p:nvPr>
        </p:nvSpPr>
        <p:spPr>
          <a:xfrm>
            <a:off x="91567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21C4BF97-FE61-4C8A-BE11-EB7AAECBEBB5}"/>
              </a:ext>
              <a:ext uri="{C183D7F6-B498-43B3-948B-1728B52AA6E4}">
                <adec:decorative xmlns:adec="http://schemas.microsoft.com/office/drawing/2017/decorative" val="1"/>
              </a:ext>
            </a:extLst>
          </p:cNvPr>
          <p:cNvSpPr/>
          <p:nvPr>
            <p:custDataLst>
              <p:tags r:id="rId48"/>
            </p:custDataLst>
          </p:nvPr>
        </p:nvSpPr>
        <p:spPr>
          <a:xfrm>
            <a:off x="92456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372E77EE-0033-4F66-A2F4-B774B917CA41}"/>
              </a:ext>
              <a:ext uri="{C183D7F6-B498-43B3-948B-1728B52AA6E4}">
                <adec:decorative xmlns:adec="http://schemas.microsoft.com/office/drawing/2017/decorative" val="1"/>
              </a:ext>
            </a:extLst>
          </p:cNvPr>
          <p:cNvSpPr/>
          <p:nvPr>
            <p:custDataLst>
              <p:tags r:id="rId49"/>
            </p:custDataLst>
          </p:nvPr>
        </p:nvSpPr>
        <p:spPr>
          <a:xfrm>
            <a:off x="93345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4717A8B8-DCFB-4F4D-B7C3-F29D6E208F3C}"/>
              </a:ext>
              <a:ext uri="{C183D7F6-B498-43B3-948B-1728B52AA6E4}">
                <adec:decorative xmlns:adec="http://schemas.microsoft.com/office/drawing/2017/decorative" val="1"/>
              </a:ext>
            </a:extLst>
          </p:cNvPr>
          <p:cNvSpPr/>
          <p:nvPr>
            <p:custDataLst>
              <p:tags r:id="rId50"/>
            </p:custDataLst>
          </p:nvPr>
        </p:nvSpPr>
        <p:spPr>
          <a:xfrm>
            <a:off x="94234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8F679FCD-B55E-49C1-B740-77BDE5F569D3}"/>
              </a:ext>
              <a:ext uri="{C183D7F6-B498-43B3-948B-1728B52AA6E4}">
                <adec:decorative xmlns:adec="http://schemas.microsoft.com/office/drawing/2017/decorative" val="1"/>
              </a:ext>
            </a:extLst>
          </p:cNvPr>
          <p:cNvSpPr/>
          <p:nvPr>
            <p:custDataLst>
              <p:tags r:id="rId51"/>
            </p:custDataLst>
          </p:nvPr>
        </p:nvSpPr>
        <p:spPr>
          <a:xfrm>
            <a:off x="9512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3A0DE474-09B3-4E1A-BCAE-6D9A2AE5ABFF}"/>
              </a:ext>
              <a:ext uri="{C183D7F6-B498-43B3-948B-1728B52AA6E4}">
                <adec:decorative xmlns:adec="http://schemas.microsoft.com/office/drawing/2017/decorative" val="1"/>
              </a:ext>
            </a:extLst>
          </p:cNvPr>
          <p:cNvSpPr/>
          <p:nvPr>
            <p:custDataLst>
              <p:tags r:id="rId52"/>
            </p:custDataLst>
          </p:nvPr>
        </p:nvSpPr>
        <p:spPr>
          <a:xfrm>
            <a:off x="9601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5D6095E3-0403-43FA-B76C-35724C66BC3F}"/>
              </a:ext>
              <a:ext uri="{C183D7F6-B498-43B3-948B-1728B52AA6E4}">
                <adec:decorative xmlns:adec="http://schemas.microsoft.com/office/drawing/2017/decorative" val="1"/>
              </a:ext>
            </a:extLst>
          </p:cNvPr>
          <p:cNvSpPr/>
          <p:nvPr>
            <p:custDataLst>
              <p:tags r:id="rId53"/>
            </p:custDataLst>
          </p:nvPr>
        </p:nvSpPr>
        <p:spPr>
          <a:xfrm>
            <a:off x="96901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C172C51A-61E0-47BA-99FD-E1216A5E6E5E}"/>
              </a:ext>
              <a:ext uri="{C183D7F6-B498-43B3-948B-1728B52AA6E4}">
                <adec:decorative xmlns:adec="http://schemas.microsoft.com/office/drawing/2017/decorative" val="1"/>
              </a:ext>
            </a:extLst>
          </p:cNvPr>
          <p:cNvSpPr/>
          <p:nvPr>
            <p:custDataLst>
              <p:tags r:id="rId54"/>
            </p:custDataLst>
          </p:nvPr>
        </p:nvSpPr>
        <p:spPr>
          <a:xfrm>
            <a:off x="97790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87F3EEB4-A7F9-443F-BCB3-0AF945A957BE}"/>
              </a:ext>
              <a:ext uri="{C183D7F6-B498-43B3-948B-1728B52AA6E4}">
                <adec:decorative xmlns:adec="http://schemas.microsoft.com/office/drawing/2017/decorative" val="1"/>
              </a:ext>
            </a:extLst>
          </p:cNvPr>
          <p:cNvSpPr/>
          <p:nvPr>
            <p:custDataLst>
              <p:tags r:id="rId55"/>
            </p:custDataLst>
          </p:nvPr>
        </p:nvSpPr>
        <p:spPr>
          <a:xfrm>
            <a:off x="98679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177EC470-3E13-4513-BAC5-56FBE15DB668}"/>
              </a:ext>
              <a:ext uri="{C183D7F6-B498-43B3-948B-1728B52AA6E4}">
                <adec:decorative xmlns:adec="http://schemas.microsoft.com/office/drawing/2017/decorative" val="1"/>
              </a:ext>
            </a:extLst>
          </p:cNvPr>
          <p:cNvSpPr/>
          <p:nvPr>
            <p:custDataLst>
              <p:tags r:id="rId56"/>
            </p:custDataLst>
          </p:nvPr>
        </p:nvSpPr>
        <p:spPr>
          <a:xfrm>
            <a:off x="99568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CB00CE41-8147-46F6-9DD2-0C9B12324AFA}"/>
              </a:ext>
              <a:ext uri="{C183D7F6-B498-43B3-948B-1728B52AA6E4}">
                <adec:decorative xmlns:adec="http://schemas.microsoft.com/office/drawing/2017/decorative" val="1"/>
              </a:ext>
            </a:extLst>
          </p:cNvPr>
          <p:cNvSpPr/>
          <p:nvPr>
            <p:custDataLst>
              <p:tags r:id="rId57"/>
            </p:custDataLst>
          </p:nvPr>
        </p:nvSpPr>
        <p:spPr>
          <a:xfrm>
            <a:off x="100457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1BE017CD-E611-40A6-AFC6-313DF32EEA80}"/>
              </a:ext>
              <a:ext uri="{C183D7F6-B498-43B3-948B-1728B52AA6E4}">
                <adec:decorative xmlns:adec="http://schemas.microsoft.com/office/drawing/2017/decorative" val="1"/>
              </a:ext>
            </a:extLst>
          </p:cNvPr>
          <p:cNvSpPr/>
          <p:nvPr>
            <p:custDataLst>
              <p:tags r:id="rId58"/>
            </p:custDataLst>
          </p:nvPr>
        </p:nvSpPr>
        <p:spPr>
          <a:xfrm>
            <a:off x="101346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8F4805A5-9F7C-43CB-8ADB-AE15BD374F5F}"/>
              </a:ext>
              <a:ext uri="{C183D7F6-B498-43B3-948B-1728B52AA6E4}">
                <adec:decorative xmlns:adec="http://schemas.microsoft.com/office/drawing/2017/decorative" val="1"/>
              </a:ext>
            </a:extLst>
          </p:cNvPr>
          <p:cNvSpPr/>
          <p:nvPr>
            <p:custDataLst>
              <p:tags r:id="rId59"/>
            </p:custDataLst>
          </p:nvPr>
        </p:nvSpPr>
        <p:spPr>
          <a:xfrm>
            <a:off x="102235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A3BA796F-8CA4-49DF-AE22-EF91F8A04548}"/>
              </a:ext>
              <a:ext uri="{C183D7F6-B498-43B3-948B-1728B52AA6E4}">
                <adec:decorative xmlns:adec="http://schemas.microsoft.com/office/drawing/2017/decorative" val="1"/>
              </a:ext>
            </a:extLst>
          </p:cNvPr>
          <p:cNvSpPr/>
          <p:nvPr>
            <p:custDataLst>
              <p:tags r:id="rId60"/>
            </p:custDataLst>
          </p:nvPr>
        </p:nvSpPr>
        <p:spPr>
          <a:xfrm>
            <a:off x="103124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E683A1B5-6560-455B-A0B5-813AEF61905E}"/>
              </a:ext>
              <a:ext uri="{C183D7F6-B498-43B3-948B-1728B52AA6E4}">
                <adec:decorative xmlns:adec="http://schemas.microsoft.com/office/drawing/2017/decorative" val="1"/>
              </a:ext>
            </a:extLst>
          </p:cNvPr>
          <p:cNvSpPr/>
          <p:nvPr>
            <p:custDataLst>
              <p:tags r:id="rId61"/>
            </p:custDataLst>
          </p:nvPr>
        </p:nvSpPr>
        <p:spPr>
          <a:xfrm>
            <a:off x="10401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659EFD9F-4AFC-47D6-9721-F57605E74076}"/>
              </a:ext>
              <a:ext uri="{C183D7F6-B498-43B3-948B-1728B52AA6E4}">
                <adec:decorative xmlns:adec="http://schemas.microsoft.com/office/drawing/2017/decorative" val="1"/>
              </a:ext>
            </a:extLst>
          </p:cNvPr>
          <p:cNvSpPr/>
          <p:nvPr>
            <p:custDataLst>
              <p:tags r:id="rId62"/>
            </p:custDataLst>
          </p:nvPr>
        </p:nvSpPr>
        <p:spPr>
          <a:xfrm>
            <a:off x="10490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46CDE236-6C98-4301-AB92-B0C575B3930A}"/>
              </a:ext>
              <a:ext uri="{C183D7F6-B498-43B3-948B-1728B52AA6E4}">
                <adec:decorative xmlns:adec="http://schemas.microsoft.com/office/drawing/2017/decorative" val="1"/>
              </a:ext>
            </a:extLst>
          </p:cNvPr>
          <p:cNvSpPr/>
          <p:nvPr>
            <p:custDataLst>
              <p:tags r:id="rId63"/>
            </p:custDataLst>
          </p:nvPr>
        </p:nvSpPr>
        <p:spPr>
          <a:xfrm>
            <a:off x="105791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 name="Rectangle 63">
            <a:extLst>
              <a:ext uri="{FF2B5EF4-FFF2-40B4-BE49-F238E27FC236}">
                <a16:creationId xmlns:a16="http://schemas.microsoft.com/office/drawing/2014/main" id="{1E81517C-9C2B-4BE8-915D-DC635D0A138D}"/>
              </a:ext>
              <a:ext uri="{C183D7F6-B498-43B3-948B-1728B52AA6E4}">
                <adec:decorative xmlns:adec="http://schemas.microsoft.com/office/drawing/2017/decorative" val="1"/>
              </a:ext>
            </a:extLst>
          </p:cNvPr>
          <p:cNvSpPr/>
          <p:nvPr>
            <p:custDataLst>
              <p:tags r:id="rId64"/>
            </p:custDataLst>
          </p:nvPr>
        </p:nvSpPr>
        <p:spPr>
          <a:xfrm>
            <a:off x="106680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 name="Rectangle 64">
            <a:extLst>
              <a:ext uri="{FF2B5EF4-FFF2-40B4-BE49-F238E27FC236}">
                <a16:creationId xmlns:a16="http://schemas.microsoft.com/office/drawing/2014/main" id="{2DED8527-4C60-466D-A195-0863A23DA05E}"/>
              </a:ext>
              <a:ext uri="{C183D7F6-B498-43B3-948B-1728B52AA6E4}">
                <adec:decorative xmlns:adec="http://schemas.microsoft.com/office/drawing/2017/decorative" val="1"/>
              </a:ext>
            </a:extLst>
          </p:cNvPr>
          <p:cNvSpPr/>
          <p:nvPr>
            <p:custDataLst>
              <p:tags r:id="rId65"/>
            </p:custDataLst>
          </p:nvPr>
        </p:nvSpPr>
        <p:spPr>
          <a:xfrm>
            <a:off x="107569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 name="Rectangle 65">
            <a:extLst>
              <a:ext uri="{FF2B5EF4-FFF2-40B4-BE49-F238E27FC236}">
                <a16:creationId xmlns:a16="http://schemas.microsoft.com/office/drawing/2014/main" id="{A8B63C67-EC61-4576-AA0A-48899B3EF3C4}"/>
              </a:ext>
              <a:ext uri="{C183D7F6-B498-43B3-948B-1728B52AA6E4}">
                <adec:decorative xmlns:adec="http://schemas.microsoft.com/office/drawing/2017/decorative" val="1"/>
              </a:ext>
            </a:extLst>
          </p:cNvPr>
          <p:cNvSpPr/>
          <p:nvPr>
            <p:custDataLst>
              <p:tags r:id="rId66"/>
            </p:custDataLst>
          </p:nvPr>
        </p:nvSpPr>
        <p:spPr>
          <a:xfrm>
            <a:off x="81788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 name="Rectangle 66">
            <a:extLst>
              <a:ext uri="{FF2B5EF4-FFF2-40B4-BE49-F238E27FC236}">
                <a16:creationId xmlns:a16="http://schemas.microsoft.com/office/drawing/2014/main" id="{C7712F05-C6D4-4606-871A-42D95022A22B}"/>
              </a:ext>
              <a:ext uri="{C183D7F6-B498-43B3-948B-1728B52AA6E4}">
                <adec:decorative xmlns:adec="http://schemas.microsoft.com/office/drawing/2017/decorative" val="1"/>
              </a:ext>
            </a:extLst>
          </p:cNvPr>
          <p:cNvSpPr/>
          <p:nvPr>
            <p:custDataLst>
              <p:tags r:id="rId67"/>
            </p:custDataLst>
          </p:nvPr>
        </p:nvSpPr>
        <p:spPr>
          <a:xfrm>
            <a:off x="82677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 name="Rectangle 67">
            <a:extLst>
              <a:ext uri="{FF2B5EF4-FFF2-40B4-BE49-F238E27FC236}">
                <a16:creationId xmlns:a16="http://schemas.microsoft.com/office/drawing/2014/main" id="{5C67B4FF-BF72-4694-9963-2A051C06016F}"/>
              </a:ext>
              <a:ext uri="{C183D7F6-B498-43B3-948B-1728B52AA6E4}">
                <adec:decorative xmlns:adec="http://schemas.microsoft.com/office/drawing/2017/decorative" val="1"/>
              </a:ext>
            </a:extLst>
          </p:cNvPr>
          <p:cNvSpPr/>
          <p:nvPr>
            <p:custDataLst>
              <p:tags r:id="rId68"/>
            </p:custDataLst>
          </p:nvPr>
        </p:nvSpPr>
        <p:spPr>
          <a:xfrm>
            <a:off x="83566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 name="Rectangle 68">
            <a:extLst>
              <a:ext uri="{FF2B5EF4-FFF2-40B4-BE49-F238E27FC236}">
                <a16:creationId xmlns:a16="http://schemas.microsoft.com/office/drawing/2014/main" id="{E856051A-10BE-4F6F-A8C1-74743873CF41}"/>
              </a:ext>
              <a:ext uri="{C183D7F6-B498-43B3-948B-1728B52AA6E4}">
                <adec:decorative xmlns:adec="http://schemas.microsoft.com/office/drawing/2017/decorative" val="1"/>
              </a:ext>
            </a:extLst>
          </p:cNvPr>
          <p:cNvSpPr/>
          <p:nvPr>
            <p:custDataLst>
              <p:tags r:id="rId69"/>
            </p:custDataLst>
          </p:nvPr>
        </p:nvSpPr>
        <p:spPr>
          <a:xfrm>
            <a:off x="84455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 name="Rectangle 69">
            <a:extLst>
              <a:ext uri="{FF2B5EF4-FFF2-40B4-BE49-F238E27FC236}">
                <a16:creationId xmlns:a16="http://schemas.microsoft.com/office/drawing/2014/main" id="{2389477B-DA28-4DC7-A92C-B8E831D58840}"/>
              </a:ext>
              <a:ext uri="{C183D7F6-B498-43B3-948B-1728B52AA6E4}">
                <adec:decorative xmlns:adec="http://schemas.microsoft.com/office/drawing/2017/decorative" val="1"/>
              </a:ext>
            </a:extLst>
          </p:cNvPr>
          <p:cNvSpPr/>
          <p:nvPr>
            <p:custDataLst>
              <p:tags r:id="rId70"/>
            </p:custDataLst>
          </p:nvPr>
        </p:nvSpPr>
        <p:spPr>
          <a:xfrm>
            <a:off x="85344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 name="Rectangle 70">
            <a:extLst>
              <a:ext uri="{FF2B5EF4-FFF2-40B4-BE49-F238E27FC236}">
                <a16:creationId xmlns:a16="http://schemas.microsoft.com/office/drawing/2014/main" id="{6D89FF3C-0092-4135-B1EE-CCAF33129A03}"/>
              </a:ext>
              <a:ext uri="{C183D7F6-B498-43B3-948B-1728B52AA6E4}">
                <adec:decorative xmlns:adec="http://schemas.microsoft.com/office/drawing/2017/decorative" val="1"/>
              </a:ext>
            </a:extLst>
          </p:cNvPr>
          <p:cNvSpPr/>
          <p:nvPr>
            <p:custDataLst>
              <p:tags r:id="rId71"/>
            </p:custDataLst>
          </p:nvPr>
        </p:nvSpPr>
        <p:spPr>
          <a:xfrm>
            <a:off x="86233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 name="Rectangle 71">
            <a:extLst>
              <a:ext uri="{FF2B5EF4-FFF2-40B4-BE49-F238E27FC236}">
                <a16:creationId xmlns:a16="http://schemas.microsoft.com/office/drawing/2014/main" id="{ED4516C7-0B5B-4AD9-B1C8-24F6CB2FA6BB}"/>
              </a:ext>
              <a:ext uri="{C183D7F6-B498-43B3-948B-1728B52AA6E4}">
                <adec:decorative xmlns:adec="http://schemas.microsoft.com/office/drawing/2017/decorative" val="1"/>
              </a:ext>
            </a:extLst>
          </p:cNvPr>
          <p:cNvSpPr/>
          <p:nvPr>
            <p:custDataLst>
              <p:tags r:id="rId72"/>
            </p:custDataLst>
          </p:nvPr>
        </p:nvSpPr>
        <p:spPr>
          <a:xfrm>
            <a:off x="87122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 name="Rectangle 72">
            <a:extLst>
              <a:ext uri="{FF2B5EF4-FFF2-40B4-BE49-F238E27FC236}">
                <a16:creationId xmlns:a16="http://schemas.microsoft.com/office/drawing/2014/main" id="{8689262C-FA38-4498-A46E-25C6C096DB35}"/>
              </a:ext>
              <a:ext uri="{C183D7F6-B498-43B3-948B-1728B52AA6E4}">
                <adec:decorative xmlns:adec="http://schemas.microsoft.com/office/drawing/2017/decorative" val="1"/>
              </a:ext>
            </a:extLst>
          </p:cNvPr>
          <p:cNvSpPr/>
          <p:nvPr>
            <p:custDataLst>
              <p:tags r:id="rId73"/>
            </p:custDataLst>
          </p:nvPr>
        </p:nvSpPr>
        <p:spPr>
          <a:xfrm>
            <a:off x="8801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 name="Rectangle 73">
            <a:extLst>
              <a:ext uri="{FF2B5EF4-FFF2-40B4-BE49-F238E27FC236}">
                <a16:creationId xmlns:a16="http://schemas.microsoft.com/office/drawing/2014/main" id="{006C1DBE-65EC-4986-ABBE-949926037695}"/>
              </a:ext>
              <a:ext uri="{C183D7F6-B498-43B3-948B-1728B52AA6E4}">
                <adec:decorative xmlns:adec="http://schemas.microsoft.com/office/drawing/2017/decorative" val="1"/>
              </a:ext>
            </a:extLst>
          </p:cNvPr>
          <p:cNvSpPr/>
          <p:nvPr>
            <p:custDataLst>
              <p:tags r:id="rId74"/>
            </p:custDataLst>
          </p:nvPr>
        </p:nvSpPr>
        <p:spPr>
          <a:xfrm>
            <a:off x="8890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 name="Rectangle 74">
            <a:extLst>
              <a:ext uri="{FF2B5EF4-FFF2-40B4-BE49-F238E27FC236}">
                <a16:creationId xmlns:a16="http://schemas.microsoft.com/office/drawing/2014/main" id="{EBF67ED1-B3A0-4FEC-8022-4A5E5AE4A710}"/>
              </a:ext>
              <a:ext uri="{C183D7F6-B498-43B3-948B-1728B52AA6E4}">
                <adec:decorative xmlns:adec="http://schemas.microsoft.com/office/drawing/2017/decorative" val="1"/>
              </a:ext>
            </a:extLst>
          </p:cNvPr>
          <p:cNvSpPr/>
          <p:nvPr>
            <p:custDataLst>
              <p:tags r:id="rId75"/>
            </p:custDataLst>
          </p:nvPr>
        </p:nvSpPr>
        <p:spPr>
          <a:xfrm>
            <a:off x="89789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 name="Rectangle 75">
            <a:extLst>
              <a:ext uri="{FF2B5EF4-FFF2-40B4-BE49-F238E27FC236}">
                <a16:creationId xmlns:a16="http://schemas.microsoft.com/office/drawing/2014/main" id="{344383C8-41A1-414E-9E0C-0D3CFB486B8A}"/>
              </a:ext>
              <a:ext uri="{C183D7F6-B498-43B3-948B-1728B52AA6E4}">
                <adec:decorative xmlns:adec="http://schemas.microsoft.com/office/drawing/2017/decorative" val="1"/>
              </a:ext>
            </a:extLst>
          </p:cNvPr>
          <p:cNvSpPr/>
          <p:nvPr>
            <p:custDataLst>
              <p:tags r:id="rId76"/>
            </p:custDataLst>
          </p:nvPr>
        </p:nvSpPr>
        <p:spPr>
          <a:xfrm>
            <a:off x="90678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 name="Rectangle 76">
            <a:extLst>
              <a:ext uri="{FF2B5EF4-FFF2-40B4-BE49-F238E27FC236}">
                <a16:creationId xmlns:a16="http://schemas.microsoft.com/office/drawing/2014/main" id="{1734C06F-FE30-4463-A680-340FAD8179F7}"/>
              </a:ext>
              <a:ext uri="{C183D7F6-B498-43B3-948B-1728B52AA6E4}">
                <adec:decorative xmlns:adec="http://schemas.microsoft.com/office/drawing/2017/decorative" val="1"/>
              </a:ext>
            </a:extLst>
          </p:cNvPr>
          <p:cNvSpPr/>
          <p:nvPr>
            <p:custDataLst>
              <p:tags r:id="rId77"/>
            </p:custDataLst>
          </p:nvPr>
        </p:nvSpPr>
        <p:spPr>
          <a:xfrm>
            <a:off x="91567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 name="Rectangle 77">
            <a:extLst>
              <a:ext uri="{FF2B5EF4-FFF2-40B4-BE49-F238E27FC236}">
                <a16:creationId xmlns:a16="http://schemas.microsoft.com/office/drawing/2014/main" id="{B1F6A8AC-5591-49E5-ADF9-CCFACA18159F}"/>
              </a:ext>
              <a:ext uri="{C183D7F6-B498-43B3-948B-1728B52AA6E4}">
                <adec:decorative xmlns:adec="http://schemas.microsoft.com/office/drawing/2017/decorative" val="1"/>
              </a:ext>
            </a:extLst>
          </p:cNvPr>
          <p:cNvSpPr/>
          <p:nvPr>
            <p:custDataLst>
              <p:tags r:id="rId78"/>
            </p:custDataLst>
          </p:nvPr>
        </p:nvSpPr>
        <p:spPr>
          <a:xfrm>
            <a:off x="92456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 name="Rectangle 78">
            <a:extLst>
              <a:ext uri="{FF2B5EF4-FFF2-40B4-BE49-F238E27FC236}">
                <a16:creationId xmlns:a16="http://schemas.microsoft.com/office/drawing/2014/main" id="{1FD48144-0AD3-41B9-A654-E2C8A4A5A07A}"/>
              </a:ext>
              <a:ext uri="{C183D7F6-B498-43B3-948B-1728B52AA6E4}">
                <adec:decorative xmlns:adec="http://schemas.microsoft.com/office/drawing/2017/decorative" val="1"/>
              </a:ext>
            </a:extLst>
          </p:cNvPr>
          <p:cNvSpPr/>
          <p:nvPr>
            <p:custDataLst>
              <p:tags r:id="rId79"/>
            </p:custDataLst>
          </p:nvPr>
        </p:nvSpPr>
        <p:spPr>
          <a:xfrm>
            <a:off x="93345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 name="Rectangle 79">
            <a:extLst>
              <a:ext uri="{FF2B5EF4-FFF2-40B4-BE49-F238E27FC236}">
                <a16:creationId xmlns:a16="http://schemas.microsoft.com/office/drawing/2014/main" id="{86FA84E4-4F54-48FA-BF0A-C1C5B87F861A}"/>
              </a:ext>
              <a:ext uri="{C183D7F6-B498-43B3-948B-1728B52AA6E4}">
                <adec:decorative xmlns:adec="http://schemas.microsoft.com/office/drawing/2017/decorative" val="1"/>
              </a:ext>
            </a:extLst>
          </p:cNvPr>
          <p:cNvSpPr/>
          <p:nvPr>
            <p:custDataLst>
              <p:tags r:id="rId80"/>
            </p:custDataLst>
          </p:nvPr>
        </p:nvSpPr>
        <p:spPr>
          <a:xfrm>
            <a:off x="94234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 name="Rectangle 80">
            <a:extLst>
              <a:ext uri="{FF2B5EF4-FFF2-40B4-BE49-F238E27FC236}">
                <a16:creationId xmlns:a16="http://schemas.microsoft.com/office/drawing/2014/main" id="{6EBFB36D-2DA6-482E-AB5A-E4DEC3B6BB92}"/>
              </a:ext>
              <a:ext uri="{C183D7F6-B498-43B3-948B-1728B52AA6E4}">
                <adec:decorative xmlns:adec="http://schemas.microsoft.com/office/drawing/2017/decorative" val="1"/>
              </a:ext>
            </a:extLst>
          </p:cNvPr>
          <p:cNvSpPr/>
          <p:nvPr>
            <p:custDataLst>
              <p:tags r:id="rId81"/>
            </p:custDataLst>
          </p:nvPr>
        </p:nvSpPr>
        <p:spPr>
          <a:xfrm>
            <a:off x="95123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 name="Rectangle 81">
            <a:extLst>
              <a:ext uri="{FF2B5EF4-FFF2-40B4-BE49-F238E27FC236}">
                <a16:creationId xmlns:a16="http://schemas.microsoft.com/office/drawing/2014/main" id="{126B3ABD-5184-4D59-BE15-6338DDF00479}"/>
              </a:ext>
              <a:ext uri="{C183D7F6-B498-43B3-948B-1728B52AA6E4}">
                <adec:decorative xmlns:adec="http://schemas.microsoft.com/office/drawing/2017/decorative" val="1"/>
              </a:ext>
            </a:extLst>
          </p:cNvPr>
          <p:cNvSpPr/>
          <p:nvPr>
            <p:custDataLst>
              <p:tags r:id="rId82"/>
            </p:custDataLst>
          </p:nvPr>
        </p:nvSpPr>
        <p:spPr>
          <a:xfrm>
            <a:off x="96012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 name="Rectangle 82">
            <a:extLst>
              <a:ext uri="{FF2B5EF4-FFF2-40B4-BE49-F238E27FC236}">
                <a16:creationId xmlns:a16="http://schemas.microsoft.com/office/drawing/2014/main" id="{0AFEAF5C-C7BE-4351-B38C-482A06917D5F}"/>
              </a:ext>
              <a:ext uri="{C183D7F6-B498-43B3-948B-1728B52AA6E4}">
                <adec:decorative xmlns:adec="http://schemas.microsoft.com/office/drawing/2017/decorative" val="1"/>
              </a:ext>
            </a:extLst>
          </p:cNvPr>
          <p:cNvSpPr/>
          <p:nvPr>
            <p:custDataLst>
              <p:tags r:id="rId83"/>
            </p:custDataLst>
          </p:nvPr>
        </p:nvSpPr>
        <p:spPr>
          <a:xfrm>
            <a:off x="9690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 name="Rectangle 83">
            <a:extLst>
              <a:ext uri="{FF2B5EF4-FFF2-40B4-BE49-F238E27FC236}">
                <a16:creationId xmlns:a16="http://schemas.microsoft.com/office/drawing/2014/main" id="{DAFEC6EC-CCB8-4E17-BDCE-3B99E0DCA52A}"/>
              </a:ext>
              <a:ext uri="{C183D7F6-B498-43B3-948B-1728B52AA6E4}">
                <adec:decorative xmlns:adec="http://schemas.microsoft.com/office/drawing/2017/decorative" val="1"/>
              </a:ext>
            </a:extLst>
          </p:cNvPr>
          <p:cNvSpPr/>
          <p:nvPr>
            <p:custDataLst>
              <p:tags r:id="rId84"/>
            </p:custDataLst>
          </p:nvPr>
        </p:nvSpPr>
        <p:spPr>
          <a:xfrm>
            <a:off x="9779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 name="Rectangle 84">
            <a:extLst>
              <a:ext uri="{FF2B5EF4-FFF2-40B4-BE49-F238E27FC236}">
                <a16:creationId xmlns:a16="http://schemas.microsoft.com/office/drawing/2014/main" id="{6D090CED-3163-401F-9138-8E27600B6B86}"/>
              </a:ext>
              <a:ext uri="{C183D7F6-B498-43B3-948B-1728B52AA6E4}">
                <adec:decorative xmlns:adec="http://schemas.microsoft.com/office/drawing/2017/decorative" val="1"/>
              </a:ext>
            </a:extLst>
          </p:cNvPr>
          <p:cNvSpPr/>
          <p:nvPr>
            <p:custDataLst>
              <p:tags r:id="rId85"/>
            </p:custDataLst>
          </p:nvPr>
        </p:nvSpPr>
        <p:spPr>
          <a:xfrm>
            <a:off x="98679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 name="Rectangle 85">
            <a:extLst>
              <a:ext uri="{FF2B5EF4-FFF2-40B4-BE49-F238E27FC236}">
                <a16:creationId xmlns:a16="http://schemas.microsoft.com/office/drawing/2014/main" id="{ECC0FAF8-316F-441A-A947-C47D56673C22}"/>
              </a:ext>
              <a:ext uri="{C183D7F6-B498-43B3-948B-1728B52AA6E4}">
                <adec:decorative xmlns:adec="http://schemas.microsoft.com/office/drawing/2017/decorative" val="1"/>
              </a:ext>
            </a:extLst>
          </p:cNvPr>
          <p:cNvSpPr/>
          <p:nvPr>
            <p:custDataLst>
              <p:tags r:id="rId86"/>
            </p:custDataLst>
          </p:nvPr>
        </p:nvSpPr>
        <p:spPr>
          <a:xfrm>
            <a:off x="99568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 name="Rectangle 86">
            <a:extLst>
              <a:ext uri="{FF2B5EF4-FFF2-40B4-BE49-F238E27FC236}">
                <a16:creationId xmlns:a16="http://schemas.microsoft.com/office/drawing/2014/main" id="{E536047B-431B-4AFC-A36D-53CB14D3425D}"/>
              </a:ext>
              <a:ext uri="{C183D7F6-B498-43B3-948B-1728B52AA6E4}">
                <adec:decorative xmlns:adec="http://schemas.microsoft.com/office/drawing/2017/decorative" val="1"/>
              </a:ext>
            </a:extLst>
          </p:cNvPr>
          <p:cNvSpPr/>
          <p:nvPr>
            <p:custDataLst>
              <p:tags r:id="rId87"/>
            </p:custDataLst>
          </p:nvPr>
        </p:nvSpPr>
        <p:spPr>
          <a:xfrm>
            <a:off x="100457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 name="Rectangle 87">
            <a:extLst>
              <a:ext uri="{FF2B5EF4-FFF2-40B4-BE49-F238E27FC236}">
                <a16:creationId xmlns:a16="http://schemas.microsoft.com/office/drawing/2014/main" id="{F9ED05F9-926E-46F4-88B4-A5057BFFED62}"/>
              </a:ext>
              <a:ext uri="{C183D7F6-B498-43B3-948B-1728B52AA6E4}">
                <adec:decorative xmlns:adec="http://schemas.microsoft.com/office/drawing/2017/decorative" val="1"/>
              </a:ext>
            </a:extLst>
          </p:cNvPr>
          <p:cNvSpPr/>
          <p:nvPr>
            <p:custDataLst>
              <p:tags r:id="rId88"/>
            </p:custDataLst>
          </p:nvPr>
        </p:nvSpPr>
        <p:spPr>
          <a:xfrm>
            <a:off x="101346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 name="Rectangle 88">
            <a:extLst>
              <a:ext uri="{FF2B5EF4-FFF2-40B4-BE49-F238E27FC236}">
                <a16:creationId xmlns:a16="http://schemas.microsoft.com/office/drawing/2014/main" id="{A6FE50DD-8DD2-4E21-AED0-438C7A86BD60}"/>
              </a:ext>
              <a:ext uri="{C183D7F6-B498-43B3-948B-1728B52AA6E4}">
                <adec:decorative xmlns:adec="http://schemas.microsoft.com/office/drawing/2017/decorative" val="1"/>
              </a:ext>
            </a:extLst>
          </p:cNvPr>
          <p:cNvSpPr/>
          <p:nvPr>
            <p:custDataLst>
              <p:tags r:id="rId89"/>
            </p:custDataLst>
          </p:nvPr>
        </p:nvSpPr>
        <p:spPr>
          <a:xfrm>
            <a:off x="102235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 name="Rectangle 89">
            <a:extLst>
              <a:ext uri="{FF2B5EF4-FFF2-40B4-BE49-F238E27FC236}">
                <a16:creationId xmlns:a16="http://schemas.microsoft.com/office/drawing/2014/main" id="{DCD7EE39-5B84-43B6-A736-E65E20677CC1}"/>
              </a:ext>
              <a:ext uri="{C183D7F6-B498-43B3-948B-1728B52AA6E4}">
                <adec:decorative xmlns:adec="http://schemas.microsoft.com/office/drawing/2017/decorative" val="1"/>
              </a:ext>
            </a:extLst>
          </p:cNvPr>
          <p:cNvSpPr/>
          <p:nvPr>
            <p:custDataLst>
              <p:tags r:id="rId90"/>
            </p:custDataLst>
          </p:nvPr>
        </p:nvSpPr>
        <p:spPr>
          <a:xfrm>
            <a:off x="103124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 name="Rectangle 90">
            <a:extLst>
              <a:ext uri="{FF2B5EF4-FFF2-40B4-BE49-F238E27FC236}">
                <a16:creationId xmlns:a16="http://schemas.microsoft.com/office/drawing/2014/main" id="{70DCA915-BC35-478A-8559-BEC5E499BB0B}"/>
              </a:ext>
              <a:ext uri="{C183D7F6-B498-43B3-948B-1728B52AA6E4}">
                <adec:decorative xmlns:adec="http://schemas.microsoft.com/office/drawing/2017/decorative" val="1"/>
              </a:ext>
            </a:extLst>
          </p:cNvPr>
          <p:cNvSpPr/>
          <p:nvPr>
            <p:custDataLst>
              <p:tags r:id="rId91"/>
            </p:custDataLst>
          </p:nvPr>
        </p:nvSpPr>
        <p:spPr>
          <a:xfrm>
            <a:off x="104013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 name="Rectangle 91">
            <a:extLst>
              <a:ext uri="{FF2B5EF4-FFF2-40B4-BE49-F238E27FC236}">
                <a16:creationId xmlns:a16="http://schemas.microsoft.com/office/drawing/2014/main" id="{F0BCF630-2BE2-41D8-9E10-282FE6D9D476}"/>
              </a:ext>
              <a:ext uri="{C183D7F6-B498-43B3-948B-1728B52AA6E4}">
                <adec:decorative xmlns:adec="http://schemas.microsoft.com/office/drawing/2017/decorative" val="1"/>
              </a:ext>
            </a:extLst>
          </p:cNvPr>
          <p:cNvSpPr/>
          <p:nvPr>
            <p:custDataLst>
              <p:tags r:id="rId92"/>
            </p:custDataLst>
          </p:nvPr>
        </p:nvSpPr>
        <p:spPr>
          <a:xfrm>
            <a:off x="104902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 name="Rectangle 92">
            <a:extLst>
              <a:ext uri="{FF2B5EF4-FFF2-40B4-BE49-F238E27FC236}">
                <a16:creationId xmlns:a16="http://schemas.microsoft.com/office/drawing/2014/main" id="{95C53A74-5CBC-4B31-A60C-0E4C0384D353}"/>
              </a:ext>
              <a:ext uri="{C183D7F6-B498-43B3-948B-1728B52AA6E4}">
                <adec:decorative xmlns:adec="http://schemas.microsoft.com/office/drawing/2017/decorative" val="1"/>
              </a:ext>
            </a:extLst>
          </p:cNvPr>
          <p:cNvSpPr/>
          <p:nvPr>
            <p:custDataLst>
              <p:tags r:id="rId93"/>
            </p:custDataLst>
          </p:nvPr>
        </p:nvSpPr>
        <p:spPr>
          <a:xfrm>
            <a:off x="10579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 name="Rectangle 93">
            <a:extLst>
              <a:ext uri="{FF2B5EF4-FFF2-40B4-BE49-F238E27FC236}">
                <a16:creationId xmlns:a16="http://schemas.microsoft.com/office/drawing/2014/main" id="{B8AAB0AF-D798-45D2-B43E-13BD9BD1AEEC}"/>
              </a:ext>
              <a:ext uri="{C183D7F6-B498-43B3-948B-1728B52AA6E4}">
                <adec:decorative xmlns:adec="http://schemas.microsoft.com/office/drawing/2017/decorative" val="1"/>
              </a:ext>
            </a:extLst>
          </p:cNvPr>
          <p:cNvSpPr/>
          <p:nvPr>
            <p:custDataLst>
              <p:tags r:id="rId94"/>
            </p:custDataLst>
          </p:nvPr>
        </p:nvSpPr>
        <p:spPr>
          <a:xfrm>
            <a:off x="10668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 name="Rectangle 94">
            <a:extLst>
              <a:ext uri="{FF2B5EF4-FFF2-40B4-BE49-F238E27FC236}">
                <a16:creationId xmlns:a16="http://schemas.microsoft.com/office/drawing/2014/main" id="{8229FCBB-6F65-4495-89A1-CF2C957E6EA3}"/>
              </a:ext>
              <a:ext uri="{C183D7F6-B498-43B3-948B-1728B52AA6E4}">
                <adec:decorative xmlns:adec="http://schemas.microsoft.com/office/drawing/2017/decorative" val="1"/>
              </a:ext>
            </a:extLst>
          </p:cNvPr>
          <p:cNvSpPr/>
          <p:nvPr>
            <p:custDataLst>
              <p:tags r:id="rId95"/>
            </p:custDataLst>
          </p:nvPr>
        </p:nvSpPr>
        <p:spPr>
          <a:xfrm>
            <a:off x="107569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 name="Rectangle 95">
            <a:extLst>
              <a:ext uri="{FF2B5EF4-FFF2-40B4-BE49-F238E27FC236}">
                <a16:creationId xmlns:a16="http://schemas.microsoft.com/office/drawing/2014/main" id="{D7E04142-4DD5-480C-9494-6689799FA9B6}"/>
              </a:ext>
              <a:ext uri="{C183D7F6-B498-43B3-948B-1728B52AA6E4}">
                <adec:decorative xmlns:adec="http://schemas.microsoft.com/office/drawing/2017/decorative" val="1"/>
              </a:ext>
            </a:extLst>
          </p:cNvPr>
          <p:cNvSpPr/>
          <p:nvPr>
            <p:custDataLst>
              <p:tags r:id="rId96"/>
            </p:custDataLst>
          </p:nvPr>
        </p:nvSpPr>
        <p:spPr>
          <a:xfrm>
            <a:off x="81788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 name="Rectangle 96">
            <a:extLst>
              <a:ext uri="{FF2B5EF4-FFF2-40B4-BE49-F238E27FC236}">
                <a16:creationId xmlns:a16="http://schemas.microsoft.com/office/drawing/2014/main" id="{A984C710-2B93-448B-9A7F-590108D26A29}"/>
              </a:ext>
              <a:ext uri="{C183D7F6-B498-43B3-948B-1728B52AA6E4}">
                <adec:decorative xmlns:adec="http://schemas.microsoft.com/office/drawing/2017/decorative" val="1"/>
              </a:ext>
            </a:extLst>
          </p:cNvPr>
          <p:cNvSpPr/>
          <p:nvPr>
            <p:custDataLst>
              <p:tags r:id="rId97"/>
            </p:custDataLst>
          </p:nvPr>
        </p:nvSpPr>
        <p:spPr>
          <a:xfrm>
            <a:off x="82677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 name="Rectangle 97">
            <a:extLst>
              <a:ext uri="{FF2B5EF4-FFF2-40B4-BE49-F238E27FC236}">
                <a16:creationId xmlns:a16="http://schemas.microsoft.com/office/drawing/2014/main" id="{844FF12B-3EF7-43DE-92DC-DF86AEEE552C}"/>
              </a:ext>
              <a:ext uri="{C183D7F6-B498-43B3-948B-1728B52AA6E4}">
                <adec:decorative xmlns:adec="http://schemas.microsoft.com/office/drawing/2017/decorative" val="1"/>
              </a:ext>
            </a:extLst>
          </p:cNvPr>
          <p:cNvSpPr/>
          <p:nvPr>
            <p:custDataLst>
              <p:tags r:id="rId98"/>
            </p:custDataLst>
          </p:nvPr>
        </p:nvSpPr>
        <p:spPr>
          <a:xfrm>
            <a:off x="83566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 name="Rectangle 98">
            <a:extLst>
              <a:ext uri="{FF2B5EF4-FFF2-40B4-BE49-F238E27FC236}">
                <a16:creationId xmlns:a16="http://schemas.microsoft.com/office/drawing/2014/main" id="{AC605A80-D118-4971-919E-914C27CC54C1}"/>
              </a:ext>
              <a:ext uri="{C183D7F6-B498-43B3-948B-1728B52AA6E4}">
                <adec:decorative xmlns:adec="http://schemas.microsoft.com/office/drawing/2017/decorative" val="1"/>
              </a:ext>
            </a:extLst>
          </p:cNvPr>
          <p:cNvSpPr/>
          <p:nvPr>
            <p:custDataLst>
              <p:tags r:id="rId99"/>
            </p:custDataLst>
          </p:nvPr>
        </p:nvSpPr>
        <p:spPr>
          <a:xfrm>
            <a:off x="84455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 name="Rectangle 99">
            <a:extLst>
              <a:ext uri="{FF2B5EF4-FFF2-40B4-BE49-F238E27FC236}">
                <a16:creationId xmlns:a16="http://schemas.microsoft.com/office/drawing/2014/main" id="{7D919E35-CA3D-4D9B-956E-E97193BB64C5}"/>
              </a:ext>
              <a:ext uri="{C183D7F6-B498-43B3-948B-1728B52AA6E4}">
                <adec:decorative xmlns:adec="http://schemas.microsoft.com/office/drawing/2017/decorative" val="1"/>
              </a:ext>
            </a:extLst>
          </p:cNvPr>
          <p:cNvSpPr/>
          <p:nvPr>
            <p:custDataLst>
              <p:tags r:id="rId100"/>
            </p:custDataLst>
          </p:nvPr>
        </p:nvSpPr>
        <p:spPr>
          <a:xfrm>
            <a:off x="85344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 name="Rectangle 100">
            <a:extLst>
              <a:ext uri="{FF2B5EF4-FFF2-40B4-BE49-F238E27FC236}">
                <a16:creationId xmlns:a16="http://schemas.microsoft.com/office/drawing/2014/main" id="{0FF296C9-991C-4D5D-97FF-ED384779C747}"/>
              </a:ext>
              <a:ext uri="{C183D7F6-B498-43B3-948B-1728B52AA6E4}">
                <adec:decorative xmlns:adec="http://schemas.microsoft.com/office/drawing/2017/decorative" val="1"/>
              </a:ext>
            </a:extLst>
          </p:cNvPr>
          <p:cNvSpPr/>
          <p:nvPr>
            <p:custDataLst>
              <p:tags r:id="rId101"/>
            </p:custDataLst>
          </p:nvPr>
        </p:nvSpPr>
        <p:spPr>
          <a:xfrm>
            <a:off x="8623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 name="Rectangle 101">
            <a:extLst>
              <a:ext uri="{FF2B5EF4-FFF2-40B4-BE49-F238E27FC236}">
                <a16:creationId xmlns:a16="http://schemas.microsoft.com/office/drawing/2014/main" id="{54FBE5D2-A968-4C6A-9EB1-06493D0565A6}"/>
              </a:ext>
              <a:ext uri="{C183D7F6-B498-43B3-948B-1728B52AA6E4}">
                <adec:decorative xmlns:adec="http://schemas.microsoft.com/office/drawing/2017/decorative" val="1"/>
              </a:ext>
            </a:extLst>
          </p:cNvPr>
          <p:cNvSpPr/>
          <p:nvPr>
            <p:custDataLst>
              <p:tags r:id="rId102"/>
            </p:custDataLst>
          </p:nvPr>
        </p:nvSpPr>
        <p:spPr>
          <a:xfrm>
            <a:off x="87122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 name="Rectangle 102">
            <a:extLst>
              <a:ext uri="{FF2B5EF4-FFF2-40B4-BE49-F238E27FC236}">
                <a16:creationId xmlns:a16="http://schemas.microsoft.com/office/drawing/2014/main" id="{D39B2F24-C371-4014-BAF5-D5DD354431FC}"/>
              </a:ext>
              <a:ext uri="{C183D7F6-B498-43B3-948B-1728B52AA6E4}">
                <adec:decorative xmlns:adec="http://schemas.microsoft.com/office/drawing/2017/decorative" val="1"/>
              </a:ext>
            </a:extLst>
          </p:cNvPr>
          <p:cNvSpPr/>
          <p:nvPr>
            <p:custDataLst>
              <p:tags r:id="rId103"/>
            </p:custDataLst>
          </p:nvPr>
        </p:nvSpPr>
        <p:spPr>
          <a:xfrm>
            <a:off x="88011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 name="Rectangle 103">
            <a:extLst>
              <a:ext uri="{FF2B5EF4-FFF2-40B4-BE49-F238E27FC236}">
                <a16:creationId xmlns:a16="http://schemas.microsoft.com/office/drawing/2014/main" id="{90D66ED9-7999-472C-A028-8F8EE4A60F01}"/>
              </a:ext>
              <a:ext uri="{C183D7F6-B498-43B3-948B-1728B52AA6E4}">
                <adec:decorative xmlns:adec="http://schemas.microsoft.com/office/drawing/2017/decorative" val="1"/>
              </a:ext>
            </a:extLst>
          </p:cNvPr>
          <p:cNvSpPr/>
          <p:nvPr>
            <p:custDataLst>
              <p:tags r:id="rId104"/>
            </p:custDataLst>
          </p:nvPr>
        </p:nvSpPr>
        <p:spPr>
          <a:xfrm>
            <a:off x="88900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 name="Rectangle 104">
            <a:extLst>
              <a:ext uri="{FF2B5EF4-FFF2-40B4-BE49-F238E27FC236}">
                <a16:creationId xmlns:a16="http://schemas.microsoft.com/office/drawing/2014/main" id="{25EB552E-02B6-4C7E-914D-08DDED4DAECD}"/>
              </a:ext>
              <a:ext uri="{C183D7F6-B498-43B3-948B-1728B52AA6E4}">
                <adec:decorative xmlns:adec="http://schemas.microsoft.com/office/drawing/2017/decorative" val="1"/>
              </a:ext>
            </a:extLst>
          </p:cNvPr>
          <p:cNvSpPr/>
          <p:nvPr>
            <p:custDataLst>
              <p:tags r:id="rId105"/>
            </p:custDataLst>
          </p:nvPr>
        </p:nvSpPr>
        <p:spPr>
          <a:xfrm>
            <a:off x="89789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 name="Rectangle 105">
            <a:extLst>
              <a:ext uri="{FF2B5EF4-FFF2-40B4-BE49-F238E27FC236}">
                <a16:creationId xmlns:a16="http://schemas.microsoft.com/office/drawing/2014/main" id="{E7A44301-B8EB-4F1C-85E1-BEC9C18B9B7E}"/>
              </a:ext>
              <a:ext uri="{C183D7F6-B498-43B3-948B-1728B52AA6E4}">
                <adec:decorative xmlns:adec="http://schemas.microsoft.com/office/drawing/2017/decorative" val="1"/>
              </a:ext>
            </a:extLst>
          </p:cNvPr>
          <p:cNvSpPr/>
          <p:nvPr>
            <p:custDataLst>
              <p:tags r:id="rId106"/>
            </p:custDataLst>
          </p:nvPr>
        </p:nvSpPr>
        <p:spPr>
          <a:xfrm>
            <a:off x="90678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 name="Rectangle 106">
            <a:extLst>
              <a:ext uri="{FF2B5EF4-FFF2-40B4-BE49-F238E27FC236}">
                <a16:creationId xmlns:a16="http://schemas.microsoft.com/office/drawing/2014/main" id="{E5EF1AE9-F8E4-434C-9EBC-15F632945E72}"/>
              </a:ext>
              <a:ext uri="{C183D7F6-B498-43B3-948B-1728B52AA6E4}">
                <adec:decorative xmlns:adec="http://schemas.microsoft.com/office/drawing/2017/decorative" val="1"/>
              </a:ext>
            </a:extLst>
          </p:cNvPr>
          <p:cNvSpPr/>
          <p:nvPr>
            <p:custDataLst>
              <p:tags r:id="rId107"/>
            </p:custDataLst>
          </p:nvPr>
        </p:nvSpPr>
        <p:spPr>
          <a:xfrm>
            <a:off x="91567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 name="Rectangle 107">
            <a:extLst>
              <a:ext uri="{FF2B5EF4-FFF2-40B4-BE49-F238E27FC236}">
                <a16:creationId xmlns:a16="http://schemas.microsoft.com/office/drawing/2014/main" id="{611C8AF8-C83A-428D-ACC5-BF8B5A64782A}"/>
              </a:ext>
              <a:ext uri="{C183D7F6-B498-43B3-948B-1728B52AA6E4}">
                <adec:decorative xmlns:adec="http://schemas.microsoft.com/office/drawing/2017/decorative" val="1"/>
              </a:ext>
            </a:extLst>
          </p:cNvPr>
          <p:cNvSpPr/>
          <p:nvPr>
            <p:custDataLst>
              <p:tags r:id="rId108"/>
            </p:custDataLst>
          </p:nvPr>
        </p:nvSpPr>
        <p:spPr>
          <a:xfrm>
            <a:off x="92456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 name="Rectangle 108">
            <a:extLst>
              <a:ext uri="{FF2B5EF4-FFF2-40B4-BE49-F238E27FC236}">
                <a16:creationId xmlns:a16="http://schemas.microsoft.com/office/drawing/2014/main" id="{F402DC3B-88A2-4FDE-9417-DB3DE078C7D0}"/>
              </a:ext>
              <a:ext uri="{C183D7F6-B498-43B3-948B-1728B52AA6E4}">
                <adec:decorative xmlns:adec="http://schemas.microsoft.com/office/drawing/2017/decorative" val="1"/>
              </a:ext>
            </a:extLst>
          </p:cNvPr>
          <p:cNvSpPr/>
          <p:nvPr>
            <p:custDataLst>
              <p:tags r:id="rId109"/>
            </p:custDataLst>
          </p:nvPr>
        </p:nvSpPr>
        <p:spPr>
          <a:xfrm>
            <a:off x="93345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 name="Rectangle 109">
            <a:extLst>
              <a:ext uri="{FF2B5EF4-FFF2-40B4-BE49-F238E27FC236}">
                <a16:creationId xmlns:a16="http://schemas.microsoft.com/office/drawing/2014/main" id="{A6F84316-7846-4B28-9C84-B5F981C03ABB}"/>
              </a:ext>
              <a:ext uri="{C183D7F6-B498-43B3-948B-1728B52AA6E4}">
                <adec:decorative xmlns:adec="http://schemas.microsoft.com/office/drawing/2017/decorative" val="1"/>
              </a:ext>
            </a:extLst>
          </p:cNvPr>
          <p:cNvSpPr/>
          <p:nvPr>
            <p:custDataLst>
              <p:tags r:id="rId110"/>
            </p:custDataLst>
          </p:nvPr>
        </p:nvSpPr>
        <p:spPr>
          <a:xfrm>
            <a:off x="94234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 name="Rectangle 110">
            <a:extLst>
              <a:ext uri="{FF2B5EF4-FFF2-40B4-BE49-F238E27FC236}">
                <a16:creationId xmlns:a16="http://schemas.microsoft.com/office/drawing/2014/main" id="{CEFF3ED0-6027-4C30-A5C5-F8B92ABFEB15}"/>
              </a:ext>
              <a:ext uri="{C183D7F6-B498-43B3-948B-1728B52AA6E4}">
                <adec:decorative xmlns:adec="http://schemas.microsoft.com/office/drawing/2017/decorative" val="1"/>
              </a:ext>
            </a:extLst>
          </p:cNvPr>
          <p:cNvSpPr/>
          <p:nvPr>
            <p:custDataLst>
              <p:tags r:id="rId111"/>
            </p:custDataLst>
          </p:nvPr>
        </p:nvSpPr>
        <p:spPr>
          <a:xfrm>
            <a:off x="9512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 name="Rectangle 111">
            <a:extLst>
              <a:ext uri="{FF2B5EF4-FFF2-40B4-BE49-F238E27FC236}">
                <a16:creationId xmlns:a16="http://schemas.microsoft.com/office/drawing/2014/main" id="{9BF5CC10-8210-414F-8F2E-951A13877016}"/>
              </a:ext>
              <a:ext uri="{C183D7F6-B498-43B3-948B-1728B52AA6E4}">
                <adec:decorative xmlns:adec="http://schemas.microsoft.com/office/drawing/2017/decorative" val="1"/>
              </a:ext>
            </a:extLst>
          </p:cNvPr>
          <p:cNvSpPr/>
          <p:nvPr>
            <p:custDataLst>
              <p:tags r:id="rId112"/>
            </p:custDataLst>
          </p:nvPr>
        </p:nvSpPr>
        <p:spPr>
          <a:xfrm>
            <a:off x="96012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 name="Rectangle 112">
            <a:extLst>
              <a:ext uri="{FF2B5EF4-FFF2-40B4-BE49-F238E27FC236}">
                <a16:creationId xmlns:a16="http://schemas.microsoft.com/office/drawing/2014/main" id="{2D496295-EB19-48DD-A5B5-4BDE68D8FCA3}"/>
              </a:ext>
              <a:ext uri="{C183D7F6-B498-43B3-948B-1728B52AA6E4}">
                <adec:decorative xmlns:adec="http://schemas.microsoft.com/office/drawing/2017/decorative" val="1"/>
              </a:ext>
            </a:extLst>
          </p:cNvPr>
          <p:cNvSpPr/>
          <p:nvPr>
            <p:custDataLst>
              <p:tags r:id="rId113"/>
            </p:custDataLst>
          </p:nvPr>
        </p:nvSpPr>
        <p:spPr>
          <a:xfrm>
            <a:off x="96901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 name="Rectangle 113">
            <a:extLst>
              <a:ext uri="{FF2B5EF4-FFF2-40B4-BE49-F238E27FC236}">
                <a16:creationId xmlns:a16="http://schemas.microsoft.com/office/drawing/2014/main" id="{2CC6301B-9F40-4970-926B-37A148A84848}"/>
              </a:ext>
              <a:ext uri="{C183D7F6-B498-43B3-948B-1728B52AA6E4}">
                <adec:decorative xmlns:adec="http://schemas.microsoft.com/office/drawing/2017/decorative" val="1"/>
              </a:ext>
            </a:extLst>
          </p:cNvPr>
          <p:cNvSpPr/>
          <p:nvPr>
            <p:custDataLst>
              <p:tags r:id="rId114"/>
            </p:custDataLst>
          </p:nvPr>
        </p:nvSpPr>
        <p:spPr>
          <a:xfrm>
            <a:off x="97790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 name="Rectangle 114">
            <a:extLst>
              <a:ext uri="{FF2B5EF4-FFF2-40B4-BE49-F238E27FC236}">
                <a16:creationId xmlns:a16="http://schemas.microsoft.com/office/drawing/2014/main" id="{DA4669A3-DC25-449C-8C35-7741468F5FFD}"/>
              </a:ext>
              <a:ext uri="{C183D7F6-B498-43B3-948B-1728B52AA6E4}">
                <adec:decorative xmlns:adec="http://schemas.microsoft.com/office/drawing/2017/decorative" val="1"/>
              </a:ext>
            </a:extLst>
          </p:cNvPr>
          <p:cNvSpPr/>
          <p:nvPr>
            <p:custDataLst>
              <p:tags r:id="rId115"/>
            </p:custDataLst>
          </p:nvPr>
        </p:nvSpPr>
        <p:spPr>
          <a:xfrm>
            <a:off x="98679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 name="Rectangle 115">
            <a:extLst>
              <a:ext uri="{FF2B5EF4-FFF2-40B4-BE49-F238E27FC236}">
                <a16:creationId xmlns:a16="http://schemas.microsoft.com/office/drawing/2014/main" id="{C2EE191D-E064-4F2A-9987-B4D75D2AB96B}"/>
              </a:ext>
              <a:ext uri="{C183D7F6-B498-43B3-948B-1728B52AA6E4}">
                <adec:decorative xmlns:adec="http://schemas.microsoft.com/office/drawing/2017/decorative" val="1"/>
              </a:ext>
            </a:extLst>
          </p:cNvPr>
          <p:cNvSpPr/>
          <p:nvPr>
            <p:custDataLst>
              <p:tags r:id="rId116"/>
            </p:custDataLst>
          </p:nvPr>
        </p:nvSpPr>
        <p:spPr>
          <a:xfrm>
            <a:off x="99568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 name="Rectangle 116">
            <a:extLst>
              <a:ext uri="{FF2B5EF4-FFF2-40B4-BE49-F238E27FC236}">
                <a16:creationId xmlns:a16="http://schemas.microsoft.com/office/drawing/2014/main" id="{85141EB7-28F6-4592-AA51-B1FB771A288B}"/>
              </a:ext>
              <a:ext uri="{C183D7F6-B498-43B3-948B-1728B52AA6E4}">
                <adec:decorative xmlns:adec="http://schemas.microsoft.com/office/drawing/2017/decorative" val="1"/>
              </a:ext>
            </a:extLst>
          </p:cNvPr>
          <p:cNvSpPr/>
          <p:nvPr>
            <p:custDataLst>
              <p:tags r:id="rId117"/>
            </p:custDataLst>
          </p:nvPr>
        </p:nvSpPr>
        <p:spPr>
          <a:xfrm>
            <a:off x="100457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 name="Rectangle 117">
            <a:extLst>
              <a:ext uri="{FF2B5EF4-FFF2-40B4-BE49-F238E27FC236}">
                <a16:creationId xmlns:a16="http://schemas.microsoft.com/office/drawing/2014/main" id="{7BC2D5D4-FBDF-45FD-B89A-E9540DC1CAAC}"/>
              </a:ext>
              <a:ext uri="{C183D7F6-B498-43B3-948B-1728B52AA6E4}">
                <adec:decorative xmlns:adec="http://schemas.microsoft.com/office/drawing/2017/decorative" val="1"/>
              </a:ext>
            </a:extLst>
          </p:cNvPr>
          <p:cNvSpPr/>
          <p:nvPr>
            <p:custDataLst>
              <p:tags r:id="rId118"/>
            </p:custDataLst>
          </p:nvPr>
        </p:nvSpPr>
        <p:spPr>
          <a:xfrm>
            <a:off x="101346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 name="Rectangle 118">
            <a:extLst>
              <a:ext uri="{FF2B5EF4-FFF2-40B4-BE49-F238E27FC236}">
                <a16:creationId xmlns:a16="http://schemas.microsoft.com/office/drawing/2014/main" id="{B0599A91-AEF8-463A-8398-0833D50AFF16}"/>
              </a:ext>
              <a:ext uri="{C183D7F6-B498-43B3-948B-1728B52AA6E4}">
                <adec:decorative xmlns:adec="http://schemas.microsoft.com/office/drawing/2017/decorative" val="1"/>
              </a:ext>
            </a:extLst>
          </p:cNvPr>
          <p:cNvSpPr/>
          <p:nvPr>
            <p:custDataLst>
              <p:tags r:id="rId119"/>
            </p:custDataLst>
          </p:nvPr>
        </p:nvSpPr>
        <p:spPr>
          <a:xfrm>
            <a:off x="102235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 name="Rectangle 119">
            <a:extLst>
              <a:ext uri="{FF2B5EF4-FFF2-40B4-BE49-F238E27FC236}">
                <a16:creationId xmlns:a16="http://schemas.microsoft.com/office/drawing/2014/main" id="{52C1B082-C961-4A5E-9E10-6FCC6EA6085E}"/>
              </a:ext>
              <a:ext uri="{C183D7F6-B498-43B3-948B-1728B52AA6E4}">
                <adec:decorative xmlns:adec="http://schemas.microsoft.com/office/drawing/2017/decorative" val="1"/>
              </a:ext>
            </a:extLst>
          </p:cNvPr>
          <p:cNvSpPr/>
          <p:nvPr>
            <p:custDataLst>
              <p:tags r:id="rId120"/>
            </p:custDataLst>
          </p:nvPr>
        </p:nvSpPr>
        <p:spPr>
          <a:xfrm>
            <a:off x="103124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 name="Rectangle 120">
            <a:extLst>
              <a:ext uri="{FF2B5EF4-FFF2-40B4-BE49-F238E27FC236}">
                <a16:creationId xmlns:a16="http://schemas.microsoft.com/office/drawing/2014/main" id="{92B45C87-1B14-4471-A2EB-3002F55E64D6}"/>
              </a:ext>
              <a:ext uri="{C183D7F6-B498-43B3-948B-1728B52AA6E4}">
                <adec:decorative xmlns:adec="http://schemas.microsoft.com/office/drawing/2017/decorative" val="1"/>
              </a:ext>
            </a:extLst>
          </p:cNvPr>
          <p:cNvSpPr/>
          <p:nvPr>
            <p:custDataLst>
              <p:tags r:id="rId121"/>
            </p:custDataLst>
          </p:nvPr>
        </p:nvSpPr>
        <p:spPr>
          <a:xfrm>
            <a:off x="10401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 name="Rectangle 121">
            <a:extLst>
              <a:ext uri="{FF2B5EF4-FFF2-40B4-BE49-F238E27FC236}">
                <a16:creationId xmlns:a16="http://schemas.microsoft.com/office/drawing/2014/main" id="{A95C0C05-529C-4223-A25C-9C0AEB071E55}"/>
              </a:ext>
              <a:ext uri="{C183D7F6-B498-43B3-948B-1728B52AA6E4}">
                <adec:decorative xmlns:adec="http://schemas.microsoft.com/office/drawing/2017/decorative" val="1"/>
              </a:ext>
            </a:extLst>
          </p:cNvPr>
          <p:cNvSpPr/>
          <p:nvPr>
            <p:custDataLst>
              <p:tags r:id="rId122"/>
            </p:custDataLst>
          </p:nvPr>
        </p:nvSpPr>
        <p:spPr>
          <a:xfrm>
            <a:off x="104902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 name="Rectangle 122">
            <a:extLst>
              <a:ext uri="{FF2B5EF4-FFF2-40B4-BE49-F238E27FC236}">
                <a16:creationId xmlns:a16="http://schemas.microsoft.com/office/drawing/2014/main" id="{A7821848-8C35-4C8B-80E5-D121E10B73C9}"/>
              </a:ext>
              <a:ext uri="{C183D7F6-B498-43B3-948B-1728B52AA6E4}">
                <adec:decorative xmlns:adec="http://schemas.microsoft.com/office/drawing/2017/decorative" val="1"/>
              </a:ext>
            </a:extLst>
          </p:cNvPr>
          <p:cNvSpPr/>
          <p:nvPr>
            <p:custDataLst>
              <p:tags r:id="rId123"/>
            </p:custDataLst>
          </p:nvPr>
        </p:nvSpPr>
        <p:spPr>
          <a:xfrm>
            <a:off x="105791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 name="Rectangle 123">
            <a:extLst>
              <a:ext uri="{FF2B5EF4-FFF2-40B4-BE49-F238E27FC236}">
                <a16:creationId xmlns:a16="http://schemas.microsoft.com/office/drawing/2014/main" id="{0A8ED7DE-6CDB-4C9C-A93C-7BAB4A837F4E}"/>
              </a:ext>
              <a:ext uri="{C183D7F6-B498-43B3-948B-1728B52AA6E4}">
                <adec:decorative xmlns:adec="http://schemas.microsoft.com/office/drawing/2017/decorative" val="1"/>
              </a:ext>
            </a:extLst>
          </p:cNvPr>
          <p:cNvSpPr/>
          <p:nvPr>
            <p:custDataLst>
              <p:tags r:id="rId124"/>
            </p:custDataLst>
          </p:nvPr>
        </p:nvSpPr>
        <p:spPr>
          <a:xfrm>
            <a:off x="106680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 name="Rectangle 124">
            <a:extLst>
              <a:ext uri="{FF2B5EF4-FFF2-40B4-BE49-F238E27FC236}">
                <a16:creationId xmlns:a16="http://schemas.microsoft.com/office/drawing/2014/main" id="{093D4E0B-4675-4D08-8278-4E5B5B55BE67}"/>
              </a:ext>
              <a:ext uri="{C183D7F6-B498-43B3-948B-1728B52AA6E4}">
                <adec:decorative xmlns:adec="http://schemas.microsoft.com/office/drawing/2017/decorative" val="1"/>
              </a:ext>
            </a:extLst>
          </p:cNvPr>
          <p:cNvSpPr/>
          <p:nvPr>
            <p:custDataLst>
              <p:tags r:id="rId125"/>
            </p:custDataLst>
          </p:nvPr>
        </p:nvSpPr>
        <p:spPr>
          <a:xfrm>
            <a:off x="107569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 name="Rectangle 125">
            <a:extLst>
              <a:ext uri="{FF2B5EF4-FFF2-40B4-BE49-F238E27FC236}">
                <a16:creationId xmlns:a16="http://schemas.microsoft.com/office/drawing/2014/main" id="{8DD95549-3A54-4BE0-9C2B-C432EA17FFA8}"/>
              </a:ext>
              <a:ext uri="{C183D7F6-B498-43B3-948B-1728B52AA6E4}">
                <adec:decorative xmlns:adec="http://schemas.microsoft.com/office/drawing/2017/decorative" val="1"/>
              </a:ext>
            </a:extLst>
          </p:cNvPr>
          <p:cNvSpPr/>
          <p:nvPr>
            <p:custDataLst>
              <p:tags r:id="rId126"/>
            </p:custDataLst>
          </p:nvPr>
        </p:nvSpPr>
        <p:spPr>
          <a:xfrm>
            <a:off x="81788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 name="Rectangle 126">
            <a:extLst>
              <a:ext uri="{FF2B5EF4-FFF2-40B4-BE49-F238E27FC236}">
                <a16:creationId xmlns:a16="http://schemas.microsoft.com/office/drawing/2014/main" id="{34F66747-AD05-46B3-90DE-43DFE8D8A67B}"/>
              </a:ext>
              <a:ext uri="{C183D7F6-B498-43B3-948B-1728B52AA6E4}">
                <adec:decorative xmlns:adec="http://schemas.microsoft.com/office/drawing/2017/decorative" val="1"/>
              </a:ext>
            </a:extLst>
          </p:cNvPr>
          <p:cNvSpPr/>
          <p:nvPr>
            <p:custDataLst>
              <p:tags r:id="rId127"/>
            </p:custDataLst>
          </p:nvPr>
        </p:nvSpPr>
        <p:spPr>
          <a:xfrm>
            <a:off x="8267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 name="Rectangle 127">
            <a:extLst>
              <a:ext uri="{FF2B5EF4-FFF2-40B4-BE49-F238E27FC236}">
                <a16:creationId xmlns:a16="http://schemas.microsoft.com/office/drawing/2014/main" id="{87DFAFF7-0F31-4F37-A5FD-A5A0092233F0}"/>
              </a:ext>
              <a:ext uri="{C183D7F6-B498-43B3-948B-1728B52AA6E4}">
                <adec:decorative xmlns:adec="http://schemas.microsoft.com/office/drawing/2017/decorative" val="1"/>
              </a:ext>
            </a:extLst>
          </p:cNvPr>
          <p:cNvSpPr/>
          <p:nvPr>
            <p:custDataLst>
              <p:tags r:id="rId128"/>
            </p:custDataLst>
          </p:nvPr>
        </p:nvSpPr>
        <p:spPr>
          <a:xfrm>
            <a:off x="83566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9" name="Rectangle 128">
            <a:extLst>
              <a:ext uri="{FF2B5EF4-FFF2-40B4-BE49-F238E27FC236}">
                <a16:creationId xmlns:a16="http://schemas.microsoft.com/office/drawing/2014/main" id="{9CAA141C-233F-4120-B238-792D9CFA0078}"/>
              </a:ext>
              <a:ext uri="{C183D7F6-B498-43B3-948B-1728B52AA6E4}">
                <adec:decorative xmlns:adec="http://schemas.microsoft.com/office/drawing/2017/decorative" val="1"/>
              </a:ext>
            </a:extLst>
          </p:cNvPr>
          <p:cNvSpPr/>
          <p:nvPr>
            <p:custDataLst>
              <p:tags r:id="rId129"/>
            </p:custDataLst>
          </p:nvPr>
        </p:nvSpPr>
        <p:spPr>
          <a:xfrm>
            <a:off x="8445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0" name="Rectangle 129">
            <a:extLst>
              <a:ext uri="{FF2B5EF4-FFF2-40B4-BE49-F238E27FC236}">
                <a16:creationId xmlns:a16="http://schemas.microsoft.com/office/drawing/2014/main" id="{7EFD1B71-48C7-46E9-BD95-8E4AB8DBDBDB}"/>
              </a:ext>
              <a:ext uri="{C183D7F6-B498-43B3-948B-1728B52AA6E4}">
                <adec:decorative xmlns:adec="http://schemas.microsoft.com/office/drawing/2017/decorative" val="1"/>
              </a:ext>
            </a:extLst>
          </p:cNvPr>
          <p:cNvSpPr/>
          <p:nvPr>
            <p:custDataLst>
              <p:tags r:id="rId130"/>
            </p:custDataLst>
          </p:nvPr>
        </p:nvSpPr>
        <p:spPr>
          <a:xfrm>
            <a:off x="85344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1" name="Rectangle 130">
            <a:extLst>
              <a:ext uri="{FF2B5EF4-FFF2-40B4-BE49-F238E27FC236}">
                <a16:creationId xmlns:a16="http://schemas.microsoft.com/office/drawing/2014/main" id="{04DDC0CE-1143-4702-A400-F1E187948388}"/>
              </a:ext>
              <a:ext uri="{C183D7F6-B498-43B3-948B-1728B52AA6E4}">
                <adec:decorative xmlns:adec="http://schemas.microsoft.com/office/drawing/2017/decorative" val="1"/>
              </a:ext>
            </a:extLst>
          </p:cNvPr>
          <p:cNvSpPr/>
          <p:nvPr>
            <p:custDataLst>
              <p:tags r:id="rId131"/>
            </p:custDataLst>
          </p:nvPr>
        </p:nvSpPr>
        <p:spPr>
          <a:xfrm>
            <a:off x="8623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2" name="Rectangle 131">
            <a:extLst>
              <a:ext uri="{FF2B5EF4-FFF2-40B4-BE49-F238E27FC236}">
                <a16:creationId xmlns:a16="http://schemas.microsoft.com/office/drawing/2014/main" id="{06E7E44E-A39F-4F43-9FEA-672785CEAF10}"/>
              </a:ext>
              <a:ext uri="{C183D7F6-B498-43B3-948B-1728B52AA6E4}">
                <adec:decorative xmlns:adec="http://schemas.microsoft.com/office/drawing/2017/decorative" val="1"/>
              </a:ext>
            </a:extLst>
          </p:cNvPr>
          <p:cNvSpPr/>
          <p:nvPr>
            <p:custDataLst>
              <p:tags r:id="rId132"/>
            </p:custDataLst>
          </p:nvPr>
        </p:nvSpPr>
        <p:spPr>
          <a:xfrm>
            <a:off x="87122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3" name="Rectangle 132">
            <a:extLst>
              <a:ext uri="{FF2B5EF4-FFF2-40B4-BE49-F238E27FC236}">
                <a16:creationId xmlns:a16="http://schemas.microsoft.com/office/drawing/2014/main" id="{046AC2E0-E4A5-477F-9D8C-CBAC6335EDF3}"/>
              </a:ext>
              <a:ext uri="{C183D7F6-B498-43B3-948B-1728B52AA6E4}">
                <adec:decorative xmlns:adec="http://schemas.microsoft.com/office/drawing/2017/decorative" val="1"/>
              </a:ext>
            </a:extLst>
          </p:cNvPr>
          <p:cNvSpPr/>
          <p:nvPr>
            <p:custDataLst>
              <p:tags r:id="rId133"/>
            </p:custDataLst>
          </p:nvPr>
        </p:nvSpPr>
        <p:spPr>
          <a:xfrm>
            <a:off x="8801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4" name="Rectangle 133">
            <a:extLst>
              <a:ext uri="{FF2B5EF4-FFF2-40B4-BE49-F238E27FC236}">
                <a16:creationId xmlns:a16="http://schemas.microsoft.com/office/drawing/2014/main" id="{DC8937D6-2F17-4ECC-960C-29184D301490}"/>
              </a:ext>
              <a:ext uri="{C183D7F6-B498-43B3-948B-1728B52AA6E4}">
                <adec:decorative xmlns:adec="http://schemas.microsoft.com/office/drawing/2017/decorative" val="1"/>
              </a:ext>
            </a:extLst>
          </p:cNvPr>
          <p:cNvSpPr/>
          <p:nvPr>
            <p:custDataLst>
              <p:tags r:id="rId134"/>
            </p:custDataLst>
          </p:nvPr>
        </p:nvSpPr>
        <p:spPr>
          <a:xfrm>
            <a:off x="88900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5" name="Rectangle 134">
            <a:extLst>
              <a:ext uri="{FF2B5EF4-FFF2-40B4-BE49-F238E27FC236}">
                <a16:creationId xmlns:a16="http://schemas.microsoft.com/office/drawing/2014/main" id="{F2A2CBE5-AC52-4F76-B6EF-448B91828DA7}"/>
              </a:ext>
              <a:ext uri="{C183D7F6-B498-43B3-948B-1728B52AA6E4}">
                <adec:decorative xmlns:adec="http://schemas.microsoft.com/office/drawing/2017/decorative" val="1"/>
              </a:ext>
            </a:extLst>
          </p:cNvPr>
          <p:cNvSpPr/>
          <p:nvPr>
            <p:custDataLst>
              <p:tags r:id="rId135"/>
            </p:custDataLst>
          </p:nvPr>
        </p:nvSpPr>
        <p:spPr>
          <a:xfrm>
            <a:off x="89789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6" name="Rectangle 135">
            <a:extLst>
              <a:ext uri="{FF2B5EF4-FFF2-40B4-BE49-F238E27FC236}">
                <a16:creationId xmlns:a16="http://schemas.microsoft.com/office/drawing/2014/main" id="{E9A90161-44BF-42E7-9314-2CE793C92942}"/>
              </a:ext>
              <a:ext uri="{C183D7F6-B498-43B3-948B-1728B52AA6E4}">
                <adec:decorative xmlns:adec="http://schemas.microsoft.com/office/drawing/2017/decorative" val="1"/>
              </a:ext>
            </a:extLst>
          </p:cNvPr>
          <p:cNvSpPr/>
          <p:nvPr>
            <p:custDataLst>
              <p:tags r:id="rId136"/>
            </p:custDataLst>
          </p:nvPr>
        </p:nvSpPr>
        <p:spPr>
          <a:xfrm>
            <a:off x="90678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7" name="Rectangle 136">
            <a:extLst>
              <a:ext uri="{FF2B5EF4-FFF2-40B4-BE49-F238E27FC236}">
                <a16:creationId xmlns:a16="http://schemas.microsoft.com/office/drawing/2014/main" id="{BE23043C-5720-4BEF-822D-D2E1D79AD35E}"/>
              </a:ext>
              <a:ext uri="{C183D7F6-B498-43B3-948B-1728B52AA6E4}">
                <adec:decorative xmlns:adec="http://schemas.microsoft.com/office/drawing/2017/decorative" val="1"/>
              </a:ext>
            </a:extLst>
          </p:cNvPr>
          <p:cNvSpPr/>
          <p:nvPr>
            <p:custDataLst>
              <p:tags r:id="rId137"/>
            </p:custDataLst>
          </p:nvPr>
        </p:nvSpPr>
        <p:spPr>
          <a:xfrm>
            <a:off x="9156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8" name="Rectangle 137">
            <a:extLst>
              <a:ext uri="{FF2B5EF4-FFF2-40B4-BE49-F238E27FC236}">
                <a16:creationId xmlns:a16="http://schemas.microsoft.com/office/drawing/2014/main" id="{5359AF1D-5BA4-4947-BAEA-53B7091D64B0}"/>
              </a:ext>
              <a:ext uri="{C183D7F6-B498-43B3-948B-1728B52AA6E4}">
                <adec:decorative xmlns:adec="http://schemas.microsoft.com/office/drawing/2017/decorative" val="1"/>
              </a:ext>
            </a:extLst>
          </p:cNvPr>
          <p:cNvSpPr/>
          <p:nvPr>
            <p:custDataLst>
              <p:tags r:id="rId138"/>
            </p:custDataLst>
          </p:nvPr>
        </p:nvSpPr>
        <p:spPr>
          <a:xfrm>
            <a:off x="92456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9" name="Rectangle 138">
            <a:extLst>
              <a:ext uri="{FF2B5EF4-FFF2-40B4-BE49-F238E27FC236}">
                <a16:creationId xmlns:a16="http://schemas.microsoft.com/office/drawing/2014/main" id="{86DF71CB-59EB-4DCC-8FAF-684E038446EE}"/>
              </a:ext>
              <a:ext uri="{C183D7F6-B498-43B3-948B-1728B52AA6E4}">
                <adec:decorative xmlns:adec="http://schemas.microsoft.com/office/drawing/2017/decorative" val="1"/>
              </a:ext>
            </a:extLst>
          </p:cNvPr>
          <p:cNvSpPr/>
          <p:nvPr>
            <p:custDataLst>
              <p:tags r:id="rId139"/>
            </p:custDataLst>
          </p:nvPr>
        </p:nvSpPr>
        <p:spPr>
          <a:xfrm>
            <a:off x="9334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0" name="Rectangle 139">
            <a:extLst>
              <a:ext uri="{FF2B5EF4-FFF2-40B4-BE49-F238E27FC236}">
                <a16:creationId xmlns:a16="http://schemas.microsoft.com/office/drawing/2014/main" id="{18CF6124-01C8-4D76-8F05-12C111C56DC9}"/>
              </a:ext>
              <a:ext uri="{C183D7F6-B498-43B3-948B-1728B52AA6E4}">
                <adec:decorative xmlns:adec="http://schemas.microsoft.com/office/drawing/2017/decorative" val="1"/>
              </a:ext>
            </a:extLst>
          </p:cNvPr>
          <p:cNvSpPr/>
          <p:nvPr>
            <p:custDataLst>
              <p:tags r:id="rId140"/>
            </p:custDataLst>
          </p:nvPr>
        </p:nvSpPr>
        <p:spPr>
          <a:xfrm>
            <a:off x="94234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1" name="Rectangle 140">
            <a:extLst>
              <a:ext uri="{FF2B5EF4-FFF2-40B4-BE49-F238E27FC236}">
                <a16:creationId xmlns:a16="http://schemas.microsoft.com/office/drawing/2014/main" id="{CACF0571-8914-4B4A-8D9F-F19B91F1573A}"/>
              </a:ext>
              <a:ext uri="{C183D7F6-B498-43B3-948B-1728B52AA6E4}">
                <adec:decorative xmlns:adec="http://schemas.microsoft.com/office/drawing/2017/decorative" val="1"/>
              </a:ext>
            </a:extLst>
          </p:cNvPr>
          <p:cNvSpPr/>
          <p:nvPr>
            <p:custDataLst>
              <p:tags r:id="rId141"/>
            </p:custDataLst>
          </p:nvPr>
        </p:nvSpPr>
        <p:spPr>
          <a:xfrm>
            <a:off x="9512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2" name="Rectangle 141">
            <a:extLst>
              <a:ext uri="{FF2B5EF4-FFF2-40B4-BE49-F238E27FC236}">
                <a16:creationId xmlns:a16="http://schemas.microsoft.com/office/drawing/2014/main" id="{D2468891-F399-47E3-8AE9-C6A9C1752615}"/>
              </a:ext>
              <a:ext uri="{C183D7F6-B498-43B3-948B-1728B52AA6E4}">
                <adec:decorative xmlns:adec="http://schemas.microsoft.com/office/drawing/2017/decorative" val="1"/>
              </a:ext>
            </a:extLst>
          </p:cNvPr>
          <p:cNvSpPr/>
          <p:nvPr>
            <p:custDataLst>
              <p:tags r:id="rId142"/>
            </p:custDataLst>
          </p:nvPr>
        </p:nvSpPr>
        <p:spPr>
          <a:xfrm>
            <a:off x="96012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3" name="Rectangle 142">
            <a:extLst>
              <a:ext uri="{FF2B5EF4-FFF2-40B4-BE49-F238E27FC236}">
                <a16:creationId xmlns:a16="http://schemas.microsoft.com/office/drawing/2014/main" id="{655F4978-D5A2-47FE-9039-9A3FB43ADDDC}"/>
              </a:ext>
              <a:ext uri="{C183D7F6-B498-43B3-948B-1728B52AA6E4}">
                <adec:decorative xmlns:adec="http://schemas.microsoft.com/office/drawing/2017/decorative" val="1"/>
              </a:ext>
            </a:extLst>
          </p:cNvPr>
          <p:cNvSpPr/>
          <p:nvPr>
            <p:custDataLst>
              <p:tags r:id="rId143"/>
            </p:custDataLst>
          </p:nvPr>
        </p:nvSpPr>
        <p:spPr>
          <a:xfrm>
            <a:off x="9690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4" name="Rectangle 143">
            <a:extLst>
              <a:ext uri="{FF2B5EF4-FFF2-40B4-BE49-F238E27FC236}">
                <a16:creationId xmlns:a16="http://schemas.microsoft.com/office/drawing/2014/main" id="{419496FF-F9BA-4C72-B7D4-2E102B56A83E}"/>
              </a:ext>
              <a:ext uri="{C183D7F6-B498-43B3-948B-1728B52AA6E4}">
                <adec:decorative xmlns:adec="http://schemas.microsoft.com/office/drawing/2017/decorative" val="1"/>
              </a:ext>
            </a:extLst>
          </p:cNvPr>
          <p:cNvSpPr/>
          <p:nvPr>
            <p:custDataLst>
              <p:tags r:id="rId144"/>
            </p:custDataLst>
          </p:nvPr>
        </p:nvSpPr>
        <p:spPr>
          <a:xfrm>
            <a:off x="97790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5" name="Rectangle 144">
            <a:extLst>
              <a:ext uri="{FF2B5EF4-FFF2-40B4-BE49-F238E27FC236}">
                <a16:creationId xmlns:a16="http://schemas.microsoft.com/office/drawing/2014/main" id="{0FD157AF-7AAE-4AF5-98D8-D8DC3EF35A5E}"/>
              </a:ext>
              <a:ext uri="{C183D7F6-B498-43B3-948B-1728B52AA6E4}">
                <adec:decorative xmlns:adec="http://schemas.microsoft.com/office/drawing/2017/decorative" val="1"/>
              </a:ext>
            </a:extLst>
          </p:cNvPr>
          <p:cNvSpPr/>
          <p:nvPr>
            <p:custDataLst>
              <p:tags r:id="rId145"/>
            </p:custDataLst>
          </p:nvPr>
        </p:nvSpPr>
        <p:spPr>
          <a:xfrm>
            <a:off x="98679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6" name="Rectangle 145">
            <a:extLst>
              <a:ext uri="{FF2B5EF4-FFF2-40B4-BE49-F238E27FC236}">
                <a16:creationId xmlns:a16="http://schemas.microsoft.com/office/drawing/2014/main" id="{CBDC5959-6074-4639-AC95-D7E4B35200A0}"/>
              </a:ext>
              <a:ext uri="{C183D7F6-B498-43B3-948B-1728B52AA6E4}">
                <adec:decorative xmlns:adec="http://schemas.microsoft.com/office/drawing/2017/decorative" val="1"/>
              </a:ext>
            </a:extLst>
          </p:cNvPr>
          <p:cNvSpPr/>
          <p:nvPr>
            <p:custDataLst>
              <p:tags r:id="rId146"/>
            </p:custDataLst>
          </p:nvPr>
        </p:nvSpPr>
        <p:spPr>
          <a:xfrm>
            <a:off x="99568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7" name="Rectangle 146">
            <a:extLst>
              <a:ext uri="{FF2B5EF4-FFF2-40B4-BE49-F238E27FC236}">
                <a16:creationId xmlns:a16="http://schemas.microsoft.com/office/drawing/2014/main" id="{2717D7C8-A21A-47A0-A92E-CC1841E2DCC8}"/>
              </a:ext>
              <a:ext uri="{C183D7F6-B498-43B3-948B-1728B52AA6E4}">
                <adec:decorative xmlns:adec="http://schemas.microsoft.com/office/drawing/2017/decorative" val="1"/>
              </a:ext>
            </a:extLst>
          </p:cNvPr>
          <p:cNvSpPr/>
          <p:nvPr>
            <p:custDataLst>
              <p:tags r:id="rId147"/>
            </p:custDataLst>
          </p:nvPr>
        </p:nvSpPr>
        <p:spPr>
          <a:xfrm>
            <a:off x="10045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8" name="Rectangle 147">
            <a:extLst>
              <a:ext uri="{FF2B5EF4-FFF2-40B4-BE49-F238E27FC236}">
                <a16:creationId xmlns:a16="http://schemas.microsoft.com/office/drawing/2014/main" id="{09555BB0-213F-4690-8EFA-5AABBD8C44F1}"/>
              </a:ext>
              <a:ext uri="{C183D7F6-B498-43B3-948B-1728B52AA6E4}">
                <adec:decorative xmlns:adec="http://schemas.microsoft.com/office/drawing/2017/decorative" val="1"/>
              </a:ext>
            </a:extLst>
          </p:cNvPr>
          <p:cNvSpPr/>
          <p:nvPr>
            <p:custDataLst>
              <p:tags r:id="rId148"/>
            </p:custDataLst>
          </p:nvPr>
        </p:nvSpPr>
        <p:spPr>
          <a:xfrm>
            <a:off x="101346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9" name="Rectangle 148">
            <a:extLst>
              <a:ext uri="{FF2B5EF4-FFF2-40B4-BE49-F238E27FC236}">
                <a16:creationId xmlns:a16="http://schemas.microsoft.com/office/drawing/2014/main" id="{9313D82E-251A-41D8-9F1B-C8F98C15A0F1}"/>
              </a:ext>
              <a:ext uri="{C183D7F6-B498-43B3-948B-1728B52AA6E4}">
                <adec:decorative xmlns:adec="http://schemas.microsoft.com/office/drawing/2017/decorative" val="1"/>
              </a:ext>
            </a:extLst>
          </p:cNvPr>
          <p:cNvSpPr/>
          <p:nvPr>
            <p:custDataLst>
              <p:tags r:id="rId149"/>
            </p:custDataLst>
          </p:nvPr>
        </p:nvSpPr>
        <p:spPr>
          <a:xfrm>
            <a:off x="10223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0" name="Rectangle 149">
            <a:extLst>
              <a:ext uri="{FF2B5EF4-FFF2-40B4-BE49-F238E27FC236}">
                <a16:creationId xmlns:a16="http://schemas.microsoft.com/office/drawing/2014/main" id="{6CD891C0-3AD2-47D5-938B-3227328D1788}"/>
              </a:ext>
              <a:ext uri="{C183D7F6-B498-43B3-948B-1728B52AA6E4}">
                <adec:decorative xmlns:adec="http://schemas.microsoft.com/office/drawing/2017/decorative" val="1"/>
              </a:ext>
            </a:extLst>
          </p:cNvPr>
          <p:cNvSpPr/>
          <p:nvPr>
            <p:custDataLst>
              <p:tags r:id="rId150"/>
            </p:custDataLst>
          </p:nvPr>
        </p:nvSpPr>
        <p:spPr>
          <a:xfrm>
            <a:off x="103124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1" name="Rectangle 150">
            <a:extLst>
              <a:ext uri="{FF2B5EF4-FFF2-40B4-BE49-F238E27FC236}">
                <a16:creationId xmlns:a16="http://schemas.microsoft.com/office/drawing/2014/main" id="{0BD1D0B8-10E4-4F5F-9192-AD40EA16F7EE}"/>
              </a:ext>
              <a:ext uri="{C183D7F6-B498-43B3-948B-1728B52AA6E4}">
                <adec:decorative xmlns:adec="http://schemas.microsoft.com/office/drawing/2017/decorative" val="1"/>
              </a:ext>
            </a:extLst>
          </p:cNvPr>
          <p:cNvSpPr/>
          <p:nvPr>
            <p:custDataLst>
              <p:tags r:id="rId151"/>
            </p:custDataLst>
          </p:nvPr>
        </p:nvSpPr>
        <p:spPr>
          <a:xfrm>
            <a:off x="10401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2" name="Rectangle 151">
            <a:extLst>
              <a:ext uri="{FF2B5EF4-FFF2-40B4-BE49-F238E27FC236}">
                <a16:creationId xmlns:a16="http://schemas.microsoft.com/office/drawing/2014/main" id="{F565A93F-152D-459D-804A-285EC42830C5}"/>
              </a:ext>
              <a:ext uri="{C183D7F6-B498-43B3-948B-1728B52AA6E4}">
                <adec:decorative xmlns:adec="http://schemas.microsoft.com/office/drawing/2017/decorative" val="1"/>
              </a:ext>
            </a:extLst>
          </p:cNvPr>
          <p:cNvSpPr/>
          <p:nvPr>
            <p:custDataLst>
              <p:tags r:id="rId152"/>
            </p:custDataLst>
          </p:nvPr>
        </p:nvSpPr>
        <p:spPr>
          <a:xfrm>
            <a:off x="104902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3" name="Rectangle 152">
            <a:extLst>
              <a:ext uri="{FF2B5EF4-FFF2-40B4-BE49-F238E27FC236}">
                <a16:creationId xmlns:a16="http://schemas.microsoft.com/office/drawing/2014/main" id="{B7A6B9A3-2B5B-4719-9D0D-1B5EB55EE29D}"/>
              </a:ext>
              <a:ext uri="{C183D7F6-B498-43B3-948B-1728B52AA6E4}">
                <adec:decorative xmlns:adec="http://schemas.microsoft.com/office/drawing/2017/decorative" val="1"/>
              </a:ext>
            </a:extLst>
          </p:cNvPr>
          <p:cNvSpPr/>
          <p:nvPr>
            <p:custDataLst>
              <p:tags r:id="rId153"/>
            </p:custDataLst>
          </p:nvPr>
        </p:nvSpPr>
        <p:spPr>
          <a:xfrm>
            <a:off x="10579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4" name="Rectangle 153">
            <a:extLst>
              <a:ext uri="{FF2B5EF4-FFF2-40B4-BE49-F238E27FC236}">
                <a16:creationId xmlns:a16="http://schemas.microsoft.com/office/drawing/2014/main" id="{8A15EBD2-BF83-48D4-80CA-E627D2CFBA3D}"/>
              </a:ext>
              <a:ext uri="{C183D7F6-B498-43B3-948B-1728B52AA6E4}">
                <adec:decorative xmlns:adec="http://schemas.microsoft.com/office/drawing/2017/decorative" val="1"/>
              </a:ext>
            </a:extLst>
          </p:cNvPr>
          <p:cNvSpPr/>
          <p:nvPr>
            <p:custDataLst>
              <p:tags r:id="rId154"/>
            </p:custDataLst>
          </p:nvPr>
        </p:nvSpPr>
        <p:spPr>
          <a:xfrm>
            <a:off x="106680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5" name="Rectangle 154">
            <a:extLst>
              <a:ext uri="{FF2B5EF4-FFF2-40B4-BE49-F238E27FC236}">
                <a16:creationId xmlns:a16="http://schemas.microsoft.com/office/drawing/2014/main" id="{0649CD6B-8998-4741-A31A-D1277C958911}"/>
              </a:ext>
              <a:ext uri="{C183D7F6-B498-43B3-948B-1728B52AA6E4}">
                <adec:decorative xmlns:adec="http://schemas.microsoft.com/office/drawing/2017/decorative" val="1"/>
              </a:ext>
            </a:extLst>
          </p:cNvPr>
          <p:cNvSpPr/>
          <p:nvPr>
            <p:custDataLst>
              <p:tags r:id="rId155"/>
            </p:custDataLst>
          </p:nvPr>
        </p:nvSpPr>
        <p:spPr>
          <a:xfrm>
            <a:off x="107569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6" name="Rectangle 155">
            <a:extLst>
              <a:ext uri="{FF2B5EF4-FFF2-40B4-BE49-F238E27FC236}">
                <a16:creationId xmlns:a16="http://schemas.microsoft.com/office/drawing/2014/main" id="{9729B8AA-640A-4BC6-BB32-256E04B9700D}"/>
              </a:ext>
              <a:ext uri="{C183D7F6-B498-43B3-948B-1728B52AA6E4}">
                <adec:decorative xmlns:adec="http://schemas.microsoft.com/office/drawing/2017/decorative" val="1"/>
              </a:ext>
            </a:extLst>
          </p:cNvPr>
          <p:cNvSpPr/>
          <p:nvPr>
            <p:custDataLst>
              <p:tags r:id="rId156"/>
            </p:custDataLst>
          </p:nvPr>
        </p:nvSpPr>
        <p:spPr>
          <a:xfrm>
            <a:off x="81788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 name="Rectangle 156">
            <a:extLst>
              <a:ext uri="{FF2B5EF4-FFF2-40B4-BE49-F238E27FC236}">
                <a16:creationId xmlns:a16="http://schemas.microsoft.com/office/drawing/2014/main" id="{75006746-5597-46B1-A1BD-5287EA33230C}"/>
              </a:ext>
              <a:ext uri="{C183D7F6-B498-43B3-948B-1728B52AA6E4}">
                <adec:decorative xmlns:adec="http://schemas.microsoft.com/office/drawing/2017/decorative" val="1"/>
              </a:ext>
            </a:extLst>
          </p:cNvPr>
          <p:cNvSpPr/>
          <p:nvPr>
            <p:custDataLst>
              <p:tags r:id="rId157"/>
            </p:custDataLst>
          </p:nvPr>
        </p:nvSpPr>
        <p:spPr>
          <a:xfrm>
            <a:off x="82677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 name="Rectangle 157">
            <a:extLst>
              <a:ext uri="{FF2B5EF4-FFF2-40B4-BE49-F238E27FC236}">
                <a16:creationId xmlns:a16="http://schemas.microsoft.com/office/drawing/2014/main" id="{F75514CE-578C-49E8-990B-882FE3AAB2F0}"/>
              </a:ext>
              <a:ext uri="{C183D7F6-B498-43B3-948B-1728B52AA6E4}">
                <adec:decorative xmlns:adec="http://schemas.microsoft.com/office/drawing/2017/decorative" val="1"/>
              </a:ext>
            </a:extLst>
          </p:cNvPr>
          <p:cNvSpPr/>
          <p:nvPr>
            <p:custDataLst>
              <p:tags r:id="rId158"/>
            </p:custDataLst>
          </p:nvPr>
        </p:nvSpPr>
        <p:spPr>
          <a:xfrm>
            <a:off x="83566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 name="Rectangle 158">
            <a:extLst>
              <a:ext uri="{FF2B5EF4-FFF2-40B4-BE49-F238E27FC236}">
                <a16:creationId xmlns:a16="http://schemas.microsoft.com/office/drawing/2014/main" id="{577CE2A8-9134-47CF-BCC1-97EA6505B7ED}"/>
              </a:ext>
              <a:ext uri="{C183D7F6-B498-43B3-948B-1728B52AA6E4}">
                <adec:decorative xmlns:adec="http://schemas.microsoft.com/office/drawing/2017/decorative" val="1"/>
              </a:ext>
            </a:extLst>
          </p:cNvPr>
          <p:cNvSpPr/>
          <p:nvPr>
            <p:custDataLst>
              <p:tags r:id="rId159"/>
            </p:custDataLst>
          </p:nvPr>
        </p:nvSpPr>
        <p:spPr>
          <a:xfrm>
            <a:off x="84455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 name="Rectangle 159">
            <a:extLst>
              <a:ext uri="{FF2B5EF4-FFF2-40B4-BE49-F238E27FC236}">
                <a16:creationId xmlns:a16="http://schemas.microsoft.com/office/drawing/2014/main" id="{977485DB-0178-4621-A55A-41A0663A114D}"/>
              </a:ext>
              <a:ext uri="{C183D7F6-B498-43B3-948B-1728B52AA6E4}">
                <adec:decorative xmlns:adec="http://schemas.microsoft.com/office/drawing/2017/decorative" val="1"/>
              </a:ext>
            </a:extLst>
          </p:cNvPr>
          <p:cNvSpPr/>
          <p:nvPr>
            <p:custDataLst>
              <p:tags r:id="rId160"/>
            </p:custDataLst>
          </p:nvPr>
        </p:nvSpPr>
        <p:spPr>
          <a:xfrm>
            <a:off x="85344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 name="Rectangle 160">
            <a:extLst>
              <a:ext uri="{FF2B5EF4-FFF2-40B4-BE49-F238E27FC236}">
                <a16:creationId xmlns:a16="http://schemas.microsoft.com/office/drawing/2014/main" id="{F939B5D8-C3DA-4BDD-8832-30251DDE1871}"/>
              </a:ext>
              <a:ext uri="{C183D7F6-B498-43B3-948B-1728B52AA6E4}">
                <adec:decorative xmlns:adec="http://schemas.microsoft.com/office/drawing/2017/decorative" val="1"/>
              </a:ext>
            </a:extLst>
          </p:cNvPr>
          <p:cNvSpPr/>
          <p:nvPr>
            <p:custDataLst>
              <p:tags r:id="rId161"/>
            </p:custDataLst>
          </p:nvPr>
        </p:nvSpPr>
        <p:spPr>
          <a:xfrm>
            <a:off x="8623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 name="Rectangle 161">
            <a:extLst>
              <a:ext uri="{FF2B5EF4-FFF2-40B4-BE49-F238E27FC236}">
                <a16:creationId xmlns:a16="http://schemas.microsoft.com/office/drawing/2014/main" id="{888775ED-8E9D-42D9-B10B-636C3954E558}"/>
              </a:ext>
              <a:ext uri="{C183D7F6-B498-43B3-948B-1728B52AA6E4}">
                <adec:decorative xmlns:adec="http://schemas.microsoft.com/office/drawing/2017/decorative" val="1"/>
              </a:ext>
            </a:extLst>
          </p:cNvPr>
          <p:cNvSpPr/>
          <p:nvPr>
            <p:custDataLst>
              <p:tags r:id="rId162"/>
            </p:custDataLst>
          </p:nvPr>
        </p:nvSpPr>
        <p:spPr>
          <a:xfrm>
            <a:off x="87122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 name="Rectangle 162">
            <a:extLst>
              <a:ext uri="{FF2B5EF4-FFF2-40B4-BE49-F238E27FC236}">
                <a16:creationId xmlns:a16="http://schemas.microsoft.com/office/drawing/2014/main" id="{2B556930-A43C-45A0-A235-BEF59D557966}"/>
              </a:ext>
              <a:ext uri="{C183D7F6-B498-43B3-948B-1728B52AA6E4}">
                <adec:decorative xmlns:adec="http://schemas.microsoft.com/office/drawing/2017/decorative" val="1"/>
              </a:ext>
            </a:extLst>
          </p:cNvPr>
          <p:cNvSpPr/>
          <p:nvPr>
            <p:custDataLst>
              <p:tags r:id="rId163"/>
            </p:custDataLst>
          </p:nvPr>
        </p:nvSpPr>
        <p:spPr>
          <a:xfrm>
            <a:off x="88011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 name="Rectangle 163">
            <a:extLst>
              <a:ext uri="{FF2B5EF4-FFF2-40B4-BE49-F238E27FC236}">
                <a16:creationId xmlns:a16="http://schemas.microsoft.com/office/drawing/2014/main" id="{9E8D4484-C444-488E-AE5E-878B26639C47}"/>
              </a:ext>
              <a:ext uri="{C183D7F6-B498-43B3-948B-1728B52AA6E4}">
                <adec:decorative xmlns:adec="http://schemas.microsoft.com/office/drawing/2017/decorative" val="1"/>
              </a:ext>
            </a:extLst>
          </p:cNvPr>
          <p:cNvSpPr/>
          <p:nvPr>
            <p:custDataLst>
              <p:tags r:id="rId164"/>
            </p:custDataLst>
          </p:nvPr>
        </p:nvSpPr>
        <p:spPr>
          <a:xfrm>
            <a:off x="8890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 name="Rectangle 164">
            <a:extLst>
              <a:ext uri="{FF2B5EF4-FFF2-40B4-BE49-F238E27FC236}">
                <a16:creationId xmlns:a16="http://schemas.microsoft.com/office/drawing/2014/main" id="{3CCDE20A-F01D-47FA-9C9F-035787126DF1}"/>
              </a:ext>
              <a:ext uri="{C183D7F6-B498-43B3-948B-1728B52AA6E4}">
                <adec:decorative xmlns:adec="http://schemas.microsoft.com/office/drawing/2017/decorative" val="1"/>
              </a:ext>
            </a:extLst>
          </p:cNvPr>
          <p:cNvSpPr/>
          <p:nvPr>
            <p:custDataLst>
              <p:tags r:id="rId165"/>
            </p:custDataLst>
          </p:nvPr>
        </p:nvSpPr>
        <p:spPr>
          <a:xfrm>
            <a:off x="89789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 name="Rectangle 165">
            <a:extLst>
              <a:ext uri="{FF2B5EF4-FFF2-40B4-BE49-F238E27FC236}">
                <a16:creationId xmlns:a16="http://schemas.microsoft.com/office/drawing/2014/main" id="{F2270732-AB27-496B-83D6-B0CA335FA77C}"/>
              </a:ext>
              <a:ext uri="{C183D7F6-B498-43B3-948B-1728B52AA6E4}">
                <adec:decorative xmlns:adec="http://schemas.microsoft.com/office/drawing/2017/decorative" val="1"/>
              </a:ext>
            </a:extLst>
          </p:cNvPr>
          <p:cNvSpPr/>
          <p:nvPr>
            <p:custDataLst>
              <p:tags r:id="rId166"/>
            </p:custDataLst>
          </p:nvPr>
        </p:nvSpPr>
        <p:spPr>
          <a:xfrm>
            <a:off x="90678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 name="Rectangle 166">
            <a:extLst>
              <a:ext uri="{FF2B5EF4-FFF2-40B4-BE49-F238E27FC236}">
                <a16:creationId xmlns:a16="http://schemas.microsoft.com/office/drawing/2014/main" id="{6C7C5D08-9265-497C-A6BD-395A1122FF90}"/>
              </a:ext>
              <a:ext uri="{C183D7F6-B498-43B3-948B-1728B52AA6E4}">
                <adec:decorative xmlns:adec="http://schemas.microsoft.com/office/drawing/2017/decorative" val="1"/>
              </a:ext>
            </a:extLst>
          </p:cNvPr>
          <p:cNvSpPr/>
          <p:nvPr>
            <p:custDataLst>
              <p:tags r:id="rId167"/>
            </p:custDataLst>
          </p:nvPr>
        </p:nvSpPr>
        <p:spPr>
          <a:xfrm>
            <a:off x="91567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 name="Rectangle 167">
            <a:extLst>
              <a:ext uri="{FF2B5EF4-FFF2-40B4-BE49-F238E27FC236}">
                <a16:creationId xmlns:a16="http://schemas.microsoft.com/office/drawing/2014/main" id="{2019FA35-8D7F-4BA9-BB5D-C4C66BED77AD}"/>
              </a:ext>
              <a:ext uri="{C183D7F6-B498-43B3-948B-1728B52AA6E4}">
                <adec:decorative xmlns:adec="http://schemas.microsoft.com/office/drawing/2017/decorative" val="1"/>
              </a:ext>
            </a:extLst>
          </p:cNvPr>
          <p:cNvSpPr/>
          <p:nvPr>
            <p:custDataLst>
              <p:tags r:id="rId168"/>
            </p:custDataLst>
          </p:nvPr>
        </p:nvSpPr>
        <p:spPr>
          <a:xfrm>
            <a:off x="92456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 name="Rectangle 168">
            <a:extLst>
              <a:ext uri="{FF2B5EF4-FFF2-40B4-BE49-F238E27FC236}">
                <a16:creationId xmlns:a16="http://schemas.microsoft.com/office/drawing/2014/main" id="{7362E9EF-0882-414E-A71B-FB8206B2DA75}"/>
              </a:ext>
              <a:ext uri="{C183D7F6-B498-43B3-948B-1728B52AA6E4}">
                <adec:decorative xmlns:adec="http://schemas.microsoft.com/office/drawing/2017/decorative" val="1"/>
              </a:ext>
            </a:extLst>
          </p:cNvPr>
          <p:cNvSpPr/>
          <p:nvPr>
            <p:custDataLst>
              <p:tags r:id="rId169"/>
            </p:custDataLst>
          </p:nvPr>
        </p:nvSpPr>
        <p:spPr>
          <a:xfrm>
            <a:off x="93345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 name="Rectangle 169">
            <a:extLst>
              <a:ext uri="{FF2B5EF4-FFF2-40B4-BE49-F238E27FC236}">
                <a16:creationId xmlns:a16="http://schemas.microsoft.com/office/drawing/2014/main" id="{8BA04B9B-EB86-4CE5-B417-81F0EF084F9C}"/>
              </a:ext>
              <a:ext uri="{C183D7F6-B498-43B3-948B-1728B52AA6E4}">
                <adec:decorative xmlns:adec="http://schemas.microsoft.com/office/drawing/2017/decorative" val="1"/>
              </a:ext>
            </a:extLst>
          </p:cNvPr>
          <p:cNvSpPr/>
          <p:nvPr>
            <p:custDataLst>
              <p:tags r:id="rId170"/>
            </p:custDataLst>
          </p:nvPr>
        </p:nvSpPr>
        <p:spPr>
          <a:xfrm>
            <a:off x="94234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 name="Rectangle 170">
            <a:extLst>
              <a:ext uri="{FF2B5EF4-FFF2-40B4-BE49-F238E27FC236}">
                <a16:creationId xmlns:a16="http://schemas.microsoft.com/office/drawing/2014/main" id="{35188581-6BCC-4168-8031-9E3587DCD8D1}"/>
              </a:ext>
              <a:ext uri="{C183D7F6-B498-43B3-948B-1728B52AA6E4}">
                <adec:decorative xmlns:adec="http://schemas.microsoft.com/office/drawing/2017/decorative" val="1"/>
              </a:ext>
            </a:extLst>
          </p:cNvPr>
          <p:cNvSpPr/>
          <p:nvPr>
            <p:custDataLst>
              <p:tags r:id="rId171"/>
            </p:custDataLst>
          </p:nvPr>
        </p:nvSpPr>
        <p:spPr>
          <a:xfrm>
            <a:off x="9512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 name="Rectangle 171">
            <a:extLst>
              <a:ext uri="{FF2B5EF4-FFF2-40B4-BE49-F238E27FC236}">
                <a16:creationId xmlns:a16="http://schemas.microsoft.com/office/drawing/2014/main" id="{ABBF87D8-89FF-4F2D-9991-2C806F50B8D3}"/>
              </a:ext>
              <a:ext uri="{C183D7F6-B498-43B3-948B-1728B52AA6E4}">
                <adec:decorative xmlns:adec="http://schemas.microsoft.com/office/drawing/2017/decorative" val="1"/>
              </a:ext>
            </a:extLst>
          </p:cNvPr>
          <p:cNvSpPr/>
          <p:nvPr>
            <p:custDataLst>
              <p:tags r:id="rId172"/>
            </p:custDataLst>
          </p:nvPr>
        </p:nvSpPr>
        <p:spPr>
          <a:xfrm>
            <a:off x="96012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 name="Rectangle 172">
            <a:extLst>
              <a:ext uri="{FF2B5EF4-FFF2-40B4-BE49-F238E27FC236}">
                <a16:creationId xmlns:a16="http://schemas.microsoft.com/office/drawing/2014/main" id="{8470FAA7-DB7F-4A71-889D-26EDA84B2F99}"/>
              </a:ext>
              <a:ext uri="{C183D7F6-B498-43B3-948B-1728B52AA6E4}">
                <adec:decorative xmlns:adec="http://schemas.microsoft.com/office/drawing/2017/decorative" val="1"/>
              </a:ext>
            </a:extLst>
          </p:cNvPr>
          <p:cNvSpPr/>
          <p:nvPr>
            <p:custDataLst>
              <p:tags r:id="rId173"/>
            </p:custDataLst>
          </p:nvPr>
        </p:nvSpPr>
        <p:spPr>
          <a:xfrm>
            <a:off x="96901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 name="Rectangle 173">
            <a:extLst>
              <a:ext uri="{FF2B5EF4-FFF2-40B4-BE49-F238E27FC236}">
                <a16:creationId xmlns:a16="http://schemas.microsoft.com/office/drawing/2014/main" id="{B39CE0DF-1A8E-4B80-ACD0-007C56219136}"/>
              </a:ext>
              <a:ext uri="{C183D7F6-B498-43B3-948B-1728B52AA6E4}">
                <adec:decorative xmlns:adec="http://schemas.microsoft.com/office/drawing/2017/decorative" val="1"/>
              </a:ext>
            </a:extLst>
          </p:cNvPr>
          <p:cNvSpPr/>
          <p:nvPr>
            <p:custDataLst>
              <p:tags r:id="rId174"/>
            </p:custDataLst>
          </p:nvPr>
        </p:nvSpPr>
        <p:spPr>
          <a:xfrm>
            <a:off x="9779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 name="Rectangle 174">
            <a:extLst>
              <a:ext uri="{FF2B5EF4-FFF2-40B4-BE49-F238E27FC236}">
                <a16:creationId xmlns:a16="http://schemas.microsoft.com/office/drawing/2014/main" id="{4F328178-1B81-4DBF-AFC4-3FC52D639222}"/>
              </a:ext>
              <a:ext uri="{C183D7F6-B498-43B3-948B-1728B52AA6E4}">
                <adec:decorative xmlns:adec="http://schemas.microsoft.com/office/drawing/2017/decorative" val="1"/>
              </a:ext>
            </a:extLst>
          </p:cNvPr>
          <p:cNvSpPr/>
          <p:nvPr>
            <p:custDataLst>
              <p:tags r:id="rId175"/>
            </p:custDataLst>
          </p:nvPr>
        </p:nvSpPr>
        <p:spPr>
          <a:xfrm>
            <a:off x="98679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 name="Rectangle 175">
            <a:extLst>
              <a:ext uri="{FF2B5EF4-FFF2-40B4-BE49-F238E27FC236}">
                <a16:creationId xmlns:a16="http://schemas.microsoft.com/office/drawing/2014/main" id="{88FAC121-2DE8-4F86-8594-E8A7681359FA}"/>
              </a:ext>
              <a:ext uri="{C183D7F6-B498-43B3-948B-1728B52AA6E4}">
                <adec:decorative xmlns:adec="http://schemas.microsoft.com/office/drawing/2017/decorative" val="1"/>
              </a:ext>
            </a:extLst>
          </p:cNvPr>
          <p:cNvSpPr/>
          <p:nvPr>
            <p:custDataLst>
              <p:tags r:id="rId176"/>
            </p:custDataLst>
          </p:nvPr>
        </p:nvSpPr>
        <p:spPr>
          <a:xfrm>
            <a:off x="99568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 name="Rectangle 176">
            <a:extLst>
              <a:ext uri="{FF2B5EF4-FFF2-40B4-BE49-F238E27FC236}">
                <a16:creationId xmlns:a16="http://schemas.microsoft.com/office/drawing/2014/main" id="{BAAE9D1F-172B-465F-994D-37FDFF42A774}"/>
              </a:ext>
              <a:ext uri="{C183D7F6-B498-43B3-948B-1728B52AA6E4}">
                <adec:decorative xmlns:adec="http://schemas.microsoft.com/office/drawing/2017/decorative" val="1"/>
              </a:ext>
            </a:extLst>
          </p:cNvPr>
          <p:cNvSpPr/>
          <p:nvPr>
            <p:custDataLst>
              <p:tags r:id="rId177"/>
            </p:custDataLst>
          </p:nvPr>
        </p:nvSpPr>
        <p:spPr>
          <a:xfrm>
            <a:off x="100457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 name="Rectangle 177">
            <a:extLst>
              <a:ext uri="{FF2B5EF4-FFF2-40B4-BE49-F238E27FC236}">
                <a16:creationId xmlns:a16="http://schemas.microsoft.com/office/drawing/2014/main" id="{0677E3FF-262C-4597-831A-BBAC470B2C4D}"/>
              </a:ext>
              <a:ext uri="{C183D7F6-B498-43B3-948B-1728B52AA6E4}">
                <adec:decorative xmlns:adec="http://schemas.microsoft.com/office/drawing/2017/decorative" val="1"/>
              </a:ext>
            </a:extLst>
          </p:cNvPr>
          <p:cNvSpPr/>
          <p:nvPr>
            <p:custDataLst>
              <p:tags r:id="rId178"/>
            </p:custDataLst>
          </p:nvPr>
        </p:nvSpPr>
        <p:spPr>
          <a:xfrm>
            <a:off x="101346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 name="Rectangle 178">
            <a:extLst>
              <a:ext uri="{FF2B5EF4-FFF2-40B4-BE49-F238E27FC236}">
                <a16:creationId xmlns:a16="http://schemas.microsoft.com/office/drawing/2014/main" id="{4A638EF3-ED6B-413E-9622-82E4D764F7A8}"/>
              </a:ext>
              <a:ext uri="{C183D7F6-B498-43B3-948B-1728B52AA6E4}">
                <adec:decorative xmlns:adec="http://schemas.microsoft.com/office/drawing/2017/decorative" val="1"/>
              </a:ext>
            </a:extLst>
          </p:cNvPr>
          <p:cNvSpPr/>
          <p:nvPr>
            <p:custDataLst>
              <p:tags r:id="rId179"/>
            </p:custDataLst>
          </p:nvPr>
        </p:nvSpPr>
        <p:spPr>
          <a:xfrm>
            <a:off x="102235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 name="Rectangle 179">
            <a:extLst>
              <a:ext uri="{FF2B5EF4-FFF2-40B4-BE49-F238E27FC236}">
                <a16:creationId xmlns:a16="http://schemas.microsoft.com/office/drawing/2014/main" id="{2E8CEFC5-F44C-4E6C-A1C7-3424F04C65A9}"/>
              </a:ext>
              <a:ext uri="{C183D7F6-B498-43B3-948B-1728B52AA6E4}">
                <adec:decorative xmlns:adec="http://schemas.microsoft.com/office/drawing/2017/decorative" val="1"/>
              </a:ext>
            </a:extLst>
          </p:cNvPr>
          <p:cNvSpPr/>
          <p:nvPr>
            <p:custDataLst>
              <p:tags r:id="rId180"/>
            </p:custDataLst>
          </p:nvPr>
        </p:nvSpPr>
        <p:spPr>
          <a:xfrm>
            <a:off x="103124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 name="Rectangle 180">
            <a:extLst>
              <a:ext uri="{FF2B5EF4-FFF2-40B4-BE49-F238E27FC236}">
                <a16:creationId xmlns:a16="http://schemas.microsoft.com/office/drawing/2014/main" id="{67A92E8F-DC4F-43C7-9EC1-69729847383E}"/>
              </a:ext>
              <a:ext uri="{C183D7F6-B498-43B3-948B-1728B52AA6E4}">
                <adec:decorative xmlns:adec="http://schemas.microsoft.com/office/drawing/2017/decorative" val="1"/>
              </a:ext>
            </a:extLst>
          </p:cNvPr>
          <p:cNvSpPr/>
          <p:nvPr>
            <p:custDataLst>
              <p:tags r:id="rId181"/>
            </p:custDataLst>
          </p:nvPr>
        </p:nvSpPr>
        <p:spPr>
          <a:xfrm>
            <a:off x="10401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 name="Rectangle 181">
            <a:extLst>
              <a:ext uri="{FF2B5EF4-FFF2-40B4-BE49-F238E27FC236}">
                <a16:creationId xmlns:a16="http://schemas.microsoft.com/office/drawing/2014/main" id="{A7A2D0E6-2D2F-4ED7-B6CB-70ED16803630}"/>
              </a:ext>
              <a:ext uri="{C183D7F6-B498-43B3-948B-1728B52AA6E4}">
                <adec:decorative xmlns:adec="http://schemas.microsoft.com/office/drawing/2017/decorative" val="1"/>
              </a:ext>
            </a:extLst>
          </p:cNvPr>
          <p:cNvSpPr/>
          <p:nvPr>
            <p:custDataLst>
              <p:tags r:id="rId182"/>
            </p:custDataLst>
          </p:nvPr>
        </p:nvSpPr>
        <p:spPr>
          <a:xfrm>
            <a:off x="104902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 name="Rectangle 182">
            <a:extLst>
              <a:ext uri="{FF2B5EF4-FFF2-40B4-BE49-F238E27FC236}">
                <a16:creationId xmlns:a16="http://schemas.microsoft.com/office/drawing/2014/main" id="{86C42023-4A9D-434D-A970-9F3AB6BE03F0}"/>
              </a:ext>
              <a:ext uri="{C183D7F6-B498-43B3-948B-1728B52AA6E4}">
                <adec:decorative xmlns:adec="http://schemas.microsoft.com/office/drawing/2017/decorative" val="1"/>
              </a:ext>
            </a:extLst>
          </p:cNvPr>
          <p:cNvSpPr/>
          <p:nvPr>
            <p:custDataLst>
              <p:tags r:id="rId183"/>
            </p:custDataLst>
          </p:nvPr>
        </p:nvSpPr>
        <p:spPr>
          <a:xfrm>
            <a:off x="105791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4" name="Rectangle 183">
            <a:extLst>
              <a:ext uri="{FF2B5EF4-FFF2-40B4-BE49-F238E27FC236}">
                <a16:creationId xmlns:a16="http://schemas.microsoft.com/office/drawing/2014/main" id="{736028AB-BD0E-499B-A96C-11B6FFEBE65C}"/>
              </a:ext>
              <a:ext uri="{C183D7F6-B498-43B3-948B-1728B52AA6E4}">
                <adec:decorative xmlns:adec="http://schemas.microsoft.com/office/drawing/2017/decorative" val="1"/>
              </a:ext>
            </a:extLst>
          </p:cNvPr>
          <p:cNvSpPr/>
          <p:nvPr>
            <p:custDataLst>
              <p:tags r:id="rId184"/>
            </p:custDataLst>
          </p:nvPr>
        </p:nvSpPr>
        <p:spPr>
          <a:xfrm>
            <a:off x="10668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5" name="Rectangle 184">
            <a:extLst>
              <a:ext uri="{FF2B5EF4-FFF2-40B4-BE49-F238E27FC236}">
                <a16:creationId xmlns:a16="http://schemas.microsoft.com/office/drawing/2014/main" id="{63E6FAA8-0C54-40FE-8429-5B79762257DE}"/>
              </a:ext>
              <a:ext uri="{C183D7F6-B498-43B3-948B-1728B52AA6E4}">
                <adec:decorative xmlns:adec="http://schemas.microsoft.com/office/drawing/2017/decorative" val="1"/>
              </a:ext>
            </a:extLst>
          </p:cNvPr>
          <p:cNvSpPr/>
          <p:nvPr>
            <p:custDataLst>
              <p:tags r:id="rId185"/>
            </p:custDataLst>
          </p:nvPr>
        </p:nvSpPr>
        <p:spPr>
          <a:xfrm>
            <a:off x="107569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6" name="Rectangle 185">
            <a:extLst>
              <a:ext uri="{FF2B5EF4-FFF2-40B4-BE49-F238E27FC236}">
                <a16:creationId xmlns:a16="http://schemas.microsoft.com/office/drawing/2014/main" id="{FFEDF229-BF37-4A66-A770-186610C5C98E}"/>
              </a:ext>
              <a:ext uri="{C183D7F6-B498-43B3-948B-1728B52AA6E4}">
                <adec:decorative xmlns:adec="http://schemas.microsoft.com/office/drawing/2017/decorative" val="1"/>
              </a:ext>
            </a:extLst>
          </p:cNvPr>
          <p:cNvSpPr/>
          <p:nvPr>
            <p:custDataLst>
              <p:tags r:id="rId186"/>
            </p:custDataLst>
          </p:nvPr>
        </p:nvSpPr>
        <p:spPr>
          <a:xfrm>
            <a:off x="8178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7" name="Rectangle 186">
            <a:extLst>
              <a:ext uri="{FF2B5EF4-FFF2-40B4-BE49-F238E27FC236}">
                <a16:creationId xmlns:a16="http://schemas.microsoft.com/office/drawing/2014/main" id="{BEF04938-ABE8-49BA-A137-D332323E31A6}"/>
              </a:ext>
              <a:ext uri="{C183D7F6-B498-43B3-948B-1728B52AA6E4}">
                <adec:decorative xmlns:adec="http://schemas.microsoft.com/office/drawing/2017/decorative" val="1"/>
              </a:ext>
            </a:extLst>
          </p:cNvPr>
          <p:cNvSpPr/>
          <p:nvPr>
            <p:custDataLst>
              <p:tags r:id="rId187"/>
            </p:custDataLst>
          </p:nvPr>
        </p:nvSpPr>
        <p:spPr>
          <a:xfrm>
            <a:off x="8267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8" name="Rectangle 187">
            <a:extLst>
              <a:ext uri="{FF2B5EF4-FFF2-40B4-BE49-F238E27FC236}">
                <a16:creationId xmlns:a16="http://schemas.microsoft.com/office/drawing/2014/main" id="{57886273-F60E-487B-BDAB-606C92C89B47}"/>
              </a:ext>
              <a:ext uri="{C183D7F6-B498-43B3-948B-1728B52AA6E4}">
                <adec:decorative xmlns:adec="http://schemas.microsoft.com/office/drawing/2017/decorative" val="1"/>
              </a:ext>
            </a:extLst>
          </p:cNvPr>
          <p:cNvSpPr/>
          <p:nvPr>
            <p:custDataLst>
              <p:tags r:id="rId188"/>
            </p:custDataLst>
          </p:nvPr>
        </p:nvSpPr>
        <p:spPr>
          <a:xfrm>
            <a:off x="83566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9" name="Rectangle 188">
            <a:extLst>
              <a:ext uri="{FF2B5EF4-FFF2-40B4-BE49-F238E27FC236}">
                <a16:creationId xmlns:a16="http://schemas.microsoft.com/office/drawing/2014/main" id="{3A06E065-212C-464A-BF6E-2FD7DE55A88C}"/>
              </a:ext>
              <a:ext uri="{C183D7F6-B498-43B3-948B-1728B52AA6E4}">
                <adec:decorative xmlns:adec="http://schemas.microsoft.com/office/drawing/2017/decorative" val="1"/>
              </a:ext>
            </a:extLst>
          </p:cNvPr>
          <p:cNvSpPr/>
          <p:nvPr>
            <p:custDataLst>
              <p:tags r:id="rId189"/>
            </p:custDataLst>
          </p:nvPr>
        </p:nvSpPr>
        <p:spPr>
          <a:xfrm>
            <a:off x="8445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0" name="Rectangle 189">
            <a:extLst>
              <a:ext uri="{FF2B5EF4-FFF2-40B4-BE49-F238E27FC236}">
                <a16:creationId xmlns:a16="http://schemas.microsoft.com/office/drawing/2014/main" id="{12961773-9C43-4D15-B28B-AE555A6A9CC5}"/>
              </a:ext>
              <a:ext uri="{C183D7F6-B498-43B3-948B-1728B52AA6E4}">
                <adec:decorative xmlns:adec="http://schemas.microsoft.com/office/drawing/2017/decorative" val="1"/>
              </a:ext>
            </a:extLst>
          </p:cNvPr>
          <p:cNvSpPr/>
          <p:nvPr>
            <p:custDataLst>
              <p:tags r:id="rId190"/>
            </p:custDataLst>
          </p:nvPr>
        </p:nvSpPr>
        <p:spPr>
          <a:xfrm>
            <a:off x="85344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1" name="Rectangle 190">
            <a:extLst>
              <a:ext uri="{FF2B5EF4-FFF2-40B4-BE49-F238E27FC236}">
                <a16:creationId xmlns:a16="http://schemas.microsoft.com/office/drawing/2014/main" id="{FF56EEF0-154D-4666-982F-AA686F3B3C40}"/>
              </a:ext>
              <a:ext uri="{C183D7F6-B498-43B3-948B-1728B52AA6E4}">
                <adec:decorative xmlns:adec="http://schemas.microsoft.com/office/drawing/2017/decorative" val="1"/>
              </a:ext>
            </a:extLst>
          </p:cNvPr>
          <p:cNvSpPr/>
          <p:nvPr>
            <p:custDataLst>
              <p:tags r:id="rId191"/>
            </p:custDataLst>
          </p:nvPr>
        </p:nvSpPr>
        <p:spPr>
          <a:xfrm>
            <a:off x="8623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 name="Rectangle 191">
            <a:extLst>
              <a:ext uri="{FF2B5EF4-FFF2-40B4-BE49-F238E27FC236}">
                <a16:creationId xmlns:a16="http://schemas.microsoft.com/office/drawing/2014/main" id="{DE72291B-943D-4EDF-9681-1EBCE9BDC377}"/>
              </a:ext>
              <a:ext uri="{C183D7F6-B498-43B3-948B-1728B52AA6E4}">
                <adec:decorative xmlns:adec="http://schemas.microsoft.com/office/drawing/2017/decorative" val="1"/>
              </a:ext>
            </a:extLst>
          </p:cNvPr>
          <p:cNvSpPr/>
          <p:nvPr>
            <p:custDataLst>
              <p:tags r:id="rId192"/>
            </p:custDataLst>
          </p:nvPr>
        </p:nvSpPr>
        <p:spPr>
          <a:xfrm>
            <a:off x="87122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 name="Rectangle 192">
            <a:extLst>
              <a:ext uri="{FF2B5EF4-FFF2-40B4-BE49-F238E27FC236}">
                <a16:creationId xmlns:a16="http://schemas.microsoft.com/office/drawing/2014/main" id="{90E3103F-31A2-4D11-B0CC-F011095DF067}"/>
              </a:ext>
              <a:ext uri="{C183D7F6-B498-43B3-948B-1728B52AA6E4}">
                <adec:decorative xmlns:adec="http://schemas.microsoft.com/office/drawing/2017/decorative" val="1"/>
              </a:ext>
            </a:extLst>
          </p:cNvPr>
          <p:cNvSpPr/>
          <p:nvPr>
            <p:custDataLst>
              <p:tags r:id="rId193"/>
            </p:custDataLst>
          </p:nvPr>
        </p:nvSpPr>
        <p:spPr>
          <a:xfrm>
            <a:off x="8801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 name="Rectangle 193">
            <a:extLst>
              <a:ext uri="{FF2B5EF4-FFF2-40B4-BE49-F238E27FC236}">
                <a16:creationId xmlns:a16="http://schemas.microsoft.com/office/drawing/2014/main" id="{EE01EFC1-7D3E-4A55-AB8A-C361625598C7}"/>
              </a:ext>
              <a:ext uri="{C183D7F6-B498-43B3-948B-1728B52AA6E4}">
                <adec:decorative xmlns:adec="http://schemas.microsoft.com/office/drawing/2017/decorative" val="1"/>
              </a:ext>
            </a:extLst>
          </p:cNvPr>
          <p:cNvSpPr/>
          <p:nvPr>
            <p:custDataLst>
              <p:tags r:id="rId194"/>
            </p:custDataLst>
          </p:nvPr>
        </p:nvSpPr>
        <p:spPr>
          <a:xfrm>
            <a:off x="88900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5" name="Rectangle 194">
            <a:extLst>
              <a:ext uri="{FF2B5EF4-FFF2-40B4-BE49-F238E27FC236}">
                <a16:creationId xmlns:a16="http://schemas.microsoft.com/office/drawing/2014/main" id="{69718E50-E3FF-47A8-86D2-7CA54CEBB65A}"/>
              </a:ext>
              <a:ext uri="{C183D7F6-B498-43B3-948B-1728B52AA6E4}">
                <adec:decorative xmlns:adec="http://schemas.microsoft.com/office/drawing/2017/decorative" val="1"/>
              </a:ext>
            </a:extLst>
          </p:cNvPr>
          <p:cNvSpPr/>
          <p:nvPr>
            <p:custDataLst>
              <p:tags r:id="rId195"/>
            </p:custDataLst>
          </p:nvPr>
        </p:nvSpPr>
        <p:spPr>
          <a:xfrm>
            <a:off x="8978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6" name="Rectangle 195">
            <a:extLst>
              <a:ext uri="{FF2B5EF4-FFF2-40B4-BE49-F238E27FC236}">
                <a16:creationId xmlns:a16="http://schemas.microsoft.com/office/drawing/2014/main" id="{C27D2042-D063-4E02-ACCC-8EA1D9184A3E}"/>
              </a:ext>
              <a:ext uri="{C183D7F6-B498-43B3-948B-1728B52AA6E4}">
                <adec:decorative xmlns:adec="http://schemas.microsoft.com/office/drawing/2017/decorative" val="1"/>
              </a:ext>
            </a:extLst>
          </p:cNvPr>
          <p:cNvSpPr/>
          <p:nvPr>
            <p:custDataLst>
              <p:tags r:id="rId196"/>
            </p:custDataLst>
          </p:nvPr>
        </p:nvSpPr>
        <p:spPr>
          <a:xfrm>
            <a:off x="9067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7" name="Rectangle 196">
            <a:extLst>
              <a:ext uri="{FF2B5EF4-FFF2-40B4-BE49-F238E27FC236}">
                <a16:creationId xmlns:a16="http://schemas.microsoft.com/office/drawing/2014/main" id="{C7C39572-273D-4BE5-81CC-FCD9944337C9}"/>
              </a:ext>
              <a:ext uri="{C183D7F6-B498-43B3-948B-1728B52AA6E4}">
                <adec:decorative xmlns:adec="http://schemas.microsoft.com/office/drawing/2017/decorative" val="1"/>
              </a:ext>
            </a:extLst>
          </p:cNvPr>
          <p:cNvSpPr/>
          <p:nvPr>
            <p:custDataLst>
              <p:tags r:id="rId197"/>
            </p:custDataLst>
          </p:nvPr>
        </p:nvSpPr>
        <p:spPr>
          <a:xfrm>
            <a:off x="9156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8" name="Rectangle 197">
            <a:extLst>
              <a:ext uri="{FF2B5EF4-FFF2-40B4-BE49-F238E27FC236}">
                <a16:creationId xmlns:a16="http://schemas.microsoft.com/office/drawing/2014/main" id="{8E2B4A90-A324-4D33-94E9-043F469E2ADD}"/>
              </a:ext>
              <a:ext uri="{C183D7F6-B498-43B3-948B-1728B52AA6E4}">
                <adec:decorative xmlns:adec="http://schemas.microsoft.com/office/drawing/2017/decorative" val="1"/>
              </a:ext>
            </a:extLst>
          </p:cNvPr>
          <p:cNvSpPr/>
          <p:nvPr>
            <p:custDataLst>
              <p:tags r:id="rId198"/>
            </p:custDataLst>
          </p:nvPr>
        </p:nvSpPr>
        <p:spPr>
          <a:xfrm>
            <a:off x="92456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9" name="Rectangle 198">
            <a:extLst>
              <a:ext uri="{FF2B5EF4-FFF2-40B4-BE49-F238E27FC236}">
                <a16:creationId xmlns:a16="http://schemas.microsoft.com/office/drawing/2014/main" id="{E90A5D18-69B9-48D9-82FF-C8A1E60978BF}"/>
              </a:ext>
              <a:ext uri="{C183D7F6-B498-43B3-948B-1728B52AA6E4}">
                <adec:decorative xmlns:adec="http://schemas.microsoft.com/office/drawing/2017/decorative" val="1"/>
              </a:ext>
            </a:extLst>
          </p:cNvPr>
          <p:cNvSpPr/>
          <p:nvPr>
            <p:custDataLst>
              <p:tags r:id="rId199"/>
            </p:custDataLst>
          </p:nvPr>
        </p:nvSpPr>
        <p:spPr>
          <a:xfrm>
            <a:off x="9334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0" name="Rectangle 199">
            <a:extLst>
              <a:ext uri="{FF2B5EF4-FFF2-40B4-BE49-F238E27FC236}">
                <a16:creationId xmlns:a16="http://schemas.microsoft.com/office/drawing/2014/main" id="{63582130-4328-488C-B07E-26AA9CE25699}"/>
              </a:ext>
              <a:ext uri="{C183D7F6-B498-43B3-948B-1728B52AA6E4}">
                <adec:decorative xmlns:adec="http://schemas.microsoft.com/office/drawing/2017/decorative" val="1"/>
              </a:ext>
            </a:extLst>
          </p:cNvPr>
          <p:cNvSpPr/>
          <p:nvPr>
            <p:custDataLst>
              <p:tags r:id="rId200"/>
            </p:custDataLst>
          </p:nvPr>
        </p:nvSpPr>
        <p:spPr>
          <a:xfrm>
            <a:off x="94234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1" name="Rectangle 200">
            <a:extLst>
              <a:ext uri="{FF2B5EF4-FFF2-40B4-BE49-F238E27FC236}">
                <a16:creationId xmlns:a16="http://schemas.microsoft.com/office/drawing/2014/main" id="{C6250B94-6FEE-49D5-B6E7-F93BC0039A0B}"/>
              </a:ext>
              <a:ext uri="{C183D7F6-B498-43B3-948B-1728B52AA6E4}">
                <adec:decorative xmlns:adec="http://schemas.microsoft.com/office/drawing/2017/decorative" val="1"/>
              </a:ext>
            </a:extLst>
          </p:cNvPr>
          <p:cNvSpPr/>
          <p:nvPr>
            <p:custDataLst>
              <p:tags r:id="rId201"/>
            </p:custDataLst>
          </p:nvPr>
        </p:nvSpPr>
        <p:spPr>
          <a:xfrm>
            <a:off x="9512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2" name="Rectangle 201">
            <a:extLst>
              <a:ext uri="{FF2B5EF4-FFF2-40B4-BE49-F238E27FC236}">
                <a16:creationId xmlns:a16="http://schemas.microsoft.com/office/drawing/2014/main" id="{BB77C2B4-8F90-4B04-B98C-142BD456DB25}"/>
              </a:ext>
              <a:ext uri="{C183D7F6-B498-43B3-948B-1728B52AA6E4}">
                <adec:decorative xmlns:adec="http://schemas.microsoft.com/office/drawing/2017/decorative" val="1"/>
              </a:ext>
            </a:extLst>
          </p:cNvPr>
          <p:cNvSpPr/>
          <p:nvPr>
            <p:custDataLst>
              <p:tags r:id="rId202"/>
            </p:custDataLst>
          </p:nvPr>
        </p:nvSpPr>
        <p:spPr>
          <a:xfrm>
            <a:off x="96012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3" name="Rectangle 202">
            <a:extLst>
              <a:ext uri="{FF2B5EF4-FFF2-40B4-BE49-F238E27FC236}">
                <a16:creationId xmlns:a16="http://schemas.microsoft.com/office/drawing/2014/main" id="{2EEFB4CE-7D75-40EA-AAF5-A1B4BEABAE77}"/>
              </a:ext>
              <a:ext uri="{C183D7F6-B498-43B3-948B-1728B52AA6E4}">
                <adec:decorative xmlns:adec="http://schemas.microsoft.com/office/drawing/2017/decorative" val="1"/>
              </a:ext>
            </a:extLst>
          </p:cNvPr>
          <p:cNvSpPr/>
          <p:nvPr>
            <p:custDataLst>
              <p:tags r:id="rId203"/>
            </p:custDataLst>
          </p:nvPr>
        </p:nvSpPr>
        <p:spPr>
          <a:xfrm>
            <a:off x="9690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4" name="Rectangle 203">
            <a:extLst>
              <a:ext uri="{FF2B5EF4-FFF2-40B4-BE49-F238E27FC236}">
                <a16:creationId xmlns:a16="http://schemas.microsoft.com/office/drawing/2014/main" id="{8A2EDE46-9016-42A2-931C-E751734005F8}"/>
              </a:ext>
              <a:ext uri="{C183D7F6-B498-43B3-948B-1728B52AA6E4}">
                <adec:decorative xmlns:adec="http://schemas.microsoft.com/office/drawing/2017/decorative" val="1"/>
              </a:ext>
            </a:extLst>
          </p:cNvPr>
          <p:cNvSpPr/>
          <p:nvPr>
            <p:custDataLst>
              <p:tags r:id="rId204"/>
            </p:custDataLst>
          </p:nvPr>
        </p:nvSpPr>
        <p:spPr>
          <a:xfrm>
            <a:off x="97790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5" name="Rectangle 204">
            <a:extLst>
              <a:ext uri="{FF2B5EF4-FFF2-40B4-BE49-F238E27FC236}">
                <a16:creationId xmlns:a16="http://schemas.microsoft.com/office/drawing/2014/main" id="{F4964E7B-138E-40A8-B3FE-2E0E1C0239E0}"/>
              </a:ext>
              <a:ext uri="{C183D7F6-B498-43B3-948B-1728B52AA6E4}">
                <adec:decorative xmlns:adec="http://schemas.microsoft.com/office/drawing/2017/decorative" val="1"/>
              </a:ext>
            </a:extLst>
          </p:cNvPr>
          <p:cNvSpPr/>
          <p:nvPr>
            <p:custDataLst>
              <p:tags r:id="rId205"/>
            </p:custDataLst>
          </p:nvPr>
        </p:nvSpPr>
        <p:spPr>
          <a:xfrm>
            <a:off x="9867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6" name="Rectangle 205">
            <a:extLst>
              <a:ext uri="{FF2B5EF4-FFF2-40B4-BE49-F238E27FC236}">
                <a16:creationId xmlns:a16="http://schemas.microsoft.com/office/drawing/2014/main" id="{1642C050-6F78-4858-B4AC-CBCE2AB7348C}"/>
              </a:ext>
              <a:ext uri="{C183D7F6-B498-43B3-948B-1728B52AA6E4}">
                <adec:decorative xmlns:adec="http://schemas.microsoft.com/office/drawing/2017/decorative" val="1"/>
              </a:ext>
            </a:extLst>
          </p:cNvPr>
          <p:cNvSpPr/>
          <p:nvPr>
            <p:custDataLst>
              <p:tags r:id="rId206"/>
            </p:custDataLst>
          </p:nvPr>
        </p:nvSpPr>
        <p:spPr>
          <a:xfrm>
            <a:off x="9956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7" name="Rectangle 206">
            <a:extLst>
              <a:ext uri="{FF2B5EF4-FFF2-40B4-BE49-F238E27FC236}">
                <a16:creationId xmlns:a16="http://schemas.microsoft.com/office/drawing/2014/main" id="{761E386F-6EF8-4FD9-A801-E552A4B6DEBC}"/>
              </a:ext>
              <a:ext uri="{C183D7F6-B498-43B3-948B-1728B52AA6E4}">
                <adec:decorative xmlns:adec="http://schemas.microsoft.com/office/drawing/2017/decorative" val="1"/>
              </a:ext>
            </a:extLst>
          </p:cNvPr>
          <p:cNvSpPr/>
          <p:nvPr>
            <p:custDataLst>
              <p:tags r:id="rId207"/>
            </p:custDataLst>
          </p:nvPr>
        </p:nvSpPr>
        <p:spPr>
          <a:xfrm>
            <a:off x="10045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8" name="Rectangle 207">
            <a:extLst>
              <a:ext uri="{FF2B5EF4-FFF2-40B4-BE49-F238E27FC236}">
                <a16:creationId xmlns:a16="http://schemas.microsoft.com/office/drawing/2014/main" id="{86987754-E659-43D4-8220-3899836E35B9}"/>
              </a:ext>
              <a:ext uri="{C183D7F6-B498-43B3-948B-1728B52AA6E4}">
                <adec:decorative xmlns:adec="http://schemas.microsoft.com/office/drawing/2017/decorative" val="1"/>
              </a:ext>
            </a:extLst>
          </p:cNvPr>
          <p:cNvSpPr/>
          <p:nvPr>
            <p:custDataLst>
              <p:tags r:id="rId208"/>
            </p:custDataLst>
          </p:nvPr>
        </p:nvSpPr>
        <p:spPr>
          <a:xfrm>
            <a:off x="101346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9" name="Rectangle 208">
            <a:extLst>
              <a:ext uri="{FF2B5EF4-FFF2-40B4-BE49-F238E27FC236}">
                <a16:creationId xmlns:a16="http://schemas.microsoft.com/office/drawing/2014/main" id="{2A9C3150-D0F2-471F-A041-480970CE46D6}"/>
              </a:ext>
              <a:ext uri="{C183D7F6-B498-43B3-948B-1728B52AA6E4}">
                <adec:decorative xmlns:adec="http://schemas.microsoft.com/office/drawing/2017/decorative" val="1"/>
              </a:ext>
            </a:extLst>
          </p:cNvPr>
          <p:cNvSpPr/>
          <p:nvPr>
            <p:custDataLst>
              <p:tags r:id="rId209"/>
            </p:custDataLst>
          </p:nvPr>
        </p:nvSpPr>
        <p:spPr>
          <a:xfrm>
            <a:off x="10223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0" name="Rectangle 209">
            <a:extLst>
              <a:ext uri="{FF2B5EF4-FFF2-40B4-BE49-F238E27FC236}">
                <a16:creationId xmlns:a16="http://schemas.microsoft.com/office/drawing/2014/main" id="{916FC599-1815-4CBA-8D58-9649460DE08E}"/>
              </a:ext>
              <a:ext uri="{C183D7F6-B498-43B3-948B-1728B52AA6E4}">
                <adec:decorative xmlns:adec="http://schemas.microsoft.com/office/drawing/2017/decorative" val="1"/>
              </a:ext>
            </a:extLst>
          </p:cNvPr>
          <p:cNvSpPr/>
          <p:nvPr>
            <p:custDataLst>
              <p:tags r:id="rId210"/>
            </p:custDataLst>
          </p:nvPr>
        </p:nvSpPr>
        <p:spPr>
          <a:xfrm>
            <a:off x="103124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1" name="Rectangle 210">
            <a:extLst>
              <a:ext uri="{FF2B5EF4-FFF2-40B4-BE49-F238E27FC236}">
                <a16:creationId xmlns:a16="http://schemas.microsoft.com/office/drawing/2014/main" id="{FC92948C-7B38-4BF4-B2F0-29A566ACC2B5}"/>
              </a:ext>
              <a:ext uri="{C183D7F6-B498-43B3-948B-1728B52AA6E4}">
                <adec:decorative xmlns:adec="http://schemas.microsoft.com/office/drawing/2017/decorative" val="1"/>
              </a:ext>
            </a:extLst>
          </p:cNvPr>
          <p:cNvSpPr/>
          <p:nvPr>
            <p:custDataLst>
              <p:tags r:id="rId211"/>
            </p:custDataLst>
          </p:nvPr>
        </p:nvSpPr>
        <p:spPr>
          <a:xfrm>
            <a:off x="10401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2" name="Rectangle 211">
            <a:extLst>
              <a:ext uri="{FF2B5EF4-FFF2-40B4-BE49-F238E27FC236}">
                <a16:creationId xmlns:a16="http://schemas.microsoft.com/office/drawing/2014/main" id="{93F2E81E-AD4D-4CCB-A978-8836B2A3047C}"/>
              </a:ext>
              <a:ext uri="{C183D7F6-B498-43B3-948B-1728B52AA6E4}">
                <adec:decorative xmlns:adec="http://schemas.microsoft.com/office/drawing/2017/decorative" val="1"/>
              </a:ext>
            </a:extLst>
          </p:cNvPr>
          <p:cNvSpPr/>
          <p:nvPr>
            <p:custDataLst>
              <p:tags r:id="rId212"/>
            </p:custDataLst>
          </p:nvPr>
        </p:nvSpPr>
        <p:spPr>
          <a:xfrm>
            <a:off x="104902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3" name="Rectangle 212">
            <a:extLst>
              <a:ext uri="{FF2B5EF4-FFF2-40B4-BE49-F238E27FC236}">
                <a16:creationId xmlns:a16="http://schemas.microsoft.com/office/drawing/2014/main" id="{30DAB780-08DE-40B7-BABC-2EF2E3FF006F}"/>
              </a:ext>
              <a:ext uri="{C183D7F6-B498-43B3-948B-1728B52AA6E4}">
                <adec:decorative xmlns:adec="http://schemas.microsoft.com/office/drawing/2017/decorative" val="1"/>
              </a:ext>
            </a:extLst>
          </p:cNvPr>
          <p:cNvSpPr/>
          <p:nvPr>
            <p:custDataLst>
              <p:tags r:id="rId213"/>
            </p:custDataLst>
          </p:nvPr>
        </p:nvSpPr>
        <p:spPr>
          <a:xfrm>
            <a:off x="10579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4" name="Rectangle 213">
            <a:extLst>
              <a:ext uri="{FF2B5EF4-FFF2-40B4-BE49-F238E27FC236}">
                <a16:creationId xmlns:a16="http://schemas.microsoft.com/office/drawing/2014/main" id="{E8BFA375-05B4-4A03-A9A0-002D321BE185}"/>
              </a:ext>
              <a:ext uri="{C183D7F6-B498-43B3-948B-1728B52AA6E4}">
                <adec:decorative xmlns:adec="http://schemas.microsoft.com/office/drawing/2017/decorative" val="1"/>
              </a:ext>
            </a:extLst>
          </p:cNvPr>
          <p:cNvSpPr/>
          <p:nvPr>
            <p:custDataLst>
              <p:tags r:id="rId214"/>
            </p:custDataLst>
          </p:nvPr>
        </p:nvSpPr>
        <p:spPr>
          <a:xfrm>
            <a:off x="106680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5" name="Rectangle 214">
            <a:extLst>
              <a:ext uri="{FF2B5EF4-FFF2-40B4-BE49-F238E27FC236}">
                <a16:creationId xmlns:a16="http://schemas.microsoft.com/office/drawing/2014/main" id="{FD6CE46F-FFE7-49B0-BE55-77CFF2E4F7C1}"/>
              </a:ext>
              <a:ext uri="{C183D7F6-B498-43B3-948B-1728B52AA6E4}">
                <adec:decorative xmlns:adec="http://schemas.microsoft.com/office/drawing/2017/decorative" val="1"/>
              </a:ext>
            </a:extLst>
          </p:cNvPr>
          <p:cNvSpPr/>
          <p:nvPr>
            <p:custDataLst>
              <p:tags r:id="rId215"/>
            </p:custDataLst>
          </p:nvPr>
        </p:nvSpPr>
        <p:spPr>
          <a:xfrm>
            <a:off x="10756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 name="Rectangle 215">
            <a:extLst>
              <a:ext uri="{FF2B5EF4-FFF2-40B4-BE49-F238E27FC236}">
                <a16:creationId xmlns:a16="http://schemas.microsoft.com/office/drawing/2014/main" id="{FC896643-10C1-4732-B0EE-B14858ECEE1A}"/>
              </a:ext>
              <a:ext uri="{C183D7F6-B498-43B3-948B-1728B52AA6E4}">
                <adec:decorative xmlns:adec="http://schemas.microsoft.com/office/drawing/2017/decorative" val="1"/>
              </a:ext>
            </a:extLst>
          </p:cNvPr>
          <p:cNvSpPr/>
          <p:nvPr>
            <p:custDataLst>
              <p:tags r:id="rId216"/>
            </p:custDataLst>
          </p:nvPr>
        </p:nvSpPr>
        <p:spPr>
          <a:xfrm>
            <a:off x="81788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7" name="Rectangle 216">
            <a:extLst>
              <a:ext uri="{FF2B5EF4-FFF2-40B4-BE49-F238E27FC236}">
                <a16:creationId xmlns:a16="http://schemas.microsoft.com/office/drawing/2014/main" id="{87043A95-6AB6-4911-830D-392F5720B29C}"/>
              </a:ext>
              <a:ext uri="{C183D7F6-B498-43B3-948B-1728B52AA6E4}">
                <adec:decorative xmlns:adec="http://schemas.microsoft.com/office/drawing/2017/decorative" val="1"/>
              </a:ext>
            </a:extLst>
          </p:cNvPr>
          <p:cNvSpPr/>
          <p:nvPr>
            <p:custDataLst>
              <p:tags r:id="rId217"/>
            </p:custDataLst>
          </p:nvPr>
        </p:nvSpPr>
        <p:spPr>
          <a:xfrm>
            <a:off x="82677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8" name="Rectangle 217">
            <a:extLst>
              <a:ext uri="{FF2B5EF4-FFF2-40B4-BE49-F238E27FC236}">
                <a16:creationId xmlns:a16="http://schemas.microsoft.com/office/drawing/2014/main" id="{3A784C9D-D5F9-4445-A368-E34F4F1CF63A}"/>
              </a:ext>
              <a:ext uri="{C183D7F6-B498-43B3-948B-1728B52AA6E4}">
                <adec:decorative xmlns:adec="http://schemas.microsoft.com/office/drawing/2017/decorative" val="1"/>
              </a:ext>
            </a:extLst>
          </p:cNvPr>
          <p:cNvSpPr/>
          <p:nvPr>
            <p:custDataLst>
              <p:tags r:id="rId218"/>
            </p:custDataLst>
          </p:nvPr>
        </p:nvSpPr>
        <p:spPr>
          <a:xfrm>
            <a:off x="83566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9" name="Rectangle 218">
            <a:extLst>
              <a:ext uri="{FF2B5EF4-FFF2-40B4-BE49-F238E27FC236}">
                <a16:creationId xmlns:a16="http://schemas.microsoft.com/office/drawing/2014/main" id="{F31B00BA-82C7-4445-9045-ACB48D32F46D}"/>
              </a:ext>
              <a:ext uri="{C183D7F6-B498-43B3-948B-1728B52AA6E4}">
                <adec:decorative xmlns:adec="http://schemas.microsoft.com/office/drawing/2017/decorative" val="1"/>
              </a:ext>
            </a:extLst>
          </p:cNvPr>
          <p:cNvSpPr/>
          <p:nvPr>
            <p:custDataLst>
              <p:tags r:id="rId219"/>
            </p:custDataLst>
          </p:nvPr>
        </p:nvSpPr>
        <p:spPr>
          <a:xfrm>
            <a:off x="84455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0" name="Rectangle 219">
            <a:extLst>
              <a:ext uri="{FF2B5EF4-FFF2-40B4-BE49-F238E27FC236}">
                <a16:creationId xmlns:a16="http://schemas.microsoft.com/office/drawing/2014/main" id="{91A4CC0F-5759-43FE-A975-4D27215F8DEC}"/>
              </a:ext>
              <a:ext uri="{C183D7F6-B498-43B3-948B-1728B52AA6E4}">
                <adec:decorative xmlns:adec="http://schemas.microsoft.com/office/drawing/2017/decorative" val="1"/>
              </a:ext>
            </a:extLst>
          </p:cNvPr>
          <p:cNvSpPr/>
          <p:nvPr>
            <p:custDataLst>
              <p:tags r:id="rId220"/>
            </p:custDataLst>
          </p:nvPr>
        </p:nvSpPr>
        <p:spPr>
          <a:xfrm>
            <a:off x="85344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 name="Rectangle 220">
            <a:extLst>
              <a:ext uri="{FF2B5EF4-FFF2-40B4-BE49-F238E27FC236}">
                <a16:creationId xmlns:a16="http://schemas.microsoft.com/office/drawing/2014/main" id="{C8A56F5D-3461-4F41-8AEB-508C524B1EAC}"/>
              </a:ext>
              <a:ext uri="{C183D7F6-B498-43B3-948B-1728B52AA6E4}">
                <adec:decorative xmlns:adec="http://schemas.microsoft.com/office/drawing/2017/decorative" val="1"/>
              </a:ext>
            </a:extLst>
          </p:cNvPr>
          <p:cNvSpPr/>
          <p:nvPr>
            <p:custDataLst>
              <p:tags r:id="rId221"/>
            </p:custDataLst>
          </p:nvPr>
        </p:nvSpPr>
        <p:spPr>
          <a:xfrm>
            <a:off x="86233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 name="Rectangle 221">
            <a:extLst>
              <a:ext uri="{FF2B5EF4-FFF2-40B4-BE49-F238E27FC236}">
                <a16:creationId xmlns:a16="http://schemas.microsoft.com/office/drawing/2014/main" id="{427BDE18-5484-4B93-8C62-E8DA167DECB9}"/>
              </a:ext>
              <a:ext uri="{C183D7F6-B498-43B3-948B-1728B52AA6E4}">
                <adec:decorative xmlns:adec="http://schemas.microsoft.com/office/drawing/2017/decorative" val="1"/>
              </a:ext>
            </a:extLst>
          </p:cNvPr>
          <p:cNvSpPr/>
          <p:nvPr>
            <p:custDataLst>
              <p:tags r:id="rId222"/>
            </p:custDataLst>
          </p:nvPr>
        </p:nvSpPr>
        <p:spPr>
          <a:xfrm>
            <a:off x="87122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 name="Rectangle 222">
            <a:extLst>
              <a:ext uri="{FF2B5EF4-FFF2-40B4-BE49-F238E27FC236}">
                <a16:creationId xmlns:a16="http://schemas.microsoft.com/office/drawing/2014/main" id="{2E6F257B-AE8D-413E-984E-330C1D8B2949}"/>
              </a:ext>
              <a:ext uri="{C183D7F6-B498-43B3-948B-1728B52AA6E4}">
                <adec:decorative xmlns:adec="http://schemas.microsoft.com/office/drawing/2017/decorative" val="1"/>
              </a:ext>
            </a:extLst>
          </p:cNvPr>
          <p:cNvSpPr/>
          <p:nvPr>
            <p:custDataLst>
              <p:tags r:id="rId223"/>
            </p:custDataLst>
          </p:nvPr>
        </p:nvSpPr>
        <p:spPr>
          <a:xfrm>
            <a:off x="88011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 name="Rectangle 223">
            <a:extLst>
              <a:ext uri="{FF2B5EF4-FFF2-40B4-BE49-F238E27FC236}">
                <a16:creationId xmlns:a16="http://schemas.microsoft.com/office/drawing/2014/main" id="{3817444F-59D9-4289-8460-128B1FD64D9C}"/>
              </a:ext>
              <a:ext uri="{C183D7F6-B498-43B3-948B-1728B52AA6E4}">
                <adec:decorative xmlns:adec="http://schemas.microsoft.com/office/drawing/2017/decorative" val="1"/>
              </a:ext>
            </a:extLst>
          </p:cNvPr>
          <p:cNvSpPr/>
          <p:nvPr>
            <p:custDataLst>
              <p:tags r:id="rId224"/>
            </p:custDataLst>
          </p:nvPr>
        </p:nvSpPr>
        <p:spPr>
          <a:xfrm>
            <a:off x="88900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 name="Rectangle 224">
            <a:extLst>
              <a:ext uri="{FF2B5EF4-FFF2-40B4-BE49-F238E27FC236}">
                <a16:creationId xmlns:a16="http://schemas.microsoft.com/office/drawing/2014/main" id="{BB85BFFC-4AEA-4C6A-A492-0FA466D9AF0A}"/>
              </a:ext>
              <a:ext uri="{C183D7F6-B498-43B3-948B-1728B52AA6E4}">
                <adec:decorative xmlns:adec="http://schemas.microsoft.com/office/drawing/2017/decorative" val="1"/>
              </a:ext>
            </a:extLst>
          </p:cNvPr>
          <p:cNvSpPr/>
          <p:nvPr>
            <p:custDataLst>
              <p:tags r:id="rId225"/>
            </p:custDataLst>
          </p:nvPr>
        </p:nvSpPr>
        <p:spPr>
          <a:xfrm>
            <a:off x="89789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 name="Rectangle 225">
            <a:extLst>
              <a:ext uri="{FF2B5EF4-FFF2-40B4-BE49-F238E27FC236}">
                <a16:creationId xmlns:a16="http://schemas.microsoft.com/office/drawing/2014/main" id="{41B212ED-593A-44A3-BB79-03F4501488C8}"/>
              </a:ext>
              <a:ext uri="{C183D7F6-B498-43B3-948B-1728B52AA6E4}">
                <adec:decorative xmlns:adec="http://schemas.microsoft.com/office/drawing/2017/decorative" val="1"/>
              </a:ext>
            </a:extLst>
          </p:cNvPr>
          <p:cNvSpPr/>
          <p:nvPr>
            <p:custDataLst>
              <p:tags r:id="rId226"/>
            </p:custDataLst>
          </p:nvPr>
        </p:nvSpPr>
        <p:spPr>
          <a:xfrm>
            <a:off x="90678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 name="Rectangle 226">
            <a:extLst>
              <a:ext uri="{FF2B5EF4-FFF2-40B4-BE49-F238E27FC236}">
                <a16:creationId xmlns:a16="http://schemas.microsoft.com/office/drawing/2014/main" id="{D7B44BA4-8895-4DBA-8DBD-7DE6FA79BE69}"/>
              </a:ext>
              <a:ext uri="{C183D7F6-B498-43B3-948B-1728B52AA6E4}">
                <adec:decorative xmlns:adec="http://schemas.microsoft.com/office/drawing/2017/decorative" val="1"/>
              </a:ext>
            </a:extLst>
          </p:cNvPr>
          <p:cNvSpPr/>
          <p:nvPr>
            <p:custDataLst>
              <p:tags r:id="rId227"/>
            </p:custDataLst>
          </p:nvPr>
        </p:nvSpPr>
        <p:spPr>
          <a:xfrm>
            <a:off x="91567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 name="Rectangle 227">
            <a:extLst>
              <a:ext uri="{FF2B5EF4-FFF2-40B4-BE49-F238E27FC236}">
                <a16:creationId xmlns:a16="http://schemas.microsoft.com/office/drawing/2014/main" id="{8459F006-F0DF-4A59-AEE9-02659606F058}"/>
              </a:ext>
              <a:ext uri="{C183D7F6-B498-43B3-948B-1728B52AA6E4}">
                <adec:decorative xmlns:adec="http://schemas.microsoft.com/office/drawing/2017/decorative" val="1"/>
              </a:ext>
            </a:extLst>
          </p:cNvPr>
          <p:cNvSpPr/>
          <p:nvPr>
            <p:custDataLst>
              <p:tags r:id="rId228"/>
            </p:custDataLst>
          </p:nvPr>
        </p:nvSpPr>
        <p:spPr>
          <a:xfrm>
            <a:off x="92456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 name="Rectangle 228">
            <a:extLst>
              <a:ext uri="{FF2B5EF4-FFF2-40B4-BE49-F238E27FC236}">
                <a16:creationId xmlns:a16="http://schemas.microsoft.com/office/drawing/2014/main" id="{5A937001-3CA5-41E6-B9B3-A53FFDEF0C37}"/>
              </a:ext>
              <a:ext uri="{C183D7F6-B498-43B3-948B-1728B52AA6E4}">
                <adec:decorative xmlns:adec="http://schemas.microsoft.com/office/drawing/2017/decorative" val="1"/>
              </a:ext>
            </a:extLst>
          </p:cNvPr>
          <p:cNvSpPr/>
          <p:nvPr>
            <p:custDataLst>
              <p:tags r:id="rId229"/>
            </p:custDataLst>
          </p:nvPr>
        </p:nvSpPr>
        <p:spPr>
          <a:xfrm>
            <a:off x="93345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 name="Rectangle 229">
            <a:extLst>
              <a:ext uri="{FF2B5EF4-FFF2-40B4-BE49-F238E27FC236}">
                <a16:creationId xmlns:a16="http://schemas.microsoft.com/office/drawing/2014/main" id="{DB62572B-4191-4964-A910-8A7C140F25E4}"/>
              </a:ext>
              <a:ext uri="{C183D7F6-B498-43B3-948B-1728B52AA6E4}">
                <adec:decorative xmlns:adec="http://schemas.microsoft.com/office/drawing/2017/decorative" val="1"/>
              </a:ext>
            </a:extLst>
          </p:cNvPr>
          <p:cNvSpPr/>
          <p:nvPr>
            <p:custDataLst>
              <p:tags r:id="rId230"/>
            </p:custDataLst>
          </p:nvPr>
        </p:nvSpPr>
        <p:spPr>
          <a:xfrm>
            <a:off x="94234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 name="Rectangle 230">
            <a:extLst>
              <a:ext uri="{FF2B5EF4-FFF2-40B4-BE49-F238E27FC236}">
                <a16:creationId xmlns:a16="http://schemas.microsoft.com/office/drawing/2014/main" id="{33F5BB4E-727B-4EF9-9B4D-EE8B3FFA61CE}"/>
              </a:ext>
              <a:ext uri="{C183D7F6-B498-43B3-948B-1728B52AA6E4}">
                <adec:decorative xmlns:adec="http://schemas.microsoft.com/office/drawing/2017/decorative" val="1"/>
              </a:ext>
            </a:extLst>
          </p:cNvPr>
          <p:cNvSpPr/>
          <p:nvPr>
            <p:custDataLst>
              <p:tags r:id="rId231"/>
            </p:custDataLst>
          </p:nvPr>
        </p:nvSpPr>
        <p:spPr>
          <a:xfrm>
            <a:off x="95123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 name="Rectangle 231">
            <a:extLst>
              <a:ext uri="{FF2B5EF4-FFF2-40B4-BE49-F238E27FC236}">
                <a16:creationId xmlns:a16="http://schemas.microsoft.com/office/drawing/2014/main" id="{FB43869B-47BF-4A4D-B4EA-16EB2B037C12}"/>
              </a:ext>
              <a:ext uri="{C183D7F6-B498-43B3-948B-1728B52AA6E4}">
                <adec:decorative xmlns:adec="http://schemas.microsoft.com/office/drawing/2017/decorative" val="1"/>
              </a:ext>
            </a:extLst>
          </p:cNvPr>
          <p:cNvSpPr/>
          <p:nvPr>
            <p:custDataLst>
              <p:tags r:id="rId232"/>
            </p:custDataLst>
          </p:nvPr>
        </p:nvSpPr>
        <p:spPr>
          <a:xfrm>
            <a:off x="96012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 name="Rectangle 232">
            <a:extLst>
              <a:ext uri="{FF2B5EF4-FFF2-40B4-BE49-F238E27FC236}">
                <a16:creationId xmlns:a16="http://schemas.microsoft.com/office/drawing/2014/main" id="{96229402-C6EB-4662-B53C-4C480F35697A}"/>
              </a:ext>
              <a:ext uri="{C183D7F6-B498-43B3-948B-1728B52AA6E4}">
                <adec:decorative xmlns:adec="http://schemas.microsoft.com/office/drawing/2017/decorative" val="1"/>
              </a:ext>
            </a:extLst>
          </p:cNvPr>
          <p:cNvSpPr/>
          <p:nvPr>
            <p:custDataLst>
              <p:tags r:id="rId233"/>
            </p:custDataLst>
          </p:nvPr>
        </p:nvSpPr>
        <p:spPr>
          <a:xfrm>
            <a:off x="96901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 name="Rectangle 233">
            <a:extLst>
              <a:ext uri="{FF2B5EF4-FFF2-40B4-BE49-F238E27FC236}">
                <a16:creationId xmlns:a16="http://schemas.microsoft.com/office/drawing/2014/main" id="{559D3F25-1D24-4B6F-8934-62F75E52AF1F}"/>
              </a:ext>
              <a:ext uri="{C183D7F6-B498-43B3-948B-1728B52AA6E4}">
                <adec:decorative xmlns:adec="http://schemas.microsoft.com/office/drawing/2017/decorative" val="1"/>
              </a:ext>
            </a:extLst>
          </p:cNvPr>
          <p:cNvSpPr/>
          <p:nvPr>
            <p:custDataLst>
              <p:tags r:id="rId234"/>
            </p:custDataLst>
          </p:nvPr>
        </p:nvSpPr>
        <p:spPr>
          <a:xfrm>
            <a:off x="81788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 name="Rectangle 234">
            <a:extLst>
              <a:ext uri="{FF2B5EF4-FFF2-40B4-BE49-F238E27FC236}">
                <a16:creationId xmlns:a16="http://schemas.microsoft.com/office/drawing/2014/main" id="{9D17DA19-A357-42A6-A782-2D4C97A79DF4}"/>
              </a:ext>
              <a:ext uri="{C183D7F6-B498-43B3-948B-1728B52AA6E4}">
                <adec:decorative xmlns:adec="http://schemas.microsoft.com/office/drawing/2017/decorative" val="1"/>
              </a:ext>
            </a:extLst>
          </p:cNvPr>
          <p:cNvSpPr/>
          <p:nvPr>
            <p:custDataLst>
              <p:tags r:id="rId235"/>
            </p:custDataLst>
          </p:nvPr>
        </p:nvSpPr>
        <p:spPr>
          <a:xfrm>
            <a:off x="82677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 name="Rectangle 235">
            <a:extLst>
              <a:ext uri="{FF2B5EF4-FFF2-40B4-BE49-F238E27FC236}">
                <a16:creationId xmlns:a16="http://schemas.microsoft.com/office/drawing/2014/main" id="{5E1E44EE-7265-498E-BE1F-B3B38D728669}"/>
              </a:ext>
              <a:ext uri="{C183D7F6-B498-43B3-948B-1728B52AA6E4}">
                <adec:decorative xmlns:adec="http://schemas.microsoft.com/office/drawing/2017/decorative" val="1"/>
              </a:ext>
            </a:extLst>
          </p:cNvPr>
          <p:cNvSpPr/>
          <p:nvPr>
            <p:custDataLst>
              <p:tags r:id="rId236"/>
            </p:custDataLst>
          </p:nvPr>
        </p:nvSpPr>
        <p:spPr>
          <a:xfrm>
            <a:off x="83566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 name="Rectangle 236">
            <a:extLst>
              <a:ext uri="{FF2B5EF4-FFF2-40B4-BE49-F238E27FC236}">
                <a16:creationId xmlns:a16="http://schemas.microsoft.com/office/drawing/2014/main" id="{B558E36D-EC3A-4048-9454-0007613A7D73}"/>
              </a:ext>
              <a:ext uri="{C183D7F6-B498-43B3-948B-1728B52AA6E4}">
                <adec:decorative xmlns:adec="http://schemas.microsoft.com/office/drawing/2017/decorative" val="1"/>
              </a:ext>
            </a:extLst>
          </p:cNvPr>
          <p:cNvSpPr/>
          <p:nvPr>
            <p:custDataLst>
              <p:tags r:id="rId237"/>
            </p:custDataLst>
          </p:nvPr>
        </p:nvSpPr>
        <p:spPr>
          <a:xfrm>
            <a:off x="84455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 name="Rectangle 237">
            <a:extLst>
              <a:ext uri="{FF2B5EF4-FFF2-40B4-BE49-F238E27FC236}">
                <a16:creationId xmlns:a16="http://schemas.microsoft.com/office/drawing/2014/main" id="{6BF379D3-6B08-4E27-B510-99528D0D9D92}"/>
              </a:ext>
              <a:ext uri="{C183D7F6-B498-43B3-948B-1728B52AA6E4}">
                <adec:decorative xmlns:adec="http://schemas.microsoft.com/office/drawing/2017/decorative" val="1"/>
              </a:ext>
            </a:extLst>
          </p:cNvPr>
          <p:cNvSpPr/>
          <p:nvPr>
            <p:custDataLst>
              <p:tags r:id="rId238"/>
            </p:custDataLst>
          </p:nvPr>
        </p:nvSpPr>
        <p:spPr>
          <a:xfrm>
            <a:off x="85344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 name="Rectangle 238">
            <a:extLst>
              <a:ext uri="{FF2B5EF4-FFF2-40B4-BE49-F238E27FC236}">
                <a16:creationId xmlns:a16="http://schemas.microsoft.com/office/drawing/2014/main" id="{BE1376EF-FC2E-40F8-9A7F-3C8CDD860FC5}"/>
              </a:ext>
              <a:ext uri="{C183D7F6-B498-43B3-948B-1728B52AA6E4}">
                <adec:decorative xmlns:adec="http://schemas.microsoft.com/office/drawing/2017/decorative" val="1"/>
              </a:ext>
            </a:extLst>
          </p:cNvPr>
          <p:cNvSpPr/>
          <p:nvPr>
            <p:custDataLst>
              <p:tags r:id="rId239"/>
            </p:custDataLst>
          </p:nvPr>
        </p:nvSpPr>
        <p:spPr>
          <a:xfrm>
            <a:off x="86233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 name="Rectangle 239">
            <a:extLst>
              <a:ext uri="{FF2B5EF4-FFF2-40B4-BE49-F238E27FC236}">
                <a16:creationId xmlns:a16="http://schemas.microsoft.com/office/drawing/2014/main" id="{6C9E7B03-B7CF-4986-8F7E-216DA53A2629}"/>
              </a:ext>
              <a:ext uri="{C183D7F6-B498-43B3-948B-1728B52AA6E4}">
                <adec:decorative xmlns:adec="http://schemas.microsoft.com/office/drawing/2017/decorative" val="1"/>
              </a:ext>
            </a:extLst>
          </p:cNvPr>
          <p:cNvSpPr/>
          <p:nvPr>
            <p:custDataLst>
              <p:tags r:id="rId240"/>
            </p:custDataLst>
          </p:nvPr>
        </p:nvSpPr>
        <p:spPr>
          <a:xfrm>
            <a:off x="87122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 name="Rectangle 240">
            <a:extLst>
              <a:ext uri="{FF2B5EF4-FFF2-40B4-BE49-F238E27FC236}">
                <a16:creationId xmlns:a16="http://schemas.microsoft.com/office/drawing/2014/main" id="{CBB72E61-10EE-4CA1-93EA-36E8941A8F07}"/>
              </a:ext>
              <a:ext uri="{C183D7F6-B498-43B3-948B-1728B52AA6E4}">
                <adec:decorative xmlns:adec="http://schemas.microsoft.com/office/drawing/2017/decorative" val="1"/>
              </a:ext>
            </a:extLst>
          </p:cNvPr>
          <p:cNvSpPr/>
          <p:nvPr>
            <p:custDataLst>
              <p:tags r:id="rId241"/>
            </p:custDataLst>
          </p:nvPr>
        </p:nvSpPr>
        <p:spPr>
          <a:xfrm>
            <a:off x="88011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 name="Rectangle 241">
            <a:extLst>
              <a:ext uri="{FF2B5EF4-FFF2-40B4-BE49-F238E27FC236}">
                <a16:creationId xmlns:a16="http://schemas.microsoft.com/office/drawing/2014/main" id="{D0F56673-05D7-45B4-B85F-E1AE6FF271AB}"/>
              </a:ext>
              <a:ext uri="{C183D7F6-B498-43B3-948B-1728B52AA6E4}">
                <adec:decorative xmlns:adec="http://schemas.microsoft.com/office/drawing/2017/decorative" val="1"/>
              </a:ext>
            </a:extLst>
          </p:cNvPr>
          <p:cNvSpPr/>
          <p:nvPr>
            <p:custDataLst>
              <p:tags r:id="rId242"/>
            </p:custDataLst>
          </p:nvPr>
        </p:nvSpPr>
        <p:spPr>
          <a:xfrm>
            <a:off x="88900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 name="Rectangle 242">
            <a:extLst>
              <a:ext uri="{FF2B5EF4-FFF2-40B4-BE49-F238E27FC236}">
                <a16:creationId xmlns:a16="http://schemas.microsoft.com/office/drawing/2014/main" id="{254121EA-D541-4443-AD5A-67119CE66372}"/>
              </a:ext>
              <a:ext uri="{C183D7F6-B498-43B3-948B-1728B52AA6E4}">
                <adec:decorative xmlns:adec="http://schemas.microsoft.com/office/drawing/2017/decorative" val="1"/>
              </a:ext>
            </a:extLst>
          </p:cNvPr>
          <p:cNvSpPr/>
          <p:nvPr>
            <p:custDataLst>
              <p:tags r:id="rId243"/>
            </p:custDataLst>
          </p:nvPr>
        </p:nvSpPr>
        <p:spPr>
          <a:xfrm>
            <a:off x="89789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 name="Rectangle 243">
            <a:extLst>
              <a:ext uri="{FF2B5EF4-FFF2-40B4-BE49-F238E27FC236}">
                <a16:creationId xmlns:a16="http://schemas.microsoft.com/office/drawing/2014/main" id="{1A5F58AD-3081-4BAE-9F9D-A81A7EC61708}"/>
              </a:ext>
              <a:ext uri="{C183D7F6-B498-43B3-948B-1728B52AA6E4}">
                <adec:decorative xmlns:adec="http://schemas.microsoft.com/office/drawing/2017/decorative" val="1"/>
              </a:ext>
            </a:extLst>
          </p:cNvPr>
          <p:cNvSpPr/>
          <p:nvPr>
            <p:custDataLst>
              <p:tags r:id="rId244"/>
            </p:custDataLst>
          </p:nvPr>
        </p:nvSpPr>
        <p:spPr>
          <a:xfrm>
            <a:off x="90678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 name="Rectangle 244">
            <a:extLst>
              <a:ext uri="{FF2B5EF4-FFF2-40B4-BE49-F238E27FC236}">
                <a16:creationId xmlns:a16="http://schemas.microsoft.com/office/drawing/2014/main" id="{9AF15072-A21A-4E8B-BB35-63B93BAFA3D5}"/>
              </a:ext>
              <a:ext uri="{C183D7F6-B498-43B3-948B-1728B52AA6E4}">
                <adec:decorative xmlns:adec="http://schemas.microsoft.com/office/drawing/2017/decorative" val="1"/>
              </a:ext>
            </a:extLst>
          </p:cNvPr>
          <p:cNvSpPr/>
          <p:nvPr>
            <p:custDataLst>
              <p:tags r:id="rId245"/>
            </p:custDataLst>
          </p:nvPr>
        </p:nvSpPr>
        <p:spPr>
          <a:xfrm>
            <a:off x="91567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6" name="Rectangle 245">
            <a:extLst>
              <a:ext uri="{FF2B5EF4-FFF2-40B4-BE49-F238E27FC236}">
                <a16:creationId xmlns:a16="http://schemas.microsoft.com/office/drawing/2014/main" id="{5FA6B2FA-3514-499A-8E33-5D2118022547}"/>
              </a:ext>
              <a:ext uri="{C183D7F6-B498-43B3-948B-1728B52AA6E4}">
                <adec:decorative xmlns:adec="http://schemas.microsoft.com/office/drawing/2017/decorative" val="1"/>
              </a:ext>
            </a:extLst>
          </p:cNvPr>
          <p:cNvSpPr/>
          <p:nvPr>
            <p:custDataLst>
              <p:tags r:id="rId246"/>
            </p:custDataLst>
          </p:nvPr>
        </p:nvSpPr>
        <p:spPr>
          <a:xfrm>
            <a:off x="92456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7" name="Rectangle 246">
            <a:extLst>
              <a:ext uri="{FF2B5EF4-FFF2-40B4-BE49-F238E27FC236}">
                <a16:creationId xmlns:a16="http://schemas.microsoft.com/office/drawing/2014/main" id="{4B8AF820-7C06-474C-BA94-B3B8022AF84A}"/>
              </a:ext>
              <a:ext uri="{C183D7F6-B498-43B3-948B-1728B52AA6E4}">
                <adec:decorative xmlns:adec="http://schemas.microsoft.com/office/drawing/2017/decorative" val="1"/>
              </a:ext>
            </a:extLst>
          </p:cNvPr>
          <p:cNvSpPr/>
          <p:nvPr>
            <p:custDataLst>
              <p:tags r:id="rId247"/>
            </p:custDataLst>
          </p:nvPr>
        </p:nvSpPr>
        <p:spPr>
          <a:xfrm>
            <a:off x="93345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8" name="Rectangle 247">
            <a:extLst>
              <a:ext uri="{FF2B5EF4-FFF2-40B4-BE49-F238E27FC236}">
                <a16:creationId xmlns:a16="http://schemas.microsoft.com/office/drawing/2014/main" id="{AA680EF7-F224-40A8-9612-CF6264557DCE}"/>
              </a:ext>
              <a:ext uri="{C183D7F6-B498-43B3-948B-1728B52AA6E4}">
                <adec:decorative xmlns:adec="http://schemas.microsoft.com/office/drawing/2017/decorative" val="1"/>
              </a:ext>
            </a:extLst>
          </p:cNvPr>
          <p:cNvSpPr/>
          <p:nvPr>
            <p:custDataLst>
              <p:tags r:id="rId248"/>
            </p:custDataLst>
          </p:nvPr>
        </p:nvSpPr>
        <p:spPr>
          <a:xfrm>
            <a:off x="94234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9" name="Rectangle 248">
            <a:extLst>
              <a:ext uri="{FF2B5EF4-FFF2-40B4-BE49-F238E27FC236}">
                <a16:creationId xmlns:a16="http://schemas.microsoft.com/office/drawing/2014/main" id="{4D22C3FD-9111-4614-A8BF-B66DB7D06F3C}"/>
              </a:ext>
              <a:ext uri="{C183D7F6-B498-43B3-948B-1728B52AA6E4}">
                <adec:decorative xmlns:adec="http://schemas.microsoft.com/office/drawing/2017/decorative" val="1"/>
              </a:ext>
            </a:extLst>
          </p:cNvPr>
          <p:cNvSpPr/>
          <p:nvPr>
            <p:custDataLst>
              <p:tags r:id="rId249"/>
            </p:custDataLst>
          </p:nvPr>
        </p:nvSpPr>
        <p:spPr>
          <a:xfrm>
            <a:off x="95123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0" name="Rectangle 249">
            <a:extLst>
              <a:ext uri="{FF2B5EF4-FFF2-40B4-BE49-F238E27FC236}">
                <a16:creationId xmlns:a16="http://schemas.microsoft.com/office/drawing/2014/main" id="{0A261B20-FA57-451B-9385-7EA87D357280}"/>
              </a:ext>
              <a:ext uri="{C183D7F6-B498-43B3-948B-1728B52AA6E4}">
                <adec:decorative xmlns:adec="http://schemas.microsoft.com/office/drawing/2017/decorative" val="1"/>
              </a:ext>
            </a:extLst>
          </p:cNvPr>
          <p:cNvSpPr/>
          <p:nvPr>
            <p:custDataLst>
              <p:tags r:id="rId250"/>
            </p:custDataLst>
          </p:nvPr>
        </p:nvSpPr>
        <p:spPr>
          <a:xfrm>
            <a:off x="96012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1" name="Rectangle 250">
            <a:extLst>
              <a:ext uri="{FF2B5EF4-FFF2-40B4-BE49-F238E27FC236}">
                <a16:creationId xmlns:a16="http://schemas.microsoft.com/office/drawing/2014/main" id="{DDD2985E-D414-4738-8BC9-61C57F669656}"/>
              </a:ext>
              <a:ext uri="{C183D7F6-B498-43B3-948B-1728B52AA6E4}">
                <adec:decorative xmlns:adec="http://schemas.microsoft.com/office/drawing/2017/decorative" val="1"/>
              </a:ext>
            </a:extLst>
          </p:cNvPr>
          <p:cNvSpPr/>
          <p:nvPr>
            <p:custDataLst>
              <p:tags r:id="rId251"/>
            </p:custDataLst>
          </p:nvPr>
        </p:nvSpPr>
        <p:spPr>
          <a:xfrm>
            <a:off x="96901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2" name="Rectangle 251">
            <a:extLst>
              <a:ext uri="{FF2B5EF4-FFF2-40B4-BE49-F238E27FC236}">
                <a16:creationId xmlns:a16="http://schemas.microsoft.com/office/drawing/2014/main" id="{113FD29D-63FC-4A72-9963-7FFE351AD5D7}"/>
              </a:ext>
              <a:ext uri="{C183D7F6-B498-43B3-948B-1728B52AA6E4}">
                <adec:decorative xmlns:adec="http://schemas.microsoft.com/office/drawing/2017/decorative" val="1"/>
              </a:ext>
            </a:extLst>
          </p:cNvPr>
          <p:cNvSpPr/>
          <p:nvPr>
            <p:custDataLst>
              <p:tags r:id="rId252"/>
            </p:custDataLst>
          </p:nvPr>
        </p:nvSpPr>
        <p:spPr>
          <a:xfrm>
            <a:off x="97790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3" name="Rectangle 252">
            <a:extLst>
              <a:ext uri="{FF2B5EF4-FFF2-40B4-BE49-F238E27FC236}">
                <a16:creationId xmlns:a16="http://schemas.microsoft.com/office/drawing/2014/main" id="{4EE0C6DE-0656-4631-8E26-4A3952A8D022}"/>
              </a:ext>
              <a:ext uri="{C183D7F6-B498-43B3-948B-1728B52AA6E4}">
                <adec:decorative xmlns:adec="http://schemas.microsoft.com/office/drawing/2017/decorative" val="1"/>
              </a:ext>
            </a:extLst>
          </p:cNvPr>
          <p:cNvSpPr/>
          <p:nvPr>
            <p:custDataLst>
              <p:tags r:id="rId253"/>
            </p:custDataLst>
          </p:nvPr>
        </p:nvSpPr>
        <p:spPr>
          <a:xfrm>
            <a:off x="98679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4" name="Rectangle 253">
            <a:extLst>
              <a:ext uri="{FF2B5EF4-FFF2-40B4-BE49-F238E27FC236}">
                <a16:creationId xmlns:a16="http://schemas.microsoft.com/office/drawing/2014/main" id="{9BC655A0-C139-465C-B6E9-EC8251527B0C}"/>
              </a:ext>
              <a:ext uri="{C183D7F6-B498-43B3-948B-1728B52AA6E4}">
                <adec:decorative xmlns:adec="http://schemas.microsoft.com/office/drawing/2017/decorative" val="1"/>
              </a:ext>
            </a:extLst>
          </p:cNvPr>
          <p:cNvSpPr/>
          <p:nvPr>
            <p:custDataLst>
              <p:tags r:id="rId254"/>
            </p:custDataLst>
          </p:nvPr>
        </p:nvSpPr>
        <p:spPr>
          <a:xfrm>
            <a:off x="99568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5" name="Rectangle 254">
            <a:extLst>
              <a:ext uri="{FF2B5EF4-FFF2-40B4-BE49-F238E27FC236}">
                <a16:creationId xmlns:a16="http://schemas.microsoft.com/office/drawing/2014/main" id="{FB76626A-F90B-426E-9FA1-ECCB45A358A3}"/>
              </a:ext>
              <a:ext uri="{C183D7F6-B498-43B3-948B-1728B52AA6E4}">
                <adec:decorative xmlns:adec="http://schemas.microsoft.com/office/drawing/2017/decorative" val="1"/>
              </a:ext>
            </a:extLst>
          </p:cNvPr>
          <p:cNvSpPr/>
          <p:nvPr>
            <p:custDataLst>
              <p:tags r:id="rId255"/>
            </p:custDataLst>
          </p:nvPr>
        </p:nvSpPr>
        <p:spPr>
          <a:xfrm>
            <a:off x="100457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6" name="Rectangle 255">
            <a:extLst>
              <a:ext uri="{FF2B5EF4-FFF2-40B4-BE49-F238E27FC236}">
                <a16:creationId xmlns:a16="http://schemas.microsoft.com/office/drawing/2014/main" id="{A4754CA4-8903-4F05-909D-FFD92C619DB0}"/>
              </a:ext>
              <a:ext uri="{C183D7F6-B498-43B3-948B-1728B52AA6E4}">
                <adec:decorative xmlns:adec="http://schemas.microsoft.com/office/drawing/2017/decorative" val="1"/>
              </a:ext>
            </a:extLst>
          </p:cNvPr>
          <p:cNvSpPr/>
          <p:nvPr>
            <p:custDataLst>
              <p:tags r:id="rId256"/>
            </p:custDataLst>
          </p:nvPr>
        </p:nvSpPr>
        <p:spPr>
          <a:xfrm>
            <a:off x="101346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7" name="Rectangle 256">
            <a:extLst>
              <a:ext uri="{FF2B5EF4-FFF2-40B4-BE49-F238E27FC236}">
                <a16:creationId xmlns:a16="http://schemas.microsoft.com/office/drawing/2014/main" id="{55E2D209-9012-43EC-A5B3-3CD30EF28605}"/>
              </a:ext>
              <a:ext uri="{C183D7F6-B498-43B3-948B-1728B52AA6E4}">
                <adec:decorative xmlns:adec="http://schemas.microsoft.com/office/drawing/2017/decorative" val="1"/>
              </a:ext>
            </a:extLst>
          </p:cNvPr>
          <p:cNvSpPr/>
          <p:nvPr>
            <p:custDataLst>
              <p:tags r:id="rId257"/>
            </p:custDataLst>
          </p:nvPr>
        </p:nvSpPr>
        <p:spPr>
          <a:xfrm>
            <a:off x="102235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8" name="Rectangle 257">
            <a:extLst>
              <a:ext uri="{FF2B5EF4-FFF2-40B4-BE49-F238E27FC236}">
                <a16:creationId xmlns:a16="http://schemas.microsoft.com/office/drawing/2014/main" id="{10572B41-462E-4DE2-94FF-098865AECF75}"/>
              </a:ext>
              <a:ext uri="{C183D7F6-B498-43B3-948B-1728B52AA6E4}">
                <adec:decorative xmlns:adec="http://schemas.microsoft.com/office/drawing/2017/decorative" val="1"/>
              </a:ext>
            </a:extLst>
          </p:cNvPr>
          <p:cNvSpPr/>
          <p:nvPr>
            <p:custDataLst>
              <p:tags r:id="rId258"/>
            </p:custDataLst>
          </p:nvPr>
        </p:nvSpPr>
        <p:spPr>
          <a:xfrm>
            <a:off x="103124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9" name="Rectangle 258">
            <a:extLst>
              <a:ext uri="{FF2B5EF4-FFF2-40B4-BE49-F238E27FC236}">
                <a16:creationId xmlns:a16="http://schemas.microsoft.com/office/drawing/2014/main" id="{AAAD85DF-153D-4972-B16A-1EB4C0445C61}"/>
              </a:ext>
              <a:ext uri="{C183D7F6-B498-43B3-948B-1728B52AA6E4}">
                <adec:decorative xmlns:adec="http://schemas.microsoft.com/office/drawing/2017/decorative" val="1"/>
              </a:ext>
            </a:extLst>
          </p:cNvPr>
          <p:cNvSpPr/>
          <p:nvPr>
            <p:custDataLst>
              <p:tags r:id="rId259"/>
            </p:custDataLst>
          </p:nvPr>
        </p:nvSpPr>
        <p:spPr>
          <a:xfrm>
            <a:off x="104013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0" name="Rectangle 259">
            <a:extLst>
              <a:ext uri="{FF2B5EF4-FFF2-40B4-BE49-F238E27FC236}">
                <a16:creationId xmlns:a16="http://schemas.microsoft.com/office/drawing/2014/main" id="{AFDB0C55-10E9-4B5C-B83A-27408E706CF8}"/>
              </a:ext>
              <a:ext uri="{C183D7F6-B498-43B3-948B-1728B52AA6E4}">
                <adec:decorative xmlns:adec="http://schemas.microsoft.com/office/drawing/2017/decorative" val="1"/>
              </a:ext>
            </a:extLst>
          </p:cNvPr>
          <p:cNvSpPr/>
          <p:nvPr>
            <p:custDataLst>
              <p:tags r:id="rId260"/>
            </p:custDataLst>
          </p:nvPr>
        </p:nvSpPr>
        <p:spPr>
          <a:xfrm>
            <a:off x="104902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 name="Rectangle 260">
            <a:extLst>
              <a:ext uri="{FF2B5EF4-FFF2-40B4-BE49-F238E27FC236}">
                <a16:creationId xmlns:a16="http://schemas.microsoft.com/office/drawing/2014/main" id="{E2266781-9BEA-4A42-AE02-4294FFF1AD4F}"/>
              </a:ext>
              <a:ext uri="{C183D7F6-B498-43B3-948B-1728B52AA6E4}">
                <adec:decorative xmlns:adec="http://schemas.microsoft.com/office/drawing/2017/decorative" val="1"/>
              </a:ext>
            </a:extLst>
          </p:cNvPr>
          <p:cNvSpPr/>
          <p:nvPr>
            <p:custDataLst>
              <p:tags r:id="rId261"/>
            </p:custDataLst>
          </p:nvPr>
        </p:nvSpPr>
        <p:spPr>
          <a:xfrm>
            <a:off x="105791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2" name="Rectangle 261">
            <a:extLst>
              <a:ext uri="{FF2B5EF4-FFF2-40B4-BE49-F238E27FC236}">
                <a16:creationId xmlns:a16="http://schemas.microsoft.com/office/drawing/2014/main" id="{910A2CCE-5B0D-4D73-BD5E-481611B9FD4A}"/>
              </a:ext>
              <a:ext uri="{C183D7F6-B498-43B3-948B-1728B52AA6E4}">
                <adec:decorative xmlns:adec="http://schemas.microsoft.com/office/drawing/2017/decorative" val="1"/>
              </a:ext>
            </a:extLst>
          </p:cNvPr>
          <p:cNvSpPr/>
          <p:nvPr>
            <p:custDataLst>
              <p:tags r:id="rId262"/>
            </p:custDataLst>
          </p:nvPr>
        </p:nvSpPr>
        <p:spPr>
          <a:xfrm>
            <a:off x="106680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3" name="Rectangle 262">
            <a:extLst>
              <a:ext uri="{FF2B5EF4-FFF2-40B4-BE49-F238E27FC236}">
                <a16:creationId xmlns:a16="http://schemas.microsoft.com/office/drawing/2014/main" id="{0F77BC5F-C7FD-4932-826F-D0AB116768B6}"/>
              </a:ext>
              <a:ext uri="{C183D7F6-B498-43B3-948B-1728B52AA6E4}">
                <adec:decorative xmlns:adec="http://schemas.microsoft.com/office/drawing/2017/decorative" val="1"/>
              </a:ext>
            </a:extLst>
          </p:cNvPr>
          <p:cNvSpPr/>
          <p:nvPr>
            <p:custDataLst>
              <p:tags r:id="rId263"/>
            </p:custDataLst>
          </p:nvPr>
        </p:nvSpPr>
        <p:spPr>
          <a:xfrm>
            <a:off x="107569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4" name="Rectangle 263">
            <a:extLst>
              <a:ext uri="{FF2B5EF4-FFF2-40B4-BE49-F238E27FC236}">
                <a16:creationId xmlns:a16="http://schemas.microsoft.com/office/drawing/2014/main" id="{E13F983A-E1F8-4834-9C4D-F8F58ECE0814}"/>
              </a:ext>
              <a:ext uri="{C183D7F6-B498-43B3-948B-1728B52AA6E4}">
                <adec:decorative xmlns:adec="http://schemas.microsoft.com/office/drawing/2017/decorative" val="1"/>
              </a:ext>
            </a:extLst>
          </p:cNvPr>
          <p:cNvSpPr/>
          <p:nvPr>
            <p:custDataLst>
              <p:tags r:id="rId264"/>
            </p:custDataLst>
          </p:nvPr>
        </p:nvSpPr>
        <p:spPr>
          <a:xfrm>
            <a:off x="81788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5" name="Rectangle 264">
            <a:extLst>
              <a:ext uri="{FF2B5EF4-FFF2-40B4-BE49-F238E27FC236}">
                <a16:creationId xmlns:a16="http://schemas.microsoft.com/office/drawing/2014/main" id="{645EB68A-D72B-4078-8B21-3C0D54671918}"/>
              </a:ext>
              <a:ext uri="{C183D7F6-B498-43B3-948B-1728B52AA6E4}">
                <adec:decorative xmlns:adec="http://schemas.microsoft.com/office/drawing/2017/decorative" val="1"/>
              </a:ext>
            </a:extLst>
          </p:cNvPr>
          <p:cNvSpPr/>
          <p:nvPr>
            <p:custDataLst>
              <p:tags r:id="rId265"/>
            </p:custDataLst>
          </p:nvPr>
        </p:nvSpPr>
        <p:spPr>
          <a:xfrm>
            <a:off x="82677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6" name="Rectangle 265">
            <a:extLst>
              <a:ext uri="{FF2B5EF4-FFF2-40B4-BE49-F238E27FC236}">
                <a16:creationId xmlns:a16="http://schemas.microsoft.com/office/drawing/2014/main" id="{EE2E5567-86D0-44C4-9313-4332E288DD45}"/>
              </a:ext>
              <a:ext uri="{C183D7F6-B498-43B3-948B-1728B52AA6E4}">
                <adec:decorative xmlns:adec="http://schemas.microsoft.com/office/drawing/2017/decorative" val="1"/>
              </a:ext>
            </a:extLst>
          </p:cNvPr>
          <p:cNvSpPr/>
          <p:nvPr>
            <p:custDataLst>
              <p:tags r:id="rId266"/>
            </p:custDataLst>
          </p:nvPr>
        </p:nvSpPr>
        <p:spPr>
          <a:xfrm>
            <a:off x="83566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7" name="Rectangle 266">
            <a:extLst>
              <a:ext uri="{FF2B5EF4-FFF2-40B4-BE49-F238E27FC236}">
                <a16:creationId xmlns:a16="http://schemas.microsoft.com/office/drawing/2014/main" id="{1098C86F-E72C-4A20-B821-2B54188AE5EA}"/>
              </a:ext>
              <a:ext uri="{C183D7F6-B498-43B3-948B-1728B52AA6E4}">
                <adec:decorative xmlns:adec="http://schemas.microsoft.com/office/drawing/2017/decorative" val="1"/>
              </a:ext>
            </a:extLst>
          </p:cNvPr>
          <p:cNvSpPr/>
          <p:nvPr>
            <p:custDataLst>
              <p:tags r:id="rId267"/>
            </p:custDataLst>
          </p:nvPr>
        </p:nvSpPr>
        <p:spPr>
          <a:xfrm>
            <a:off x="84455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8" name="Rectangle 267">
            <a:extLst>
              <a:ext uri="{FF2B5EF4-FFF2-40B4-BE49-F238E27FC236}">
                <a16:creationId xmlns:a16="http://schemas.microsoft.com/office/drawing/2014/main" id="{BD9AD892-BDCE-4BA3-9E67-9C4C181CA8F0}"/>
              </a:ext>
              <a:ext uri="{C183D7F6-B498-43B3-948B-1728B52AA6E4}">
                <adec:decorative xmlns:adec="http://schemas.microsoft.com/office/drawing/2017/decorative" val="1"/>
              </a:ext>
            </a:extLst>
          </p:cNvPr>
          <p:cNvSpPr/>
          <p:nvPr>
            <p:custDataLst>
              <p:tags r:id="rId268"/>
            </p:custDataLst>
          </p:nvPr>
        </p:nvSpPr>
        <p:spPr>
          <a:xfrm>
            <a:off x="85344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 name="Rectangle 268">
            <a:extLst>
              <a:ext uri="{FF2B5EF4-FFF2-40B4-BE49-F238E27FC236}">
                <a16:creationId xmlns:a16="http://schemas.microsoft.com/office/drawing/2014/main" id="{EB8C0CBD-6FEC-4F74-B89A-5F78FEDCF24B}"/>
              </a:ext>
              <a:ext uri="{C183D7F6-B498-43B3-948B-1728B52AA6E4}">
                <adec:decorative xmlns:adec="http://schemas.microsoft.com/office/drawing/2017/decorative" val="1"/>
              </a:ext>
            </a:extLst>
          </p:cNvPr>
          <p:cNvSpPr/>
          <p:nvPr>
            <p:custDataLst>
              <p:tags r:id="rId269"/>
            </p:custDataLst>
          </p:nvPr>
        </p:nvSpPr>
        <p:spPr>
          <a:xfrm>
            <a:off x="86233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 name="Rectangle 269">
            <a:extLst>
              <a:ext uri="{FF2B5EF4-FFF2-40B4-BE49-F238E27FC236}">
                <a16:creationId xmlns:a16="http://schemas.microsoft.com/office/drawing/2014/main" id="{D26722DB-5B71-4E9C-AC0B-A399ABFE0E3C}"/>
              </a:ext>
              <a:ext uri="{C183D7F6-B498-43B3-948B-1728B52AA6E4}">
                <adec:decorative xmlns:adec="http://schemas.microsoft.com/office/drawing/2017/decorative" val="1"/>
              </a:ext>
            </a:extLst>
          </p:cNvPr>
          <p:cNvSpPr/>
          <p:nvPr>
            <p:custDataLst>
              <p:tags r:id="rId270"/>
            </p:custDataLst>
          </p:nvPr>
        </p:nvSpPr>
        <p:spPr>
          <a:xfrm>
            <a:off x="87122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 name="Rectangle 270">
            <a:extLst>
              <a:ext uri="{FF2B5EF4-FFF2-40B4-BE49-F238E27FC236}">
                <a16:creationId xmlns:a16="http://schemas.microsoft.com/office/drawing/2014/main" id="{44D71B13-F293-4FE3-ADE9-C48B603F50CC}"/>
              </a:ext>
              <a:ext uri="{C183D7F6-B498-43B3-948B-1728B52AA6E4}">
                <adec:decorative xmlns:adec="http://schemas.microsoft.com/office/drawing/2017/decorative" val="1"/>
              </a:ext>
            </a:extLst>
          </p:cNvPr>
          <p:cNvSpPr/>
          <p:nvPr>
            <p:custDataLst>
              <p:tags r:id="rId271"/>
            </p:custDataLst>
          </p:nvPr>
        </p:nvSpPr>
        <p:spPr>
          <a:xfrm>
            <a:off x="8801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 name="Rectangle 271">
            <a:extLst>
              <a:ext uri="{FF2B5EF4-FFF2-40B4-BE49-F238E27FC236}">
                <a16:creationId xmlns:a16="http://schemas.microsoft.com/office/drawing/2014/main" id="{6F3E8360-3962-4AD8-90BF-D11AE848E1BB}"/>
              </a:ext>
              <a:ext uri="{C183D7F6-B498-43B3-948B-1728B52AA6E4}">
                <adec:decorative xmlns:adec="http://schemas.microsoft.com/office/drawing/2017/decorative" val="1"/>
              </a:ext>
            </a:extLst>
          </p:cNvPr>
          <p:cNvSpPr/>
          <p:nvPr>
            <p:custDataLst>
              <p:tags r:id="rId272"/>
            </p:custDataLst>
          </p:nvPr>
        </p:nvSpPr>
        <p:spPr>
          <a:xfrm>
            <a:off x="88900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3" name="Rectangle 272">
            <a:extLst>
              <a:ext uri="{FF2B5EF4-FFF2-40B4-BE49-F238E27FC236}">
                <a16:creationId xmlns:a16="http://schemas.microsoft.com/office/drawing/2014/main" id="{73547F45-666A-420D-99DC-6E68DC763885}"/>
              </a:ext>
              <a:ext uri="{C183D7F6-B498-43B3-948B-1728B52AA6E4}">
                <adec:decorative xmlns:adec="http://schemas.microsoft.com/office/drawing/2017/decorative" val="1"/>
              </a:ext>
            </a:extLst>
          </p:cNvPr>
          <p:cNvSpPr/>
          <p:nvPr>
            <p:custDataLst>
              <p:tags r:id="rId273"/>
            </p:custDataLst>
          </p:nvPr>
        </p:nvSpPr>
        <p:spPr>
          <a:xfrm>
            <a:off x="89789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4" name="Rectangle 273">
            <a:extLst>
              <a:ext uri="{FF2B5EF4-FFF2-40B4-BE49-F238E27FC236}">
                <a16:creationId xmlns:a16="http://schemas.microsoft.com/office/drawing/2014/main" id="{246024D2-06CC-4392-A3FA-D13057D2F666}"/>
              </a:ext>
              <a:ext uri="{C183D7F6-B498-43B3-948B-1728B52AA6E4}">
                <adec:decorative xmlns:adec="http://schemas.microsoft.com/office/drawing/2017/decorative" val="1"/>
              </a:ext>
            </a:extLst>
          </p:cNvPr>
          <p:cNvSpPr/>
          <p:nvPr>
            <p:custDataLst>
              <p:tags r:id="rId274"/>
            </p:custDataLst>
          </p:nvPr>
        </p:nvSpPr>
        <p:spPr>
          <a:xfrm>
            <a:off x="90678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5" name="Rectangle 274">
            <a:extLst>
              <a:ext uri="{FF2B5EF4-FFF2-40B4-BE49-F238E27FC236}">
                <a16:creationId xmlns:a16="http://schemas.microsoft.com/office/drawing/2014/main" id="{5B6F3575-B33D-4B92-AD2D-9B4C83C3D5F2}"/>
              </a:ext>
              <a:ext uri="{C183D7F6-B498-43B3-948B-1728B52AA6E4}">
                <adec:decorative xmlns:adec="http://schemas.microsoft.com/office/drawing/2017/decorative" val="1"/>
              </a:ext>
            </a:extLst>
          </p:cNvPr>
          <p:cNvSpPr/>
          <p:nvPr>
            <p:custDataLst>
              <p:tags r:id="rId275"/>
            </p:custDataLst>
          </p:nvPr>
        </p:nvSpPr>
        <p:spPr>
          <a:xfrm>
            <a:off x="91567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6" name="Rectangle 275">
            <a:extLst>
              <a:ext uri="{FF2B5EF4-FFF2-40B4-BE49-F238E27FC236}">
                <a16:creationId xmlns:a16="http://schemas.microsoft.com/office/drawing/2014/main" id="{E997D30D-452C-433D-8F7D-70507694B230}"/>
              </a:ext>
              <a:ext uri="{C183D7F6-B498-43B3-948B-1728B52AA6E4}">
                <adec:decorative xmlns:adec="http://schemas.microsoft.com/office/drawing/2017/decorative" val="1"/>
              </a:ext>
            </a:extLst>
          </p:cNvPr>
          <p:cNvSpPr/>
          <p:nvPr>
            <p:custDataLst>
              <p:tags r:id="rId276"/>
            </p:custDataLst>
          </p:nvPr>
        </p:nvSpPr>
        <p:spPr>
          <a:xfrm>
            <a:off x="92456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7" name="Rectangle 276">
            <a:extLst>
              <a:ext uri="{FF2B5EF4-FFF2-40B4-BE49-F238E27FC236}">
                <a16:creationId xmlns:a16="http://schemas.microsoft.com/office/drawing/2014/main" id="{142C0C29-9899-4173-859E-4972C461F9FC}"/>
              </a:ext>
              <a:ext uri="{C183D7F6-B498-43B3-948B-1728B52AA6E4}">
                <adec:decorative xmlns:adec="http://schemas.microsoft.com/office/drawing/2017/decorative" val="1"/>
              </a:ext>
            </a:extLst>
          </p:cNvPr>
          <p:cNvSpPr/>
          <p:nvPr>
            <p:custDataLst>
              <p:tags r:id="rId277"/>
            </p:custDataLst>
          </p:nvPr>
        </p:nvSpPr>
        <p:spPr>
          <a:xfrm>
            <a:off x="93345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8" name="Rectangle 277">
            <a:extLst>
              <a:ext uri="{FF2B5EF4-FFF2-40B4-BE49-F238E27FC236}">
                <a16:creationId xmlns:a16="http://schemas.microsoft.com/office/drawing/2014/main" id="{61C19060-5158-4F01-9DCE-750F06549AA1}"/>
              </a:ext>
              <a:ext uri="{C183D7F6-B498-43B3-948B-1728B52AA6E4}">
                <adec:decorative xmlns:adec="http://schemas.microsoft.com/office/drawing/2017/decorative" val="1"/>
              </a:ext>
            </a:extLst>
          </p:cNvPr>
          <p:cNvSpPr/>
          <p:nvPr>
            <p:custDataLst>
              <p:tags r:id="rId278"/>
            </p:custDataLst>
          </p:nvPr>
        </p:nvSpPr>
        <p:spPr>
          <a:xfrm>
            <a:off x="94234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9" name="Rectangle 278">
            <a:extLst>
              <a:ext uri="{FF2B5EF4-FFF2-40B4-BE49-F238E27FC236}">
                <a16:creationId xmlns:a16="http://schemas.microsoft.com/office/drawing/2014/main" id="{C79F9C59-C51B-4FCB-A388-7976BC3F2213}"/>
              </a:ext>
              <a:ext uri="{C183D7F6-B498-43B3-948B-1728B52AA6E4}">
                <adec:decorative xmlns:adec="http://schemas.microsoft.com/office/drawing/2017/decorative" val="1"/>
              </a:ext>
            </a:extLst>
          </p:cNvPr>
          <p:cNvSpPr/>
          <p:nvPr>
            <p:custDataLst>
              <p:tags r:id="rId279"/>
            </p:custDataLst>
          </p:nvPr>
        </p:nvSpPr>
        <p:spPr>
          <a:xfrm>
            <a:off x="95123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0" name="Rectangle 279">
            <a:extLst>
              <a:ext uri="{FF2B5EF4-FFF2-40B4-BE49-F238E27FC236}">
                <a16:creationId xmlns:a16="http://schemas.microsoft.com/office/drawing/2014/main" id="{B0CCBC93-7BFB-4DE7-B2B2-915D9323C4F4}"/>
              </a:ext>
              <a:ext uri="{C183D7F6-B498-43B3-948B-1728B52AA6E4}">
                <adec:decorative xmlns:adec="http://schemas.microsoft.com/office/drawing/2017/decorative" val="1"/>
              </a:ext>
            </a:extLst>
          </p:cNvPr>
          <p:cNvSpPr/>
          <p:nvPr>
            <p:custDataLst>
              <p:tags r:id="rId280"/>
            </p:custDataLst>
          </p:nvPr>
        </p:nvSpPr>
        <p:spPr>
          <a:xfrm>
            <a:off x="96012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1" name="Rectangle 280">
            <a:extLst>
              <a:ext uri="{FF2B5EF4-FFF2-40B4-BE49-F238E27FC236}">
                <a16:creationId xmlns:a16="http://schemas.microsoft.com/office/drawing/2014/main" id="{24C0381D-D2FE-4727-A780-E9216A4A7DDC}"/>
              </a:ext>
              <a:ext uri="{C183D7F6-B498-43B3-948B-1728B52AA6E4}">
                <adec:decorative xmlns:adec="http://schemas.microsoft.com/office/drawing/2017/decorative" val="1"/>
              </a:ext>
            </a:extLst>
          </p:cNvPr>
          <p:cNvSpPr/>
          <p:nvPr>
            <p:custDataLst>
              <p:tags r:id="rId281"/>
            </p:custDataLst>
          </p:nvPr>
        </p:nvSpPr>
        <p:spPr>
          <a:xfrm>
            <a:off x="9690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2" name="Rectangle 281">
            <a:extLst>
              <a:ext uri="{FF2B5EF4-FFF2-40B4-BE49-F238E27FC236}">
                <a16:creationId xmlns:a16="http://schemas.microsoft.com/office/drawing/2014/main" id="{4A0B9212-57ED-4951-AF72-FF655CA0D88D}"/>
              </a:ext>
              <a:ext uri="{C183D7F6-B498-43B3-948B-1728B52AA6E4}">
                <adec:decorative xmlns:adec="http://schemas.microsoft.com/office/drawing/2017/decorative" val="1"/>
              </a:ext>
            </a:extLst>
          </p:cNvPr>
          <p:cNvSpPr/>
          <p:nvPr>
            <p:custDataLst>
              <p:tags r:id="rId282"/>
            </p:custDataLst>
          </p:nvPr>
        </p:nvSpPr>
        <p:spPr>
          <a:xfrm>
            <a:off x="97790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3" name="Rectangle 282">
            <a:extLst>
              <a:ext uri="{FF2B5EF4-FFF2-40B4-BE49-F238E27FC236}">
                <a16:creationId xmlns:a16="http://schemas.microsoft.com/office/drawing/2014/main" id="{E969677A-CAAE-4196-A18F-9DFACF407C30}"/>
              </a:ext>
              <a:ext uri="{C183D7F6-B498-43B3-948B-1728B52AA6E4}">
                <adec:decorative xmlns:adec="http://schemas.microsoft.com/office/drawing/2017/decorative" val="1"/>
              </a:ext>
            </a:extLst>
          </p:cNvPr>
          <p:cNvSpPr/>
          <p:nvPr>
            <p:custDataLst>
              <p:tags r:id="rId283"/>
            </p:custDataLst>
          </p:nvPr>
        </p:nvSpPr>
        <p:spPr>
          <a:xfrm>
            <a:off x="98679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4" name="Rectangle 283">
            <a:extLst>
              <a:ext uri="{FF2B5EF4-FFF2-40B4-BE49-F238E27FC236}">
                <a16:creationId xmlns:a16="http://schemas.microsoft.com/office/drawing/2014/main" id="{B65EFC03-198F-4FBB-A68F-8A7B93476729}"/>
              </a:ext>
              <a:ext uri="{C183D7F6-B498-43B3-948B-1728B52AA6E4}">
                <adec:decorative xmlns:adec="http://schemas.microsoft.com/office/drawing/2017/decorative" val="1"/>
              </a:ext>
            </a:extLst>
          </p:cNvPr>
          <p:cNvSpPr/>
          <p:nvPr>
            <p:custDataLst>
              <p:tags r:id="rId284"/>
            </p:custDataLst>
          </p:nvPr>
        </p:nvSpPr>
        <p:spPr>
          <a:xfrm>
            <a:off x="99568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5" name="Rectangle 284">
            <a:extLst>
              <a:ext uri="{FF2B5EF4-FFF2-40B4-BE49-F238E27FC236}">
                <a16:creationId xmlns:a16="http://schemas.microsoft.com/office/drawing/2014/main" id="{A659643B-CA81-440B-9DDD-C17245A5D3AB}"/>
              </a:ext>
              <a:ext uri="{C183D7F6-B498-43B3-948B-1728B52AA6E4}">
                <adec:decorative xmlns:adec="http://schemas.microsoft.com/office/drawing/2017/decorative" val="1"/>
              </a:ext>
            </a:extLst>
          </p:cNvPr>
          <p:cNvSpPr/>
          <p:nvPr>
            <p:custDataLst>
              <p:tags r:id="rId285"/>
            </p:custDataLst>
          </p:nvPr>
        </p:nvSpPr>
        <p:spPr>
          <a:xfrm>
            <a:off x="100457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6" name="Rectangle 285">
            <a:extLst>
              <a:ext uri="{FF2B5EF4-FFF2-40B4-BE49-F238E27FC236}">
                <a16:creationId xmlns:a16="http://schemas.microsoft.com/office/drawing/2014/main" id="{6D1DD0D6-4229-407A-8851-B7D11FE38675}"/>
              </a:ext>
              <a:ext uri="{C183D7F6-B498-43B3-948B-1728B52AA6E4}">
                <adec:decorative xmlns:adec="http://schemas.microsoft.com/office/drawing/2017/decorative" val="1"/>
              </a:ext>
            </a:extLst>
          </p:cNvPr>
          <p:cNvSpPr/>
          <p:nvPr>
            <p:custDataLst>
              <p:tags r:id="rId286"/>
            </p:custDataLst>
          </p:nvPr>
        </p:nvSpPr>
        <p:spPr>
          <a:xfrm>
            <a:off x="101346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7" name="Rectangle 286">
            <a:extLst>
              <a:ext uri="{FF2B5EF4-FFF2-40B4-BE49-F238E27FC236}">
                <a16:creationId xmlns:a16="http://schemas.microsoft.com/office/drawing/2014/main" id="{6F196451-CB04-47ED-BCE3-C9449DC591FA}"/>
              </a:ext>
              <a:ext uri="{C183D7F6-B498-43B3-948B-1728B52AA6E4}">
                <adec:decorative xmlns:adec="http://schemas.microsoft.com/office/drawing/2017/decorative" val="1"/>
              </a:ext>
            </a:extLst>
          </p:cNvPr>
          <p:cNvSpPr/>
          <p:nvPr>
            <p:custDataLst>
              <p:tags r:id="rId287"/>
            </p:custDataLst>
          </p:nvPr>
        </p:nvSpPr>
        <p:spPr>
          <a:xfrm>
            <a:off x="102235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8" name="Rectangle 287">
            <a:extLst>
              <a:ext uri="{FF2B5EF4-FFF2-40B4-BE49-F238E27FC236}">
                <a16:creationId xmlns:a16="http://schemas.microsoft.com/office/drawing/2014/main" id="{43A523A7-CC86-4D22-992F-C38E72EAA494}"/>
              </a:ext>
              <a:ext uri="{C183D7F6-B498-43B3-948B-1728B52AA6E4}">
                <adec:decorative xmlns:adec="http://schemas.microsoft.com/office/drawing/2017/decorative" val="1"/>
              </a:ext>
            </a:extLst>
          </p:cNvPr>
          <p:cNvSpPr/>
          <p:nvPr>
            <p:custDataLst>
              <p:tags r:id="rId288"/>
            </p:custDataLst>
          </p:nvPr>
        </p:nvSpPr>
        <p:spPr>
          <a:xfrm>
            <a:off x="103124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9" name="Rectangle 288">
            <a:extLst>
              <a:ext uri="{FF2B5EF4-FFF2-40B4-BE49-F238E27FC236}">
                <a16:creationId xmlns:a16="http://schemas.microsoft.com/office/drawing/2014/main" id="{1785396F-2534-46F3-99BA-E972D531A339}"/>
              </a:ext>
              <a:ext uri="{C183D7F6-B498-43B3-948B-1728B52AA6E4}">
                <adec:decorative xmlns:adec="http://schemas.microsoft.com/office/drawing/2017/decorative" val="1"/>
              </a:ext>
            </a:extLst>
          </p:cNvPr>
          <p:cNvSpPr/>
          <p:nvPr>
            <p:custDataLst>
              <p:tags r:id="rId289"/>
            </p:custDataLst>
          </p:nvPr>
        </p:nvSpPr>
        <p:spPr>
          <a:xfrm>
            <a:off x="104013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0" name="Rectangle 289">
            <a:extLst>
              <a:ext uri="{FF2B5EF4-FFF2-40B4-BE49-F238E27FC236}">
                <a16:creationId xmlns:a16="http://schemas.microsoft.com/office/drawing/2014/main" id="{A9D5F507-7C31-4358-9636-D9BC98558238}"/>
              </a:ext>
              <a:ext uri="{C183D7F6-B498-43B3-948B-1728B52AA6E4}">
                <adec:decorative xmlns:adec="http://schemas.microsoft.com/office/drawing/2017/decorative" val="1"/>
              </a:ext>
            </a:extLst>
          </p:cNvPr>
          <p:cNvSpPr/>
          <p:nvPr>
            <p:custDataLst>
              <p:tags r:id="rId290"/>
            </p:custDataLst>
          </p:nvPr>
        </p:nvSpPr>
        <p:spPr>
          <a:xfrm>
            <a:off x="104902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1" name="Rectangle 290">
            <a:extLst>
              <a:ext uri="{FF2B5EF4-FFF2-40B4-BE49-F238E27FC236}">
                <a16:creationId xmlns:a16="http://schemas.microsoft.com/office/drawing/2014/main" id="{AA7E1F21-2BA9-41D7-A962-FA51C654ACFE}"/>
              </a:ext>
              <a:ext uri="{C183D7F6-B498-43B3-948B-1728B52AA6E4}">
                <adec:decorative xmlns:adec="http://schemas.microsoft.com/office/drawing/2017/decorative" val="1"/>
              </a:ext>
            </a:extLst>
          </p:cNvPr>
          <p:cNvSpPr/>
          <p:nvPr>
            <p:custDataLst>
              <p:tags r:id="rId291"/>
            </p:custDataLst>
          </p:nvPr>
        </p:nvSpPr>
        <p:spPr>
          <a:xfrm>
            <a:off x="10579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2" name="Rectangle 291">
            <a:extLst>
              <a:ext uri="{FF2B5EF4-FFF2-40B4-BE49-F238E27FC236}">
                <a16:creationId xmlns:a16="http://schemas.microsoft.com/office/drawing/2014/main" id="{498D49B9-611F-4475-8EF9-F5326F664469}"/>
              </a:ext>
              <a:ext uri="{C183D7F6-B498-43B3-948B-1728B52AA6E4}">
                <adec:decorative xmlns:adec="http://schemas.microsoft.com/office/drawing/2017/decorative" val="1"/>
              </a:ext>
            </a:extLst>
          </p:cNvPr>
          <p:cNvSpPr/>
          <p:nvPr>
            <p:custDataLst>
              <p:tags r:id="rId292"/>
            </p:custDataLst>
          </p:nvPr>
        </p:nvSpPr>
        <p:spPr>
          <a:xfrm>
            <a:off x="106680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 name="Rectangle 292">
            <a:extLst>
              <a:ext uri="{FF2B5EF4-FFF2-40B4-BE49-F238E27FC236}">
                <a16:creationId xmlns:a16="http://schemas.microsoft.com/office/drawing/2014/main" id="{0457DB6E-AB74-4EB0-A266-F0D71F1173E6}"/>
              </a:ext>
              <a:ext uri="{C183D7F6-B498-43B3-948B-1728B52AA6E4}">
                <adec:decorative xmlns:adec="http://schemas.microsoft.com/office/drawing/2017/decorative" val="1"/>
              </a:ext>
            </a:extLst>
          </p:cNvPr>
          <p:cNvSpPr/>
          <p:nvPr>
            <p:custDataLst>
              <p:tags r:id="rId293"/>
            </p:custDataLst>
          </p:nvPr>
        </p:nvSpPr>
        <p:spPr>
          <a:xfrm>
            <a:off x="107569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 name="Rectangle 293">
            <a:extLst>
              <a:ext uri="{FF2B5EF4-FFF2-40B4-BE49-F238E27FC236}">
                <a16:creationId xmlns:a16="http://schemas.microsoft.com/office/drawing/2014/main" id="{80D8DF0F-2203-4A9F-8BD8-54F059B7557B}"/>
              </a:ext>
              <a:ext uri="{C183D7F6-B498-43B3-948B-1728B52AA6E4}">
                <adec:decorative xmlns:adec="http://schemas.microsoft.com/office/drawing/2017/decorative" val="1"/>
              </a:ext>
            </a:extLst>
          </p:cNvPr>
          <p:cNvSpPr/>
          <p:nvPr>
            <p:custDataLst>
              <p:tags r:id="rId294"/>
            </p:custDataLst>
          </p:nvPr>
        </p:nvSpPr>
        <p:spPr>
          <a:xfrm>
            <a:off x="81788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 name="Rectangle 294">
            <a:extLst>
              <a:ext uri="{FF2B5EF4-FFF2-40B4-BE49-F238E27FC236}">
                <a16:creationId xmlns:a16="http://schemas.microsoft.com/office/drawing/2014/main" id="{18BA07E7-3C64-413C-8A51-A6C162EE511D}"/>
              </a:ext>
              <a:ext uri="{C183D7F6-B498-43B3-948B-1728B52AA6E4}">
                <adec:decorative xmlns:adec="http://schemas.microsoft.com/office/drawing/2017/decorative" val="1"/>
              </a:ext>
            </a:extLst>
          </p:cNvPr>
          <p:cNvSpPr/>
          <p:nvPr>
            <p:custDataLst>
              <p:tags r:id="rId295"/>
            </p:custDataLst>
          </p:nvPr>
        </p:nvSpPr>
        <p:spPr>
          <a:xfrm>
            <a:off x="82677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 name="Rectangle 295">
            <a:extLst>
              <a:ext uri="{FF2B5EF4-FFF2-40B4-BE49-F238E27FC236}">
                <a16:creationId xmlns:a16="http://schemas.microsoft.com/office/drawing/2014/main" id="{287E5DE7-D766-4FA6-8B35-9522E1B68673}"/>
              </a:ext>
              <a:ext uri="{C183D7F6-B498-43B3-948B-1728B52AA6E4}">
                <adec:decorative xmlns:adec="http://schemas.microsoft.com/office/drawing/2017/decorative" val="1"/>
              </a:ext>
            </a:extLst>
          </p:cNvPr>
          <p:cNvSpPr/>
          <p:nvPr>
            <p:custDataLst>
              <p:tags r:id="rId296"/>
            </p:custDataLst>
          </p:nvPr>
        </p:nvSpPr>
        <p:spPr>
          <a:xfrm>
            <a:off x="83566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 name="Rectangle 296">
            <a:extLst>
              <a:ext uri="{FF2B5EF4-FFF2-40B4-BE49-F238E27FC236}">
                <a16:creationId xmlns:a16="http://schemas.microsoft.com/office/drawing/2014/main" id="{325EE1B3-5A9D-422A-8AFE-4CD40456817B}"/>
              </a:ext>
              <a:ext uri="{C183D7F6-B498-43B3-948B-1728B52AA6E4}">
                <adec:decorative xmlns:adec="http://schemas.microsoft.com/office/drawing/2017/decorative" val="1"/>
              </a:ext>
            </a:extLst>
          </p:cNvPr>
          <p:cNvSpPr/>
          <p:nvPr>
            <p:custDataLst>
              <p:tags r:id="rId297"/>
            </p:custDataLst>
          </p:nvPr>
        </p:nvSpPr>
        <p:spPr>
          <a:xfrm>
            <a:off x="84455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8" name="Rectangle 297">
            <a:extLst>
              <a:ext uri="{FF2B5EF4-FFF2-40B4-BE49-F238E27FC236}">
                <a16:creationId xmlns:a16="http://schemas.microsoft.com/office/drawing/2014/main" id="{5FB4094D-7661-42AD-B0D5-F91925A53E17}"/>
              </a:ext>
              <a:ext uri="{C183D7F6-B498-43B3-948B-1728B52AA6E4}">
                <adec:decorative xmlns:adec="http://schemas.microsoft.com/office/drawing/2017/decorative" val="1"/>
              </a:ext>
            </a:extLst>
          </p:cNvPr>
          <p:cNvSpPr/>
          <p:nvPr>
            <p:custDataLst>
              <p:tags r:id="rId298"/>
            </p:custDataLst>
          </p:nvPr>
        </p:nvSpPr>
        <p:spPr>
          <a:xfrm>
            <a:off x="85344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9" name="Rectangle 298">
            <a:extLst>
              <a:ext uri="{FF2B5EF4-FFF2-40B4-BE49-F238E27FC236}">
                <a16:creationId xmlns:a16="http://schemas.microsoft.com/office/drawing/2014/main" id="{05862BF8-D1F9-45B8-95F8-4D9BF4F05CFF}"/>
              </a:ext>
              <a:ext uri="{C183D7F6-B498-43B3-948B-1728B52AA6E4}">
                <adec:decorative xmlns:adec="http://schemas.microsoft.com/office/drawing/2017/decorative" val="1"/>
              </a:ext>
            </a:extLst>
          </p:cNvPr>
          <p:cNvSpPr/>
          <p:nvPr>
            <p:custDataLst>
              <p:tags r:id="rId299"/>
            </p:custDataLst>
          </p:nvPr>
        </p:nvSpPr>
        <p:spPr>
          <a:xfrm>
            <a:off x="86233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0" name="Rectangle 299">
            <a:extLst>
              <a:ext uri="{FF2B5EF4-FFF2-40B4-BE49-F238E27FC236}">
                <a16:creationId xmlns:a16="http://schemas.microsoft.com/office/drawing/2014/main" id="{610DDAB1-940D-4E8C-95E0-1FEBF0AE7C0A}"/>
              </a:ext>
              <a:ext uri="{C183D7F6-B498-43B3-948B-1728B52AA6E4}">
                <adec:decorative xmlns:adec="http://schemas.microsoft.com/office/drawing/2017/decorative" val="1"/>
              </a:ext>
            </a:extLst>
          </p:cNvPr>
          <p:cNvSpPr/>
          <p:nvPr>
            <p:custDataLst>
              <p:tags r:id="rId300"/>
            </p:custDataLst>
          </p:nvPr>
        </p:nvSpPr>
        <p:spPr>
          <a:xfrm>
            <a:off x="87122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1" name="Rectangle 300">
            <a:extLst>
              <a:ext uri="{FF2B5EF4-FFF2-40B4-BE49-F238E27FC236}">
                <a16:creationId xmlns:a16="http://schemas.microsoft.com/office/drawing/2014/main" id="{F4169FD9-B4DF-449B-9D3A-6DACE558FE2C}"/>
              </a:ext>
              <a:ext uri="{C183D7F6-B498-43B3-948B-1728B52AA6E4}">
                <adec:decorative xmlns:adec="http://schemas.microsoft.com/office/drawing/2017/decorative" val="1"/>
              </a:ext>
            </a:extLst>
          </p:cNvPr>
          <p:cNvSpPr/>
          <p:nvPr>
            <p:custDataLst>
              <p:tags r:id="rId301"/>
            </p:custDataLst>
          </p:nvPr>
        </p:nvSpPr>
        <p:spPr>
          <a:xfrm>
            <a:off x="88011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2" name="Rectangle 301">
            <a:extLst>
              <a:ext uri="{FF2B5EF4-FFF2-40B4-BE49-F238E27FC236}">
                <a16:creationId xmlns:a16="http://schemas.microsoft.com/office/drawing/2014/main" id="{13D2C2D0-D767-4D93-BBC4-6CDC45CAF601}"/>
              </a:ext>
              <a:ext uri="{C183D7F6-B498-43B3-948B-1728B52AA6E4}">
                <adec:decorative xmlns:adec="http://schemas.microsoft.com/office/drawing/2017/decorative" val="1"/>
              </a:ext>
            </a:extLst>
          </p:cNvPr>
          <p:cNvSpPr/>
          <p:nvPr>
            <p:custDataLst>
              <p:tags r:id="rId302"/>
            </p:custDataLst>
          </p:nvPr>
        </p:nvSpPr>
        <p:spPr>
          <a:xfrm>
            <a:off x="88900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3" name="Rectangle 302">
            <a:extLst>
              <a:ext uri="{FF2B5EF4-FFF2-40B4-BE49-F238E27FC236}">
                <a16:creationId xmlns:a16="http://schemas.microsoft.com/office/drawing/2014/main" id="{2E73AA3B-F57A-4B22-B8B3-F77D29EF6A2E}"/>
              </a:ext>
              <a:ext uri="{C183D7F6-B498-43B3-948B-1728B52AA6E4}">
                <adec:decorative xmlns:adec="http://schemas.microsoft.com/office/drawing/2017/decorative" val="1"/>
              </a:ext>
            </a:extLst>
          </p:cNvPr>
          <p:cNvSpPr/>
          <p:nvPr>
            <p:custDataLst>
              <p:tags r:id="rId303"/>
            </p:custDataLst>
          </p:nvPr>
        </p:nvSpPr>
        <p:spPr>
          <a:xfrm>
            <a:off x="89789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4" name="Rectangle 303">
            <a:extLst>
              <a:ext uri="{FF2B5EF4-FFF2-40B4-BE49-F238E27FC236}">
                <a16:creationId xmlns:a16="http://schemas.microsoft.com/office/drawing/2014/main" id="{D58FA96E-7FCA-4F81-879E-903853DA8446}"/>
              </a:ext>
              <a:ext uri="{C183D7F6-B498-43B3-948B-1728B52AA6E4}">
                <adec:decorative xmlns:adec="http://schemas.microsoft.com/office/drawing/2017/decorative" val="1"/>
              </a:ext>
            </a:extLst>
          </p:cNvPr>
          <p:cNvSpPr/>
          <p:nvPr>
            <p:custDataLst>
              <p:tags r:id="rId304"/>
            </p:custDataLst>
          </p:nvPr>
        </p:nvSpPr>
        <p:spPr>
          <a:xfrm>
            <a:off x="90678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5" name="Rectangle 304">
            <a:extLst>
              <a:ext uri="{FF2B5EF4-FFF2-40B4-BE49-F238E27FC236}">
                <a16:creationId xmlns:a16="http://schemas.microsoft.com/office/drawing/2014/main" id="{71A7FE97-11F8-40D6-938B-44412C891F6B}"/>
              </a:ext>
              <a:ext uri="{C183D7F6-B498-43B3-948B-1728B52AA6E4}">
                <adec:decorative xmlns:adec="http://schemas.microsoft.com/office/drawing/2017/decorative" val="1"/>
              </a:ext>
            </a:extLst>
          </p:cNvPr>
          <p:cNvSpPr/>
          <p:nvPr>
            <p:custDataLst>
              <p:tags r:id="rId305"/>
            </p:custDataLst>
          </p:nvPr>
        </p:nvSpPr>
        <p:spPr>
          <a:xfrm>
            <a:off x="91567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6" name="Rectangle 305">
            <a:extLst>
              <a:ext uri="{FF2B5EF4-FFF2-40B4-BE49-F238E27FC236}">
                <a16:creationId xmlns:a16="http://schemas.microsoft.com/office/drawing/2014/main" id="{6D6DA32C-DE75-4B44-9AE1-BECE79F5AEC2}"/>
              </a:ext>
              <a:ext uri="{C183D7F6-B498-43B3-948B-1728B52AA6E4}">
                <adec:decorative xmlns:adec="http://schemas.microsoft.com/office/drawing/2017/decorative" val="1"/>
              </a:ext>
            </a:extLst>
          </p:cNvPr>
          <p:cNvSpPr/>
          <p:nvPr>
            <p:custDataLst>
              <p:tags r:id="rId306"/>
            </p:custDataLst>
          </p:nvPr>
        </p:nvSpPr>
        <p:spPr>
          <a:xfrm>
            <a:off x="92456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7" name="Rectangle 306">
            <a:extLst>
              <a:ext uri="{FF2B5EF4-FFF2-40B4-BE49-F238E27FC236}">
                <a16:creationId xmlns:a16="http://schemas.microsoft.com/office/drawing/2014/main" id="{716FC60F-222C-46AE-B0DB-5A791CC12A49}"/>
              </a:ext>
              <a:ext uri="{C183D7F6-B498-43B3-948B-1728B52AA6E4}">
                <adec:decorative xmlns:adec="http://schemas.microsoft.com/office/drawing/2017/decorative" val="1"/>
              </a:ext>
            </a:extLst>
          </p:cNvPr>
          <p:cNvSpPr/>
          <p:nvPr>
            <p:custDataLst>
              <p:tags r:id="rId307"/>
            </p:custDataLst>
          </p:nvPr>
        </p:nvSpPr>
        <p:spPr>
          <a:xfrm>
            <a:off x="93345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8" name="Rectangle 307">
            <a:extLst>
              <a:ext uri="{FF2B5EF4-FFF2-40B4-BE49-F238E27FC236}">
                <a16:creationId xmlns:a16="http://schemas.microsoft.com/office/drawing/2014/main" id="{AA0EDAE8-0431-458B-A49D-11A780B41C2C}"/>
              </a:ext>
              <a:ext uri="{C183D7F6-B498-43B3-948B-1728B52AA6E4}">
                <adec:decorative xmlns:adec="http://schemas.microsoft.com/office/drawing/2017/decorative" val="1"/>
              </a:ext>
            </a:extLst>
          </p:cNvPr>
          <p:cNvSpPr/>
          <p:nvPr>
            <p:custDataLst>
              <p:tags r:id="rId308"/>
            </p:custDataLst>
          </p:nvPr>
        </p:nvSpPr>
        <p:spPr>
          <a:xfrm>
            <a:off x="94234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9" name="Rectangle 308">
            <a:extLst>
              <a:ext uri="{FF2B5EF4-FFF2-40B4-BE49-F238E27FC236}">
                <a16:creationId xmlns:a16="http://schemas.microsoft.com/office/drawing/2014/main" id="{5513916D-B54E-4B7B-A6A8-ACC70C481699}"/>
              </a:ext>
              <a:ext uri="{C183D7F6-B498-43B3-948B-1728B52AA6E4}">
                <adec:decorative xmlns:adec="http://schemas.microsoft.com/office/drawing/2017/decorative" val="1"/>
              </a:ext>
            </a:extLst>
          </p:cNvPr>
          <p:cNvSpPr/>
          <p:nvPr>
            <p:custDataLst>
              <p:tags r:id="rId309"/>
            </p:custDataLst>
          </p:nvPr>
        </p:nvSpPr>
        <p:spPr>
          <a:xfrm>
            <a:off x="95123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0" name="Rectangle 309">
            <a:extLst>
              <a:ext uri="{FF2B5EF4-FFF2-40B4-BE49-F238E27FC236}">
                <a16:creationId xmlns:a16="http://schemas.microsoft.com/office/drawing/2014/main" id="{670D2A22-A735-423B-A2E3-1E30E19E3770}"/>
              </a:ext>
              <a:ext uri="{C183D7F6-B498-43B3-948B-1728B52AA6E4}">
                <adec:decorative xmlns:adec="http://schemas.microsoft.com/office/drawing/2017/decorative" val="1"/>
              </a:ext>
            </a:extLst>
          </p:cNvPr>
          <p:cNvSpPr/>
          <p:nvPr>
            <p:custDataLst>
              <p:tags r:id="rId310"/>
            </p:custDataLst>
          </p:nvPr>
        </p:nvSpPr>
        <p:spPr>
          <a:xfrm>
            <a:off x="96012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1" name="Rectangle 310">
            <a:extLst>
              <a:ext uri="{FF2B5EF4-FFF2-40B4-BE49-F238E27FC236}">
                <a16:creationId xmlns:a16="http://schemas.microsoft.com/office/drawing/2014/main" id="{10EEF687-8067-4B51-8695-B6D93AA3D3B9}"/>
              </a:ext>
              <a:ext uri="{C183D7F6-B498-43B3-948B-1728B52AA6E4}">
                <adec:decorative xmlns:adec="http://schemas.microsoft.com/office/drawing/2017/decorative" val="1"/>
              </a:ext>
            </a:extLst>
          </p:cNvPr>
          <p:cNvSpPr/>
          <p:nvPr>
            <p:custDataLst>
              <p:tags r:id="rId311"/>
            </p:custDataLst>
          </p:nvPr>
        </p:nvSpPr>
        <p:spPr>
          <a:xfrm>
            <a:off x="96901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2" name="Rectangle 311">
            <a:extLst>
              <a:ext uri="{FF2B5EF4-FFF2-40B4-BE49-F238E27FC236}">
                <a16:creationId xmlns:a16="http://schemas.microsoft.com/office/drawing/2014/main" id="{ACDEF06C-BA07-441F-9E50-15066EB3E06A}"/>
              </a:ext>
              <a:ext uri="{C183D7F6-B498-43B3-948B-1728B52AA6E4}">
                <adec:decorative xmlns:adec="http://schemas.microsoft.com/office/drawing/2017/decorative" val="1"/>
              </a:ext>
            </a:extLst>
          </p:cNvPr>
          <p:cNvSpPr/>
          <p:nvPr>
            <p:custDataLst>
              <p:tags r:id="rId312"/>
            </p:custDataLst>
          </p:nvPr>
        </p:nvSpPr>
        <p:spPr>
          <a:xfrm>
            <a:off x="97790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3" name="Rectangle 312">
            <a:extLst>
              <a:ext uri="{FF2B5EF4-FFF2-40B4-BE49-F238E27FC236}">
                <a16:creationId xmlns:a16="http://schemas.microsoft.com/office/drawing/2014/main" id="{B3DCCE4B-E247-4577-8996-78B4CEA19927}"/>
              </a:ext>
              <a:ext uri="{C183D7F6-B498-43B3-948B-1728B52AA6E4}">
                <adec:decorative xmlns:adec="http://schemas.microsoft.com/office/drawing/2017/decorative" val="1"/>
              </a:ext>
            </a:extLst>
          </p:cNvPr>
          <p:cNvSpPr/>
          <p:nvPr>
            <p:custDataLst>
              <p:tags r:id="rId313"/>
            </p:custDataLst>
          </p:nvPr>
        </p:nvSpPr>
        <p:spPr>
          <a:xfrm>
            <a:off x="98679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4" name="Rectangle 313">
            <a:extLst>
              <a:ext uri="{FF2B5EF4-FFF2-40B4-BE49-F238E27FC236}">
                <a16:creationId xmlns:a16="http://schemas.microsoft.com/office/drawing/2014/main" id="{BE02CEB4-6B4C-4AEA-B0AB-CAC03AC39D99}"/>
              </a:ext>
              <a:ext uri="{C183D7F6-B498-43B3-948B-1728B52AA6E4}">
                <adec:decorative xmlns:adec="http://schemas.microsoft.com/office/drawing/2017/decorative" val="1"/>
              </a:ext>
            </a:extLst>
          </p:cNvPr>
          <p:cNvSpPr/>
          <p:nvPr>
            <p:custDataLst>
              <p:tags r:id="rId314"/>
            </p:custDataLst>
          </p:nvPr>
        </p:nvSpPr>
        <p:spPr>
          <a:xfrm>
            <a:off x="99568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5" name="Rectangle 314">
            <a:extLst>
              <a:ext uri="{FF2B5EF4-FFF2-40B4-BE49-F238E27FC236}">
                <a16:creationId xmlns:a16="http://schemas.microsoft.com/office/drawing/2014/main" id="{9F28E1E7-6AE7-4766-AC26-F65C9B1AF3C7}"/>
              </a:ext>
              <a:ext uri="{C183D7F6-B498-43B3-948B-1728B52AA6E4}">
                <adec:decorative xmlns:adec="http://schemas.microsoft.com/office/drawing/2017/decorative" val="1"/>
              </a:ext>
            </a:extLst>
          </p:cNvPr>
          <p:cNvSpPr/>
          <p:nvPr>
            <p:custDataLst>
              <p:tags r:id="rId315"/>
            </p:custDataLst>
          </p:nvPr>
        </p:nvSpPr>
        <p:spPr>
          <a:xfrm>
            <a:off x="100457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6" name="Rectangle 315">
            <a:extLst>
              <a:ext uri="{FF2B5EF4-FFF2-40B4-BE49-F238E27FC236}">
                <a16:creationId xmlns:a16="http://schemas.microsoft.com/office/drawing/2014/main" id="{9154BD4B-C80B-46C5-B2B2-CE238113662B}"/>
              </a:ext>
              <a:ext uri="{C183D7F6-B498-43B3-948B-1728B52AA6E4}">
                <adec:decorative xmlns:adec="http://schemas.microsoft.com/office/drawing/2017/decorative" val="1"/>
              </a:ext>
            </a:extLst>
          </p:cNvPr>
          <p:cNvSpPr/>
          <p:nvPr>
            <p:custDataLst>
              <p:tags r:id="rId316"/>
            </p:custDataLst>
          </p:nvPr>
        </p:nvSpPr>
        <p:spPr>
          <a:xfrm>
            <a:off x="101346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7" name="Rectangle 316">
            <a:extLst>
              <a:ext uri="{FF2B5EF4-FFF2-40B4-BE49-F238E27FC236}">
                <a16:creationId xmlns:a16="http://schemas.microsoft.com/office/drawing/2014/main" id="{5B944A35-2AA1-494B-BBBF-1485E486A252}"/>
              </a:ext>
              <a:ext uri="{C183D7F6-B498-43B3-948B-1728B52AA6E4}">
                <adec:decorative xmlns:adec="http://schemas.microsoft.com/office/drawing/2017/decorative" val="1"/>
              </a:ext>
            </a:extLst>
          </p:cNvPr>
          <p:cNvSpPr/>
          <p:nvPr>
            <p:custDataLst>
              <p:tags r:id="rId317"/>
            </p:custDataLst>
          </p:nvPr>
        </p:nvSpPr>
        <p:spPr>
          <a:xfrm>
            <a:off x="102235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8" name="Rectangle 317">
            <a:extLst>
              <a:ext uri="{FF2B5EF4-FFF2-40B4-BE49-F238E27FC236}">
                <a16:creationId xmlns:a16="http://schemas.microsoft.com/office/drawing/2014/main" id="{3438DF3C-9A83-4CBA-B621-93033FE40DF3}"/>
              </a:ext>
              <a:ext uri="{C183D7F6-B498-43B3-948B-1728B52AA6E4}">
                <adec:decorative xmlns:adec="http://schemas.microsoft.com/office/drawing/2017/decorative" val="1"/>
              </a:ext>
            </a:extLst>
          </p:cNvPr>
          <p:cNvSpPr/>
          <p:nvPr>
            <p:custDataLst>
              <p:tags r:id="rId318"/>
            </p:custDataLst>
          </p:nvPr>
        </p:nvSpPr>
        <p:spPr>
          <a:xfrm>
            <a:off x="103124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9" name="Rectangle 318">
            <a:extLst>
              <a:ext uri="{FF2B5EF4-FFF2-40B4-BE49-F238E27FC236}">
                <a16:creationId xmlns:a16="http://schemas.microsoft.com/office/drawing/2014/main" id="{16F34E5D-03DA-4FBE-BCBB-8296B5ED4640}"/>
              </a:ext>
              <a:ext uri="{C183D7F6-B498-43B3-948B-1728B52AA6E4}">
                <adec:decorative xmlns:adec="http://schemas.microsoft.com/office/drawing/2017/decorative" val="1"/>
              </a:ext>
            </a:extLst>
          </p:cNvPr>
          <p:cNvSpPr/>
          <p:nvPr>
            <p:custDataLst>
              <p:tags r:id="rId319"/>
            </p:custDataLst>
          </p:nvPr>
        </p:nvSpPr>
        <p:spPr>
          <a:xfrm>
            <a:off x="104013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0" name="Rectangle 319">
            <a:extLst>
              <a:ext uri="{FF2B5EF4-FFF2-40B4-BE49-F238E27FC236}">
                <a16:creationId xmlns:a16="http://schemas.microsoft.com/office/drawing/2014/main" id="{348B1FAE-2F8C-4F19-9047-6AE8D3308B34}"/>
              </a:ext>
              <a:ext uri="{C183D7F6-B498-43B3-948B-1728B52AA6E4}">
                <adec:decorative xmlns:adec="http://schemas.microsoft.com/office/drawing/2017/decorative" val="1"/>
              </a:ext>
            </a:extLst>
          </p:cNvPr>
          <p:cNvSpPr/>
          <p:nvPr>
            <p:custDataLst>
              <p:tags r:id="rId320"/>
            </p:custDataLst>
          </p:nvPr>
        </p:nvSpPr>
        <p:spPr>
          <a:xfrm>
            <a:off x="104902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1" name="Rectangle 320">
            <a:extLst>
              <a:ext uri="{FF2B5EF4-FFF2-40B4-BE49-F238E27FC236}">
                <a16:creationId xmlns:a16="http://schemas.microsoft.com/office/drawing/2014/main" id="{7DAC4247-B9AE-4CB2-85F5-42F4F1CC23B2}"/>
              </a:ext>
              <a:ext uri="{C183D7F6-B498-43B3-948B-1728B52AA6E4}">
                <adec:decorative xmlns:adec="http://schemas.microsoft.com/office/drawing/2017/decorative" val="1"/>
              </a:ext>
            </a:extLst>
          </p:cNvPr>
          <p:cNvSpPr/>
          <p:nvPr>
            <p:custDataLst>
              <p:tags r:id="rId321"/>
            </p:custDataLst>
          </p:nvPr>
        </p:nvSpPr>
        <p:spPr>
          <a:xfrm>
            <a:off x="105791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2" name="Rectangle 321">
            <a:extLst>
              <a:ext uri="{FF2B5EF4-FFF2-40B4-BE49-F238E27FC236}">
                <a16:creationId xmlns:a16="http://schemas.microsoft.com/office/drawing/2014/main" id="{0B4BE6B0-53F0-4E28-81E0-22C593878F9C}"/>
              </a:ext>
              <a:ext uri="{C183D7F6-B498-43B3-948B-1728B52AA6E4}">
                <adec:decorative xmlns:adec="http://schemas.microsoft.com/office/drawing/2017/decorative" val="1"/>
              </a:ext>
            </a:extLst>
          </p:cNvPr>
          <p:cNvSpPr/>
          <p:nvPr>
            <p:custDataLst>
              <p:tags r:id="rId322"/>
            </p:custDataLst>
          </p:nvPr>
        </p:nvSpPr>
        <p:spPr>
          <a:xfrm>
            <a:off x="106680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3" name="Rectangle 322">
            <a:extLst>
              <a:ext uri="{FF2B5EF4-FFF2-40B4-BE49-F238E27FC236}">
                <a16:creationId xmlns:a16="http://schemas.microsoft.com/office/drawing/2014/main" id="{290C588A-1750-4B46-AD75-963A6636CEB8}"/>
              </a:ext>
              <a:ext uri="{C183D7F6-B498-43B3-948B-1728B52AA6E4}">
                <adec:decorative xmlns:adec="http://schemas.microsoft.com/office/drawing/2017/decorative" val="1"/>
              </a:ext>
            </a:extLst>
          </p:cNvPr>
          <p:cNvSpPr/>
          <p:nvPr>
            <p:custDataLst>
              <p:tags r:id="rId323"/>
            </p:custDataLst>
          </p:nvPr>
        </p:nvSpPr>
        <p:spPr>
          <a:xfrm>
            <a:off x="81788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4" name="Rectangle 323">
            <a:extLst>
              <a:ext uri="{FF2B5EF4-FFF2-40B4-BE49-F238E27FC236}">
                <a16:creationId xmlns:a16="http://schemas.microsoft.com/office/drawing/2014/main" id="{C693BA5D-7E2A-4849-9AA6-573FD928264B}"/>
              </a:ext>
              <a:ext uri="{C183D7F6-B498-43B3-948B-1728B52AA6E4}">
                <adec:decorative xmlns:adec="http://schemas.microsoft.com/office/drawing/2017/decorative" val="1"/>
              </a:ext>
            </a:extLst>
          </p:cNvPr>
          <p:cNvSpPr/>
          <p:nvPr>
            <p:custDataLst>
              <p:tags r:id="rId324"/>
            </p:custDataLst>
          </p:nvPr>
        </p:nvSpPr>
        <p:spPr>
          <a:xfrm>
            <a:off x="8267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5" name="Rectangle 324">
            <a:extLst>
              <a:ext uri="{FF2B5EF4-FFF2-40B4-BE49-F238E27FC236}">
                <a16:creationId xmlns:a16="http://schemas.microsoft.com/office/drawing/2014/main" id="{859925CE-79CF-44B5-BD1F-8FC33A7042A5}"/>
              </a:ext>
              <a:ext uri="{C183D7F6-B498-43B3-948B-1728B52AA6E4}">
                <adec:decorative xmlns:adec="http://schemas.microsoft.com/office/drawing/2017/decorative" val="1"/>
              </a:ext>
            </a:extLst>
          </p:cNvPr>
          <p:cNvSpPr/>
          <p:nvPr>
            <p:custDataLst>
              <p:tags r:id="rId325"/>
            </p:custDataLst>
          </p:nvPr>
        </p:nvSpPr>
        <p:spPr>
          <a:xfrm>
            <a:off x="83566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6" name="Rectangle 325">
            <a:extLst>
              <a:ext uri="{FF2B5EF4-FFF2-40B4-BE49-F238E27FC236}">
                <a16:creationId xmlns:a16="http://schemas.microsoft.com/office/drawing/2014/main" id="{8424E02E-9CF1-47F0-BFB0-88D06ED4D9CC}"/>
              </a:ext>
              <a:ext uri="{C183D7F6-B498-43B3-948B-1728B52AA6E4}">
                <adec:decorative xmlns:adec="http://schemas.microsoft.com/office/drawing/2017/decorative" val="1"/>
              </a:ext>
            </a:extLst>
          </p:cNvPr>
          <p:cNvSpPr/>
          <p:nvPr>
            <p:custDataLst>
              <p:tags r:id="rId326"/>
            </p:custDataLst>
          </p:nvPr>
        </p:nvSpPr>
        <p:spPr>
          <a:xfrm>
            <a:off x="84455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7" name="Rectangle 326">
            <a:extLst>
              <a:ext uri="{FF2B5EF4-FFF2-40B4-BE49-F238E27FC236}">
                <a16:creationId xmlns:a16="http://schemas.microsoft.com/office/drawing/2014/main" id="{8DA09ADF-4C6A-4AE7-8874-79F94BAC694F}"/>
              </a:ext>
              <a:ext uri="{C183D7F6-B498-43B3-948B-1728B52AA6E4}">
                <adec:decorative xmlns:adec="http://schemas.microsoft.com/office/drawing/2017/decorative" val="1"/>
              </a:ext>
            </a:extLst>
          </p:cNvPr>
          <p:cNvSpPr/>
          <p:nvPr>
            <p:custDataLst>
              <p:tags r:id="rId327"/>
            </p:custDataLst>
          </p:nvPr>
        </p:nvSpPr>
        <p:spPr>
          <a:xfrm>
            <a:off x="85344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8" name="Rectangle 327">
            <a:extLst>
              <a:ext uri="{FF2B5EF4-FFF2-40B4-BE49-F238E27FC236}">
                <a16:creationId xmlns:a16="http://schemas.microsoft.com/office/drawing/2014/main" id="{7B5C4B3E-53AC-4E84-B07B-F2239E466A0A}"/>
              </a:ext>
              <a:ext uri="{C183D7F6-B498-43B3-948B-1728B52AA6E4}">
                <adec:decorative xmlns:adec="http://schemas.microsoft.com/office/drawing/2017/decorative" val="1"/>
              </a:ext>
            </a:extLst>
          </p:cNvPr>
          <p:cNvSpPr/>
          <p:nvPr>
            <p:custDataLst>
              <p:tags r:id="rId328"/>
            </p:custDataLst>
          </p:nvPr>
        </p:nvSpPr>
        <p:spPr>
          <a:xfrm>
            <a:off x="86233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9" name="Rectangle 328">
            <a:extLst>
              <a:ext uri="{FF2B5EF4-FFF2-40B4-BE49-F238E27FC236}">
                <a16:creationId xmlns:a16="http://schemas.microsoft.com/office/drawing/2014/main" id="{47D8BB61-89C2-4EED-AF3D-284DF1E6F719}"/>
              </a:ext>
              <a:ext uri="{C183D7F6-B498-43B3-948B-1728B52AA6E4}">
                <adec:decorative xmlns:adec="http://schemas.microsoft.com/office/drawing/2017/decorative" val="1"/>
              </a:ext>
            </a:extLst>
          </p:cNvPr>
          <p:cNvSpPr/>
          <p:nvPr>
            <p:custDataLst>
              <p:tags r:id="rId329"/>
            </p:custDataLst>
          </p:nvPr>
        </p:nvSpPr>
        <p:spPr>
          <a:xfrm>
            <a:off x="87122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0" name="Rectangle 329">
            <a:extLst>
              <a:ext uri="{FF2B5EF4-FFF2-40B4-BE49-F238E27FC236}">
                <a16:creationId xmlns:a16="http://schemas.microsoft.com/office/drawing/2014/main" id="{AC2ADF00-2DE2-40DA-9600-13C06F75B446}"/>
              </a:ext>
              <a:ext uri="{C183D7F6-B498-43B3-948B-1728B52AA6E4}">
                <adec:decorative xmlns:adec="http://schemas.microsoft.com/office/drawing/2017/decorative" val="1"/>
              </a:ext>
            </a:extLst>
          </p:cNvPr>
          <p:cNvSpPr/>
          <p:nvPr>
            <p:custDataLst>
              <p:tags r:id="rId330"/>
            </p:custDataLst>
          </p:nvPr>
        </p:nvSpPr>
        <p:spPr>
          <a:xfrm>
            <a:off x="88011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1" name="Rectangle 330">
            <a:extLst>
              <a:ext uri="{FF2B5EF4-FFF2-40B4-BE49-F238E27FC236}">
                <a16:creationId xmlns:a16="http://schemas.microsoft.com/office/drawing/2014/main" id="{D583EAE9-7AAB-4DB0-9D6A-FDCF9C50CD94}"/>
              </a:ext>
              <a:ext uri="{C183D7F6-B498-43B3-948B-1728B52AA6E4}">
                <adec:decorative xmlns:adec="http://schemas.microsoft.com/office/drawing/2017/decorative" val="1"/>
              </a:ext>
            </a:extLst>
          </p:cNvPr>
          <p:cNvSpPr/>
          <p:nvPr>
            <p:custDataLst>
              <p:tags r:id="rId331"/>
            </p:custDataLst>
          </p:nvPr>
        </p:nvSpPr>
        <p:spPr>
          <a:xfrm>
            <a:off x="88900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2" name="Rectangle 331">
            <a:extLst>
              <a:ext uri="{FF2B5EF4-FFF2-40B4-BE49-F238E27FC236}">
                <a16:creationId xmlns:a16="http://schemas.microsoft.com/office/drawing/2014/main" id="{22A6AE0E-17B0-490C-94FC-799E80D2A931}"/>
              </a:ext>
              <a:ext uri="{C183D7F6-B498-43B3-948B-1728B52AA6E4}">
                <adec:decorative xmlns:adec="http://schemas.microsoft.com/office/drawing/2017/decorative" val="1"/>
              </a:ext>
            </a:extLst>
          </p:cNvPr>
          <p:cNvSpPr/>
          <p:nvPr>
            <p:custDataLst>
              <p:tags r:id="rId332"/>
            </p:custDataLst>
          </p:nvPr>
        </p:nvSpPr>
        <p:spPr>
          <a:xfrm>
            <a:off x="89789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3" name="Rectangle 332">
            <a:extLst>
              <a:ext uri="{FF2B5EF4-FFF2-40B4-BE49-F238E27FC236}">
                <a16:creationId xmlns:a16="http://schemas.microsoft.com/office/drawing/2014/main" id="{D86F055B-2496-47E3-8C4F-1398B7A35ADD}"/>
              </a:ext>
              <a:ext uri="{C183D7F6-B498-43B3-948B-1728B52AA6E4}">
                <adec:decorative xmlns:adec="http://schemas.microsoft.com/office/drawing/2017/decorative" val="1"/>
              </a:ext>
            </a:extLst>
          </p:cNvPr>
          <p:cNvSpPr/>
          <p:nvPr>
            <p:custDataLst>
              <p:tags r:id="rId333"/>
            </p:custDataLst>
          </p:nvPr>
        </p:nvSpPr>
        <p:spPr>
          <a:xfrm>
            <a:off x="90678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4" name="Rectangle 333">
            <a:extLst>
              <a:ext uri="{FF2B5EF4-FFF2-40B4-BE49-F238E27FC236}">
                <a16:creationId xmlns:a16="http://schemas.microsoft.com/office/drawing/2014/main" id="{3A4590C9-C9C9-4887-8815-25B4969B17DA}"/>
              </a:ext>
              <a:ext uri="{C183D7F6-B498-43B3-948B-1728B52AA6E4}">
                <adec:decorative xmlns:adec="http://schemas.microsoft.com/office/drawing/2017/decorative" val="1"/>
              </a:ext>
            </a:extLst>
          </p:cNvPr>
          <p:cNvSpPr/>
          <p:nvPr>
            <p:custDataLst>
              <p:tags r:id="rId334"/>
            </p:custDataLst>
          </p:nvPr>
        </p:nvSpPr>
        <p:spPr>
          <a:xfrm>
            <a:off x="9156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5" name="Rectangle 334">
            <a:extLst>
              <a:ext uri="{FF2B5EF4-FFF2-40B4-BE49-F238E27FC236}">
                <a16:creationId xmlns:a16="http://schemas.microsoft.com/office/drawing/2014/main" id="{F6C1DE76-2900-4D06-8A3B-6898749461BA}"/>
              </a:ext>
              <a:ext uri="{C183D7F6-B498-43B3-948B-1728B52AA6E4}">
                <adec:decorative xmlns:adec="http://schemas.microsoft.com/office/drawing/2017/decorative" val="1"/>
              </a:ext>
            </a:extLst>
          </p:cNvPr>
          <p:cNvSpPr/>
          <p:nvPr>
            <p:custDataLst>
              <p:tags r:id="rId335"/>
            </p:custDataLst>
          </p:nvPr>
        </p:nvSpPr>
        <p:spPr>
          <a:xfrm>
            <a:off x="92456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6" name="Rectangle 335">
            <a:extLst>
              <a:ext uri="{FF2B5EF4-FFF2-40B4-BE49-F238E27FC236}">
                <a16:creationId xmlns:a16="http://schemas.microsoft.com/office/drawing/2014/main" id="{8594C19C-2AEF-4860-8E50-28655629A83E}"/>
              </a:ext>
              <a:ext uri="{C183D7F6-B498-43B3-948B-1728B52AA6E4}">
                <adec:decorative xmlns:adec="http://schemas.microsoft.com/office/drawing/2017/decorative" val="1"/>
              </a:ext>
            </a:extLst>
          </p:cNvPr>
          <p:cNvSpPr/>
          <p:nvPr>
            <p:custDataLst>
              <p:tags r:id="rId336"/>
            </p:custDataLst>
          </p:nvPr>
        </p:nvSpPr>
        <p:spPr>
          <a:xfrm>
            <a:off x="93345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7" name="Rectangle 336">
            <a:extLst>
              <a:ext uri="{FF2B5EF4-FFF2-40B4-BE49-F238E27FC236}">
                <a16:creationId xmlns:a16="http://schemas.microsoft.com/office/drawing/2014/main" id="{FD5C7CF6-6CB4-43E4-9907-28DF56C01F96}"/>
              </a:ext>
              <a:ext uri="{C183D7F6-B498-43B3-948B-1728B52AA6E4}">
                <adec:decorative xmlns:adec="http://schemas.microsoft.com/office/drawing/2017/decorative" val="1"/>
              </a:ext>
            </a:extLst>
          </p:cNvPr>
          <p:cNvSpPr/>
          <p:nvPr>
            <p:custDataLst>
              <p:tags r:id="rId337"/>
            </p:custDataLst>
          </p:nvPr>
        </p:nvSpPr>
        <p:spPr>
          <a:xfrm>
            <a:off x="94234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8" name="Rectangle 337">
            <a:extLst>
              <a:ext uri="{FF2B5EF4-FFF2-40B4-BE49-F238E27FC236}">
                <a16:creationId xmlns:a16="http://schemas.microsoft.com/office/drawing/2014/main" id="{39D5E61D-D86E-4861-A7ED-5CBF1B26DDF9}"/>
              </a:ext>
              <a:ext uri="{C183D7F6-B498-43B3-948B-1728B52AA6E4}">
                <adec:decorative xmlns:adec="http://schemas.microsoft.com/office/drawing/2017/decorative" val="1"/>
              </a:ext>
            </a:extLst>
          </p:cNvPr>
          <p:cNvSpPr/>
          <p:nvPr>
            <p:custDataLst>
              <p:tags r:id="rId338"/>
            </p:custDataLst>
          </p:nvPr>
        </p:nvSpPr>
        <p:spPr>
          <a:xfrm>
            <a:off x="95123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9" name="Rectangle 338">
            <a:extLst>
              <a:ext uri="{FF2B5EF4-FFF2-40B4-BE49-F238E27FC236}">
                <a16:creationId xmlns:a16="http://schemas.microsoft.com/office/drawing/2014/main" id="{6D768C60-83C0-42FC-AE60-9C29FE53866E}"/>
              </a:ext>
              <a:ext uri="{C183D7F6-B498-43B3-948B-1728B52AA6E4}">
                <adec:decorative xmlns:adec="http://schemas.microsoft.com/office/drawing/2017/decorative" val="1"/>
              </a:ext>
            </a:extLst>
          </p:cNvPr>
          <p:cNvSpPr/>
          <p:nvPr>
            <p:custDataLst>
              <p:tags r:id="rId339"/>
            </p:custDataLst>
          </p:nvPr>
        </p:nvSpPr>
        <p:spPr>
          <a:xfrm>
            <a:off x="96012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0" name="Rectangle 339">
            <a:extLst>
              <a:ext uri="{FF2B5EF4-FFF2-40B4-BE49-F238E27FC236}">
                <a16:creationId xmlns:a16="http://schemas.microsoft.com/office/drawing/2014/main" id="{4A2A68C3-7207-4C1A-92C0-EFD50F2A8906}"/>
              </a:ext>
              <a:ext uri="{C183D7F6-B498-43B3-948B-1728B52AA6E4}">
                <adec:decorative xmlns:adec="http://schemas.microsoft.com/office/drawing/2017/decorative" val="1"/>
              </a:ext>
            </a:extLst>
          </p:cNvPr>
          <p:cNvSpPr/>
          <p:nvPr>
            <p:custDataLst>
              <p:tags r:id="rId340"/>
            </p:custDataLst>
          </p:nvPr>
        </p:nvSpPr>
        <p:spPr>
          <a:xfrm>
            <a:off x="96901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1" name="Rectangle 340">
            <a:extLst>
              <a:ext uri="{FF2B5EF4-FFF2-40B4-BE49-F238E27FC236}">
                <a16:creationId xmlns:a16="http://schemas.microsoft.com/office/drawing/2014/main" id="{1D648179-1121-4A66-A9CF-F7A635F2CA4F}"/>
              </a:ext>
              <a:ext uri="{C183D7F6-B498-43B3-948B-1728B52AA6E4}">
                <adec:decorative xmlns:adec="http://schemas.microsoft.com/office/drawing/2017/decorative" val="1"/>
              </a:ext>
            </a:extLst>
          </p:cNvPr>
          <p:cNvSpPr/>
          <p:nvPr>
            <p:custDataLst>
              <p:tags r:id="rId341"/>
            </p:custDataLst>
          </p:nvPr>
        </p:nvSpPr>
        <p:spPr>
          <a:xfrm>
            <a:off x="97790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2" name="Rectangle 341">
            <a:extLst>
              <a:ext uri="{FF2B5EF4-FFF2-40B4-BE49-F238E27FC236}">
                <a16:creationId xmlns:a16="http://schemas.microsoft.com/office/drawing/2014/main" id="{EF3FFDA0-9E0A-4F89-B1FD-3025DF72E8F3}"/>
              </a:ext>
              <a:ext uri="{C183D7F6-B498-43B3-948B-1728B52AA6E4}">
                <adec:decorative xmlns:adec="http://schemas.microsoft.com/office/drawing/2017/decorative" val="1"/>
              </a:ext>
            </a:extLst>
          </p:cNvPr>
          <p:cNvSpPr/>
          <p:nvPr>
            <p:custDataLst>
              <p:tags r:id="rId342"/>
            </p:custDataLst>
          </p:nvPr>
        </p:nvSpPr>
        <p:spPr>
          <a:xfrm>
            <a:off x="98679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3" name="Rectangle 342">
            <a:extLst>
              <a:ext uri="{FF2B5EF4-FFF2-40B4-BE49-F238E27FC236}">
                <a16:creationId xmlns:a16="http://schemas.microsoft.com/office/drawing/2014/main" id="{D53A1B1A-01BD-40CE-BE6D-159AE594132A}"/>
              </a:ext>
              <a:ext uri="{C183D7F6-B498-43B3-948B-1728B52AA6E4}">
                <adec:decorative xmlns:adec="http://schemas.microsoft.com/office/drawing/2017/decorative" val="1"/>
              </a:ext>
            </a:extLst>
          </p:cNvPr>
          <p:cNvSpPr/>
          <p:nvPr>
            <p:custDataLst>
              <p:tags r:id="rId343"/>
            </p:custDataLst>
          </p:nvPr>
        </p:nvSpPr>
        <p:spPr>
          <a:xfrm>
            <a:off x="99568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4" name="Rectangle 343">
            <a:extLst>
              <a:ext uri="{FF2B5EF4-FFF2-40B4-BE49-F238E27FC236}">
                <a16:creationId xmlns:a16="http://schemas.microsoft.com/office/drawing/2014/main" id="{06973203-3D5D-4ADF-B481-60CBD44BEBEB}"/>
              </a:ext>
              <a:ext uri="{C183D7F6-B498-43B3-948B-1728B52AA6E4}">
                <adec:decorative xmlns:adec="http://schemas.microsoft.com/office/drawing/2017/decorative" val="1"/>
              </a:ext>
            </a:extLst>
          </p:cNvPr>
          <p:cNvSpPr/>
          <p:nvPr>
            <p:custDataLst>
              <p:tags r:id="rId344"/>
            </p:custDataLst>
          </p:nvPr>
        </p:nvSpPr>
        <p:spPr>
          <a:xfrm>
            <a:off x="10045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5" name="Rectangle 344">
            <a:extLst>
              <a:ext uri="{FF2B5EF4-FFF2-40B4-BE49-F238E27FC236}">
                <a16:creationId xmlns:a16="http://schemas.microsoft.com/office/drawing/2014/main" id="{5C8CF349-B6E2-4CA0-88DD-9BD1E6D1F3F2}"/>
              </a:ext>
              <a:ext uri="{C183D7F6-B498-43B3-948B-1728B52AA6E4}">
                <adec:decorative xmlns:adec="http://schemas.microsoft.com/office/drawing/2017/decorative" val="1"/>
              </a:ext>
            </a:extLst>
          </p:cNvPr>
          <p:cNvSpPr/>
          <p:nvPr>
            <p:custDataLst>
              <p:tags r:id="rId345"/>
            </p:custDataLst>
          </p:nvPr>
        </p:nvSpPr>
        <p:spPr>
          <a:xfrm>
            <a:off x="101346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6" name="Rectangle 345">
            <a:extLst>
              <a:ext uri="{FF2B5EF4-FFF2-40B4-BE49-F238E27FC236}">
                <a16:creationId xmlns:a16="http://schemas.microsoft.com/office/drawing/2014/main" id="{27816B6D-628B-4AE3-95FE-F8022111E2B6}"/>
              </a:ext>
              <a:ext uri="{C183D7F6-B498-43B3-948B-1728B52AA6E4}">
                <adec:decorative xmlns:adec="http://schemas.microsoft.com/office/drawing/2017/decorative" val="1"/>
              </a:ext>
            </a:extLst>
          </p:cNvPr>
          <p:cNvSpPr/>
          <p:nvPr>
            <p:custDataLst>
              <p:tags r:id="rId346"/>
            </p:custDataLst>
          </p:nvPr>
        </p:nvSpPr>
        <p:spPr>
          <a:xfrm>
            <a:off x="102235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7" name="Rectangle 346">
            <a:extLst>
              <a:ext uri="{FF2B5EF4-FFF2-40B4-BE49-F238E27FC236}">
                <a16:creationId xmlns:a16="http://schemas.microsoft.com/office/drawing/2014/main" id="{FCB690A5-6A3A-4B30-B7B3-3209C7DCD097}"/>
              </a:ext>
              <a:ext uri="{C183D7F6-B498-43B3-948B-1728B52AA6E4}">
                <adec:decorative xmlns:adec="http://schemas.microsoft.com/office/drawing/2017/decorative" val="1"/>
              </a:ext>
            </a:extLst>
          </p:cNvPr>
          <p:cNvSpPr/>
          <p:nvPr>
            <p:custDataLst>
              <p:tags r:id="rId347"/>
            </p:custDataLst>
          </p:nvPr>
        </p:nvSpPr>
        <p:spPr>
          <a:xfrm>
            <a:off x="103124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8" name="Rectangle 347">
            <a:extLst>
              <a:ext uri="{FF2B5EF4-FFF2-40B4-BE49-F238E27FC236}">
                <a16:creationId xmlns:a16="http://schemas.microsoft.com/office/drawing/2014/main" id="{6FAC86DA-247F-46B8-A72C-B9A78EC69A95}"/>
              </a:ext>
              <a:ext uri="{C183D7F6-B498-43B3-948B-1728B52AA6E4}">
                <adec:decorative xmlns:adec="http://schemas.microsoft.com/office/drawing/2017/decorative" val="1"/>
              </a:ext>
            </a:extLst>
          </p:cNvPr>
          <p:cNvSpPr/>
          <p:nvPr>
            <p:custDataLst>
              <p:tags r:id="rId348"/>
            </p:custDataLst>
          </p:nvPr>
        </p:nvSpPr>
        <p:spPr>
          <a:xfrm>
            <a:off x="104013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9" name="Rectangle 348">
            <a:extLst>
              <a:ext uri="{FF2B5EF4-FFF2-40B4-BE49-F238E27FC236}">
                <a16:creationId xmlns:a16="http://schemas.microsoft.com/office/drawing/2014/main" id="{905A64A3-F2EB-420F-B596-1CDFC9F74202}"/>
              </a:ext>
              <a:ext uri="{C183D7F6-B498-43B3-948B-1728B52AA6E4}">
                <adec:decorative xmlns:adec="http://schemas.microsoft.com/office/drawing/2017/decorative" val="1"/>
              </a:ext>
            </a:extLst>
          </p:cNvPr>
          <p:cNvSpPr/>
          <p:nvPr>
            <p:custDataLst>
              <p:tags r:id="rId349"/>
            </p:custDataLst>
          </p:nvPr>
        </p:nvSpPr>
        <p:spPr>
          <a:xfrm>
            <a:off x="104902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0" name="Rectangle 349">
            <a:extLst>
              <a:ext uri="{FF2B5EF4-FFF2-40B4-BE49-F238E27FC236}">
                <a16:creationId xmlns:a16="http://schemas.microsoft.com/office/drawing/2014/main" id="{F3ABA90C-D69A-488C-A8A5-FB0DC1136984}"/>
              </a:ext>
              <a:ext uri="{C183D7F6-B498-43B3-948B-1728B52AA6E4}">
                <adec:decorative xmlns:adec="http://schemas.microsoft.com/office/drawing/2017/decorative" val="1"/>
              </a:ext>
            </a:extLst>
          </p:cNvPr>
          <p:cNvSpPr/>
          <p:nvPr>
            <p:custDataLst>
              <p:tags r:id="rId350"/>
            </p:custDataLst>
          </p:nvPr>
        </p:nvSpPr>
        <p:spPr>
          <a:xfrm>
            <a:off x="105791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1" name="Rectangle 350">
            <a:extLst>
              <a:ext uri="{FF2B5EF4-FFF2-40B4-BE49-F238E27FC236}">
                <a16:creationId xmlns:a16="http://schemas.microsoft.com/office/drawing/2014/main" id="{2F9FED0F-11EC-49BE-9DA4-44834AB2F718}"/>
              </a:ext>
              <a:ext uri="{C183D7F6-B498-43B3-948B-1728B52AA6E4}">
                <adec:decorative xmlns:adec="http://schemas.microsoft.com/office/drawing/2017/decorative" val="1"/>
              </a:ext>
            </a:extLst>
          </p:cNvPr>
          <p:cNvSpPr/>
          <p:nvPr>
            <p:custDataLst>
              <p:tags r:id="rId351"/>
            </p:custDataLst>
          </p:nvPr>
        </p:nvSpPr>
        <p:spPr>
          <a:xfrm>
            <a:off x="106680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2" name="Rectangle 351">
            <a:extLst>
              <a:ext uri="{FF2B5EF4-FFF2-40B4-BE49-F238E27FC236}">
                <a16:creationId xmlns:a16="http://schemas.microsoft.com/office/drawing/2014/main" id="{36F09E8F-A5B2-437E-BBD3-F9717C3412A1}"/>
              </a:ext>
              <a:ext uri="{C183D7F6-B498-43B3-948B-1728B52AA6E4}">
                <adec:decorative xmlns:adec="http://schemas.microsoft.com/office/drawing/2017/decorative" val="1"/>
              </a:ext>
            </a:extLst>
          </p:cNvPr>
          <p:cNvSpPr/>
          <p:nvPr>
            <p:custDataLst>
              <p:tags r:id="rId352"/>
            </p:custDataLst>
          </p:nvPr>
        </p:nvSpPr>
        <p:spPr>
          <a:xfrm>
            <a:off x="107569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3" name="Rectangle 352">
            <a:extLst>
              <a:ext uri="{FF2B5EF4-FFF2-40B4-BE49-F238E27FC236}">
                <a16:creationId xmlns:a16="http://schemas.microsoft.com/office/drawing/2014/main" id="{DF0B2BF2-13FD-458C-8B08-59BB738C0598}"/>
              </a:ext>
              <a:ext uri="{C183D7F6-B498-43B3-948B-1728B52AA6E4}">
                <adec:decorative xmlns:adec="http://schemas.microsoft.com/office/drawing/2017/decorative" val="1"/>
              </a:ext>
            </a:extLst>
          </p:cNvPr>
          <p:cNvSpPr/>
          <p:nvPr>
            <p:custDataLst>
              <p:tags r:id="rId353"/>
            </p:custDataLst>
          </p:nvPr>
        </p:nvSpPr>
        <p:spPr>
          <a:xfrm>
            <a:off x="81788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4" name="Rectangle 353">
            <a:extLst>
              <a:ext uri="{FF2B5EF4-FFF2-40B4-BE49-F238E27FC236}">
                <a16:creationId xmlns:a16="http://schemas.microsoft.com/office/drawing/2014/main" id="{69984E78-479B-4754-9C28-008ACB30EB60}"/>
              </a:ext>
              <a:ext uri="{C183D7F6-B498-43B3-948B-1728B52AA6E4}">
                <adec:decorative xmlns:adec="http://schemas.microsoft.com/office/drawing/2017/decorative" val="1"/>
              </a:ext>
            </a:extLst>
          </p:cNvPr>
          <p:cNvSpPr/>
          <p:nvPr>
            <p:custDataLst>
              <p:tags r:id="rId354"/>
            </p:custDataLst>
          </p:nvPr>
        </p:nvSpPr>
        <p:spPr>
          <a:xfrm>
            <a:off x="82677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5" name="Rectangle 354">
            <a:extLst>
              <a:ext uri="{FF2B5EF4-FFF2-40B4-BE49-F238E27FC236}">
                <a16:creationId xmlns:a16="http://schemas.microsoft.com/office/drawing/2014/main" id="{83AF5A1B-58C4-45C6-B9FA-0233F7E32183}"/>
              </a:ext>
              <a:ext uri="{C183D7F6-B498-43B3-948B-1728B52AA6E4}">
                <adec:decorative xmlns:adec="http://schemas.microsoft.com/office/drawing/2017/decorative" val="1"/>
              </a:ext>
            </a:extLst>
          </p:cNvPr>
          <p:cNvSpPr/>
          <p:nvPr>
            <p:custDataLst>
              <p:tags r:id="rId355"/>
            </p:custDataLst>
          </p:nvPr>
        </p:nvSpPr>
        <p:spPr>
          <a:xfrm>
            <a:off x="83566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6" name="Rectangle 355">
            <a:extLst>
              <a:ext uri="{FF2B5EF4-FFF2-40B4-BE49-F238E27FC236}">
                <a16:creationId xmlns:a16="http://schemas.microsoft.com/office/drawing/2014/main" id="{E6BB3988-7E35-431A-815E-CD102304C3BA}"/>
              </a:ext>
              <a:ext uri="{C183D7F6-B498-43B3-948B-1728B52AA6E4}">
                <adec:decorative xmlns:adec="http://schemas.microsoft.com/office/drawing/2017/decorative" val="1"/>
              </a:ext>
            </a:extLst>
          </p:cNvPr>
          <p:cNvSpPr/>
          <p:nvPr>
            <p:custDataLst>
              <p:tags r:id="rId356"/>
            </p:custDataLst>
          </p:nvPr>
        </p:nvSpPr>
        <p:spPr>
          <a:xfrm>
            <a:off x="84455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7" name="Rectangle 356">
            <a:extLst>
              <a:ext uri="{FF2B5EF4-FFF2-40B4-BE49-F238E27FC236}">
                <a16:creationId xmlns:a16="http://schemas.microsoft.com/office/drawing/2014/main" id="{6CB9DA7A-EDF7-432A-BC37-7F684ABCF923}"/>
              </a:ext>
              <a:ext uri="{C183D7F6-B498-43B3-948B-1728B52AA6E4}">
                <adec:decorative xmlns:adec="http://schemas.microsoft.com/office/drawing/2017/decorative" val="1"/>
              </a:ext>
            </a:extLst>
          </p:cNvPr>
          <p:cNvSpPr/>
          <p:nvPr>
            <p:custDataLst>
              <p:tags r:id="rId357"/>
            </p:custDataLst>
          </p:nvPr>
        </p:nvSpPr>
        <p:spPr>
          <a:xfrm>
            <a:off x="8534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8" name="Rectangle 357">
            <a:extLst>
              <a:ext uri="{FF2B5EF4-FFF2-40B4-BE49-F238E27FC236}">
                <a16:creationId xmlns:a16="http://schemas.microsoft.com/office/drawing/2014/main" id="{8450958E-95D9-4C47-A016-B80D35C7CF04}"/>
              </a:ext>
              <a:ext uri="{C183D7F6-B498-43B3-948B-1728B52AA6E4}">
                <adec:decorative xmlns:adec="http://schemas.microsoft.com/office/drawing/2017/decorative" val="1"/>
              </a:ext>
            </a:extLst>
          </p:cNvPr>
          <p:cNvSpPr/>
          <p:nvPr>
            <p:custDataLst>
              <p:tags r:id="rId358"/>
            </p:custDataLst>
          </p:nvPr>
        </p:nvSpPr>
        <p:spPr>
          <a:xfrm>
            <a:off x="86233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9" name="Rectangle 358">
            <a:extLst>
              <a:ext uri="{FF2B5EF4-FFF2-40B4-BE49-F238E27FC236}">
                <a16:creationId xmlns:a16="http://schemas.microsoft.com/office/drawing/2014/main" id="{91EEEADD-8C05-4D2A-8696-48727EC96747}"/>
              </a:ext>
              <a:ext uri="{C183D7F6-B498-43B3-948B-1728B52AA6E4}">
                <adec:decorative xmlns:adec="http://schemas.microsoft.com/office/drawing/2017/decorative" val="1"/>
              </a:ext>
            </a:extLst>
          </p:cNvPr>
          <p:cNvSpPr/>
          <p:nvPr>
            <p:custDataLst>
              <p:tags r:id="rId359"/>
            </p:custDataLst>
          </p:nvPr>
        </p:nvSpPr>
        <p:spPr>
          <a:xfrm>
            <a:off x="87122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0" name="Rectangle 359">
            <a:extLst>
              <a:ext uri="{FF2B5EF4-FFF2-40B4-BE49-F238E27FC236}">
                <a16:creationId xmlns:a16="http://schemas.microsoft.com/office/drawing/2014/main" id="{67047736-9242-4247-B21A-3F7A4F7F5D1F}"/>
              </a:ext>
              <a:ext uri="{C183D7F6-B498-43B3-948B-1728B52AA6E4}">
                <adec:decorative xmlns:adec="http://schemas.microsoft.com/office/drawing/2017/decorative" val="1"/>
              </a:ext>
            </a:extLst>
          </p:cNvPr>
          <p:cNvSpPr/>
          <p:nvPr>
            <p:custDataLst>
              <p:tags r:id="rId360"/>
            </p:custDataLst>
          </p:nvPr>
        </p:nvSpPr>
        <p:spPr>
          <a:xfrm>
            <a:off x="88011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1" name="Rectangle 360">
            <a:extLst>
              <a:ext uri="{FF2B5EF4-FFF2-40B4-BE49-F238E27FC236}">
                <a16:creationId xmlns:a16="http://schemas.microsoft.com/office/drawing/2014/main" id="{0B6DA046-CFF5-4420-8227-B16B507DB007}"/>
              </a:ext>
              <a:ext uri="{C183D7F6-B498-43B3-948B-1728B52AA6E4}">
                <adec:decorative xmlns:adec="http://schemas.microsoft.com/office/drawing/2017/decorative" val="1"/>
              </a:ext>
            </a:extLst>
          </p:cNvPr>
          <p:cNvSpPr/>
          <p:nvPr>
            <p:custDataLst>
              <p:tags r:id="rId361"/>
            </p:custDataLst>
          </p:nvPr>
        </p:nvSpPr>
        <p:spPr>
          <a:xfrm>
            <a:off x="88900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2" name="Rectangle 361">
            <a:extLst>
              <a:ext uri="{FF2B5EF4-FFF2-40B4-BE49-F238E27FC236}">
                <a16:creationId xmlns:a16="http://schemas.microsoft.com/office/drawing/2014/main" id="{401E3AC1-C8B9-4EBB-890A-76818E648B21}"/>
              </a:ext>
              <a:ext uri="{C183D7F6-B498-43B3-948B-1728B52AA6E4}">
                <adec:decorative xmlns:adec="http://schemas.microsoft.com/office/drawing/2017/decorative" val="1"/>
              </a:ext>
            </a:extLst>
          </p:cNvPr>
          <p:cNvSpPr/>
          <p:nvPr>
            <p:custDataLst>
              <p:tags r:id="rId362"/>
            </p:custDataLst>
          </p:nvPr>
        </p:nvSpPr>
        <p:spPr>
          <a:xfrm>
            <a:off x="89789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3" name="Rectangle 362">
            <a:extLst>
              <a:ext uri="{FF2B5EF4-FFF2-40B4-BE49-F238E27FC236}">
                <a16:creationId xmlns:a16="http://schemas.microsoft.com/office/drawing/2014/main" id="{E719E2C8-33F7-4AF3-8BBF-7EA150B6ECFC}"/>
              </a:ext>
              <a:ext uri="{C183D7F6-B498-43B3-948B-1728B52AA6E4}">
                <adec:decorative xmlns:adec="http://schemas.microsoft.com/office/drawing/2017/decorative" val="1"/>
              </a:ext>
            </a:extLst>
          </p:cNvPr>
          <p:cNvSpPr/>
          <p:nvPr>
            <p:custDataLst>
              <p:tags r:id="rId363"/>
            </p:custDataLst>
          </p:nvPr>
        </p:nvSpPr>
        <p:spPr>
          <a:xfrm>
            <a:off x="90678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4" name="Rectangle 363">
            <a:extLst>
              <a:ext uri="{FF2B5EF4-FFF2-40B4-BE49-F238E27FC236}">
                <a16:creationId xmlns:a16="http://schemas.microsoft.com/office/drawing/2014/main" id="{1CB74E1F-F056-4879-AB9B-5A35F7694164}"/>
              </a:ext>
              <a:ext uri="{C183D7F6-B498-43B3-948B-1728B52AA6E4}">
                <adec:decorative xmlns:adec="http://schemas.microsoft.com/office/drawing/2017/decorative" val="1"/>
              </a:ext>
            </a:extLst>
          </p:cNvPr>
          <p:cNvSpPr/>
          <p:nvPr>
            <p:custDataLst>
              <p:tags r:id="rId364"/>
            </p:custDataLst>
          </p:nvPr>
        </p:nvSpPr>
        <p:spPr>
          <a:xfrm>
            <a:off x="91567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5" name="Rectangle 364">
            <a:extLst>
              <a:ext uri="{FF2B5EF4-FFF2-40B4-BE49-F238E27FC236}">
                <a16:creationId xmlns:a16="http://schemas.microsoft.com/office/drawing/2014/main" id="{E4810047-A983-4AE0-8EFA-5EB58F911318}"/>
              </a:ext>
              <a:ext uri="{C183D7F6-B498-43B3-948B-1728B52AA6E4}">
                <adec:decorative xmlns:adec="http://schemas.microsoft.com/office/drawing/2017/decorative" val="1"/>
              </a:ext>
            </a:extLst>
          </p:cNvPr>
          <p:cNvSpPr/>
          <p:nvPr>
            <p:custDataLst>
              <p:tags r:id="rId365"/>
            </p:custDataLst>
          </p:nvPr>
        </p:nvSpPr>
        <p:spPr>
          <a:xfrm>
            <a:off x="92456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6" name="Rectangle 365">
            <a:extLst>
              <a:ext uri="{FF2B5EF4-FFF2-40B4-BE49-F238E27FC236}">
                <a16:creationId xmlns:a16="http://schemas.microsoft.com/office/drawing/2014/main" id="{EABCA481-833A-4734-975C-15E8F66919F6}"/>
              </a:ext>
              <a:ext uri="{C183D7F6-B498-43B3-948B-1728B52AA6E4}">
                <adec:decorative xmlns:adec="http://schemas.microsoft.com/office/drawing/2017/decorative" val="1"/>
              </a:ext>
            </a:extLst>
          </p:cNvPr>
          <p:cNvSpPr/>
          <p:nvPr>
            <p:custDataLst>
              <p:tags r:id="rId366"/>
            </p:custDataLst>
          </p:nvPr>
        </p:nvSpPr>
        <p:spPr>
          <a:xfrm>
            <a:off x="93345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7" name="Rectangle 366">
            <a:extLst>
              <a:ext uri="{FF2B5EF4-FFF2-40B4-BE49-F238E27FC236}">
                <a16:creationId xmlns:a16="http://schemas.microsoft.com/office/drawing/2014/main" id="{B4B9BAA8-076A-429A-A2EF-95A77C0B6957}"/>
              </a:ext>
              <a:ext uri="{C183D7F6-B498-43B3-948B-1728B52AA6E4}">
                <adec:decorative xmlns:adec="http://schemas.microsoft.com/office/drawing/2017/decorative" val="1"/>
              </a:ext>
            </a:extLst>
          </p:cNvPr>
          <p:cNvSpPr/>
          <p:nvPr>
            <p:custDataLst>
              <p:tags r:id="rId367"/>
            </p:custDataLst>
          </p:nvPr>
        </p:nvSpPr>
        <p:spPr>
          <a:xfrm>
            <a:off x="9423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8" name="Rectangle 367">
            <a:extLst>
              <a:ext uri="{FF2B5EF4-FFF2-40B4-BE49-F238E27FC236}">
                <a16:creationId xmlns:a16="http://schemas.microsoft.com/office/drawing/2014/main" id="{68532019-E0F0-4C3A-B1E8-4CE4B9714DFE}"/>
              </a:ext>
              <a:ext uri="{C183D7F6-B498-43B3-948B-1728B52AA6E4}">
                <adec:decorative xmlns:adec="http://schemas.microsoft.com/office/drawing/2017/decorative" val="1"/>
              </a:ext>
            </a:extLst>
          </p:cNvPr>
          <p:cNvSpPr/>
          <p:nvPr>
            <p:custDataLst>
              <p:tags r:id="rId368"/>
            </p:custDataLst>
          </p:nvPr>
        </p:nvSpPr>
        <p:spPr>
          <a:xfrm>
            <a:off x="95123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9" name="Rectangle 368">
            <a:extLst>
              <a:ext uri="{FF2B5EF4-FFF2-40B4-BE49-F238E27FC236}">
                <a16:creationId xmlns:a16="http://schemas.microsoft.com/office/drawing/2014/main" id="{7BA10D08-E8BF-496F-B73D-B8788010EE3E}"/>
              </a:ext>
              <a:ext uri="{C183D7F6-B498-43B3-948B-1728B52AA6E4}">
                <adec:decorative xmlns:adec="http://schemas.microsoft.com/office/drawing/2017/decorative" val="1"/>
              </a:ext>
            </a:extLst>
          </p:cNvPr>
          <p:cNvSpPr/>
          <p:nvPr>
            <p:custDataLst>
              <p:tags r:id="rId369"/>
            </p:custDataLst>
          </p:nvPr>
        </p:nvSpPr>
        <p:spPr>
          <a:xfrm>
            <a:off x="96012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0" name="Rectangle 369">
            <a:extLst>
              <a:ext uri="{FF2B5EF4-FFF2-40B4-BE49-F238E27FC236}">
                <a16:creationId xmlns:a16="http://schemas.microsoft.com/office/drawing/2014/main" id="{19D22D1A-FED2-4DE4-91F2-D43CD1A8342A}"/>
              </a:ext>
              <a:ext uri="{C183D7F6-B498-43B3-948B-1728B52AA6E4}">
                <adec:decorative xmlns:adec="http://schemas.microsoft.com/office/drawing/2017/decorative" val="1"/>
              </a:ext>
            </a:extLst>
          </p:cNvPr>
          <p:cNvSpPr/>
          <p:nvPr>
            <p:custDataLst>
              <p:tags r:id="rId370"/>
            </p:custDataLst>
          </p:nvPr>
        </p:nvSpPr>
        <p:spPr>
          <a:xfrm>
            <a:off x="96901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1" name="Rectangle 370">
            <a:extLst>
              <a:ext uri="{FF2B5EF4-FFF2-40B4-BE49-F238E27FC236}">
                <a16:creationId xmlns:a16="http://schemas.microsoft.com/office/drawing/2014/main" id="{4E658039-4E25-457C-8986-6C4C835BE70A}"/>
              </a:ext>
              <a:ext uri="{C183D7F6-B498-43B3-948B-1728B52AA6E4}">
                <adec:decorative xmlns:adec="http://schemas.microsoft.com/office/drawing/2017/decorative" val="1"/>
              </a:ext>
            </a:extLst>
          </p:cNvPr>
          <p:cNvSpPr/>
          <p:nvPr>
            <p:custDataLst>
              <p:tags r:id="rId371"/>
            </p:custDataLst>
          </p:nvPr>
        </p:nvSpPr>
        <p:spPr>
          <a:xfrm>
            <a:off x="97790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2" name="Rectangle 371">
            <a:extLst>
              <a:ext uri="{FF2B5EF4-FFF2-40B4-BE49-F238E27FC236}">
                <a16:creationId xmlns:a16="http://schemas.microsoft.com/office/drawing/2014/main" id="{53F96A66-1961-4F0D-B848-C9164687EED1}"/>
              </a:ext>
              <a:ext uri="{C183D7F6-B498-43B3-948B-1728B52AA6E4}">
                <adec:decorative xmlns:adec="http://schemas.microsoft.com/office/drawing/2017/decorative" val="1"/>
              </a:ext>
            </a:extLst>
          </p:cNvPr>
          <p:cNvSpPr/>
          <p:nvPr>
            <p:custDataLst>
              <p:tags r:id="rId372"/>
            </p:custDataLst>
          </p:nvPr>
        </p:nvSpPr>
        <p:spPr>
          <a:xfrm>
            <a:off x="98679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3" name="Rectangle 372">
            <a:extLst>
              <a:ext uri="{FF2B5EF4-FFF2-40B4-BE49-F238E27FC236}">
                <a16:creationId xmlns:a16="http://schemas.microsoft.com/office/drawing/2014/main" id="{A69E5EFE-9818-4846-805B-287B693A065B}"/>
              </a:ext>
              <a:ext uri="{C183D7F6-B498-43B3-948B-1728B52AA6E4}">
                <adec:decorative xmlns:adec="http://schemas.microsoft.com/office/drawing/2017/decorative" val="1"/>
              </a:ext>
            </a:extLst>
          </p:cNvPr>
          <p:cNvSpPr/>
          <p:nvPr>
            <p:custDataLst>
              <p:tags r:id="rId373"/>
            </p:custDataLst>
          </p:nvPr>
        </p:nvSpPr>
        <p:spPr>
          <a:xfrm>
            <a:off x="99568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4" name="Rectangle 373">
            <a:extLst>
              <a:ext uri="{FF2B5EF4-FFF2-40B4-BE49-F238E27FC236}">
                <a16:creationId xmlns:a16="http://schemas.microsoft.com/office/drawing/2014/main" id="{5FD19C71-E530-4117-9A47-E7049DFE0216}"/>
              </a:ext>
              <a:ext uri="{C183D7F6-B498-43B3-948B-1728B52AA6E4}">
                <adec:decorative xmlns:adec="http://schemas.microsoft.com/office/drawing/2017/decorative" val="1"/>
              </a:ext>
            </a:extLst>
          </p:cNvPr>
          <p:cNvSpPr/>
          <p:nvPr>
            <p:custDataLst>
              <p:tags r:id="rId374"/>
            </p:custDataLst>
          </p:nvPr>
        </p:nvSpPr>
        <p:spPr>
          <a:xfrm>
            <a:off x="100457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5" name="Rectangle 374">
            <a:extLst>
              <a:ext uri="{FF2B5EF4-FFF2-40B4-BE49-F238E27FC236}">
                <a16:creationId xmlns:a16="http://schemas.microsoft.com/office/drawing/2014/main" id="{A0C0E482-4683-4C88-8ADD-D1256264938C}"/>
              </a:ext>
              <a:ext uri="{C183D7F6-B498-43B3-948B-1728B52AA6E4}">
                <adec:decorative xmlns:adec="http://schemas.microsoft.com/office/drawing/2017/decorative" val="1"/>
              </a:ext>
            </a:extLst>
          </p:cNvPr>
          <p:cNvSpPr/>
          <p:nvPr>
            <p:custDataLst>
              <p:tags r:id="rId375"/>
            </p:custDataLst>
          </p:nvPr>
        </p:nvSpPr>
        <p:spPr>
          <a:xfrm>
            <a:off x="101346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6" name="Rectangle 375">
            <a:extLst>
              <a:ext uri="{FF2B5EF4-FFF2-40B4-BE49-F238E27FC236}">
                <a16:creationId xmlns:a16="http://schemas.microsoft.com/office/drawing/2014/main" id="{99FA3BEF-1C40-416C-B1E5-5227BE3963A3}"/>
              </a:ext>
              <a:ext uri="{C183D7F6-B498-43B3-948B-1728B52AA6E4}">
                <adec:decorative xmlns:adec="http://schemas.microsoft.com/office/drawing/2017/decorative" val="1"/>
              </a:ext>
            </a:extLst>
          </p:cNvPr>
          <p:cNvSpPr/>
          <p:nvPr>
            <p:custDataLst>
              <p:tags r:id="rId376"/>
            </p:custDataLst>
          </p:nvPr>
        </p:nvSpPr>
        <p:spPr>
          <a:xfrm>
            <a:off x="102235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7" name="Rectangle 376">
            <a:extLst>
              <a:ext uri="{FF2B5EF4-FFF2-40B4-BE49-F238E27FC236}">
                <a16:creationId xmlns:a16="http://schemas.microsoft.com/office/drawing/2014/main" id="{9B8B64E5-E5EE-4468-AAA2-7B926C47AADD}"/>
              </a:ext>
              <a:ext uri="{C183D7F6-B498-43B3-948B-1728B52AA6E4}">
                <adec:decorative xmlns:adec="http://schemas.microsoft.com/office/drawing/2017/decorative" val="1"/>
              </a:ext>
            </a:extLst>
          </p:cNvPr>
          <p:cNvSpPr/>
          <p:nvPr>
            <p:custDataLst>
              <p:tags r:id="rId377"/>
            </p:custDataLst>
          </p:nvPr>
        </p:nvSpPr>
        <p:spPr>
          <a:xfrm>
            <a:off x="10312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8" name="Rectangle 377">
            <a:extLst>
              <a:ext uri="{FF2B5EF4-FFF2-40B4-BE49-F238E27FC236}">
                <a16:creationId xmlns:a16="http://schemas.microsoft.com/office/drawing/2014/main" id="{1423ABBF-D00B-4F7C-8550-50DDD77C9564}"/>
              </a:ext>
              <a:ext uri="{C183D7F6-B498-43B3-948B-1728B52AA6E4}">
                <adec:decorative xmlns:adec="http://schemas.microsoft.com/office/drawing/2017/decorative" val="1"/>
              </a:ext>
            </a:extLst>
          </p:cNvPr>
          <p:cNvSpPr/>
          <p:nvPr>
            <p:custDataLst>
              <p:tags r:id="rId378"/>
            </p:custDataLst>
          </p:nvPr>
        </p:nvSpPr>
        <p:spPr>
          <a:xfrm>
            <a:off x="104013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9" name="Rectangle 378">
            <a:extLst>
              <a:ext uri="{FF2B5EF4-FFF2-40B4-BE49-F238E27FC236}">
                <a16:creationId xmlns:a16="http://schemas.microsoft.com/office/drawing/2014/main" id="{71188AB6-75EB-4ED9-B8B1-EDF45F0511C1}"/>
              </a:ext>
              <a:ext uri="{C183D7F6-B498-43B3-948B-1728B52AA6E4}">
                <adec:decorative xmlns:adec="http://schemas.microsoft.com/office/drawing/2017/decorative" val="1"/>
              </a:ext>
            </a:extLst>
          </p:cNvPr>
          <p:cNvSpPr/>
          <p:nvPr>
            <p:custDataLst>
              <p:tags r:id="rId379"/>
            </p:custDataLst>
          </p:nvPr>
        </p:nvSpPr>
        <p:spPr>
          <a:xfrm>
            <a:off x="104902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0" name="Rectangle 379">
            <a:extLst>
              <a:ext uri="{FF2B5EF4-FFF2-40B4-BE49-F238E27FC236}">
                <a16:creationId xmlns:a16="http://schemas.microsoft.com/office/drawing/2014/main" id="{096132B2-41A9-4233-BDDF-963C5C491648}"/>
              </a:ext>
              <a:ext uri="{C183D7F6-B498-43B3-948B-1728B52AA6E4}">
                <adec:decorative xmlns:adec="http://schemas.microsoft.com/office/drawing/2017/decorative" val="1"/>
              </a:ext>
            </a:extLst>
          </p:cNvPr>
          <p:cNvSpPr/>
          <p:nvPr>
            <p:custDataLst>
              <p:tags r:id="rId380"/>
            </p:custDataLst>
          </p:nvPr>
        </p:nvSpPr>
        <p:spPr>
          <a:xfrm>
            <a:off x="105791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1" name="Rectangle 380">
            <a:extLst>
              <a:ext uri="{FF2B5EF4-FFF2-40B4-BE49-F238E27FC236}">
                <a16:creationId xmlns:a16="http://schemas.microsoft.com/office/drawing/2014/main" id="{5D2D41CA-BB6B-41BC-B679-3CC8E691E083}"/>
              </a:ext>
              <a:ext uri="{C183D7F6-B498-43B3-948B-1728B52AA6E4}">
                <adec:decorative xmlns:adec="http://schemas.microsoft.com/office/drawing/2017/decorative" val="1"/>
              </a:ext>
            </a:extLst>
          </p:cNvPr>
          <p:cNvSpPr/>
          <p:nvPr>
            <p:custDataLst>
              <p:tags r:id="rId381"/>
            </p:custDataLst>
          </p:nvPr>
        </p:nvSpPr>
        <p:spPr>
          <a:xfrm>
            <a:off x="81788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2" name="Rectangle 381">
            <a:extLst>
              <a:ext uri="{FF2B5EF4-FFF2-40B4-BE49-F238E27FC236}">
                <a16:creationId xmlns:a16="http://schemas.microsoft.com/office/drawing/2014/main" id="{1B68958C-EA18-41E2-9A99-4C62852A1584}"/>
              </a:ext>
              <a:ext uri="{C183D7F6-B498-43B3-948B-1728B52AA6E4}">
                <adec:decorative xmlns:adec="http://schemas.microsoft.com/office/drawing/2017/decorative" val="1"/>
              </a:ext>
            </a:extLst>
          </p:cNvPr>
          <p:cNvSpPr/>
          <p:nvPr>
            <p:custDataLst>
              <p:tags r:id="rId382"/>
            </p:custDataLst>
          </p:nvPr>
        </p:nvSpPr>
        <p:spPr>
          <a:xfrm>
            <a:off x="82677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3" name="Rectangle 382">
            <a:extLst>
              <a:ext uri="{FF2B5EF4-FFF2-40B4-BE49-F238E27FC236}">
                <a16:creationId xmlns:a16="http://schemas.microsoft.com/office/drawing/2014/main" id="{D7697575-6BA4-4646-BBFD-CD45D8ECE134}"/>
              </a:ext>
              <a:ext uri="{C183D7F6-B498-43B3-948B-1728B52AA6E4}">
                <adec:decorative xmlns:adec="http://schemas.microsoft.com/office/drawing/2017/decorative" val="1"/>
              </a:ext>
            </a:extLst>
          </p:cNvPr>
          <p:cNvSpPr/>
          <p:nvPr>
            <p:custDataLst>
              <p:tags r:id="rId383"/>
            </p:custDataLst>
          </p:nvPr>
        </p:nvSpPr>
        <p:spPr>
          <a:xfrm>
            <a:off x="83566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4" name="Rectangle 383">
            <a:extLst>
              <a:ext uri="{FF2B5EF4-FFF2-40B4-BE49-F238E27FC236}">
                <a16:creationId xmlns:a16="http://schemas.microsoft.com/office/drawing/2014/main" id="{13442167-CBA8-44EE-B6C8-DAA05EBDD1D3}"/>
              </a:ext>
              <a:ext uri="{C183D7F6-B498-43B3-948B-1728B52AA6E4}">
                <adec:decorative xmlns:adec="http://schemas.microsoft.com/office/drawing/2017/decorative" val="1"/>
              </a:ext>
            </a:extLst>
          </p:cNvPr>
          <p:cNvSpPr/>
          <p:nvPr>
            <p:custDataLst>
              <p:tags r:id="rId384"/>
            </p:custDataLst>
          </p:nvPr>
        </p:nvSpPr>
        <p:spPr>
          <a:xfrm>
            <a:off x="84455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5" name="Rectangle 384">
            <a:extLst>
              <a:ext uri="{FF2B5EF4-FFF2-40B4-BE49-F238E27FC236}">
                <a16:creationId xmlns:a16="http://schemas.microsoft.com/office/drawing/2014/main" id="{269F5FDD-05C2-40DC-BD77-BEA148ADD758}"/>
              </a:ext>
              <a:ext uri="{C183D7F6-B498-43B3-948B-1728B52AA6E4}">
                <adec:decorative xmlns:adec="http://schemas.microsoft.com/office/drawing/2017/decorative" val="1"/>
              </a:ext>
            </a:extLst>
          </p:cNvPr>
          <p:cNvSpPr/>
          <p:nvPr>
            <p:custDataLst>
              <p:tags r:id="rId385"/>
            </p:custDataLst>
          </p:nvPr>
        </p:nvSpPr>
        <p:spPr>
          <a:xfrm>
            <a:off x="85344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6" name="Rectangle 385">
            <a:extLst>
              <a:ext uri="{FF2B5EF4-FFF2-40B4-BE49-F238E27FC236}">
                <a16:creationId xmlns:a16="http://schemas.microsoft.com/office/drawing/2014/main" id="{708217D3-8080-4181-833A-F21D73FC914D}"/>
              </a:ext>
              <a:ext uri="{C183D7F6-B498-43B3-948B-1728B52AA6E4}">
                <adec:decorative xmlns:adec="http://schemas.microsoft.com/office/drawing/2017/decorative" val="1"/>
              </a:ext>
            </a:extLst>
          </p:cNvPr>
          <p:cNvSpPr/>
          <p:nvPr>
            <p:custDataLst>
              <p:tags r:id="rId386"/>
            </p:custDataLst>
          </p:nvPr>
        </p:nvSpPr>
        <p:spPr>
          <a:xfrm>
            <a:off x="86233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7" name="Rectangle 386">
            <a:extLst>
              <a:ext uri="{FF2B5EF4-FFF2-40B4-BE49-F238E27FC236}">
                <a16:creationId xmlns:a16="http://schemas.microsoft.com/office/drawing/2014/main" id="{3211D946-9C4B-4DD3-A385-E9F81C581FC6}"/>
              </a:ext>
              <a:ext uri="{C183D7F6-B498-43B3-948B-1728B52AA6E4}">
                <adec:decorative xmlns:adec="http://schemas.microsoft.com/office/drawing/2017/decorative" val="1"/>
              </a:ext>
            </a:extLst>
          </p:cNvPr>
          <p:cNvSpPr/>
          <p:nvPr>
            <p:custDataLst>
              <p:tags r:id="rId387"/>
            </p:custDataLst>
          </p:nvPr>
        </p:nvSpPr>
        <p:spPr>
          <a:xfrm>
            <a:off x="87122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8" name="Rectangle 387">
            <a:extLst>
              <a:ext uri="{FF2B5EF4-FFF2-40B4-BE49-F238E27FC236}">
                <a16:creationId xmlns:a16="http://schemas.microsoft.com/office/drawing/2014/main" id="{523E9CF8-10BF-4D5D-846A-F6FFEA2A10D4}"/>
              </a:ext>
              <a:ext uri="{C183D7F6-B498-43B3-948B-1728B52AA6E4}">
                <adec:decorative xmlns:adec="http://schemas.microsoft.com/office/drawing/2017/decorative" val="1"/>
              </a:ext>
            </a:extLst>
          </p:cNvPr>
          <p:cNvSpPr/>
          <p:nvPr>
            <p:custDataLst>
              <p:tags r:id="rId388"/>
            </p:custDataLst>
          </p:nvPr>
        </p:nvSpPr>
        <p:spPr>
          <a:xfrm>
            <a:off x="88011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9" name="Rectangle 388">
            <a:extLst>
              <a:ext uri="{FF2B5EF4-FFF2-40B4-BE49-F238E27FC236}">
                <a16:creationId xmlns:a16="http://schemas.microsoft.com/office/drawing/2014/main" id="{79E4E775-407F-4520-AB06-5F1D7087A79B}"/>
              </a:ext>
              <a:ext uri="{C183D7F6-B498-43B3-948B-1728B52AA6E4}">
                <adec:decorative xmlns:adec="http://schemas.microsoft.com/office/drawing/2017/decorative" val="1"/>
              </a:ext>
            </a:extLst>
          </p:cNvPr>
          <p:cNvSpPr/>
          <p:nvPr>
            <p:custDataLst>
              <p:tags r:id="rId389"/>
            </p:custDataLst>
          </p:nvPr>
        </p:nvSpPr>
        <p:spPr>
          <a:xfrm>
            <a:off x="88900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0" name="Rectangle 389">
            <a:extLst>
              <a:ext uri="{FF2B5EF4-FFF2-40B4-BE49-F238E27FC236}">
                <a16:creationId xmlns:a16="http://schemas.microsoft.com/office/drawing/2014/main" id="{037D7D88-318D-4DA4-B3FE-3ECABAEF6D6F}"/>
              </a:ext>
              <a:ext uri="{C183D7F6-B498-43B3-948B-1728B52AA6E4}">
                <adec:decorative xmlns:adec="http://schemas.microsoft.com/office/drawing/2017/decorative" val="1"/>
              </a:ext>
            </a:extLst>
          </p:cNvPr>
          <p:cNvSpPr/>
          <p:nvPr>
            <p:custDataLst>
              <p:tags r:id="rId390"/>
            </p:custDataLst>
          </p:nvPr>
        </p:nvSpPr>
        <p:spPr>
          <a:xfrm>
            <a:off x="89789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1" name="Rectangle 390">
            <a:extLst>
              <a:ext uri="{FF2B5EF4-FFF2-40B4-BE49-F238E27FC236}">
                <a16:creationId xmlns:a16="http://schemas.microsoft.com/office/drawing/2014/main" id="{3CA71715-D252-40FB-AEE8-0EBC0BE7E345}"/>
              </a:ext>
              <a:ext uri="{C183D7F6-B498-43B3-948B-1728B52AA6E4}">
                <adec:decorative xmlns:adec="http://schemas.microsoft.com/office/drawing/2017/decorative" val="1"/>
              </a:ext>
            </a:extLst>
          </p:cNvPr>
          <p:cNvSpPr/>
          <p:nvPr>
            <p:custDataLst>
              <p:tags r:id="rId391"/>
            </p:custDataLst>
          </p:nvPr>
        </p:nvSpPr>
        <p:spPr>
          <a:xfrm>
            <a:off x="90678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2" name="Rectangle 391">
            <a:extLst>
              <a:ext uri="{FF2B5EF4-FFF2-40B4-BE49-F238E27FC236}">
                <a16:creationId xmlns:a16="http://schemas.microsoft.com/office/drawing/2014/main" id="{1AF99C90-D8DB-435D-8F50-34EE0550CE4E}"/>
              </a:ext>
              <a:ext uri="{C183D7F6-B498-43B3-948B-1728B52AA6E4}">
                <adec:decorative xmlns:adec="http://schemas.microsoft.com/office/drawing/2017/decorative" val="1"/>
              </a:ext>
            </a:extLst>
          </p:cNvPr>
          <p:cNvSpPr/>
          <p:nvPr>
            <p:custDataLst>
              <p:tags r:id="rId392"/>
            </p:custDataLst>
          </p:nvPr>
        </p:nvSpPr>
        <p:spPr>
          <a:xfrm>
            <a:off x="91567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3" name="Rectangle 392">
            <a:extLst>
              <a:ext uri="{FF2B5EF4-FFF2-40B4-BE49-F238E27FC236}">
                <a16:creationId xmlns:a16="http://schemas.microsoft.com/office/drawing/2014/main" id="{6E36BFD6-84FF-4716-B13B-CF173A16130E}"/>
              </a:ext>
              <a:ext uri="{C183D7F6-B498-43B3-948B-1728B52AA6E4}">
                <adec:decorative xmlns:adec="http://schemas.microsoft.com/office/drawing/2017/decorative" val="1"/>
              </a:ext>
            </a:extLst>
          </p:cNvPr>
          <p:cNvSpPr/>
          <p:nvPr>
            <p:custDataLst>
              <p:tags r:id="rId393"/>
            </p:custDataLst>
          </p:nvPr>
        </p:nvSpPr>
        <p:spPr>
          <a:xfrm>
            <a:off x="92456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4" name="Rectangle 393">
            <a:extLst>
              <a:ext uri="{FF2B5EF4-FFF2-40B4-BE49-F238E27FC236}">
                <a16:creationId xmlns:a16="http://schemas.microsoft.com/office/drawing/2014/main" id="{1228C19E-6E4E-4CB2-B2E7-0BF5B8B4BDC4}"/>
              </a:ext>
              <a:ext uri="{C183D7F6-B498-43B3-948B-1728B52AA6E4}">
                <adec:decorative xmlns:adec="http://schemas.microsoft.com/office/drawing/2017/decorative" val="1"/>
              </a:ext>
            </a:extLst>
          </p:cNvPr>
          <p:cNvSpPr/>
          <p:nvPr>
            <p:custDataLst>
              <p:tags r:id="rId394"/>
            </p:custDataLst>
          </p:nvPr>
        </p:nvSpPr>
        <p:spPr>
          <a:xfrm>
            <a:off x="93345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5" name="Rectangle 394">
            <a:extLst>
              <a:ext uri="{FF2B5EF4-FFF2-40B4-BE49-F238E27FC236}">
                <a16:creationId xmlns:a16="http://schemas.microsoft.com/office/drawing/2014/main" id="{A8D745ED-F901-4DE6-80A1-7937D0C5CE77}"/>
              </a:ext>
              <a:ext uri="{C183D7F6-B498-43B3-948B-1728B52AA6E4}">
                <adec:decorative xmlns:adec="http://schemas.microsoft.com/office/drawing/2017/decorative" val="1"/>
              </a:ext>
            </a:extLst>
          </p:cNvPr>
          <p:cNvSpPr/>
          <p:nvPr>
            <p:custDataLst>
              <p:tags r:id="rId395"/>
            </p:custDataLst>
          </p:nvPr>
        </p:nvSpPr>
        <p:spPr>
          <a:xfrm>
            <a:off x="94234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6" name="Rectangle 395">
            <a:extLst>
              <a:ext uri="{FF2B5EF4-FFF2-40B4-BE49-F238E27FC236}">
                <a16:creationId xmlns:a16="http://schemas.microsoft.com/office/drawing/2014/main" id="{21478366-4344-478C-95EB-98C885F7BEE2}"/>
              </a:ext>
              <a:ext uri="{C183D7F6-B498-43B3-948B-1728B52AA6E4}">
                <adec:decorative xmlns:adec="http://schemas.microsoft.com/office/drawing/2017/decorative" val="1"/>
              </a:ext>
            </a:extLst>
          </p:cNvPr>
          <p:cNvSpPr/>
          <p:nvPr>
            <p:custDataLst>
              <p:tags r:id="rId396"/>
            </p:custDataLst>
          </p:nvPr>
        </p:nvSpPr>
        <p:spPr>
          <a:xfrm>
            <a:off x="95123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7" name="Rectangle 396">
            <a:extLst>
              <a:ext uri="{FF2B5EF4-FFF2-40B4-BE49-F238E27FC236}">
                <a16:creationId xmlns:a16="http://schemas.microsoft.com/office/drawing/2014/main" id="{45D4B99B-466B-45CF-80E7-B4F9AE5F6945}"/>
              </a:ext>
              <a:ext uri="{C183D7F6-B498-43B3-948B-1728B52AA6E4}">
                <adec:decorative xmlns:adec="http://schemas.microsoft.com/office/drawing/2017/decorative" val="1"/>
              </a:ext>
            </a:extLst>
          </p:cNvPr>
          <p:cNvSpPr/>
          <p:nvPr>
            <p:custDataLst>
              <p:tags r:id="rId397"/>
            </p:custDataLst>
          </p:nvPr>
        </p:nvSpPr>
        <p:spPr>
          <a:xfrm>
            <a:off x="96012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8" name="Rectangle 397">
            <a:extLst>
              <a:ext uri="{FF2B5EF4-FFF2-40B4-BE49-F238E27FC236}">
                <a16:creationId xmlns:a16="http://schemas.microsoft.com/office/drawing/2014/main" id="{F379499F-F3B9-4AD5-BBFE-22139189ECA0}"/>
              </a:ext>
              <a:ext uri="{C183D7F6-B498-43B3-948B-1728B52AA6E4}">
                <adec:decorative xmlns:adec="http://schemas.microsoft.com/office/drawing/2017/decorative" val="1"/>
              </a:ext>
            </a:extLst>
          </p:cNvPr>
          <p:cNvSpPr/>
          <p:nvPr>
            <p:custDataLst>
              <p:tags r:id="rId398"/>
            </p:custDataLst>
          </p:nvPr>
        </p:nvSpPr>
        <p:spPr>
          <a:xfrm>
            <a:off x="96901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9" name="Rectangle 398">
            <a:extLst>
              <a:ext uri="{FF2B5EF4-FFF2-40B4-BE49-F238E27FC236}">
                <a16:creationId xmlns:a16="http://schemas.microsoft.com/office/drawing/2014/main" id="{19C80FC6-B5F3-4997-AC6F-15C8712D232C}"/>
              </a:ext>
              <a:ext uri="{C183D7F6-B498-43B3-948B-1728B52AA6E4}">
                <adec:decorative xmlns:adec="http://schemas.microsoft.com/office/drawing/2017/decorative" val="1"/>
              </a:ext>
            </a:extLst>
          </p:cNvPr>
          <p:cNvSpPr/>
          <p:nvPr>
            <p:custDataLst>
              <p:tags r:id="rId399"/>
            </p:custDataLst>
          </p:nvPr>
        </p:nvSpPr>
        <p:spPr>
          <a:xfrm>
            <a:off x="97790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0" name="Rectangle 399">
            <a:extLst>
              <a:ext uri="{FF2B5EF4-FFF2-40B4-BE49-F238E27FC236}">
                <a16:creationId xmlns:a16="http://schemas.microsoft.com/office/drawing/2014/main" id="{E0F9B778-EAC5-49DA-9393-C381A3D779A8}"/>
              </a:ext>
              <a:ext uri="{C183D7F6-B498-43B3-948B-1728B52AA6E4}">
                <adec:decorative xmlns:adec="http://schemas.microsoft.com/office/drawing/2017/decorative" val="1"/>
              </a:ext>
            </a:extLst>
          </p:cNvPr>
          <p:cNvSpPr/>
          <p:nvPr>
            <p:custDataLst>
              <p:tags r:id="rId400"/>
            </p:custDataLst>
          </p:nvPr>
        </p:nvSpPr>
        <p:spPr>
          <a:xfrm>
            <a:off x="98679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1" name="Rectangle 400">
            <a:extLst>
              <a:ext uri="{FF2B5EF4-FFF2-40B4-BE49-F238E27FC236}">
                <a16:creationId xmlns:a16="http://schemas.microsoft.com/office/drawing/2014/main" id="{1DC43B62-F278-4FFE-BEFC-7DDDD5BFE302}"/>
              </a:ext>
              <a:ext uri="{C183D7F6-B498-43B3-948B-1728B52AA6E4}">
                <adec:decorative xmlns:adec="http://schemas.microsoft.com/office/drawing/2017/decorative" val="1"/>
              </a:ext>
            </a:extLst>
          </p:cNvPr>
          <p:cNvSpPr/>
          <p:nvPr>
            <p:custDataLst>
              <p:tags r:id="rId401"/>
            </p:custDataLst>
          </p:nvPr>
        </p:nvSpPr>
        <p:spPr>
          <a:xfrm>
            <a:off x="99568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2" name="Rectangle 401">
            <a:extLst>
              <a:ext uri="{FF2B5EF4-FFF2-40B4-BE49-F238E27FC236}">
                <a16:creationId xmlns:a16="http://schemas.microsoft.com/office/drawing/2014/main" id="{69D2DF2D-2B17-4BFA-BF35-52F4A5195066}"/>
              </a:ext>
              <a:ext uri="{C183D7F6-B498-43B3-948B-1728B52AA6E4}">
                <adec:decorative xmlns:adec="http://schemas.microsoft.com/office/drawing/2017/decorative" val="1"/>
              </a:ext>
            </a:extLst>
          </p:cNvPr>
          <p:cNvSpPr/>
          <p:nvPr>
            <p:custDataLst>
              <p:tags r:id="rId402"/>
            </p:custDataLst>
          </p:nvPr>
        </p:nvSpPr>
        <p:spPr>
          <a:xfrm>
            <a:off x="100457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3" name="Rectangle 402">
            <a:extLst>
              <a:ext uri="{FF2B5EF4-FFF2-40B4-BE49-F238E27FC236}">
                <a16:creationId xmlns:a16="http://schemas.microsoft.com/office/drawing/2014/main" id="{BF179151-0D7D-408F-B858-4E588370CB29}"/>
              </a:ext>
              <a:ext uri="{C183D7F6-B498-43B3-948B-1728B52AA6E4}">
                <adec:decorative xmlns:adec="http://schemas.microsoft.com/office/drawing/2017/decorative" val="1"/>
              </a:ext>
            </a:extLst>
          </p:cNvPr>
          <p:cNvSpPr/>
          <p:nvPr>
            <p:custDataLst>
              <p:tags r:id="rId403"/>
            </p:custDataLst>
          </p:nvPr>
        </p:nvSpPr>
        <p:spPr>
          <a:xfrm>
            <a:off x="101346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4" name="Rectangle 403">
            <a:extLst>
              <a:ext uri="{FF2B5EF4-FFF2-40B4-BE49-F238E27FC236}">
                <a16:creationId xmlns:a16="http://schemas.microsoft.com/office/drawing/2014/main" id="{8F2B0F3D-A055-4687-B688-28AA2504BFDF}"/>
              </a:ext>
              <a:ext uri="{C183D7F6-B498-43B3-948B-1728B52AA6E4}">
                <adec:decorative xmlns:adec="http://schemas.microsoft.com/office/drawing/2017/decorative" val="1"/>
              </a:ext>
            </a:extLst>
          </p:cNvPr>
          <p:cNvSpPr/>
          <p:nvPr>
            <p:custDataLst>
              <p:tags r:id="rId404"/>
            </p:custDataLst>
          </p:nvPr>
        </p:nvSpPr>
        <p:spPr>
          <a:xfrm>
            <a:off x="102235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5" name="Rectangle 404">
            <a:extLst>
              <a:ext uri="{FF2B5EF4-FFF2-40B4-BE49-F238E27FC236}">
                <a16:creationId xmlns:a16="http://schemas.microsoft.com/office/drawing/2014/main" id="{B1CEE858-F428-4262-ABE1-92DECC62101B}"/>
              </a:ext>
              <a:ext uri="{C183D7F6-B498-43B3-948B-1728B52AA6E4}">
                <adec:decorative xmlns:adec="http://schemas.microsoft.com/office/drawing/2017/decorative" val="1"/>
              </a:ext>
            </a:extLst>
          </p:cNvPr>
          <p:cNvSpPr/>
          <p:nvPr>
            <p:custDataLst>
              <p:tags r:id="rId405"/>
            </p:custDataLst>
          </p:nvPr>
        </p:nvSpPr>
        <p:spPr>
          <a:xfrm>
            <a:off x="103124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6" name="Rectangle 405">
            <a:extLst>
              <a:ext uri="{FF2B5EF4-FFF2-40B4-BE49-F238E27FC236}">
                <a16:creationId xmlns:a16="http://schemas.microsoft.com/office/drawing/2014/main" id="{98983F92-7F19-47BA-8742-3BF87F75A432}"/>
              </a:ext>
              <a:ext uri="{C183D7F6-B498-43B3-948B-1728B52AA6E4}">
                <adec:decorative xmlns:adec="http://schemas.microsoft.com/office/drawing/2017/decorative" val="1"/>
              </a:ext>
            </a:extLst>
          </p:cNvPr>
          <p:cNvSpPr/>
          <p:nvPr>
            <p:custDataLst>
              <p:tags r:id="rId406"/>
            </p:custDataLst>
          </p:nvPr>
        </p:nvSpPr>
        <p:spPr>
          <a:xfrm>
            <a:off x="104013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7" name="Rectangle 406">
            <a:extLst>
              <a:ext uri="{FF2B5EF4-FFF2-40B4-BE49-F238E27FC236}">
                <a16:creationId xmlns:a16="http://schemas.microsoft.com/office/drawing/2014/main" id="{93FFF59E-DCB7-41D2-81DA-AD75747B266F}"/>
              </a:ext>
              <a:ext uri="{C183D7F6-B498-43B3-948B-1728B52AA6E4}">
                <adec:decorative xmlns:adec="http://schemas.microsoft.com/office/drawing/2017/decorative" val="1"/>
              </a:ext>
            </a:extLst>
          </p:cNvPr>
          <p:cNvSpPr/>
          <p:nvPr>
            <p:custDataLst>
              <p:tags r:id="rId407"/>
            </p:custDataLst>
          </p:nvPr>
        </p:nvSpPr>
        <p:spPr>
          <a:xfrm>
            <a:off x="104902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8" name="Rectangle 407">
            <a:extLst>
              <a:ext uri="{FF2B5EF4-FFF2-40B4-BE49-F238E27FC236}">
                <a16:creationId xmlns:a16="http://schemas.microsoft.com/office/drawing/2014/main" id="{C9CB8F3D-68D4-4FFE-97EF-26E5D6AFDEA1}"/>
              </a:ext>
              <a:ext uri="{C183D7F6-B498-43B3-948B-1728B52AA6E4}">
                <adec:decorative xmlns:adec="http://schemas.microsoft.com/office/drawing/2017/decorative" val="1"/>
              </a:ext>
            </a:extLst>
          </p:cNvPr>
          <p:cNvSpPr/>
          <p:nvPr>
            <p:custDataLst>
              <p:tags r:id="rId408"/>
            </p:custDataLst>
          </p:nvPr>
        </p:nvSpPr>
        <p:spPr>
          <a:xfrm>
            <a:off x="105791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9" name="Rectangle 408">
            <a:extLst>
              <a:ext uri="{FF2B5EF4-FFF2-40B4-BE49-F238E27FC236}">
                <a16:creationId xmlns:a16="http://schemas.microsoft.com/office/drawing/2014/main" id="{A810EE1E-3F06-4147-B547-A3D22E458EB9}"/>
              </a:ext>
              <a:ext uri="{C183D7F6-B498-43B3-948B-1728B52AA6E4}">
                <adec:decorative xmlns:adec="http://schemas.microsoft.com/office/drawing/2017/decorative" val="1"/>
              </a:ext>
            </a:extLst>
          </p:cNvPr>
          <p:cNvSpPr/>
          <p:nvPr>
            <p:custDataLst>
              <p:tags r:id="rId409"/>
            </p:custDataLst>
          </p:nvPr>
        </p:nvSpPr>
        <p:spPr>
          <a:xfrm>
            <a:off x="106680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0" name="Rectangle 409">
            <a:extLst>
              <a:ext uri="{FF2B5EF4-FFF2-40B4-BE49-F238E27FC236}">
                <a16:creationId xmlns:a16="http://schemas.microsoft.com/office/drawing/2014/main" id="{99B3AC18-2EC9-4B8F-A326-6470550EC06B}"/>
              </a:ext>
              <a:ext uri="{C183D7F6-B498-43B3-948B-1728B52AA6E4}">
                <adec:decorative xmlns:adec="http://schemas.microsoft.com/office/drawing/2017/decorative" val="1"/>
              </a:ext>
            </a:extLst>
          </p:cNvPr>
          <p:cNvSpPr/>
          <p:nvPr>
            <p:custDataLst>
              <p:tags r:id="rId410"/>
            </p:custDataLst>
          </p:nvPr>
        </p:nvSpPr>
        <p:spPr>
          <a:xfrm>
            <a:off x="107569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1" name="Rectangle 410">
            <a:extLst>
              <a:ext uri="{FF2B5EF4-FFF2-40B4-BE49-F238E27FC236}">
                <a16:creationId xmlns:a16="http://schemas.microsoft.com/office/drawing/2014/main" id="{3819C34A-BD30-492A-BFD1-2CA7CC9C754D}"/>
              </a:ext>
              <a:ext uri="{C183D7F6-B498-43B3-948B-1728B52AA6E4}">
                <adec:decorative xmlns:adec="http://schemas.microsoft.com/office/drawing/2017/decorative" val="1"/>
              </a:ext>
            </a:extLst>
          </p:cNvPr>
          <p:cNvSpPr/>
          <p:nvPr>
            <p:custDataLst>
              <p:tags r:id="rId411"/>
            </p:custDataLst>
          </p:nvPr>
        </p:nvSpPr>
        <p:spPr>
          <a:xfrm>
            <a:off x="81788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2" name="Rectangle 411">
            <a:extLst>
              <a:ext uri="{FF2B5EF4-FFF2-40B4-BE49-F238E27FC236}">
                <a16:creationId xmlns:a16="http://schemas.microsoft.com/office/drawing/2014/main" id="{8DB05545-C0CE-426A-AF25-2290E7DF8DAC}"/>
              </a:ext>
              <a:ext uri="{C183D7F6-B498-43B3-948B-1728B52AA6E4}">
                <adec:decorative xmlns:adec="http://schemas.microsoft.com/office/drawing/2017/decorative" val="1"/>
              </a:ext>
            </a:extLst>
          </p:cNvPr>
          <p:cNvSpPr/>
          <p:nvPr>
            <p:custDataLst>
              <p:tags r:id="rId412"/>
            </p:custDataLst>
          </p:nvPr>
        </p:nvSpPr>
        <p:spPr>
          <a:xfrm>
            <a:off x="82677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3" name="Rectangle 412">
            <a:extLst>
              <a:ext uri="{FF2B5EF4-FFF2-40B4-BE49-F238E27FC236}">
                <a16:creationId xmlns:a16="http://schemas.microsoft.com/office/drawing/2014/main" id="{19A5A097-3AA3-42F9-B5B7-26EEFBAB9C2A}"/>
              </a:ext>
              <a:ext uri="{C183D7F6-B498-43B3-948B-1728B52AA6E4}">
                <adec:decorative xmlns:adec="http://schemas.microsoft.com/office/drawing/2017/decorative" val="1"/>
              </a:ext>
            </a:extLst>
          </p:cNvPr>
          <p:cNvSpPr/>
          <p:nvPr>
            <p:custDataLst>
              <p:tags r:id="rId413"/>
            </p:custDataLst>
          </p:nvPr>
        </p:nvSpPr>
        <p:spPr>
          <a:xfrm>
            <a:off x="83566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4" name="Rectangle 413">
            <a:extLst>
              <a:ext uri="{FF2B5EF4-FFF2-40B4-BE49-F238E27FC236}">
                <a16:creationId xmlns:a16="http://schemas.microsoft.com/office/drawing/2014/main" id="{9CF68565-93C1-4110-B135-15D2E6D11B6A}"/>
              </a:ext>
              <a:ext uri="{C183D7F6-B498-43B3-948B-1728B52AA6E4}">
                <adec:decorative xmlns:adec="http://schemas.microsoft.com/office/drawing/2017/decorative" val="1"/>
              </a:ext>
            </a:extLst>
          </p:cNvPr>
          <p:cNvSpPr/>
          <p:nvPr>
            <p:custDataLst>
              <p:tags r:id="rId414"/>
            </p:custDataLst>
          </p:nvPr>
        </p:nvSpPr>
        <p:spPr>
          <a:xfrm>
            <a:off x="84455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5" name="Rectangle 414">
            <a:extLst>
              <a:ext uri="{FF2B5EF4-FFF2-40B4-BE49-F238E27FC236}">
                <a16:creationId xmlns:a16="http://schemas.microsoft.com/office/drawing/2014/main" id="{78E80774-739E-4B13-863D-891F7DDE7B5D}"/>
              </a:ext>
              <a:ext uri="{C183D7F6-B498-43B3-948B-1728B52AA6E4}">
                <adec:decorative xmlns:adec="http://schemas.microsoft.com/office/drawing/2017/decorative" val="1"/>
              </a:ext>
            </a:extLst>
          </p:cNvPr>
          <p:cNvSpPr/>
          <p:nvPr>
            <p:custDataLst>
              <p:tags r:id="rId415"/>
            </p:custDataLst>
          </p:nvPr>
        </p:nvSpPr>
        <p:spPr>
          <a:xfrm>
            <a:off x="85344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6" name="Rectangle 415">
            <a:extLst>
              <a:ext uri="{FF2B5EF4-FFF2-40B4-BE49-F238E27FC236}">
                <a16:creationId xmlns:a16="http://schemas.microsoft.com/office/drawing/2014/main" id="{85147D89-47DD-4876-8C94-B66F91B36612}"/>
              </a:ext>
              <a:ext uri="{C183D7F6-B498-43B3-948B-1728B52AA6E4}">
                <adec:decorative xmlns:adec="http://schemas.microsoft.com/office/drawing/2017/decorative" val="1"/>
              </a:ext>
            </a:extLst>
          </p:cNvPr>
          <p:cNvSpPr/>
          <p:nvPr>
            <p:custDataLst>
              <p:tags r:id="rId416"/>
            </p:custDataLst>
          </p:nvPr>
        </p:nvSpPr>
        <p:spPr>
          <a:xfrm>
            <a:off x="86233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7" name="Rectangle 416">
            <a:extLst>
              <a:ext uri="{FF2B5EF4-FFF2-40B4-BE49-F238E27FC236}">
                <a16:creationId xmlns:a16="http://schemas.microsoft.com/office/drawing/2014/main" id="{6786FBB9-3844-40FB-84B4-C30CDA98A9C3}"/>
              </a:ext>
              <a:ext uri="{C183D7F6-B498-43B3-948B-1728B52AA6E4}">
                <adec:decorative xmlns:adec="http://schemas.microsoft.com/office/drawing/2017/decorative" val="1"/>
              </a:ext>
            </a:extLst>
          </p:cNvPr>
          <p:cNvSpPr/>
          <p:nvPr>
            <p:custDataLst>
              <p:tags r:id="rId417"/>
            </p:custDataLst>
          </p:nvPr>
        </p:nvSpPr>
        <p:spPr>
          <a:xfrm>
            <a:off x="87122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8" name="Rectangle 417">
            <a:extLst>
              <a:ext uri="{FF2B5EF4-FFF2-40B4-BE49-F238E27FC236}">
                <a16:creationId xmlns:a16="http://schemas.microsoft.com/office/drawing/2014/main" id="{A83554B2-B38B-4834-950F-8C46A4B50112}"/>
              </a:ext>
              <a:ext uri="{C183D7F6-B498-43B3-948B-1728B52AA6E4}">
                <adec:decorative xmlns:adec="http://schemas.microsoft.com/office/drawing/2017/decorative" val="1"/>
              </a:ext>
            </a:extLst>
          </p:cNvPr>
          <p:cNvSpPr/>
          <p:nvPr>
            <p:custDataLst>
              <p:tags r:id="rId418"/>
            </p:custDataLst>
          </p:nvPr>
        </p:nvSpPr>
        <p:spPr>
          <a:xfrm>
            <a:off x="8801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9" name="Rectangle 418">
            <a:extLst>
              <a:ext uri="{FF2B5EF4-FFF2-40B4-BE49-F238E27FC236}">
                <a16:creationId xmlns:a16="http://schemas.microsoft.com/office/drawing/2014/main" id="{8CC6F813-BE8D-4446-8C0C-B7D06D518E7D}"/>
              </a:ext>
              <a:ext uri="{C183D7F6-B498-43B3-948B-1728B52AA6E4}">
                <adec:decorative xmlns:adec="http://schemas.microsoft.com/office/drawing/2017/decorative" val="1"/>
              </a:ext>
            </a:extLst>
          </p:cNvPr>
          <p:cNvSpPr/>
          <p:nvPr>
            <p:custDataLst>
              <p:tags r:id="rId419"/>
            </p:custDataLst>
          </p:nvPr>
        </p:nvSpPr>
        <p:spPr>
          <a:xfrm>
            <a:off x="88900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0" name="Rectangle 419">
            <a:extLst>
              <a:ext uri="{FF2B5EF4-FFF2-40B4-BE49-F238E27FC236}">
                <a16:creationId xmlns:a16="http://schemas.microsoft.com/office/drawing/2014/main" id="{AAFB7DFB-9E92-4B02-9118-4EECB0D44342}"/>
              </a:ext>
              <a:ext uri="{C183D7F6-B498-43B3-948B-1728B52AA6E4}">
                <adec:decorative xmlns:adec="http://schemas.microsoft.com/office/drawing/2017/decorative" val="1"/>
              </a:ext>
            </a:extLst>
          </p:cNvPr>
          <p:cNvSpPr/>
          <p:nvPr>
            <p:custDataLst>
              <p:tags r:id="rId420"/>
            </p:custDataLst>
          </p:nvPr>
        </p:nvSpPr>
        <p:spPr>
          <a:xfrm>
            <a:off x="89789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1" name="Rectangle 420">
            <a:extLst>
              <a:ext uri="{FF2B5EF4-FFF2-40B4-BE49-F238E27FC236}">
                <a16:creationId xmlns:a16="http://schemas.microsoft.com/office/drawing/2014/main" id="{B0ED4640-8C89-4C4B-A542-34FB20B84EB0}"/>
              </a:ext>
              <a:ext uri="{C183D7F6-B498-43B3-948B-1728B52AA6E4}">
                <adec:decorative xmlns:adec="http://schemas.microsoft.com/office/drawing/2017/decorative" val="1"/>
              </a:ext>
            </a:extLst>
          </p:cNvPr>
          <p:cNvSpPr/>
          <p:nvPr>
            <p:custDataLst>
              <p:tags r:id="rId421"/>
            </p:custDataLst>
          </p:nvPr>
        </p:nvSpPr>
        <p:spPr>
          <a:xfrm>
            <a:off x="90678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2" name="Rectangle 421">
            <a:extLst>
              <a:ext uri="{FF2B5EF4-FFF2-40B4-BE49-F238E27FC236}">
                <a16:creationId xmlns:a16="http://schemas.microsoft.com/office/drawing/2014/main" id="{2B9972C1-822A-4CF0-8809-DAE5301ABA96}"/>
              </a:ext>
              <a:ext uri="{C183D7F6-B498-43B3-948B-1728B52AA6E4}">
                <adec:decorative xmlns:adec="http://schemas.microsoft.com/office/drawing/2017/decorative" val="1"/>
              </a:ext>
            </a:extLst>
          </p:cNvPr>
          <p:cNvSpPr/>
          <p:nvPr>
            <p:custDataLst>
              <p:tags r:id="rId422"/>
            </p:custDataLst>
          </p:nvPr>
        </p:nvSpPr>
        <p:spPr>
          <a:xfrm>
            <a:off x="91567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3" name="Rectangle 422">
            <a:extLst>
              <a:ext uri="{FF2B5EF4-FFF2-40B4-BE49-F238E27FC236}">
                <a16:creationId xmlns:a16="http://schemas.microsoft.com/office/drawing/2014/main" id="{99862498-D9A1-423D-8786-3E7239773066}"/>
              </a:ext>
              <a:ext uri="{C183D7F6-B498-43B3-948B-1728B52AA6E4}">
                <adec:decorative xmlns:adec="http://schemas.microsoft.com/office/drawing/2017/decorative" val="1"/>
              </a:ext>
            </a:extLst>
          </p:cNvPr>
          <p:cNvSpPr/>
          <p:nvPr>
            <p:custDataLst>
              <p:tags r:id="rId423"/>
            </p:custDataLst>
          </p:nvPr>
        </p:nvSpPr>
        <p:spPr>
          <a:xfrm>
            <a:off x="92456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4" name="Rectangle 423">
            <a:extLst>
              <a:ext uri="{FF2B5EF4-FFF2-40B4-BE49-F238E27FC236}">
                <a16:creationId xmlns:a16="http://schemas.microsoft.com/office/drawing/2014/main" id="{3AC3B903-BC37-464D-8F72-905F9D6B9E22}"/>
              </a:ext>
              <a:ext uri="{C183D7F6-B498-43B3-948B-1728B52AA6E4}">
                <adec:decorative xmlns:adec="http://schemas.microsoft.com/office/drawing/2017/decorative" val="1"/>
              </a:ext>
            </a:extLst>
          </p:cNvPr>
          <p:cNvSpPr/>
          <p:nvPr>
            <p:custDataLst>
              <p:tags r:id="rId424"/>
            </p:custDataLst>
          </p:nvPr>
        </p:nvSpPr>
        <p:spPr>
          <a:xfrm>
            <a:off x="93345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5" name="Rectangle 424">
            <a:extLst>
              <a:ext uri="{FF2B5EF4-FFF2-40B4-BE49-F238E27FC236}">
                <a16:creationId xmlns:a16="http://schemas.microsoft.com/office/drawing/2014/main" id="{B365D10D-64D7-4720-BEEF-E375DE6FAF9D}"/>
              </a:ext>
              <a:ext uri="{C183D7F6-B498-43B3-948B-1728B52AA6E4}">
                <adec:decorative xmlns:adec="http://schemas.microsoft.com/office/drawing/2017/decorative" val="1"/>
              </a:ext>
            </a:extLst>
          </p:cNvPr>
          <p:cNvSpPr/>
          <p:nvPr>
            <p:custDataLst>
              <p:tags r:id="rId425"/>
            </p:custDataLst>
          </p:nvPr>
        </p:nvSpPr>
        <p:spPr>
          <a:xfrm>
            <a:off x="94234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6" name="Rectangle 425">
            <a:extLst>
              <a:ext uri="{FF2B5EF4-FFF2-40B4-BE49-F238E27FC236}">
                <a16:creationId xmlns:a16="http://schemas.microsoft.com/office/drawing/2014/main" id="{DE8C4425-113F-4F3A-83A3-1A068C222C59}"/>
              </a:ext>
              <a:ext uri="{C183D7F6-B498-43B3-948B-1728B52AA6E4}">
                <adec:decorative xmlns:adec="http://schemas.microsoft.com/office/drawing/2017/decorative" val="1"/>
              </a:ext>
            </a:extLst>
          </p:cNvPr>
          <p:cNvSpPr/>
          <p:nvPr>
            <p:custDataLst>
              <p:tags r:id="rId426"/>
            </p:custDataLst>
          </p:nvPr>
        </p:nvSpPr>
        <p:spPr>
          <a:xfrm>
            <a:off x="95123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7" name="Rectangle 426">
            <a:extLst>
              <a:ext uri="{FF2B5EF4-FFF2-40B4-BE49-F238E27FC236}">
                <a16:creationId xmlns:a16="http://schemas.microsoft.com/office/drawing/2014/main" id="{3E9FD515-3103-43DC-AB48-98981DE424BC}"/>
              </a:ext>
              <a:ext uri="{C183D7F6-B498-43B3-948B-1728B52AA6E4}">
                <adec:decorative xmlns:adec="http://schemas.microsoft.com/office/drawing/2017/decorative" val="1"/>
              </a:ext>
            </a:extLst>
          </p:cNvPr>
          <p:cNvSpPr/>
          <p:nvPr>
            <p:custDataLst>
              <p:tags r:id="rId427"/>
            </p:custDataLst>
          </p:nvPr>
        </p:nvSpPr>
        <p:spPr>
          <a:xfrm>
            <a:off x="96012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8" name="Rectangle 427">
            <a:extLst>
              <a:ext uri="{FF2B5EF4-FFF2-40B4-BE49-F238E27FC236}">
                <a16:creationId xmlns:a16="http://schemas.microsoft.com/office/drawing/2014/main" id="{D3CC264E-A874-4E0D-8621-413482716FEA}"/>
              </a:ext>
              <a:ext uri="{C183D7F6-B498-43B3-948B-1728B52AA6E4}">
                <adec:decorative xmlns:adec="http://schemas.microsoft.com/office/drawing/2017/decorative" val="1"/>
              </a:ext>
            </a:extLst>
          </p:cNvPr>
          <p:cNvSpPr/>
          <p:nvPr>
            <p:custDataLst>
              <p:tags r:id="rId428"/>
            </p:custDataLst>
          </p:nvPr>
        </p:nvSpPr>
        <p:spPr>
          <a:xfrm>
            <a:off x="9690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9" name="Rectangle 428">
            <a:extLst>
              <a:ext uri="{FF2B5EF4-FFF2-40B4-BE49-F238E27FC236}">
                <a16:creationId xmlns:a16="http://schemas.microsoft.com/office/drawing/2014/main" id="{F482E6EC-B67E-4A0C-B0EF-CCAEEAE9B65F}"/>
              </a:ext>
              <a:ext uri="{C183D7F6-B498-43B3-948B-1728B52AA6E4}">
                <adec:decorative xmlns:adec="http://schemas.microsoft.com/office/drawing/2017/decorative" val="1"/>
              </a:ext>
            </a:extLst>
          </p:cNvPr>
          <p:cNvSpPr/>
          <p:nvPr>
            <p:custDataLst>
              <p:tags r:id="rId429"/>
            </p:custDataLst>
          </p:nvPr>
        </p:nvSpPr>
        <p:spPr>
          <a:xfrm>
            <a:off x="97790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0" name="Rectangle 429">
            <a:extLst>
              <a:ext uri="{FF2B5EF4-FFF2-40B4-BE49-F238E27FC236}">
                <a16:creationId xmlns:a16="http://schemas.microsoft.com/office/drawing/2014/main" id="{6B895333-848F-4F06-B479-4CC46E2E7297}"/>
              </a:ext>
              <a:ext uri="{C183D7F6-B498-43B3-948B-1728B52AA6E4}">
                <adec:decorative xmlns:adec="http://schemas.microsoft.com/office/drawing/2017/decorative" val="1"/>
              </a:ext>
            </a:extLst>
          </p:cNvPr>
          <p:cNvSpPr/>
          <p:nvPr>
            <p:custDataLst>
              <p:tags r:id="rId430"/>
            </p:custDataLst>
          </p:nvPr>
        </p:nvSpPr>
        <p:spPr>
          <a:xfrm>
            <a:off x="98679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1" name="Rectangle 430">
            <a:extLst>
              <a:ext uri="{FF2B5EF4-FFF2-40B4-BE49-F238E27FC236}">
                <a16:creationId xmlns:a16="http://schemas.microsoft.com/office/drawing/2014/main" id="{05B06ACE-4B25-4BCC-9927-9BF6826958D9}"/>
              </a:ext>
              <a:ext uri="{C183D7F6-B498-43B3-948B-1728B52AA6E4}">
                <adec:decorative xmlns:adec="http://schemas.microsoft.com/office/drawing/2017/decorative" val="1"/>
              </a:ext>
            </a:extLst>
          </p:cNvPr>
          <p:cNvSpPr/>
          <p:nvPr>
            <p:custDataLst>
              <p:tags r:id="rId431"/>
            </p:custDataLst>
          </p:nvPr>
        </p:nvSpPr>
        <p:spPr>
          <a:xfrm>
            <a:off x="99568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2" name="Rectangle 431">
            <a:extLst>
              <a:ext uri="{FF2B5EF4-FFF2-40B4-BE49-F238E27FC236}">
                <a16:creationId xmlns:a16="http://schemas.microsoft.com/office/drawing/2014/main" id="{049F7578-1D52-4585-B1C2-C3BA081A6847}"/>
              </a:ext>
              <a:ext uri="{C183D7F6-B498-43B3-948B-1728B52AA6E4}">
                <adec:decorative xmlns:adec="http://schemas.microsoft.com/office/drawing/2017/decorative" val="1"/>
              </a:ext>
            </a:extLst>
          </p:cNvPr>
          <p:cNvSpPr/>
          <p:nvPr>
            <p:custDataLst>
              <p:tags r:id="rId432"/>
            </p:custDataLst>
          </p:nvPr>
        </p:nvSpPr>
        <p:spPr>
          <a:xfrm>
            <a:off x="100457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3" name="Rectangle 432">
            <a:extLst>
              <a:ext uri="{FF2B5EF4-FFF2-40B4-BE49-F238E27FC236}">
                <a16:creationId xmlns:a16="http://schemas.microsoft.com/office/drawing/2014/main" id="{134A256A-F493-4336-BFA8-BB08FCE5DB46}"/>
              </a:ext>
              <a:ext uri="{C183D7F6-B498-43B3-948B-1728B52AA6E4}">
                <adec:decorative xmlns:adec="http://schemas.microsoft.com/office/drawing/2017/decorative" val="1"/>
              </a:ext>
            </a:extLst>
          </p:cNvPr>
          <p:cNvSpPr/>
          <p:nvPr>
            <p:custDataLst>
              <p:tags r:id="rId433"/>
            </p:custDataLst>
          </p:nvPr>
        </p:nvSpPr>
        <p:spPr>
          <a:xfrm>
            <a:off x="101346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4" name="Rectangle 433">
            <a:extLst>
              <a:ext uri="{FF2B5EF4-FFF2-40B4-BE49-F238E27FC236}">
                <a16:creationId xmlns:a16="http://schemas.microsoft.com/office/drawing/2014/main" id="{4AF46BC6-3A9C-4705-A9C7-A56E328A2B98}"/>
              </a:ext>
              <a:ext uri="{C183D7F6-B498-43B3-948B-1728B52AA6E4}">
                <adec:decorative xmlns:adec="http://schemas.microsoft.com/office/drawing/2017/decorative" val="1"/>
              </a:ext>
            </a:extLst>
          </p:cNvPr>
          <p:cNvSpPr/>
          <p:nvPr>
            <p:custDataLst>
              <p:tags r:id="rId434"/>
            </p:custDataLst>
          </p:nvPr>
        </p:nvSpPr>
        <p:spPr>
          <a:xfrm>
            <a:off x="102235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5" name="Rectangle 434">
            <a:extLst>
              <a:ext uri="{FF2B5EF4-FFF2-40B4-BE49-F238E27FC236}">
                <a16:creationId xmlns:a16="http://schemas.microsoft.com/office/drawing/2014/main" id="{23B5C1E5-3D93-4704-8E46-51A382D72C6A}"/>
              </a:ext>
              <a:ext uri="{C183D7F6-B498-43B3-948B-1728B52AA6E4}">
                <adec:decorative xmlns:adec="http://schemas.microsoft.com/office/drawing/2017/decorative" val="1"/>
              </a:ext>
            </a:extLst>
          </p:cNvPr>
          <p:cNvSpPr/>
          <p:nvPr>
            <p:custDataLst>
              <p:tags r:id="rId435"/>
            </p:custDataLst>
          </p:nvPr>
        </p:nvSpPr>
        <p:spPr>
          <a:xfrm>
            <a:off x="103124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6" name="Rectangle 435">
            <a:extLst>
              <a:ext uri="{FF2B5EF4-FFF2-40B4-BE49-F238E27FC236}">
                <a16:creationId xmlns:a16="http://schemas.microsoft.com/office/drawing/2014/main" id="{5E570EE5-4681-4632-9BEA-8C16EF0EEAEB}"/>
              </a:ext>
              <a:ext uri="{C183D7F6-B498-43B3-948B-1728B52AA6E4}">
                <adec:decorative xmlns:adec="http://schemas.microsoft.com/office/drawing/2017/decorative" val="1"/>
              </a:ext>
            </a:extLst>
          </p:cNvPr>
          <p:cNvSpPr/>
          <p:nvPr>
            <p:custDataLst>
              <p:tags r:id="rId436"/>
            </p:custDataLst>
          </p:nvPr>
        </p:nvSpPr>
        <p:spPr>
          <a:xfrm>
            <a:off x="104013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7" name="Rectangle 436">
            <a:extLst>
              <a:ext uri="{FF2B5EF4-FFF2-40B4-BE49-F238E27FC236}">
                <a16:creationId xmlns:a16="http://schemas.microsoft.com/office/drawing/2014/main" id="{D895290F-2057-451B-BD0E-C14BF1E14C19}"/>
              </a:ext>
              <a:ext uri="{C183D7F6-B498-43B3-948B-1728B52AA6E4}">
                <adec:decorative xmlns:adec="http://schemas.microsoft.com/office/drawing/2017/decorative" val="1"/>
              </a:ext>
            </a:extLst>
          </p:cNvPr>
          <p:cNvSpPr/>
          <p:nvPr>
            <p:custDataLst>
              <p:tags r:id="rId437"/>
            </p:custDataLst>
          </p:nvPr>
        </p:nvSpPr>
        <p:spPr>
          <a:xfrm>
            <a:off x="104902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8" name="Rectangle 437">
            <a:extLst>
              <a:ext uri="{FF2B5EF4-FFF2-40B4-BE49-F238E27FC236}">
                <a16:creationId xmlns:a16="http://schemas.microsoft.com/office/drawing/2014/main" id="{D541D66F-035B-465B-B6C2-7052F04118C7}"/>
              </a:ext>
              <a:ext uri="{C183D7F6-B498-43B3-948B-1728B52AA6E4}">
                <adec:decorative xmlns:adec="http://schemas.microsoft.com/office/drawing/2017/decorative" val="1"/>
              </a:ext>
            </a:extLst>
          </p:cNvPr>
          <p:cNvSpPr/>
          <p:nvPr>
            <p:custDataLst>
              <p:tags r:id="rId438"/>
            </p:custDataLst>
          </p:nvPr>
        </p:nvSpPr>
        <p:spPr>
          <a:xfrm>
            <a:off x="10579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9" name="Rectangle 438">
            <a:extLst>
              <a:ext uri="{FF2B5EF4-FFF2-40B4-BE49-F238E27FC236}">
                <a16:creationId xmlns:a16="http://schemas.microsoft.com/office/drawing/2014/main" id="{6F5CAA5D-E90B-42F8-8115-FE578D8E5AA0}"/>
              </a:ext>
              <a:ext uri="{C183D7F6-B498-43B3-948B-1728B52AA6E4}">
                <adec:decorative xmlns:adec="http://schemas.microsoft.com/office/drawing/2017/decorative" val="1"/>
              </a:ext>
            </a:extLst>
          </p:cNvPr>
          <p:cNvSpPr/>
          <p:nvPr>
            <p:custDataLst>
              <p:tags r:id="rId439"/>
            </p:custDataLst>
          </p:nvPr>
        </p:nvSpPr>
        <p:spPr>
          <a:xfrm>
            <a:off x="106680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0" name="Rectangle 439">
            <a:extLst>
              <a:ext uri="{FF2B5EF4-FFF2-40B4-BE49-F238E27FC236}">
                <a16:creationId xmlns:a16="http://schemas.microsoft.com/office/drawing/2014/main" id="{5A405F83-225E-41C0-8053-64B34FE533D9}"/>
              </a:ext>
              <a:ext uri="{C183D7F6-B498-43B3-948B-1728B52AA6E4}">
                <adec:decorative xmlns:adec="http://schemas.microsoft.com/office/drawing/2017/decorative" val="1"/>
              </a:ext>
            </a:extLst>
          </p:cNvPr>
          <p:cNvSpPr/>
          <p:nvPr>
            <p:custDataLst>
              <p:tags r:id="rId440"/>
            </p:custDataLst>
          </p:nvPr>
        </p:nvSpPr>
        <p:spPr>
          <a:xfrm>
            <a:off x="107569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1" name="Rectangle 440">
            <a:extLst>
              <a:ext uri="{FF2B5EF4-FFF2-40B4-BE49-F238E27FC236}">
                <a16:creationId xmlns:a16="http://schemas.microsoft.com/office/drawing/2014/main" id="{1AF5B2BC-AA33-4E7A-9C9D-D6190899D0B7}"/>
              </a:ext>
              <a:ext uri="{C183D7F6-B498-43B3-948B-1728B52AA6E4}">
                <adec:decorative xmlns:adec="http://schemas.microsoft.com/office/drawing/2017/decorative" val="1"/>
              </a:ext>
            </a:extLst>
          </p:cNvPr>
          <p:cNvSpPr/>
          <p:nvPr>
            <p:custDataLst>
              <p:tags r:id="rId441"/>
            </p:custDataLst>
          </p:nvPr>
        </p:nvSpPr>
        <p:spPr>
          <a:xfrm>
            <a:off x="81788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2" name="Rectangle 441">
            <a:extLst>
              <a:ext uri="{FF2B5EF4-FFF2-40B4-BE49-F238E27FC236}">
                <a16:creationId xmlns:a16="http://schemas.microsoft.com/office/drawing/2014/main" id="{7F65D1DA-0890-4F2E-A6BC-3758384AA90C}"/>
              </a:ext>
              <a:ext uri="{C183D7F6-B498-43B3-948B-1728B52AA6E4}">
                <adec:decorative xmlns:adec="http://schemas.microsoft.com/office/drawing/2017/decorative" val="1"/>
              </a:ext>
            </a:extLst>
          </p:cNvPr>
          <p:cNvSpPr/>
          <p:nvPr>
            <p:custDataLst>
              <p:tags r:id="rId442"/>
            </p:custDataLst>
          </p:nvPr>
        </p:nvSpPr>
        <p:spPr>
          <a:xfrm>
            <a:off x="82677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3" name="Rectangle 442">
            <a:extLst>
              <a:ext uri="{FF2B5EF4-FFF2-40B4-BE49-F238E27FC236}">
                <a16:creationId xmlns:a16="http://schemas.microsoft.com/office/drawing/2014/main" id="{4F084785-E5AA-47F5-BD86-DD347FBA5F36}"/>
              </a:ext>
              <a:ext uri="{C183D7F6-B498-43B3-948B-1728B52AA6E4}">
                <adec:decorative xmlns:adec="http://schemas.microsoft.com/office/drawing/2017/decorative" val="1"/>
              </a:ext>
            </a:extLst>
          </p:cNvPr>
          <p:cNvSpPr/>
          <p:nvPr>
            <p:custDataLst>
              <p:tags r:id="rId443"/>
            </p:custDataLst>
          </p:nvPr>
        </p:nvSpPr>
        <p:spPr>
          <a:xfrm>
            <a:off x="83566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4" name="Rectangle 443">
            <a:extLst>
              <a:ext uri="{FF2B5EF4-FFF2-40B4-BE49-F238E27FC236}">
                <a16:creationId xmlns:a16="http://schemas.microsoft.com/office/drawing/2014/main" id="{074FE82F-A905-4CA1-9FFE-D124F6339587}"/>
              </a:ext>
              <a:ext uri="{C183D7F6-B498-43B3-948B-1728B52AA6E4}">
                <adec:decorative xmlns:adec="http://schemas.microsoft.com/office/drawing/2017/decorative" val="1"/>
              </a:ext>
            </a:extLst>
          </p:cNvPr>
          <p:cNvSpPr/>
          <p:nvPr>
            <p:custDataLst>
              <p:tags r:id="rId444"/>
            </p:custDataLst>
          </p:nvPr>
        </p:nvSpPr>
        <p:spPr>
          <a:xfrm>
            <a:off x="84455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5" name="Rectangle 444">
            <a:extLst>
              <a:ext uri="{FF2B5EF4-FFF2-40B4-BE49-F238E27FC236}">
                <a16:creationId xmlns:a16="http://schemas.microsoft.com/office/drawing/2014/main" id="{4080B6BA-848F-4B70-8D53-EB339945724F}"/>
              </a:ext>
              <a:ext uri="{C183D7F6-B498-43B3-948B-1728B52AA6E4}">
                <adec:decorative xmlns:adec="http://schemas.microsoft.com/office/drawing/2017/decorative" val="1"/>
              </a:ext>
            </a:extLst>
          </p:cNvPr>
          <p:cNvSpPr/>
          <p:nvPr>
            <p:custDataLst>
              <p:tags r:id="rId445"/>
            </p:custDataLst>
          </p:nvPr>
        </p:nvSpPr>
        <p:spPr>
          <a:xfrm>
            <a:off x="85344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6" name="Rectangle 445">
            <a:extLst>
              <a:ext uri="{FF2B5EF4-FFF2-40B4-BE49-F238E27FC236}">
                <a16:creationId xmlns:a16="http://schemas.microsoft.com/office/drawing/2014/main" id="{2D57BDD2-E023-42AF-8FC3-F35325C241A2}"/>
              </a:ext>
              <a:ext uri="{C183D7F6-B498-43B3-948B-1728B52AA6E4}">
                <adec:decorative xmlns:adec="http://schemas.microsoft.com/office/drawing/2017/decorative" val="1"/>
              </a:ext>
            </a:extLst>
          </p:cNvPr>
          <p:cNvSpPr/>
          <p:nvPr>
            <p:custDataLst>
              <p:tags r:id="rId446"/>
            </p:custDataLst>
          </p:nvPr>
        </p:nvSpPr>
        <p:spPr>
          <a:xfrm>
            <a:off x="86233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7" name="Rectangle 446">
            <a:extLst>
              <a:ext uri="{FF2B5EF4-FFF2-40B4-BE49-F238E27FC236}">
                <a16:creationId xmlns:a16="http://schemas.microsoft.com/office/drawing/2014/main" id="{167BF61A-37BE-4F32-BB6B-69D0B4032FE3}"/>
              </a:ext>
              <a:ext uri="{C183D7F6-B498-43B3-948B-1728B52AA6E4}">
                <adec:decorative xmlns:adec="http://schemas.microsoft.com/office/drawing/2017/decorative" val="1"/>
              </a:ext>
            </a:extLst>
          </p:cNvPr>
          <p:cNvSpPr/>
          <p:nvPr>
            <p:custDataLst>
              <p:tags r:id="rId447"/>
            </p:custDataLst>
          </p:nvPr>
        </p:nvSpPr>
        <p:spPr>
          <a:xfrm>
            <a:off x="87122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8" name="Rectangle 447">
            <a:extLst>
              <a:ext uri="{FF2B5EF4-FFF2-40B4-BE49-F238E27FC236}">
                <a16:creationId xmlns:a16="http://schemas.microsoft.com/office/drawing/2014/main" id="{7A93482F-5DB5-4478-8FF8-F278D6045EB5}"/>
              </a:ext>
              <a:ext uri="{C183D7F6-B498-43B3-948B-1728B52AA6E4}">
                <adec:decorative xmlns:adec="http://schemas.microsoft.com/office/drawing/2017/decorative" val="1"/>
              </a:ext>
            </a:extLst>
          </p:cNvPr>
          <p:cNvSpPr/>
          <p:nvPr>
            <p:custDataLst>
              <p:tags r:id="rId448"/>
            </p:custDataLst>
          </p:nvPr>
        </p:nvSpPr>
        <p:spPr>
          <a:xfrm>
            <a:off x="88011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9" name="Rectangle 448">
            <a:extLst>
              <a:ext uri="{FF2B5EF4-FFF2-40B4-BE49-F238E27FC236}">
                <a16:creationId xmlns:a16="http://schemas.microsoft.com/office/drawing/2014/main" id="{19FED212-3B64-4F24-878D-0D13EDCF303B}"/>
              </a:ext>
              <a:ext uri="{C183D7F6-B498-43B3-948B-1728B52AA6E4}">
                <adec:decorative xmlns:adec="http://schemas.microsoft.com/office/drawing/2017/decorative" val="1"/>
              </a:ext>
            </a:extLst>
          </p:cNvPr>
          <p:cNvSpPr/>
          <p:nvPr>
            <p:custDataLst>
              <p:tags r:id="rId449"/>
            </p:custDataLst>
          </p:nvPr>
        </p:nvSpPr>
        <p:spPr>
          <a:xfrm>
            <a:off x="88900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0" name="Rectangle 449">
            <a:extLst>
              <a:ext uri="{FF2B5EF4-FFF2-40B4-BE49-F238E27FC236}">
                <a16:creationId xmlns:a16="http://schemas.microsoft.com/office/drawing/2014/main" id="{721E1CB9-C1AC-40D4-8B83-32C22087AC4E}"/>
              </a:ext>
              <a:ext uri="{C183D7F6-B498-43B3-948B-1728B52AA6E4}">
                <adec:decorative xmlns:adec="http://schemas.microsoft.com/office/drawing/2017/decorative" val="1"/>
              </a:ext>
            </a:extLst>
          </p:cNvPr>
          <p:cNvSpPr/>
          <p:nvPr>
            <p:custDataLst>
              <p:tags r:id="rId450"/>
            </p:custDataLst>
          </p:nvPr>
        </p:nvSpPr>
        <p:spPr>
          <a:xfrm>
            <a:off x="89789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1" name="Rectangle 450">
            <a:extLst>
              <a:ext uri="{FF2B5EF4-FFF2-40B4-BE49-F238E27FC236}">
                <a16:creationId xmlns:a16="http://schemas.microsoft.com/office/drawing/2014/main" id="{D1E444F0-28AC-4F54-BED7-387A14D4A5A5}"/>
              </a:ext>
              <a:ext uri="{C183D7F6-B498-43B3-948B-1728B52AA6E4}">
                <adec:decorative xmlns:adec="http://schemas.microsoft.com/office/drawing/2017/decorative" val="1"/>
              </a:ext>
            </a:extLst>
          </p:cNvPr>
          <p:cNvSpPr/>
          <p:nvPr>
            <p:custDataLst>
              <p:tags r:id="rId451"/>
            </p:custDataLst>
          </p:nvPr>
        </p:nvSpPr>
        <p:spPr>
          <a:xfrm>
            <a:off x="90678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2" name="Rectangle 451">
            <a:extLst>
              <a:ext uri="{FF2B5EF4-FFF2-40B4-BE49-F238E27FC236}">
                <a16:creationId xmlns:a16="http://schemas.microsoft.com/office/drawing/2014/main" id="{E1A47CE8-E549-4261-8993-528F702C8AFD}"/>
              </a:ext>
              <a:ext uri="{C183D7F6-B498-43B3-948B-1728B52AA6E4}">
                <adec:decorative xmlns:adec="http://schemas.microsoft.com/office/drawing/2017/decorative" val="1"/>
              </a:ext>
            </a:extLst>
          </p:cNvPr>
          <p:cNvSpPr/>
          <p:nvPr>
            <p:custDataLst>
              <p:tags r:id="rId452"/>
            </p:custDataLst>
          </p:nvPr>
        </p:nvSpPr>
        <p:spPr>
          <a:xfrm>
            <a:off x="91567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3" name="Rectangle 452">
            <a:extLst>
              <a:ext uri="{FF2B5EF4-FFF2-40B4-BE49-F238E27FC236}">
                <a16:creationId xmlns:a16="http://schemas.microsoft.com/office/drawing/2014/main" id="{05968A56-97A5-400C-8C53-0EF8DE62E9D9}"/>
              </a:ext>
              <a:ext uri="{C183D7F6-B498-43B3-948B-1728B52AA6E4}">
                <adec:decorative xmlns:adec="http://schemas.microsoft.com/office/drawing/2017/decorative" val="1"/>
              </a:ext>
            </a:extLst>
          </p:cNvPr>
          <p:cNvSpPr/>
          <p:nvPr>
            <p:custDataLst>
              <p:tags r:id="rId453"/>
            </p:custDataLst>
          </p:nvPr>
        </p:nvSpPr>
        <p:spPr>
          <a:xfrm>
            <a:off x="92456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4" name="Rectangle 453">
            <a:extLst>
              <a:ext uri="{FF2B5EF4-FFF2-40B4-BE49-F238E27FC236}">
                <a16:creationId xmlns:a16="http://schemas.microsoft.com/office/drawing/2014/main" id="{8CD0A5E6-B854-4888-8118-AB972CE8A09B}"/>
              </a:ext>
              <a:ext uri="{C183D7F6-B498-43B3-948B-1728B52AA6E4}">
                <adec:decorative xmlns:adec="http://schemas.microsoft.com/office/drawing/2017/decorative" val="1"/>
              </a:ext>
            </a:extLst>
          </p:cNvPr>
          <p:cNvSpPr/>
          <p:nvPr>
            <p:custDataLst>
              <p:tags r:id="rId454"/>
            </p:custDataLst>
          </p:nvPr>
        </p:nvSpPr>
        <p:spPr>
          <a:xfrm>
            <a:off x="93345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5" name="Rectangle 454">
            <a:extLst>
              <a:ext uri="{FF2B5EF4-FFF2-40B4-BE49-F238E27FC236}">
                <a16:creationId xmlns:a16="http://schemas.microsoft.com/office/drawing/2014/main" id="{1DF849C3-DCB4-45AC-95D9-CBE5723D8E28}"/>
              </a:ext>
              <a:ext uri="{C183D7F6-B498-43B3-948B-1728B52AA6E4}">
                <adec:decorative xmlns:adec="http://schemas.microsoft.com/office/drawing/2017/decorative" val="1"/>
              </a:ext>
            </a:extLst>
          </p:cNvPr>
          <p:cNvSpPr/>
          <p:nvPr>
            <p:custDataLst>
              <p:tags r:id="rId455"/>
            </p:custDataLst>
          </p:nvPr>
        </p:nvSpPr>
        <p:spPr>
          <a:xfrm>
            <a:off x="94234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6" name="Rectangle 455">
            <a:extLst>
              <a:ext uri="{FF2B5EF4-FFF2-40B4-BE49-F238E27FC236}">
                <a16:creationId xmlns:a16="http://schemas.microsoft.com/office/drawing/2014/main" id="{7A6C7DB0-C44D-4235-A6C4-7D7B51EB7806}"/>
              </a:ext>
              <a:ext uri="{C183D7F6-B498-43B3-948B-1728B52AA6E4}">
                <adec:decorative xmlns:adec="http://schemas.microsoft.com/office/drawing/2017/decorative" val="1"/>
              </a:ext>
            </a:extLst>
          </p:cNvPr>
          <p:cNvSpPr/>
          <p:nvPr>
            <p:custDataLst>
              <p:tags r:id="rId456"/>
            </p:custDataLst>
          </p:nvPr>
        </p:nvSpPr>
        <p:spPr>
          <a:xfrm>
            <a:off x="95123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7" name="Rectangle 456">
            <a:extLst>
              <a:ext uri="{FF2B5EF4-FFF2-40B4-BE49-F238E27FC236}">
                <a16:creationId xmlns:a16="http://schemas.microsoft.com/office/drawing/2014/main" id="{E294C4E5-BBB8-4BC0-A8AC-7A6E6A429055}"/>
              </a:ext>
              <a:ext uri="{C183D7F6-B498-43B3-948B-1728B52AA6E4}">
                <adec:decorative xmlns:adec="http://schemas.microsoft.com/office/drawing/2017/decorative" val="1"/>
              </a:ext>
            </a:extLst>
          </p:cNvPr>
          <p:cNvSpPr/>
          <p:nvPr>
            <p:custDataLst>
              <p:tags r:id="rId457"/>
            </p:custDataLst>
          </p:nvPr>
        </p:nvSpPr>
        <p:spPr>
          <a:xfrm>
            <a:off x="96012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8" name="Rectangle 457">
            <a:extLst>
              <a:ext uri="{FF2B5EF4-FFF2-40B4-BE49-F238E27FC236}">
                <a16:creationId xmlns:a16="http://schemas.microsoft.com/office/drawing/2014/main" id="{1C600C78-C9E0-4D73-B77A-AA936814E1D2}"/>
              </a:ext>
              <a:ext uri="{C183D7F6-B498-43B3-948B-1728B52AA6E4}">
                <adec:decorative xmlns:adec="http://schemas.microsoft.com/office/drawing/2017/decorative" val="1"/>
              </a:ext>
            </a:extLst>
          </p:cNvPr>
          <p:cNvSpPr/>
          <p:nvPr>
            <p:custDataLst>
              <p:tags r:id="rId458"/>
            </p:custDataLst>
          </p:nvPr>
        </p:nvSpPr>
        <p:spPr>
          <a:xfrm>
            <a:off x="96901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9" name="Rectangle 458">
            <a:extLst>
              <a:ext uri="{FF2B5EF4-FFF2-40B4-BE49-F238E27FC236}">
                <a16:creationId xmlns:a16="http://schemas.microsoft.com/office/drawing/2014/main" id="{E0B12099-70CA-4283-8F4F-931581D4F3C9}"/>
              </a:ext>
              <a:ext uri="{C183D7F6-B498-43B3-948B-1728B52AA6E4}">
                <adec:decorative xmlns:adec="http://schemas.microsoft.com/office/drawing/2017/decorative" val="1"/>
              </a:ext>
            </a:extLst>
          </p:cNvPr>
          <p:cNvSpPr/>
          <p:nvPr>
            <p:custDataLst>
              <p:tags r:id="rId459"/>
            </p:custDataLst>
          </p:nvPr>
        </p:nvSpPr>
        <p:spPr>
          <a:xfrm>
            <a:off x="97790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0" name="Rectangle 459">
            <a:extLst>
              <a:ext uri="{FF2B5EF4-FFF2-40B4-BE49-F238E27FC236}">
                <a16:creationId xmlns:a16="http://schemas.microsoft.com/office/drawing/2014/main" id="{CF31003D-8359-435D-87EB-F10488E320D4}"/>
              </a:ext>
              <a:ext uri="{C183D7F6-B498-43B3-948B-1728B52AA6E4}">
                <adec:decorative xmlns:adec="http://schemas.microsoft.com/office/drawing/2017/decorative" val="1"/>
              </a:ext>
            </a:extLst>
          </p:cNvPr>
          <p:cNvSpPr/>
          <p:nvPr>
            <p:custDataLst>
              <p:tags r:id="rId460"/>
            </p:custDataLst>
          </p:nvPr>
        </p:nvSpPr>
        <p:spPr>
          <a:xfrm>
            <a:off x="98679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1" name="Rectangle 460">
            <a:extLst>
              <a:ext uri="{FF2B5EF4-FFF2-40B4-BE49-F238E27FC236}">
                <a16:creationId xmlns:a16="http://schemas.microsoft.com/office/drawing/2014/main" id="{0DECA8B9-CB5A-47A2-8330-8B2E63AA4E2D}"/>
              </a:ext>
              <a:ext uri="{C183D7F6-B498-43B3-948B-1728B52AA6E4}">
                <adec:decorative xmlns:adec="http://schemas.microsoft.com/office/drawing/2017/decorative" val="1"/>
              </a:ext>
            </a:extLst>
          </p:cNvPr>
          <p:cNvSpPr/>
          <p:nvPr>
            <p:custDataLst>
              <p:tags r:id="rId461"/>
            </p:custDataLst>
          </p:nvPr>
        </p:nvSpPr>
        <p:spPr>
          <a:xfrm>
            <a:off x="99568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2" name="Rectangle 461">
            <a:extLst>
              <a:ext uri="{FF2B5EF4-FFF2-40B4-BE49-F238E27FC236}">
                <a16:creationId xmlns:a16="http://schemas.microsoft.com/office/drawing/2014/main" id="{2794CABF-D4BA-4483-AC35-BF6F3F62811B}"/>
              </a:ext>
              <a:ext uri="{C183D7F6-B498-43B3-948B-1728B52AA6E4}">
                <adec:decorative xmlns:adec="http://schemas.microsoft.com/office/drawing/2017/decorative" val="1"/>
              </a:ext>
            </a:extLst>
          </p:cNvPr>
          <p:cNvSpPr/>
          <p:nvPr>
            <p:custDataLst>
              <p:tags r:id="rId462"/>
            </p:custDataLst>
          </p:nvPr>
        </p:nvSpPr>
        <p:spPr>
          <a:xfrm>
            <a:off x="100457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3" name="Rectangle 462">
            <a:extLst>
              <a:ext uri="{FF2B5EF4-FFF2-40B4-BE49-F238E27FC236}">
                <a16:creationId xmlns:a16="http://schemas.microsoft.com/office/drawing/2014/main" id="{B1B1CD54-77B6-4E04-8166-1705761ECFFF}"/>
              </a:ext>
              <a:ext uri="{C183D7F6-B498-43B3-948B-1728B52AA6E4}">
                <adec:decorative xmlns:adec="http://schemas.microsoft.com/office/drawing/2017/decorative" val="1"/>
              </a:ext>
            </a:extLst>
          </p:cNvPr>
          <p:cNvSpPr/>
          <p:nvPr>
            <p:custDataLst>
              <p:tags r:id="rId463"/>
            </p:custDataLst>
          </p:nvPr>
        </p:nvSpPr>
        <p:spPr>
          <a:xfrm>
            <a:off x="101346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4" name="Rectangle 463">
            <a:extLst>
              <a:ext uri="{FF2B5EF4-FFF2-40B4-BE49-F238E27FC236}">
                <a16:creationId xmlns:a16="http://schemas.microsoft.com/office/drawing/2014/main" id="{56C1DD79-273B-4084-BE42-92F11C09D5E0}"/>
              </a:ext>
              <a:ext uri="{C183D7F6-B498-43B3-948B-1728B52AA6E4}">
                <adec:decorative xmlns:adec="http://schemas.microsoft.com/office/drawing/2017/decorative" val="1"/>
              </a:ext>
            </a:extLst>
          </p:cNvPr>
          <p:cNvSpPr/>
          <p:nvPr>
            <p:custDataLst>
              <p:tags r:id="rId464"/>
            </p:custDataLst>
          </p:nvPr>
        </p:nvSpPr>
        <p:spPr>
          <a:xfrm>
            <a:off x="102235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5" name="Rectangle 464">
            <a:extLst>
              <a:ext uri="{FF2B5EF4-FFF2-40B4-BE49-F238E27FC236}">
                <a16:creationId xmlns:a16="http://schemas.microsoft.com/office/drawing/2014/main" id="{067140A0-E9A7-49A9-973A-78C3EE6AF02E}"/>
              </a:ext>
              <a:ext uri="{C183D7F6-B498-43B3-948B-1728B52AA6E4}">
                <adec:decorative xmlns:adec="http://schemas.microsoft.com/office/drawing/2017/decorative" val="1"/>
              </a:ext>
            </a:extLst>
          </p:cNvPr>
          <p:cNvSpPr/>
          <p:nvPr>
            <p:custDataLst>
              <p:tags r:id="rId465"/>
            </p:custDataLst>
          </p:nvPr>
        </p:nvSpPr>
        <p:spPr>
          <a:xfrm>
            <a:off x="103124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6" name="Rectangle 465">
            <a:extLst>
              <a:ext uri="{FF2B5EF4-FFF2-40B4-BE49-F238E27FC236}">
                <a16:creationId xmlns:a16="http://schemas.microsoft.com/office/drawing/2014/main" id="{34AC7875-C7C7-40F2-B568-BE956FA5FBED}"/>
              </a:ext>
              <a:ext uri="{C183D7F6-B498-43B3-948B-1728B52AA6E4}">
                <adec:decorative xmlns:adec="http://schemas.microsoft.com/office/drawing/2017/decorative" val="1"/>
              </a:ext>
            </a:extLst>
          </p:cNvPr>
          <p:cNvSpPr/>
          <p:nvPr>
            <p:custDataLst>
              <p:tags r:id="rId466"/>
            </p:custDataLst>
          </p:nvPr>
        </p:nvSpPr>
        <p:spPr>
          <a:xfrm>
            <a:off x="104013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7" name="Rectangle 466">
            <a:extLst>
              <a:ext uri="{FF2B5EF4-FFF2-40B4-BE49-F238E27FC236}">
                <a16:creationId xmlns:a16="http://schemas.microsoft.com/office/drawing/2014/main" id="{14165920-1158-4600-A1B7-F6DF9A487E4D}"/>
              </a:ext>
              <a:ext uri="{C183D7F6-B498-43B3-948B-1728B52AA6E4}">
                <adec:decorative xmlns:adec="http://schemas.microsoft.com/office/drawing/2017/decorative" val="1"/>
              </a:ext>
            </a:extLst>
          </p:cNvPr>
          <p:cNvSpPr/>
          <p:nvPr>
            <p:custDataLst>
              <p:tags r:id="rId467"/>
            </p:custDataLst>
          </p:nvPr>
        </p:nvSpPr>
        <p:spPr>
          <a:xfrm>
            <a:off x="104902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8" name="Rectangle 467">
            <a:extLst>
              <a:ext uri="{FF2B5EF4-FFF2-40B4-BE49-F238E27FC236}">
                <a16:creationId xmlns:a16="http://schemas.microsoft.com/office/drawing/2014/main" id="{C3518135-3D24-46FE-8D9D-2BF6C53DFE73}"/>
              </a:ext>
              <a:ext uri="{C183D7F6-B498-43B3-948B-1728B52AA6E4}">
                <adec:decorative xmlns:adec="http://schemas.microsoft.com/office/drawing/2017/decorative" val="1"/>
              </a:ext>
            </a:extLst>
          </p:cNvPr>
          <p:cNvSpPr/>
          <p:nvPr>
            <p:custDataLst>
              <p:tags r:id="rId468"/>
            </p:custDataLst>
          </p:nvPr>
        </p:nvSpPr>
        <p:spPr>
          <a:xfrm>
            <a:off x="105791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9" name="Rectangle 468">
            <a:extLst>
              <a:ext uri="{FF2B5EF4-FFF2-40B4-BE49-F238E27FC236}">
                <a16:creationId xmlns:a16="http://schemas.microsoft.com/office/drawing/2014/main" id="{3F8F6791-0A83-47EF-A188-598AA8E9B3ED}"/>
              </a:ext>
              <a:ext uri="{C183D7F6-B498-43B3-948B-1728B52AA6E4}">
                <adec:decorative xmlns:adec="http://schemas.microsoft.com/office/drawing/2017/decorative" val="1"/>
              </a:ext>
            </a:extLst>
          </p:cNvPr>
          <p:cNvSpPr/>
          <p:nvPr>
            <p:custDataLst>
              <p:tags r:id="rId469"/>
            </p:custDataLst>
          </p:nvPr>
        </p:nvSpPr>
        <p:spPr>
          <a:xfrm>
            <a:off x="106680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0" name="Rectangle 469">
            <a:extLst>
              <a:ext uri="{FF2B5EF4-FFF2-40B4-BE49-F238E27FC236}">
                <a16:creationId xmlns:a16="http://schemas.microsoft.com/office/drawing/2014/main" id="{B698A938-2FDF-472D-B2E4-5EC56F278E25}"/>
              </a:ext>
              <a:ext uri="{C183D7F6-B498-43B3-948B-1728B52AA6E4}">
                <adec:decorative xmlns:adec="http://schemas.microsoft.com/office/drawing/2017/decorative" val="1"/>
              </a:ext>
            </a:extLst>
          </p:cNvPr>
          <p:cNvSpPr/>
          <p:nvPr>
            <p:custDataLst>
              <p:tags r:id="rId470"/>
            </p:custDataLst>
          </p:nvPr>
        </p:nvSpPr>
        <p:spPr>
          <a:xfrm>
            <a:off x="81788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1" name="Rectangle 470">
            <a:extLst>
              <a:ext uri="{FF2B5EF4-FFF2-40B4-BE49-F238E27FC236}">
                <a16:creationId xmlns:a16="http://schemas.microsoft.com/office/drawing/2014/main" id="{C6E51212-08B1-4583-9289-592BBDAA78AF}"/>
              </a:ext>
              <a:ext uri="{C183D7F6-B498-43B3-948B-1728B52AA6E4}">
                <adec:decorative xmlns:adec="http://schemas.microsoft.com/office/drawing/2017/decorative" val="1"/>
              </a:ext>
            </a:extLst>
          </p:cNvPr>
          <p:cNvSpPr/>
          <p:nvPr>
            <p:custDataLst>
              <p:tags r:id="rId471"/>
            </p:custDataLst>
          </p:nvPr>
        </p:nvSpPr>
        <p:spPr>
          <a:xfrm>
            <a:off x="82677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2" name="Rectangle 471">
            <a:extLst>
              <a:ext uri="{FF2B5EF4-FFF2-40B4-BE49-F238E27FC236}">
                <a16:creationId xmlns:a16="http://schemas.microsoft.com/office/drawing/2014/main" id="{F84043C1-D6C7-4D6D-B065-F688A405DCF6}"/>
              </a:ext>
              <a:ext uri="{C183D7F6-B498-43B3-948B-1728B52AA6E4}">
                <adec:decorative xmlns:adec="http://schemas.microsoft.com/office/drawing/2017/decorative" val="1"/>
              </a:ext>
            </a:extLst>
          </p:cNvPr>
          <p:cNvSpPr/>
          <p:nvPr>
            <p:custDataLst>
              <p:tags r:id="rId472"/>
            </p:custDataLst>
          </p:nvPr>
        </p:nvSpPr>
        <p:spPr>
          <a:xfrm>
            <a:off x="83566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3" name="Rectangle 472">
            <a:extLst>
              <a:ext uri="{FF2B5EF4-FFF2-40B4-BE49-F238E27FC236}">
                <a16:creationId xmlns:a16="http://schemas.microsoft.com/office/drawing/2014/main" id="{8DC6BB51-0F2D-4C52-9073-2AB32101A7FB}"/>
              </a:ext>
              <a:ext uri="{C183D7F6-B498-43B3-948B-1728B52AA6E4}">
                <adec:decorative xmlns:adec="http://schemas.microsoft.com/office/drawing/2017/decorative" val="1"/>
              </a:ext>
            </a:extLst>
          </p:cNvPr>
          <p:cNvSpPr/>
          <p:nvPr>
            <p:custDataLst>
              <p:tags r:id="rId473"/>
            </p:custDataLst>
          </p:nvPr>
        </p:nvSpPr>
        <p:spPr>
          <a:xfrm>
            <a:off x="84455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4" name="Rectangle 473">
            <a:extLst>
              <a:ext uri="{FF2B5EF4-FFF2-40B4-BE49-F238E27FC236}">
                <a16:creationId xmlns:a16="http://schemas.microsoft.com/office/drawing/2014/main" id="{6A2C7B9F-4DC3-4928-93D7-A8590D581139}"/>
              </a:ext>
              <a:ext uri="{C183D7F6-B498-43B3-948B-1728B52AA6E4}">
                <adec:decorative xmlns:adec="http://schemas.microsoft.com/office/drawing/2017/decorative" val="1"/>
              </a:ext>
            </a:extLst>
          </p:cNvPr>
          <p:cNvSpPr/>
          <p:nvPr>
            <p:custDataLst>
              <p:tags r:id="rId474"/>
            </p:custDataLst>
          </p:nvPr>
        </p:nvSpPr>
        <p:spPr>
          <a:xfrm>
            <a:off x="85344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5" name="Rectangle 474">
            <a:extLst>
              <a:ext uri="{FF2B5EF4-FFF2-40B4-BE49-F238E27FC236}">
                <a16:creationId xmlns:a16="http://schemas.microsoft.com/office/drawing/2014/main" id="{FADC7B20-AFCC-47B4-9997-F1E3BAC1FA51}"/>
              </a:ext>
              <a:ext uri="{C183D7F6-B498-43B3-948B-1728B52AA6E4}">
                <adec:decorative xmlns:adec="http://schemas.microsoft.com/office/drawing/2017/decorative" val="1"/>
              </a:ext>
            </a:extLst>
          </p:cNvPr>
          <p:cNvSpPr/>
          <p:nvPr>
            <p:custDataLst>
              <p:tags r:id="rId475"/>
            </p:custDataLst>
          </p:nvPr>
        </p:nvSpPr>
        <p:spPr>
          <a:xfrm>
            <a:off x="86233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6" name="Rectangle 475">
            <a:extLst>
              <a:ext uri="{FF2B5EF4-FFF2-40B4-BE49-F238E27FC236}">
                <a16:creationId xmlns:a16="http://schemas.microsoft.com/office/drawing/2014/main" id="{BBF176F1-46D7-4922-B765-D44F1BE7C6CE}"/>
              </a:ext>
              <a:ext uri="{C183D7F6-B498-43B3-948B-1728B52AA6E4}">
                <adec:decorative xmlns:adec="http://schemas.microsoft.com/office/drawing/2017/decorative" val="1"/>
              </a:ext>
            </a:extLst>
          </p:cNvPr>
          <p:cNvSpPr/>
          <p:nvPr>
            <p:custDataLst>
              <p:tags r:id="rId476"/>
            </p:custDataLst>
          </p:nvPr>
        </p:nvSpPr>
        <p:spPr>
          <a:xfrm>
            <a:off x="87122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7" name="Rectangle 476">
            <a:extLst>
              <a:ext uri="{FF2B5EF4-FFF2-40B4-BE49-F238E27FC236}">
                <a16:creationId xmlns:a16="http://schemas.microsoft.com/office/drawing/2014/main" id="{95254CFA-DA09-4FD9-9533-50D5413B05C1}"/>
              </a:ext>
              <a:ext uri="{C183D7F6-B498-43B3-948B-1728B52AA6E4}">
                <adec:decorative xmlns:adec="http://schemas.microsoft.com/office/drawing/2017/decorative" val="1"/>
              </a:ext>
            </a:extLst>
          </p:cNvPr>
          <p:cNvSpPr/>
          <p:nvPr>
            <p:custDataLst>
              <p:tags r:id="rId477"/>
            </p:custDataLst>
          </p:nvPr>
        </p:nvSpPr>
        <p:spPr>
          <a:xfrm>
            <a:off x="88011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8" name="Rectangle 477">
            <a:extLst>
              <a:ext uri="{FF2B5EF4-FFF2-40B4-BE49-F238E27FC236}">
                <a16:creationId xmlns:a16="http://schemas.microsoft.com/office/drawing/2014/main" id="{0778D6B3-C24F-4134-A019-5819FB6C7FAC}"/>
              </a:ext>
              <a:ext uri="{C183D7F6-B498-43B3-948B-1728B52AA6E4}">
                <adec:decorative xmlns:adec="http://schemas.microsoft.com/office/drawing/2017/decorative" val="1"/>
              </a:ext>
            </a:extLst>
          </p:cNvPr>
          <p:cNvSpPr/>
          <p:nvPr>
            <p:custDataLst>
              <p:tags r:id="rId478"/>
            </p:custDataLst>
          </p:nvPr>
        </p:nvSpPr>
        <p:spPr>
          <a:xfrm>
            <a:off x="88900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9" name="Rectangle 478">
            <a:extLst>
              <a:ext uri="{FF2B5EF4-FFF2-40B4-BE49-F238E27FC236}">
                <a16:creationId xmlns:a16="http://schemas.microsoft.com/office/drawing/2014/main" id="{3066416D-F109-44A6-9F20-1ECD83008F0A}"/>
              </a:ext>
              <a:ext uri="{C183D7F6-B498-43B3-948B-1728B52AA6E4}">
                <adec:decorative xmlns:adec="http://schemas.microsoft.com/office/drawing/2017/decorative" val="1"/>
              </a:ext>
            </a:extLst>
          </p:cNvPr>
          <p:cNvSpPr/>
          <p:nvPr>
            <p:custDataLst>
              <p:tags r:id="rId479"/>
            </p:custDataLst>
          </p:nvPr>
        </p:nvSpPr>
        <p:spPr>
          <a:xfrm>
            <a:off x="89789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0" name="Rectangle 479">
            <a:extLst>
              <a:ext uri="{FF2B5EF4-FFF2-40B4-BE49-F238E27FC236}">
                <a16:creationId xmlns:a16="http://schemas.microsoft.com/office/drawing/2014/main" id="{CEC5A667-5FFD-4AF1-90CB-BA9156C33EDD}"/>
              </a:ext>
              <a:ext uri="{C183D7F6-B498-43B3-948B-1728B52AA6E4}">
                <adec:decorative xmlns:adec="http://schemas.microsoft.com/office/drawing/2017/decorative" val="1"/>
              </a:ext>
            </a:extLst>
          </p:cNvPr>
          <p:cNvSpPr/>
          <p:nvPr>
            <p:custDataLst>
              <p:tags r:id="rId480"/>
            </p:custDataLst>
          </p:nvPr>
        </p:nvSpPr>
        <p:spPr>
          <a:xfrm>
            <a:off x="90678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1" name="Rectangle 480">
            <a:extLst>
              <a:ext uri="{FF2B5EF4-FFF2-40B4-BE49-F238E27FC236}">
                <a16:creationId xmlns:a16="http://schemas.microsoft.com/office/drawing/2014/main" id="{A41DEF4E-D7B1-4014-B5D0-64ACA70C989C}"/>
              </a:ext>
              <a:ext uri="{C183D7F6-B498-43B3-948B-1728B52AA6E4}">
                <adec:decorative xmlns:adec="http://schemas.microsoft.com/office/drawing/2017/decorative" val="1"/>
              </a:ext>
            </a:extLst>
          </p:cNvPr>
          <p:cNvSpPr/>
          <p:nvPr>
            <p:custDataLst>
              <p:tags r:id="rId481"/>
            </p:custDataLst>
          </p:nvPr>
        </p:nvSpPr>
        <p:spPr>
          <a:xfrm>
            <a:off x="91567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2" name="Rectangle 481">
            <a:extLst>
              <a:ext uri="{FF2B5EF4-FFF2-40B4-BE49-F238E27FC236}">
                <a16:creationId xmlns:a16="http://schemas.microsoft.com/office/drawing/2014/main" id="{4E1FEB59-B436-4A9F-B87F-306A4435BA44}"/>
              </a:ext>
              <a:ext uri="{C183D7F6-B498-43B3-948B-1728B52AA6E4}">
                <adec:decorative xmlns:adec="http://schemas.microsoft.com/office/drawing/2017/decorative" val="1"/>
              </a:ext>
            </a:extLst>
          </p:cNvPr>
          <p:cNvSpPr/>
          <p:nvPr>
            <p:custDataLst>
              <p:tags r:id="rId482"/>
            </p:custDataLst>
          </p:nvPr>
        </p:nvSpPr>
        <p:spPr>
          <a:xfrm>
            <a:off x="92456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3" name="Rectangle 482">
            <a:extLst>
              <a:ext uri="{FF2B5EF4-FFF2-40B4-BE49-F238E27FC236}">
                <a16:creationId xmlns:a16="http://schemas.microsoft.com/office/drawing/2014/main" id="{7159F803-8E47-402A-9643-602B72DE3312}"/>
              </a:ext>
              <a:ext uri="{C183D7F6-B498-43B3-948B-1728B52AA6E4}">
                <adec:decorative xmlns:adec="http://schemas.microsoft.com/office/drawing/2017/decorative" val="1"/>
              </a:ext>
            </a:extLst>
          </p:cNvPr>
          <p:cNvSpPr/>
          <p:nvPr>
            <p:custDataLst>
              <p:tags r:id="rId483"/>
            </p:custDataLst>
          </p:nvPr>
        </p:nvSpPr>
        <p:spPr>
          <a:xfrm>
            <a:off x="93345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4" name="Rectangle 483">
            <a:extLst>
              <a:ext uri="{FF2B5EF4-FFF2-40B4-BE49-F238E27FC236}">
                <a16:creationId xmlns:a16="http://schemas.microsoft.com/office/drawing/2014/main" id="{7EACA9D6-F013-41F9-BF97-5A94F55A2413}"/>
              </a:ext>
              <a:ext uri="{C183D7F6-B498-43B3-948B-1728B52AA6E4}">
                <adec:decorative xmlns:adec="http://schemas.microsoft.com/office/drawing/2017/decorative" val="1"/>
              </a:ext>
            </a:extLst>
          </p:cNvPr>
          <p:cNvSpPr/>
          <p:nvPr>
            <p:custDataLst>
              <p:tags r:id="rId484"/>
            </p:custDataLst>
          </p:nvPr>
        </p:nvSpPr>
        <p:spPr>
          <a:xfrm>
            <a:off x="94234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5" name="Rectangle 484">
            <a:extLst>
              <a:ext uri="{FF2B5EF4-FFF2-40B4-BE49-F238E27FC236}">
                <a16:creationId xmlns:a16="http://schemas.microsoft.com/office/drawing/2014/main" id="{64D8D458-FBDA-42CC-B495-AB6BCE27D981}"/>
              </a:ext>
              <a:ext uri="{C183D7F6-B498-43B3-948B-1728B52AA6E4}">
                <adec:decorative xmlns:adec="http://schemas.microsoft.com/office/drawing/2017/decorative" val="1"/>
              </a:ext>
            </a:extLst>
          </p:cNvPr>
          <p:cNvSpPr/>
          <p:nvPr>
            <p:custDataLst>
              <p:tags r:id="rId485"/>
            </p:custDataLst>
          </p:nvPr>
        </p:nvSpPr>
        <p:spPr>
          <a:xfrm>
            <a:off x="95123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6" name="Rectangle 485">
            <a:extLst>
              <a:ext uri="{FF2B5EF4-FFF2-40B4-BE49-F238E27FC236}">
                <a16:creationId xmlns:a16="http://schemas.microsoft.com/office/drawing/2014/main" id="{B7E8E9AF-3C85-4185-AA86-B7A64CFE4F01}"/>
              </a:ext>
              <a:ext uri="{C183D7F6-B498-43B3-948B-1728B52AA6E4}">
                <adec:decorative xmlns:adec="http://schemas.microsoft.com/office/drawing/2017/decorative" val="1"/>
              </a:ext>
            </a:extLst>
          </p:cNvPr>
          <p:cNvSpPr/>
          <p:nvPr>
            <p:custDataLst>
              <p:tags r:id="rId486"/>
            </p:custDataLst>
          </p:nvPr>
        </p:nvSpPr>
        <p:spPr>
          <a:xfrm>
            <a:off x="96012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7" name="Rectangle 486">
            <a:extLst>
              <a:ext uri="{FF2B5EF4-FFF2-40B4-BE49-F238E27FC236}">
                <a16:creationId xmlns:a16="http://schemas.microsoft.com/office/drawing/2014/main" id="{C93CF3FC-A0FF-4E00-A85A-1DB7CFDCC6F4}"/>
              </a:ext>
              <a:ext uri="{C183D7F6-B498-43B3-948B-1728B52AA6E4}">
                <adec:decorative xmlns:adec="http://schemas.microsoft.com/office/drawing/2017/decorative" val="1"/>
              </a:ext>
            </a:extLst>
          </p:cNvPr>
          <p:cNvSpPr/>
          <p:nvPr>
            <p:custDataLst>
              <p:tags r:id="rId487"/>
            </p:custDataLst>
          </p:nvPr>
        </p:nvSpPr>
        <p:spPr>
          <a:xfrm>
            <a:off x="96901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8" name="Rectangle 487">
            <a:extLst>
              <a:ext uri="{FF2B5EF4-FFF2-40B4-BE49-F238E27FC236}">
                <a16:creationId xmlns:a16="http://schemas.microsoft.com/office/drawing/2014/main" id="{240186F7-0B59-4D50-972B-EBDDF72A1166}"/>
              </a:ext>
              <a:ext uri="{C183D7F6-B498-43B3-948B-1728B52AA6E4}">
                <adec:decorative xmlns:adec="http://schemas.microsoft.com/office/drawing/2017/decorative" val="1"/>
              </a:ext>
            </a:extLst>
          </p:cNvPr>
          <p:cNvSpPr/>
          <p:nvPr>
            <p:custDataLst>
              <p:tags r:id="rId488"/>
            </p:custDataLst>
          </p:nvPr>
        </p:nvSpPr>
        <p:spPr>
          <a:xfrm>
            <a:off x="97790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9" name="Rectangle 488">
            <a:extLst>
              <a:ext uri="{FF2B5EF4-FFF2-40B4-BE49-F238E27FC236}">
                <a16:creationId xmlns:a16="http://schemas.microsoft.com/office/drawing/2014/main" id="{43990A80-52EE-4F84-A7B7-969C87981AE9}"/>
              </a:ext>
              <a:ext uri="{C183D7F6-B498-43B3-948B-1728B52AA6E4}">
                <adec:decorative xmlns:adec="http://schemas.microsoft.com/office/drawing/2017/decorative" val="1"/>
              </a:ext>
            </a:extLst>
          </p:cNvPr>
          <p:cNvSpPr/>
          <p:nvPr>
            <p:custDataLst>
              <p:tags r:id="rId489"/>
            </p:custDataLst>
          </p:nvPr>
        </p:nvSpPr>
        <p:spPr>
          <a:xfrm>
            <a:off x="98679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0" name="Rectangle 489">
            <a:extLst>
              <a:ext uri="{FF2B5EF4-FFF2-40B4-BE49-F238E27FC236}">
                <a16:creationId xmlns:a16="http://schemas.microsoft.com/office/drawing/2014/main" id="{7425C507-9511-4F7A-9792-0B51214CB648}"/>
              </a:ext>
              <a:ext uri="{C183D7F6-B498-43B3-948B-1728B52AA6E4}">
                <adec:decorative xmlns:adec="http://schemas.microsoft.com/office/drawing/2017/decorative" val="1"/>
              </a:ext>
            </a:extLst>
          </p:cNvPr>
          <p:cNvSpPr/>
          <p:nvPr>
            <p:custDataLst>
              <p:tags r:id="rId490"/>
            </p:custDataLst>
          </p:nvPr>
        </p:nvSpPr>
        <p:spPr>
          <a:xfrm>
            <a:off x="99568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1" name="Rectangle 490">
            <a:extLst>
              <a:ext uri="{FF2B5EF4-FFF2-40B4-BE49-F238E27FC236}">
                <a16:creationId xmlns:a16="http://schemas.microsoft.com/office/drawing/2014/main" id="{3B2DD5C7-C118-47B6-A47C-EA977B90773A}"/>
              </a:ext>
              <a:ext uri="{C183D7F6-B498-43B3-948B-1728B52AA6E4}">
                <adec:decorative xmlns:adec="http://schemas.microsoft.com/office/drawing/2017/decorative" val="1"/>
              </a:ext>
            </a:extLst>
          </p:cNvPr>
          <p:cNvSpPr/>
          <p:nvPr>
            <p:custDataLst>
              <p:tags r:id="rId491"/>
            </p:custDataLst>
          </p:nvPr>
        </p:nvSpPr>
        <p:spPr>
          <a:xfrm>
            <a:off x="100457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2" name="Rectangle 491">
            <a:extLst>
              <a:ext uri="{FF2B5EF4-FFF2-40B4-BE49-F238E27FC236}">
                <a16:creationId xmlns:a16="http://schemas.microsoft.com/office/drawing/2014/main" id="{1D340D39-CFA5-4AFA-89C5-640B43B73AC5}"/>
              </a:ext>
              <a:ext uri="{C183D7F6-B498-43B3-948B-1728B52AA6E4}">
                <adec:decorative xmlns:adec="http://schemas.microsoft.com/office/drawing/2017/decorative" val="1"/>
              </a:ext>
            </a:extLst>
          </p:cNvPr>
          <p:cNvSpPr/>
          <p:nvPr>
            <p:custDataLst>
              <p:tags r:id="rId492"/>
            </p:custDataLst>
          </p:nvPr>
        </p:nvSpPr>
        <p:spPr>
          <a:xfrm>
            <a:off x="101346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3" name="Rectangle 492">
            <a:extLst>
              <a:ext uri="{FF2B5EF4-FFF2-40B4-BE49-F238E27FC236}">
                <a16:creationId xmlns:a16="http://schemas.microsoft.com/office/drawing/2014/main" id="{961E2141-D10F-4BF7-B8C0-2F038F2FC5A2}"/>
              </a:ext>
              <a:ext uri="{C183D7F6-B498-43B3-948B-1728B52AA6E4}">
                <adec:decorative xmlns:adec="http://schemas.microsoft.com/office/drawing/2017/decorative" val="1"/>
              </a:ext>
            </a:extLst>
          </p:cNvPr>
          <p:cNvSpPr/>
          <p:nvPr>
            <p:custDataLst>
              <p:tags r:id="rId493"/>
            </p:custDataLst>
          </p:nvPr>
        </p:nvSpPr>
        <p:spPr>
          <a:xfrm>
            <a:off x="102235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4" name="Rectangle 493">
            <a:extLst>
              <a:ext uri="{FF2B5EF4-FFF2-40B4-BE49-F238E27FC236}">
                <a16:creationId xmlns:a16="http://schemas.microsoft.com/office/drawing/2014/main" id="{FD3D21CE-ED01-4023-828D-2E85F01E04F5}"/>
              </a:ext>
              <a:ext uri="{C183D7F6-B498-43B3-948B-1728B52AA6E4}">
                <adec:decorative xmlns:adec="http://schemas.microsoft.com/office/drawing/2017/decorative" val="1"/>
              </a:ext>
            </a:extLst>
          </p:cNvPr>
          <p:cNvSpPr/>
          <p:nvPr>
            <p:custDataLst>
              <p:tags r:id="rId494"/>
            </p:custDataLst>
          </p:nvPr>
        </p:nvSpPr>
        <p:spPr>
          <a:xfrm>
            <a:off x="103124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5" name="Rectangle 494">
            <a:extLst>
              <a:ext uri="{FF2B5EF4-FFF2-40B4-BE49-F238E27FC236}">
                <a16:creationId xmlns:a16="http://schemas.microsoft.com/office/drawing/2014/main" id="{F8622C0F-99B8-4A48-9726-372C34F99F82}"/>
              </a:ext>
              <a:ext uri="{C183D7F6-B498-43B3-948B-1728B52AA6E4}">
                <adec:decorative xmlns:adec="http://schemas.microsoft.com/office/drawing/2017/decorative" val="1"/>
              </a:ext>
            </a:extLst>
          </p:cNvPr>
          <p:cNvSpPr/>
          <p:nvPr>
            <p:custDataLst>
              <p:tags r:id="rId495"/>
            </p:custDataLst>
          </p:nvPr>
        </p:nvSpPr>
        <p:spPr>
          <a:xfrm>
            <a:off x="104013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6" name="Rectangle 495">
            <a:extLst>
              <a:ext uri="{FF2B5EF4-FFF2-40B4-BE49-F238E27FC236}">
                <a16:creationId xmlns:a16="http://schemas.microsoft.com/office/drawing/2014/main" id="{B03453B4-EEB4-4777-93EB-534EB07EA678}"/>
              </a:ext>
              <a:ext uri="{C183D7F6-B498-43B3-948B-1728B52AA6E4}">
                <adec:decorative xmlns:adec="http://schemas.microsoft.com/office/drawing/2017/decorative" val="1"/>
              </a:ext>
            </a:extLst>
          </p:cNvPr>
          <p:cNvSpPr/>
          <p:nvPr>
            <p:custDataLst>
              <p:tags r:id="rId496"/>
            </p:custDataLst>
          </p:nvPr>
        </p:nvSpPr>
        <p:spPr>
          <a:xfrm>
            <a:off x="104902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7" name="Rectangle 496">
            <a:extLst>
              <a:ext uri="{FF2B5EF4-FFF2-40B4-BE49-F238E27FC236}">
                <a16:creationId xmlns:a16="http://schemas.microsoft.com/office/drawing/2014/main" id="{68D6B812-F045-46B2-A305-DC69A0C8CD63}"/>
              </a:ext>
              <a:ext uri="{C183D7F6-B498-43B3-948B-1728B52AA6E4}">
                <adec:decorative xmlns:adec="http://schemas.microsoft.com/office/drawing/2017/decorative" val="1"/>
              </a:ext>
            </a:extLst>
          </p:cNvPr>
          <p:cNvSpPr/>
          <p:nvPr>
            <p:custDataLst>
              <p:tags r:id="rId497"/>
            </p:custDataLst>
          </p:nvPr>
        </p:nvSpPr>
        <p:spPr>
          <a:xfrm>
            <a:off x="105791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8" name="Rectangle 497">
            <a:extLst>
              <a:ext uri="{FF2B5EF4-FFF2-40B4-BE49-F238E27FC236}">
                <a16:creationId xmlns:a16="http://schemas.microsoft.com/office/drawing/2014/main" id="{6156CAD7-6975-4985-AF60-22F6C7087345}"/>
              </a:ext>
              <a:ext uri="{C183D7F6-B498-43B3-948B-1728B52AA6E4}">
                <adec:decorative xmlns:adec="http://schemas.microsoft.com/office/drawing/2017/decorative" val="1"/>
              </a:ext>
            </a:extLst>
          </p:cNvPr>
          <p:cNvSpPr/>
          <p:nvPr>
            <p:custDataLst>
              <p:tags r:id="rId498"/>
            </p:custDataLst>
          </p:nvPr>
        </p:nvSpPr>
        <p:spPr>
          <a:xfrm>
            <a:off x="106680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9" name="Rectangle 498">
            <a:extLst>
              <a:ext uri="{FF2B5EF4-FFF2-40B4-BE49-F238E27FC236}">
                <a16:creationId xmlns:a16="http://schemas.microsoft.com/office/drawing/2014/main" id="{6A1E8C37-868B-4254-90D2-ACA68386A979}"/>
              </a:ext>
              <a:ext uri="{C183D7F6-B498-43B3-948B-1728B52AA6E4}">
                <adec:decorative xmlns:adec="http://schemas.microsoft.com/office/drawing/2017/decorative" val="1"/>
              </a:ext>
            </a:extLst>
          </p:cNvPr>
          <p:cNvSpPr/>
          <p:nvPr>
            <p:custDataLst>
              <p:tags r:id="rId499"/>
            </p:custDataLst>
          </p:nvPr>
        </p:nvSpPr>
        <p:spPr>
          <a:xfrm>
            <a:off x="8178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0" name="Rectangle 499">
            <a:extLst>
              <a:ext uri="{FF2B5EF4-FFF2-40B4-BE49-F238E27FC236}">
                <a16:creationId xmlns:a16="http://schemas.microsoft.com/office/drawing/2014/main" id="{7B341889-A4A3-4D33-84DC-82D084AF3034}"/>
              </a:ext>
              <a:ext uri="{C183D7F6-B498-43B3-948B-1728B52AA6E4}">
                <adec:decorative xmlns:adec="http://schemas.microsoft.com/office/drawing/2017/decorative" val="1"/>
              </a:ext>
            </a:extLst>
          </p:cNvPr>
          <p:cNvSpPr/>
          <p:nvPr>
            <p:custDataLst>
              <p:tags r:id="rId500"/>
            </p:custDataLst>
          </p:nvPr>
        </p:nvSpPr>
        <p:spPr>
          <a:xfrm>
            <a:off x="82677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1" name="Rectangle 500">
            <a:extLst>
              <a:ext uri="{FF2B5EF4-FFF2-40B4-BE49-F238E27FC236}">
                <a16:creationId xmlns:a16="http://schemas.microsoft.com/office/drawing/2014/main" id="{E4264493-C94B-4966-BEC1-1E79130AE047}"/>
              </a:ext>
              <a:ext uri="{C183D7F6-B498-43B3-948B-1728B52AA6E4}">
                <adec:decorative xmlns:adec="http://schemas.microsoft.com/office/drawing/2017/decorative" val="1"/>
              </a:ext>
            </a:extLst>
          </p:cNvPr>
          <p:cNvSpPr/>
          <p:nvPr>
            <p:custDataLst>
              <p:tags r:id="rId501"/>
            </p:custDataLst>
          </p:nvPr>
        </p:nvSpPr>
        <p:spPr>
          <a:xfrm>
            <a:off x="83566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2" name="Rectangle 501">
            <a:extLst>
              <a:ext uri="{FF2B5EF4-FFF2-40B4-BE49-F238E27FC236}">
                <a16:creationId xmlns:a16="http://schemas.microsoft.com/office/drawing/2014/main" id="{4D67200A-B390-401B-93EC-4E53B5186E54}"/>
              </a:ext>
              <a:ext uri="{C183D7F6-B498-43B3-948B-1728B52AA6E4}">
                <adec:decorative xmlns:adec="http://schemas.microsoft.com/office/drawing/2017/decorative" val="1"/>
              </a:ext>
            </a:extLst>
          </p:cNvPr>
          <p:cNvSpPr/>
          <p:nvPr>
            <p:custDataLst>
              <p:tags r:id="rId502"/>
            </p:custDataLst>
          </p:nvPr>
        </p:nvSpPr>
        <p:spPr>
          <a:xfrm>
            <a:off x="84455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3" name="Rectangle 502">
            <a:extLst>
              <a:ext uri="{FF2B5EF4-FFF2-40B4-BE49-F238E27FC236}">
                <a16:creationId xmlns:a16="http://schemas.microsoft.com/office/drawing/2014/main" id="{DFA217E0-752A-4AAE-81AB-18A72A15F1BF}"/>
              </a:ext>
              <a:ext uri="{C183D7F6-B498-43B3-948B-1728B52AA6E4}">
                <adec:decorative xmlns:adec="http://schemas.microsoft.com/office/drawing/2017/decorative" val="1"/>
              </a:ext>
            </a:extLst>
          </p:cNvPr>
          <p:cNvSpPr/>
          <p:nvPr>
            <p:custDataLst>
              <p:tags r:id="rId503"/>
            </p:custDataLst>
          </p:nvPr>
        </p:nvSpPr>
        <p:spPr>
          <a:xfrm>
            <a:off x="85344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4" name="Rectangle 503">
            <a:extLst>
              <a:ext uri="{FF2B5EF4-FFF2-40B4-BE49-F238E27FC236}">
                <a16:creationId xmlns:a16="http://schemas.microsoft.com/office/drawing/2014/main" id="{FBB35291-A28D-4097-8447-851E32504F47}"/>
              </a:ext>
              <a:ext uri="{C183D7F6-B498-43B3-948B-1728B52AA6E4}">
                <adec:decorative xmlns:adec="http://schemas.microsoft.com/office/drawing/2017/decorative" val="1"/>
              </a:ext>
            </a:extLst>
          </p:cNvPr>
          <p:cNvSpPr/>
          <p:nvPr>
            <p:custDataLst>
              <p:tags r:id="rId504"/>
            </p:custDataLst>
          </p:nvPr>
        </p:nvSpPr>
        <p:spPr>
          <a:xfrm>
            <a:off x="86233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5" name="Rectangle 504">
            <a:extLst>
              <a:ext uri="{FF2B5EF4-FFF2-40B4-BE49-F238E27FC236}">
                <a16:creationId xmlns:a16="http://schemas.microsoft.com/office/drawing/2014/main" id="{01CEC8F1-A18E-494E-BC83-59DBAF7C7C05}"/>
              </a:ext>
              <a:ext uri="{C183D7F6-B498-43B3-948B-1728B52AA6E4}">
                <adec:decorative xmlns:adec="http://schemas.microsoft.com/office/drawing/2017/decorative" val="1"/>
              </a:ext>
            </a:extLst>
          </p:cNvPr>
          <p:cNvSpPr/>
          <p:nvPr>
            <p:custDataLst>
              <p:tags r:id="rId505"/>
            </p:custDataLst>
          </p:nvPr>
        </p:nvSpPr>
        <p:spPr>
          <a:xfrm>
            <a:off x="87122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6" name="Rectangle 505">
            <a:extLst>
              <a:ext uri="{FF2B5EF4-FFF2-40B4-BE49-F238E27FC236}">
                <a16:creationId xmlns:a16="http://schemas.microsoft.com/office/drawing/2014/main" id="{B1E82133-6B3D-40EF-BE76-AF9283A24F11}"/>
              </a:ext>
              <a:ext uri="{C183D7F6-B498-43B3-948B-1728B52AA6E4}">
                <adec:decorative xmlns:adec="http://schemas.microsoft.com/office/drawing/2017/decorative" val="1"/>
              </a:ext>
            </a:extLst>
          </p:cNvPr>
          <p:cNvSpPr/>
          <p:nvPr>
            <p:custDataLst>
              <p:tags r:id="rId506"/>
            </p:custDataLst>
          </p:nvPr>
        </p:nvSpPr>
        <p:spPr>
          <a:xfrm>
            <a:off x="88011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7" name="Rectangle 506">
            <a:extLst>
              <a:ext uri="{FF2B5EF4-FFF2-40B4-BE49-F238E27FC236}">
                <a16:creationId xmlns:a16="http://schemas.microsoft.com/office/drawing/2014/main" id="{61452D22-DA16-4893-A7EB-8C1640069EED}"/>
              </a:ext>
              <a:ext uri="{C183D7F6-B498-43B3-948B-1728B52AA6E4}">
                <adec:decorative xmlns:adec="http://schemas.microsoft.com/office/drawing/2017/decorative" val="1"/>
              </a:ext>
            </a:extLst>
          </p:cNvPr>
          <p:cNvSpPr/>
          <p:nvPr>
            <p:custDataLst>
              <p:tags r:id="rId507"/>
            </p:custDataLst>
          </p:nvPr>
        </p:nvSpPr>
        <p:spPr>
          <a:xfrm>
            <a:off x="88900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8" name="Rectangle 507">
            <a:extLst>
              <a:ext uri="{FF2B5EF4-FFF2-40B4-BE49-F238E27FC236}">
                <a16:creationId xmlns:a16="http://schemas.microsoft.com/office/drawing/2014/main" id="{E48ACC1E-D12C-40BB-9960-E6EDE6A44CEE}"/>
              </a:ext>
              <a:ext uri="{C183D7F6-B498-43B3-948B-1728B52AA6E4}">
                <adec:decorative xmlns:adec="http://schemas.microsoft.com/office/drawing/2017/decorative" val="1"/>
              </a:ext>
            </a:extLst>
          </p:cNvPr>
          <p:cNvSpPr/>
          <p:nvPr>
            <p:custDataLst>
              <p:tags r:id="rId508"/>
            </p:custDataLst>
          </p:nvPr>
        </p:nvSpPr>
        <p:spPr>
          <a:xfrm>
            <a:off x="89789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9" name="Rectangle 508">
            <a:extLst>
              <a:ext uri="{FF2B5EF4-FFF2-40B4-BE49-F238E27FC236}">
                <a16:creationId xmlns:a16="http://schemas.microsoft.com/office/drawing/2014/main" id="{85D18EF8-107B-4908-81A1-9807E961E3FA}"/>
              </a:ext>
              <a:ext uri="{C183D7F6-B498-43B3-948B-1728B52AA6E4}">
                <adec:decorative xmlns:adec="http://schemas.microsoft.com/office/drawing/2017/decorative" val="1"/>
              </a:ext>
            </a:extLst>
          </p:cNvPr>
          <p:cNvSpPr/>
          <p:nvPr>
            <p:custDataLst>
              <p:tags r:id="rId509"/>
            </p:custDataLst>
          </p:nvPr>
        </p:nvSpPr>
        <p:spPr>
          <a:xfrm>
            <a:off x="9067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0" name="Rectangle 509">
            <a:extLst>
              <a:ext uri="{FF2B5EF4-FFF2-40B4-BE49-F238E27FC236}">
                <a16:creationId xmlns:a16="http://schemas.microsoft.com/office/drawing/2014/main" id="{EB1BB4AF-1349-4513-A41A-357415F16FAA}"/>
              </a:ext>
              <a:ext uri="{C183D7F6-B498-43B3-948B-1728B52AA6E4}">
                <adec:decorative xmlns:adec="http://schemas.microsoft.com/office/drawing/2017/decorative" val="1"/>
              </a:ext>
            </a:extLst>
          </p:cNvPr>
          <p:cNvSpPr/>
          <p:nvPr>
            <p:custDataLst>
              <p:tags r:id="rId510"/>
            </p:custDataLst>
          </p:nvPr>
        </p:nvSpPr>
        <p:spPr>
          <a:xfrm>
            <a:off x="91567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1" name="Rectangle 510">
            <a:extLst>
              <a:ext uri="{FF2B5EF4-FFF2-40B4-BE49-F238E27FC236}">
                <a16:creationId xmlns:a16="http://schemas.microsoft.com/office/drawing/2014/main" id="{05315790-08B5-4780-A541-716DE89A0016}"/>
              </a:ext>
              <a:ext uri="{C183D7F6-B498-43B3-948B-1728B52AA6E4}">
                <adec:decorative xmlns:adec="http://schemas.microsoft.com/office/drawing/2017/decorative" val="1"/>
              </a:ext>
            </a:extLst>
          </p:cNvPr>
          <p:cNvSpPr/>
          <p:nvPr>
            <p:custDataLst>
              <p:tags r:id="rId511"/>
            </p:custDataLst>
          </p:nvPr>
        </p:nvSpPr>
        <p:spPr>
          <a:xfrm>
            <a:off x="92456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2" name="Rectangle 511">
            <a:extLst>
              <a:ext uri="{FF2B5EF4-FFF2-40B4-BE49-F238E27FC236}">
                <a16:creationId xmlns:a16="http://schemas.microsoft.com/office/drawing/2014/main" id="{67BEE0C5-90ED-4020-8E70-BD9344C8A427}"/>
              </a:ext>
              <a:ext uri="{C183D7F6-B498-43B3-948B-1728B52AA6E4}">
                <adec:decorative xmlns:adec="http://schemas.microsoft.com/office/drawing/2017/decorative" val="1"/>
              </a:ext>
            </a:extLst>
          </p:cNvPr>
          <p:cNvSpPr/>
          <p:nvPr>
            <p:custDataLst>
              <p:tags r:id="rId512"/>
            </p:custDataLst>
          </p:nvPr>
        </p:nvSpPr>
        <p:spPr>
          <a:xfrm>
            <a:off x="93345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3" name="Rectangle 512">
            <a:extLst>
              <a:ext uri="{FF2B5EF4-FFF2-40B4-BE49-F238E27FC236}">
                <a16:creationId xmlns:a16="http://schemas.microsoft.com/office/drawing/2014/main" id="{2CE74445-BFBF-4BAB-8CB4-6390890F0B9E}"/>
              </a:ext>
              <a:ext uri="{C183D7F6-B498-43B3-948B-1728B52AA6E4}">
                <adec:decorative xmlns:adec="http://schemas.microsoft.com/office/drawing/2017/decorative" val="1"/>
              </a:ext>
            </a:extLst>
          </p:cNvPr>
          <p:cNvSpPr/>
          <p:nvPr>
            <p:custDataLst>
              <p:tags r:id="rId513"/>
            </p:custDataLst>
          </p:nvPr>
        </p:nvSpPr>
        <p:spPr>
          <a:xfrm>
            <a:off x="94234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4" name="Rectangle 513">
            <a:extLst>
              <a:ext uri="{FF2B5EF4-FFF2-40B4-BE49-F238E27FC236}">
                <a16:creationId xmlns:a16="http://schemas.microsoft.com/office/drawing/2014/main" id="{DC35C215-79EB-4444-A5A1-782CB1CA3F59}"/>
              </a:ext>
              <a:ext uri="{C183D7F6-B498-43B3-948B-1728B52AA6E4}">
                <adec:decorative xmlns:adec="http://schemas.microsoft.com/office/drawing/2017/decorative" val="1"/>
              </a:ext>
            </a:extLst>
          </p:cNvPr>
          <p:cNvSpPr/>
          <p:nvPr>
            <p:custDataLst>
              <p:tags r:id="rId514"/>
            </p:custDataLst>
          </p:nvPr>
        </p:nvSpPr>
        <p:spPr>
          <a:xfrm>
            <a:off x="95123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5" name="Rectangle 514">
            <a:extLst>
              <a:ext uri="{FF2B5EF4-FFF2-40B4-BE49-F238E27FC236}">
                <a16:creationId xmlns:a16="http://schemas.microsoft.com/office/drawing/2014/main" id="{010B0483-8615-40CC-8789-8951C87A00D8}"/>
              </a:ext>
              <a:ext uri="{C183D7F6-B498-43B3-948B-1728B52AA6E4}">
                <adec:decorative xmlns:adec="http://schemas.microsoft.com/office/drawing/2017/decorative" val="1"/>
              </a:ext>
            </a:extLst>
          </p:cNvPr>
          <p:cNvSpPr/>
          <p:nvPr>
            <p:custDataLst>
              <p:tags r:id="rId515"/>
            </p:custDataLst>
          </p:nvPr>
        </p:nvSpPr>
        <p:spPr>
          <a:xfrm>
            <a:off x="96012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6" name="Rectangle 515">
            <a:extLst>
              <a:ext uri="{FF2B5EF4-FFF2-40B4-BE49-F238E27FC236}">
                <a16:creationId xmlns:a16="http://schemas.microsoft.com/office/drawing/2014/main" id="{3F6B3FC3-EE57-4417-AC97-72D1B0F6A92D}"/>
              </a:ext>
              <a:ext uri="{C183D7F6-B498-43B3-948B-1728B52AA6E4}">
                <adec:decorative xmlns:adec="http://schemas.microsoft.com/office/drawing/2017/decorative" val="1"/>
              </a:ext>
            </a:extLst>
          </p:cNvPr>
          <p:cNvSpPr/>
          <p:nvPr>
            <p:custDataLst>
              <p:tags r:id="rId516"/>
            </p:custDataLst>
          </p:nvPr>
        </p:nvSpPr>
        <p:spPr>
          <a:xfrm>
            <a:off x="96901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7" name="Rectangle 516">
            <a:extLst>
              <a:ext uri="{FF2B5EF4-FFF2-40B4-BE49-F238E27FC236}">
                <a16:creationId xmlns:a16="http://schemas.microsoft.com/office/drawing/2014/main" id="{6C88298B-EBA5-4D8C-9AB1-974E53BA584D}"/>
              </a:ext>
              <a:ext uri="{C183D7F6-B498-43B3-948B-1728B52AA6E4}">
                <adec:decorative xmlns:adec="http://schemas.microsoft.com/office/drawing/2017/decorative" val="1"/>
              </a:ext>
            </a:extLst>
          </p:cNvPr>
          <p:cNvSpPr/>
          <p:nvPr>
            <p:custDataLst>
              <p:tags r:id="rId517"/>
            </p:custDataLst>
          </p:nvPr>
        </p:nvSpPr>
        <p:spPr>
          <a:xfrm>
            <a:off x="97790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8" name="Rectangle 517">
            <a:extLst>
              <a:ext uri="{FF2B5EF4-FFF2-40B4-BE49-F238E27FC236}">
                <a16:creationId xmlns:a16="http://schemas.microsoft.com/office/drawing/2014/main" id="{00B7251F-17D8-426E-9E75-A92CE0C3FC33}"/>
              </a:ext>
              <a:ext uri="{C183D7F6-B498-43B3-948B-1728B52AA6E4}">
                <adec:decorative xmlns:adec="http://schemas.microsoft.com/office/drawing/2017/decorative" val="1"/>
              </a:ext>
            </a:extLst>
          </p:cNvPr>
          <p:cNvSpPr/>
          <p:nvPr>
            <p:custDataLst>
              <p:tags r:id="rId518"/>
            </p:custDataLst>
          </p:nvPr>
        </p:nvSpPr>
        <p:spPr>
          <a:xfrm>
            <a:off x="98679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9" name="Rectangle 518">
            <a:extLst>
              <a:ext uri="{FF2B5EF4-FFF2-40B4-BE49-F238E27FC236}">
                <a16:creationId xmlns:a16="http://schemas.microsoft.com/office/drawing/2014/main" id="{3001DF1E-0FE5-48CF-AFE4-654F968A939A}"/>
              </a:ext>
              <a:ext uri="{C183D7F6-B498-43B3-948B-1728B52AA6E4}">
                <adec:decorative xmlns:adec="http://schemas.microsoft.com/office/drawing/2017/decorative" val="1"/>
              </a:ext>
            </a:extLst>
          </p:cNvPr>
          <p:cNvSpPr/>
          <p:nvPr>
            <p:custDataLst>
              <p:tags r:id="rId519"/>
            </p:custDataLst>
          </p:nvPr>
        </p:nvSpPr>
        <p:spPr>
          <a:xfrm>
            <a:off x="9956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0" name="Rectangle 519">
            <a:extLst>
              <a:ext uri="{FF2B5EF4-FFF2-40B4-BE49-F238E27FC236}">
                <a16:creationId xmlns:a16="http://schemas.microsoft.com/office/drawing/2014/main" id="{7E2C099D-035C-424A-A4F2-96973776BC15}"/>
              </a:ext>
              <a:ext uri="{C183D7F6-B498-43B3-948B-1728B52AA6E4}">
                <adec:decorative xmlns:adec="http://schemas.microsoft.com/office/drawing/2017/decorative" val="1"/>
              </a:ext>
            </a:extLst>
          </p:cNvPr>
          <p:cNvSpPr/>
          <p:nvPr>
            <p:custDataLst>
              <p:tags r:id="rId520"/>
            </p:custDataLst>
          </p:nvPr>
        </p:nvSpPr>
        <p:spPr>
          <a:xfrm>
            <a:off x="100457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1" name="Rectangle 520">
            <a:extLst>
              <a:ext uri="{FF2B5EF4-FFF2-40B4-BE49-F238E27FC236}">
                <a16:creationId xmlns:a16="http://schemas.microsoft.com/office/drawing/2014/main" id="{A11EBCC5-6ED8-40C1-B9E0-8DC0E44A0794}"/>
              </a:ext>
              <a:ext uri="{C183D7F6-B498-43B3-948B-1728B52AA6E4}">
                <adec:decorative xmlns:adec="http://schemas.microsoft.com/office/drawing/2017/decorative" val="1"/>
              </a:ext>
            </a:extLst>
          </p:cNvPr>
          <p:cNvSpPr/>
          <p:nvPr>
            <p:custDataLst>
              <p:tags r:id="rId521"/>
            </p:custDataLst>
          </p:nvPr>
        </p:nvSpPr>
        <p:spPr>
          <a:xfrm>
            <a:off x="101346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2" name="Rectangle 521">
            <a:extLst>
              <a:ext uri="{FF2B5EF4-FFF2-40B4-BE49-F238E27FC236}">
                <a16:creationId xmlns:a16="http://schemas.microsoft.com/office/drawing/2014/main" id="{9E8E4E1A-9AFB-4B87-B19E-04DEC4C36404}"/>
              </a:ext>
              <a:ext uri="{C183D7F6-B498-43B3-948B-1728B52AA6E4}">
                <adec:decorative xmlns:adec="http://schemas.microsoft.com/office/drawing/2017/decorative" val="1"/>
              </a:ext>
            </a:extLst>
          </p:cNvPr>
          <p:cNvSpPr/>
          <p:nvPr>
            <p:custDataLst>
              <p:tags r:id="rId522"/>
            </p:custDataLst>
          </p:nvPr>
        </p:nvSpPr>
        <p:spPr>
          <a:xfrm>
            <a:off x="102235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3" name="Rectangle 522">
            <a:extLst>
              <a:ext uri="{FF2B5EF4-FFF2-40B4-BE49-F238E27FC236}">
                <a16:creationId xmlns:a16="http://schemas.microsoft.com/office/drawing/2014/main" id="{3055ECC6-663B-4E53-9292-331622789DBD}"/>
              </a:ext>
              <a:ext uri="{C183D7F6-B498-43B3-948B-1728B52AA6E4}">
                <adec:decorative xmlns:adec="http://schemas.microsoft.com/office/drawing/2017/decorative" val="1"/>
              </a:ext>
            </a:extLst>
          </p:cNvPr>
          <p:cNvSpPr/>
          <p:nvPr>
            <p:custDataLst>
              <p:tags r:id="rId523"/>
            </p:custDataLst>
          </p:nvPr>
        </p:nvSpPr>
        <p:spPr>
          <a:xfrm>
            <a:off x="103124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4" name="Rectangle 523">
            <a:extLst>
              <a:ext uri="{FF2B5EF4-FFF2-40B4-BE49-F238E27FC236}">
                <a16:creationId xmlns:a16="http://schemas.microsoft.com/office/drawing/2014/main" id="{E94D31DB-BB14-4367-AC6F-C6DC534AA027}"/>
              </a:ext>
              <a:ext uri="{C183D7F6-B498-43B3-948B-1728B52AA6E4}">
                <adec:decorative xmlns:adec="http://schemas.microsoft.com/office/drawing/2017/decorative" val="1"/>
              </a:ext>
            </a:extLst>
          </p:cNvPr>
          <p:cNvSpPr/>
          <p:nvPr>
            <p:custDataLst>
              <p:tags r:id="rId524"/>
            </p:custDataLst>
          </p:nvPr>
        </p:nvSpPr>
        <p:spPr>
          <a:xfrm>
            <a:off x="104013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5" name="Rectangle 524">
            <a:extLst>
              <a:ext uri="{FF2B5EF4-FFF2-40B4-BE49-F238E27FC236}">
                <a16:creationId xmlns:a16="http://schemas.microsoft.com/office/drawing/2014/main" id="{751F8109-AC16-40D2-81E9-A229F65B69A1}"/>
              </a:ext>
              <a:ext uri="{C183D7F6-B498-43B3-948B-1728B52AA6E4}">
                <adec:decorative xmlns:adec="http://schemas.microsoft.com/office/drawing/2017/decorative" val="1"/>
              </a:ext>
            </a:extLst>
          </p:cNvPr>
          <p:cNvSpPr/>
          <p:nvPr>
            <p:custDataLst>
              <p:tags r:id="rId525"/>
            </p:custDataLst>
          </p:nvPr>
        </p:nvSpPr>
        <p:spPr>
          <a:xfrm>
            <a:off x="104902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6" name="Rectangle 525">
            <a:extLst>
              <a:ext uri="{FF2B5EF4-FFF2-40B4-BE49-F238E27FC236}">
                <a16:creationId xmlns:a16="http://schemas.microsoft.com/office/drawing/2014/main" id="{30EA4D66-0610-4EA2-8E41-CE05E43133D7}"/>
              </a:ext>
              <a:ext uri="{C183D7F6-B498-43B3-948B-1728B52AA6E4}">
                <adec:decorative xmlns:adec="http://schemas.microsoft.com/office/drawing/2017/decorative" val="1"/>
              </a:ext>
            </a:extLst>
          </p:cNvPr>
          <p:cNvSpPr/>
          <p:nvPr>
            <p:custDataLst>
              <p:tags r:id="rId526"/>
            </p:custDataLst>
          </p:nvPr>
        </p:nvSpPr>
        <p:spPr>
          <a:xfrm>
            <a:off x="105791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7" name="Rectangle 526">
            <a:extLst>
              <a:ext uri="{FF2B5EF4-FFF2-40B4-BE49-F238E27FC236}">
                <a16:creationId xmlns:a16="http://schemas.microsoft.com/office/drawing/2014/main" id="{B6F71574-7DB5-4C6D-A9E4-21043EE293D4}"/>
              </a:ext>
              <a:ext uri="{C183D7F6-B498-43B3-948B-1728B52AA6E4}">
                <adec:decorative xmlns:adec="http://schemas.microsoft.com/office/drawing/2017/decorative" val="1"/>
              </a:ext>
            </a:extLst>
          </p:cNvPr>
          <p:cNvSpPr/>
          <p:nvPr>
            <p:custDataLst>
              <p:tags r:id="rId527"/>
            </p:custDataLst>
          </p:nvPr>
        </p:nvSpPr>
        <p:spPr>
          <a:xfrm>
            <a:off x="106680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8" name="Rectangle 527">
            <a:extLst>
              <a:ext uri="{FF2B5EF4-FFF2-40B4-BE49-F238E27FC236}">
                <a16:creationId xmlns:a16="http://schemas.microsoft.com/office/drawing/2014/main" id="{2D094B21-3D32-4488-89D4-05E2CA47EAB9}"/>
              </a:ext>
              <a:ext uri="{C183D7F6-B498-43B3-948B-1728B52AA6E4}">
                <adec:decorative xmlns:adec="http://schemas.microsoft.com/office/drawing/2017/decorative" val="1"/>
              </a:ext>
            </a:extLst>
          </p:cNvPr>
          <p:cNvSpPr/>
          <p:nvPr>
            <p:custDataLst>
              <p:tags r:id="rId528"/>
            </p:custDataLst>
          </p:nvPr>
        </p:nvSpPr>
        <p:spPr>
          <a:xfrm>
            <a:off x="81788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9" name="Rectangle 528">
            <a:extLst>
              <a:ext uri="{FF2B5EF4-FFF2-40B4-BE49-F238E27FC236}">
                <a16:creationId xmlns:a16="http://schemas.microsoft.com/office/drawing/2014/main" id="{E59A65A5-EDF3-4832-8237-F44996D882E3}"/>
              </a:ext>
              <a:ext uri="{C183D7F6-B498-43B3-948B-1728B52AA6E4}">
                <adec:decorative xmlns:adec="http://schemas.microsoft.com/office/drawing/2017/decorative" val="1"/>
              </a:ext>
            </a:extLst>
          </p:cNvPr>
          <p:cNvSpPr/>
          <p:nvPr>
            <p:custDataLst>
              <p:tags r:id="rId529"/>
            </p:custDataLst>
          </p:nvPr>
        </p:nvSpPr>
        <p:spPr>
          <a:xfrm>
            <a:off x="82677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0" name="Rectangle 529">
            <a:extLst>
              <a:ext uri="{FF2B5EF4-FFF2-40B4-BE49-F238E27FC236}">
                <a16:creationId xmlns:a16="http://schemas.microsoft.com/office/drawing/2014/main" id="{627068D5-20A2-4D1A-96D1-AF97DA0E717D}"/>
              </a:ext>
              <a:ext uri="{C183D7F6-B498-43B3-948B-1728B52AA6E4}">
                <adec:decorative xmlns:adec="http://schemas.microsoft.com/office/drawing/2017/decorative" val="1"/>
              </a:ext>
            </a:extLst>
          </p:cNvPr>
          <p:cNvSpPr/>
          <p:nvPr>
            <p:custDataLst>
              <p:tags r:id="rId530"/>
            </p:custDataLst>
          </p:nvPr>
        </p:nvSpPr>
        <p:spPr>
          <a:xfrm>
            <a:off x="83566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1" name="Rectangle 530">
            <a:extLst>
              <a:ext uri="{FF2B5EF4-FFF2-40B4-BE49-F238E27FC236}">
                <a16:creationId xmlns:a16="http://schemas.microsoft.com/office/drawing/2014/main" id="{03A0731D-1ED9-4CCD-8F08-3D88D1CECA0A}"/>
              </a:ext>
              <a:ext uri="{C183D7F6-B498-43B3-948B-1728B52AA6E4}">
                <adec:decorative xmlns:adec="http://schemas.microsoft.com/office/drawing/2017/decorative" val="1"/>
              </a:ext>
            </a:extLst>
          </p:cNvPr>
          <p:cNvSpPr/>
          <p:nvPr>
            <p:custDataLst>
              <p:tags r:id="rId531"/>
            </p:custDataLst>
          </p:nvPr>
        </p:nvSpPr>
        <p:spPr>
          <a:xfrm>
            <a:off x="84455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2" name="Rectangle 531">
            <a:extLst>
              <a:ext uri="{FF2B5EF4-FFF2-40B4-BE49-F238E27FC236}">
                <a16:creationId xmlns:a16="http://schemas.microsoft.com/office/drawing/2014/main" id="{C7317118-83A0-4F17-81A4-04CAC87A5F34}"/>
              </a:ext>
              <a:ext uri="{C183D7F6-B498-43B3-948B-1728B52AA6E4}">
                <adec:decorative xmlns:adec="http://schemas.microsoft.com/office/drawing/2017/decorative" val="1"/>
              </a:ext>
            </a:extLst>
          </p:cNvPr>
          <p:cNvSpPr/>
          <p:nvPr>
            <p:custDataLst>
              <p:tags r:id="rId532"/>
            </p:custDataLst>
          </p:nvPr>
        </p:nvSpPr>
        <p:spPr>
          <a:xfrm>
            <a:off x="8534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3" name="Rectangle 532">
            <a:extLst>
              <a:ext uri="{FF2B5EF4-FFF2-40B4-BE49-F238E27FC236}">
                <a16:creationId xmlns:a16="http://schemas.microsoft.com/office/drawing/2014/main" id="{56BA184B-9E02-47F7-B15B-E27CCB3F383D}"/>
              </a:ext>
              <a:ext uri="{C183D7F6-B498-43B3-948B-1728B52AA6E4}">
                <adec:decorative xmlns:adec="http://schemas.microsoft.com/office/drawing/2017/decorative" val="1"/>
              </a:ext>
            </a:extLst>
          </p:cNvPr>
          <p:cNvSpPr/>
          <p:nvPr>
            <p:custDataLst>
              <p:tags r:id="rId533"/>
            </p:custDataLst>
          </p:nvPr>
        </p:nvSpPr>
        <p:spPr>
          <a:xfrm>
            <a:off x="8623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4" name="Rectangle 533">
            <a:extLst>
              <a:ext uri="{FF2B5EF4-FFF2-40B4-BE49-F238E27FC236}">
                <a16:creationId xmlns:a16="http://schemas.microsoft.com/office/drawing/2014/main" id="{D02FC252-0250-495E-A7DD-A697E1AA1A84}"/>
              </a:ext>
              <a:ext uri="{C183D7F6-B498-43B3-948B-1728B52AA6E4}">
                <adec:decorative xmlns:adec="http://schemas.microsoft.com/office/drawing/2017/decorative" val="1"/>
              </a:ext>
            </a:extLst>
          </p:cNvPr>
          <p:cNvSpPr/>
          <p:nvPr>
            <p:custDataLst>
              <p:tags r:id="rId534"/>
            </p:custDataLst>
          </p:nvPr>
        </p:nvSpPr>
        <p:spPr>
          <a:xfrm>
            <a:off x="87122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5" name="Rectangle 534">
            <a:extLst>
              <a:ext uri="{FF2B5EF4-FFF2-40B4-BE49-F238E27FC236}">
                <a16:creationId xmlns:a16="http://schemas.microsoft.com/office/drawing/2014/main" id="{610D8053-06BD-439C-B4F0-F1FD11C78556}"/>
              </a:ext>
              <a:ext uri="{C183D7F6-B498-43B3-948B-1728B52AA6E4}">
                <adec:decorative xmlns:adec="http://schemas.microsoft.com/office/drawing/2017/decorative" val="1"/>
              </a:ext>
            </a:extLst>
          </p:cNvPr>
          <p:cNvSpPr/>
          <p:nvPr>
            <p:custDataLst>
              <p:tags r:id="rId535"/>
            </p:custDataLst>
          </p:nvPr>
        </p:nvSpPr>
        <p:spPr>
          <a:xfrm>
            <a:off x="88011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6" name="Rectangle 535">
            <a:extLst>
              <a:ext uri="{FF2B5EF4-FFF2-40B4-BE49-F238E27FC236}">
                <a16:creationId xmlns:a16="http://schemas.microsoft.com/office/drawing/2014/main" id="{0520BBAF-71EB-4465-B8DE-D3D72D149FD2}"/>
              </a:ext>
              <a:ext uri="{C183D7F6-B498-43B3-948B-1728B52AA6E4}">
                <adec:decorative xmlns:adec="http://schemas.microsoft.com/office/drawing/2017/decorative" val="1"/>
              </a:ext>
            </a:extLst>
          </p:cNvPr>
          <p:cNvSpPr/>
          <p:nvPr>
            <p:custDataLst>
              <p:tags r:id="rId536"/>
            </p:custDataLst>
          </p:nvPr>
        </p:nvSpPr>
        <p:spPr>
          <a:xfrm>
            <a:off x="88900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7" name="Rectangle 536">
            <a:extLst>
              <a:ext uri="{FF2B5EF4-FFF2-40B4-BE49-F238E27FC236}">
                <a16:creationId xmlns:a16="http://schemas.microsoft.com/office/drawing/2014/main" id="{0EEB7688-FBAB-44E9-9BCB-994202D41AF2}"/>
              </a:ext>
              <a:ext uri="{C183D7F6-B498-43B3-948B-1728B52AA6E4}">
                <adec:decorative xmlns:adec="http://schemas.microsoft.com/office/drawing/2017/decorative" val="1"/>
              </a:ext>
            </a:extLst>
          </p:cNvPr>
          <p:cNvSpPr/>
          <p:nvPr>
            <p:custDataLst>
              <p:tags r:id="rId537"/>
            </p:custDataLst>
          </p:nvPr>
        </p:nvSpPr>
        <p:spPr>
          <a:xfrm>
            <a:off x="89789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8" name="Rectangle 537">
            <a:extLst>
              <a:ext uri="{FF2B5EF4-FFF2-40B4-BE49-F238E27FC236}">
                <a16:creationId xmlns:a16="http://schemas.microsoft.com/office/drawing/2014/main" id="{B6F8A64F-6208-4C74-832F-81ED668031DC}"/>
              </a:ext>
              <a:ext uri="{C183D7F6-B498-43B3-948B-1728B52AA6E4}">
                <adec:decorative xmlns:adec="http://schemas.microsoft.com/office/drawing/2017/decorative" val="1"/>
              </a:ext>
            </a:extLst>
          </p:cNvPr>
          <p:cNvSpPr/>
          <p:nvPr>
            <p:custDataLst>
              <p:tags r:id="rId538"/>
            </p:custDataLst>
          </p:nvPr>
        </p:nvSpPr>
        <p:spPr>
          <a:xfrm>
            <a:off x="90678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9" name="Rectangle 538">
            <a:extLst>
              <a:ext uri="{FF2B5EF4-FFF2-40B4-BE49-F238E27FC236}">
                <a16:creationId xmlns:a16="http://schemas.microsoft.com/office/drawing/2014/main" id="{AAA9CC94-9F67-4B13-B018-107848E6FD47}"/>
              </a:ext>
              <a:ext uri="{C183D7F6-B498-43B3-948B-1728B52AA6E4}">
                <adec:decorative xmlns:adec="http://schemas.microsoft.com/office/drawing/2017/decorative" val="1"/>
              </a:ext>
            </a:extLst>
          </p:cNvPr>
          <p:cNvSpPr/>
          <p:nvPr>
            <p:custDataLst>
              <p:tags r:id="rId539"/>
            </p:custDataLst>
          </p:nvPr>
        </p:nvSpPr>
        <p:spPr>
          <a:xfrm>
            <a:off x="91567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0" name="Rectangle 539">
            <a:extLst>
              <a:ext uri="{FF2B5EF4-FFF2-40B4-BE49-F238E27FC236}">
                <a16:creationId xmlns:a16="http://schemas.microsoft.com/office/drawing/2014/main" id="{83AFA403-5856-4222-82DC-525A16035083}"/>
              </a:ext>
              <a:ext uri="{C183D7F6-B498-43B3-948B-1728B52AA6E4}">
                <adec:decorative xmlns:adec="http://schemas.microsoft.com/office/drawing/2017/decorative" val="1"/>
              </a:ext>
            </a:extLst>
          </p:cNvPr>
          <p:cNvSpPr/>
          <p:nvPr>
            <p:custDataLst>
              <p:tags r:id="rId540"/>
            </p:custDataLst>
          </p:nvPr>
        </p:nvSpPr>
        <p:spPr>
          <a:xfrm>
            <a:off x="92456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1" name="Rectangle 540">
            <a:extLst>
              <a:ext uri="{FF2B5EF4-FFF2-40B4-BE49-F238E27FC236}">
                <a16:creationId xmlns:a16="http://schemas.microsoft.com/office/drawing/2014/main" id="{B25DFEA0-5BFD-4FAA-8C1A-A837815FE193}"/>
              </a:ext>
              <a:ext uri="{C183D7F6-B498-43B3-948B-1728B52AA6E4}">
                <adec:decorative xmlns:adec="http://schemas.microsoft.com/office/drawing/2017/decorative" val="1"/>
              </a:ext>
            </a:extLst>
          </p:cNvPr>
          <p:cNvSpPr/>
          <p:nvPr>
            <p:custDataLst>
              <p:tags r:id="rId541"/>
            </p:custDataLst>
          </p:nvPr>
        </p:nvSpPr>
        <p:spPr>
          <a:xfrm>
            <a:off x="93345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2" name="Rectangle 541">
            <a:extLst>
              <a:ext uri="{FF2B5EF4-FFF2-40B4-BE49-F238E27FC236}">
                <a16:creationId xmlns:a16="http://schemas.microsoft.com/office/drawing/2014/main" id="{EC799FAE-D057-48FF-B2B0-F7DA50C89589}"/>
              </a:ext>
              <a:ext uri="{C183D7F6-B498-43B3-948B-1728B52AA6E4}">
                <adec:decorative xmlns:adec="http://schemas.microsoft.com/office/drawing/2017/decorative" val="1"/>
              </a:ext>
            </a:extLst>
          </p:cNvPr>
          <p:cNvSpPr/>
          <p:nvPr>
            <p:custDataLst>
              <p:tags r:id="rId542"/>
            </p:custDataLst>
          </p:nvPr>
        </p:nvSpPr>
        <p:spPr>
          <a:xfrm>
            <a:off x="9423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3" name="Rectangle 542">
            <a:extLst>
              <a:ext uri="{FF2B5EF4-FFF2-40B4-BE49-F238E27FC236}">
                <a16:creationId xmlns:a16="http://schemas.microsoft.com/office/drawing/2014/main" id="{DA957E5C-090F-4645-883D-39D92DEF5E5D}"/>
              </a:ext>
              <a:ext uri="{C183D7F6-B498-43B3-948B-1728B52AA6E4}">
                <adec:decorative xmlns:adec="http://schemas.microsoft.com/office/drawing/2017/decorative" val="1"/>
              </a:ext>
            </a:extLst>
          </p:cNvPr>
          <p:cNvSpPr/>
          <p:nvPr>
            <p:custDataLst>
              <p:tags r:id="rId543"/>
            </p:custDataLst>
          </p:nvPr>
        </p:nvSpPr>
        <p:spPr>
          <a:xfrm>
            <a:off x="9512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4" name="Rectangle 543">
            <a:extLst>
              <a:ext uri="{FF2B5EF4-FFF2-40B4-BE49-F238E27FC236}">
                <a16:creationId xmlns:a16="http://schemas.microsoft.com/office/drawing/2014/main" id="{944593CE-64F9-4A58-862B-7DA9D93267D0}"/>
              </a:ext>
              <a:ext uri="{C183D7F6-B498-43B3-948B-1728B52AA6E4}">
                <adec:decorative xmlns:adec="http://schemas.microsoft.com/office/drawing/2017/decorative" val="1"/>
              </a:ext>
            </a:extLst>
          </p:cNvPr>
          <p:cNvSpPr/>
          <p:nvPr>
            <p:custDataLst>
              <p:tags r:id="rId544"/>
            </p:custDataLst>
          </p:nvPr>
        </p:nvSpPr>
        <p:spPr>
          <a:xfrm>
            <a:off x="96012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5" name="Rectangle 544">
            <a:extLst>
              <a:ext uri="{FF2B5EF4-FFF2-40B4-BE49-F238E27FC236}">
                <a16:creationId xmlns:a16="http://schemas.microsoft.com/office/drawing/2014/main" id="{DF67AE13-F0D3-4483-A8B8-8866102A4CC1}"/>
              </a:ext>
              <a:ext uri="{C183D7F6-B498-43B3-948B-1728B52AA6E4}">
                <adec:decorative xmlns:adec="http://schemas.microsoft.com/office/drawing/2017/decorative" val="1"/>
              </a:ext>
            </a:extLst>
          </p:cNvPr>
          <p:cNvSpPr/>
          <p:nvPr>
            <p:custDataLst>
              <p:tags r:id="rId545"/>
            </p:custDataLst>
          </p:nvPr>
        </p:nvSpPr>
        <p:spPr>
          <a:xfrm>
            <a:off x="96901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6" name="Rectangle 545">
            <a:extLst>
              <a:ext uri="{FF2B5EF4-FFF2-40B4-BE49-F238E27FC236}">
                <a16:creationId xmlns:a16="http://schemas.microsoft.com/office/drawing/2014/main" id="{22820A61-3891-4D8D-803E-90D940615DC4}"/>
              </a:ext>
              <a:ext uri="{C183D7F6-B498-43B3-948B-1728B52AA6E4}">
                <adec:decorative xmlns:adec="http://schemas.microsoft.com/office/drawing/2017/decorative" val="1"/>
              </a:ext>
            </a:extLst>
          </p:cNvPr>
          <p:cNvSpPr/>
          <p:nvPr>
            <p:custDataLst>
              <p:tags r:id="rId546"/>
            </p:custDataLst>
          </p:nvPr>
        </p:nvSpPr>
        <p:spPr>
          <a:xfrm>
            <a:off x="97790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7" name="Rectangle 546">
            <a:extLst>
              <a:ext uri="{FF2B5EF4-FFF2-40B4-BE49-F238E27FC236}">
                <a16:creationId xmlns:a16="http://schemas.microsoft.com/office/drawing/2014/main" id="{330E2A61-F3D7-4427-9285-54D555B995D1}"/>
              </a:ext>
              <a:ext uri="{C183D7F6-B498-43B3-948B-1728B52AA6E4}">
                <adec:decorative xmlns:adec="http://schemas.microsoft.com/office/drawing/2017/decorative" val="1"/>
              </a:ext>
            </a:extLst>
          </p:cNvPr>
          <p:cNvSpPr/>
          <p:nvPr>
            <p:custDataLst>
              <p:tags r:id="rId547"/>
            </p:custDataLst>
          </p:nvPr>
        </p:nvSpPr>
        <p:spPr>
          <a:xfrm>
            <a:off x="98679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8" name="Rectangle 547">
            <a:extLst>
              <a:ext uri="{FF2B5EF4-FFF2-40B4-BE49-F238E27FC236}">
                <a16:creationId xmlns:a16="http://schemas.microsoft.com/office/drawing/2014/main" id="{A2671DC8-E277-49C3-9A9D-6FA9A72E99BC}"/>
              </a:ext>
              <a:ext uri="{C183D7F6-B498-43B3-948B-1728B52AA6E4}">
                <adec:decorative xmlns:adec="http://schemas.microsoft.com/office/drawing/2017/decorative" val="1"/>
              </a:ext>
            </a:extLst>
          </p:cNvPr>
          <p:cNvSpPr/>
          <p:nvPr>
            <p:custDataLst>
              <p:tags r:id="rId548"/>
            </p:custDataLst>
          </p:nvPr>
        </p:nvSpPr>
        <p:spPr>
          <a:xfrm>
            <a:off x="99568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9" name="Rectangle 548">
            <a:extLst>
              <a:ext uri="{FF2B5EF4-FFF2-40B4-BE49-F238E27FC236}">
                <a16:creationId xmlns:a16="http://schemas.microsoft.com/office/drawing/2014/main" id="{DAC63EF9-E262-4E6D-AEB3-CC50E3EF842E}"/>
              </a:ext>
              <a:ext uri="{C183D7F6-B498-43B3-948B-1728B52AA6E4}">
                <adec:decorative xmlns:adec="http://schemas.microsoft.com/office/drawing/2017/decorative" val="1"/>
              </a:ext>
            </a:extLst>
          </p:cNvPr>
          <p:cNvSpPr/>
          <p:nvPr>
            <p:custDataLst>
              <p:tags r:id="rId549"/>
            </p:custDataLst>
          </p:nvPr>
        </p:nvSpPr>
        <p:spPr>
          <a:xfrm>
            <a:off x="100457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0" name="Rectangle 549">
            <a:extLst>
              <a:ext uri="{FF2B5EF4-FFF2-40B4-BE49-F238E27FC236}">
                <a16:creationId xmlns:a16="http://schemas.microsoft.com/office/drawing/2014/main" id="{CAE8E910-28F8-44D3-9BFE-410ABB1B7FE3}"/>
              </a:ext>
              <a:ext uri="{C183D7F6-B498-43B3-948B-1728B52AA6E4}">
                <adec:decorative xmlns:adec="http://schemas.microsoft.com/office/drawing/2017/decorative" val="1"/>
              </a:ext>
            </a:extLst>
          </p:cNvPr>
          <p:cNvSpPr/>
          <p:nvPr>
            <p:custDataLst>
              <p:tags r:id="rId550"/>
            </p:custDataLst>
          </p:nvPr>
        </p:nvSpPr>
        <p:spPr>
          <a:xfrm>
            <a:off x="101346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1" name="Rectangle 550">
            <a:extLst>
              <a:ext uri="{FF2B5EF4-FFF2-40B4-BE49-F238E27FC236}">
                <a16:creationId xmlns:a16="http://schemas.microsoft.com/office/drawing/2014/main" id="{D14A9951-A6B5-4C26-B305-C60861F2EBA2}"/>
              </a:ext>
              <a:ext uri="{C183D7F6-B498-43B3-948B-1728B52AA6E4}">
                <adec:decorative xmlns:adec="http://schemas.microsoft.com/office/drawing/2017/decorative" val="1"/>
              </a:ext>
            </a:extLst>
          </p:cNvPr>
          <p:cNvSpPr/>
          <p:nvPr>
            <p:custDataLst>
              <p:tags r:id="rId551"/>
            </p:custDataLst>
          </p:nvPr>
        </p:nvSpPr>
        <p:spPr>
          <a:xfrm>
            <a:off x="102235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2" name="Rectangle 551">
            <a:extLst>
              <a:ext uri="{FF2B5EF4-FFF2-40B4-BE49-F238E27FC236}">
                <a16:creationId xmlns:a16="http://schemas.microsoft.com/office/drawing/2014/main" id="{65F82C09-7CE6-4480-94B7-0B2980A6C2FE}"/>
              </a:ext>
              <a:ext uri="{C183D7F6-B498-43B3-948B-1728B52AA6E4}">
                <adec:decorative xmlns:adec="http://schemas.microsoft.com/office/drawing/2017/decorative" val="1"/>
              </a:ext>
            </a:extLst>
          </p:cNvPr>
          <p:cNvSpPr/>
          <p:nvPr>
            <p:custDataLst>
              <p:tags r:id="rId552"/>
            </p:custDataLst>
          </p:nvPr>
        </p:nvSpPr>
        <p:spPr>
          <a:xfrm>
            <a:off x="10312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3" name="Rectangle 552">
            <a:extLst>
              <a:ext uri="{FF2B5EF4-FFF2-40B4-BE49-F238E27FC236}">
                <a16:creationId xmlns:a16="http://schemas.microsoft.com/office/drawing/2014/main" id="{2FE04949-2046-485D-90B0-2EA060ECAD39}"/>
              </a:ext>
              <a:ext uri="{C183D7F6-B498-43B3-948B-1728B52AA6E4}">
                <adec:decorative xmlns:adec="http://schemas.microsoft.com/office/drawing/2017/decorative" val="1"/>
              </a:ext>
            </a:extLst>
          </p:cNvPr>
          <p:cNvSpPr/>
          <p:nvPr>
            <p:custDataLst>
              <p:tags r:id="rId553"/>
            </p:custDataLst>
          </p:nvPr>
        </p:nvSpPr>
        <p:spPr>
          <a:xfrm>
            <a:off x="10401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4" name="Rectangle 553">
            <a:extLst>
              <a:ext uri="{FF2B5EF4-FFF2-40B4-BE49-F238E27FC236}">
                <a16:creationId xmlns:a16="http://schemas.microsoft.com/office/drawing/2014/main" id="{C818ED49-5BF3-4B1D-9EAF-48B436EE1519}"/>
              </a:ext>
              <a:ext uri="{C183D7F6-B498-43B3-948B-1728B52AA6E4}">
                <adec:decorative xmlns:adec="http://schemas.microsoft.com/office/drawing/2017/decorative" val="1"/>
              </a:ext>
            </a:extLst>
          </p:cNvPr>
          <p:cNvSpPr/>
          <p:nvPr>
            <p:custDataLst>
              <p:tags r:id="rId554"/>
            </p:custDataLst>
          </p:nvPr>
        </p:nvSpPr>
        <p:spPr>
          <a:xfrm>
            <a:off x="104902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5" name="Rectangle 554">
            <a:extLst>
              <a:ext uri="{FF2B5EF4-FFF2-40B4-BE49-F238E27FC236}">
                <a16:creationId xmlns:a16="http://schemas.microsoft.com/office/drawing/2014/main" id="{DD783982-4316-407E-BD18-C36A06B7B8D0}"/>
              </a:ext>
              <a:ext uri="{C183D7F6-B498-43B3-948B-1728B52AA6E4}">
                <adec:decorative xmlns:adec="http://schemas.microsoft.com/office/drawing/2017/decorative" val="1"/>
              </a:ext>
            </a:extLst>
          </p:cNvPr>
          <p:cNvSpPr/>
          <p:nvPr>
            <p:custDataLst>
              <p:tags r:id="rId555"/>
            </p:custDataLst>
          </p:nvPr>
        </p:nvSpPr>
        <p:spPr>
          <a:xfrm>
            <a:off x="105791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6" name="Rectangle 555">
            <a:extLst>
              <a:ext uri="{FF2B5EF4-FFF2-40B4-BE49-F238E27FC236}">
                <a16:creationId xmlns:a16="http://schemas.microsoft.com/office/drawing/2014/main" id="{C46EC7DE-2533-4655-971E-C49E15D15D8E}"/>
              </a:ext>
              <a:ext uri="{C183D7F6-B498-43B3-948B-1728B52AA6E4}">
                <adec:decorative xmlns:adec="http://schemas.microsoft.com/office/drawing/2017/decorative" val="1"/>
              </a:ext>
            </a:extLst>
          </p:cNvPr>
          <p:cNvSpPr/>
          <p:nvPr>
            <p:custDataLst>
              <p:tags r:id="rId556"/>
            </p:custDataLst>
          </p:nvPr>
        </p:nvSpPr>
        <p:spPr>
          <a:xfrm>
            <a:off x="81788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7" name="Rectangle 556">
            <a:extLst>
              <a:ext uri="{FF2B5EF4-FFF2-40B4-BE49-F238E27FC236}">
                <a16:creationId xmlns:a16="http://schemas.microsoft.com/office/drawing/2014/main" id="{5A25D6B7-E76E-4F70-9034-A9E972D20525}"/>
              </a:ext>
              <a:ext uri="{C183D7F6-B498-43B3-948B-1728B52AA6E4}">
                <adec:decorative xmlns:adec="http://schemas.microsoft.com/office/drawing/2017/decorative" val="1"/>
              </a:ext>
            </a:extLst>
          </p:cNvPr>
          <p:cNvSpPr/>
          <p:nvPr>
            <p:custDataLst>
              <p:tags r:id="rId557"/>
            </p:custDataLst>
          </p:nvPr>
        </p:nvSpPr>
        <p:spPr>
          <a:xfrm>
            <a:off x="82677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8" name="Rectangle 557">
            <a:extLst>
              <a:ext uri="{FF2B5EF4-FFF2-40B4-BE49-F238E27FC236}">
                <a16:creationId xmlns:a16="http://schemas.microsoft.com/office/drawing/2014/main" id="{28E1145A-22D7-44B9-8434-ECC9547F714D}"/>
              </a:ext>
              <a:ext uri="{C183D7F6-B498-43B3-948B-1728B52AA6E4}">
                <adec:decorative xmlns:adec="http://schemas.microsoft.com/office/drawing/2017/decorative" val="1"/>
              </a:ext>
            </a:extLst>
          </p:cNvPr>
          <p:cNvSpPr/>
          <p:nvPr>
            <p:custDataLst>
              <p:tags r:id="rId558"/>
            </p:custDataLst>
          </p:nvPr>
        </p:nvSpPr>
        <p:spPr>
          <a:xfrm>
            <a:off x="83566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9" name="Rectangle 558">
            <a:extLst>
              <a:ext uri="{FF2B5EF4-FFF2-40B4-BE49-F238E27FC236}">
                <a16:creationId xmlns:a16="http://schemas.microsoft.com/office/drawing/2014/main" id="{A64C01BA-9320-4487-9F32-CB63F2A0AD75}"/>
              </a:ext>
              <a:ext uri="{C183D7F6-B498-43B3-948B-1728B52AA6E4}">
                <adec:decorative xmlns:adec="http://schemas.microsoft.com/office/drawing/2017/decorative" val="1"/>
              </a:ext>
            </a:extLst>
          </p:cNvPr>
          <p:cNvSpPr/>
          <p:nvPr>
            <p:custDataLst>
              <p:tags r:id="rId559"/>
            </p:custDataLst>
          </p:nvPr>
        </p:nvSpPr>
        <p:spPr>
          <a:xfrm>
            <a:off x="84455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0" name="Rectangle 559">
            <a:extLst>
              <a:ext uri="{FF2B5EF4-FFF2-40B4-BE49-F238E27FC236}">
                <a16:creationId xmlns:a16="http://schemas.microsoft.com/office/drawing/2014/main" id="{89F96882-B68D-42BF-BFB5-217DE8AE8FE8}"/>
              </a:ext>
              <a:ext uri="{C183D7F6-B498-43B3-948B-1728B52AA6E4}">
                <adec:decorative xmlns:adec="http://schemas.microsoft.com/office/drawing/2017/decorative" val="1"/>
              </a:ext>
            </a:extLst>
          </p:cNvPr>
          <p:cNvSpPr/>
          <p:nvPr>
            <p:custDataLst>
              <p:tags r:id="rId560"/>
            </p:custDataLst>
          </p:nvPr>
        </p:nvSpPr>
        <p:spPr>
          <a:xfrm>
            <a:off x="85344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1" name="Rectangle 560">
            <a:extLst>
              <a:ext uri="{FF2B5EF4-FFF2-40B4-BE49-F238E27FC236}">
                <a16:creationId xmlns:a16="http://schemas.microsoft.com/office/drawing/2014/main" id="{5638F4B1-8B55-44D8-992E-FDA01C9BED65}"/>
              </a:ext>
              <a:ext uri="{C183D7F6-B498-43B3-948B-1728B52AA6E4}">
                <adec:decorative xmlns:adec="http://schemas.microsoft.com/office/drawing/2017/decorative" val="1"/>
              </a:ext>
            </a:extLst>
          </p:cNvPr>
          <p:cNvSpPr/>
          <p:nvPr>
            <p:custDataLst>
              <p:tags r:id="rId561"/>
            </p:custDataLst>
          </p:nvPr>
        </p:nvSpPr>
        <p:spPr>
          <a:xfrm>
            <a:off x="86233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2" name="Rectangle 561">
            <a:extLst>
              <a:ext uri="{FF2B5EF4-FFF2-40B4-BE49-F238E27FC236}">
                <a16:creationId xmlns:a16="http://schemas.microsoft.com/office/drawing/2014/main" id="{E5DBEB34-C9AA-4DDF-BAC8-8272DA30C9BB}"/>
              </a:ext>
              <a:ext uri="{C183D7F6-B498-43B3-948B-1728B52AA6E4}">
                <adec:decorative xmlns:adec="http://schemas.microsoft.com/office/drawing/2017/decorative" val="1"/>
              </a:ext>
            </a:extLst>
          </p:cNvPr>
          <p:cNvSpPr/>
          <p:nvPr>
            <p:custDataLst>
              <p:tags r:id="rId562"/>
            </p:custDataLst>
          </p:nvPr>
        </p:nvSpPr>
        <p:spPr>
          <a:xfrm>
            <a:off x="87122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3" name="Rectangle 562">
            <a:extLst>
              <a:ext uri="{FF2B5EF4-FFF2-40B4-BE49-F238E27FC236}">
                <a16:creationId xmlns:a16="http://schemas.microsoft.com/office/drawing/2014/main" id="{B633CBF7-2034-4347-9097-EB06312C0B6F}"/>
              </a:ext>
              <a:ext uri="{C183D7F6-B498-43B3-948B-1728B52AA6E4}">
                <adec:decorative xmlns:adec="http://schemas.microsoft.com/office/drawing/2017/decorative" val="1"/>
              </a:ext>
            </a:extLst>
          </p:cNvPr>
          <p:cNvSpPr/>
          <p:nvPr>
            <p:custDataLst>
              <p:tags r:id="rId563"/>
            </p:custDataLst>
          </p:nvPr>
        </p:nvSpPr>
        <p:spPr>
          <a:xfrm>
            <a:off x="88011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4" name="Rectangle 563">
            <a:extLst>
              <a:ext uri="{FF2B5EF4-FFF2-40B4-BE49-F238E27FC236}">
                <a16:creationId xmlns:a16="http://schemas.microsoft.com/office/drawing/2014/main" id="{61CC8301-B0EE-453A-82EC-9B6BE74BA8DE}"/>
              </a:ext>
              <a:ext uri="{C183D7F6-B498-43B3-948B-1728B52AA6E4}">
                <adec:decorative xmlns:adec="http://schemas.microsoft.com/office/drawing/2017/decorative" val="1"/>
              </a:ext>
            </a:extLst>
          </p:cNvPr>
          <p:cNvSpPr/>
          <p:nvPr>
            <p:custDataLst>
              <p:tags r:id="rId564"/>
            </p:custDataLst>
          </p:nvPr>
        </p:nvSpPr>
        <p:spPr>
          <a:xfrm>
            <a:off x="88900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5" name="Rectangle 564">
            <a:extLst>
              <a:ext uri="{FF2B5EF4-FFF2-40B4-BE49-F238E27FC236}">
                <a16:creationId xmlns:a16="http://schemas.microsoft.com/office/drawing/2014/main" id="{62785236-3AA6-44AA-A787-5D57350DDE0E}"/>
              </a:ext>
              <a:ext uri="{C183D7F6-B498-43B3-948B-1728B52AA6E4}">
                <adec:decorative xmlns:adec="http://schemas.microsoft.com/office/drawing/2017/decorative" val="1"/>
              </a:ext>
            </a:extLst>
          </p:cNvPr>
          <p:cNvSpPr/>
          <p:nvPr>
            <p:custDataLst>
              <p:tags r:id="rId565"/>
            </p:custDataLst>
          </p:nvPr>
        </p:nvSpPr>
        <p:spPr>
          <a:xfrm>
            <a:off x="89789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6" name="Rectangle 565">
            <a:extLst>
              <a:ext uri="{FF2B5EF4-FFF2-40B4-BE49-F238E27FC236}">
                <a16:creationId xmlns:a16="http://schemas.microsoft.com/office/drawing/2014/main" id="{EB329948-B60E-4F78-B4B0-9B69E6B0B1A0}"/>
              </a:ext>
              <a:ext uri="{C183D7F6-B498-43B3-948B-1728B52AA6E4}">
                <adec:decorative xmlns:adec="http://schemas.microsoft.com/office/drawing/2017/decorative" val="1"/>
              </a:ext>
            </a:extLst>
          </p:cNvPr>
          <p:cNvSpPr/>
          <p:nvPr>
            <p:custDataLst>
              <p:tags r:id="rId566"/>
            </p:custDataLst>
          </p:nvPr>
        </p:nvSpPr>
        <p:spPr>
          <a:xfrm>
            <a:off x="90678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7" name="Rectangle 566">
            <a:extLst>
              <a:ext uri="{FF2B5EF4-FFF2-40B4-BE49-F238E27FC236}">
                <a16:creationId xmlns:a16="http://schemas.microsoft.com/office/drawing/2014/main" id="{F23BF284-C883-48BA-B13C-8521F724BC4E}"/>
              </a:ext>
              <a:ext uri="{C183D7F6-B498-43B3-948B-1728B52AA6E4}">
                <adec:decorative xmlns:adec="http://schemas.microsoft.com/office/drawing/2017/decorative" val="1"/>
              </a:ext>
            </a:extLst>
          </p:cNvPr>
          <p:cNvSpPr/>
          <p:nvPr>
            <p:custDataLst>
              <p:tags r:id="rId567"/>
            </p:custDataLst>
          </p:nvPr>
        </p:nvSpPr>
        <p:spPr>
          <a:xfrm>
            <a:off x="91567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8" name="Rectangle 567">
            <a:extLst>
              <a:ext uri="{FF2B5EF4-FFF2-40B4-BE49-F238E27FC236}">
                <a16:creationId xmlns:a16="http://schemas.microsoft.com/office/drawing/2014/main" id="{775F0409-C225-4D92-94DD-695F0D2B4250}"/>
              </a:ext>
              <a:ext uri="{C183D7F6-B498-43B3-948B-1728B52AA6E4}">
                <adec:decorative xmlns:adec="http://schemas.microsoft.com/office/drawing/2017/decorative" val="1"/>
              </a:ext>
            </a:extLst>
          </p:cNvPr>
          <p:cNvSpPr/>
          <p:nvPr>
            <p:custDataLst>
              <p:tags r:id="rId568"/>
            </p:custDataLst>
          </p:nvPr>
        </p:nvSpPr>
        <p:spPr>
          <a:xfrm>
            <a:off x="92456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9" name="Rectangle 568">
            <a:extLst>
              <a:ext uri="{FF2B5EF4-FFF2-40B4-BE49-F238E27FC236}">
                <a16:creationId xmlns:a16="http://schemas.microsoft.com/office/drawing/2014/main" id="{E7B1A5E4-6E49-43AC-B945-85B332CBE02A}"/>
              </a:ext>
              <a:ext uri="{C183D7F6-B498-43B3-948B-1728B52AA6E4}">
                <adec:decorative xmlns:adec="http://schemas.microsoft.com/office/drawing/2017/decorative" val="1"/>
              </a:ext>
            </a:extLst>
          </p:cNvPr>
          <p:cNvSpPr/>
          <p:nvPr>
            <p:custDataLst>
              <p:tags r:id="rId569"/>
            </p:custDataLst>
          </p:nvPr>
        </p:nvSpPr>
        <p:spPr>
          <a:xfrm>
            <a:off x="93345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0" name="Rectangle 569">
            <a:extLst>
              <a:ext uri="{FF2B5EF4-FFF2-40B4-BE49-F238E27FC236}">
                <a16:creationId xmlns:a16="http://schemas.microsoft.com/office/drawing/2014/main" id="{333D7300-9B46-46AA-8FAE-0A093B4260A6}"/>
              </a:ext>
              <a:ext uri="{C183D7F6-B498-43B3-948B-1728B52AA6E4}">
                <adec:decorative xmlns:adec="http://schemas.microsoft.com/office/drawing/2017/decorative" val="1"/>
              </a:ext>
            </a:extLst>
          </p:cNvPr>
          <p:cNvSpPr/>
          <p:nvPr>
            <p:custDataLst>
              <p:tags r:id="rId570"/>
            </p:custDataLst>
          </p:nvPr>
        </p:nvSpPr>
        <p:spPr>
          <a:xfrm>
            <a:off x="94234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1" name="Rectangle 570">
            <a:extLst>
              <a:ext uri="{FF2B5EF4-FFF2-40B4-BE49-F238E27FC236}">
                <a16:creationId xmlns:a16="http://schemas.microsoft.com/office/drawing/2014/main" id="{003C38E3-CF3A-4807-9362-F8F6A20E06FA}"/>
              </a:ext>
              <a:ext uri="{C183D7F6-B498-43B3-948B-1728B52AA6E4}">
                <adec:decorative xmlns:adec="http://schemas.microsoft.com/office/drawing/2017/decorative" val="1"/>
              </a:ext>
            </a:extLst>
          </p:cNvPr>
          <p:cNvSpPr/>
          <p:nvPr>
            <p:custDataLst>
              <p:tags r:id="rId571"/>
            </p:custDataLst>
          </p:nvPr>
        </p:nvSpPr>
        <p:spPr>
          <a:xfrm>
            <a:off x="95123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2" name="Rectangle 571">
            <a:extLst>
              <a:ext uri="{FF2B5EF4-FFF2-40B4-BE49-F238E27FC236}">
                <a16:creationId xmlns:a16="http://schemas.microsoft.com/office/drawing/2014/main" id="{42E841DA-D1DC-443B-9D8E-6D1455C23CC0}"/>
              </a:ext>
              <a:ext uri="{C183D7F6-B498-43B3-948B-1728B52AA6E4}">
                <adec:decorative xmlns:adec="http://schemas.microsoft.com/office/drawing/2017/decorative" val="1"/>
              </a:ext>
            </a:extLst>
          </p:cNvPr>
          <p:cNvSpPr/>
          <p:nvPr>
            <p:custDataLst>
              <p:tags r:id="rId572"/>
            </p:custDataLst>
          </p:nvPr>
        </p:nvSpPr>
        <p:spPr>
          <a:xfrm>
            <a:off x="96012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3" name="Rectangle 572">
            <a:extLst>
              <a:ext uri="{FF2B5EF4-FFF2-40B4-BE49-F238E27FC236}">
                <a16:creationId xmlns:a16="http://schemas.microsoft.com/office/drawing/2014/main" id="{CE4666A8-082C-43CF-B1D5-B0D457092D01}"/>
              </a:ext>
              <a:ext uri="{C183D7F6-B498-43B3-948B-1728B52AA6E4}">
                <adec:decorative xmlns:adec="http://schemas.microsoft.com/office/drawing/2017/decorative" val="1"/>
              </a:ext>
            </a:extLst>
          </p:cNvPr>
          <p:cNvSpPr/>
          <p:nvPr>
            <p:custDataLst>
              <p:tags r:id="rId573"/>
            </p:custDataLst>
          </p:nvPr>
        </p:nvSpPr>
        <p:spPr>
          <a:xfrm>
            <a:off x="96901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4" name="Rectangle 573">
            <a:extLst>
              <a:ext uri="{FF2B5EF4-FFF2-40B4-BE49-F238E27FC236}">
                <a16:creationId xmlns:a16="http://schemas.microsoft.com/office/drawing/2014/main" id="{F21D3802-B47D-468B-9047-7063D3C4883B}"/>
              </a:ext>
              <a:ext uri="{C183D7F6-B498-43B3-948B-1728B52AA6E4}">
                <adec:decorative xmlns:adec="http://schemas.microsoft.com/office/drawing/2017/decorative" val="1"/>
              </a:ext>
            </a:extLst>
          </p:cNvPr>
          <p:cNvSpPr/>
          <p:nvPr>
            <p:custDataLst>
              <p:tags r:id="rId574"/>
            </p:custDataLst>
          </p:nvPr>
        </p:nvSpPr>
        <p:spPr>
          <a:xfrm>
            <a:off x="97790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5" name="Rectangle 574">
            <a:extLst>
              <a:ext uri="{FF2B5EF4-FFF2-40B4-BE49-F238E27FC236}">
                <a16:creationId xmlns:a16="http://schemas.microsoft.com/office/drawing/2014/main" id="{AF5EAF49-E7ED-4292-95C6-77DA968DEF7E}"/>
              </a:ext>
              <a:ext uri="{C183D7F6-B498-43B3-948B-1728B52AA6E4}">
                <adec:decorative xmlns:adec="http://schemas.microsoft.com/office/drawing/2017/decorative" val="1"/>
              </a:ext>
            </a:extLst>
          </p:cNvPr>
          <p:cNvSpPr/>
          <p:nvPr>
            <p:custDataLst>
              <p:tags r:id="rId575"/>
            </p:custDataLst>
          </p:nvPr>
        </p:nvSpPr>
        <p:spPr>
          <a:xfrm>
            <a:off x="98679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6" name="Rectangle 575">
            <a:extLst>
              <a:ext uri="{FF2B5EF4-FFF2-40B4-BE49-F238E27FC236}">
                <a16:creationId xmlns:a16="http://schemas.microsoft.com/office/drawing/2014/main" id="{C1011634-D482-48A0-8F78-2496D198BD05}"/>
              </a:ext>
              <a:ext uri="{C183D7F6-B498-43B3-948B-1728B52AA6E4}">
                <adec:decorative xmlns:adec="http://schemas.microsoft.com/office/drawing/2017/decorative" val="1"/>
              </a:ext>
            </a:extLst>
          </p:cNvPr>
          <p:cNvSpPr/>
          <p:nvPr>
            <p:custDataLst>
              <p:tags r:id="rId576"/>
            </p:custDataLst>
          </p:nvPr>
        </p:nvSpPr>
        <p:spPr>
          <a:xfrm>
            <a:off x="99568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7" name="Rectangle 576">
            <a:extLst>
              <a:ext uri="{FF2B5EF4-FFF2-40B4-BE49-F238E27FC236}">
                <a16:creationId xmlns:a16="http://schemas.microsoft.com/office/drawing/2014/main" id="{B3FF771C-F29E-444C-B23E-B6D7EC37E346}"/>
              </a:ext>
              <a:ext uri="{C183D7F6-B498-43B3-948B-1728B52AA6E4}">
                <adec:decorative xmlns:adec="http://schemas.microsoft.com/office/drawing/2017/decorative" val="1"/>
              </a:ext>
            </a:extLst>
          </p:cNvPr>
          <p:cNvSpPr/>
          <p:nvPr>
            <p:custDataLst>
              <p:tags r:id="rId577"/>
            </p:custDataLst>
          </p:nvPr>
        </p:nvSpPr>
        <p:spPr>
          <a:xfrm>
            <a:off x="100457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8" name="Rectangle 577">
            <a:extLst>
              <a:ext uri="{FF2B5EF4-FFF2-40B4-BE49-F238E27FC236}">
                <a16:creationId xmlns:a16="http://schemas.microsoft.com/office/drawing/2014/main" id="{4D138370-68E5-42E0-A8B9-9FB4A27AA11C}"/>
              </a:ext>
              <a:ext uri="{C183D7F6-B498-43B3-948B-1728B52AA6E4}">
                <adec:decorative xmlns:adec="http://schemas.microsoft.com/office/drawing/2017/decorative" val="1"/>
              </a:ext>
            </a:extLst>
          </p:cNvPr>
          <p:cNvSpPr/>
          <p:nvPr>
            <p:custDataLst>
              <p:tags r:id="rId578"/>
            </p:custDataLst>
          </p:nvPr>
        </p:nvSpPr>
        <p:spPr>
          <a:xfrm>
            <a:off x="101346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9" name="Rectangle 578">
            <a:extLst>
              <a:ext uri="{FF2B5EF4-FFF2-40B4-BE49-F238E27FC236}">
                <a16:creationId xmlns:a16="http://schemas.microsoft.com/office/drawing/2014/main" id="{3F15F444-3BF5-4B46-A5C2-E93389D36D70}"/>
              </a:ext>
              <a:ext uri="{C183D7F6-B498-43B3-948B-1728B52AA6E4}">
                <adec:decorative xmlns:adec="http://schemas.microsoft.com/office/drawing/2017/decorative" val="1"/>
              </a:ext>
            </a:extLst>
          </p:cNvPr>
          <p:cNvSpPr/>
          <p:nvPr>
            <p:custDataLst>
              <p:tags r:id="rId579"/>
            </p:custDataLst>
          </p:nvPr>
        </p:nvSpPr>
        <p:spPr>
          <a:xfrm>
            <a:off x="102235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0" name="Rectangle 579">
            <a:extLst>
              <a:ext uri="{FF2B5EF4-FFF2-40B4-BE49-F238E27FC236}">
                <a16:creationId xmlns:a16="http://schemas.microsoft.com/office/drawing/2014/main" id="{BB16F1C7-A1DA-4145-85C8-3757809BD935}"/>
              </a:ext>
              <a:ext uri="{C183D7F6-B498-43B3-948B-1728B52AA6E4}">
                <adec:decorative xmlns:adec="http://schemas.microsoft.com/office/drawing/2017/decorative" val="1"/>
              </a:ext>
            </a:extLst>
          </p:cNvPr>
          <p:cNvSpPr/>
          <p:nvPr>
            <p:custDataLst>
              <p:tags r:id="rId580"/>
            </p:custDataLst>
          </p:nvPr>
        </p:nvSpPr>
        <p:spPr>
          <a:xfrm>
            <a:off x="103124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1" name="Rectangle 580">
            <a:extLst>
              <a:ext uri="{FF2B5EF4-FFF2-40B4-BE49-F238E27FC236}">
                <a16:creationId xmlns:a16="http://schemas.microsoft.com/office/drawing/2014/main" id="{47385B50-2502-4A82-8342-CFB3DA27CC61}"/>
              </a:ext>
              <a:ext uri="{C183D7F6-B498-43B3-948B-1728B52AA6E4}">
                <adec:decorative xmlns:adec="http://schemas.microsoft.com/office/drawing/2017/decorative" val="1"/>
              </a:ext>
            </a:extLst>
          </p:cNvPr>
          <p:cNvSpPr/>
          <p:nvPr>
            <p:custDataLst>
              <p:tags r:id="rId581"/>
            </p:custDataLst>
          </p:nvPr>
        </p:nvSpPr>
        <p:spPr>
          <a:xfrm>
            <a:off x="104013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2" name="Rectangle 581">
            <a:extLst>
              <a:ext uri="{FF2B5EF4-FFF2-40B4-BE49-F238E27FC236}">
                <a16:creationId xmlns:a16="http://schemas.microsoft.com/office/drawing/2014/main" id="{DCD10BCF-459B-4BAF-B20C-D6679BEF6448}"/>
              </a:ext>
              <a:ext uri="{C183D7F6-B498-43B3-948B-1728B52AA6E4}">
                <adec:decorative xmlns:adec="http://schemas.microsoft.com/office/drawing/2017/decorative" val="1"/>
              </a:ext>
            </a:extLst>
          </p:cNvPr>
          <p:cNvSpPr/>
          <p:nvPr>
            <p:custDataLst>
              <p:tags r:id="rId582"/>
            </p:custDataLst>
          </p:nvPr>
        </p:nvSpPr>
        <p:spPr>
          <a:xfrm>
            <a:off x="104902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3" name="Rectangle 582">
            <a:extLst>
              <a:ext uri="{FF2B5EF4-FFF2-40B4-BE49-F238E27FC236}">
                <a16:creationId xmlns:a16="http://schemas.microsoft.com/office/drawing/2014/main" id="{8EF9CC27-887D-41F4-A301-E3ED1FD5248E}"/>
              </a:ext>
              <a:ext uri="{C183D7F6-B498-43B3-948B-1728B52AA6E4}">
                <adec:decorative xmlns:adec="http://schemas.microsoft.com/office/drawing/2017/decorative" val="1"/>
              </a:ext>
            </a:extLst>
          </p:cNvPr>
          <p:cNvSpPr/>
          <p:nvPr>
            <p:custDataLst>
              <p:tags r:id="rId583"/>
            </p:custDataLst>
          </p:nvPr>
        </p:nvSpPr>
        <p:spPr>
          <a:xfrm>
            <a:off x="105791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4" name="Rectangle 583">
            <a:extLst>
              <a:ext uri="{FF2B5EF4-FFF2-40B4-BE49-F238E27FC236}">
                <a16:creationId xmlns:a16="http://schemas.microsoft.com/office/drawing/2014/main" id="{80234B18-2328-42F7-8B66-63AF89D76651}"/>
              </a:ext>
              <a:ext uri="{C183D7F6-B498-43B3-948B-1728B52AA6E4}">
                <adec:decorative xmlns:adec="http://schemas.microsoft.com/office/drawing/2017/decorative" val="1"/>
              </a:ext>
            </a:extLst>
          </p:cNvPr>
          <p:cNvSpPr/>
          <p:nvPr>
            <p:custDataLst>
              <p:tags r:id="rId584"/>
            </p:custDataLst>
          </p:nvPr>
        </p:nvSpPr>
        <p:spPr>
          <a:xfrm>
            <a:off x="81788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5" name="Rectangle 584">
            <a:extLst>
              <a:ext uri="{FF2B5EF4-FFF2-40B4-BE49-F238E27FC236}">
                <a16:creationId xmlns:a16="http://schemas.microsoft.com/office/drawing/2014/main" id="{7310ACBB-5AFB-4FE9-B14C-5BF41DFD21FE}"/>
              </a:ext>
              <a:ext uri="{C183D7F6-B498-43B3-948B-1728B52AA6E4}">
                <adec:decorative xmlns:adec="http://schemas.microsoft.com/office/drawing/2017/decorative" val="1"/>
              </a:ext>
            </a:extLst>
          </p:cNvPr>
          <p:cNvSpPr/>
          <p:nvPr>
            <p:custDataLst>
              <p:tags r:id="rId585"/>
            </p:custDataLst>
          </p:nvPr>
        </p:nvSpPr>
        <p:spPr>
          <a:xfrm>
            <a:off x="82677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6" name="Rectangle 585">
            <a:extLst>
              <a:ext uri="{FF2B5EF4-FFF2-40B4-BE49-F238E27FC236}">
                <a16:creationId xmlns:a16="http://schemas.microsoft.com/office/drawing/2014/main" id="{0920564C-6998-46C5-AA56-5E8BE1014A1C}"/>
              </a:ext>
              <a:ext uri="{C183D7F6-B498-43B3-948B-1728B52AA6E4}">
                <adec:decorative xmlns:adec="http://schemas.microsoft.com/office/drawing/2017/decorative" val="1"/>
              </a:ext>
            </a:extLst>
          </p:cNvPr>
          <p:cNvSpPr/>
          <p:nvPr>
            <p:custDataLst>
              <p:tags r:id="rId586"/>
            </p:custDataLst>
          </p:nvPr>
        </p:nvSpPr>
        <p:spPr>
          <a:xfrm>
            <a:off x="83566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7" name="Rectangle 586">
            <a:extLst>
              <a:ext uri="{FF2B5EF4-FFF2-40B4-BE49-F238E27FC236}">
                <a16:creationId xmlns:a16="http://schemas.microsoft.com/office/drawing/2014/main" id="{5460821E-7F32-4EF9-8DC7-138A1A8B197A}"/>
              </a:ext>
              <a:ext uri="{C183D7F6-B498-43B3-948B-1728B52AA6E4}">
                <adec:decorative xmlns:adec="http://schemas.microsoft.com/office/drawing/2017/decorative" val="1"/>
              </a:ext>
            </a:extLst>
          </p:cNvPr>
          <p:cNvSpPr/>
          <p:nvPr>
            <p:custDataLst>
              <p:tags r:id="rId587"/>
            </p:custDataLst>
          </p:nvPr>
        </p:nvSpPr>
        <p:spPr>
          <a:xfrm>
            <a:off x="84455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8" name="Rectangle 587">
            <a:extLst>
              <a:ext uri="{FF2B5EF4-FFF2-40B4-BE49-F238E27FC236}">
                <a16:creationId xmlns:a16="http://schemas.microsoft.com/office/drawing/2014/main" id="{0FF2BD5B-5E95-4D8E-8F2A-A443BDBF9EA1}"/>
              </a:ext>
              <a:ext uri="{C183D7F6-B498-43B3-948B-1728B52AA6E4}">
                <adec:decorative xmlns:adec="http://schemas.microsoft.com/office/drawing/2017/decorative" val="1"/>
              </a:ext>
            </a:extLst>
          </p:cNvPr>
          <p:cNvSpPr/>
          <p:nvPr>
            <p:custDataLst>
              <p:tags r:id="rId588"/>
            </p:custDataLst>
          </p:nvPr>
        </p:nvSpPr>
        <p:spPr>
          <a:xfrm>
            <a:off x="85344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9" name="Rectangle 588">
            <a:extLst>
              <a:ext uri="{FF2B5EF4-FFF2-40B4-BE49-F238E27FC236}">
                <a16:creationId xmlns:a16="http://schemas.microsoft.com/office/drawing/2014/main" id="{1504D7A1-2F56-4D7B-B229-13A18F5F764E}"/>
              </a:ext>
              <a:ext uri="{C183D7F6-B498-43B3-948B-1728B52AA6E4}">
                <adec:decorative xmlns:adec="http://schemas.microsoft.com/office/drawing/2017/decorative" val="1"/>
              </a:ext>
            </a:extLst>
          </p:cNvPr>
          <p:cNvSpPr/>
          <p:nvPr>
            <p:custDataLst>
              <p:tags r:id="rId589"/>
            </p:custDataLst>
          </p:nvPr>
        </p:nvSpPr>
        <p:spPr>
          <a:xfrm>
            <a:off x="86233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0" name="Rectangle 589">
            <a:extLst>
              <a:ext uri="{FF2B5EF4-FFF2-40B4-BE49-F238E27FC236}">
                <a16:creationId xmlns:a16="http://schemas.microsoft.com/office/drawing/2014/main" id="{A00A28EE-F2BE-4542-A7D8-1468D233179C}"/>
              </a:ext>
              <a:ext uri="{C183D7F6-B498-43B3-948B-1728B52AA6E4}">
                <adec:decorative xmlns:adec="http://schemas.microsoft.com/office/drawing/2017/decorative" val="1"/>
              </a:ext>
            </a:extLst>
          </p:cNvPr>
          <p:cNvSpPr/>
          <p:nvPr>
            <p:custDataLst>
              <p:tags r:id="rId590"/>
            </p:custDataLst>
          </p:nvPr>
        </p:nvSpPr>
        <p:spPr>
          <a:xfrm>
            <a:off x="87122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1" name="Rectangle 590">
            <a:extLst>
              <a:ext uri="{FF2B5EF4-FFF2-40B4-BE49-F238E27FC236}">
                <a16:creationId xmlns:a16="http://schemas.microsoft.com/office/drawing/2014/main" id="{2E5D76C2-B821-434B-AB7E-57A9F90BBCAD}"/>
              </a:ext>
              <a:ext uri="{C183D7F6-B498-43B3-948B-1728B52AA6E4}">
                <adec:decorative xmlns:adec="http://schemas.microsoft.com/office/drawing/2017/decorative" val="1"/>
              </a:ext>
            </a:extLst>
          </p:cNvPr>
          <p:cNvSpPr/>
          <p:nvPr>
            <p:custDataLst>
              <p:tags r:id="rId591"/>
            </p:custDataLst>
          </p:nvPr>
        </p:nvSpPr>
        <p:spPr>
          <a:xfrm>
            <a:off x="88011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2" name="Rectangle 591">
            <a:extLst>
              <a:ext uri="{FF2B5EF4-FFF2-40B4-BE49-F238E27FC236}">
                <a16:creationId xmlns:a16="http://schemas.microsoft.com/office/drawing/2014/main" id="{1A424FAF-BC7E-41A7-BC6B-4E3F3AF2B85F}"/>
              </a:ext>
              <a:ext uri="{C183D7F6-B498-43B3-948B-1728B52AA6E4}">
                <adec:decorative xmlns:adec="http://schemas.microsoft.com/office/drawing/2017/decorative" val="1"/>
              </a:ext>
            </a:extLst>
          </p:cNvPr>
          <p:cNvSpPr/>
          <p:nvPr>
            <p:custDataLst>
              <p:tags r:id="rId592"/>
            </p:custDataLst>
          </p:nvPr>
        </p:nvSpPr>
        <p:spPr>
          <a:xfrm>
            <a:off x="88900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3" name="Rectangle 592">
            <a:extLst>
              <a:ext uri="{FF2B5EF4-FFF2-40B4-BE49-F238E27FC236}">
                <a16:creationId xmlns:a16="http://schemas.microsoft.com/office/drawing/2014/main" id="{873DE627-6BF2-4371-BC58-8C2D9886557F}"/>
              </a:ext>
              <a:ext uri="{C183D7F6-B498-43B3-948B-1728B52AA6E4}">
                <adec:decorative xmlns:adec="http://schemas.microsoft.com/office/drawing/2017/decorative" val="1"/>
              </a:ext>
            </a:extLst>
          </p:cNvPr>
          <p:cNvSpPr/>
          <p:nvPr>
            <p:custDataLst>
              <p:tags r:id="rId593"/>
            </p:custDataLst>
          </p:nvPr>
        </p:nvSpPr>
        <p:spPr>
          <a:xfrm>
            <a:off x="89789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4" name="Rectangle 593">
            <a:extLst>
              <a:ext uri="{FF2B5EF4-FFF2-40B4-BE49-F238E27FC236}">
                <a16:creationId xmlns:a16="http://schemas.microsoft.com/office/drawing/2014/main" id="{CE6C89E8-D1F2-47C8-968E-420E5C8A751D}"/>
              </a:ext>
              <a:ext uri="{C183D7F6-B498-43B3-948B-1728B52AA6E4}">
                <adec:decorative xmlns:adec="http://schemas.microsoft.com/office/drawing/2017/decorative" val="1"/>
              </a:ext>
            </a:extLst>
          </p:cNvPr>
          <p:cNvSpPr/>
          <p:nvPr>
            <p:custDataLst>
              <p:tags r:id="rId594"/>
            </p:custDataLst>
          </p:nvPr>
        </p:nvSpPr>
        <p:spPr>
          <a:xfrm>
            <a:off x="90678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5" name="Rectangle 594">
            <a:extLst>
              <a:ext uri="{FF2B5EF4-FFF2-40B4-BE49-F238E27FC236}">
                <a16:creationId xmlns:a16="http://schemas.microsoft.com/office/drawing/2014/main" id="{4BD3DEA1-6816-4AD3-B0A4-161A9C2838B7}"/>
              </a:ext>
              <a:ext uri="{C183D7F6-B498-43B3-948B-1728B52AA6E4}">
                <adec:decorative xmlns:adec="http://schemas.microsoft.com/office/drawing/2017/decorative" val="1"/>
              </a:ext>
            </a:extLst>
          </p:cNvPr>
          <p:cNvSpPr/>
          <p:nvPr>
            <p:custDataLst>
              <p:tags r:id="rId595"/>
            </p:custDataLst>
          </p:nvPr>
        </p:nvSpPr>
        <p:spPr>
          <a:xfrm>
            <a:off x="91567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6" name="Rectangle 595">
            <a:extLst>
              <a:ext uri="{FF2B5EF4-FFF2-40B4-BE49-F238E27FC236}">
                <a16:creationId xmlns:a16="http://schemas.microsoft.com/office/drawing/2014/main" id="{66A7A29A-9851-4708-88FA-50268742BCA5}"/>
              </a:ext>
              <a:ext uri="{C183D7F6-B498-43B3-948B-1728B52AA6E4}">
                <adec:decorative xmlns:adec="http://schemas.microsoft.com/office/drawing/2017/decorative" val="1"/>
              </a:ext>
            </a:extLst>
          </p:cNvPr>
          <p:cNvSpPr/>
          <p:nvPr>
            <p:custDataLst>
              <p:tags r:id="rId596"/>
            </p:custDataLst>
          </p:nvPr>
        </p:nvSpPr>
        <p:spPr>
          <a:xfrm>
            <a:off x="92456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7" name="Rectangle 596">
            <a:extLst>
              <a:ext uri="{FF2B5EF4-FFF2-40B4-BE49-F238E27FC236}">
                <a16:creationId xmlns:a16="http://schemas.microsoft.com/office/drawing/2014/main" id="{14FAFC38-8BD2-4456-B06A-1BBCDB45E57D}"/>
              </a:ext>
              <a:ext uri="{C183D7F6-B498-43B3-948B-1728B52AA6E4}">
                <adec:decorative xmlns:adec="http://schemas.microsoft.com/office/drawing/2017/decorative" val="1"/>
              </a:ext>
            </a:extLst>
          </p:cNvPr>
          <p:cNvSpPr/>
          <p:nvPr>
            <p:custDataLst>
              <p:tags r:id="rId597"/>
            </p:custDataLst>
          </p:nvPr>
        </p:nvSpPr>
        <p:spPr>
          <a:xfrm>
            <a:off x="93345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8" name="Rectangle 597">
            <a:extLst>
              <a:ext uri="{FF2B5EF4-FFF2-40B4-BE49-F238E27FC236}">
                <a16:creationId xmlns:a16="http://schemas.microsoft.com/office/drawing/2014/main" id="{CE3FD796-AB20-4BF9-BFC0-B2B115D803C3}"/>
              </a:ext>
              <a:ext uri="{C183D7F6-B498-43B3-948B-1728B52AA6E4}">
                <adec:decorative xmlns:adec="http://schemas.microsoft.com/office/drawing/2017/decorative" val="1"/>
              </a:ext>
            </a:extLst>
          </p:cNvPr>
          <p:cNvSpPr/>
          <p:nvPr>
            <p:custDataLst>
              <p:tags r:id="rId598"/>
            </p:custDataLst>
          </p:nvPr>
        </p:nvSpPr>
        <p:spPr>
          <a:xfrm>
            <a:off x="94234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9" name="Rectangle 598">
            <a:extLst>
              <a:ext uri="{FF2B5EF4-FFF2-40B4-BE49-F238E27FC236}">
                <a16:creationId xmlns:a16="http://schemas.microsoft.com/office/drawing/2014/main" id="{32903CBA-ABEF-46A3-9896-AA6115489494}"/>
              </a:ext>
              <a:ext uri="{C183D7F6-B498-43B3-948B-1728B52AA6E4}">
                <adec:decorative xmlns:adec="http://schemas.microsoft.com/office/drawing/2017/decorative" val="1"/>
              </a:ext>
            </a:extLst>
          </p:cNvPr>
          <p:cNvSpPr/>
          <p:nvPr>
            <p:custDataLst>
              <p:tags r:id="rId599"/>
            </p:custDataLst>
          </p:nvPr>
        </p:nvSpPr>
        <p:spPr>
          <a:xfrm>
            <a:off x="95123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0" name="Rectangle 599">
            <a:extLst>
              <a:ext uri="{FF2B5EF4-FFF2-40B4-BE49-F238E27FC236}">
                <a16:creationId xmlns:a16="http://schemas.microsoft.com/office/drawing/2014/main" id="{1BF1E774-7C4A-469C-AD01-30B66EBC323D}"/>
              </a:ext>
              <a:ext uri="{C183D7F6-B498-43B3-948B-1728B52AA6E4}">
                <adec:decorative xmlns:adec="http://schemas.microsoft.com/office/drawing/2017/decorative" val="1"/>
              </a:ext>
            </a:extLst>
          </p:cNvPr>
          <p:cNvSpPr/>
          <p:nvPr>
            <p:custDataLst>
              <p:tags r:id="rId600"/>
            </p:custDataLst>
          </p:nvPr>
        </p:nvSpPr>
        <p:spPr>
          <a:xfrm>
            <a:off x="96012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1" name="Rectangle 600">
            <a:extLst>
              <a:ext uri="{FF2B5EF4-FFF2-40B4-BE49-F238E27FC236}">
                <a16:creationId xmlns:a16="http://schemas.microsoft.com/office/drawing/2014/main" id="{48602460-9DCD-4F5D-A238-1E08BFEB6D1E}"/>
              </a:ext>
              <a:ext uri="{C183D7F6-B498-43B3-948B-1728B52AA6E4}">
                <adec:decorative xmlns:adec="http://schemas.microsoft.com/office/drawing/2017/decorative" val="1"/>
              </a:ext>
            </a:extLst>
          </p:cNvPr>
          <p:cNvSpPr/>
          <p:nvPr>
            <p:custDataLst>
              <p:tags r:id="rId601"/>
            </p:custDataLst>
          </p:nvPr>
        </p:nvSpPr>
        <p:spPr>
          <a:xfrm>
            <a:off x="96901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2" name="Rectangle 601">
            <a:extLst>
              <a:ext uri="{FF2B5EF4-FFF2-40B4-BE49-F238E27FC236}">
                <a16:creationId xmlns:a16="http://schemas.microsoft.com/office/drawing/2014/main" id="{5C04F4F5-9AA1-473A-B63E-BEC89C1B4FF3}"/>
              </a:ext>
              <a:ext uri="{C183D7F6-B498-43B3-948B-1728B52AA6E4}">
                <adec:decorative xmlns:adec="http://schemas.microsoft.com/office/drawing/2017/decorative" val="1"/>
              </a:ext>
            </a:extLst>
          </p:cNvPr>
          <p:cNvSpPr/>
          <p:nvPr>
            <p:custDataLst>
              <p:tags r:id="rId602"/>
            </p:custDataLst>
          </p:nvPr>
        </p:nvSpPr>
        <p:spPr>
          <a:xfrm>
            <a:off x="97790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3" name="Rectangle 602">
            <a:extLst>
              <a:ext uri="{FF2B5EF4-FFF2-40B4-BE49-F238E27FC236}">
                <a16:creationId xmlns:a16="http://schemas.microsoft.com/office/drawing/2014/main" id="{9F12B595-32DC-4EF5-BCB0-DC9C90C58823}"/>
              </a:ext>
              <a:ext uri="{C183D7F6-B498-43B3-948B-1728B52AA6E4}">
                <adec:decorative xmlns:adec="http://schemas.microsoft.com/office/drawing/2017/decorative" val="1"/>
              </a:ext>
            </a:extLst>
          </p:cNvPr>
          <p:cNvSpPr/>
          <p:nvPr>
            <p:custDataLst>
              <p:tags r:id="rId603"/>
            </p:custDataLst>
          </p:nvPr>
        </p:nvSpPr>
        <p:spPr>
          <a:xfrm>
            <a:off x="98679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4" name="Rectangle 603">
            <a:extLst>
              <a:ext uri="{FF2B5EF4-FFF2-40B4-BE49-F238E27FC236}">
                <a16:creationId xmlns:a16="http://schemas.microsoft.com/office/drawing/2014/main" id="{0A6C1EA6-82A4-4650-B4CE-395E9B842D30}"/>
              </a:ext>
              <a:ext uri="{C183D7F6-B498-43B3-948B-1728B52AA6E4}">
                <adec:decorative xmlns:adec="http://schemas.microsoft.com/office/drawing/2017/decorative" val="1"/>
              </a:ext>
            </a:extLst>
          </p:cNvPr>
          <p:cNvSpPr/>
          <p:nvPr>
            <p:custDataLst>
              <p:tags r:id="rId604"/>
            </p:custDataLst>
          </p:nvPr>
        </p:nvSpPr>
        <p:spPr>
          <a:xfrm>
            <a:off x="99568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5" name="Rectangle 604">
            <a:extLst>
              <a:ext uri="{FF2B5EF4-FFF2-40B4-BE49-F238E27FC236}">
                <a16:creationId xmlns:a16="http://schemas.microsoft.com/office/drawing/2014/main" id="{AC897532-5E8E-46A9-BE62-B49063688B3D}"/>
              </a:ext>
              <a:ext uri="{C183D7F6-B498-43B3-948B-1728B52AA6E4}">
                <adec:decorative xmlns:adec="http://schemas.microsoft.com/office/drawing/2017/decorative" val="1"/>
              </a:ext>
            </a:extLst>
          </p:cNvPr>
          <p:cNvSpPr/>
          <p:nvPr>
            <p:custDataLst>
              <p:tags r:id="rId605"/>
            </p:custDataLst>
          </p:nvPr>
        </p:nvSpPr>
        <p:spPr>
          <a:xfrm>
            <a:off x="100457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6" name="Rectangle 605">
            <a:extLst>
              <a:ext uri="{FF2B5EF4-FFF2-40B4-BE49-F238E27FC236}">
                <a16:creationId xmlns:a16="http://schemas.microsoft.com/office/drawing/2014/main" id="{46D05D97-E2DF-41B4-8CEF-52B986BAC465}"/>
              </a:ext>
              <a:ext uri="{C183D7F6-B498-43B3-948B-1728B52AA6E4}">
                <adec:decorative xmlns:adec="http://schemas.microsoft.com/office/drawing/2017/decorative" val="1"/>
              </a:ext>
            </a:extLst>
          </p:cNvPr>
          <p:cNvSpPr/>
          <p:nvPr>
            <p:custDataLst>
              <p:tags r:id="rId606"/>
            </p:custDataLst>
          </p:nvPr>
        </p:nvSpPr>
        <p:spPr>
          <a:xfrm>
            <a:off x="101346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7" name="Rectangle 606">
            <a:extLst>
              <a:ext uri="{FF2B5EF4-FFF2-40B4-BE49-F238E27FC236}">
                <a16:creationId xmlns:a16="http://schemas.microsoft.com/office/drawing/2014/main" id="{84586C9A-3A4D-43C1-8F17-85C6D3DD78B5}"/>
              </a:ext>
              <a:ext uri="{C183D7F6-B498-43B3-948B-1728B52AA6E4}">
                <adec:decorative xmlns:adec="http://schemas.microsoft.com/office/drawing/2017/decorative" val="1"/>
              </a:ext>
            </a:extLst>
          </p:cNvPr>
          <p:cNvSpPr/>
          <p:nvPr>
            <p:custDataLst>
              <p:tags r:id="rId607"/>
            </p:custDataLst>
          </p:nvPr>
        </p:nvSpPr>
        <p:spPr>
          <a:xfrm>
            <a:off x="102235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8" name="Rectangle 607">
            <a:extLst>
              <a:ext uri="{FF2B5EF4-FFF2-40B4-BE49-F238E27FC236}">
                <a16:creationId xmlns:a16="http://schemas.microsoft.com/office/drawing/2014/main" id="{6E2AD7AB-D665-4166-8F33-8C63CF45EE7F}"/>
              </a:ext>
              <a:ext uri="{C183D7F6-B498-43B3-948B-1728B52AA6E4}">
                <adec:decorative xmlns:adec="http://schemas.microsoft.com/office/drawing/2017/decorative" val="1"/>
              </a:ext>
            </a:extLst>
          </p:cNvPr>
          <p:cNvSpPr/>
          <p:nvPr>
            <p:custDataLst>
              <p:tags r:id="rId608"/>
            </p:custDataLst>
          </p:nvPr>
        </p:nvSpPr>
        <p:spPr>
          <a:xfrm>
            <a:off x="103124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9" name="Rectangle 608">
            <a:extLst>
              <a:ext uri="{FF2B5EF4-FFF2-40B4-BE49-F238E27FC236}">
                <a16:creationId xmlns:a16="http://schemas.microsoft.com/office/drawing/2014/main" id="{C4C2F32E-F28B-4EE7-8AFD-9832BD22CC16}"/>
              </a:ext>
              <a:ext uri="{C183D7F6-B498-43B3-948B-1728B52AA6E4}">
                <adec:decorative xmlns:adec="http://schemas.microsoft.com/office/drawing/2017/decorative" val="1"/>
              </a:ext>
            </a:extLst>
          </p:cNvPr>
          <p:cNvSpPr/>
          <p:nvPr>
            <p:custDataLst>
              <p:tags r:id="rId609"/>
            </p:custDataLst>
          </p:nvPr>
        </p:nvSpPr>
        <p:spPr>
          <a:xfrm>
            <a:off x="104013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0" name="Rectangle 609">
            <a:extLst>
              <a:ext uri="{FF2B5EF4-FFF2-40B4-BE49-F238E27FC236}">
                <a16:creationId xmlns:a16="http://schemas.microsoft.com/office/drawing/2014/main" id="{FCB6AF6C-1AD6-416E-A9D3-6EE60CC7461A}"/>
              </a:ext>
              <a:ext uri="{C183D7F6-B498-43B3-948B-1728B52AA6E4}">
                <adec:decorative xmlns:adec="http://schemas.microsoft.com/office/drawing/2017/decorative" val="1"/>
              </a:ext>
            </a:extLst>
          </p:cNvPr>
          <p:cNvSpPr/>
          <p:nvPr>
            <p:custDataLst>
              <p:tags r:id="rId610"/>
            </p:custDataLst>
          </p:nvPr>
        </p:nvSpPr>
        <p:spPr>
          <a:xfrm>
            <a:off x="104902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1" name="Rectangle 610">
            <a:extLst>
              <a:ext uri="{FF2B5EF4-FFF2-40B4-BE49-F238E27FC236}">
                <a16:creationId xmlns:a16="http://schemas.microsoft.com/office/drawing/2014/main" id="{D260AEF1-0ED9-48FA-BFB5-1B13525524A7}"/>
              </a:ext>
              <a:ext uri="{C183D7F6-B498-43B3-948B-1728B52AA6E4}">
                <adec:decorative xmlns:adec="http://schemas.microsoft.com/office/drawing/2017/decorative" val="1"/>
              </a:ext>
            </a:extLst>
          </p:cNvPr>
          <p:cNvSpPr/>
          <p:nvPr>
            <p:custDataLst>
              <p:tags r:id="rId611"/>
            </p:custDataLst>
          </p:nvPr>
        </p:nvSpPr>
        <p:spPr>
          <a:xfrm>
            <a:off x="105791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2" name="Rectangle 611">
            <a:extLst>
              <a:ext uri="{FF2B5EF4-FFF2-40B4-BE49-F238E27FC236}">
                <a16:creationId xmlns:a16="http://schemas.microsoft.com/office/drawing/2014/main" id="{ED12887F-CFDB-4CFE-B1ED-1938F734CB50}"/>
              </a:ext>
              <a:ext uri="{C183D7F6-B498-43B3-948B-1728B52AA6E4}">
                <adec:decorative xmlns:adec="http://schemas.microsoft.com/office/drawing/2017/decorative" val="1"/>
              </a:ext>
            </a:extLst>
          </p:cNvPr>
          <p:cNvSpPr/>
          <p:nvPr>
            <p:custDataLst>
              <p:tags r:id="rId612"/>
            </p:custDataLst>
          </p:nvPr>
        </p:nvSpPr>
        <p:spPr>
          <a:xfrm>
            <a:off x="81788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3" name="Rectangle 612">
            <a:extLst>
              <a:ext uri="{FF2B5EF4-FFF2-40B4-BE49-F238E27FC236}">
                <a16:creationId xmlns:a16="http://schemas.microsoft.com/office/drawing/2014/main" id="{47CF774F-8093-4DB7-BC84-425F410EFE09}"/>
              </a:ext>
              <a:ext uri="{C183D7F6-B498-43B3-948B-1728B52AA6E4}">
                <adec:decorative xmlns:adec="http://schemas.microsoft.com/office/drawing/2017/decorative" val="1"/>
              </a:ext>
            </a:extLst>
          </p:cNvPr>
          <p:cNvSpPr/>
          <p:nvPr>
            <p:custDataLst>
              <p:tags r:id="rId613"/>
            </p:custDataLst>
          </p:nvPr>
        </p:nvSpPr>
        <p:spPr>
          <a:xfrm>
            <a:off x="82677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4" name="Rectangle 613">
            <a:extLst>
              <a:ext uri="{FF2B5EF4-FFF2-40B4-BE49-F238E27FC236}">
                <a16:creationId xmlns:a16="http://schemas.microsoft.com/office/drawing/2014/main" id="{1E65A8BA-D554-4F12-85A3-B3C7FFC695FC}"/>
              </a:ext>
              <a:ext uri="{C183D7F6-B498-43B3-948B-1728B52AA6E4}">
                <adec:decorative xmlns:adec="http://schemas.microsoft.com/office/drawing/2017/decorative" val="1"/>
              </a:ext>
            </a:extLst>
          </p:cNvPr>
          <p:cNvSpPr/>
          <p:nvPr>
            <p:custDataLst>
              <p:tags r:id="rId614"/>
            </p:custDataLst>
          </p:nvPr>
        </p:nvSpPr>
        <p:spPr>
          <a:xfrm>
            <a:off x="83566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5" name="Rectangle 614">
            <a:extLst>
              <a:ext uri="{FF2B5EF4-FFF2-40B4-BE49-F238E27FC236}">
                <a16:creationId xmlns:a16="http://schemas.microsoft.com/office/drawing/2014/main" id="{EE889D14-D5D4-4A87-9F34-F20AD9A61EC2}"/>
              </a:ext>
              <a:ext uri="{C183D7F6-B498-43B3-948B-1728B52AA6E4}">
                <adec:decorative xmlns:adec="http://schemas.microsoft.com/office/drawing/2017/decorative" val="1"/>
              </a:ext>
            </a:extLst>
          </p:cNvPr>
          <p:cNvSpPr/>
          <p:nvPr>
            <p:custDataLst>
              <p:tags r:id="rId615"/>
            </p:custDataLst>
          </p:nvPr>
        </p:nvSpPr>
        <p:spPr>
          <a:xfrm>
            <a:off x="84455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6" name="Rectangle 615">
            <a:extLst>
              <a:ext uri="{FF2B5EF4-FFF2-40B4-BE49-F238E27FC236}">
                <a16:creationId xmlns:a16="http://schemas.microsoft.com/office/drawing/2014/main" id="{784EDFA4-C368-48FA-A9F3-08F6D665C6FF}"/>
              </a:ext>
              <a:ext uri="{C183D7F6-B498-43B3-948B-1728B52AA6E4}">
                <adec:decorative xmlns:adec="http://schemas.microsoft.com/office/drawing/2017/decorative" val="1"/>
              </a:ext>
            </a:extLst>
          </p:cNvPr>
          <p:cNvSpPr/>
          <p:nvPr>
            <p:custDataLst>
              <p:tags r:id="rId616"/>
            </p:custDataLst>
          </p:nvPr>
        </p:nvSpPr>
        <p:spPr>
          <a:xfrm>
            <a:off x="8534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7" name="Rectangle 616">
            <a:extLst>
              <a:ext uri="{FF2B5EF4-FFF2-40B4-BE49-F238E27FC236}">
                <a16:creationId xmlns:a16="http://schemas.microsoft.com/office/drawing/2014/main" id="{EDD1F6F4-E61B-4054-98C0-83A3D588C804}"/>
              </a:ext>
              <a:ext uri="{C183D7F6-B498-43B3-948B-1728B52AA6E4}">
                <adec:decorative xmlns:adec="http://schemas.microsoft.com/office/drawing/2017/decorative" val="1"/>
              </a:ext>
            </a:extLst>
          </p:cNvPr>
          <p:cNvSpPr/>
          <p:nvPr>
            <p:custDataLst>
              <p:tags r:id="rId617"/>
            </p:custDataLst>
          </p:nvPr>
        </p:nvSpPr>
        <p:spPr>
          <a:xfrm>
            <a:off x="86233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8" name="Rectangle 617">
            <a:extLst>
              <a:ext uri="{FF2B5EF4-FFF2-40B4-BE49-F238E27FC236}">
                <a16:creationId xmlns:a16="http://schemas.microsoft.com/office/drawing/2014/main" id="{458CEB83-2648-43B4-87BA-59CF27F22DF3}"/>
              </a:ext>
              <a:ext uri="{C183D7F6-B498-43B3-948B-1728B52AA6E4}">
                <adec:decorative xmlns:adec="http://schemas.microsoft.com/office/drawing/2017/decorative" val="1"/>
              </a:ext>
            </a:extLst>
          </p:cNvPr>
          <p:cNvSpPr/>
          <p:nvPr>
            <p:custDataLst>
              <p:tags r:id="rId618"/>
            </p:custDataLst>
          </p:nvPr>
        </p:nvSpPr>
        <p:spPr>
          <a:xfrm>
            <a:off x="87122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9" name="Rectangle 618">
            <a:extLst>
              <a:ext uri="{FF2B5EF4-FFF2-40B4-BE49-F238E27FC236}">
                <a16:creationId xmlns:a16="http://schemas.microsoft.com/office/drawing/2014/main" id="{4DAB5E75-2670-4F50-B693-B04601A40C27}"/>
              </a:ext>
              <a:ext uri="{C183D7F6-B498-43B3-948B-1728B52AA6E4}">
                <adec:decorative xmlns:adec="http://schemas.microsoft.com/office/drawing/2017/decorative" val="1"/>
              </a:ext>
            </a:extLst>
          </p:cNvPr>
          <p:cNvSpPr/>
          <p:nvPr>
            <p:custDataLst>
              <p:tags r:id="rId619"/>
            </p:custDataLst>
          </p:nvPr>
        </p:nvSpPr>
        <p:spPr>
          <a:xfrm>
            <a:off x="88011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0" name="Rectangle 619">
            <a:extLst>
              <a:ext uri="{FF2B5EF4-FFF2-40B4-BE49-F238E27FC236}">
                <a16:creationId xmlns:a16="http://schemas.microsoft.com/office/drawing/2014/main" id="{6507728A-55CA-40AC-A445-B9D5D46C5F36}"/>
              </a:ext>
              <a:ext uri="{C183D7F6-B498-43B3-948B-1728B52AA6E4}">
                <adec:decorative xmlns:adec="http://schemas.microsoft.com/office/drawing/2017/decorative" val="1"/>
              </a:ext>
            </a:extLst>
          </p:cNvPr>
          <p:cNvSpPr/>
          <p:nvPr>
            <p:custDataLst>
              <p:tags r:id="rId620"/>
            </p:custDataLst>
          </p:nvPr>
        </p:nvSpPr>
        <p:spPr>
          <a:xfrm>
            <a:off x="88900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1" name="Rectangle 620">
            <a:extLst>
              <a:ext uri="{FF2B5EF4-FFF2-40B4-BE49-F238E27FC236}">
                <a16:creationId xmlns:a16="http://schemas.microsoft.com/office/drawing/2014/main" id="{E3A70C64-DF4C-459C-929E-9ACFAA79EC9F}"/>
              </a:ext>
              <a:ext uri="{C183D7F6-B498-43B3-948B-1728B52AA6E4}">
                <adec:decorative xmlns:adec="http://schemas.microsoft.com/office/drawing/2017/decorative" val="1"/>
              </a:ext>
            </a:extLst>
          </p:cNvPr>
          <p:cNvSpPr/>
          <p:nvPr>
            <p:custDataLst>
              <p:tags r:id="rId621"/>
            </p:custDataLst>
          </p:nvPr>
        </p:nvSpPr>
        <p:spPr>
          <a:xfrm>
            <a:off x="8978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2" name="Rectangle 621">
            <a:extLst>
              <a:ext uri="{FF2B5EF4-FFF2-40B4-BE49-F238E27FC236}">
                <a16:creationId xmlns:a16="http://schemas.microsoft.com/office/drawing/2014/main" id="{7EA130E8-DD8D-4748-A653-51ACF470C1D9}"/>
              </a:ext>
              <a:ext uri="{C183D7F6-B498-43B3-948B-1728B52AA6E4}">
                <adec:decorative xmlns:adec="http://schemas.microsoft.com/office/drawing/2017/decorative" val="1"/>
              </a:ext>
            </a:extLst>
          </p:cNvPr>
          <p:cNvSpPr/>
          <p:nvPr>
            <p:custDataLst>
              <p:tags r:id="rId622"/>
            </p:custDataLst>
          </p:nvPr>
        </p:nvSpPr>
        <p:spPr>
          <a:xfrm>
            <a:off x="90678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3" name="Rectangle 622">
            <a:extLst>
              <a:ext uri="{FF2B5EF4-FFF2-40B4-BE49-F238E27FC236}">
                <a16:creationId xmlns:a16="http://schemas.microsoft.com/office/drawing/2014/main" id="{FD8AFFAE-9BCD-45B0-BC01-946746CC3AD0}"/>
              </a:ext>
              <a:ext uri="{C183D7F6-B498-43B3-948B-1728B52AA6E4}">
                <adec:decorative xmlns:adec="http://schemas.microsoft.com/office/drawing/2017/decorative" val="1"/>
              </a:ext>
            </a:extLst>
          </p:cNvPr>
          <p:cNvSpPr/>
          <p:nvPr>
            <p:custDataLst>
              <p:tags r:id="rId623"/>
            </p:custDataLst>
          </p:nvPr>
        </p:nvSpPr>
        <p:spPr>
          <a:xfrm>
            <a:off x="91567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4" name="Rectangle 623">
            <a:extLst>
              <a:ext uri="{FF2B5EF4-FFF2-40B4-BE49-F238E27FC236}">
                <a16:creationId xmlns:a16="http://schemas.microsoft.com/office/drawing/2014/main" id="{EC54A0DF-9A4B-4AD2-B873-A13EC2A31267}"/>
              </a:ext>
              <a:ext uri="{C183D7F6-B498-43B3-948B-1728B52AA6E4}">
                <adec:decorative xmlns:adec="http://schemas.microsoft.com/office/drawing/2017/decorative" val="1"/>
              </a:ext>
            </a:extLst>
          </p:cNvPr>
          <p:cNvSpPr/>
          <p:nvPr>
            <p:custDataLst>
              <p:tags r:id="rId624"/>
            </p:custDataLst>
          </p:nvPr>
        </p:nvSpPr>
        <p:spPr>
          <a:xfrm>
            <a:off x="92456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5" name="Rectangle 624">
            <a:extLst>
              <a:ext uri="{FF2B5EF4-FFF2-40B4-BE49-F238E27FC236}">
                <a16:creationId xmlns:a16="http://schemas.microsoft.com/office/drawing/2014/main" id="{12C662D1-B866-4239-AA87-E31DA085C909}"/>
              </a:ext>
              <a:ext uri="{C183D7F6-B498-43B3-948B-1728B52AA6E4}">
                <adec:decorative xmlns:adec="http://schemas.microsoft.com/office/drawing/2017/decorative" val="1"/>
              </a:ext>
            </a:extLst>
          </p:cNvPr>
          <p:cNvSpPr/>
          <p:nvPr>
            <p:custDataLst>
              <p:tags r:id="rId625"/>
            </p:custDataLst>
          </p:nvPr>
        </p:nvSpPr>
        <p:spPr>
          <a:xfrm>
            <a:off x="93345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6" name="Rectangle 625">
            <a:extLst>
              <a:ext uri="{FF2B5EF4-FFF2-40B4-BE49-F238E27FC236}">
                <a16:creationId xmlns:a16="http://schemas.microsoft.com/office/drawing/2014/main" id="{6A5CCF25-23CD-4384-99DC-49AEBFED9C72}"/>
              </a:ext>
              <a:ext uri="{C183D7F6-B498-43B3-948B-1728B52AA6E4}">
                <adec:decorative xmlns:adec="http://schemas.microsoft.com/office/drawing/2017/decorative" val="1"/>
              </a:ext>
            </a:extLst>
          </p:cNvPr>
          <p:cNvSpPr/>
          <p:nvPr>
            <p:custDataLst>
              <p:tags r:id="rId626"/>
            </p:custDataLst>
          </p:nvPr>
        </p:nvSpPr>
        <p:spPr>
          <a:xfrm>
            <a:off x="9423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7" name="Rectangle 626">
            <a:extLst>
              <a:ext uri="{FF2B5EF4-FFF2-40B4-BE49-F238E27FC236}">
                <a16:creationId xmlns:a16="http://schemas.microsoft.com/office/drawing/2014/main" id="{15CF6F7F-4CFD-4763-8364-3DF785D9E9CF}"/>
              </a:ext>
              <a:ext uri="{C183D7F6-B498-43B3-948B-1728B52AA6E4}">
                <adec:decorative xmlns:adec="http://schemas.microsoft.com/office/drawing/2017/decorative" val="1"/>
              </a:ext>
            </a:extLst>
          </p:cNvPr>
          <p:cNvSpPr/>
          <p:nvPr>
            <p:custDataLst>
              <p:tags r:id="rId627"/>
            </p:custDataLst>
          </p:nvPr>
        </p:nvSpPr>
        <p:spPr>
          <a:xfrm>
            <a:off x="95123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8" name="Rectangle 627">
            <a:extLst>
              <a:ext uri="{FF2B5EF4-FFF2-40B4-BE49-F238E27FC236}">
                <a16:creationId xmlns:a16="http://schemas.microsoft.com/office/drawing/2014/main" id="{936CF854-19BD-4F60-B608-8DECF6506EA0}"/>
              </a:ext>
              <a:ext uri="{C183D7F6-B498-43B3-948B-1728B52AA6E4}">
                <adec:decorative xmlns:adec="http://schemas.microsoft.com/office/drawing/2017/decorative" val="1"/>
              </a:ext>
            </a:extLst>
          </p:cNvPr>
          <p:cNvSpPr/>
          <p:nvPr>
            <p:custDataLst>
              <p:tags r:id="rId628"/>
            </p:custDataLst>
          </p:nvPr>
        </p:nvSpPr>
        <p:spPr>
          <a:xfrm>
            <a:off x="96012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9" name="Rectangle 628">
            <a:extLst>
              <a:ext uri="{FF2B5EF4-FFF2-40B4-BE49-F238E27FC236}">
                <a16:creationId xmlns:a16="http://schemas.microsoft.com/office/drawing/2014/main" id="{FC91154B-BE8C-49D9-85DA-B4272E243CC6}"/>
              </a:ext>
              <a:ext uri="{C183D7F6-B498-43B3-948B-1728B52AA6E4}">
                <adec:decorative xmlns:adec="http://schemas.microsoft.com/office/drawing/2017/decorative" val="1"/>
              </a:ext>
            </a:extLst>
          </p:cNvPr>
          <p:cNvSpPr/>
          <p:nvPr>
            <p:custDataLst>
              <p:tags r:id="rId629"/>
            </p:custDataLst>
          </p:nvPr>
        </p:nvSpPr>
        <p:spPr>
          <a:xfrm>
            <a:off x="96901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0" name="Rectangle 629">
            <a:extLst>
              <a:ext uri="{FF2B5EF4-FFF2-40B4-BE49-F238E27FC236}">
                <a16:creationId xmlns:a16="http://schemas.microsoft.com/office/drawing/2014/main" id="{C987ECCC-9041-4A14-8A1A-234BDE3C5496}"/>
              </a:ext>
              <a:ext uri="{C183D7F6-B498-43B3-948B-1728B52AA6E4}">
                <adec:decorative xmlns:adec="http://schemas.microsoft.com/office/drawing/2017/decorative" val="1"/>
              </a:ext>
            </a:extLst>
          </p:cNvPr>
          <p:cNvSpPr/>
          <p:nvPr>
            <p:custDataLst>
              <p:tags r:id="rId630"/>
            </p:custDataLst>
          </p:nvPr>
        </p:nvSpPr>
        <p:spPr>
          <a:xfrm>
            <a:off x="97790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1" name="Rectangle 630">
            <a:extLst>
              <a:ext uri="{FF2B5EF4-FFF2-40B4-BE49-F238E27FC236}">
                <a16:creationId xmlns:a16="http://schemas.microsoft.com/office/drawing/2014/main" id="{8A4878CA-108B-4E69-A7F8-6431E23B2ED4}"/>
              </a:ext>
              <a:ext uri="{C183D7F6-B498-43B3-948B-1728B52AA6E4}">
                <adec:decorative xmlns:adec="http://schemas.microsoft.com/office/drawing/2017/decorative" val="1"/>
              </a:ext>
            </a:extLst>
          </p:cNvPr>
          <p:cNvSpPr/>
          <p:nvPr>
            <p:custDataLst>
              <p:tags r:id="rId631"/>
            </p:custDataLst>
          </p:nvPr>
        </p:nvSpPr>
        <p:spPr>
          <a:xfrm>
            <a:off x="9867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2" name="Rectangle 631">
            <a:extLst>
              <a:ext uri="{FF2B5EF4-FFF2-40B4-BE49-F238E27FC236}">
                <a16:creationId xmlns:a16="http://schemas.microsoft.com/office/drawing/2014/main" id="{08B8E8D0-F76C-463A-942E-6D5549075C65}"/>
              </a:ext>
              <a:ext uri="{C183D7F6-B498-43B3-948B-1728B52AA6E4}">
                <adec:decorative xmlns:adec="http://schemas.microsoft.com/office/drawing/2017/decorative" val="1"/>
              </a:ext>
            </a:extLst>
          </p:cNvPr>
          <p:cNvSpPr/>
          <p:nvPr>
            <p:custDataLst>
              <p:tags r:id="rId632"/>
            </p:custDataLst>
          </p:nvPr>
        </p:nvSpPr>
        <p:spPr>
          <a:xfrm>
            <a:off x="99568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3" name="Rectangle 632">
            <a:extLst>
              <a:ext uri="{FF2B5EF4-FFF2-40B4-BE49-F238E27FC236}">
                <a16:creationId xmlns:a16="http://schemas.microsoft.com/office/drawing/2014/main" id="{03008054-A3CC-4704-B8DE-154182BEC4D7}"/>
              </a:ext>
              <a:ext uri="{C183D7F6-B498-43B3-948B-1728B52AA6E4}">
                <adec:decorative xmlns:adec="http://schemas.microsoft.com/office/drawing/2017/decorative" val="1"/>
              </a:ext>
            </a:extLst>
          </p:cNvPr>
          <p:cNvSpPr/>
          <p:nvPr>
            <p:custDataLst>
              <p:tags r:id="rId633"/>
            </p:custDataLst>
          </p:nvPr>
        </p:nvSpPr>
        <p:spPr>
          <a:xfrm>
            <a:off x="100457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4" name="Rectangle 633">
            <a:extLst>
              <a:ext uri="{FF2B5EF4-FFF2-40B4-BE49-F238E27FC236}">
                <a16:creationId xmlns:a16="http://schemas.microsoft.com/office/drawing/2014/main" id="{B8C7D205-6CB1-4D81-8370-B6C88B2F07B7}"/>
              </a:ext>
              <a:ext uri="{C183D7F6-B498-43B3-948B-1728B52AA6E4}">
                <adec:decorative xmlns:adec="http://schemas.microsoft.com/office/drawing/2017/decorative" val="1"/>
              </a:ext>
            </a:extLst>
          </p:cNvPr>
          <p:cNvSpPr/>
          <p:nvPr>
            <p:custDataLst>
              <p:tags r:id="rId634"/>
            </p:custDataLst>
          </p:nvPr>
        </p:nvSpPr>
        <p:spPr>
          <a:xfrm>
            <a:off x="101346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5" name="Rectangle 634">
            <a:extLst>
              <a:ext uri="{FF2B5EF4-FFF2-40B4-BE49-F238E27FC236}">
                <a16:creationId xmlns:a16="http://schemas.microsoft.com/office/drawing/2014/main" id="{C41BD498-EEBA-4568-A494-E2D7A10A9CE3}"/>
              </a:ext>
              <a:ext uri="{C183D7F6-B498-43B3-948B-1728B52AA6E4}">
                <adec:decorative xmlns:adec="http://schemas.microsoft.com/office/drawing/2017/decorative" val="1"/>
              </a:ext>
            </a:extLst>
          </p:cNvPr>
          <p:cNvSpPr/>
          <p:nvPr>
            <p:custDataLst>
              <p:tags r:id="rId635"/>
            </p:custDataLst>
          </p:nvPr>
        </p:nvSpPr>
        <p:spPr>
          <a:xfrm>
            <a:off x="102235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6" name="Rectangle 635">
            <a:extLst>
              <a:ext uri="{FF2B5EF4-FFF2-40B4-BE49-F238E27FC236}">
                <a16:creationId xmlns:a16="http://schemas.microsoft.com/office/drawing/2014/main" id="{7153BB3B-277F-4C41-A02F-6B091EA683E5}"/>
              </a:ext>
              <a:ext uri="{C183D7F6-B498-43B3-948B-1728B52AA6E4}">
                <adec:decorative xmlns:adec="http://schemas.microsoft.com/office/drawing/2017/decorative" val="1"/>
              </a:ext>
            </a:extLst>
          </p:cNvPr>
          <p:cNvSpPr/>
          <p:nvPr>
            <p:custDataLst>
              <p:tags r:id="rId636"/>
            </p:custDataLst>
          </p:nvPr>
        </p:nvSpPr>
        <p:spPr>
          <a:xfrm>
            <a:off x="10312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7" name="Rectangle 636">
            <a:extLst>
              <a:ext uri="{FF2B5EF4-FFF2-40B4-BE49-F238E27FC236}">
                <a16:creationId xmlns:a16="http://schemas.microsoft.com/office/drawing/2014/main" id="{F77BD697-6773-49A1-B786-E25A5DCF1901}"/>
              </a:ext>
              <a:ext uri="{C183D7F6-B498-43B3-948B-1728B52AA6E4}">
                <adec:decorative xmlns:adec="http://schemas.microsoft.com/office/drawing/2017/decorative" val="1"/>
              </a:ext>
            </a:extLst>
          </p:cNvPr>
          <p:cNvSpPr/>
          <p:nvPr>
            <p:custDataLst>
              <p:tags r:id="rId637"/>
            </p:custDataLst>
          </p:nvPr>
        </p:nvSpPr>
        <p:spPr>
          <a:xfrm>
            <a:off x="104013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8" name="Rectangle 637">
            <a:extLst>
              <a:ext uri="{FF2B5EF4-FFF2-40B4-BE49-F238E27FC236}">
                <a16:creationId xmlns:a16="http://schemas.microsoft.com/office/drawing/2014/main" id="{719883CB-AA2E-4C9D-9E99-5094D7EE5042}"/>
              </a:ext>
              <a:ext uri="{C183D7F6-B498-43B3-948B-1728B52AA6E4}">
                <adec:decorative xmlns:adec="http://schemas.microsoft.com/office/drawing/2017/decorative" val="1"/>
              </a:ext>
            </a:extLst>
          </p:cNvPr>
          <p:cNvSpPr/>
          <p:nvPr>
            <p:custDataLst>
              <p:tags r:id="rId638"/>
            </p:custDataLst>
          </p:nvPr>
        </p:nvSpPr>
        <p:spPr>
          <a:xfrm>
            <a:off x="104902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9" name="Rectangle 638">
            <a:extLst>
              <a:ext uri="{FF2B5EF4-FFF2-40B4-BE49-F238E27FC236}">
                <a16:creationId xmlns:a16="http://schemas.microsoft.com/office/drawing/2014/main" id="{53C4FD0C-997B-48CB-8D0C-F1291009A6FB}"/>
              </a:ext>
              <a:ext uri="{C183D7F6-B498-43B3-948B-1728B52AA6E4}">
                <adec:decorative xmlns:adec="http://schemas.microsoft.com/office/drawing/2017/decorative" val="1"/>
              </a:ext>
            </a:extLst>
          </p:cNvPr>
          <p:cNvSpPr/>
          <p:nvPr>
            <p:custDataLst>
              <p:tags r:id="rId639"/>
            </p:custDataLst>
          </p:nvPr>
        </p:nvSpPr>
        <p:spPr>
          <a:xfrm>
            <a:off x="105791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0" name="Rectangle 639">
            <a:extLst>
              <a:ext uri="{FF2B5EF4-FFF2-40B4-BE49-F238E27FC236}">
                <a16:creationId xmlns:a16="http://schemas.microsoft.com/office/drawing/2014/main" id="{C8835703-6816-4960-B44E-64E17B0D1921}"/>
              </a:ext>
              <a:ext uri="{C183D7F6-B498-43B3-948B-1728B52AA6E4}">
                <adec:decorative xmlns:adec="http://schemas.microsoft.com/office/drawing/2017/decorative" val="1"/>
              </a:ext>
            </a:extLst>
          </p:cNvPr>
          <p:cNvSpPr/>
          <p:nvPr>
            <p:custDataLst>
              <p:tags r:id="rId640"/>
            </p:custDataLst>
          </p:nvPr>
        </p:nvSpPr>
        <p:spPr>
          <a:xfrm>
            <a:off x="106680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1" name="Rectangle 640">
            <a:extLst>
              <a:ext uri="{FF2B5EF4-FFF2-40B4-BE49-F238E27FC236}">
                <a16:creationId xmlns:a16="http://schemas.microsoft.com/office/drawing/2014/main" id="{BDFCA47F-81AE-4D43-8C37-4779760845EC}"/>
              </a:ext>
              <a:ext uri="{C183D7F6-B498-43B3-948B-1728B52AA6E4}">
                <adec:decorative xmlns:adec="http://schemas.microsoft.com/office/drawing/2017/decorative" val="1"/>
              </a:ext>
            </a:extLst>
          </p:cNvPr>
          <p:cNvSpPr/>
          <p:nvPr>
            <p:custDataLst>
              <p:tags r:id="rId641"/>
            </p:custDataLst>
          </p:nvPr>
        </p:nvSpPr>
        <p:spPr>
          <a:xfrm>
            <a:off x="10756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2" name="Rectangle 641">
            <a:extLst>
              <a:ext uri="{FF2B5EF4-FFF2-40B4-BE49-F238E27FC236}">
                <a16:creationId xmlns:a16="http://schemas.microsoft.com/office/drawing/2014/main" id="{F28D35C9-0D8F-4CB0-830B-A91FE09D0F7A}"/>
              </a:ext>
              <a:ext uri="{C183D7F6-B498-43B3-948B-1728B52AA6E4}">
                <adec:decorative xmlns:adec="http://schemas.microsoft.com/office/drawing/2017/decorative" val="1"/>
              </a:ext>
            </a:extLst>
          </p:cNvPr>
          <p:cNvSpPr/>
          <p:nvPr>
            <p:custDataLst>
              <p:tags r:id="rId642"/>
            </p:custDataLst>
          </p:nvPr>
        </p:nvSpPr>
        <p:spPr>
          <a:xfrm>
            <a:off x="81788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3" name="Rectangle 642">
            <a:extLst>
              <a:ext uri="{FF2B5EF4-FFF2-40B4-BE49-F238E27FC236}">
                <a16:creationId xmlns:a16="http://schemas.microsoft.com/office/drawing/2014/main" id="{9FD1FE6B-000E-4CE2-8F93-51DC0426DFA6}"/>
              </a:ext>
              <a:ext uri="{C183D7F6-B498-43B3-948B-1728B52AA6E4}">
                <adec:decorative xmlns:adec="http://schemas.microsoft.com/office/drawing/2017/decorative" val="1"/>
              </a:ext>
            </a:extLst>
          </p:cNvPr>
          <p:cNvSpPr/>
          <p:nvPr>
            <p:custDataLst>
              <p:tags r:id="rId643"/>
            </p:custDataLst>
          </p:nvPr>
        </p:nvSpPr>
        <p:spPr>
          <a:xfrm>
            <a:off x="82677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4" name="Rectangle 643">
            <a:extLst>
              <a:ext uri="{FF2B5EF4-FFF2-40B4-BE49-F238E27FC236}">
                <a16:creationId xmlns:a16="http://schemas.microsoft.com/office/drawing/2014/main" id="{AAB5C040-230F-4D0B-9289-F72FB4830930}"/>
              </a:ext>
              <a:ext uri="{C183D7F6-B498-43B3-948B-1728B52AA6E4}">
                <adec:decorative xmlns:adec="http://schemas.microsoft.com/office/drawing/2017/decorative" val="1"/>
              </a:ext>
            </a:extLst>
          </p:cNvPr>
          <p:cNvSpPr/>
          <p:nvPr>
            <p:custDataLst>
              <p:tags r:id="rId644"/>
            </p:custDataLst>
          </p:nvPr>
        </p:nvSpPr>
        <p:spPr>
          <a:xfrm>
            <a:off x="83566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5" name="Rectangle 644">
            <a:extLst>
              <a:ext uri="{FF2B5EF4-FFF2-40B4-BE49-F238E27FC236}">
                <a16:creationId xmlns:a16="http://schemas.microsoft.com/office/drawing/2014/main" id="{62A8811B-9211-4919-AFE8-5ACF2C26AEE6}"/>
              </a:ext>
              <a:ext uri="{C183D7F6-B498-43B3-948B-1728B52AA6E4}">
                <adec:decorative xmlns:adec="http://schemas.microsoft.com/office/drawing/2017/decorative" val="1"/>
              </a:ext>
            </a:extLst>
          </p:cNvPr>
          <p:cNvSpPr/>
          <p:nvPr>
            <p:custDataLst>
              <p:tags r:id="rId645"/>
            </p:custDataLst>
          </p:nvPr>
        </p:nvSpPr>
        <p:spPr>
          <a:xfrm>
            <a:off x="84455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6" name="Rectangle 645">
            <a:extLst>
              <a:ext uri="{FF2B5EF4-FFF2-40B4-BE49-F238E27FC236}">
                <a16:creationId xmlns:a16="http://schemas.microsoft.com/office/drawing/2014/main" id="{20E5CA7A-CE18-4265-85B3-FC1FC095CDE1}"/>
              </a:ext>
              <a:ext uri="{C183D7F6-B498-43B3-948B-1728B52AA6E4}">
                <adec:decorative xmlns:adec="http://schemas.microsoft.com/office/drawing/2017/decorative" val="1"/>
              </a:ext>
            </a:extLst>
          </p:cNvPr>
          <p:cNvSpPr/>
          <p:nvPr>
            <p:custDataLst>
              <p:tags r:id="rId646"/>
            </p:custDataLst>
          </p:nvPr>
        </p:nvSpPr>
        <p:spPr>
          <a:xfrm>
            <a:off x="85344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7" name="Rectangle 646">
            <a:extLst>
              <a:ext uri="{FF2B5EF4-FFF2-40B4-BE49-F238E27FC236}">
                <a16:creationId xmlns:a16="http://schemas.microsoft.com/office/drawing/2014/main" id="{B2A1C825-A387-4157-9324-26C594DADD35}"/>
              </a:ext>
              <a:ext uri="{C183D7F6-B498-43B3-948B-1728B52AA6E4}">
                <adec:decorative xmlns:adec="http://schemas.microsoft.com/office/drawing/2017/decorative" val="1"/>
              </a:ext>
            </a:extLst>
          </p:cNvPr>
          <p:cNvSpPr/>
          <p:nvPr>
            <p:custDataLst>
              <p:tags r:id="rId647"/>
            </p:custDataLst>
          </p:nvPr>
        </p:nvSpPr>
        <p:spPr>
          <a:xfrm>
            <a:off x="8623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8" name="Rectangle 647">
            <a:extLst>
              <a:ext uri="{FF2B5EF4-FFF2-40B4-BE49-F238E27FC236}">
                <a16:creationId xmlns:a16="http://schemas.microsoft.com/office/drawing/2014/main" id="{8B9D267D-6F81-4049-B46E-6576E2EF3E9A}"/>
              </a:ext>
              <a:ext uri="{C183D7F6-B498-43B3-948B-1728B52AA6E4}">
                <adec:decorative xmlns:adec="http://schemas.microsoft.com/office/drawing/2017/decorative" val="1"/>
              </a:ext>
            </a:extLst>
          </p:cNvPr>
          <p:cNvSpPr/>
          <p:nvPr>
            <p:custDataLst>
              <p:tags r:id="rId648"/>
            </p:custDataLst>
          </p:nvPr>
        </p:nvSpPr>
        <p:spPr>
          <a:xfrm>
            <a:off x="8712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9" name="Rectangle 648">
            <a:extLst>
              <a:ext uri="{FF2B5EF4-FFF2-40B4-BE49-F238E27FC236}">
                <a16:creationId xmlns:a16="http://schemas.microsoft.com/office/drawing/2014/main" id="{539D049F-74E4-41F7-A932-AB68EC42D5E2}"/>
              </a:ext>
              <a:ext uri="{C183D7F6-B498-43B3-948B-1728B52AA6E4}">
                <adec:decorative xmlns:adec="http://schemas.microsoft.com/office/drawing/2017/decorative" val="1"/>
              </a:ext>
            </a:extLst>
          </p:cNvPr>
          <p:cNvSpPr/>
          <p:nvPr>
            <p:custDataLst>
              <p:tags r:id="rId649"/>
            </p:custDataLst>
          </p:nvPr>
        </p:nvSpPr>
        <p:spPr>
          <a:xfrm>
            <a:off x="88011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0" name="Rectangle 649">
            <a:extLst>
              <a:ext uri="{FF2B5EF4-FFF2-40B4-BE49-F238E27FC236}">
                <a16:creationId xmlns:a16="http://schemas.microsoft.com/office/drawing/2014/main" id="{6D40AD9C-7787-4B56-8384-EE864900B367}"/>
              </a:ext>
              <a:ext uri="{C183D7F6-B498-43B3-948B-1728B52AA6E4}">
                <adec:decorative xmlns:adec="http://schemas.microsoft.com/office/drawing/2017/decorative" val="1"/>
              </a:ext>
            </a:extLst>
          </p:cNvPr>
          <p:cNvSpPr/>
          <p:nvPr>
            <p:custDataLst>
              <p:tags r:id="rId650"/>
            </p:custDataLst>
          </p:nvPr>
        </p:nvSpPr>
        <p:spPr>
          <a:xfrm>
            <a:off x="88900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1" name="Rectangle 650">
            <a:extLst>
              <a:ext uri="{FF2B5EF4-FFF2-40B4-BE49-F238E27FC236}">
                <a16:creationId xmlns:a16="http://schemas.microsoft.com/office/drawing/2014/main" id="{A56E71EE-FC7C-4D11-A76C-752864B5B231}"/>
              </a:ext>
              <a:ext uri="{C183D7F6-B498-43B3-948B-1728B52AA6E4}">
                <adec:decorative xmlns:adec="http://schemas.microsoft.com/office/drawing/2017/decorative" val="1"/>
              </a:ext>
            </a:extLst>
          </p:cNvPr>
          <p:cNvSpPr/>
          <p:nvPr>
            <p:custDataLst>
              <p:tags r:id="rId651"/>
            </p:custDataLst>
          </p:nvPr>
        </p:nvSpPr>
        <p:spPr>
          <a:xfrm>
            <a:off x="89789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2" name="Rectangle 651">
            <a:extLst>
              <a:ext uri="{FF2B5EF4-FFF2-40B4-BE49-F238E27FC236}">
                <a16:creationId xmlns:a16="http://schemas.microsoft.com/office/drawing/2014/main" id="{89493833-B4E9-4242-811B-B3C0528E17B8}"/>
              </a:ext>
              <a:ext uri="{C183D7F6-B498-43B3-948B-1728B52AA6E4}">
                <adec:decorative xmlns:adec="http://schemas.microsoft.com/office/drawing/2017/decorative" val="1"/>
              </a:ext>
            </a:extLst>
          </p:cNvPr>
          <p:cNvSpPr/>
          <p:nvPr>
            <p:custDataLst>
              <p:tags r:id="rId652"/>
            </p:custDataLst>
          </p:nvPr>
        </p:nvSpPr>
        <p:spPr>
          <a:xfrm>
            <a:off x="90678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3" name="Rectangle 652">
            <a:extLst>
              <a:ext uri="{FF2B5EF4-FFF2-40B4-BE49-F238E27FC236}">
                <a16:creationId xmlns:a16="http://schemas.microsoft.com/office/drawing/2014/main" id="{6FC9A81C-F641-433F-8FF9-B75704772F0F}"/>
              </a:ext>
              <a:ext uri="{C183D7F6-B498-43B3-948B-1728B52AA6E4}">
                <adec:decorative xmlns:adec="http://schemas.microsoft.com/office/drawing/2017/decorative" val="1"/>
              </a:ext>
            </a:extLst>
          </p:cNvPr>
          <p:cNvSpPr/>
          <p:nvPr>
            <p:custDataLst>
              <p:tags r:id="rId653"/>
            </p:custDataLst>
          </p:nvPr>
        </p:nvSpPr>
        <p:spPr>
          <a:xfrm>
            <a:off x="91567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4" name="Rectangle 653">
            <a:extLst>
              <a:ext uri="{FF2B5EF4-FFF2-40B4-BE49-F238E27FC236}">
                <a16:creationId xmlns:a16="http://schemas.microsoft.com/office/drawing/2014/main" id="{B8CE2164-8061-4293-BD74-9FD70638C5EC}"/>
              </a:ext>
              <a:ext uri="{C183D7F6-B498-43B3-948B-1728B52AA6E4}">
                <adec:decorative xmlns:adec="http://schemas.microsoft.com/office/drawing/2017/decorative" val="1"/>
              </a:ext>
            </a:extLst>
          </p:cNvPr>
          <p:cNvSpPr/>
          <p:nvPr>
            <p:custDataLst>
              <p:tags r:id="rId654"/>
            </p:custDataLst>
          </p:nvPr>
        </p:nvSpPr>
        <p:spPr>
          <a:xfrm>
            <a:off x="92456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5" name="Rectangle 654">
            <a:extLst>
              <a:ext uri="{FF2B5EF4-FFF2-40B4-BE49-F238E27FC236}">
                <a16:creationId xmlns:a16="http://schemas.microsoft.com/office/drawing/2014/main" id="{4F2123A3-DBAD-473D-9B57-15E627AB7A87}"/>
              </a:ext>
              <a:ext uri="{C183D7F6-B498-43B3-948B-1728B52AA6E4}">
                <adec:decorative xmlns:adec="http://schemas.microsoft.com/office/drawing/2017/decorative" val="1"/>
              </a:ext>
            </a:extLst>
          </p:cNvPr>
          <p:cNvSpPr/>
          <p:nvPr>
            <p:custDataLst>
              <p:tags r:id="rId655"/>
            </p:custDataLst>
          </p:nvPr>
        </p:nvSpPr>
        <p:spPr>
          <a:xfrm>
            <a:off x="93345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6" name="Rectangle 655">
            <a:extLst>
              <a:ext uri="{FF2B5EF4-FFF2-40B4-BE49-F238E27FC236}">
                <a16:creationId xmlns:a16="http://schemas.microsoft.com/office/drawing/2014/main" id="{9CFC3811-9607-4160-BB01-4D6413FF1E10}"/>
              </a:ext>
              <a:ext uri="{C183D7F6-B498-43B3-948B-1728B52AA6E4}">
                <adec:decorative xmlns:adec="http://schemas.microsoft.com/office/drawing/2017/decorative" val="1"/>
              </a:ext>
            </a:extLst>
          </p:cNvPr>
          <p:cNvSpPr/>
          <p:nvPr>
            <p:custDataLst>
              <p:tags r:id="rId656"/>
            </p:custDataLst>
          </p:nvPr>
        </p:nvSpPr>
        <p:spPr>
          <a:xfrm>
            <a:off x="94234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7" name="Rectangle 656">
            <a:extLst>
              <a:ext uri="{FF2B5EF4-FFF2-40B4-BE49-F238E27FC236}">
                <a16:creationId xmlns:a16="http://schemas.microsoft.com/office/drawing/2014/main" id="{9B960616-69B7-4D54-9BC7-56652DFACD42}"/>
              </a:ext>
              <a:ext uri="{C183D7F6-B498-43B3-948B-1728B52AA6E4}">
                <adec:decorative xmlns:adec="http://schemas.microsoft.com/office/drawing/2017/decorative" val="1"/>
              </a:ext>
            </a:extLst>
          </p:cNvPr>
          <p:cNvSpPr/>
          <p:nvPr>
            <p:custDataLst>
              <p:tags r:id="rId657"/>
            </p:custDataLst>
          </p:nvPr>
        </p:nvSpPr>
        <p:spPr>
          <a:xfrm>
            <a:off x="9512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8" name="Rectangle 657">
            <a:extLst>
              <a:ext uri="{FF2B5EF4-FFF2-40B4-BE49-F238E27FC236}">
                <a16:creationId xmlns:a16="http://schemas.microsoft.com/office/drawing/2014/main" id="{3D6E83BE-F2CC-4C33-8A32-22BE5441FEAE}"/>
              </a:ext>
              <a:ext uri="{C183D7F6-B498-43B3-948B-1728B52AA6E4}">
                <adec:decorative xmlns:adec="http://schemas.microsoft.com/office/drawing/2017/decorative" val="1"/>
              </a:ext>
            </a:extLst>
          </p:cNvPr>
          <p:cNvSpPr/>
          <p:nvPr>
            <p:custDataLst>
              <p:tags r:id="rId658"/>
            </p:custDataLst>
          </p:nvPr>
        </p:nvSpPr>
        <p:spPr>
          <a:xfrm>
            <a:off x="9601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9" name="Rectangle 658">
            <a:extLst>
              <a:ext uri="{FF2B5EF4-FFF2-40B4-BE49-F238E27FC236}">
                <a16:creationId xmlns:a16="http://schemas.microsoft.com/office/drawing/2014/main" id="{95B91A28-013F-455F-847B-1049843D7C71}"/>
              </a:ext>
              <a:ext uri="{C183D7F6-B498-43B3-948B-1728B52AA6E4}">
                <adec:decorative xmlns:adec="http://schemas.microsoft.com/office/drawing/2017/decorative" val="1"/>
              </a:ext>
            </a:extLst>
          </p:cNvPr>
          <p:cNvSpPr/>
          <p:nvPr>
            <p:custDataLst>
              <p:tags r:id="rId659"/>
            </p:custDataLst>
          </p:nvPr>
        </p:nvSpPr>
        <p:spPr>
          <a:xfrm>
            <a:off x="96901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0" name="Rectangle 659">
            <a:extLst>
              <a:ext uri="{FF2B5EF4-FFF2-40B4-BE49-F238E27FC236}">
                <a16:creationId xmlns:a16="http://schemas.microsoft.com/office/drawing/2014/main" id="{F7FFBE51-0487-4E04-A711-92D70A93FDF6}"/>
              </a:ext>
              <a:ext uri="{C183D7F6-B498-43B3-948B-1728B52AA6E4}">
                <adec:decorative xmlns:adec="http://schemas.microsoft.com/office/drawing/2017/decorative" val="1"/>
              </a:ext>
            </a:extLst>
          </p:cNvPr>
          <p:cNvSpPr/>
          <p:nvPr>
            <p:custDataLst>
              <p:tags r:id="rId660"/>
            </p:custDataLst>
          </p:nvPr>
        </p:nvSpPr>
        <p:spPr>
          <a:xfrm>
            <a:off x="97790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1" name="Rectangle 660">
            <a:extLst>
              <a:ext uri="{FF2B5EF4-FFF2-40B4-BE49-F238E27FC236}">
                <a16:creationId xmlns:a16="http://schemas.microsoft.com/office/drawing/2014/main" id="{9BE1EA35-D3AD-4761-8B42-6D4A8E998702}"/>
              </a:ext>
              <a:ext uri="{C183D7F6-B498-43B3-948B-1728B52AA6E4}">
                <adec:decorative xmlns:adec="http://schemas.microsoft.com/office/drawing/2017/decorative" val="1"/>
              </a:ext>
            </a:extLst>
          </p:cNvPr>
          <p:cNvSpPr/>
          <p:nvPr>
            <p:custDataLst>
              <p:tags r:id="rId661"/>
            </p:custDataLst>
          </p:nvPr>
        </p:nvSpPr>
        <p:spPr>
          <a:xfrm>
            <a:off x="98679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2" name="Rectangle 661">
            <a:extLst>
              <a:ext uri="{FF2B5EF4-FFF2-40B4-BE49-F238E27FC236}">
                <a16:creationId xmlns:a16="http://schemas.microsoft.com/office/drawing/2014/main" id="{A531F0CF-5217-4BCF-BD58-3333CB4F7BEF}"/>
              </a:ext>
              <a:ext uri="{C183D7F6-B498-43B3-948B-1728B52AA6E4}">
                <adec:decorative xmlns:adec="http://schemas.microsoft.com/office/drawing/2017/decorative" val="1"/>
              </a:ext>
            </a:extLst>
          </p:cNvPr>
          <p:cNvSpPr/>
          <p:nvPr>
            <p:custDataLst>
              <p:tags r:id="rId662"/>
            </p:custDataLst>
          </p:nvPr>
        </p:nvSpPr>
        <p:spPr>
          <a:xfrm>
            <a:off x="99568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3" name="Rectangle 662">
            <a:extLst>
              <a:ext uri="{FF2B5EF4-FFF2-40B4-BE49-F238E27FC236}">
                <a16:creationId xmlns:a16="http://schemas.microsoft.com/office/drawing/2014/main" id="{2755505C-2B7A-4790-B284-10386E3A8C50}"/>
              </a:ext>
              <a:ext uri="{C183D7F6-B498-43B3-948B-1728B52AA6E4}">
                <adec:decorative xmlns:adec="http://schemas.microsoft.com/office/drawing/2017/decorative" val="1"/>
              </a:ext>
            </a:extLst>
          </p:cNvPr>
          <p:cNvSpPr/>
          <p:nvPr>
            <p:custDataLst>
              <p:tags r:id="rId663"/>
            </p:custDataLst>
          </p:nvPr>
        </p:nvSpPr>
        <p:spPr>
          <a:xfrm>
            <a:off x="100457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4" name="Rectangle 663">
            <a:extLst>
              <a:ext uri="{FF2B5EF4-FFF2-40B4-BE49-F238E27FC236}">
                <a16:creationId xmlns:a16="http://schemas.microsoft.com/office/drawing/2014/main" id="{9FE3A0CD-D7FA-4FC5-B58D-7957478F8845}"/>
              </a:ext>
              <a:ext uri="{C183D7F6-B498-43B3-948B-1728B52AA6E4}">
                <adec:decorative xmlns:adec="http://schemas.microsoft.com/office/drawing/2017/decorative" val="1"/>
              </a:ext>
            </a:extLst>
          </p:cNvPr>
          <p:cNvSpPr/>
          <p:nvPr>
            <p:custDataLst>
              <p:tags r:id="rId664"/>
            </p:custDataLst>
          </p:nvPr>
        </p:nvSpPr>
        <p:spPr>
          <a:xfrm>
            <a:off x="101346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5" name="Rectangle 664">
            <a:extLst>
              <a:ext uri="{FF2B5EF4-FFF2-40B4-BE49-F238E27FC236}">
                <a16:creationId xmlns:a16="http://schemas.microsoft.com/office/drawing/2014/main" id="{66AAA49C-6FCD-4D6D-9716-EA208FF03992}"/>
              </a:ext>
              <a:ext uri="{C183D7F6-B498-43B3-948B-1728B52AA6E4}">
                <adec:decorative xmlns:adec="http://schemas.microsoft.com/office/drawing/2017/decorative" val="1"/>
              </a:ext>
            </a:extLst>
          </p:cNvPr>
          <p:cNvSpPr/>
          <p:nvPr>
            <p:custDataLst>
              <p:tags r:id="rId665"/>
            </p:custDataLst>
          </p:nvPr>
        </p:nvSpPr>
        <p:spPr>
          <a:xfrm>
            <a:off x="102235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6" name="Rectangle 665">
            <a:extLst>
              <a:ext uri="{FF2B5EF4-FFF2-40B4-BE49-F238E27FC236}">
                <a16:creationId xmlns:a16="http://schemas.microsoft.com/office/drawing/2014/main" id="{99D780E5-481B-4180-910C-1A679121F053}"/>
              </a:ext>
              <a:ext uri="{C183D7F6-B498-43B3-948B-1728B52AA6E4}">
                <adec:decorative xmlns:adec="http://schemas.microsoft.com/office/drawing/2017/decorative" val="1"/>
              </a:ext>
            </a:extLst>
          </p:cNvPr>
          <p:cNvSpPr/>
          <p:nvPr>
            <p:custDataLst>
              <p:tags r:id="rId666"/>
            </p:custDataLst>
          </p:nvPr>
        </p:nvSpPr>
        <p:spPr>
          <a:xfrm>
            <a:off x="103124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7" name="Rectangle 666">
            <a:extLst>
              <a:ext uri="{FF2B5EF4-FFF2-40B4-BE49-F238E27FC236}">
                <a16:creationId xmlns:a16="http://schemas.microsoft.com/office/drawing/2014/main" id="{F13EF79C-634D-43C4-AED0-0DD817DE5045}"/>
              </a:ext>
              <a:ext uri="{C183D7F6-B498-43B3-948B-1728B52AA6E4}">
                <adec:decorative xmlns:adec="http://schemas.microsoft.com/office/drawing/2017/decorative" val="1"/>
              </a:ext>
            </a:extLst>
          </p:cNvPr>
          <p:cNvSpPr/>
          <p:nvPr>
            <p:custDataLst>
              <p:tags r:id="rId667"/>
            </p:custDataLst>
          </p:nvPr>
        </p:nvSpPr>
        <p:spPr>
          <a:xfrm>
            <a:off x="10401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8" name="Rectangle 667">
            <a:extLst>
              <a:ext uri="{FF2B5EF4-FFF2-40B4-BE49-F238E27FC236}">
                <a16:creationId xmlns:a16="http://schemas.microsoft.com/office/drawing/2014/main" id="{406F80BE-B742-4752-ACC5-5161D0C9325E}"/>
              </a:ext>
              <a:ext uri="{C183D7F6-B498-43B3-948B-1728B52AA6E4}">
                <adec:decorative xmlns:adec="http://schemas.microsoft.com/office/drawing/2017/decorative" val="1"/>
              </a:ext>
            </a:extLst>
          </p:cNvPr>
          <p:cNvSpPr/>
          <p:nvPr>
            <p:custDataLst>
              <p:tags r:id="rId668"/>
            </p:custDataLst>
          </p:nvPr>
        </p:nvSpPr>
        <p:spPr>
          <a:xfrm>
            <a:off x="10490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9" name="Rectangle 668">
            <a:extLst>
              <a:ext uri="{FF2B5EF4-FFF2-40B4-BE49-F238E27FC236}">
                <a16:creationId xmlns:a16="http://schemas.microsoft.com/office/drawing/2014/main" id="{3B0AA341-54C9-4742-8A45-7A3A82183435}"/>
              </a:ext>
              <a:ext uri="{C183D7F6-B498-43B3-948B-1728B52AA6E4}">
                <adec:decorative xmlns:adec="http://schemas.microsoft.com/office/drawing/2017/decorative" val="1"/>
              </a:ext>
            </a:extLst>
          </p:cNvPr>
          <p:cNvSpPr/>
          <p:nvPr>
            <p:custDataLst>
              <p:tags r:id="rId669"/>
            </p:custDataLst>
          </p:nvPr>
        </p:nvSpPr>
        <p:spPr>
          <a:xfrm>
            <a:off x="105791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0" name="Rectangle 669">
            <a:extLst>
              <a:ext uri="{FF2B5EF4-FFF2-40B4-BE49-F238E27FC236}">
                <a16:creationId xmlns:a16="http://schemas.microsoft.com/office/drawing/2014/main" id="{2603ADEB-BD38-4C12-A4F9-76C3B7E99BE3}"/>
              </a:ext>
              <a:ext uri="{C183D7F6-B498-43B3-948B-1728B52AA6E4}">
                <adec:decorative xmlns:adec="http://schemas.microsoft.com/office/drawing/2017/decorative" val="1"/>
              </a:ext>
            </a:extLst>
          </p:cNvPr>
          <p:cNvSpPr/>
          <p:nvPr>
            <p:custDataLst>
              <p:tags r:id="rId670"/>
            </p:custDataLst>
          </p:nvPr>
        </p:nvSpPr>
        <p:spPr>
          <a:xfrm>
            <a:off x="106680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1" name="Rectangle 670">
            <a:extLst>
              <a:ext uri="{FF2B5EF4-FFF2-40B4-BE49-F238E27FC236}">
                <a16:creationId xmlns:a16="http://schemas.microsoft.com/office/drawing/2014/main" id="{8D2D6834-D5A0-4B83-AF2A-2C4B3B468229}"/>
              </a:ext>
              <a:ext uri="{C183D7F6-B498-43B3-948B-1728B52AA6E4}">
                <adec:decorative xmlns:adec="http://schemas.microsoft.com/office/drawing/2017/decorative" val="1"/>
              </a:ext>
            </a:extLst>
          </p:cNvPr>
          <p:cNvSpPr/>
          <p:nvPr>
            <p:custDataLst>
              <p:tags r:id="rId671"/>
            </p:custDataLst>
          </p:nvPr>
        </p:nvSpPr>
        <p:spPr>
          <a:xfrm>
            <a:off x="81788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2" name="Rectangle 671">
            <a:extLst>
              <a:ext uri="{FF2B5EF4-FFF2-40B4-BE49-F238E27FC236}">
                <a16:creationId xmlns:a16="http://schemas.microsoft.com/office/drawing/2014/main" id="{BFFB2617-3F57-4311-8E26-31878DF81063}"/>
              </a:ext>
              <a:ext uri="{C183D7F6-B498-43B3-948B-1728B52AA6E4}">
                <adec:decorative xmlns:adec="http://schemas.microsoft.com/office/drawing/2017/decorative" val="1"/>
              </a:ext>
            </a:extLst>
          </p:cNvPr>
          <p:cNvSpPr/>
          <p:nvPr>
            <p:custDataLst>
              <p:tags r:id="rId672"/>
            </p:custDataLst>
          </p:nvPr>
        </p:nvSpPr>
        <p:spPr>
          <a:xfrm>
            <a:off x="8267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3" name="Rectangle 672">
            <a:extLst>
              <a:ext uri="{FF2B5EF4-FFF2-40B4-BE49-F238E27FC236}">
                <a16:creationId xmlns:a16="http://schemas.microsoft.com/office/drawing/2014/main" id="{8D08B279-DA97-4C91-BF39-25F2DE907BAB}"/>
              </a:ext>
              <a:ext uri="{C183D7F6-B498-43B3-948B-1728B52AA6E4}">
                <adec:decorative xmlns:adec="http://schemas.microsoft.com/office/drawing/2017/decorative" val="1"/>
              </a:ext>
            </a:extLst>
          </p:cNvPr>
          <p:cNvSpPr/>
          <p:nvPr>
            <p:custDataLst>
              <p:tags r:id="rId673"/>
            </p:custDataLst>
          </p:nvPr>
        </p:nvSpPr>
        <p:spPr>
          <a:xfrm>
            <a:off x="8356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4" name="Rectangle 673">
            <a:extLst>
              <a:ext uri="{FF2B5EF4-FFF2-40B4-BE49-F238E27FC236}">
                <a16:creationId xmlns:a16="http://schemas.microsoft.com/office/drawing/2014/main" id="{3A206437-0C25-4C61-8557-9AA1519AE9F3}"/>
              </a:ext>
              <a:ext uri="{C183D7F6-B498-43B3-948B-1728B52AA6E4}">
                <adec:decorative xmlns:adec="http://schemas.microsoft.com/office/drawing/2017/decorative" val="1"/>
              </a:ext>
            </a:extLst>
          </p:cNvPr>
          <p:cNvSpPr/>
          <p:nvPr>
            <p:custDataLst>
              <p:tags r:id="rId674"/>
            </p:custDataLst>
          </p:nvPr>
        </p:nvSpPr>
        <p:spPr>
          <a:xfrm>
            <a:off x="8445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5" name="Rectangle 674">
            <a:extLst>
              <a:ext uri="{FF2B5EF4-FFF2-40B4-BE49-F238E27FC236}">
                <a16:creationId xmlns:a16="http://schemas.microsoft.com/office/drawing/2014/main" id="{692E829E-B47F-4C8B-9D9F-63F243F962B1}"/>
              </a:ext>
              <a:ext uri="{C183D7F6-B498-43B3-948B-1728B52AA6E4}">
                <adec:decorative xmlns:adec="http://schemas.microsoft.com/office/drawing/2017/decorative" val="1"/>
              </a:ext>
            </a:extLst>
          </p:cNvPr>
          <p:cNvSpPr/>
          <p:nvPr>
            <p:custDataLst>
              <p:tags r:id="rId675"/>
            </p:custDataLst>
          </p:nvPr>
        </p:nvSpPr>
        <p:spPr>
          <a:xfrm>
            <a:off x="85344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6" name="Rectangle 675">
            <a:extLst>
              <a:ext uri="{FF2B5EF4-FFF2-40B4-BE49-F238E27FC236}">
                <a16:creationId xmlns:a16="http://schemas.microsoft.com/office/drawing/2014/main" id="{B98C7B2E-7F09-4FF6-8AE2-F3996034AA04}"/>
              </a:ext>
              <a:ext uri="{C183D7F6-B498-43B3-948B-1728B52AA6E4}">
                <adec:decorative xmlns:adec="http://schemas.microsoft.com/office/drawing/2017/decorative" val="1"/>
              </a:ext>
            </a:extLst>
          </p:cNvPr>
          <p:cNvSpPr/>
          <p:nvPr>
            <p:custDataLst>
              <p:tags r:id="rId676"/>
            </p:custDataLst>
          </p:nvPr>
        </p:nvSpPr>
        <p:spPr>
          <a:xfrm>
            <a:off x="86233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7" name="Rectangle 676">
            <a:extLst>
              <a:ext uri="{FF2B5EF4-FFF2-40B4-BE49-F238E27FC236}">
                <a16:creationId xmlns:a16="http://schemas.microsoft.com/office/drawing/2014/main" id="{92AA5432-2502-41DA-B885-948F0CCD3558}"/>
              </a:ext>
              <a:ext uri="{C183D7F6-B498-43B3-948B-1728B52AA6E4}">
                <adec:decorative xmlns:adec="http://schemas.microsoft.com/office/drawing/2017/decorative" val="1"/>
              </a:ext>
            </a:extLst>
          </p:cNvPr>
          <p:cNvSpPr/>
          <p:nvPr>
            <p:custDataLst>
              <p:tags r:id="rId677"/>
            </p:custDataLst>
          </p:nvPr>
        </p:nvSpPr>
        <p:spPr>
          <a:xfrm>
            <a:off x="87122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8" name="Rectangle 677">
            <a:extLst>
              <a:ext uri="{FF2B5EF4-FFF2-40B4-BE49-F238E27FC236}">
                <a16:creationId xmlns:a16="http://schemas.microsoft.com/office/drawing/2014/main" id="{19B3286B-252A-4A01-BF13-10FD18A621DA}"/>
              </a:ext>
              <a:ext uri="{C183D7F6-B498-43B3-948B-1728B52AA6E4}">
                <adec:decorative xmlns:adec="http://schemas.microsoft.com/office/drawing/2017/decorative" val="1"/>
              </a:ext>
            </a:extLst>
          </p:cNvPr>
          <p:cNvSpPr/>
          <p:nvPr>
            <p:custDataLst>
              <p:tags r:id="rId678"/>
            </p:custDataLst>
          </p:nvPr>
        </p:nvSpPr>
        <p:spPr>
          <a:xfrm>
            <a:off x="88011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9" name="Rectangle 678">
            <a:extLst>
              <a:ext uri="{FF2B5EF4-FFF2-40B4-BE49-F238E27FC236}">
                <a16:creationId xmlns:a16="http://schemas.microsoft.com/office/drawing/2014/main" id="{70E103AF-B8A3-4F99-9A39-DC168C61D7BA}"/>
              </a:ext>
              <a:ext uri="{C183D7F6-B498-43B3-948B-1728B52AA6E4}">
                <adec:decorative xmlns:adec="http://schemas.microsoft.com/office/drawing/2017/decorative" val="1"/>
              </a:ext>
            </a:extLst>
          </p:cNvPr>
          <p:cNvSpPr/>
          <p:nvPr>
            <p:custDataLst>
              <p:tags r:id="rId679"/>
            </p:custDataLst>
          </p:nvPr>
        </p:nvSpPr>
        <p:spPr>
          <a:xfrm>
            <a:off x="88900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0" name="Rectangle 679">
            <a:extLst>
              <a:ext uri="{FF2B5EF4-FFF2-40B4-BE49-F238E27FC236}">
                <a16:creationId xmlns:a16="http://schemas.microsoft.com/office/drawing/2014/main" id="{07174D40-1615-4DDF-86E9-962EA945F9FE}"/>
              </a:ext>
              <a:ext uri="{C183D7F6-B498-43B3-948B-1728B52AA6E4}">
                <adec:decorative xmlns:adec="http://schemas.microsoft.com/office/drawing/2017/decorative" val="1"/>
              </a:ext>
            </a:extLst>
          </p:cNvPr>
          <p:cNvSpPr/>
          <p:nvPr>
            <p:custDataLst>
              <p:tags r:id="rId680"/>
            </p:custDataLst>
          </p:nvPr>
        </p:nvSpPr>
        <p:spPr>
          <a:xfrm>
            <a:off x="89789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1" name="Rectangle 680">
            <a:extLst>
              <a:ext uri="{FF2B5EF4-FFF2-40B4-BE49-F238E27FC236}">
                <a16:creationId xmlns:a16="http://schemas.microsoft.com/office/drawing/2014/main" id="{94875390-85F7-4310-B975-714E3A9EE229}"/>
              </a:ext>
              <a:ext uri="{C183D7F6-B498-43B3-948B-1728B52AA6E4}">
                <adec:decorative xmlns:adec="http://schemas.microsoft.com/office/drawing/2017/decorative" val="1"/>
              </a:ext>
            </a:extLst>
          </p:cNvPr>
          <p:cNvSpPr/>
          <p:nvPr>
            <p:custDataLst>
              <p:tags r:id="rId681"/>
            </p:custDataLst>
          </p:nvPr>
        </p:nvSpPr>
        <p:spPr>
          <a:xfrm>
            <a:off x="90678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2" name="Rectangle 681">
            <a:extLst>
              <a:ext uri="{FF2B5EF4-FFF2-40B4-BE49-F238E27FC236}">
                <a16:creationId xmlns:a16="http://schemas.microsoft.com/office/drawing/2014/main" id="{13248662-AD1A-49A6-A809-F152359EEA6E}"/>
              </a:ext>
              <a:ext uri="{C183D7F6-B498-43B3-948B-1728B52AA6E4}">
                <adec:decorative xmlns:adec="http://schemas.microsoft.com/office/drawing/2017/decorative" val="1"/>
              </a:ext>
            </a:extLst>
          </p:cNvPr>
          <p:cNvSpPr/>
          <p:nvPr>
            <p:custDataLst>
              <p:tags r:id="rId682"/>
            </p:custDataLst>
          </p:nvPr>
        </p:nvSpPr>
        <p:spPr>
          <a:xfrm>
            <a:off x="9156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3" name="Rectangle 682">
            <a:extLst>
              <a:ext uri="{FF2B5EF4-FFF2-40B4-BE49-F238E27FC236}">
                <a16:creationId xmlns:a16="http://schemas.microsoft.com/office/drawing/2014/main" id="{8AB1075D-6574-497D-957F-C4D4605A50B2}"/>
              </a:ext>
              <a:ext uri="{C183D7F6-B498-43B3-948B-1728B52AA6E4}">
                <adec:decorative xmlns:adec="http://schemas.microsoft.com/office/drawing/2017/decorative" val="1"/>
              </a:ext>
            </a:extLst>
          </p:cNvPr>
          <p:cNvSpPr/>
          <p:nvPr>
            <p:custDataLst>
              <p:tags r:id="rId683"/>
            </p:custDataLst>
          </p:nvPr>
        </p:nvSpPr>
        <p:spPr>
          <a:xfrm>
            <a:off x="9245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4" name="Rectangle 683">
            <a:extLst>
              <a:ext uri="{FF2B5EF4-FFF2-40B4-BE49-F238E27FC236}">
                <a16:creationId xmlns:a16="http://schemas.microsoft.com/office/drawing/2014/main" id="{044F7438-24C5-4352-8912-D459E7DFC30B}"/>
              </a:ext>
              <a:ext uri="{C183D7F6-B498-43B3-948B-1728B52AA6E4}">
                <adec:decorative xmlns:adec="http://schemas.microsoft.com/office/drawing/2017/decorative" val="1"/>
              </a:ext>
            </a:extLst>
          </p:cNvPr>
          <p:cNvSpPr/>
          <p:nvPr>
            <p:custDataLst>
              <p:tags r:id="rId684"/>
            </p:custDataLst>
          </p:nvPr>
        </p:nvSpPr>
        <p:spPr>
          <a:xfrm>
            <a:off x="9334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5" name="Rectangle 684">
            <a:extLst>
              <a:ext uri="{FF2B5EF4-FFF2-40B4-BE49-F238E27FC236}">
                <a16:creationId xmlns:a16="http://schemas.microsoft.com/office/drawing/2014/main" id="{7C621489-CED9-4B94-9B21-0BE99CF3FA4C}"/>
              </a:ext>
              <a:ext uri="{C183D7F6-B498-43B3-948B-1728B52AA6E4}">
                <adec:decorative xmlns:adec="http://schemas.microsoft.com/office/drawing/2017/decorative" val="1"/>
              </a:ext>
            </a:extLst>
          </p:cNvPr>
          <p:cNvSpPr/>
          <p:nvPr>
            <p:custDataLst>
              <p:tags r:id="rId685"/>
            </p:custDataLst>
          </p:nvPr>
        </p:nvSpPr>
        <p:spPr>
          <a:xfrm>
            <a:off x="94234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6" name="Rectangle 685">
            <a:extLst>
              <a:ext uri="{FF2B5EF4-FFF2-40B4-BE49-F238E27FC236}">
                <a16:creationId xmlns:a16="http://schemas.microsoft.com/office/drawing/2014/main" id="{1B901B0E-E621-4817-86A7-2A48654E51BB}"/>
              </a:ext>
              <a:ext uri="{C183D7F6-B498-43B3-948B-1728B52AA6E4}">
                <adec:decorative xmlns:adec="http://schemas.microsoft.com/office/drawing/2017/decorative" val="1"/>
              </a:ext>
            </a:extLst>
          </p:cNvPr>
          <p:cNvSpPr/>
          <p:nvPr>
            <p:custDataLst>
              <p:tags r:id="rId686"/>
            </p:custDataLst>
          </p:nvPr>
        </p:nvSpPr>
        <p:spPr>
          <a:xfrm>
            <a:off x="95123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7" name="Rectangle 686">
            <a:extLst>
              <a:ext uri="{FF2B5EF4-FFF2-40B4-BE49-F238E27FC236}">
                <a16:creationId xmlns:a16="http://schemas.microsoft.com/office/drawing/2014/main" id="{F94DA6A2-2966-4ADB-A61F-6D572C6E72E8}"/>
              </a:ext>
              <a:ext uri="{C183D7F6-B498-43B3-948B-1728B52AA6E4}">
                <adec:decorative xmlns:adec="http://schemas.microsoft.com/office/drawing/2017/decorative" val="1"/>
              </a:ext>
            </a:extLst>
          </p:cNvPr>
          <p:cNvSpPr/>
          <p:nvPr>
            <p:custDataLst>
              <p:tags r:id="rId687"/>
            </p:custDataLst>
          </p:nvPr>
        </p:nvSpPr>
        <p:spPr>
          <a:xfrm>
            <a:off x="96012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8" name="Rectangle 687">
            <a:extLst>
              <a:ext uri="{FF2B5EF4-FFF2-40B4-BE49-F238E27FC236}">
                <a16:creationId xmlns:a16="http://schemas.microsoft.com/office/drawing/2014/main" id="{AEC46792-54EB-46EB-BDD6-CC4ACFEB8361}"/>
              </a:ext>
              <a:ext uri="{C183D7F6-B498-43B3-948B-1728B52AA6E4}">
                <adec:decorative xmlns:adec="http://schemas.microsoft.com/office/drawing/2017/decorative" val="1"/>
              </a:ext>
            </a:extLst>
          </p:cNvPr>
          <p:cNvSpPr/>
          <p:nvPr>
            <p:custDataLst>
              <p:tags r:id="rId688"/>
            </p:custDataLst>
          </p:nvPr>
        </p:nvSpPr>
        <p:spPr>
          <a:xfrm>
            <a:off x="96901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9" name="Rectangle 688">
            <a:extLst>
              <a:ext uri="{FF2B5EF4-FFF2-40B4-BE49-F238E27FC236}">
                <a16:creationId xmlns:a16="http://schemas.microsoft.com/office/drawing/2014/main" id="{224A319B-ECD3-44CE-B5DB-371287043205}"/>
              </a:ext>
              <a:ext uri="{C183D7F6-B498-43B3-948B-1728B52AA6E4}">
                <adec:decorative xmlns:adec="http://schemas.microsoft.com/office/drawing/2017/decorative" val="1"/>
              </a:ext>
            </a:extLst>
          </p:cNvPr>
          <p:cNvSpPr/>
          <p:nvPr>
            <p:custDataLst>
              <p:tags r:id="rId689"/>
            </p:custDataLst>
          </p:nvPr>
        </p:nvSpPr>
        <p:spPr>
          <a:xfrm>
            <a:off x="97790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0" name="Rectangle 689">
            <a:extLst>
              <a:ext uri="{FF2B5EF4-FFF2-40B4-BE49-F238E27FC236}">
                <a16:creationId xmlns:a16="http://schemas.microsoft.com/office/drawing/2014/main" id="{123204D6-AB79-43C6-81FE-B1541FD0FF17}"/>
              </a:ext>
              <a:ext uri="{C183D7F6-B498-43B3-948B-1728B52AA6E4}">
                <adec:decorative xmlns:adec="http://schemas.microsoft.com/office/drawing/2017/decorative" val="1"/>
              </a:ext>
            </a:extLst>
          </p:cNvPr>
          <p:cNvSpPr/>
          <p:nvPr>
            <p:custDataLst>
              <p:tags r:id="rId690"/>
            </p:custDataLst>
          </p:nvPr>
        </p:nvSpPr>
        <p:spPr>
          <a:xfrm>
            <a:off x="98679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1" name="Rectangle 690">
            <a:extLst>
              <a:ext uri="{FF2B5EF4-FFF2-40B4-BE49-F238E27FC236}">
                <a16:creationId xmlns:a16="http://schemas.microsoft.com/office/drawing/2014/main" id="{9FE88C12-03AB-41B7-B0DC-6D25B7021CA7}"/>
              </a:ext>
              <a:ext uri="{C183D7F6-B498-43B3-948B-1728B52AA6E4}">
                <adec:decorative xmlns:adec="http://schemas.microsoft.com/office/drawing/2017/decorative" val="1"/>
              </a:ext>
            </a:extLst>
          </p:cNvPr>
          <p:cNvSpPr/>
          <p:nvPr>
            <p:custDataLst>
              <p:tags r:id="rId691"/>
            </p:custDataLst>
          </p:nvPr>
        </p:nvSpPr>
        <p:spPr>
          <a:xfrm>
            <a:off x="99568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2" name="Rectangle 691">
            <a:extLst>
              <a:ext uri="{FF2B5EF4-FFF2-40B4-BE49-F238E27FC236}">
                <a16:creationId xmlns:a16="http://schemas.microsoft.com/office/drawing/2014/main" id="{4C71BB03-BD02-458A-8F1F-39B06030ECB5}"/>
              </a:ext>
              <a:ext uri="{C183D7F6-B498-43B3-948B-1728B52AA6E4}">
                <adec:decorative xmlns:adec="http://schemas.microsoft.com/office/drawing/2017/decorative" val="1"/>
              </a:ext>
            </a:extLst>
          </p:cNvPr>
          <p:cNvSpPr/>
          <p:nvPr>
            <p:custDataLst>
              <p:tags r:id="rId692"/>
            </p:custDataLst>
          </p:nvPr>
        </p:nvSpPr>
        <p:spPr>
          <a:xfrm>
            <a:off x="10045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3" name="Rectangle 692">
            <a:extLst>
              <a:ext uri="{FF2B5EF4-FFF2-40B4-BE49-F238E27FC236}">
                <a16:creationId xmlns:a16="http://schemas.microsoft.com/office/drawing/2014/main" id="{DC2AE3ED-CF1F-45CC-940C-0A6C2975A7F7}"/>
              </a:ext>
              <a:ext uri="{C183D7F6-B498-43B3-948B-1728B52AA6E4}">
                <adec:decorative xmlns:adec="http://schemas.microsoft.com/office/drawing/2017/decorative" val="1"/>
              </a:ext>
            </a:extLst>
          </p:cNvPr>
          <p:cNvSpPr/>
          <p:nvPr>
            <p:custDataLst>
              <p:tags r:id="rId693"/>
            </p:custDataLst>
          </p:nvPr>
        </p:nvSpPr>
        <p:spPr>
          <a:xfrm>
            <a:off x="10134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4" name="Rectangle 693">
            <a:extLst>
              <a:ext uri="{FF2B5EF4-FFF2-40B4-BE49-F238E27FC236}">
                <a16:creationId xmlns:a16="http://schemas.microsoft.com/office/drawing/2014/main" id="{B4D73AA9-3A56-4056-81C4-2F6543C8EEFA}"/>
              </a:ext>
              <a:ext uri="{C183D7F6-B498-43B3-948B-1728B52AA6E4}">
                <adec:decorative xmlns:adec="http://schemas.microsoft.com/office/drawing/2017/decorative" val="1"/>
              </a:ext>
            </a:extLst>
          </p:cNvPr>
          <p:cNvSpPr/>
          <p:nvPr>
            <p:custDataLst>
              <p:tags r:id="rId694"/>
            </p:custDataLst>
          </p:nvPr>
        </p:nvSpPr>
        <p:spPr>
          <a:xfrm>
            <a:off x="10223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5" name="Rectangle 694">
            <a:extLst>
              <a:ext uri="{FF2B5EF4-FFF2-40B4-BE49-F238E27FC236}">
                <a16:creationId xmlns:a16="http://schemas.microsoft.com/office/drawing/2014/main" id="{C9CA6E13-8CD4-4C0B-811A-99F20BCFF660}"/>
              </a:ext>
              <a:ext uri="{C183D7F6-B498-43B3-948B-1728B52AA6E4}">
                <adec:decorative xmlns:adec="http://schemas.microsoft.com/office/drawing/2017/decorative" val="1"/>
              </a:ext>
            </a:extLst>
          </p:cNvPr>
          <p:cNvSpPr/>
          <p:nvPr>
            <p:custDataLst>
              <p:tags r:id="rId695"/>
            </p:custDataLst>
          </p:nvPr>
        </p:nvSpPr>
        <p:spPr>
          <a:xfrm>
            <a:off x="103124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6" name="Rectangle 695">
            <a:extLst>
              <a:ext uri="{FF2B5EF4-FFF2-40B4-BE49-F238E27FC236}">
                <a16:creationId xmlns:a16="http://schemas.microsoft.com/office/drawing/2014/main" id="{9ABD888E-6D43-4D4E-BFCE-06C55854AD77}"/>
              </a:ext>
              <a:ext uri="{C183D7F6-B498-43B3-948B-1728B52AA6E4}">
                <adec:decorative xmlns:adec="http://schemas.microsoft.com/office/drawing/2017/decorative" val="1"/>
              </a:ext>
            </a:extLst>
          </p:cNvPr>
          <p:cNvSpPr/>
          <p:nvPr>
            <p:custDataLst>
              <p:tags r:id="rId696"/>
            </p:custDataLst>
          </p:nvPr>
        </p:nvSpPr>
        <p:spPr>
          <a:xfrm>
            <a:off x="104013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7" name="Rectangle 696">
            <a:extLst>
              <a:ext uri="{FF2B5EF4-FFF2-40B4-BE49-F238E27FC236}">
                <a16:creationId xmlns:a16="http://schemas.microsoft.com/office/drawing/2014/main" id="{3AEBA973-70B4-4778-B56F-23F76720367B}"/>
              </a:ext>
              <a:ext uri="{C183D7F6-B498-43B3-948B-1728B52AA6E4}">
                <adec:decorative xmlns:adec="http://schemas.microsoft.com/office/drawing/2017/decorative" val="1"/>
              </a:ext>
            </a:extLst>
          </p:cNvPr>
          <p:cNvSpPr/>
          <p:nvPr>
            <p:custDataLst>
              <p:tags r:id="rId697"/>
            </p:custDataLst>
          </p:nvPr>
        </p:nvSpPr>
        <p:spPr>
          <a:xfrm>
            <a:off x="104902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8" name="Rectangle 697">
            <a:extLst>
              <a:ext uri="{FF2B5EF4-FFF2-40B4-BE49-F238E27FC236}">
                <a16:creationId xmlns:a16="http://schemas.microsoft.com/office/drawing/2014/main" id="{8FF481AE-C344-4D02-891A-80F49838E280}"/>
              </a:ext>
              <a:ext uri="{C183D7F6-B498-43B3-948B-1728B52AA6E4}">
                <adec:decorative xmlns:adec="http://schemas.microsoft.com/office/drawing/2017/decorative" val="1"/>
              </a:ext>
            </a:extLst>
          </p:cNvPr>
          <p:cNvSpPr/>
          <p:nvPr>
            <p:custDataLst>
              <p:tags r:id="rId698"/>
            </p:custDataLst>
          </p:nvPr>
        </p:nvSpPr>
        <p:spPr>
          <a:xfrm>
            <a:off x="81788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9" name="Rectangle 698">
            <a:extLst>
              <a:ext uri="{FF2B5EF4-FFF2-40B4-BE49-F238E27FC236}">
                <a16:creationId xmlns:a16="http://schemas.microsoft.com/office/drawing/2014/main" id="{D49AC149-78BC-49D1-B40F-D37984505850}"/>
              </a:ext>
              <a:ext uri="{C183D7F6-B498-43B3-948B-1728B52AA6E4}">
                <adec:decorative xmlns:adec="http://schemas.microsoft.com/office/drawing/2017/decorative" val="1"/>
              </a:ext>
            </a:extLst>
          </p:cNvPr>
          <p:cNvSpPr/>
          <p:nvPr>
            <p:custDataLst>
              <p:tags r:id="rId699"/>
            </p:custDataLst>
          </p:nvPr>
        </p:nvSpPr>
        <p:spPr>
          <a:xfrm>
            <a:off x="82677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0" name="Rectangle 699">
            <a:extLst>
              <a:ext uri="{FF2B5EF4-FFF2-40B4-BE49-F238E27FC236}">
                <a16:creationId xmlns:a16="http://schemas.microsoft.com/office/drawing/2014/main" id="{6D389DA5-2EEF-4302-B1EA-4B8C50E9DFB9}"/>
              </a:ext>
              <a:ext uri="{C183D7F6-B498-43B3-948B-1728B52AA6E4}">
                <adec:decorative xmlns:adec="http://schemas.microsoft.com/office/drawing/2017/decorative" val="1"/>
              </a:ext>
            </a:extLst>
          </p:cNvPr>
          <p:cNvSpPr/>
          <p:nvPr>
            <p:custDataLst>
              <p:tags r:id="rId700"/>
            </p:custDataLst>
          </p:nvPr>
        </p:nvSpPr>
        <p:spPr>
          <a:xfrm>
            <a:off x="83566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1" name="Rectangle 700">
            <a:extLst>
              <a:ext uri="{FF2B5EF4-FFF2-40B4-BE49-F238E27FC236}">
                <a16:creationId xmlns:a16="http://schemas.microsoft.com/office/drawing/2014/main" id="{2F59C400-1CC1-4629-9234-20F03E4C8468}"/>
              </a:ext>
              <a:ext uri="{C183D7F6-B498-43B3-948B-1728B52AA6E4}">
                <adec:decorative xmlns:adec="http://schemas.microsoft.com/office/drawing/2017/decorative" val="1"/>
              </a:ext>
            </a:extLst>
          </p:cNvPr>
          <p:cNvSpPr/>
          <p:nvPr>
            <p:custDataLst>
              <p:tags r:id="rId701"/>
            </p:custDataLst>
          </p:nvPr>
        </p:nvSpPr>
        <p:spPr>
          <a:xfrm>
            <a:off x="84455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2" name="Rectangle 701">
            <a:extLst>
              <a:ext uri="{FF2B5EF4-FFF2-40B4-BE49-F238E27FC236}">
                <a16:creationId xmlns:a16="http://schemas.microsoft.com/office/drawing/2014/main" id="{3182866E-08A1-401E-8F8A-5650AFEC8C57}"/>
              </a:ext>
              <a:ext uri="{C183D7F6-B498-43B3-948B-1728B52AA6E4}">
                <adec:decorative xmlns:adec="http://schemas.microsoft.com/office/drawing/2017/decorative" val="1"/>
              </a:ext>
            </a:extLst>
          </p:cNvPr>
          <p:cNvSpPr/>
          <p:nvPr>
            <p:custDataLst>
              <p:tags r:id="rId702"/>
            </p:custDataLst>
          </p:nvPr>
        </p:nvSpPr>
        <p:spPr>
          <a:xfrm>
            <a:off x="85344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3" name="Rectangle 702">
            <a:extLst>
              <a:ext uri="{FF2B5EF4-FFF2-40B4-BE49-F238E27FC236}">
                <a16:creationId xmlns:a16="http://schemas.microsoft.com/office/drawing/2014/main" id="{2A8790A2-0118-4880-BFB2-8FE094D78849}"/>
              </a:ext>
              <a:ext uri="{C183D7F6-B498-43B3-948B-1728B52AA6E4}">
                <adec:decorative xmlns:adec="http://schemas.microsoft.com/office/drawing/2017/decorative" val="1"/>
              </a:ext>
            </a:extLst>
          </p:cNvPr>
          <p:cNvSpPr/>
          <p:nvPr>
            <p:custDataLst>
              <p:tags r:id="rId703"/>
            </p:custDataLst>
          </p:nvPr>
        </p:nvSpPr>
        <p:spPr>
          <a:xfrm>
            <a:off x="86233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4" name="Rectangle 703">
            <a:extLst>
              <a:ext uri="{FF2B5EF4-FFF2-40B4-BE49-F238E27FC236}">
                <a16:creationId xmlns:a16="http://schemas.microsoft.com/office/drawing/2014/main" id="{65439740-6954-48BF-B519-B3B9D7F02304}"/>
              </a:ext>
              <a:ext uri="{C183D7F6-B498-43B3-948B-1728B52AA6E4}">
                <adec:decorative xmlns:adec="http://schemas.microsoft.com/office/drawing/2017/decorative" val="1"/>
              </a:ext>
            </a:extLst>
          </p:cNvPr>
          <p:cNvSpPr/>
          <p:nvPr>
            <p:custDataLst>
              <p:tags r:id="rId704"/>
            </p:custDataLst>
          </p:nvPr>
        </p:nvSpPr>
        <p:spPr>
          <a:xfrm>
            <a:off x="87122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5" name="Rectangle 704">
            <a:extLst>
              <a:ext uri="{FF2B5EF4-FFF2-40B4-BE49-F238E27FC236}">
                <a16:creationId xmlns:a16="http://schemas.microsoft.com/office/drawing/2014/main" id="{FC95991D-FD93-42DE-8093-EF0143E76216}"/>
              </a:ext>
              <a:ext uri="{C183D7F6-B498-43B3-948B-1728B52AA6E4}">
                <adec:decorative xmlns:adec="http://schemas.microsoft.com/office/drawing/2017/decorative" val="1"/>
              </a:ext>
            </a:extLst>
          </p:cNvPr>
          <p:cNvSpPr/>
          <p:nvPr>
            <p:custDataLst>
              <p:tags r:id="rId705"/>
            </p:custDataLst>
          </p:nvPr>
        </p:nvSpPr>
        <p:spPr>
          <a:xfrm>
            <a:off x="88011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6" name="Rectangle 705">
            <a:extLst>
              <a:ext uri="{FF2B5EF4-FFF2-40B4-BE49-F238E27FC236}">
                <a16:creationId xmlns:a16="http://schemas.microsoft.com/office/drawing/2014/main" id="{1078D30C-407E-4E51-B363-9AE37EF1AF08}"/>
              </a:ext>
              <a:ext uri="{C183D7F6-B498-43B3-948B-1728B52AA6E4}">
                <adec:decorative xmlns:adec="http://schemas.microsoft.com/office/drawing/2017/decorative" val="1"/>
              </a:ext>
            </a:extLst>
          </p:cNvPr>
          <p:cNvSpPr/>
          <p:nvPr>
            <p:custDataLst>
              <p:tags r:id="rId706"/>
            </p:custDataLst>
          </p:nvPr>
        </p:nvSpPr>
        <p:spPr>
          <a:xfrm>
            <a:off x="88900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7" name="Rectangle 706">
            <a:extLst>
              <a:ext uri="{FF2B5EF4-FFF2-40B4-BE49-F238E27FC236}">
                <a16:creationId xmlns:a16="http://schemas.microsoft.com/office/drawing/2014/main" id="{7FF9851C-BBDD-427E-B331-7F81D27FDEDA}"/>
              </a:ext>
              <a:ext uri="{C183D7F6-B498-43B3-948B-1728B52AA6E4}">
                <adec:decorative xmlns:adec="http://schemas.microsoft.com/office/drawing/2017/decorative" val="1"/>
              </a:ext>
            </a:extLst>
          </p:cNvPr>
          <p:cNvSpPr/>
          <p:nvPr>
            <p:custDataLst>
              <p:tags r:id="rId707"/>
            </p:custDataLst>
          </p:nvPr>
        </p:nvSpPr>
        <p:spPr>
          <a:xfrm>
            <a:off x="89789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8" name="Rectangle 707">
            <a:extLst>
              <a:ext uri="{FF2B5EF4-FFF2-40B4-BE49-F238E27FC236}">
                <a16:creationId xmlns:a16="http://schemas.microsoft.com/office/drawing/2014/main" id="{212B5390-4467-46DB-B418-6787656DE655}"/>
              </a:ext>
              <a:ext uri="{C183D7F6-B498-43B3-948B-1728B52AA6E4}">
                <adec:decorative xmlns:adec="http://schemas.microsoft.com/office/drawing/2017/decorative" val="1"/>
              </a:ext>
            </a:extLst>
          </p:cNvPr>
          <p:cNvSpPr/>
          <p:nvPr>
            <p:custDataLst>
              <p:tags r:id="rId708"/>
            </p:custDataLst>
          </p:nvPr>
        </p:nvSpPr>
        <p:spPr>
          <a:xfrm>
            <a:off x="90678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9" name="Rectangle 708">
            <a:extLst>
              <a:ext uri="{FF2B5EF4-FFF2-40B4-BE49-F238E27FC236}">
                <a16:creationId xmlns:a16="http://schemas.microsoft.com/office/drawing/2014/main" id="{9D73DD1C-5CAB-4FEC-9B88-F31684A09D06}"/>
              </a:ext>
              <a:ext uri="{C183D7F6-B498-43B3-948B-1728B52AA6E4}">
                <adec:decorative xmlns:adec="http://schemas.microsoft.com/office/drawing/2017/decorative" val="1"/>
              </a:ext>
            </a:extLst>
          </p:cNvPr>
          <p:cNvSpPr/>
          <p:nvPr>
            <p:custDataLst>
              <p:tags r:id="rId709"/>
            </p:custDataLst>
          </p:nvPr>
        </p:nvSpPr>
        <p:spPr>
          <a:xfrm>
            <a:off x="91567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0" name="Rectangle 709">
            <a:extLst>
              <a:ext uri="{FF2B5EF4-FFF2-40B4-BE49-F238E27FC236}">
                <a16:creationId xmlns:a16="http://schemas.microsoft.com/office/drawing/2014/main" id="{F14AEC53-2B71-423A-BAF4-B0C7C40B7438}"/>
              </a:ext>
              <a:ext uri="{C183D7F6-B498-43B3-948B-1728B52AA6E4}">
                <adec:decorative xmlns:adec="http://schemas.microsoft.com/office/drawing/2017/decorative" val="1"/>
              </a:ext>
            </a:extLst>
          </p:cNvPr>
          <p:cNvSpPr/>
          <p:nvPr>
            <p:custDataLst>
              <p:tags r:id="rId710"/>
            </p:custDataLst>
          </p:nvPr>
        </p:nvSpPr>
        <p:spPr>
          <a:xfrm>
            <a:off x="92456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1" name="Rectangle 710">
            <a:extLst>
              <a:ext uri="{FF2B5EF4-FFF2-40B4-BE49-F238E27FC236}">
                <a16:creationId xmlns:a16="http://schemas.microsoft.com/office/drawing/2014/main" id="{C35C9B34-7740-4C2B-B3DC-782F331B8228}"/>
              </a:ext>
              <a:ext uri="{C183D7F6-B498-43B3-948B-1728B52AA6E4}">
                <adec:decorative xmlns:adec="http://schemas.microsoft.com/office/drawing/2017/decorative" val="1"/>
              </a:ext>
            </a:extLst>
          </p:cNvPr>
          <p:cNvSpPr/>
          <p:nvPr>
            <p:custDataLst>
              <p:tags r:id="rId711"/>
            </p:custDataLst>
          </p:nvPr>
        </p:nvSpPr>
        <p:spPr>
          <a:xfrm>
            <a:off x="93345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2" name="Rectangle 711">
            <a:extLst>
              <a:ext uri="{FF2B5EF4-FFF2-40B4-BE49-F238E27FC236}">
                <a16:creationId xmlns:a16="http://schemas.microsoft.com/office/drawing/2014/main" id="{77AEB4C9-78CC-462A-B4B7-870ACBB2872F}"/>
              </a:ext>
              <a:ext uri="{C183D7F6-B498-43B3-948B-1728B52AA6E4}">
                <adec:decorative xmlns:adec="http://schemas.microsoft.com/office/drawing/2017/decorative" val="1"/>
              </a:ext>
            </a:extLst>
          </p:cNvPr>
          <p:cNvSpPr/>
          <p:nvPr>
            <p:custDataLst>
              <p:tags r:id="rId712"/>
            </p:custDataLst>
          </p:nvPr>
        </p:nvSpPr>
        <p:spPr>
          <a:xfrm>
            <a:off x="94234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3" name="Rectangle 712">
            <a:extLst>
              <a:ext uri="{FF2B5EF4-FFF2-40B4-BE49-F238E27FC236}">
                <a16:creationId xmlns:a16="http://schemas.microsoft.com/office/drawing/2014/main" id="{CB9B64B7-8107-4FC8-BF4B-BAAE53D6EC22}"/>
              </a:ext>
              <a:ext uri="{C183D7F6-B498-43B3-948B-1728B52AA6E4}">
                <adec:decorative xmlns:adec="http://schemas.microsoft.com/office/drawing/2017/decorative" val="1"/>
              </a:ext>
            </a:extLst>
          </p:cNvPr>
          <p:cNvSpPr/>
          <p:nvPr>
            <p:custDataLst>
              <p:tags r:id="rId713"/>
            </p:custDataLst>
          </p:nvPr>
        </p:nvSpPr>
        <p:spPr>
          <a:xfrm>
            <a:off x="95123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4" name="Rectangle 713">
            <a:extLst>
              <a:ext uri="{FF2B5EF4-FFF2-40B4-BE49-F238E27FC236}">
                <a16:creationId xmlns:a16="http://schemas.microsoft.com/office/drawing/2014/main" id="{0E73AFEC-76B7-4E35-8BC1-3FAF5264ABE9}"/>
              </a:ext>
              <a:ext uri="{C183D7F6-B498-43B3-948B-1728B52AA6E4}">
                <adec:decorative xmlns:adec="http://schemas.microsoft.com/office/drawing/2017/decorative" val="1"/>
              </a:ext>
            </a:extLst>
          </p:cNvPr>
          <p:cNvSpPr/>
          <p:nvPr>
            <p:custDataLst>
              <p:tags r:id="rId714"/>
            </p:custDataLst>
          </p:nvPr>
        </p:nvSpPr>
        <p:spPr>
          <a:xfrm>
            <a:off x="96012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5" name="Rectangle 714">
            <a:extLst>
              <a:ext uri="{FF2B5EF4-FFF2-40B4-BE49-F238E27FC236}">
                <a16:creationId xmlns:a16="http://schemas.microsoft.com/office/drawing/2014/main" id="{8C00A46B-063D-4BFD-9B4D-6ABCE1D861D8}"/>
              </a:ext>
              <a:ext uri="{C183D7F6-B498-43B3-948B-1728B52AA6E4}">
                <adec:decorative xmlns:adec="http://schemas.microsoft.com/office/drawing/2017/decorative" val="1"/>
              </a:ext>
            </a:extLst>
          </p:cNvPr>
          <p:cNvSpPr/>
          <p:nvPr>
            <p:custDataLst>
              <p:tags r:id="rId715"/>
            </p:custDataLst>
          </p:nvPr>
        </p:nvSpPr>
        <p:spPr>
          <a:xfrm>
            <a:off x="96901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6" name="Rectangle 715">
            <a:extLst>
              <a:ext uri="{FF2B5EF4-FFF2-40B4-BE49-F238E27FC236}">
                <a16:creationId xmlns:a16="http://schemas.microsoft.com/office/drawing/2014/main" id="{6704F628-28C7-4E14-84FE-E09807F46CC1}"/>
              </a:ext>
              <a:ext uri="{C183D7F6-B498-43B3-948B-1728B52AA6E4}">
                <adec:decorative xmlns:adec="http://schemas.microsoft.com/office/drawing/2017/decorative" val="1"/>
              </a:ext>
            </a:extLst>
          </p:cNvPr>
          <p:cNvSpPr/>
          <p:nvPr>
            <p:custDataLst>
              <p:tags r:id="rId716"/>
            </p:custDataLst>
          </p:nvPr>
        </p:nvSpPr>
        <p:spPr>
          <a:xfrm>
            <a:off x="97790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7" name="Rectangle 716">
            <a:extLst>
              <a:ext uri="{FF2B5EF4-FFF2-40B4-BE49-F238E27FC236}">
                <a16:creationId xmlns:a16="http://schemas.microsoft.com/office/drawing/2014/main" id="{4209E883-745E-4DD0-9A46-313ADECC9C5C}"/>
              </a:ext>
              <a:ext uri="{C183D7F6-B498-43B3-948B-1728B52AA6E4}">
                <adec:decorative xmlns:adec="http://schemas.microsoft.com/office/drawing/2017/decorative" val="1"/>
              </a:ext>
            </a:extLst>
          </p:cNvPr>
          <p:cNvSpPr/>
          <p:nvPr>
            <p:custDataLst>
              <p:tags r:id="rId717"/>
            </p:custDataLst>
          </p:nvPr>
        </p:nvSpPr>
        <p:spPr>
          <a:xfrm>
            <a:off x="98679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8" name="Rectangle 717">
            <a:extLst>
              <a:ext uri="{FF2B5EF4-FFF2-40B4-BE49-F238E27FC236}">
                <a16:creationId xmlns:a16="http://schemas.microsoft.com/office/drawing/2014/main" id="{BA39FDCE-285F-4C95-93E4-0FE9B1AE4011}"/>
              </a:ext>
              <a:ext uri="{C183D7F6-B498-43B3-948B-1728B52AA6E4}">
                <adec:decorative xmlns:adec="http://schemas.microsoft.com/office/drawing/2017/decorative" val="1"/>
              </a:ext>
            </a:extLst>
          </p:cNvPr>
          <p:cNvSpPr/>
          <p:nvPr>
            <p:custDataLst>
              <p:tags r:id="rId718"/>
            </p:custDataLst>
          </p:nvPr>
        </p:nvSpPr>
        <p:spPr>
          <a:xfrm>
            <a:off x="99568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9" name="Rectangle 718">
            <a:extLst>
              <a:ext uri="{FF2B5EF4-FFF2-40B4-BE49-F238E27FC236}">
                <a16:creationId xmlns:a16="http://schemas.microsoft.com/office/drawing/2014/main" id="{45E6A5F7-B6DA-4FFE-A964-4199FD109EFC}"/>
              </a:ext>
              <a:ext uri="{C183D7F6-B498-43B3-948B-1728B52AA6E4}">
                <adec:decorative xmlns:adec="http://schemas.microsoft.com/office/drawing/2017/decorative" val="1"/>
              </a:ext>
            </a:extLst>
          </p:cNvPr>
          <p:cNvSpPr/>
          <p:nvPr>
            <p:custDataLst>
              <p:tags r:id="rId719"/>
            </p:custDataLst>
          </p:nvPr>
        </p:nvSpPr>
        <p:spPr>
          <a:xfrm>
            <a:off x="100457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0" name="Rectangle 719">
            <a:extLst>
              <a:ext uri="{FF2B5EF4-FFF2-40B4-BE49-F238E27FC236}">
                <a16:creationId xmlns:a16="http://schemas.microsoft.com/office/drawing/2014/main" id="{8641F11B-6D31-4AD5-9DA9-8BC3BCC135D0}"/>
              </a:ext>
              <a:ext uri="{C183D7F6-B498-43B3-948B-1728B52AA6E4}">
                <adec:decorative xmlns:adec="http://schemas.microsoft.com/office/drawing/2017/decorative" val="1"/>
              </a:ext>
            </a:extLst>
          </p:cNvPr>
          <p:cNvSpPr/>
          <p:nvPr>
            <p:custDataLst>
              <p:tags r:id="rId720"/>
            </p:custDataLst>
          </p:nvPr>
        </p:nvSpPr>
        <p:spPr>
          <a:xfrm>
            <a:off x="101346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1" name="Rectangle 720">
            <a:extLst>
              <a:ext uri="{FF2B5EF4-FFF2-40B4-BE49-F238E27FC236}">
                <a16:creationId xmlns:a16="http://schemas.microsoft.com/office/drawing/2014/main" id="{E1DEE319-7454-4B8B-80C5-37A6C1183942}"/>
              </a:ext>
              <a:ext uri="{C183D7F6-B498-43B3-948B-1728B52AA6E4}">
                <adec:decorative xmlns:adec="http://schemas.microsoft.com/office/drawing/2017/decorative" val="1"/>
              </a:ext>
            </a:extLst>
          </p:cNvPr>
          <p:cNvSpPr/>
          <p:nvPr>
            <p:custDataLst>
              <p:tags r:id="rId721"/>
            </p:custDataLst>
          </p:nvPr>
        </p:nvSpPr>
        <p:spPr>
          <a:xfrm>
            <a:off x="102235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2" name="Rectangle 721">
            <a:extLst>
              <a:ext uri="{FF2B5EF4-FFF2-40B4-BE49-F238E27FC236}">
                <a16:creationId xmlns:a16="http://schemas.microsoft.com/office/drawing/2014/main" id="{89BFB649-5959-4CA4-B305-8455FAD159D8}"/>
              </a:ext>
              <a:ext uri="{C183D7F6-B498-43B3-948B-1728B52AA6E4}">
                <adec:decorative xmlns:adec="http://schemas.microsoft.com/office/drawing/2017/decorative" val="1"/>
              </a:ext>
            </a:extLst>
          </p:cNvPr>
          <p:cNvSpPr/>
          <p:nvPr>
            <p:custDataLst>
              <p:tags r:id="rId722"/>
            </p:custDataLst>
          </p:nvPr>
        </p:nvSpPr>
        <p:spPr>
          <a:xfrm>
            <a:off x="103124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3" name="Rectangle 722">
            <a:extLst>
              <a:ext uri="{FF2B5EF4-FFF2-40B4-BE49-F238E27FC236}">
                <a16:creationId xmlns:a16="http://schemas.microsoft.com/office/drawing/2014/main" id="{63AE9771-0FC0-4A79-A2A5-23AF96D9EBA4}"/>
              </a:ext>
              <a:ext uri="{C183D7F6-B498-43B3-948B-1728B52AA6E4}">
                <adec:decorative xmlns:adec="http://schemas.microsoft.com/office/drawing/2017/decorative" val="1"/>
              </a:ext>
            </a:extLst>
          </p:cNvPr>
          <p:cNvSpPr/>
          <p:nvPr>
            <p:custDataLst>
              <p:tags r:id="rId723"/>
            </p:custDataLst>
          </p:nvPr>
        </p:nvSpPr>
        <p:spPr>
          <a:xfrm>
            <a:off x="104013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4" name="Rectangle 723">
            <a:extLst>
              <a:ext uri="{FF2B5EF4-FFF2-40B4-BE49-F238E27FC236}">
                <a16:creationId xmlns:a16="http://schemas.microsoft.com/office/drawing/2014/main" id="{E4354F62-B354-4033-824C-88DF28C82AB8}"/>
              </a:ext>
              <a:ext uri="{C183D7F6-B498-43B3-948B-1728B52AA6E4}">
                <adec:decorative xmlns:adec="http://schemas.microsoft.com/office/drawing/2017/decorative" val="1"/>
              </a:ext>
            </a:extLst>
          </p:cNvPr>
          <p:cNvSpPr/>
          <p:nvPr>
            <p:custDataLst>
              <p:tags r:id="rId724"/>
            </p:custDataLst>
          </p:nvPr>
        </p:nvSpPr>
        <p:spPr>
          <a:xfrm>
            <a:off x="104902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5" name="Rectangle 724">
            <a:extLst>
              <a:ext uri="{FF2B5EF4-FFF2-40B4-BE49-F238E27FC236}">
                <a16:creationId xmlns:a16="http://schemas.microsoft.com/office/drawing/2014/main" id="{47C62A14-4E19-45CB-A3B2-383FF0BCFA72}"/>
              </a:ext>
              <a:ext uri="{C183D7F6-B498-43B3-948B-1728B52AA6E4}">
                <adec:decorative xmlns:adec="http://schemas.microsoft.com/office/drawing/2017/decorative" val="1"/>
              </a:ext>
            </a:extLst>
          </p:cNvPr>
          <p:cNvSpPr/>
          <p:nvPr>
            <p:custDataLst>
              <p:tags r:id="rId725"/>
            </p:custDataLst>
          </p:nvPr>
        </p:nvSpPr>
        <p:spPr>
          <a:xfrm>
            <a:off x="105791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6" name="Rectangle 725">
            <a:extLst>
              <a:ext uri="{FF2B5EF4-FFF2-40B4-BE49-F238E27FC236}">
                <a16:creationId xmlns:a16="http://schemas.microsoft.com/office/drawing/2014/main" id="{E505BB8B-980F-4323-A618-D11DEE21AB35}"/>
              </a:ext>
              <a:ext uri="{C183D7F6-B498-43B3-948B-1728B52AA6E4}">
                <adec:decorative xmlns:adec="http://schemas.microsoft.com/office/drawing/2017/decorative" val="1"/>
              </a:ext>
            </a:extLst>
          </p:cNvPr>
          <p:cNvSpPr/>
          <p:nvPr>
            <p:custDataLst>
              <p:tags r:id="rId726"/>
            </p:custDataLst>
          </p:nvPr>
        </p:nvSpPr>
        <p:spPr>
          <a:xfrm>
            <a:off x="8178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7" name="Rectangle 726">
            <a:extLst>
              <a:ext uri="{FF2B5EF4-FFF2-40B4-BE49-F238E27FC236}">
                <a16:creationId xmlns:a16="http://schemas.microsoft.com/office/drawing/2014/main" id="{7CD1CED8-7A78-41EF-8136-6D336F00C29A}"/>
              </a:ext>
              <a:ext uri="{C183D7F6-B498-43B3-948B-1728B52AA6E4}">
                <adec:decorative xmlns:adec="http://schemas.microsoft.com/office/drawing/2017/decorative" val="1"/>
              </a:ext>
            </a:extLst>
          </p:cNvPr>
          <p:cNvSpPr/>
          <p:nvPr>
            <p:custDataLst>
              <p:tags r:id="rId727"/>
            </p:custDataLst>
          </p:nvPr>
        </p:nvSpPr>
        <p:spPr>
          <a:xfrm>
            <a:off x="82677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8" name="Rectangle 727">
            <a:extLst>
              <a:ext uri="{FF2B5EF4-FFF2-40B4-BE49-F238E27FC236}">
                <a16:creationId xmlns:a16="http://schemas.microsoft.com/office/drawing/2014/main" id="{E025BF97-0501-4E80-AA4F-27B300A0BFD3}"/>
              </a:ext>
              <a:ext uri="{C183D7F6-B498-43B3-948B-1728B52AA6E4}">
                <adec:decorative xmlns:adec="http://schemas.microsoft.com/office/drawing/2017/decorative" val="1"/>
              </a:ext>
            </a:extLst>
          </p:cNvPr>
          <p:cNvSpPr/>
          <p:nvPr>
            <p:custDataLst>
              <p:tags r:id="rId728"/>
            </p:custDataLst>
          </p:nvPr>
        </p:nvSpPr>
        <p:spPr>
          <a:xfrm>
            <a:off x="83566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9" name="Rectangle 728">
            <a:extLst>
              <a:ext uri="{FF2B5EF4-FFF2-40B4-BE49-F238E27FC236}">
                <a16:creationId xmlns:a16="http://schemas.microsoft.com/office/drawing/2014/main" id="{0C3D7B77-E2A8-451D-9EE6-CDA017AEFE32}"/>
              </a:ext>
              <a:ext uri="{C183D7F6-B498-43B3-948B-1728B52AA6E4}">
                <adec:decorative xmlns:adec="http://schemas.microsoft.com/office/drawing/2017/decorative" val="1"/>
              </a:ext>
            </a:extLst>
          </p:cNvPr>
          <p:cNvSpPr/>
          <p:nvPr>
            <p:custDataLst>
              <p:tags r:id="rId729"/>
            </p:custDataLst>
          </p:nvPr>
        </p:nvSpPr>
        <p:spPr>
          <a:xfrm>
            <a:off x="84455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0" name="Rectangle 729">
            <a:extLst>
              <a:ext uri="{FF2B5EF4-FFF2-40B4-BE49-F238E27FC236}">
                <a16:creationId xmlns:a16="http://schemas.microsoft.com/office/drawing/2014/main" id="{BFA5165C-C6EC-4EBC-AC7E-EC1ED9353277}"/>
              </a:ext>
              <a:ext uri="{C183D7F6-B498-43B3-948B-1728B52AA6E4}">
                <adec:decorative xmlns:adec="http://schemas.microsoft.com/office/drawing/2017/decorative" val="1"/>
              </a:ext>
            </a:extLst>
          </p:cNvPr>
          <p:cNvSpPr/>
          <p:nvPr>
            <p:custDataLst>
              <p:tags r:id="rId730"/>
            </p:custDataLst>
          </p:nvPr>
        </p:nvSpPr>
        <p:spPr>
          <a:xfrm>
            <a:off x="85344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1" name="Rectangle 730">
            <a:extLst>
              <a:ext uri="{FF2B5EF4-FFF2-40B4-BE49-F238E27FC236}">
                <a16:creationId xmlns:a16="http://schemas.microsoft.com/office/drawing/2014/main" id="{A4527118-456D-4BCE-9DF6-FE68944F3C7C}"/>
              </a:ext>
              <a:ext uri="{C183D7F6-B498-43B3-948B-1728B52AA6E4}">
                <adec:decorative xmlns:adec="http://schemas.microsoft.com/office/drawing/2017/decorative" val="1"/>
              </a:ext>
            </a:extLst>
          </p:cNvPr>
          <p:cNvSpPr/>
          <p:nvPr>
            <p:custDataLst>
              <p:tags r:id="rId731"/>
            </p:custDataLst>
          </p:nvPr>
        </p:nvSpPr>
        <p:spPr>
          <a:xfrm>
            <a:off x="86233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2" name="Rectangle 731">
            <a:extLst>
              <a:ext uri="{FF2B5EF4-FFF2-40B4-BE49-F238E27FC236}">
                <a16:creationId xmlns:a16="http://schemas.microsoft.com/office/drawing/2014/main" id="{649C0768-F8FC-41C6-95C3-CC429B7EF403}"/>
              </a:ext>
              <a:ext uri="{C183D7F6-B498-43B3-948B-1728B52AA6E4}">
                <adec:decorative xmlns:adec="http://schemas.microsoft.com/office/drawing/2017/decorative" val="1"/>
              </a:ext>
            </a:extLst>
          </p:cNvPr>
          <p:cNvSpPr/>
          <p:nvPr>
            <p:custDataLst>
              <p:tags r:id="rId732"/>
            </p:custDataLst>
          </p:nvPr>
        </p:nvSpPr>
        <p:spPr>
          <a:xfrm>
            <a:off x="87122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3" name="Rectangle 732">
            <a:extLst>
              <a:ext uri="{FF2B5EF4-FFF2-40B4-BE49-F238E27FC236}">
                <a16:creationId xmlns:a16="http://schemas.microsoft.com/office/drawing/2014/main" id="{A3818900-448C-457A-91D4-134DE2A5A164}"/>
              </a:ext>
              <a:ext uri="{C183D7F6-B498-43B3-948B-1728B52AA6E4}">
                <adec:decorative xmlns:adec="http://schemas.microsoft.com/office/drawing/2017/decorative" val="1"/>
              </a:ext>
            </a:extLst>
          </p:cNvPr>
          <p:cNvSpPr/>
          <p:nvPr>
            <p:custDataLst>
              <p:tags r:id="rId733"/>
            </p:custDataLst>
          </p:nvPr>
        </p:nvSpPr>
        <p:spPr>
          <a:xfrm>
            <a:off x="88011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4" name="Rectangle 733">
            <a:extLst>
              <a:ext uri="{FF2B5EF4-FFF2-40B4-BE49-F238E27FC236}">
                <a16:creationId xmlns:a16="http://schemas.microsoft.com/office/drawing/2014/main" id="{76E0E8AC-2993-4BDE-893F-270DE39827C6}"/>
              </a:ext>
              <a:ext uri="{C183D7F6-B498-43B3-948B-1728B52AA6E4}">
                <adec:decorative xmlns:adec="http://schemas.microsoft.com/office/drawing/2017/decorative" val="1"/>
              </a:ext>
            </a:extLst>
          </p:cNvPr>
          <p:cNvSpPr/>
          <p:nvPr>
            <p:custDataLst>
              <p:tags r:id="rId734"/>
            </p:custDataLst>
          </p:nvPr>
        </p:nvSpPr>
        <p:spPr>
          <a:xfrm>
            <a:off x="88900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5" name="Rectangle 734">
            <a:extLst>
              <a:ext uri="{FF2B5EF4-FFF2-40B4-BE49-F238E27FC236}">
                <a16:creationId xmlns:a16="http://schemas.microsoft.com/office/drawing/2014/main" id="{D77FD7B8-FA89-4CC3-9352-1226F39F8979}"/>
              </a:ext>
              <a:ext uri="{C183D7F6-B498-43B3-948B-1728B52AA6E4}">
                <adec:decorative xmlns:adec="http://schemas.microsoft.com/office/drawing/2017/decorative" val="1"/>
              </a:ext>
            </a:extLst>
          </p:cNvPr>
          <p:cNvSpPr/>
          <p:nvPr>
            <p:custDataLst>
              <p:tags r:id="rId735"/>
            </p:custDataLst>
          </p:nvPr>
        </p:nvSpPr>
        <p:spPr>
          <a:xfrm>
            <a:off x="89789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6" name="Rectangle 735">
            <a:extLst>
              <a:ext uri="{FF2B5EF4-FFF2-40B4-BE49-F238E27FC236}">
                <a16:creationId xmlns:a16="http://schemas.microsoft.com/office/drawing/2014/main" id="{C4A0B329-C366-4741-AF45-556CFBF5802B}"/>
              </a:ext>
              <a:ext uri="{C183D7F6-B498-43B3-948B-1728B52AA6E4}">
                <adec:decorative xmlns:adec="http://schemas.microsoft.com/office/drawing/2017/decorative" val="1"/>
              </a:ext>
            </a:extLst>
          </p:cNvPr>
          <p:cNvSpPr/>
          <p:nvPr>
            <p:custDataLst>
              <p:tags r:id="rId736"/>
            </p:custDataLst>
          </p:nvPr>
        </p:nvSpPr>
        <p:spPr>
          <a:xfrm>
            <a:off x="9067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7" name="Rectangle 736">
            <a:extLst>
              <a:ext uri="{FF2B5EF4-FFF2-40B4-BE49-F238E27FC236}">
                <a16:creationId xmlns:a16="http://schemas.microsoft.com/office/drawing/2014/main" id="{8409989A-2BD7-4FB6-823A-3E8F0C79AC63}"/>
              </a:ext>
              <a:ext uri="{C183D7F6-B498-43B3-948B-1728B52AA6E4}">
                <adec:decorative xmlns:adec="http://schemas.microsoft.com/office/drawing/2017/decorative" val="1"/>
              </a:ext>
            </a:extLst>
          </p:cNvPr>
          <p:cNvSpPr/>
          <p:nvPr>
            <p:custDataLst>
              <p:tags r:id="rId737"/>
            </p:custDataLst>
          </p:nvPr>
        </p:nvSpPr>
        <p:spPr>
          <a:xfrm>
            <a:off x="91567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8" name="Rectangle 737">
            <a:extLst>
              <a:ext uri="{FF2B5EF4-FFF2-40B4-BE49-F238E27FC236}">
                <a16:creationId xmlns:a16="http://schemas.microsoft.com/office/drawing/2014/main" id="{A4A49DD7-3B99-4317-B1C3-BB47173B318E}"/>
              </a:ext>
              <a:ext uri="{C183D7F6-B498-43B3-948B-1728B52AA6E4}">
                <adec:decorative xmlns:adec="http://schemas.microsoft.com/office/drawing/2017/decorative" val="1"/>
              </a:ext>
            </a:extLst>
          </p:cNvPr>
          <p:cNvSpPr/>
          <p:nvPr>
            <p:custDataLst>
              <p:tags r:id="rId738"/>
            </p:custDataLst>
          </p:nvPr>
        </p:nvSpPr>
        <p:spPr>
          <a:xfrm>
            <a:off x="92456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9" name="Rectangle 738">
            <a:extLst>
              <a:ext uri="{FF2B5EF4-FFF2-40B4-BE49-F238E27FC236}">
                <a16:creationId xmlns:a16="http://schemas.microsoft.com/office/drawing/2014/main" id="{7DA4DF6A-3D03-4AB5-96ED-2894984CFDFE}"/>
              </a:ext>
              <a:ext uri="{C183D7F6-B498-43B3-948B-1728B52AA6E4}">
                <adec:decorative xmlns:adec="http://schemas.microsoft.com/office/drawing/2017/decorative" val="1"/>
              </a:ext>
            </a:extLst>
          </p:cNvPr>
          <p:cNvSpPr/>
          <p:nvPr>
            <p:custDataLst>
              <p:tags r:id="rId739"/>
            </p:custDataLst>
          </p:nvPr>
        </p:nvSpPr>
        <p:spPr>
          <a:xfrm>
            <a:off x="93345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0" name="Rectangle 739">
            <a:extLst>
              <a:ext uri="{FF2B5EF4-FFF2-40B4-BE49-F238E27FC236}">
                <a16:creationId xmlns:a16="http://schemas.microsoft.com/office/drawing/2014/main" id="{20E346D8-0615-42B4-8B6F-2BAC4EA1E39F}"/>
              </a:ext>
              <a:ext uri="{C183D7F6-B498-43B3-948B-1728B52AA6E4}">
                <adec:decorative xmlns:adec="http://schemas.microsoft.com/office/drawing/2017/decorative" val="1"/>
              </a:ext>
            </a:extLst>
          </p:cNvPr>
          <p:cNvSpPr/>
          <p:nvPr>
            <p:custDataLst>
              <p:tags r:id="rId740"/>
            </p:custDataLst>
          </p:nvPr>
        </p:nvSpPr>
        <p:spPr>
          <a:xfrm>
            <a:off x="94234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1" name="Rectangle 740">
            <a:extLst>
              <a:ext uri="{FF2B5EF4-FFF2-40B4-BE49-F238E27FC236}">
                <a16:creationId xmlns:a16="http://schemas.microsoft.com/office/drawing/2014/main" id="{53C0ED9C-FC4A-47E9-A426-9DB1526DAA79}"/>
              </a:ext>
              <a:ext uri="{C183D7F6-B498-43B3-948B-1728B52AA6E4}">
                <adec:decorative xmlns:adec="http://schemas.microsoft.com/office/drawing/2017/decorative" val="1"/>
              </a:ext>
            </a:extLst>
          </p:cNvPr>
          <p:cNvSpPr/>
          <p:nvPr>
            <p:custDataLst>
              <p:tags r:id="rId741"/>
            </p:custDataLst>
          </p:nvPr>
        </p:nvSpPr>
        <p:spPr>
          <a:xfrm>
            <a:off x="95123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2" name="Rectangle 741">
            <a:extLst>
              <a:ext uri="{FF2B5EF4-FFF2-40B4-BE49-F238E27FC236}">
                <a16:creationId xmlns:a16="http://schemas.microsoft.com/office/drawing/2014/main" id="{421E0253-390F-49BD-8143-14D1896947A2}"/>
              </a:ext>
              <a:ext uri="{C183D7F6-B498-43B3-948B-1728B52AA6E4}">
                <adec:decorative xmlns:adec="http://schemas.microsoft.com/office/drawing/2017/decorative" val="1"/>
              </a:ext>
            </a:extLst>
          </p:cNvPr>
          <p:cNvSpPr/>
          <p:nvPr>
            <p:custDataLst>
              <p:tags r:id="rId742"/>
            </p:custDataLst>
          </p:nvPr>
        </p:nvSpPr>
        <p:spPr>
          <a:xfrm>
            <a:off x="96012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3" name="Rectangle 742">
            <a:extLst>
              <a:ext uri="{FF2B5EF4-FFF2-40B4-BE49-F238E27FC236}">
                <a16:creationId xmlns:a16="http://schemas.microsoft.com/office/drawing/2014/main" id="{3BD36273-B19E-4FC0-B213-6845E6464F6D}"/>
              </a:ext>
              <a:ext uri="{C183D7F6-B498-43B3-948B-1728B52AA6E4}">
                <adec:decorative xmlns:adec="http://schemas.microsoft.com/office/drawing/2017/decorative" val="1"/>
              </a:ext>
            </a:extLst>
          </p:cNvPr>
          <p:cNvSpPr/>
          <p:nvPr>
            <p:custDataLst>
              <p:tags r:id="rId743"/>
            </p:custDataLst>
          </p:nvPr>
        </p:nvSpPr>
        <p:spPr>
          <a:xfrm>
            <a:off x="96901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4" name="Rectangle 743">
            <a:extLst>
              <a:ext uri="{FF2B5EF4-FFF2-40B4-BE49-F238E27FC236}">
                <a16:creationId xmlns:a16="http://schemas.microsoft.com/office/drawing/2014/main" id="{A45D9335-9BA1-428D-8604-CD48B4BA3E64}"/>
              </a:ext>
              <a:ext uri="{C183D7F6-B498-43B3-948B-1728B52AA6E4}">
                <adec:decorative xmlns:adec="http://schemas.microsoft.com/office/drawing/2017/decorative" val="1"/>
              </a:ext>
            </a:extLst>
          </p:cNvPr>
          <p:cNvSpPr/>
          <p:nvPr>
            <p:custDataLst>
              <p:tags r:id="rId744"/>
            </p:custDataLst>
          </p:nvPr>
        </p:nvSpPr>
        <p:spPr>
          <a:xfrm>
            <a:off x="97790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5" name="Rectangle 744">
            <a:extLst>
              <a:ext uri="{FF2B5EF4-FFF2-40B4-BE49-F238E27FC236}">
                <a16:creationId xmlns:a16="http://schemas.microsoft.com/office/drawing/2014/main" id="{86AE0F73-A5E1-40FB-BA07-82E4156BAD10}"/>
              </a:ext>
              <a:ext uri="{C183D7F6-B498-43B3-948B-1728B52AA6E4}">
                <adec:decorative xmlns:adec="http://schemas.microsoft.com/office/drawing/2017/decorative" val="1"/>
              </a:ext>
            </a:extLst>
          </p:cNvPr>
          <p:cNvSpPr/>
          <p:nvPr>
            <p:custDataLst>
              <p:tags r:id="rId745"/>
            </p:custDataLst>
          </p:nvPr>
        </p:nvSpPr>
        <p:spPr>
          <a:xfrm>
            <a:off x="98679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6" name="Rectangle 745">
            <a:extLst>
              <a:ext uri="{FF2B5EF4-FFF2-40B4-BE49-F238E27FC236}">
                <a16:creationId xmlns:a16="http://schemas.microsoft.com/office/drawing/2014/main" id="{2BD1BD97-75AC-48E6-9E69-9A7EA93C1A33}"/>
              </a:ext>
              <a:ext uri="{C183D7F6-B498-43B3-948B-1728B52AA6E4}">
                <adec:decorative xmlns:adec="http://schemas.microsoft.com/office/drawing/2017/decorative" val="1"/>
              </a:ext>
            </a:extLst>
          </p:cNvPr>
          <p:cNvSpPr/>
          <p:nvPr>
            <p:custDataLst>
              <p:tags r:id="rId746"/>
            </p:custDataLst>
          </p:nvPr>
        </p:nvSpPr>
        <p:spPr>
          <a:xfrm>
            <a:off x="9956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7" name="Rectangle 746">
            <a:extLst>
              <a:ext uri="{FF2B5EF4-FFF2-40B4-BE49-F238E27FC236}">
                <a16:creationId xmlns:a16="http://schemas.microsoft.com/office/drawing/2014/main" id="{64282F77-06CC-4FC1-A7E4-22ED3A7A01D5}"/>
              </a:ext>
              <a:ext uri="{C183D7F6-B498-43B3-948B-1728B52AA6E4}">
                <adec:decorative xmlns:adec="http://schemas.microsoft.com/office/drawing/2017/decorative" val="1"/>
              </a:ext>
            </a:extLst>
          </p:cNvPr>
          <p:cNvSpPr/>
          <p:nvPr>
            <p:custDataLst>
              <p:tags r:id="rId747"/>
            </p:custDataLst>
          </p:nvPr>
        </p:nvSpPr>
        <p:spPr>
          <a:xfrm>
            <a:off x="100457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8" name="Rectangle 747">
            <a:extLst>
              <a:ext uri="{FF2B5EF4-FFF2-40B4-BE49-F238E27FC236}">
                <a16:creationId xmlns:a16="http://schemas.microsoft.com/office/drawing/2014/main" id="{9571FED4-F3F6-458E-8AD3-787CEAF2E012}"/>
              </a:ext>
              <a:ext uri="{C183D7F6-B498-43B3-948B-1728B52AA6E4}">
                <adec:decorative xmlns:adec="http://schemas.microsoft.com/office/drawing/2017/decorative" val="1"/>
              </a:ext>
            </a:extLst>
          </p:cNvPr>
          <p:cNvSpPr/>
          <p:nvPr>
            <p:custDataLst>
              <p:tags r:id="rId748"/>
            </p:custDataLst>
          </p:nvPr>
        </p:nvSpPr>
        <p:spPr>
          <a:xfrm>
            <a:off x="101346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9" name="Rectangle 748">
            <a:extLst>
              <a:ext uri="{FF2B5EF4-FFF2-40B4-BE49-F238E27FC236}">
                <a16:creationId xmlns:a16="http://schemas.microsoft.com/office/drawing/2014/main" id="{B82C1DA6-06B0-4940-B0C5-49011172F5A1}"/>
              </a:ext>
              <a:ext uri="{C183D7F6-B498-43B3-948B-1728B52AA6E4}">
                <adec:decorative xmlns:adec="http://schemas.microsoft.com/office/drawing/2017/decorative" val="1"/>
              </a:ext>
            </a:extLst>
          </p:cNvPr>
          <p:cNvSpPr/>
          <p:nvPr>
            <p:custDataLst>
              <p:tags r:id="rId749"/>
            </p:custDataLst>
          </p:nvPr>
        </p:nvSpPr>
        <p:spPr>
          <a:xfrm>
            <a:off x="102235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0" name="Rectangle 749">
            <a:extLst>
              <a:ext uri="{FF2B5EF4-FFF2-40B4-BE49-F238E27FC236}">
                <a16:creationId xmlns:a16="http://schemas.microsoft.com/office/drawing/2014/main" id="{D7AAD4AA-A0DB-4E09-A534-BE23598797DB}"/>
              </a:ext>
              <a:ext uri="{C183D7F6-B498-43B3-948B-1728B52AA6E4}">
                <adec:decorative xmlns:adec="http://schemas.microsoft.com/office/drawing/2017/decorative" val="1"/>
              </a:ext>
            </a:extLst>
          </p:cNvPr>
          <p:cNvSpPr/>
          <p:nvPr>
            <p:custDataLst>
              <p:tags r:id="rId750"/>
            </p:custDataLst>
          </p:nvPr>
        </p:nvSpPr>
        <p:spPr>
          <a:xfrm>
            <a:off x="103124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1" name="Rectangle 750">
            <a:extLst>
              <a:ext uri="{FF2B5EF4-FFF2-40B4-BE49-F238E27FC236}">
                <a16:creationId xmlns:a16="http://schemas.microsoft.com/office/drawing/2014/main" id="{A8574F0A-6CBF-45AF-8835-D510744609E2}"/>
              </a:ext>
              <a:ext uri="{C183D7F6-B498-43B3-948B-1728B52AA6E4}">
                <adec:decorative xmlns:adec="http://schemas.microsoft.com/office/drawing/2017/decorative" val="1"/>
              </a:ext>
            </a:extLst>
          </p:cNvPr>
          <p:cNvSpPr/>
          <p:nvPr>
            <p:custDataLst>
              <p:tags r:id="rId751"/>
            </p:custDataLst>
          </p:nvPr>
        </p:nvSpPr>
        <p:spPr>
          <a:xfrm>
            <a:off x="104013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2" name="Rectangle 751">
            <a:extLst>
              <a:ext uri="{FF2B5EF4-FFF2-40B4-BE49-F238E27FC236}">
                <a16:creationId xmlns:a16="http://schemas.microsoft.com/office/drawing/2014/main" id="{0B8D21F8-05AF-44DE-AFBB-4EBCD3DAB052}"/>
              </a:ext>
              <a:ext uri="{C183D7F6-B498-43B3-948B-1728B52AA6E4}">
                <adec:decorative xmlns:adec="http://schemas.microsoft.com/office/drawing/2017/decorative" val="1"/>
              </a:ext>
            </a:extLst>
          </p:cNvPr>
          <p:cNvSpPr/>
          <p:nvPr>
            <p:custDataLst>
              <p:tags r:id="rId752"/>
            </p:custDataLst>
          </p:nvPr>
        </p:nvSpPr>
        <p:spPr>
          <a:xfrm>
            <a:off x="104902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3" name="Rectangle 752">
            <a:extLst>
              <a:ext uri="{FF2B5EF4-FFF2-40B4-BE49-F238E27FC236}">
                <a16:creationId xmlns:a16="http://schemas.microsoft.com/office/drawing/2014/main" id="{D33FD46E-ACC2-45FB-9167-4807EF04B9D0}"/>
              </a:ext>
              <a:ext uri="{C183D7F6-B498-43B3-948B-1728B52AA6E4}">
                <adec:decorative xmlns:adec="http://schemas.microsoft.com/office/drawing/2017/decorative" val="1"/>
              </a:ext>
            </a:extLst>
          </p:cNvPr>
          <p:cNvSpPr/>
          <p:nvPr>
            <p:custDataLst>
              <p:tags r:id="rId753"/>
            </p:custDataLst>
          </p:nvPr>
        </p:nvSpPr>
        <p:spPr>
          <a:xfrm>
            <a:off x="105791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4" name="Rectangle 753">
            <a:extLst>
              <a:ext uri="{FF2B5EF4-FFF2-40B4-BE49-F238E27FC236}">
                <a16:creationId xmlns:a16="http://schemas.microsoft.com/office/drawing/2014/main" id="{C56B2A33-98E0-4022-9AB4-59AC98C5440E}"/>
              </a:ext>
              <a:ext uri="{C183D7F6-B498-43B3-948B-1728B52AA6E4}">
                <adec:decorative xmlns:adec="http://schemas.microsoft.com/office/drawing/2017/decorative" val="1"/>
              </a:ext>
            </a:extLst>
          </p:cNvPr>
          <p:cNvSpPr/>
          <p:nvPr>
            <p:custDataLst>
              <p:tags r:id="rId754"/>
            </p:custDataLst>
          </p:nvPr>
        </p:nvSpPr>
        <p:spPr>
          <a:xfrm>
            <a:off x="106680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5" name="Rectangle 754">
            <a:extLst>
              <a:ext uri="{FF2B5EF4-FFF2-40B4-BE49-F238E27FC236}">
                <a16:creationId xmlns:a16="http://schemas.microsoft.com/office/drawing/2014/main" id="{7945E073-A70C-4C3B-99F9-0F001E57FE33}"/>
              </a:ext>
              <a:ext uri="{C183D7F6-B498-43B3-948B-1728B52AA6E4}">
                <adec:decorative xmlns:adec="http://schemas.microsoft.com/office/drawing/2017/decorative" val="1"/>
              </a:ext>
            </a:extLst>
          </p:cNvPr>
          <p:cNvSpPr/>
          <p:nvPr>
            <p:custDataLst>
              <p:tags r:id="rId755"/>
            </p:custDataLst>
          </p:nvPr>
        </p:nvSpPr>
        <p:spPr>
          <a:xfrm>
            <a:off x="81788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6" name="Rectangle 755">
            <a:extLst>
              <a:ext uri="{FF2B5EF4-FFF2-40B4-BE49-F238E27FC236}">
                <a16:creationId xmlns:a16="http://schemas.microsoft.com/office/drawing/2014/main" id="{36EE1753-7E5B-4746-8BBF-C5FF1AA87C48}"/>
              </a:ext>
              <a:ext uri="{C183D7F6-B498-43B3-948B-1728B52AA6E4}">
                <adec:decorative xmlns:adec="http://schemas.microsoft.com/office/drawing/2017/decorative" val="1"/>
              </a:ext>
            </a:extLst>
          </p:cNvPr>
          <p:cNvSpPr/>
          <p:nvPr>
            <p:custDataLst>
              <p:tags r:id="rId756"/>
            </p:custDataLst>
          </p:nvPr>
        </p:nvSpPr>
        <p:spPr>
          <a:xfrm>
            <a:off x="82677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7" name="Rectangle 756">
            <a:extLst>
              <a:ext uri="{FF2B5EF4-FFF2-40B4-BE49-F238E27FC236}">
                <a16:creationId xmlns:a16="http://schemas.microsoft.com/office/drawing/2014/main" id="{C51E483D-D50C-40A3-A3B4-CAA9419D3FBC}"/>
              </a:ext>
              <a:ext uri="{C183D7F6-B498-43B3-948B-1728B52AA6E4}">
                <adec:decorative xmlns:adec="http://schemas.microsoft.com/office/drawing/2017/decorative" val="1"/>
              </a:ext>
            </a:extLst>
          </p:cNvPr>
          <p:cNvSpPr/>
          <p:nvPr>
            <p:custDataLst>
              <p:tags r:id="rId757"/>
            </p:custDataLst>
          </p:nvPr>
        </p:nvSpPr>
        <p:spPr>
          <a:xfrm>
            <a:off x="83566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8" name="Rectangle 757">
            <a:extLst>
              <a:ext uri="{FF2B5EF4-FFF2-40B4-BE49-F238E27FC236}">
                <a16:creationId xmlns:a16="http://schemas.microsoft.com/office/drawing/2014/main" id="{A22CB985-B274-4EA3-A4A2-63AAC1CF82D4}"/>
              </a:ext>
              <a:ext uri="{C183D7F6-B498-43B3-948B-1728B52AA6E4}">
                <adec:decorative xmlns:adec="http://schemas.microsoft.com/office/drawing/2017/decorative" val="1"/>
              </a:ext>
            </a:extLst>
          </p:cNvPr>
          <p:cNvSpPr/>
          <p:nvPr>
            <p:custDataLst>
              <p:tags r:id="rId758"/>
            </p:custDataLst>
          </p:nvPr>
        </p:nvSpPr>
        <p:spPr>
          <a:xfrm>
            <a:off x="84455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9" name="Rectangle 758">
            <a:extLst>
              <a:ext uri="{FF2B5EF4-FFF2-40B4-BE49-F238E27FC236}">
                <a16:creationId xmlns:a16="http://schemas.microsoft.com/office/drawing/2014/main" id="{B783FB85-5E9B-4CD1-B762-8D99FF49744F}"/>
              </a:ext>
              <a:ext uri="{C183D7F6-B498-43B3-948B-1728B52AA6E4}">
                <adec:decorative xmlns:adec="http://schemas.microsoft.com/office/drawing/2017/decorative" val="1"/>
              </a:ext>
            </a:extLst>
          </p:cNvPr>
          <p:cNvSpPr/>
          <p:nvPr>
            <p:custDataLst>
              <p:tags r:id="rId759"/>
            </p:custDataLst>
          </p:nvPr>
        </p:nvSpPr>
        <p:spPr>
          <a:xfrm>
            <a:off x="8534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0" name="Rectangle 759">
            <a:extLst>
              <a:ext uri="{FF2B5EF4-FFF2-40B4-BE49-F238E27FC236}">
                <a16:creationId xmlns:a16="http://schemas.microsoft.com/office/drawing/2014/main" id="{8A9734BB-1BA9-4B53-BC0F-B6B30D481284}"/>
              </a:ext>
              <a:ext uri="{C183D7F6-B498-43B3-948B-1728B52AA6E4}">
                <adec:decorative xmlns:adec="http://schemas.microsoft.com/office/drawing/2017/decorative" val="1"/>
              </a:ext>
            </a:extLst>
          </p:cNvPr>
          <p:cNvSpPr/>
          <p:nvPr>
            <p:custDataLst>
              <p:tags r:id="rId760"/>
            </p:custDataLst>
          </p:nvPr>
        </p:nvSpPr>
        <p:spPr>
          <a:xfrm>
            <a:off x="86233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1" name="Rectangle 760">
            <a:extLst>
              <a:ext uri="{FF2B5EF4-FFF2-40B4-BE49-F238E27FC236}">
                <a16:creationId xmlns:a16="http://schemas.microsoft.com/office/drawing/2014/main" id="{BF14CA12-B78E-4B28-9EC6-3908D57F06EA}"/>
              </a:ext>
              <a:ext uri="{C183D7F6-B498-43B3-948B-1728B52AA6E4}">
                <adec:decorative xmlns:adec="http://schemas.microsoft.com/office/drawing/2017/decorative" val="1"/>
              </a:ext>
            </a:extLst>
          </p:cNvPr>
          <p:cNvSpPr/>
          <p:nvPr>
            <p:custDataLst>
              <p:tags r:id="rId761"/>
            </p:custDataLst>
          </p:nvPr>
        </p:nvSpPr>
        <p:spPr>
          <a:xfrm>
            <a:off x="87122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2" name="Rectangle 761">
            <a:extLst>
              <a:ext uri="{FF2B5EF4-FFF2-40B4-BE49-F238E27FC236}">
                <a16:creationId xmlns:a16="http://schemas.microsoft.com/office/drawing/2014/main" id="{C9734886-B40F-402A-A571-500E9E80F1DB}"/>
              </a:ext>
              <a:ext uri="{C183D7F6-B498-43B3-948B-1728B52AA6E4}">
                <adec:decorative xmlns:adec="http://schemas.microsoft.com/office/drawing/2017/decorative" val="1"/>
              </a:ext>
            </a:extLst>
          </p:cNvPr>
          <p:cNvSpPr/>
          <p:nvPr>
            <p:custDataLst>
              <p:tags r:id="rId762"/>
            </p:custDataLst>
          </p:nvPr>
        </p:nvSpPr>
        <p:spPr>
          <a:xfrm>
            <a:off x="88011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3" name="Rectangle 762">
            <a:extLst>
              <a:ext uri="{FF2B5EF4-FFF2-40B4-BE49-F238E27FC236}">
                <a16:creationId xmlns:a16="http://schemas.microsoft.com/office/drawing/2014/main" id="{6360D83A-51D0-458B-B06B-1675E0412557}"/>
              </a:ext>
              <a:ext uri="{C183D7F6-B498-43B3-948B-1728B52AA6E4}">
                <adec:decorative xmlns:adec="http://schemas.microsoft.com/office/drawing/2017/decorative" val="1"/>
              </a:ext>
            </a:extLst>
          </p:cNvPr>
          <p:cNvSpPr/>
          <p:nvPr>
            <p:custDataLst>
              <p:tags r:id="rId763"/>
            </p:custDataLst>
          </p:nvPr>
        </p:nvSpPr>
        <p:spPr>
          <a:xfrm>
            <a:off x="88900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4" name="Rectangle 763">
            <a:extLst>
              <a:ext uri="{FF2B5EF4-FFF2-40B4-BE49-F238E27FC236}">
                <a16:creationId xmlns:a16="http://schemas.microsoft.com/office/drawing/2014/main" id="{82D9E6D0-E13F-4EFD-9F5D-7AF26CECAE97}"/>
              </a:ext>
              <a:ext uri="{C183D7F6-B498-43B3-948B-1728B52AA6E4}">
                <adec:decorative xmlns:adec="http://schemas.microsoft.com/office/drawing/2017/decorative" val="1"/>
              </a:ext>
            </a:extLst>
          </p:cNvPr>
          <p:cNvSpPr/>
          <p:nvPr>
            <p:custDataLst>
              <p:tags r:id="rId764"/>
            </p:custDataLst>
          </p:nvPr>
        </p:nvSpPr>
        <p:spPr>
          <a:xfrm>
            <a:off x="89789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5" name="Rectangle 764">
            <a:extLst>
              <a:ext uri="{FF2B5EF4-FFF2-40B4-BE49-F238E27FC236}">
                <a16:creationId xmlns:a16="http://schemas.microsoft.com/office/drawing/2014/main" id="{0F9E065C-9B7F-4575-8C80-7B201CA7065F}"/>
              </a:ext>
              <a:ext uri="{C183D7F6-B498-43B3-948B-1728B52AA6E4}">
                <adec:decorative xmlns:adec="http://schemas.microsoft.com/office/drawing/2017/decorative" val="1"/>
              </a:ext>
            </a:extLst>
          </p:cNvPr>
          <p:cNvSpPr/>
          <p:nvPr>
            <p:custDataLst>
              <p:tags r:id="rId765"/>
            </p:custDataLst>
          </p:nvPr>
        </p:nvSpPr>
        <p:spPr>
          <a:xfrm>
            <a:off x="90678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6" name="Rectangle 765">
            <a:extLst>
              <a:ext uri="{FF2B5EF4-FFF2-40B4-BE49-F238E27FC236}">
                <a16:creationId xmlns:a16="http://schemas.microsoft.com/office/drawing/2014/main" id="{193FA6E2-9804-4C37-B432-2D7955356CB1}"/>
              </a:ext>
              <a:ext uri="{C183D7F6-B498-43B3-948B-1728B52AA6E4}">
                <adec:decorative xmlns:adec="http://schemas.microsoft.com/office/drawing/2017/decorative" val="1"/>
              </a:ext>
            </a:extLst>
          </p:cNvPr>
          <p:cNvSpPr/>
          <p:nvPr>
            <p:custDataLst>
              <p:tags r:id="rId766"/>
            </p:custDataLst>
          </p:nvPr>
        </p:nvSpPr>
        <p:spPr>
          <a:xfrm>
            <a:off x="91567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7" name="Rectangle 766">
            <a:extLst>
              <a:ext uri="{FF2B5EF4-FFF2-40B4-BE49-F238E27FC236}">
                <a16:creationId xmlns:a16="http://schemas.microsoft.com/office/drawing/2014/main" id="{5F876203-5483-4DB1-8167-5AB585F38E1B}"/>
              </a:ext>
              <a:ext uri="{C183D7F6-B498-43B3-948B-1728B52AA6E4}">
                <adec:decorative xmlns:adec="http://schemas.microsoft.com/office/drawing/2017/decorative" val="1"/>
              </a:ext>
            </a:extLst>
          </p:cNvPr>
          <p:cNvSpPr/>
          <p:nvPr>
            <p:custDataLst>
              <p:tags r:id="rId767"/>
            </p:custDataLst>
          </p:nvPr>
        </p:nvSpPr>
        <p:spPr>
          <a:xfrm>
            <a:off x="92456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8" name="Rectangle 767">
            <a:extLst>
              <a:ext uri="{FF2B5EF4-FFF2-40B4-BE49-F238E27FC236}">
                <a16:creationId xmlns:a16="http://schemas.microsoft.com/office/drawing/2014/main" id="{DD7E8973-D181-4ACD-8328-92DB0BAB871C}"/>
              </a:ext>
              <a:ext uri="{C183D7F6-B498-43B3-948B-1728B52AA6E4}">
                <adec:decorative xmlns:adec="http://schemas.microsoft.com/office/drawing/2017/decorative" val="1"/>
              </a:ext>
            </a:extLst>
          </p:cNvPr>
          <p:cNvSpPr/>
          <p:nvPr>
            <p:custDataLst>
              <p:tags r:id="rId768"/>
            </p:custDataLst>
          </p:nvPr>
        </p:nvSpPr>
        <p:spPr>
          <a:xfrm>
            <a:off x="93345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9" name="Rectangle 768">
            <a:extLst>
              <a:ext uri="{FF2B5EF4-FFF2-40B4-BE49-F238E27FC236}">
                <a16:creationId xmlns:a16="http://schemas.microsoft.com/office/drawing/2014/main" id="{BA0C2C3E-48A6-4404-8FA5-A992C671F9CE}"/>
              </a:ext>
              <a:ext uri="{C183D7F6-B498-43B3-948B-1728B52AA6E4}">
                <adec:decorative xmlns:adec="http://schemas.microsoft.com/office/drawing/2017/decorative" val="1"/>
              </a:ext>
            </a:extLst>
          </p:cNvPr>
          <p:cNvSpPr/>
          <p:nvPr>
            <p:custDataLst>
              <p:tags r:id="rId769"/>
            </p:custDataLst>
          </p:nvPr>
        </p:nvSpPr>
        <p:spPr>
          <a:xfrm>
            <a:off x="9423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0" name="Rectangle 769">
            <a:extLst>
              <a:ext uri="{FF2B5EF4-FFF2-40B4-BE49-F238E27FC236}">
                <a16:creationId xmlns:a16="http://schemas.microsoft.com/office/drawing/2014/main" id="{43FD56FA-B2AF-4415-A7B9-FC8EC0293331}"/>
              </a:ext>
              <a:ext uri="{C183D7F6-B498-43B3-948B-1728B52AA6E4}">
                <adec:decorative xmlns:adec="http://schemas.microsoft.com/office/drawing/2017/decorative" val="1"/>
              </a:ext>
            </a:extLst>
          </p:cNvPr>
          <p:cNvSpPr/>
          <p:nvPr>
            <p:custDataLst>
              <p:tags r:id="rId770"/>
            </p:custDataLst>
          </p:nvPr>
        </p:nvSpPr>
        <p:spPr>
          <a:xfrm>
            <a:off x="95123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1" name="Rectangle 770">
            <a:extLst>
              <a:ext uri="{FF2B5EF4-FFF2-40B4-BE49-F238E27FC236}">
                <a16:creationId xmlns:a16="http://schemas.microsoft.com/office/drawing/2014/main" id="{7EB8C838-FEB5-4355-A90C-9569332080E4}"/>
              </a:ext>
              <a:ext uri="{C183D7F6-B498-43B3-948B-1728B52AA6E4}">
                <adec:decorative xmlns:adec="http://schemas.microsoft.com/office/drawing/2017/decorative" val="1"/>
              </a:ext>
            </a:extLst>
          </p:cNvPr>
          <p:cNvSpPr/>
          <p:nvPr>
            <p:custDataLst>
              <p:tags r:id="rId771"/>
            </p:custDataLst>
          </p:nvPr>
        </p:nvSpPr>
        <p:spPr>
          <a:xfrm>
            <a:off x="96012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2" name="Rectangle 771">
            <a:extLst>
              <a:ext uri="{FF2B5EF4-FFF2-40B4-BE49-F238E27FC236}">
                <a16:creationId xmlns:a16="http://schemas.microsoft.com/office/drawing/2014/main" id="{15C4954F-F25F-473C-B40E-AF40A519710D}"/>
              </a:ext>
              <a:ext uri="{C183D7F6-B498-43B3-948B-1728B52AA6E4}">
                <adec:decorative xmlns:adec="http://schemas.microsoft.com/office/drawing/2017/decorative" val="1"/>
              </a:ext>
            </a:extLst>
          </p:cNvPr>
          <p:cNvSpPr/>
          <p:nvPr>
            <p:custDataLst>
              <p:tags r:id="rId772"/>
            </p:custDataLst>
          </p:nvPr>
        </p:nvSpPr>
        <p:spPr>
          <a:xfrm>
            <a:off x="96901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3" name="Rectangle 772">
            <a:extLst>
              <a:ext uri="{FF2B5EF4-FFF2-40B4-BE49-F238E27FC236}">
                <a16:creationId xmlns:a16="http://schemas.microsoft.com/office/drawing/2014/main" id="{BB179DC5-9A33-46DF-A479-DD76146ADD84}"/>
              </a:ext>
              <a:ext uri="{C183D7F6-B498-43B3-948B-1728B52AA6E4}">
                <adec:decorative xmlns:adec="http://schemas.microsoft.com/office/drawing/2017/decorative" val="1"/>
              </a:ext>
            </a:extLst>
          </p:cNvPr>
          <p:cNvSpPr/>
          <p:nvPr>
            <p:custDataLst>
              <p:tags r:id="rId773"/>
            </p:custDataLst>
          </p:nvPr>
        </p:nvSpPr>
        <p:spPr>
          <a:xfrm>
            <a:off x="97790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4" name="Rectangle 773">
            <a:extLst>
              <a:ext uri="{FF2B5EF4-FFF2-40B4-BE49-F238E27FC236}">
                <a16:creationId xmlns:a16="http://schemas.microsoft.com/office/drawing/2014/main" id="{B999DA19-4A0F-4CA7-9309-6D808204D715}"/>
              </a:ext>
              <a:ext uri="{C183D7F6-B498-43B3-948B-1728B52AA6E4}">
                <adec:decorative xmlns:adec="http://schemas.microsoft.com/office/drawing/2017/decorative" val="1"/>
              </a:ext>
            </a:extLst>
          </p:cNvPr>
          <p:cNvSpPr/>
          <p:nvPr>
            <p:custDataLst>
              <p:tags r:id="rId774"/>
            </p:custDataLst>
          </p:nvPr>
        </p:nvSpPr>
        <p:spPr>
          <a:xfrm>
            <a:off x="98679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5" name="Rectangle 774">
            <a:extLst>
              <a:ext uri="{FF2B5EF4-FFF2-40B4-BE49-F238E27FC236}">
                <a16:creationId xmlns:a16="http://schemas.microsoft.com/office/drawing/2014/main" id="{312A81C5-5312-4ADC-A28A-1C3FC6FDA3A0}"/>
              </a:ext>
              <a:ext uri="{C183D7F6-B498-43B3-948B-1728B52AA6E4}">
                <adec:decorative xmlns:adec="http://schemas.microsoft.com/office/drawing/2017/decorative" val="1"/>
              </a:ext>
            </a:extLst>
          </p:cNvPr>
          <p:cNvSpPr/>
          <p:nvPr>
            <p:custDataLst>
              <p:tags r:id="rId775"/>
            </p:custDataLst>
          </p:nvPr>
        </p:nvSpPr>
        <p:spPr>
          <a:xfrm>
            <a:off x="99568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6" name="Rectangle 775">
            <a:extLst>
              <a:ext uri="{FF2B5EF4-FFF2-40B4-BE49-F238E27FC236}">
                <a16:creationId xmlns:a16="http://schemas.microsoft.com/office/drawing/2014/main" id="{5981B9AD-526B-473A-A70B-96638383B164}"/>
              </a:ext>
              <a:ext uri="{C183D7F6-B498-43B3-948B-1728B52AA6E4}">
                <adec:decorative xmlns:adec="http://schemas.microsoft.com/office/drawing/2017/decorative" val="1"/>
              </a:ext>
            </a:extLst>
          </p:cNvPr>
          <p:cNvSpPr/>
          <p:nvPr>
            <p:custDataLst>
              <p:tags r:id="rId776"/>
            </p:custDataLst>
          </p:nvPr>
        </p:nvSpPr>
        <p:spPr>
          <a:xfrm>
            <a:off x="100457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7" name="Rectangle 776">
            <a:extLst>
              <a:ext uri="{FF2B5EF4-FFF2-40B4-BE49-F238E27FC236}">
                <a16:creationId xmlns:a16="http://schemas.microsoft.com/office/drawing/2014/main" id="{D99F2E58-CE03-44CD-AFD0-094C77F8B00C}"/>
              </a:ext>
              <a:ext uri="{C183D7F6-B498-43B3-948B-1728B52AA6E4}">
                <adec:decorative xmlns:adec="http://schemas.microsoft.com/office/drawing/2017/decorative" val="1"/>
              </a:ext>
            </a:extLst>
          </p:cNvPr>
          <p:cNvSpPr/>
          <p:nvPr>
            <p:custDataLst>
              <p:tags r:id="rId777"/>
            </p:custDataLst>
          </p:nvPr>
        </p:nvSpPr>
        <p:spPr>
          <a:xfrm>
            <a:off x="101346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8" name="Rectangle 777">
            <a:extLst>
              <a:ext uri="{FF2B5EF4-FFF2-40B4-BE49-F238E27FC236}">
                <a16:creationId xmlns:a16="http://schemas.microsoft.com/office/drawing/2014/main" id="{11361B89-BF1A-444C-A2B0-6B8148F80965}"/>
              </a:ext>
              <a:ext uri="{C183D7F6-B498-43B3-948B-1728B52AA6E4}">
                <adec:decorative xmlns:adec="http://schemas.microsoft.com/office/drawing/2017/decorative" val="1"/>
              </a:ext>
            </a:extLst>
          </p:cNvPr>
          <p:cNvSpPr/>
          <p:nvPr>
            <p:custDataLst>
              <p:tags r:id="rId778"/>
            </p:custDataLst>
          </p:nvPr>
        </p:nvSpPr>
        <p:spPr>
          <a:xfrm>
            <a:off x="102235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9" name="Rectangle 778">
            <a:extLst>
              <a:ext uri="{FF2B5EF4-FFF2-40B4-BE49-F238E27FC236}">
                <a16:creationId xmlns:a16="http://schemas.microsoft.com/office/drawing/2014/main" id="{C9B002EE-0D6E-423C-AAF3-8355A72778E2}"/>
              </a:ext>
              <a:ext uri="{C183D7F6-B498-43B3-948B-1728B52AA6E4}">
                <adec:decorative xmlns:adec="http://schemas.microsoft.com/office/drawing/2017/decorative" val="1"/>
              </a:ext>
            </a:extLst>
          </p:cNvPr>
          <p:cNvSpPr/>
          <p:nvPr>
            <p:custDataLst>
              <p:tags r:id="rId779"/>
            </p:custDataLst>
          </p:nvPr>
        </p:nvSpPr>
        <p:spPr>
          <a:xfrm>
            <a:off x="10312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0" name="Rectangle 779">
            <a:extLst>
              <a:ext uri="{FF2B5EF4-FFF2-40B4-BE49-F238E27FC236}">
                <a16:creationId xmlns:a16="http://schemas.microsoft.com/office/drawing/2014/main" id="{F8A98D7B-C75A-4664-A898-8F9245CBDDB5}"/>
              </a:ext>
              <a:ext uri="{C183D7F6-B498-43B3-948B-1728B52AA6E4}">
                <adec:decorative xmlns:adec="http://schemas.microsoft.com/office/drawing/2017/decorative" val="1"/>
              </a:ext>
            </a:extLst>
          </p:cNvPr>
          <p:cNvSpPr/>
          <p:nvPr>
            <p:custDataLst>
              <p:tags r:id="rId780"/>
            </p:custDataLst>
          </p:nvPr>
        </p:nvSpPr>
        <p:spPr>
          <a:xfrm>
            <a:off x="104013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1" name="Rectangle 780">
            <a:extLst>
              <a:ext uri="{FF2B5EF4-FFF2-40B4-BE49-F238E27FC236}">
                <a16:creationId xmlns:a16="http://schemas.microsoft.com/office/drawing/2014/main" id="{06B2B419-1632-4D41-A1FA-78B5D640EA91}"/>
              </a:ext>
              <a:ext uri="{C183D7F6-B498-43B3-948B-1728B52AA6E4}">
                <adec:decorative xmlns:adec="http://schemas.microsoft.com/office/drawing/2017/decorative" val="1"/>
              </a:ext>
            </a:extLst>
          </p:cNvPr>
          <p:cNvSpPr/>
          <p:nvPr>
            <p:custDataLst>
              <p:tags r:id="rId781"/>
            </p:custDataLst>
          </p:nvPr>
        </p:nvSpPr>
        <p:spPr>
          <a:xfrm>
            <a:off x="104902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2" name="Rectangle 781">
            <a:extLst>
              <a:ext uri="{FF2B5EF4-FFF2-40B4-BE49-F238E27FC236}">
                <a16:creationId xmlns:a16="http://schemas.microsoft.com/office/drawing/2014/main" id="{8EDE0A11-F7CE-49D0-BB20-3B44BFA21A67}"/>
              </a:ext>
              <a:ext uri="{C183D7F6-B498-43B3-948B-1728B52AA6E4}">
                <adec:decorative xmlns:adec="http://schemas.microsoft.com/office/drawing/2017/decorative" val="1"/>
              </a:ext>
            </a:extLst>
          </p:cNvPr>
          <p:cNvSpPr/>
          <p:nvPr>
            <p:custDataLst>
              <p:tags r:id="rId782"/>
            </p:custDataLst>
          </p:nvPr>
        </p:nvSpPr>
        <p:spPr>
          <a:xfrm>
            <a:off x="105791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3" name="Rectangle 782">
            <a:extLst>
              <a:ext uri="{FF2B5EF4-FFF2-40B4-BE49-F238E27FC236}">
                <a16:creationId xmlns:a16="http://schemas.microsoft.com/office/drawing/2014/main" id="{0CD1CEE8-0856-4058-A691-57CA4C1A942A}"/>
              </a:ext>
              <a:ext uri="{C183D7F6-B498-43B3-948B-1728B52AA6E4}">
                <adec:decorative xmlns:adec="http://schemas.microsoft.com/office/drawing/2017/decorative" val="1"/>
              </a:ext>
            </a:extLst>
          </p:cNvPr>
          <p:cNvSpPr/>
          <p:nvPr>
            <p:custDataLst>
              <p:tags r:id="rId783"/>
            </p:custDataLst>
          </p:nvPr>
        </p:nvSpPr>
        <p:spPr>
          <a:xfrm>
            <a:off x="106680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4" name="Rectangle 783">
            <a:extLst>
              <a:ext uri="{FF2B5EF4-FFF2-40B4-BE49-F238E27FC236}">
                <a16:creationId xmlns:a16="http://schemas.microsoft.com/office/drawing/2014/main" id="{D146049D-BDA9-4A88-BAE5-7AC1CE6A930A}"/>
              </a:ext>
              <a:ext uri="{C183D7F6-B498-43B3-948B-1728B52AA6E4}">
                <adec:decorative xmlns:adec="http://schemas.microsoft.com/office/drawing/2017/decorative" val="1"/>
              </a:ext>
            </a:extLst>
          </p:cNvPr>
          <p:cNvSpPr/>
          <p:nvPr>
            <p:custDataLst>
              <p:tags r:id="rId784"/>
            </p:custDataLst>
          </p:nvPr>
        </p:nvSpPr>
        <p:spPr>
          <a:xfrm>
            <a:off x="107569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5" name="Rectangle 784">
            <a:extLst>
              <a:ext uri="{FF2B5EF4-FFF2-40B4-BE49-F238E27FC236}">
                <a16:creationId xmlns:a16="http://schemas.microsoft.com/office/drawing/2014/main" id="{3CB79AF1-58A3-4FA4-978C-5928984E2BE7}"/>
              </a:ext>
              <a:ext uri="{C183D7F6-B498-43B3-948B-1728B52AA6E4}">
                <adec:decorative xmlns:adec="http://schemas.microsoft.com/office/drawing/2017/decorative" val="1"/>
              </a:ext>
            </a:extLst>
          </p:cNvPr>
          <p:cNvSpPr/>
          <p:nvPr>
            <p:custDataLst>
              <p:tags r:id="rId785"/>
            </p:custDataLst>
          </p:nvPr>
        </p:nvSpPr>
        <p:spPr>
          <a:xfrm>
            <a:off x="81788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6" name="Rectangle 785">
            <a:extLst>
              <a:ext uri="{FF2B5EF4-FFF2-40B4-BE49-F238E27FC236}">
                <a16:creationId xmlns:a16="http://schemas.microsoft.com/office/drawing/2014/main" id="{BA375F58-ABCA-48AC-8889-9558F70EA5AC}"/>
              </a:ext>
              <a:ext uri="{C183D7F6-B498-43B3-948B-1728B52AA6E4}">
                <adec:decorative xmlns:adec="http://schemas.microsoft.com/office/drawing/2017/decorative" val="1"/>
              </a:ext>
            </a:extLst>
          </p:cNvPr>
          <p:cNvSpPr/>
          <p:nvPr>
            <p:custDataLst>
              <p:tags r:id="rId786"/>
            </p:custDataLst>
          </p:nvPr>
        </p:nvSpPr>
        <p:spPr>
          <a:xfrm>
            <a:off x="82677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7" name="Rectangle 786">
            <a:extLst>
              <a:ext uri="{FF2B5EF4-FFF2-40B4-BE49-F238E27FC236}">
                <a16:creationId xmlns:a16="http://schemas.microsoft.com/office/drawing/2014/main" id="{632A25FB-0E4D-4AEF-A8C4-09D4A7842482}"/>
              </a:ext>
              <a:ext uri="{C183D7F6-B498-43B3-948B-1728B52AA6E4}">
                <adec:decorative xmlns:adec="http://schemas.microsoft.com/office/drawing/2017/decorative" val="1"/>
              </a:ext>
            </a:extLst>
          </p:cNvPr>
          <p:cNvSpPr/>
          <p:nvPr>
            <p:custDataLst>
              <p:tags r:id="rId787"/>
            </p:custDataLst>
          </p:nvPr>
        </p:nvSpPr>
        <p:spPr>
          <a:xfrm>
            <a:off x="83566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8" name="Rectangle 787">
            <a:extLst>
              <a:ext uri="{FF2B5EF4-FFF2-40B4-BE49-F238E27FC236}">
                <a16:creationId xmlns:a16="http://schemas.microsoft.com/office/drawing/2014/main" id="{DA16371C-DDF9-4E60-94E3-ADC45D02BC62}"/>
              </a:ext>
              <a:ext uri="{C183D7F6-B498-43B3-948B-1728B52AA6E4}">
                <adec:decorative xmlns:adec="http://schemas.microsoft.com/office/drawing/2017/decorative" val="1"/>
              </a:ext>
            </a:extLst>
          </p:cNvPr>
          <p:cNvSpPr/>
          <p:nvPr>
            <p:custDataLst>
              <p:tags r:id="rId788"/>
            </p:custDataLst>
          </p:nvPr>
        </p:nvSpPr>
        <p:spPr>
          <a:xfrm>
            <a:off x="8445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9" name="Rectangle 788">
            <a:extLst>
              <a:ext uri="{FF2B5EF4-FFF2-40B4-BE49-F238E27FC236}">
                <a16:creationId xmlns:a16="http://schemas.microsoft.com/office/drawing/2014/main" id="{6AFA00FD-780D-4722-B365-37A146ABA943}"/>
              </a:ext>
              <a:ext uri="{C183D7F6-B498-43B3-948B-1728B52AA6E4}">
                <adec:decorative xmlns:adec="http://schemas.microsoft.com/office/drawing/2017/decorative" val="1"/>
              </a:ext>
            </a:extLst>
          </p:cNvPr>
          <p:cNvSpPr/>
          <p:nvPr>
            <p:custDataLst>
              <p:tags r:id="rId789"/>
            </p:custDataLst>
          </p:nvPr>
        </p:nvSpPr>
        <p:spPr>
          <a:xfrm>
            <a:off x="85344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0" name="Rectangle 789">
            <a:extLst>
              <a:ext uri="{FF2B5EF4-FFF2-40B4-BE49-F238E27FC236}">
                <a16:creationId xmlns:a16="http://schemas.microsoft.com/office/drawing/2014/main" id="{86D66826-1116-4104-AE09-762E238A3CB1}"/>
              </a:ext>
              <a:ext uri="{C183D7F6-B498-43B3-948B-1728B52AA6E4}">
                <adec:decorative xmlns:adec="http://schemas.microsoft.com/office/drawing/2017/decorative" val="1"/>
              </a:ext>
            </a:extLst>
          </p:cNvPr>
          <p:cNvSpPr/>
          <p:nvPr>
            <p:custDataLst>
              <p:tags r:id="rId790"/>
            </p:custDataLst>
          </p:nvPr>
        </p:nvSpPr>
        <p:spPr>
          <a:xfrm>
            <a:off x="86233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1" name="Rectangle 790">
            <a:extLst>
              <a:ext uri="{FF2B5EF4-FFF2-40B4-BE49-F238E27FC236}">
                <a16:creationId xmlns:a16="http://schemas.microsoft.com/office/drawing/2014/main" id="{4B83609A-30D4-41D7-8D03-2E8F491108AE}"/>
              </a:ext>
              <a:ext uri="{C183D7F6-B498-43B3-948B-1728B52AA6E4}">
                <adec:decorative xmlns:adec="http://schemas.microsoft.com/office/drawing/2017/decorative" val="1"/>
              </a:ext>
            </a:extLst>
          </p:cNvPr>
          <p:cNvSpPr/>
          <p:nvPr>
            <p:custDataLst>
              <p:tags r:id="rId791"/>
            </p:custDataLst>
          </p:nvPr>
        </p:nvSpPr>
        <p:spPr>
          <a:xfrm>
            <a:off x="87122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2" name="Rectangle 791">
            <a:extLst>
              <a:ext uri="{FF2B5EF4-FFF2-40B4-BE49-F238E27FC236}">
                <a16:creationId xmlns:a16="http://schemas.microsoft.com/office/drawing/2014/main" id="{398136F8-D9C8-4192-A2BF-10E27A4BD411}"/>
              </a:ext>
              <a:ext uri="{C183D7F6-B498-43B3-948B-1728B52AA6E4}">
                <adec:decorative xmlns:adec="http://schemas.microsoft.com/office/drawing/2017/decorative" val="1"/>
              </a:ext>
            </a:extLst>
          </p:cNvPr>
          <p:cNvSpPr/>
          <p:nvPr>
            <p:custDataLst>
              <p:tags r:id="rId792"/>
            </p:custDataLst>
          </p:nvPr>
        </p:nvSpPr>
        <p:spPr>
          <a:xfrm>
            <a:off x="88011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3" name="Rectangle 792">
            <a:extLst>
              <a:ext uri="{FF2B5EF4-FFF2-40B4-BE49-F238E27FC236}">
                <a16:creationId xmlns:a16="http://schemas.microsoft.com/office/drawing/2014/main" id="{A3BB5A4D-03C4-406E-8AA1-5A37A704D05E}"/>
              </a:ext>
              <a:ext uri="{C183D7F6-B498-43B3-948B-1728B52AA6E4}">
                <adec:decorative xmlns:adec="http://schemas.microsoft.com/office/drawing/2017/decorative" val="1"/>
              </a:ext>
            </a:extLst>
          </p:cNvPr>
          <p:cNvSpPr/>
          <p:nvPr>
            <p:custDataLst>
              <p:tags r:id="rId793"/>
            </p:custDataLst>
          </p:nvPr>
        </p:nvSpPr>
        <p:spPr>
          <a:xfrm>
            <a:off x="88900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4" name="Rectangle 793">
            <a:extLst>
              <a:ext uri="{FF2B5EF4-FFF2-40B4-BE49-F238E27FC236}">
                <a16:creationId xmlns:a16="http://schemas.microsoft.com/office/drawing/2014/main" id="{593DC281-19F1-4FED-A289-C312843455BF}"/>
              </a:ext>
              <a:ext uri="{C183D7F6-B498-43B3-948B-1728B52AA6E4}">
                <adec:decorative xmlns:adec="http://schemas.microsoft.com/office/drawing/2017/decorative" val="1"/>
              </a:ext>
            </a:extLst>
          </p:cNvPr>
          <p:cNvSpPr/>
          <p:nvPr>
            <p:custDataLst>
              <p:tags r:id="rId794"/>
            </p:custDataLst>
          </p:nvPr>
        </p:nvSpPr>
        <p:spPr>
          <a:xfrm>
            <a:off x="89789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5" name="Rectangle 794">
            <a:extLst>
              <a:ext uri="{FF2B5EF4-FFF2-40B4-BE49-F238E27FC236}">
                <a16:creationId xmlns:a16="http://schemas.microsoft.com/office/drawing/2014/main" id="{119F162B-4164-4D21-9B37-1B8ABD62C47A}"/>
              </a:ext>
              <a:ext uri="{C183D7F6-B498-43B3-948B-1728B52AA6E4}">
                <adec:decorative xmlns:adec="http://schemas.microsoft.com/office/drawing/2017/decorative" val="1"/>
              </a:ext>
            </a:extLst>
          </p:cNvPr>
          <p:cNvSpPr/>
          <p:nvPr>
            <p:custDataLst>
              <p:tags r:id="rId795"/>
            </p:custDataLst>
          </p:nvPr>
        </p:nvSpPr>
        <p:spPr>
          <a:xfrm>
            <a:off x="90678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6" name="Rectangle 795">
            <a:extLst>
              <a:ext uri="{FF2B5EF4-FFF2-40B4-BE49-F238E27FC236}">
                <a16:creationId xmlns:a16="http://schemas.microsoft.com/office/drawing/2014/main" id="{90061990-A8C0-47DF-B7CE-3B41D5979105}"/>
              </a:ext>
              <a:ext uri="{C183D7F6-B498-43B3-948B-1728B52AA6E4}">
                <adec:decorative xmlns:adec="http://schemas.microsoft.com/office/drawing/2017/decorative" val="1"/>
              </a:ext>
            </a:extLst>
          </p:cNvPr>
          <p:cNvSpPr/>
          <p:nvPr>
            <p:custDataLst>
              <p:tags r:id="rId796"/>
            </p:custDataLst>
          </p:nvPr>
        </p:nvSpPr>
        <p:spPr>
          <a:xfrm>
            <a:off x="91567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7" name="Rectangle 796">
            <a:extLst>
              <a:ext uri="{FF2B5EF4-FFF2-40B4-BE49-F238E27FC236}">
                <a16:creationId xmlns:a16="http://schemas.microsoft.com/office/drawing/2014/main" id="{40EF45B1-4B6C-494D-868E-C02F0E434DFC}"/>
              </a:ext>
              <a:ext uri="{C183D7F6-B498-43B3-948B-1728B52AA6E4}">
                <adec:decorative xmlns:adec="http://schemas.microsoft.com/office/drawing/2017/decorative" val="1"/>
              </a:ext>
            </a:extLst>
          </p:cNvPr>
          <p:cNvSpPr/>
          <p:nvPr>
            <p:custDataLst>
              <p:tags r:id="rId797"/>
            </p:custDataLst>
          </p:nvPr>
        </p:nvSpPr>
        <p:spPr>
          <a:xfrm>
            <a:off x="92456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8" name="Rectangle 797">
            <a:extLst>
              <a:ext uri="{FF2B5EF4-FFF2-40B4-BE49-F238E27FC236}">
                <a16:creationId xmlns:a16="http://schemas.microsoft.com/office/drawing/2014/main" id="{9E4BCD7D-28C1-4EAC-ADDB-C38D1F8288BA}"/>
              </a:ext>
              <a:ext uri="{C183D7F6-B498-43B3-948B-1728B52AA6E4}">
                <adec:decorative xmlns:adec="http://schemas.microsoft.com/office/drawing/2017/decorative" val="1"/>
              </a:ext>
            </a:extLst>
          </p:cNvPr>
          <p:cNvSpPr/>
          <p:nvPr>
            <p:custDataLst>
              <p:tags r:id="rId798"/>
            </p:custDataLst>
          </p:nvPr>
        </p:nvSpPr>
        <p:spPr>
          <a:xfrm>
            <a:off x="9334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9" name="Rectangle 798">
            <a:extLst>
              <a:ext uri="{FF2B5EF4-FFF2-40B4-BE49-F238E27FC236}">
                <a16:creationId xmlns:a16="http://schemas.microsoft.com/office/drawing/2014/main" id="{0D580FE5-3DE4-4CCD-99E5-13E0AD4A72AC}"/>
              </a:ext>
              <a:ext uri="{C183D7F6-B498-43B3-948B-1728B52AA6E4}">
                <adec:decorative xmlns:adec="http://schemas.microsoft.com/office/drawing/2017/decorative" val="1"/>
              </a:ext>
            </a:extLst>
          </p:cNvPr>
          <p:cNvSpPr/>
          <p:nvPr>
            <p:custDataLst>
              <p:tags r:id="rId799"/>
            </p:custDataLst>
          </p:nvPr>
        </p:nvSpPr>
        <p:spPr>
          <a:xfrm>
            <a:off x="94234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0" name="Rectangle 799">
            <a:extLst>
              <a:ext uri="{FF2B5EF4-FFF2-40B4-BE49-F238E27FC236}">
                <a16:creationId xmlns:a16="http://schemas.microsoft.com/office/drawing/2014/main" id="{BB76C57C-6C67-409E-A00C-DBB46E851C71}"/>
              </a:ext>
              <a:ext uri="{C183D7F6-B498-43B3-948B-1728B52AA6E4}">
                <adec:decorative xmlns:adec="http://schemas.microsoft.com/office/drawing/2017/decorative" val="1"/>
              </a:ext>
            </a:extLst>
          </p:cNvPr>
          <p:cNvSpPr/>
          <p:nvPr>
            <p:custDataLst>
              <p:tags r:id="rId800"/>
            </p:custDataLst>
          </p:nvPr>
        </p:nvSpPr>
        <p:spPr>
          <a:xfrm>
            <a:off x="95123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1" name="Rectangle 800">
            <a:extLst>
              <a:ext uri="{FF2B5EF4-FFF2-40B4-BE49-F238E27FC236}">
                <a16:creationId xmlns:a16="http://schemas.microsoft.com/office/drawing/2014/main" id="{EED6312A-3DFF-49E9-9B02-9945A0E37BCA}"/>
              </a:ext>
              <a:ext uri="{C183D7F6-B498-43B3-948B-1728B52AA6E4}">
                <adec:decorative xmlns:adec="http://schemas.microsoft.com/office/drawing/2017/decorative" val="1"/>
              </a:ext>
            </a:extLst>
          </p:cNvPr>
          <p:cNvSpPr/>
          <p:nvPr>
            <p:custDataLst>
              <p:tags r:id="rId801"/>
            </p:custDataLst>
          </p:nvPr>
        </p:nvSpPr>
        <p:spPr>
          <a:xfrm>
            <a:off x="96012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2" name="Rectangle 801">
            <a:extLst>
              <a:ext uri="{FF2B5EF4-FFF2-40B4-BE49-F238E27FC236}">
                <a16:creationId xmlns:a16="http://schemas.microsoft.com/office/drawing/2014/main" id="{04FE2C1C-D905-40E8-A8AB-57590E739F71}"/>
              </a:ext>
              <a:ext uri="{C183D7F6-B498-43B3-948B-1728B52AA6E4}">
                <adec:decorative xmlns:adec="http://schemas.microsoft.com/office/drawing/2017/decorative" val="1"/>
              </a:ext>
            </a:extLst>
          </p:cNvPr>
          <p:cNvSpPr/>
          <p:nvPr>
            <p:custDataLst>
              <p:tags r:id="rId802"/>
            </p:custDataLst>
          </p:nvPr>
        </p:nvSpPr>
        <p:spPr>
          <a:xfrm>
            <a:off x="96901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3" name="Rectangle 802">
            <a:extLst>
              <a:ext uri="{FF2B5EF4-FFF2-40B4-BE49-F238E27FC236}">
                <a16:creationId xmlns:a16="http://schemas.microsoft.com/office/drawing/2014/main" id="{98818E58-DB06-454F-83FE-3DEC542D0A8B}"/>
              </a:ext>
              <a:ext uri="{C183D7F6-B498-43B3-948B-1728B52AA6E4}">
                <adec:decorative xmlns:adec="http://schemas.microsoft.com/office/drawing/2017/decorative" val="1"/>
              </a:ext>
            </a:extLst>
          </p:cNvPr>
          <p:cNvSpPr/>
          <p:nvPr>
            <p:custDataLst>
              <p:tags r:id="rId803"/>
            </p:custDataLst>
          </p:nvPr>
        </p:nvSpPr>
        <p:spPr>
          <a:xfrm>
            <a:off x="97790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4" name="Rectangle 803">
            <a:extLst>
              <a:ext uri="{FF2B5EF4-FFF2-40B4-BE49-F238E27FC236}">
                <a16:creationId xmlns:a16="http://schemas.microsoft.com/office/drawing/2014/main" id="{47930747-441C-4D9D-91B5-7A6D90740E40}"/>
              </a:ext>
              <a:ext uri="{C183D7F6-B498-43B3-948B-1728B52AA6E4}">
                <adec:decorative xmlns:adec="http://schemas.microsoft.com/office/drawing/2017/decorative" val="1"/>
              </a:ext>
            </a:extLst>
          </p:cNvPr>
          <p:cNvSpPr/>
          <p:nvPr>
            <p:custDataLst>
              <p:tags r:id="rId804"/>
            </p:custDataLst>
          </p:nvPr>
        </p:nvSpPr>
        <p:spPr>
          <a:xfrm>
            <a:off x="98679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5" name="Rectangle 804">
            <a:extLst>
              <a:ext uri="{FF2B5EF4-FFF2-40B4-BE49-F238E27FC236}">
                <a16:creationId xmlns:a16="http://schemas.microsoft.com/office/drawing/2014/main" id="{CBA5C6D7-8FBB-4A39-83B8-446ED9F3D02F}"/>
              </a:ext>
              <a:ext uri="{C183D7F6-B498-43B3-948B-1728B52AA6E4}">
                <adec:decorative xmlns:adec="http://schemas.microsoft.com/office/drawing/2017/decorative" val="1"/>
              </a:ext>
            </a:extLst>
          </p:cNvPr>
          <p:cNvSpPr/>
          <p:nvPr>
            <p:custDataLst>
              <p:tags r:id="rId805"/>
            </p:custDataLst>
          </p:nvPr>
        </p:nvSpPr>
        <p:spPr>
          <a:xfrm>
            <a:off x="99568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6" name="Rectangle 805">
            <a:extLst>
              <a:ext uri="{FF2B5EF4-FFF2-40B4-BE49-F238E27FC236}">
                <a16:creationId xmlns:a16="http://schemas.microsoft.com/office/drawing/2014/main" id="{476F327F-7E96-4C15-AFD5-B36BCFD8C0CF}"/>
              </a:ext>
              <a:ext uri="{C183D7F6-B498-43B3-948B-1728B52AA6E4}">
                <adec:decorative xmlns:adec="http://schemas.microsoft.com/office/drawing/2017/decorative" val="1"/>
              </a:ext>
            </a:extLst>
          </p:cNvPr>
          <p:cNvSpPr/>
          <p:nvPr>
            <p:custDataLst>
              <p:tags r:id="rId806"/>
            </p:custDataLst>
          </p:nvPr>
        </p:nvSpPr>
        <p:spPr>
          <a:xfrm>
            <a:off x="100457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7" name="Rectangle 806">
            <a:extLst>
              <a:ext uri="{FF2B5EF4-FFF2-40B4-BE49-F238E27FC236}">
                <a16:creationId xmlns:a16="http://schemas.microsoft.com/office/drawing/2014/main" id="{0E06C583-7009-499D-8C57-3149BDF0BFDC}"/>
              </a:ext>
              <a:ext uri="{C183D7F6-B498-43B3-948B-1728B52AA6E4}">
                <adec:decorative xmlns:adec="http://schemas.microsoft.com/office/drawing/2017/decorative" val="1"/>
              </a:ext>
            </a:extLst>
          </p:cNvPr>
          <p:cNvSpPr/>
          <p:nvPr>
            <p:custDataLst>
              <p:tags r:id="rId807"/>
            </p:custDataLst>
          </p:nvPr>
        </p:nvSpPr>
        <p:spPr>
          <a:xfrm>
            <a:off x="101346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8" name="Rectangle 807">
            <a:extLst>
              <a:ext uri="{FF2B5EF4-FFF2-40B4-BE49-F238E27FC236}">
                <a16:creationId xmlns:a16="http://schemas.microsoft.com/office/drawing/2014/main" id="{CC6652A7-0E52-457B-8CE1-EE9662172385}"/>
              </a:ext>
              <a:ext uri="{C183D7F6-B498-43B3-948B-1728B52AA6E4}">
                <adec:decorative xmlns:adec="http://schemas.microsoft.com/office/drawing/2017/decorative" val="1"/>
              </a:ext>
            </a:extLst>
          </p:cNvPr>
          <p:cNvSpPr/>
          <p:nvPr>
            <p:custDataLst>
              <p:tags r:id="rId808"/>
            </p:custDataLst>
          </p:nvPr>
        </p:nvSpPr>
        <p:spPr>
          <a:xfrm>
            <a:off x="10223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9" name="Rectangle 808">
            <a:extLst>
              <a:ext uri="{FF2B5EF4-FFF2-40B4-BE49-F238E27FC236}">
                <a16:creationId xmlns:a16="http://schemas.microsoft.com/office/drawing/2014/main" id="{24E9B8A1-0DB7-460C-B864-E828C8EFF93C}"/>
              </a:ext>
              <a:ext uri="{C183D7F6-B498-43B3-948B-1728B52AA6E4}">
                <adec:decorative xmlns:adec="http://schemas.microsoft.com/office/drawing/2017/decorative" val="1"/>
              </a:ext>
            </a:extLst>
          </p:cNvPr>
          <p:cNvSpPr/>
          <p:nvPr>
            <p:custDataLst>
              <p:tags r:id="rId809"/>
            </p:custDataLst>
          </p:nvPr>
        </p:nvSpPr>
        <p:spPr>
          <a:xfrm>
            <a:off x="103124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0" name="Rectangle 809">
            <a:extLst>
              <a:ext uri="{FF2B5EF4-FFF2-40B4-BE49-F238E27FC236}">
                <a16:creationId xmlns:a16="http://schemas.microsoft.com/office/drawing/2014/main" id="{F132CB97-090E-46F1-B580-E05709FCA52B}"/>
              </a:ext>
              <a:ext uri="{C183D7F6-B498-43B3-948B-1728B52AA6E4}">
                <adec:decorative xmlns:adec="http://schemas.microsoft.com/office/drawing/2017/decorative" val="1"/>
              </a:ext>
            </a:extLst>
          </p:cNvPr>
          <p:cNvSpPr/>
          <p:nvPr>
            <p:custDataLst>
              <p:tags r:id="rId810"/>
            </p:custDataLst>
          </p:nvPr>
        </p:nvSpPr>
        <p:spPr>
          <a:xfrm>
            <a:off x="104013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1" name="Rectangle 810">
            <a:extLst>
              <a:ext uri="{FF2B5EF4-FFF2-40B4-BE49-F238E27FC236}">
                <a16:creationId xmlns:a16="http://schemas.microsoft.com/office/drawing/2014/main" id="{1CFF6391-2FA8-4382-B26E-54FFDBD5D1F1}"/>
              </a:ext>
              <a:ext uri="{C183D7F6-B498-43B3-948B-1728B52AA6E4}">
                <adec:decorative xmlns:adec="http://schemas.microsoft.com/office/drawing/2017/decorative" val="1"/>
              </a:ext>
            </a:extLst>
          </p:cNvPr>
          <p:cNvSpPr/>
          <p:nvPr>
            <p:custDataLst>
              <p:tags r:id="rId811"/>
            </p:custDataLst>
          </p:nvPr>
        </p:nvSpPr>
        <p:spPr>
          <a:xfrm>
            <a:off x="104902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2" name="Rectangle 811">
            <a:extLst>
              <a:ext uri="{FF2B5EF4-FFF2-40B4-BE49-F238E27FC236}">
                <a16:creationId xmlns:a16="http://schemas.microsoft.com/office/drawing/2014/main" id="{68FBD550-6B11-4422-B9A9-DBF0E4751980}"/>
              </a:ext>
              <a:ext uri="{C183D7F6-B498-43B3-948B-1728B52AA6E4}">
                <adec:decorative xmlns:adec="http://schemas.microsoft.com/office/drawing/2017/decorative" val="1"/>
              </a:ext>
            </a:extLst>
          </p:cNvPr>
          <p:cNvSpPr/>
          <p:nvPr>
            <p:custDataLst>
              <p:tags r:id="rId812"/>
            </p:custDataLst>
          </p:nvPr>
        </p:nvSpPr>
        <p:spPr>
          <a:xfrm>
            <a:off x="105791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3" name="Rectangle 812">
            <a:extLst>
              <a:ext uri="{FF2B5EF4-FFF2-40B4-BE49-F238E27FC236}">
                <a16:creationId xmlns:a16="http://schemas.microsoft.com/office/drawing/2014/main" id="{EE4152E9-85A3-4146-BEA6-FFF89D119E0E}"/>
              </a:ext>
              <a:ext uri="{C183D7F6-B498-43B3-948B-1728B52AA6E4}">
                <adec:decorative xmlns:adec="http://schemas.microsoft.com/office/drawing/2017/decorative" val="1"/>
              </a:ext>
            </a:extLst>
          </p:cNvPr>
          <p:cNvSpPr/>
          <p:nvPr>
            <p:custDataLst>
              <p:tags r:id="rId813"/>
            </p:custDataLst>
          </p:nvPr>
        </p:nvSpPr>
        <p:spPr>
          <a:xfrm>
            <a:off x="106680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4" name="Rectangle 813">
            <a:extLst>
              <a:ext uri="{FF2B5EF4-FFF2-40B4-BE49-F238E27FC236}">
                <a16:creationId xmlns:a16="http://schemas.microsoft.com/office/drawing/2014/main" id="{7CC75897-C44F-4B2F-A1B5-CB29E5EF4906}"/>
              </a:ext>
              <a:ext uri="{C183D7F6-B498-43B3-948B-1728B52AA6E4}">
                <adec:decorative xmlns:adec="http://schemas.microsoft.com/office/drawing/2017/decorative" val="1"/>
              </a:ext>
            </a:extLst>
          </p:cNvPr>
          <p:cNvSpPr/>
          <p:nvPr>
            <p:custDataLst>
              <p:tags r:id="rId814"/>
            </p:custDataLst>
          </p:nvPr>
        </p:nvSpPr>
        <p:spPr>
          <a:xfrm>
            <a:off x="81788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5" name="Rectangle 814">
            <a:extLst>
              <a:ext uri="{FF2B5EF4-FFF2-40B4-BE49-F238E27FC236}">
                <a16:creationId xmlns:a16="http://schemas.microsoft.com/office/drawing/2014/main" id="{38755055-F282-48CD-9F05-0B3E8CB72799}"/>
              </a:ext>
              <a:ext uri="{C183D7F6-B498-43B3-948B-1728B52AA6E4}">
                <adec:decorative xmlns:adec="http://schemas.microsoft.com/office/drawing/2017/decorative" val="1"/>
              </a:ext>
            </a:extLst>
          </p:cNvPr>
          <p:cNvSpPr/>
          <p:nvPr>
            <p:custDataLst>
              <p:tags r:id="rId815"/>
            </p:custDataLst>
          </p:nvPr>
        </p:nvSpPr>
        <p:spPr>
          <a:xfrm>
            <a:off x="82677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6" name="Rectangle 815">
            <a:extLst>
              <a:ext uri="{FF2B5EF4-FFF2-40B4-BE49-F238E27FC236}">
                <a16:creationId xmlns:a16="http://schemas.microsoft.com/office/drawing/2014/main" id="{38DD2136-4099-40CD-84F8-DE9826545D3D}"/>
              </a:ext>
              <a:ext uri="{C183D7F6-B498-43B3-948B-1728B52AA6E4}">
                <adec:decorative xmlns:adec="http://schemas.microsoft.com/office/drawing/2017/decorative" val="1"/>
              </a:ext>
            </a:extLst>
          </p:cNvPr>
          <p:cNvSpPr/>
          <p:nvPr>
            <p:custDataLst>
              <p:tags r:id="rId816"/>
            </p:custDataLst>
          </p:nvPr>
        </p:nvSpPr>
        <p:spPr>
          <a:xfrm>
            <a:off x="83566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7" name="Rectangle 816">
            <a:extLst>
              <a:ext uri="{FF2B5EF4-FFF2-40B4-BE49-F238E27FC236}">
                <a16:creationId xmlns:a16="http://schemas.microsoft.com/office/drawing/2014/main" id="{3EAF646C-FD45-4963-A029-E192AE0157B9}"/>
              </a:ext>
              <a:ext uri="{C183D7F6-B498-43B3-948B-1728B52AA6E4}">
                <adec:decorative xmlns:adec="http://schemas.microsoft.com/office/drawing/2017/decorative" val="1"/>
              </a:ext>
            </a:extLst>
          </p:cNvPr>
          <p:cNvSpPr/>
          <p:nvPr>
            <p:custDataLst>
              <p:tags r:id="rId817"/>
            </p:custDataLst>
          </p:nvPr>
        </p:nvSpPr>
        <p:spPr>
          <a:xfrm>
            <a:off x="84455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8" name="Rectangle 817">
            <a:extLst>
              <a:ext uri="{FF2B5EF4-FFF2-40B4-BE49-F238E27FC236}">
                <a16:creationId xmlns:a16="http://schemas.microsoft.com/office/drawing/2014/main" id="{2E9757A1-141F-40F2-9255-4E068A632353}"/>
              </a:ext>
              <a:ext uri="{C183D7F6-B498-43B3-948B-1728B52AA6E4}">
                <adec:decorative xmlns:adec="http://schemas.microsoft.com/office/drawing/2017/decorative" val="1"/>
              </a:ext>
            </a:extLst>
          </p:cNvPr>
          <p:cNvSpPr/>
          <p:nvPr>
            <p:custDataLst>
              <p:tags r:id="rId818"/>
            </p:custDataLst>
          </p:nvPr>
        </p:nvSpPr>
        <p:spPr>
          <a:xfrm>
            <a:off x="85344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9" name="Rectangle 818">
            <a:extLst>
              <a:ext uri="{FF2B5EF4-FFF2-40B4-BE49-F238E27FC236}">
                <a16:creationId xmlns:a16="http://schemas.microsoft.com/office/drawing/2014/main" id="{9ED15EFA-D976-4579-9820-0392E7D8AA75}"/>
              </a:ext>
              <a:ext uri="{C183D7F6-B498-43B3-948B-1728B52AA6E4}">
                <adec:decorative xmlns:adec="http://schemas.microsoft.com/office/drawing/2017/decorative" val="1"/>
              </a:ext>
            </a:extLst>
          </p:cNvPr>
          <p:cNvSpPr/>
          <p:nvPr>
            <p:custDataLst>
              <p:tags r:id="rId819"/>
            </p:custDataLst>
          </p:nvPr>
        </p:nvSpPr>
        <p:spPr>
          <a:xfrm>
            <a:off x="86233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0" name="Rectangle 819">
            <a:extLst>
              <a:ext uri="{FF2B5EF4-FFF2-40B4-BE49-F238E27FC236}">
                <a16:creationId xmlns:a16="http://schemas.microsoft.com/office/drawing/2014/main" id="{52EDDDEA-2042-419D-9AAC-E401ED8A5745}"/>
              </a:ext>
              <a:ext uri="{C183D7F6-B498-43B3-948B-1728B52AA6E4}">
                <adec:decorative xmlns:adec="http://schemas.microsoft.com/office/drawing/2017/decorative" val="1"/>
              </a:ext>
            </a:extLst>
          </p:cNvPr>
          <p:cNvSpPr/>
          <p:nvPr>
            <p:custDataLst>
              <p:tags r:id="rId820"/>
            </p:custDataLst>
          </p:nvPr>
        </p:nvSpPr>
        <p:spPr>
          <a:xfrm>
            <a:off x="87122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1" name="Rectangle 820">
            <a:extLst>
              <a:ext uri="{FF2B5EF4-FFF2-40B4-BE49-F238E27FC236}">
                <a16:creationId xmlns:a16="http://schemas.microsoft.com/office/drawing/2014/main" id="{21F004E2-6BE1-4955-9B41-C0AB6A4C2BAC}"/>
              </a:ext>
              <a:ext uri="{C183D7F6-B498-43B3-948B-1728B52AA6E4}">
                <adec:decorative xmlns:adec="http://schemas.microsoft.com/office/drawing/2017/decorative" val="1"/>
              </a:ext>
            </a:extLst>
          </p:cNvPr>
          <p:cNvSpPr/>
          <p:nvPr>
            <p:custDataLst>
              <p:tags r:id="rId821"/>
            </p:custDataLst>
          </p:nvPr>
        </p:nvSpPr>
        <p:spPr>
          <a:xfrm>
            <a:off x="88011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2" name="Rectangle 821">
            <a:extLst>
              <a:ext uri="{FF2B5EF4-FFF2-40B4-BE49-F238E27FC236}">
                <a16:creationId xmlns:a16="http://schemas.microsoft.com/office/drawing/2014/main" id="{3E9EBEF3-5F98-4C66-BA9B-738EA2B4CBAB}"/>
              </a:ext>
              <a:ext uri="{C183D7F6-B498-43B3-948B-1728B52AA6E4}">
                <adec:decorative xmlns:adec="http://schemas.microsoft.com/office/drawing/2017/decorative" val="1"/>
              </a:ext>
            </a:extLst>
          </p:cNvPr>
          <p:cNvSpPr/>
          <p:nvPr>
            <p:custDataLst>
              <p:tags r:id="rId822"/>
            </p:custDataLst>
          </p:nvPr>
        </p:nvSpPr>
        <p:spPr>
          <a:xfrm>
            <a:off x="88900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3" name="Rectangle 822">
            <a:extLst>
              <a:ext uri="{FF2B5EF4-FFF2-40B4-BE49-F238E27FC236}">
                <a16:creationId xmlns:a16="http://schemas.microsoft.com/office/drawing/2014/main" id="{ACDC11E7-340B-4FBF-A342-163F4F1CE981}"/>
              </a:ext>
              <a:ext uri="{C183D7F6-B498-43B3-948B-1728B52AA6E4}">
                <adec:decorative xmlns:adec="http://schemas.microsoft.com/office/drawing/2017/decorative" val="1"/>
              </a:ext>
            </a:extLst>
          </p:cNvPr>
          <p:cNvSpPr/>
          <p:nvPr>
            <p:custDataLst>
              <p:tags r:id="rId823"/>
            </p:custDataLst>
          </p:nvPr>
        </p:nvSpPr>
        <p:spPr>
          <a:xfrm>
            <a:off x="89789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4" name="Rectangle 823">
            <a:extLst>
              <a:ext uri="{FF2B5EF4-FFF2-40B4-BE49-F238E27FC236}">
                <a16:creationId xmlns:a16="http://schemas.microsoft.com/office/drawing/2014/main" id="{49A297D1-FBE2-4FA1-AD3F-5CCA5BE608B4}"/>
              </a:ext>
              <a:ext uri="{C183D7F6-B498-43B3-948B-1728B52AA6E4}">
                <adec:decorative xmlns:adec="http://schemas.microsoft.com/office/drawing/2017/decorative" val="1"/>
              </a:ext>
            </a:extLst>
          </p:cNvPr>
          <p:cNvSpPr/>
          <p:nvPr>
            <p:custDataLst>
              <p:tags r:id="rId824"/>
            </p:custDataLst>
          </p:nvPr>
        </p:nvSpPr>
        <p:spPr>
          <a:xfrm>
            <a:off x="90678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5" name="Rectangle 824">
            <a:extLst>
              <a:ext uri="{FF2B5EF4-FFF2-40B4-BE49-F238E27FC236}">
                <a16:creationId xmlns:a16="http://schemas.microsoft.com/office/drawing/2014/main" id="{BD25059B-203D-4ED5-B132-12D0B4AB6172}"/>
              </a:ext>
              <a:ext uri="{C183D7F6-B498-43B3-948B-1728B52AA6E4}">
                <adec:decorative xmlns:adec="http://schemas.microsoft.com/office/drawing/2017/decorative" val="1"/>
              </a:ext>
            </a:extLst>
          </p:cNvPr>
          <p:cNvSpPr/>
          <p:nvPr>
            <p:custDataLst>
              <p:tags r:id="rId825"/>
            </p:custDataLst>
          </p:nvPr>
        </p:nvSpPr>
        <p:spPr>
          <a:xfrm>
            <a:off x="91567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6" name="Rectangle 825">
            <a:extLst>
              <a:ext uri="{FF2B5EF4-FFF2-40B4-BE49-F238E27FC236}">
                <a16:creationId xmlns:a16="http://schemas.microsoft.com/office/drawing/2014/main" id="{3CA2FF68-D81D-4CA8-8ACD-AEDF95494F9E}"/>
              </a:ext>
              <a:ext uri="{C183D7F6-B498-43B3-948B-1728B52AA6E4}">
                <adec:decorative xmlns:adec="http://schemas.microsoft.com/office/drawing/2017/decorative" val="1"/>
              </a:ext>
            </a:extLst>
          </p:cNvPr>
          <p:cNvSpPr/>
          <p:nvPr>
            <p:custDataLst>
              <p:tags r:id="rId826"/>
            </p:custDataLst>
          </p:nvPr>
        </p:nvSpPr>
        <p:spPr>
          <a:xfrm>
            <a:off x="92456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7" name="Rectangle 826">
            <a:extLst>
              <a:ext uri="{FF2B5EF4-FFF2-40B4-BE49-F238E27FC236}">
                <a16:creationId xmlns:a16="http://schemas.microsoft.com/office/drawing/2014/main" id="{72CAE61D-B01C-4C2A-A890-8A83EF908514}"/>
              </a:ext>
              <a:ext uri="{C183D7F6-B498-43B3-948B-1728B52AA6E4}">
                <adec:decorative xmlns:adec="http://schemas.microsoft.com/office/drawing/2017/decorative" val="1"/>
              </a:ext>
            </a:extLst>
          </p:cNvPr>
          <p:cNvSpPr/>
          <p:nvPr>
            <p:custDataLst>
              <p:tags r:id="rId827"/>
            </p:custDataLst>
          </p:nvPr>
        </p:nvSpPr>
        <p:spPr>
          <a:xfrm>
            <a:off x="93345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8" name="Rectangle 827">
            <a:extLst>
              <a:ext uri="{FF2B5EF4-FFF2-40B4-BE49-F238E27FC236}">
                <a16:creationId xmlns:a16="http://schemas.microsoft.com/office/drawing/2014/main" id="{6D8822F8-E9A8-4879-B53A-C8E01B535C33}"/>
              </a:ext>
              <a:ext uri="{C183D7F6-B498-43B3-948B-1728B52AA6E4}">
                <adec:decorative xmlns:adec="http://schemas.microsoft.com/office/drawing/2017/decorative" val="1"/>
              </a:ext>
            </a:extLst>
          </p:cNvPr>
          <p:cNvSpPr/>
          <p:nvPr>
            <p:custDataLst>
              <p:tags r:id="rId828"/>
            </p:custDataLst>
          </p:nvPr>
        </p:nvSpPr>
        <p:spPr>
          <a:xfrm>
            <a:off x="94234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9" name="Rectangle 828">
            <a:extLst>
              <a:ext uri="{FF2B5EF4-FFF2-40B4-BE49-F238E27FC236}">
                <a16:creationId xmlns:a16="http://schemas.microsoft.com/office/drawing/2014/main" id="{D932B382-5625-432B-B340-31D0288749E5}"/>
              </a:ext>
              <a:ext uri="{C183D7F6-B498-43B3-948B-1728B52AA6E4}">
                <adec:decorative xmlns:adec="http://schemas.microsoft.com/office/drawing/2017/decorative" val="1"/>
              </a:ext>
            </a:extLst>
          </p:cNvPr>
          <p:cNvSpPr/>
          <p:nvPr>
            <p:custDataLst>
              <p:tags r:id="rId829"/>
            </p:custDataLst>
          </p:nvPr>
        </p:nvSpPr>
        <p:spPr>
          <a:xfrm>
            <a:off x="95123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0" name="Rectangle 829">
            <a:extLst>
              <a:ext uri="{FF2B5EF4-FFF2-40B4-BE49-F238E27FC236}">
                <a16:creationId xmlns:a16="http://schemas.microsoft.com/office/drawing/2014/main" id="{75126A75-6691-4613-BE84-20F1D1A0ED3D}"/>
              </a:ext>
              <a:ext uri="{C183D7F6-B498-43B3-948B-1728B52AA6E4}">
                <adec:decorative xmlns:adec="http://schemas.microsoft.com/office/drawing/2017/decorative" val="1"/>
              </a:ext>
            </a:extLst>
          </p:cNvPr>
          <p:cNvSpPr/>
          <p:nvPr>
            <p:custDataLst>
              <p:tags r:id="rId830"/>
            </p:custDataLst>
          </p:nvPr>
        </p:nvSpPr>
        <p:spPr>
          <a:xfrm>
            <a:off x="96012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1" name="Rectangle 830">
            <a:extLst>
              <a:ext uri="{FF2B5EF4-FFF2-40B4-BE49-F238E27FC236}">
                <a16:creationId xmlns:a16="http://schemas.microsoft.com/office/drawing/2014/main" id="{35B1061E-F0DA-4225-BBEF-24A22514B9F0}"/>
              </a:ext>
              <a:ext uri="{C183D7F6-B498-43B3-948B-1728B52AA6E4}">
                <adec:decorative xmlns:adec="http://schemas.microsoft.com/office/drawing/2017/decorative" val="1"/>
              </a:ext>
            </a:extLst>
          </p:cNvPr>
          <p:cNvSpPr/>
          <p:nvPr>
            <p:custDataLst>
              <p:tags r:id="rId831"/>
            </p:custDataLst>
          </p:nvPr>
        </p:nvSpPr>
        <p:spPr>
          <a:xfrm>
            <a:off x="96901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2" name="Rectangle 831">
            <a:extLst>
              <a:ext uri="{FF2B5EF4-FFF2-40B4-BE49-F238E27FC236}">
                <a16:creationId xmlns:a16="http://schemas.microsoft.com/office/drawing/2014/main" id="{1F69DC65-8087-4E71-9443-F0889475A6C1}"/>
              </a:ext>
              <a:ext uri="{C183D7F6-B498-43B3-948B-1728B52AA6E4}">
                <adec:decorative xmlns:adec="http://schemas.microsoft.com/office/drawing/2017/decorative" val="1"/>
              </a:ext>
            </a:extLst>
          </p:cNvPr>
          <p:cNvSpPr/>
          <p:nvPr>
            <p:custDataLst>
              <p:tags r:id="rId832"/>
            </p:custDataLst>
          </p:nvPr>
        </p:nvSpPr>
        <p:spPr>
          <a:xfrm>
            <a:off x="97790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3" name="Rectangle 832">
            <a:extLst>
              <a:ext uri="{FF2B5EF4-FFF2-40B4-BE49-F238E27FC236}">
                <a16:creationId xmlns:a16="http://schemas.microsoft.com/office/drawing/2014/main" id="{606B6C7F-7FC7-4CF0-A0F1-0A0093C168B8}"/>
              </a:ext>
              <a:ext uri="{C183D7F6-B498-43B3-948B-1728B52AA6E4}">
                <adec:decorative xmlns:adec="http://schemas.microsoft.com/office/drawing/2017/decorative" val="1"/>
              </a:ext>
            </a:extLst>
          </p:cNvPr>
          <p:cNvSpPr/>
          <p:nvPr>
            <p:custDataLst>
              <p:tags r:id="rId833"/>
            </p:custDataLst>
          </p:nvPr>
        </p:nvSpPr>
        <p:spPr>
          <a:xfrm>
            <a:off x="98679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4" name="Rectangle 833">
            <a:extLst>
              <a:ext uri="{FF2B5EF4-FFF2-40B4-BE49-F238E27FC236}">
                <a16:creationId xmlns:a16="http://schemas.microsoft.com/office/drawing/2014/main" id="{5CD949DE-5072-4674-B8C5-30DAD87EA74A}"/>
              </a:ext>
              <a:ext uri="{C183D7F6-B498-43B3-948B-1728B52AA6E4}">
                <adec:decorative xmlns:adec="http://schemas.microsoft.com/office/drawing/2017/decorative" val="1"/>
              </a:ext>
            </a:extLst>
          </p:cNvPr>
          <p:cNvSpPr/>
          <p:nvPr>
            <p:custDataLst>
              <p:tags r:id="rId834"/>
            </p:custDataLst>
          </p:nvPr>
        </p:nvSpPr>
        <p:spPr>
          <a:xfrm>
            <a:off x="99568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5" name="Rectangle 834">
            <a:extLst>
              <a:ext uri="{FF2B5EF4-FFF2-40B4-BE49-F238E27FC236}">
                <a16:creationId xmlns:a16="http://schemas.microsoft.com/office/drawing/2014/main" id="{B79D4B13-EE1D-4215-BE47-36E0ED2BF6E9}"/>
              </a:ext>
              <a:ext uri="{C183D7F6-B498-43B3-948B-1728B52AA6E4}">
                <adec:decorative xmlns:adec="http://schemas.microsoft.com/office/drawing/2017/decorative" val="1"/>
              </a:ext>
            </a:extLst>
          </p:cNvPr>
          <p:cNvSpPr/>
          <p:nvPr>
            <p:custDataLst>
              <p:tags r:id="rId835"/>
            </p:custDataLst>
          </p:nvPr>
        </p:nvSpPr>
        <p:spPr>
          <a:xfrm>
            <a:off x="100457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6" name="Rectangle 835">
            <a:extLst>
              <a:ext uri="{FF2B5EF4-FFF2-40B4-BE49-F238E27FC236}">
                <a16:creationId xmlns:a16="http://schemas.microsoft.com/office/drawing/2014/main" id="{527D75CF-B0A9-4B3E-9526-D036CDADDD79}"/>
              </a:ext>
              <a:ext uri="{C183D7F6-B498-43B3-948B-1728B52AA6E4}">
                <adec:decorative xmlns:adec="http://schemas.microsoft.com/office/drawing/2017/decorative" val="1"/>
              </a:ext>
            </a:extLst>
          </p:cNvPr>
          <p:cNvSpPr/>
          <p:nvPr>
            <p:custDataLst>
              <p:tags r:id="rId836"/>
            </p:custDataLst>
          </p:nvPr>
        </p:nvSpPr>
        <p:spPr>
          <a:xfrm>
            <a:off x="101346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7" name="Rectangle 836">
            <a:extLst>
              <a:ext uri="{FF2B5EF4-FFF2-40B4-BE49-F238E27FC236}">
                <a16:creationId xmlns:a16="http://schemas.microsoft.com/office/drawing/2014/main" id="{B02520FB-7160-438F-9249-DF61624ED407}"/>
              </a:ext>
              <a:ext uri="{C183D7F6-B498-43B3-948B-1728B52AA6E4}">
                <adec:decorative xmlns:adec="http://schemas.microsoft.com/office/drawing/2017/decorative" val="1"/>
              </a:ext>
            </a:extLst>
          </p:cNvPr>
          <p:cNvSpPr/>
          <p:nvPr>
            <p:custDataLst>
              <p:tags r:id="rId837"/>
            </p:custDataLst>
          </p:nvPr>
        </p:nvSpPr>
        <p:spPr>
          <a:xfrm>
            <a:off x="102235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8" name="Rectangle 837">
            <a:extLst>
              <a:ext uri="{FF2B5EF4-FFF2-40B4-BE49-F238E27FC236}">
                <a16:creationId xmlns:a16="http://schemas.microsoft.com/office/drawing/2014/main" id="{1D5B4E6E-4CDA-4864-95AE-35D3CBAEE8FF}"/>
              </a:ext>
              <a:ext uri="{C183D7F6-B498-43B3-948B-1728B52AA6E4}">
                <adec:decorative xmlns:adec="http://schemas.microsoft.com/office/drawing/2017/decorative" val="1"/>
              </a:ext>
            </a:extLst>
          </p:cNvPr>
          <p:cNvSpPr/>
          <p:nvPr>
            <p:custDataLst>
              <p:tags r:id="rId838"/>
            </p:custDataLst>
          </p:nvPr>
        </p:nvSpPr>
        <p:spPr>
          <a:xfrm>
            <a:off x="103124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9" name="Rectangle 838">
            <a:extLst>
              <a:ext uri="{FF2B5EF4-FFF2-40B4-BE49-F238E27FC236}">
                <a16:creationId xmlns:a16="http://schemas.microsoft.com/office/drawing/2014/main" id="{799AB6D7-FD96-443A-924F-7B2E7159984B}"/>
              </a:ext>
              <a:ext uri="{C183D7F6-B498-43B3-948B-1728B52AA6E4}">
                <adec:decorative xmlns:adec="http://schemas.microsoft.com/office/drawing/2017/decorative" val="1"/>
              </a:ext>
            </a:extLst>
          </p:cNvPr>
          <p:cNvSpPr/>
          <p:nvPr>
            <p:custDataLst>
              <p:tags r:id="rId839"/>
            </p:custDataLst>
          </p:nvPr>
        </p:nvSpPr>
        <p:spPr>
          <a:xfrm>
            <a:off x="104013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0" name="Rectangle 839">
            <a:extLst>
              <a:ext uri="{FF2B5EF4-FFF2-40B4-BE49-F238E27FC236}">
                <a16:creationId xmlns:a16="http://schemas.microsoft.com/office/drawing/2014/main" id="{E656DA32-CED2-46A4-8932-736094A35768}"/>
              </a:ext>
              <a:ext uri="{C183D7F6-B498-43B3-948B-1728B52AA6E4}">
                <adec:decorative xmlns:adec="http://schemas.microsoft.com/office/drawing/2017/decorative" val="1"/>
              </a:ext>
            </a:extLst>
          </p:cNvPr>
          <p:cNvSpPr/>
          <p:nvPr>
            <p:custDataLst>
              <p:tags r:id="rId840"/>
            </p:custDataLst>
          </p:nvPr>
        </p:nvSpPr>
        <p:spPr>
          <a:xfrm>
            <a:off x="104902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1" name="Rectangle 840">
            <a:extLst>
              <a:ext uri="{FF2B5EF4-FFF2-40B4-BE49-F238E27FC236}">
                <a16:creationId xmlns:a16="http://schemas.microsoft.com/office/drawing/2014/main" id="{EDBF80F9-A9BC-4FC4-9B12-C38E0133525F}"/>
              </a:ext>
              <a:ext uri="{C183D7F6-B498-43B3-948B-1728B52AA6E4}">
                <adec:decorative xmlns:adec="http://schemas.microsoft.com/office/drawing/2017/decorative" val="1"/>
              </a:ext>
            </a:extLst>
          </p:cNvPr>
          <p:cNvSpPr/>
          <p:nvPr>
            <p:custDataLst>
              <p:tags r:id="rId841"/>
            </p:custDataLst>
          </p:nvPr>
        </p:nvSpPr>
        <p:spPr>
          <a:xfrm>
            <a:off x="105791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2" name="Rectangle 841">
            <a:extLst>
              <a:ext uri="{FF2B5EF4-FFF2-40B4-BE49-F238E27FC236}">
                <a16:creationId xmlns:a16="http://schemas.microsoft.com/office/drawing/2014/main" id="{A5460E8D-3456-44EC-A580-862DFAD0AD53}"/>
              </a:ext>
              <a:ext uri="{C183D7F6-B498-43B3-948B-1728B52AA6E4}">
                <adec:decorative xmlns:adec="http://schemas.microsoft.com/office/drawing/2017/decorative" val="1"/>
              </a:ext>
            </a:extLst>
          </p:cNvPr>
          <p:cNvSpPr/>
          <p:nvPr>
            <p:custDataLst>
              <p:tags r:id="rId842"/>
            </p:custDataLst>
          </p:nvPr>
        </p:nvSpPr>
        <p:spPr>
          <a:xfrm>
            <a:off x="106680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843" name="Picture 842">
            <a:extLst>
              <a:ext uri="{FF2B5EF4-FFF2-40B4-BE49-F238E27FC236}">
                <a16:creationId xmlns:a16="http://schemas.microsoft.com/office/drawing/2014/main" id="{6549FCDE-9203-6AB9-AA18-E785BD613D8C}"/>
              </a:ext>
            </a:extLst>
          </p:cNvPr>
          <p:cNvPicPr>
            <a:picLocks noChangeAspect="1"/>
          </p:cNvPicPr>
          <p:nvPr/>
        </p:nvPicPr>
        <p:blipFill>
          <a:blip r:embed="rId845">
            <a:extLst>
              <a:ext uri="{28A0092B-C50C-407E-A947-70E740481C1C}">
                <a14:useLocalDpi xmlns:a14="http://schemas.microsoft.com/office/drawing/2010/main" val="0"/>
              </a:ext>
            </a:extLst>
          </a:blip>
          <a:stretch>
            <a:fillRect/>
          </a:stretch>
        </p:blipFill>
        <p:spPr>
          <a:xfrm>
            <a:off x="10070146" y="6082748"/>
            <a:ext cx="2121853" cy="789713"/>
          </a:xfrm>
          <a:prstGeom prst="rect">
            <a:avLst/>
          </a:prstGeom>
        </p:spPr>
      </p:pic>
    </p:spTree>
    <p:custDataLst>
      <p:tags r:id="rId1"/>
    </p:custDataLst>
    <p:extLst>
      <p:ext uri="{BB962C8B-B14F-4D97-AF65-F5344CB8AC3E}">
        <p14:creationId xmlns:p14="http://schemas.microsoft.com/office/powerpoint/2010/main" val="16353774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FI"/>
              <a:t> </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Down Ribbon 3">
            <a:extLst>
              <a:ext uri="{FF2B5EF4-FFF2-40B4-BE49-F238E27FC236}">
                <a16:creationId xmlns:a16="http://schemas.microsoft.com/office/drawing/2014/main" id="{C91E8EB8-0F48-418C-ADA7-AD4341AB1BC0}"/>
              </a:ext>
              <a:ext uri="{C183D7F6-B498-43B3-948B-1728B52AA6E4}">
                <adec:decorative xmlns:adec="http://schemas.microsoft.com/office/drawing/2017/decorative" val="1"/>
              </a:ext>
            </a:extLst>
          </p:cNvPr>
          <p:cNvSpPr/>
          <p:nvPr>
            <p:custDataLst>
              <p:tags r:id="rId4"/>
            </p:custDataLst>
          </p:nvPr>
        </p:nvSpPr>
        <p:spPr>
          <a:xfrm>
            <a:off x="838200" y="365125"/>
            <a:ext cx="10515600" cy="1325563"/>
          </a:xfrm>
          <a:prstGeom prst="ribbon">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4400"/>
              <a:t>Leaderboard</a:t>
            </a:r>
          </a:p>
        </p:txBody>
      </p:sp>
      <p:sp>
        <p:nvSpPr>
          <p:cNvPr id="5" name="TextBox 4">
            <a:extLst>
              <a:ext uri="{FF2B5EF4-FFF2-40B4-BE49-F238E27FC236}">
                <a16:creationId xmlns:a16="http://schemas.microsoft.com/office/drawing/2014/main" id="{927B323C-72BF-4124-AA99-975D2AF0910A}"/>
              </a:ext>
            </a:extLst>
          </p:cNvPr>
          <p:cNvSpPr txBox="1"/>
          <p:nvPr>
            <p:custDataLst>
              <p:tags r:id="rId5"/>
            </p:custDataLst>
          </p:nvPr>
        </p:nvSpPr>
        <p:spPr>
          <a:xfrm>
            <a:off x="838200" y="5974080"/>
            <a:ext cx="5257800" cy="254000"/>
          </a:xfrm>
          <a:prstGeom prst="rect">
            <a:avLst/>
          </a:prstGeom>
          <a:noFill/>
        </p:spPr>
        <p:txBody>
          <a:bodyPr vertOverflow="overflow" vert="horz" wrap="square" rtlCol="0" anchor="t">
            <a:spAutoFit/>
          </a:bodyPr>
          <a:lstStyle/>
          <a:p>
            <a:pPr algn="l"/>
            <a:r>
              <a:rPr lang="en-GB"/>
              <a:t>Total participants: #</a:t>
            </a:r>
          </a:p>
        </p:txBody>
      </p:sp>
      <p:sp>
        <p:nvSpPr>
          <p:cNvPr id="6" name="TextBox 5">
            <a:extLst>
              <a:ext uri="{FF2B5EF4-FFF2-40B4-BE49-F238E27FC236}">
                <a16:creationId xmlns:a16="http://schemas.microsoft.com/office/drawing/2014/main" id="{6F891B04-0885-4170-BDE2-E7FE7CADDA03}"/>
              </a:ext>
              <a:ext uri="{C183D7F6-B498-43B3-948B-1728B52AA6E4}">
                <adec:decorative xmlns:adec="http://schemas.microsoft.com/office/drawing/2017/decorative" val="1"/>
              </a:ext>
            </a:extLst>
          </p:cNvPr>
          <p:cNvSpPr txBox="1"/>
          <p:nvPr>
            <p:custDataLst>
              <p:tags r:id="rId6"/>
            </p:custDataLst>
          </p:nvPr>
        </p:nvSpPr>
        <p:spPr>
          <a:xfrm>
            <a:off x="774700" y="2633472"/>
            <a:ext cx="254000" cy="254000"/>
          </a:xfrm>
          <a:prstGeom prst="rect">
            <a:avLst/>
          </a:prstGeom>
          <a:noFill/>
        </p:spPr>
        <p:txBody>
          <a:bodyPr vertOverflow="overflow" vert="horz" wrap="square" rtlCol="0" anchor="t">
            <a:spAutoFit/>
          </a:bodyPr>
          <a:lstStyle/>
          <a:p>
            <a:pPr algn="l"/>
            <a:r>
              <a:rPr lang="en-GB"/>
              <a:t>🏆</a:t>
            </a:r>
          </a:p>
        </p:txBody>
      </p:sp>
      <p:sp>
        <p:nvSpPr>
          <p:cNvPr id="7" name="TextBox 6">
            <a:extLst>
              <a:ext uri="{FF2B5EF4-FFF2-40B4-BE49-F238E27FC236}">
                <a16:creationId xmlns:a16="http://schemas.microsoft.com/office/drawing/2014/main" id="{9AC68E0C-4EDD-41AA-BBE8-8367E6BA4C42}"/>
              </a:ext>
            </a:extLst>
          </p:cNvPr>
          <p:cNvSpPr txBox="1"/>
          <p:nvPr>
            <p:custDataLst>
              <p:tags r:id="rId7"/>
            </p:custDataLst>
          </p:nvPr>
        </p:nvSpPr>
        <p:spPr>
          <a:xfrm>
            <a:off x="6096000" y="5974080"/>
            <a:ext cx="5257800" cy="254000"/>
          </a:xfrm>
          <a:prstGeom prst="rect">
            <a:avLst/>
          </a:prstGeom>
          <a:noFill/>
        </p:spPr>
        <p:txBody>
          <a:bodyPr vertOverflow="overflow" vert="horz" wrap="square" rtlCol="0" anchor="t">
            <a:spAutoFit/>
          </a:bodyPr>
          <a:lstStyle/>
          <a:p>
            <a:pPr algn="r"/>
            <a:r>
              <a:rPr lang="en-GB"/>
              <a:t>Average Score: #/#</a:t>
            </a:r>
          </a:p>
        </p:txBody>
      </p:sp>
      <p:sp>
        <p:nvSpPr>
          <p:cNvPr id="8" name="Rectangle 7">
            <a:extLst>
              <a:ext uri="{FF2B5EF4-FFF2-40B4-BE49-F238E27FC236}">
                <a16:creationId xmlns:a16="http://schemas.microsoft.com/office/drawing/2014/main" id="{4708FA34-AC4B-4359-B9E8-5495FBEE23FD}"/>
              </a:ext>
              <a:ext uri="{C183D7F6-B498-43B3-948B-1728B52AA6E4}">
                <adec:decorative xmlns:adec="http://schemas.microsoft.com/office/drawing/2017/decorative" val="1"/>
              </a:ext>
            </a:extLst>
          </p:cNvPr>
          <p:cNvSpPr/>
          <p:nvPr>
            <p:custDataLst>
              <p:tags r:id="rId8"/>
            </p:custDataLst>
          </p:nvPr>
        </p:nvSpPr>
        <p:spPr>
          <a:xfrm>
            <a:off x="838200" y="1798320"/>
            <a:ext cx="105156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b="1">
                <a:solidFill>
                  <a:srgbClr val="000000"/>
                </a:solidFill>
              </a:rPr>
              <a:t>Position</a:t>
            </a:r>
          </a:p>
        </p:txBody>
      </p:sp>
      <p:sp>
        <p:nvSpPr>
          <p:cNvPr id="9" name="Rectangle 8">
            <a:extLst>
              <a:ext uri="{FF2B5EF4-FFF2-40B4-BE49-F238E27FC236}">
                <a16:creationId xmlns:a16="http://schemas.microsoft.com/office/drawing/2014/main" id="{00ACAFA3-B3BC-4FB5-9E6D-5A981A76CF60}"/>
              </a:ext>
              <a:ext uri="{C183D7F6-B498-43B3-948B-1728B52AA6E4}">
                <adec:decorative xmlns:adec="http://schemas.microsoft.com/office/drawing/2017/decorative" val="1"/>
              </a:ext>
            </a:extLst>
          </p:cNvPr>
          <p:cNvSpPr/>
          <p:nvPr>
            <p:custDataLst>
              <p:tags r:id="rId9"/>
            </p:custDataLst>
          </p:nvPr>
        </p:nvSpPr>
        <p:spPr>
          <a:xfrm>
            <a:off x="1889760" y="1798320"/>
            <a:ext cx="841248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b="1">
                <a:solidFill>
                  <a:srgbClr val="000000"/>
                </a:solidFill>
              </a:rPr>
              <a:t>Participants</a:t>
            </a:r>
          </a:p>
        </p:txBody>
      </p:sp>
      <p:sp>
        <p:nvSpPr>
          <p:cNvPr id="10" name="Rectangle 9">
            <a:extLst>
              <a:ext uri="{FF2B5EF4-FFF2-40B4-BE49-F238E27FC236}">
                <a16:creationId xmlns:a16="http://schemas.microsoft.com/office/drawing/2014/main" id="{71F0CB73-34C0-43CF-97B7-81192152AE38}"/>
              </a:ext>
              <a:ext uri="{C183D7F6-B498-43B3-948B-1728B52AA6E4}">
                <adec:decorative xmlns:adec="http://schemas.microsoft.com/office/drawing/2017/decorative" val="1"/>
              </a:ext>
            </a:extLst>
          </p:cNvPr>
          <p:cNvSpPr/>
          <p:nvPr>
            <p:custDataLst>
              <p:tags r:id="rId10"/>
            </p:custDataLst>
          </p:nvPr>
        </p:nvSpPr>
        <p:spPr>
          <a:xfrm>
            <a:off x="10302240" y="1798320"/>
            <a:ext cx="105156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b="1">
                <a:solidFill>
                  <a:srgbClr val="000000"/>
                </a:solidFill>
              </a:rPr>
              <a:t>Score</a:t>
            </a:r>
          </a:p>
        </p:txBody>
      </p:sp>
      <p:sp>
        <p:nvSpPr>
          <p:cNvPr id="11" name="Rectangle 10">
            <a:extLst>
              <a:ext uri="{FF2B5EF4-FFF2-40B4-BE49-F238E27FC236}">
                <a16:creationId xmlns:a16="http://schemas.microsoft.com/office/drawing/2014/main" id="{EB284F45-D71E-4BAE-8E60-56C2A1B67952}"/>
              </a:ext>
              <a:ext uri="{C183D7F6-B498-43B3-948B-1728B52AA6E4}">
                <adec:decorative xmlns:adec="http://schemas.microsoft.com/office/drawing/2017/decorative" val="1"/>
              </a:ext>
            </a:extLst>
          </p:cNvPr>
          <p:cNvSpPr/>
          <p:nvPr>
            <p:custDataLst>
              <p:tags r:id="rId11"/>
            </p:custDataLst>
          </p:nvPr>
        </p:nvSpPr>
        <p:spPr>
          <a:xfrm>
            <a:off x="838200" y="2494280"/>
            <a:ext cx="105156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a:solidFill>
                  <a:srgbClr val="000000"/>
                </a:solidFill>
              </a:rPr>
              <a:t>1st</a:t>
            </a:r>
          </a:p>
        </p:txBody>
      </p:sp>
      <p:sp>
        <p:nvSpPr>
          <p:cNvPr id="12" name="Rectangle 11">
            <a:extLst>
              <a:ext uri="{FF2B5EF4-FFF2-40B4-BE49-F238E27FC236}">
                <a16:creationId xmlns:a16="http://schemas.microsoft.com/office/drawing/2014/main" id="{3105316D-7E0E-4790-99EE-291BC5A4D5C3}"/>
              </a:ext>
              <a:ext uri="{C183D7F6-B498-43B3-948B-1728B52AA6E4}">
                <adec:decorative xmlns:adec="http://schemas.microsoft.com/office/drawing/2017/decorative" val="1"/>
              </a:ext>
            </a:extLst>
          </p:cNvPr>
          <p:cNvSpPr/>
          <p:nvPr>
            <p:custDataLst>
              <p:tags r:id="rId12"/>
            </p:custDataLst>
          </p:nvPr>
        </p:nvSpPr>
        <p:spPr>
          <a:xfrm>
            <a:off x="1889760" y="2494280"/>
            <a:ext cx="841248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a:solidFill>
                <a:srgbClr val="000000"/>
              </a:solidFill>
            </a:endParaRPr>
          </a:p>
        </p:txBody>
      </p:sp>
      <p:sp>
        <p:nvSpPr>
          <p:cNvPr id="13" name="Rectangle 12">
            <a:extLst>
              <a:ext uri="{FF2B5EF4-FFF2-40B4-BE49-F238E27FC236}">
                <a16:creationId xmlns:a16="http://schemas.microsoft.com/office/drawing/2014/main" id="{FE980AE4-7CAA-4ABF-8F1F-99AE5D590204}"/>
              </a:ext>
              <a:ext uri="{C183D7F6-B498-43B3-948B-1728B52AA6E4}">
                <adec:decorative xmlns:adec="http://schemas.microsoft.com/office/drawing/2017/decorative" val="1"/>
              </a:ext>
            </a:extLst>
          </p:cNvPr>
          <p:cNvSpPr/>
          <p:nvPr>
            <p:custDataLst>
              <p:tags r:id="rId13"/>
            </p:custDataLst>
          </p:nvPr>
        </p:nvSpPr>
        <p:spPr>
          <a:xfrm>
            <a:off x="10302240" y="2494280"/>
            <a:ext cx="105156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a:solidFill>
                <a:srgbClr val="000000"/>
              </a:solidFill>
            </a:endParaRPr>
          </a:p>
        </p:txBody>
      </p:sp>
      <p:sp>
        <p:nvSpPr>
          <p:cNvPr id="14" name="Rectangle 13">
            <a:extLst>
              <a:ext uri="{FF2B5EF4-FFF2-40B4-BE49-F238E27FC236}">
                <a16:creationId xmlns:a16="http://schemas.microsoft.com/office/drawing/2014/main" id="{A809D373-EEB0-42D8-8B11-D6B52D279A57}"/>
              </a:ext>
              <a:ext uri="{C183D7F6-B498-43B3-948B-1728B52AA6E4}">
                <adec:decorative xmlns:adec="http://schemas.microsoft.com/office/drawing/2017/decorative" val="1"/>
              </a:ext>
            </a:extLst>
          </p:cNvPr>
          <p:cNvSpPr/>
          <p:nvPr>
            <p:custDataLst>
              <p:tags r:id="rId14"/>
            </p:custDataLst>
          </p:nvPr>
        </p:nvSpPr>
        <p:spPr>
          <a:xfrm>
            <a:off x="838200" y="3190240"/>
            <a:ext cx="105156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a:solidFill>
                  <a:srgbClr val="000000"/>
                </a:solidFill>
              </a:rPr>
              <a:t>2nd</a:t>
            </a:r>
          </a:p>
        </p:txBody>
      </p:sp>
      <p:sp>
        <p:nvSpPr>
          <p:cNvPr id="15" name="Rectangle 14">
            <a:extLst>
              <a:ext uri="{FF2B5EF4-FFF2-40B4-BE49-F238E27FC236}">
                <a16:creationId xmlns:a16="http://schemas.microsoft.com/office/drawing/2014/main" id="{5E826DF7-455C-4163-BEC3-BC734D51CC95}"/>
              </a:ext>
              <a:ext uri="{C183D7F6-B498-43B3-948B-1728B52AA6E4}">
                <adec:decorative xmlns:adec="http://schemas.microsoft.com/office/drawing/2017/decorative" val="1"/>
              </a:ext>
            </a:extLst>
          </p:cNvPr>
          <p:cNvSpPr/>
          <p:nvPr>
            <p:custDataLst>
              <p:tags r:id="rId15"/>
            </p:custDataLst>
          </p:nvPr>
        </p:nvSpPr>
        <p:spPr>
          <a:xfrm>
            <a:off x="1889760" y="3190240"/>
            <a:ext cx="841248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a:solidFill>
                <a:srgbClr val="000000"/>
              </a:solidFill>
            </a:endParaRPr>
          </a:p>
        </p:txBody>
      </p:sp>
      <p:sp>
        <p:nvSpPr>
          <p:cNvPr id="16" name="Rectangle 15">
            <a:extLst>
              <a:ext uri="{FF2B5EF4-FFF2-40B4-BE49-F238E27FC236}">
                <a16:creationId xmlns:a16="http://schemas.microsoft.com/office/drawing/2014/main" id="{AC0D5406-B698-4F51-8598-FA323199896E}"/>
              </a:ext>
              <a:ext uri="{C183D7F6-B498-43B3-948B-1728B52AA6E4}">
                <adec:decorative xmlns:adec="http://schemas.microsoft.com/office/drawing/2017/decorative" val="1"/>
              </a:ext>
            </a:extLst>
          </p:cNvPr>
          <p:cNvSpPr/>
          <p:nvPr>
            <p:custDataLst>
              <p:tags r:id="rId16"/>
            </p:custDataLst>
          </p:nvPr>
        </p:nvSpPr>
        <p:spPr>
          <a:xfrm>
            <a:off x="10302240" y="3190240"/>
            <a:ext cx="105156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a:solidFill>
                <a:srgbClr val="000000"/>
              </a:solidFill>
            </a:endParaRPr>
          </a:p>
        </p:txBody>
      </p:sp>
      <p:sp>
        <p:nvSpPr>
          <p:cNvPr id="17" name="Rectangle 16">
            <a:extLst>
              <a:ext uri="{FF2B5EF4-FFF2-40B4-BE49-F238E27FC236}">
                <a16:creationId xmlns:a16="http://schemas.microsoft.com/office/drawing/2014/main" id="{CA4EA080-F8F3-4B31-BAD1-6ACA5FD08132}"/>
              </a:ext>
              <a:ext uri="{C183D7F6-B498-43B3-948B-1728B52AA6E4}">
                <adec:decorative xmlns:adec="http://schemas.microsoft.com/office/drawing/2017/decorative" val="1"/>
              </a:ext>
            </a:extLst>
          </p:cNvPr>
          <p:cNvSpPr/>
          <p:nvPr>
            <p:custDataLst>
              <p:tags r:id="rId17"/>
            </p:custDataLst>
          </p:nvPr>
        </p:nvSpPr>
        <p:spPr>
          <a:xfrm>
            <a:off x="838200" y="3886200"/>
            <a:ext cx="105156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a:solidFill>
                  <a:srgbClr val="000000"/>
                </a:solidFill>
              </a:rPr>
              <a:t>3rd</a:t>
            </a:r>
          </a:p>
        </p:txBody>
      </p:sp>
      <p:sp>
        <p:nvSpPr>
          <p:cNvPr id="18" name="Rectangle 17">
            <a:extLst>
              <a:ext uri="{FF2B5EF4-FFF2-40B4-BE49-F238E27FC236}">
                <a16:creationId xmlns:a16="http://schemas.microsoft.com/office/drawing/2014/main" id="{E58220B9-4D5D-4E54-BD72-AC68707D696E}"/>
              </a:ext>
              <a:ext uri="{C183D7F6-B498-43B3-948B-1728B52AA6E4}">
                <adec:decorative xmlns:adec="http://schemas.microsoft.com/office/drawing/2017/decorative" val="1"/>
              </a:ext>
            </a:extLst>
          </p:cNvPr>
          <p:cNvSpPr/>
          <p:nvPr>
            <p:custDataLst>
              <p:tags r:id="rId18"/>
            </p:custDataLst>
          </p:nvPr>
        </p:nvSpPr>
        <p:spPr>
          <a:xfrm>
            <a:off x="1889760" y="3886200"/>
            <a:ext cx="841248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a:solidFill>
                <a:srgbClr val="000000"/>
              </a:solidFill>
            </a:endParaRPr>
          </a:p>
        </p:txBody>
      </p:sp>
      <p:sp>
        <p:nvSpPr>
          <p:cNvPr id="19" name="Rectangle 18">
            <a:extLst>
              <a:ext uri="{FF2B5EF4-FFF2-40B4-BE49-F238E27FC236}">
                <a16:creationId xmlns:a16="http://schemas.microsoft.com/office/drawing/2014/main" id="{3D4E6C24-37DA-45F6-8A2C-7A6839D98BAF}"/>
              </a:ext>
              <a:ext uri="{C183D7F6-B498-43B3-948B-1728B52AA6E4}">
                <adec:decorative xmlns:adec="http://schemas.microsoft.com/office/drawing/2017/decorative" val="1"/>
              </a:ext>
            </a:extLst>
          </p:cNvPr>
          <p:cNvSpPr/>
          <p:nvPr>
            <p:custDataLst>
              <p:tags r:id="rId19"/>
            </p:custDataLst>
          </p:nvPr>
        </p:nvSpPr>
        <p:spPr>
          <a:xfrm>
            <a:off x="10302240" y="3886200"/>
            <a:ext cx="105156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a:solidFill>
                <a:srgbClr val="000000"/>
              </a:solidFill>
            </a:endParaRPr>
          </a:p>
        </p:txBody>
      </p:sp>
      <p:sp>
        <p:nvSpPr>
          <p:cNvPr id="20" name="Rectangle 19">
            <a:extLst>
              <a:ext uri="{FF2B5EF4-FFF2-40B4-BE49-F238E27FC236}">
                <a16:creationId xmlns:a16="http://schemas.microsoft.com/office/drawing/2014/main" id="{823CAF15-9923-43E9-B15B-4B6C9699085A}"/>
              </a:ext>
              <a:ext uri="{C183D7F6-B498-43B3-948B-1728B52AA6E4}">
                <adec:decorative xmlns:adec="http://schemas.microsoft.com/office/drawing/2017/decorative" val="1"/>
              </a:ext>
            </a:extLst>
          </p:cNvPr>
          <p:cNvSpPr/>
          <p:nvPr>
            <p:custDataLst>
              <p:tags r:id="rId20"/>
            </p:custDataLst>
          </p:nvPr>
        </p:nvSpPr>
        <p:spPr>
          <a:xfrm>
            <a:off x="838200" y="4582160"/>
            <a:ext cx="105156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a:solidFill>
                  <a:srgbClr val="000000"/>
                </a:solidFill>
              </a:rPr>
              <a:t>4th</a:t>
            </a:r>
          </a:p>
        </p:txBody>
      </p:sp>
      <p:sp>
        <p:nvSpPr>
          <p:cNvPr id="21" name="Rectangle 20">
            <a:extLst>
              <a:ext uri="{FF2B5EF4-FFF2-40B4-BE49-F238E27FC236}">
                <a16:creationId xmlns:a16="http://schemas.microsoft.com/office/drawing/2014/main" id="{CB30CB5A-67AD-4B8C-A366-5C58FE74E68C}"/>
              </a:ext>
              <a:ext uri="{C183D7F6-B498-43B3-948B-1728B52AA6E4}">
                <adec:decorative xmlns:adec="http://schemas.microsoft.com/office/drawing/2017/decorative" val="1"/>
              </a:ext>
            </a:extLst>
          </p:cNvPr>
          <p:cNvSpPr/>
          <p:nvPr>
            <p:custDataLst>
              <p:tags r:id="rId21"/>
            </p:custDataLst>
          </p:nvPr>
        </p:nvSpPr>
        <p:spPr>
          <a:xfrm>
            <a:off x="1889760" y="4582160"/>
            <a:ext cx="841248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a:solidFill>
                <a:srgbClr val="000000"/>
              </a:solidFill>
            </a:endParaRPr>
          </a:p>
        </p:txBody>
      </p:sp>
      <p:sp>
        <p:nvSpPr>
          <p:cNvPr id="22" name="Rectangle 21">
            <a:extLst>
              <a:ext uri="{FF2B5EF4-FFF2-40B4-BE49-F238E27FC236}">
                <a16:creationId xmlns:a16="http://schemas.microsoft.com/office/drawing/2014/main" id="{9CD9F447-8CEC-4683-A698-4DF2D2C6C24E}"/>
              </a:ext>
              <a:ext uri="{C183D7F6-B498-43B3-948B-1728B52AA6E4}">
                <adec:decorative xmlns:adec="http://schemas.microsoft.com/office/drawing/2017/decorative" val="1"/>
              </a:ext>
            </a:extLst>
          </p:cNvPr>
          <p:cNvSpPr/>
          <p:nvPr>
            <p:custDataLst>
              <p:tags r:id="rId22"/>
            </p:custDataLst>
          </p:nvPr>
        </p:nvSpPr>
        <p:spPr>
          <a:xfrm>
            <a:off x="10302240" y="4582160"/>
            <a:ext cx="105156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a:solidFill>
                <a:srgbClr val="000000"/>
              </a:solidFill>
            </a:endParaRPr>
          </a:p>
        </p:txBody>
      </p:sp>
      <p:sp>
        <p:nvSpPr>
          <p:cNvPr id="23" name="Rectangle 22">
            <a:extLst>
              <a:ext uri="{FF2B5EF4-FFF2-40B4-BE49-F238E27FC236}">
                <a16:creationId xmlns:a16="http://schemas.microsoft.com/office/drawing/2014/main" id="{C67B1AD3-6BA1-4D80-B71D-4E3FAF09AFA8}"/>
              </a:ext>
              <a:ext uri="{C183D7F6-B498-43B3-948B-1728B52AA6E4}">
                <adec:decorative xmlns:adec="http://schemas.microsoft.com/office/drawing/2017/decorative" val="1"/>
              </a:ext>
            </a:extLst>
          </p:cNvPr>
          <p:cNvSpPr/>
          <p:nvPr>
            <p:custDataLst>
              <p:tags r:id="rId23"/>
            </p:custDataLst>
          </p:nvPr>
        </p:nvSpPr>
        <p:spPr>
          <a:xfrm>
            <a:off x="838200" y="5278120"/>
            <a:ext cx="105156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a:solidFill>
                  <a:srgbClr val="000000"/>
                </a:solidFill>
              </a:rPr>
              <a:t>5th</a:t>
            </a:r>
          </a:p>
        </p:txBody>
      </p:sp>
      <p:sp>
        <p:nvSpPr>
          <p:cNvPr id="24" name="Rectangle 23">
            <a:extLst>
              <a:ext uri="{FF2B5EF4-FFF2-40B4-BE49-F238E27FC236}">
                <a16:creationId xmlns:a16="http://schemas.microsoft.com/office/drawing/2014/main" id="{A1FFCBB4-D6B8-4438-A459-51E26EF4B208}"/>
              </a:ext>
              <a:ext uri="{C183D7F6-B498-43B3-948B-1728B52AA6E4}">
                <adec:decorative xmlns:adec="http://schemas.microsoft.com/office/drawing/2017/decorative" val="1"/>
              </a:ext>
            </a:extLst>
          </p:cNvPr>
          <p:cNvSpPr/>
          <p:nvPr>
            <p:custDataLst>
              <p:tags r:id="rId24"/>
            </p:custDataLst>
          </p:nvPr>
        </p:nvSpPr>
        <p:spPr>
          <a:xfrm>
            <a:off x="1889760" y="5278120"/>
            <a:ext cx="841248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a:solidFill>
                <a:srgbClr val="000000"/>
              </a:solidFill>
            </a:endParaRPr>
          </a:p>
        </p:txBody>
      </p:sp>
      <p:sp>
        <p:nvSpPr>
          <p:cNvPr id="25" name="Rectangle 24">
            <a:extLst>
              <a:ext uri="{FF2B5EF4-FFF2-40B4-BE49-F238E27FC236}">
                <a16:creationId xmlns:a16="http://schemas.microsoft.com/office/drawing/2014/main" id="{0E80BA27-736D-4D7A-A8C8-092FAC9A0831}"/>
              </a:ext>
              <a:ext uri="{C183D7F6-B498-43B3-948B-1728B52AA6E4}">
                <adec:decorative xmlns:adec="http://schemas.microsoft.com/office/drawing/2017/decorative" val="1"/>
              </a:ext>
            </a:extLst>
          </p:cNvPr>
          <p:cNvSpPr/>
          <p:nvPr>
            <p:custDataLst>
              <p:tags r:id="rId25"/>
            </p:custDataLst>
          </p:nvPr>
        </p:nvSpPr>
        <p:spPr>
          <a:xfrm>
            <a:off x="10302240" y="5278120"/>
            <a:ext cx="1051560" cy="695960"/>
          </a:xfrm>
          <a:prstGeom prst="rect">
            <a:avLst/>
          </a:prstGeom>
          <a:solidFill>
            <a:srgbClr val="156082">
              <a:alpha val="0"/>
            </a:srgbClr>
          </a:solidFill>
          <a:ln w="1905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a:solidFill>
                <a:srgbClr val="000000"/>
              </a:solidFill>
            </a:endParaRPr>
          </a:p>
        </p:txBody>
      </p:sp>
    </p:spTree>
    <p:custDataLst>
      <p:tags r:id="rId1"/>
    </p:custDataLst>
    <p:extLst>
      <p:ext uri="{BB962C8B-B14F-4D97-AF65-F5344CB8AC3E}">
        <p14:creationId xmlns:p14="http://schemas.microsoft.com/office/powerpoint/2010/main" val="17655135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BE047A-8158-1655-4A88-48E6687C914D}"/>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AA40A47-8DFF-EE4E-DEE7-92BAD371A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Rectangle 14">
            <a:extLst>
              <a:ext uri="{FF2B5EF4-FFF2-40B4-BE49-F238E27FC236}">
                <a16:creationId xmlns:a16="http://schemas.microsoft.com/office/drawing/2014/main" id="{7473F850-EEF5-DCAF-B788-9F64D7C5B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F4BDBFC4-6DA0-A30A-D4C4-92C23E8B8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9" name="Rectangle 18">
            <a:extLst>
              <a:ext uri="{FF2B5EF4-FFF2-40B4-BE49-F238E27FC236}">
                <a16:creationId xmlns:a16="http://schemas.microsoft.com/office/drawing/2014/main" id="{81D8FC0F-460F-046C-D487-F1E9F7E29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EBB4C6E3-A9D0-BC48-AAF0-B4523324D294}"/>
              </a:ext>
            </a:extLst>
          </p:cNvPr>
          <p:cNvSpPr>
            <a:spLocks noGrp="1"/>
          </p:cNvSpPr>
          <p:nvPr>
            <p:ph type="title"/>
          </p:nvPr>
        </p:nvSpPr>
        <p:spPr>
          <a:xfrm>
            <a:off x="1045565" y="1891394"/>
            <a:ext cx="4747280" cy="4178102"/>
          </a:xfrm>
        </p:spPr>
        <p:txBody>
          <a:bodyPr vert="horz" lIns="91440" tIns="45720" rIns="91440" bIns="45720" rtlCol="0" anchor="b">
            <a:normAutofit fontScale="90000"/>
          </a:bodyPr>
          <a:lstStyle/>
          <a:p>
            <a:r>
              <a:rPr lang="en-US" sz="4800">
                <a:solidFill>
                  <a:schemeClr val="bg1"/>
                </a:solidFill>
              </a:rPr>
              <a:t>Next Week –</a:t>
            </a:r>
            <a:r>
              <a:rPr lang="en-GB" sz="4800">
                <a:solidFill>
                  <a:schemeClr val="bg1"/>
                </a:solidFill>
              </a:rPr>
              <a:t> </a:t>
            </a:r>
            <a:r>
              <a:rPr lang="en-GB" sz="4800" b="1" u="sng">
                <a:solidFill>
                  <a:schemeClr val="bg1"/>
                </a:solidFill>
              </a:rPr>
              <a:t>No Classroom Session</a:t>
            </a:r>
            <a:r>
              <a:rPr lang="en-GB" sz="4800">
                <a:solidFill>
                  <a:schemeClr val="bg1"/>
                </a:solidFill>
              </a:rPr>
              <a:t>. </a:t>
            </a:r>
            <a:br>
              <a:rPr lang="en-GB" sz="4800">
                <a:solidFill>
                  <a:schemeClr val="bg1"/>
                </a:solidFill>
              </a:rPr>
            </a:br>
            <a:r>
              <a:rPr lang="en-GB" sz="4800">
                <a:solidFill>
                  <a:schemeClr val="bg1"/>
                </a:solidFill>
              </a:rPr>
              <a:t>Online lectures via Moodle.</a:t>
            </a:r>
            <a:br>
              <a:rPr lang="en-GB" sz="4800">
                <a:solidFill>
                  <a:schemeClr val="bg1"/>
                </a:solidFill>
              </a:rPr>
            </a:br>
            <a:r>
              <a:rPr lang="en-GB" sz="4800">
                <a:solidFill>
                  <a:schemeClr val="bg1"/>
                </a:solidFill>
              </a:rPr>
              <a:t>Entry, Search, Arrest &amp; Suspect Management</a:t>
            </a:r>
            <a:br>
              <a:rPr lang="en-US" sz="4800">
                <a:solidFill>
                  <a:schemeClr val="bg1"/>
                </a:solidFill>
              </a:rPr>
            </a:br>
            <a:br>
              <a:rPr lang="en-US" sz="4800"/>
            </a:br>
            <a:r>
              <a:rPr lang="en-US" sz="4800">
                <a:solidFill>
                  <a:schemeClr val="bg1"/>
                </a:solidFill>
              </a:rPr>
              <a:t>Questions?</a:t>
            </a:r>
            <a:endParaRPr lang="en-US" sz="4800" kern="1200">
              <a:solidFill>
                <a:schemeClr val="bg1"/>
              </a:solidFill>
            </a:endParaRPr>
          </a:p>
        </p:txBody>
      </p:sp>
      <p:sp>
        <p:nvSpPr>
          <p:cNvPr id="21" name="Rectangle 20">
            <a:extLst>
              <a:ext uri="{FF2B5EF4-FFF2-40B4-BE49-F238E27FC236}">
                <a16:creationId xmlns:a16="http://schemas.microsoft.com/office/drawing/2014/main" id="{BFAC6823-A82E-27BA-8242-BBDBA43E5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Oval 22">
            <a:extLst>
              <a:ext uri="{FF2B5EF4-FFF2-40B4-BE49-F238E27FC236}">
                <a16:creationId xmlns:a16="http://schemas.microsoft.com/office/drawing/2014/main" id="{B8F188BE-06ED-4AC4-7D50-F3CD63260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8" name="Picture 7" descr="A blue background with white text&#10;&#10;AI-generated content may be incorrect.">
            <a:extLst>
              <a:ext uri="{FF2B5EF4-FFF2-40B4-BE49-F238E27FC236}">
                <a16:creationId xmlns:a16="http://schemas.microsoft.com/office/drawing/2014/main" id="{512D28E4-4D7C-F7C1-CE51-0BA050E13954}"/>
              </a:ext>
            </a:extLst>
          </p:cNvPr>
          <p:cNvPicPr>
            <a:picLocks noChangeAspect="1"/>
          </p:cNvPicPr>
          <p:nvPr/>
        </p:nvPicPr>
        <p:blipFill>
          <a:blip r:embed="rId3"/>
          <a:stretch>
            <a:fillRect/>
          </a:stretch>
        </p:blipFill>
        <p:spPr>
          <a:xfrm>
            <a:off x="6920559" y="2733670"/>
            <a:ext cx="3737164" cy="1404947"/>
          </a:xfrm>
          <a:prstGeom prst="rect">
            <a:avLst/>
          </a:prstGeom>
        </p:spPr>
      </p:pic>
    </p:spTree>
    <p:extLst>
      <p:ext uri="{BB962C8B-B14F-4D97-AF65-F5344CB8AC3E}">
        <p14:creationId xmlns:p14="http://schemas.microsoft.com/office/powerpoint/2010/main" val="27590461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INSTRUCTIONS.V2" val="190700324"/>
  <p:tag name="VEVOX.QR.DIMENSIONS" val="29"/>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5.xml><?xml version="1.0" encoding="utf-8"?>
<p:tagLst xmlns:a="http://schemas.openxmlformats.org/drawingml/2006/main" xmlns:r="http://schemas.openxmlformats.org/officeDocument/2006/relationships" xmlns:p="http://schemas.openxmlformats.org/presentationml/2006/main">
  <p:tag name="VEVOX.QR.CHECKERBOARD" val="x"/>
</p:tagLst>
</file>

<file path=ppt/tags/tag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0)"/>
</p:tagLst>
</file>

<file path=ppt/tags/tag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
</p:tagLst>
</file>

<file path=ppt/tags/tag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
</p:tagLst>
</file>

<file path=ppt/tags/tag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0)"/>
</p:tagLst>
</file>

<file path=ppt/tags/tag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0)"/>
</p:tagLst>
</file>

<file path=ppt/tags/tag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0)"/>
</p:tagLst>
</file>

<file path=ppt/tags/tag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0)"/>
</p:tagLst>
</file>

<file path=ppt/tags/tag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0)"/>
</p:tagLst>
</file>

<file path=ppt/tags/tag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0)"/>
</p:tagLst>
</file>

<file path=ppt/tags/tag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0)"/>
</p:tagLst>
</file>

<file path=ppt/tags/tag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0)"/>
</p:tagLst>
</file>

<file path=ppt/tags/tag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0)"/>
</p:tagLst>
</file>

<file path=ppt/tags/tag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0)"/>
</p:tagLst>
</file>

<file path=ppt/tags/tag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0)"/>
</p:tagLst>
</file>

<file path=ppt/tags/tag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0)"/>
</p:tagLst>
</file>

<file path=ppt/tags/tag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0)"/>
</p:tagLst>
</file>

<file path=ppt/tags/tag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0)"/>
</p:tagLst>
</file>

<file path=ppt/tags/tag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0)"/>
</p:tagLst>
</file>

<file path=ppt/tags/tag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0)"/>
</p:tagLst>
</file>

<file path=ppt/tags/tag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0)"/>
</p:tagLst>
</file>

<file path=ppt/tags/tag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0)"/>
</p:tagLst>
</file>

<file path=ppt/tags/tag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0)"/>
</p:tagLst>
</file>

<file path=ppt/tags/tag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0)"/>
</p:tagLst>
</file>

<file path=ppt/tags/tag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0)"/>
</p:tagLst>
</file>

<file path=ppt/tags/tag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0)"/>
</p:tagLst>
</file>

<file path=ppt/tags/tag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0)"/>
</p:tagLst>
</file>

<file path=ppt/tags/tag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0)"/>
</p:tagLst>
</file>

<file path=ppt/tags/tag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0)"/>
</p:tagLst>
</file>

<file path=ppt/tags/tag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0)"/>
</p:tagLst>
</file>

<file path=ppt/tags/tag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0)"/>
</p:tagLst>
</file>

<file path=ppt/tags/tag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
</p:tagLst>
</file>

<file path=ppt/tags/tag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
</p:tagLst>
</file>

<file path=ppt/tags/tag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
</p:tagLst>
</file>

<file path=ppt/tags/tag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
</p:tagLst>
</file>

<file path=ppt/tags/tag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
</p:tagLst>
</file>

<file path=ppt/tags/tag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
</p:tagLst>
</file>

<file path=ppt/tags/tag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
</p:tagLst>
</file>

<file path=ppt/tags/tag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
</p:tagLst>
</file>

<file path=ppt/tags/tag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
</p:tagLst>
</file>

<file path=ppt/tags/tag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
</p:tagLst>
</file>

<file path=ppt/tags/tag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
</p:tagLst>
</file>

<file path=ppt/tags/tag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
</p:tagLst>
</file>

<file path=ppt/tags/tag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
</p:tagLst>
</file>

<file path=ppt/tags/tag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
</p:tagLst>
</file>

<file path=ppt/tags/tag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
</p:tagLst>
</file>

<file path=ppt/tags/tag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
</p:tagLst>
</file>

<file path=ppt/tags/tag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
</p:tagLst>
</file>

<file path=ppt/tags/tag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
</p:tagLst>
</file>

<file path=ppt/tags/tag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
</p:tagLst>
</file>

<file path=ppt/tags/tag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
</p:tagLst>
</file>

<file path=ppt/tags/tag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
</p:tagLst>
</file>

<file path=ppt/tags/tag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
</p:tagLst>
</file>

<file path=ppt/tags/tag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
</p:tagLst>
</file>

<file path=ppt/tags/tag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
</p:tagLst>
</file>

<file path=ppt/tags/tag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
</p:tagLst>
</file>

<file path=ppt/tags/tag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
</p:tagLst>
</file>

<file path=ppt/tags/tag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
</p:tagLst>
</file>

<file path=ppt/tags/tag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
</p:tagLst>
</file>

<file path=ppt/tags/tag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
</p:tagLst>
</file>

<file path=ppt/tags/tag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1)"/>
</p:tagLst>
</file>

<file path=ppt/tags/tag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
</p:tagLst>
</file>

<file path=ppt/tags/tag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
</p:tagLst>
</file>

<file path=ppt/tags/tag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
</p:tagLst>
</file>

<file path=ppt/tags/tag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
</p:tagLst>
</file>

<file path=ppt/tags/tag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
</p:tagLst>
</file>

<file path=ppt/tags/tag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
</p:tagLst>
</file>

<file path=ppt/tags/tag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
</p:tagLst>
</file>

<file path=ppt/tags/tag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
</p:tagLst>
</file>

<file path=ppt/tags/tag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
</p:tagLst>
</file>

<file path=ppt/tags/tag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
</p:tagLst>
</file>

<file path=ppt/tags/tag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
</p:tagLst>
</file>

<file path=ppt/tags/tag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
</p:tagLst>
</file>

<file path=ppt/tags/tag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
</p:tagLst>
</file>

<file path=ppt/tags/tag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
</p:tagLst>
</file>

<file path=ppt/tags/tag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
</p:tagLst>
</file>

<file path=ppt/tags/tag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
</p:tagLst>
</file>

<file path=ppt/tags/tag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
</p:tagLst>
</file>

<file path=ppt/tags/tag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
</p:tagLst>
</file>

<file path=ppt/tags/tag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
</p:tagLst>
</file>

<file path=ppt/tags/tag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
</p:tagLst>
</file>

<file path=ppt/tags/tag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
</p:tagLst>
</file>

<file path=ppt/tags/tag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
</p:tagLst>
</file>

<file path=ppt/tags/tag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
</p:tagLst>
</file>

<file path=ppt/tags/tag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
</p:tagLst>
</file>

<file path=ppt/tags/tag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
</p:tagLst>
</file>

<file path=ppt/tags/tag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
</p:tagLst>
</file>

<file path=ppt/tags/tag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
</p:tagLst>
</file>

<file path=ppt/tags/tag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
</p:tagLst>
</file>

<file path=ppt/tags/tag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2)"/>
</p:tagLst>
</file>

<file path=ppt/tags/tag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2)"/>
</p:tagLst>
</file>

<file path=ppt/tags/tag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3)"/>
</p:tagLst>
</file>

<file path=ppt/tags/tag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
</p:tagLst>
</file>

<file path=ppt/tags/tag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
</p:tagLst>
</file>

<file path=ppt/tags/tag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3)"/>
</p:tagLst>
</file>

<file path=ppt/tags/tag1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3)"/>
</p:tagLst>
</file>

<file path=ppt/tags/tag1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3)"/>
</p:tagLst>
</file>

<file path=ppt/tags/tag1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3)"/>
</p:tagLst>
</file>

<file path=ppt/tags/tag1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3)"/>
</p:tagLst>
</file>

<file path=ppt/tags/tag1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3)"/>
</p:tagLst>
</file>

<file path=ppt/tags/tag1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3)"/>
</p:tagLst>
</file>

<file path=ppt/tags/tag1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3)"/>
</p:tagLst>
</file>

<file path=ppt/tags/tag1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3)"/>
</p:tagLst>
</file>

<file path=ppt/tags/tag1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3)"/>
</p:tagLst>
</file>

<file path=ppt/tags/tag1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3)"/>
</p:tagLst>
</file>

<file path=ppt/tags/tag1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3)"/>
</p:tagLst>
</file>

<file path=ppt/tags/tag1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3)"/>
</p:tagLst>
</file>

<file path=ppt/tags/tag1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3)"/>
</p:tagLst>
</file>

<file path=ppt/tags/tag1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3)"/>
</p:tagLst>
</file>

<file path=ppt/tags/tag1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3)"/>
</p:tagLst>
</file>

<file path=ppt/tags/tag1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3)"/>
</p:tagLst>
</file>

<file path=ppt/tags/tag1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3)"/>
</p:tagLst>
</file>

<file path=ppt/tags/tag1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3)"/>
</p:tagLst>
</file>

<file path=ppt/tags/tag1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3)"/>
</p:tagLst>
</file>

<file path=ppt/tags/tag1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3)"/>
</p:tagLst>
</file>

<file path=ppt/tags/tag1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3)"/>
</p:tagLst>
</file>

<file path=ppt/tags/tag1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3)"/>
</p:tagLst>
</file>

<file path=ppt/tags/tag1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3)"/>
</p:tagLst>
</file>

<file path=ppt/tags/tag1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3)"/>
</p:tagLst>
</file>

<file path=ppt/tags/tag1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3)"/>
</p:tagLst>
</file>

<file path=ppt/tags/tag1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3)"/>
</p:tagLst>
</file>

<file path=ppt/tags/tag1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4)"/>
</p:tagLst>
</file>

<file path=ppt/tags/tag1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
</p:tagLst>
</file>

<file path=ppt/tags/tag1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
</p:tagLst>
</file>

<file path=ppt/tags/tag1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4)"/>
</p:tagLst>
</file>

<file path=ppt/tags/tag1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4)"/>
</p:tagLst>
</file>

<file path=ppt/tags/tag1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4)"/>
</p:tagLst>
</file>

<file path=ppt/tags/tag1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4)"/>
</p:tagLst>
</file>

<file path=ppt/tags/tag1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4)"/>
</p:tagLst>
</file>

<file path=ppt/tags/tag1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4)"/>
</p:tagLst>
</file>

<file path=ppt/tags/tag1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4)"/>
</p:tagLst>
</file>

<file path=ppt/tags/tag1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4)"/>
</p:tagLst>
</file>

<file path=ppt/tags/tag1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4)"/>
</p:tagLst>
</file>

<file path=ppt/tags/tag1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4)"/>
</p:tagLst>
</file>

<file path=ppt/tags/tag1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4)"/>
</p:tagLst>
</file>

<file path=ppt/tags/tag1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4)"/>
</p:tagLst>
</file>

<file path=ppt/tags/tag1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4)"/>
</p:tagLst>
</file>

<file path=ppt/tags/tag1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4)"/>
</p:tagLst>
</file>

<file path=ppt/tags/tag1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4)"/>
</p:tagLst>
</file>

<file path=ppt/tags/tag1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4)"/>
</p:tagLst>
</file>

<file path=ppt/tags/tag1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4)"/>
</p:tagLst>
</file>

<file path=ppt/tags/tag1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4)"/>
</p:tagLst>
</file>

<file path=ppt/tags/tag1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4)"/>
</p:tagLst>
</file>

<file path=ppt/tags/tag1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4)"/>
</p:tagLst>
</file>

<file path=ppt/tags/tag1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4)"/>
</p:tagLst>
</file>

<file path=ppt/tags/tag1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4)"/>
</p:tagLst>
</file>

<file path=ppt/tags/tag1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4)"/>
</p:tagLst>
</file>

<file path=ppt/tags/tag1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4)"/>
</p:tagLst>
</file>

<file path=ppt/tags/tag1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4)"/>
</p:tagLst>
</file>

<file path=ppt/tags/tag1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4)"/>
</p:tagLst>
</file>

<file path=ppt/tags/tag1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4)"/>
</p:tagLst>
</file>

<file path=ppt/tags/tag1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5)"/>
</p:tagLst>
</file>

<file path=ppt/tags/tag1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
</p:tagLst>
</file>

<file path=ppt/tags/tag1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
</p:tagLst>
</file>

<file path=ppt/tags/tag1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5)"/>
</p:tagLst>
</file>

<file path=ppt/tags/tag1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5)"/>
</p:tagLst>
</file>

<file path=ppt/tags/tag1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5)"/>
</p:tagLst>
</file>

<file path=ppt/tags/tag1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5)"/>
</p:tagLst>
</file>

<file path=ppt/tags/tag1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5)"/>
</p:tagLst>
</file>

<file path=ppt/tags/tag1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5)"/>
</p:tagLst>
</file>

<file path=ppt/tags/tag1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5)"/>
</p:tagLst>
</file>

<file path=ppt/tags/tag1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5)"/>
</p:tagLst>
</file>

<file path=ppt/tags/tag1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5)"/>
</p:tagLst>
</file>

<file path=ppt/tags/tag1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5)"/>
</p:tagLst>
</file>

<file path=ppt/tags/tag1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5)"/>
</p:tagLst>
</file>

<file path=ppt/tags/tag1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5)"/>
</p:tagLst>
</file>

<file path=ppt/tags/tag1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5)"/>
</p:tagLst>
</file>

<file path=ppt/tags/tag1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5)"/>
</p:tagLst>
</file>

<file path=ppt/tags/tag1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5)"/>
</p:tagLst>
</file>

<file path=ppt/tags/tag1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5)"/>
</p:tagLst>
</file>

<file path=ppt/tags/tag1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5)"/>
</p:tagLst>
</file>

<file path=ppt/tags/tag1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5)"/>
</p:tagLst>
</file>

<file path=ppt/tags/tag1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5)"/>
</p:tagLst>
</file>

<file path=ppt/tags/tag1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5)"/>
</p:tagLst>
</file>

<file path=ppt/tags/tag1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5)"/>
</p:tagLst>
</file>

<file path=ppt/tags/tag1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5)"/>
</p:tagLst>
</file>

<file path=ppt/tags/tag1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5)"/>
</p:tagLst>
</file>

<file path=ppt/tags/tag1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5)"/>
</p:tagLst>
</file>

<file path=ppt/tags/tag1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5)"/>
</p:tagLst>
</file>

<file path=ppt/tags/tag1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5)"/>
</p:tagLst>
</file>

<file path=ppt/tags/tag1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5)"/>
</p:tagLst>
</file>

<file path=ppt/tags/tag1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6)"/>
</p:tagLst>
</file>

<file path=ppt/tags/tag1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
</p:tagLst>
</file>

<file path=ppt/tags/tag1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
</p:tagLst>
</file>

<file path=ppt/tags/tag1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6)"/>
</p:tagLst>
</file>

<file path=ppt/tags/tag1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6)"/>
</p:tagLst>
</file>

<file path=ppt/tags/tag1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6)"/>
</p:tagLst>
</file>

<file path=ppt/tags/tag1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6)"/>
</p:tagLst>
</file>

<file path=ppt/tags/tag1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6)"/>
</p:tagLst>
</file>

<file path=ppt/tags/tag1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6)"/>
</p:tagLst>
</file>

<file path=ppt/tags/tag1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6)"/>
</p:tagLst>
</file>

<file path=ppt/tags/tag1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6)"/>
</p:tagLst>
</file>

<file path=ppt/tags/tag1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6)"/>
</p:tagLst>
</file>

<file path=ppt/tags/tag1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6)"/>
</p:tagLst>
</file>

<file path=ppt/tags/tag1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6)"/>
</p:tagLst>
</file>

<file path=ppt/tags/tag2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6)"/>
</p:tagLst>
</file>

<file path=ppt/tags/tag2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6)"/>
</p:tagLst>
</file>

<file path=ppt/tags/tag2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6)"/>
</p:tagLst>
</file>

<file path=ppt/tags/tag2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6)"/>
</p:tagLst>
</file>

<file path=ppt/tags/tag2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6)"/>
</p:tagLst>
</file>

<file path=ppt/tags/tag2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6)"/>
</p:tagLst>
</file>

<file path=ppt/tags/tag2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6)"/>
</p:tagLst>
</file>

<file path=ppt/tags/tag2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6)"/>
</p:tagLst>
</file>

<file path=ppt/tags/tag2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6)"/>
</p:tagLst>
</file>

<file path=ppt/tags/tag2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6)"/>
</p:tagLst>
</file>

<file path=ppt/tags/tag2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6)"/>
</p:tagLst>
</file>

<file path=ppt/tags/tag2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6)"/>
</p:tagLst>
</file>

<file path=ppt/tags/tag2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6)"/>
</p:tagLst>
</file>

<file path=ppt/tags/tag2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6)"/>
</p:tagLst>
</file>

<file path=ppt/tags/tag2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6)"/>
</p:tagLst>
</file>

<file path=ppt/tags/tag2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6)"/>
</p:tagLst>
</file>

<file path=ppt/tags/tag2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7)"/>
</p:tagLst>
</file>

<file path=ppt/tags/tag2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
</p:tagLst>
</file>

<file path=ppt/tags/tag2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
</p:tagLst>
</file>

<file path=ppt/tags/tag2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7)"/>
</p:tagLst>
</file>

<file path=ppt/tags/tag2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7)"/>
</p:tagLst>
</file>

<file path=ppt/tags/tag2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7)"/>
</p:tagLst>
</file>

<file path=ppt/tags/tag2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7)"/>
</p:tagLst>
</file>

<file path=ppt/tags/tag2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7)"/>
</p:tagLst>
</file>

<file path=ppt/tags/tag2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7)"/>
</p:tagLst>
</file>

<file path=ppt/tags/tag2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7)"/>
</p:tagLst>
</file>

<file path=ppt/tags/tag2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7)"/>
</p:tagLst>
</file>

<file path=ppt/tags/tag2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7)"/>
</p:tagLst>
</file>

<file path=ppt/tags/tag2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7)"/>
</p:tagLst>
</file>

<file path=ppt/tags/tag2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7)"/>
</p:tagLst>
</file>

<file path=ppt/tags/tag2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7)"/>
</p:tagLst>
</file>

<file path=ppt/tags/tag2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7)"/>
</p:tagLst>
</file>

<file path=ppt/tags/tag2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7)"/>
</p:tagLst>
</file>

<file path=ppt/tags/tag2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7)"/>
</p:tagLst>
</file>

<file path=ppt/tags/tag2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8)"/>
</p:tagLst>
</file>

<file path=ppt/tags/tag2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
</p:tagLst>
</file>

<file path=ppt/tags/tag2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
</p:tagLst>
</file>

<file path=ppt/tags/tag2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8)"/>
</p:tagLst>
</file>

<file path=ppt/tags/tag2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8)"/>
</p:tagLst>
</file>

<file path=ppt/tags/tag2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8)"/>
</p:tagLst>
</file>

<file path=ppt/tags/tag2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8)"/>
</p:tagLst>
</file>

<file path=ppt/tags/tag2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8)"/>
</p:tagLst>
</file>

<file path=ppt/tags/tag2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8)"/>
</p:tagLst>
</file>

<file path=ppt/tags/tag2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8)"/>
</p:tagLst>
</file>

<file path=ppt/tags/tag2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8)"/>
</p:tagLst>
</file>

<file path=ppt/tags/tag2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8)"/>
</p:tagLst>
</file>

<file path=ppt/tags/tag2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8)"/>
</p:tagLst>
</file>

<file path=ppt/tags/tag2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8)"/>
</p:tagLst>
</file>

<file path=ppt/tags/tag2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8)"/>
</p:tagLst>
</file>

<file path=ppt/tags/tag2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8)"/>
</p:tagLst>
</file>

<file path=ppt/tags/tag2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8)"/>
</p:tagLst>
</file>

<file path=ppt/tags/tag2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8)"/>
</p:tagLst>
</file>

<file path=ppt/tags/tag2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8)"/>
</p:tagLst>
</file>

<file path=ppt/tags/tag2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8)"/>
</p:tagLst>
</file>

<file path=ppt/tags/tag2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8)"/>
</p:tagLst>
</file>

<file path=ppt/tags/tag2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8)"/>
</p:tagLst>
</file>

<file path=ppt/tags/tag2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8)"/>
</p:tagLst>
</file>

<file path=ppt/tags/tag2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8)"/>
</p:tagLst>
</file>

<file path=ppt/tags/tag2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8)"/>
</p:tagLst>
</file>

<file path=ppt/tags/tag2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8)"/>
</p:tagLst>
</file>

<file path=ppt/tags/tag2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8)"/>
</p:tagLst>
</file>

<file path=ppt/tags/tag2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8)"/>
</p:tagLst>
</file>

<file path=ppt/tags/tag2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8)"/>
</p:tagLst>
</file>

<file path=ppt/tags/tag2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8)"/>
</p:tagLst>
</file>

<file path=ppt/tags/tag2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9)"/>
</p:tagLst>
</file>

<file path=ppt/tags/tag2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
</p:tagLst>
</file>

<file path=ppt/tags/tag2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
</p:tagLst>
</file>

<file path=ppt/tags/tag2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9)"/>
</p:tagLst>
</file>

<file path=ppt/tags/tag2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9)"/>
</p:tagLst>
</file>

<file path=ppt/tags/tag2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9)"/>
</p:tagLst>
</file>

<file path=ppt/tags/tag2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9)"/>
</p:tagLst>
</file>

<file path=ppt/tags/tag2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9)"/>
</p:tagLst>
</file>

<file path=ppt/tags/tag2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9)"/>
</p:tagLst>
</file>

<file path=ppt/tags/tag2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9)"/>
</p:tagLst>
</file>

<file path=ppt/tags/tag2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9)"/>
</p:tagLst>
</file>

<file path=ppt/tags/tag2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9)"/>
</p:tagLst>
</file>

<file path=ppt/tags/tag2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9)"/>
</p:tagLst>
</file>

<file path=ppt/tags/tag2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9)"/>
</p:tagLst>
</file>

<file path=ppt/tags/tag2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9)"/>
</p:tagLst>
</file>

<file path=ppt/tags/tag2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9)"/>
</p:tagLst>
</file>

<file path=ppt/tags/tag2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9)"/>
</p:tagLst>
</file>

<file path=ppt/tags/tag2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9)"/>
</p:tagLst>
</file>

<file path=ppt/tags/tag2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9)"/>
</p:tagLst>
</file>

<file path=ppt/tags/tag2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9)"/>
</p:tagLst>
</file>

<file path=ppt/tags/tag2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9)"/>
</p:tagLst>
</file>

<file path=ppt/tags/tag2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9)"/>
</p:tagLst>
</file>

<file path=ppt/tags/tag2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9)"/>
</p:tagLst>
</file>

<file path=ppt/tags/tag2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9)"/>
</p:tagLst>
</file>

<file path=ppt/tags/tag2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9)"/>
</p:tagLst>
</file>

<file path=ppt/tags/tag2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9)"/>
</p:tagLst>
</file>

<file path=ppt/tags/tag2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9)"/>
</p:tagLst>
</file>

<file path=ppt/tags/tag2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9)"/>
</p:tagLst>
</file>

<file path=ppt/tags/tag2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9)"/>
</p:tagLst>
</file>

<file path=ppt/tags/tag2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9)"/>
</p:tagLst>
</file>

<file path=ppt/tags/tag2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0)"/>
</p:tagLst>
</file>

<file path=ppt/tags/tag2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0)"/>
</p:tagLst>
</file>

<file path=ppt/tags/tag2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0)"/>
</p:tagLst>
</file>

<file path=ppt/tags/tag2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0)"/>
</p:tagLst>
</file>

<file path=ppt/tags/tag2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0)"/>
</p:tagLst>
</file>

<file path=ppt/tags/tag2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0)"/>
</p:tagLst>
</file>

<file path=ppt/tags/tag3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0)"/>
</p:tagLst>
</file>

<file path=ppt/tags/tag3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0)"/>
</p:tagLst>
</file>

<file path=ppt/tags/tag3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0)"/>
</p:tagLst>
</file>

<file path=ppt/tags/tag3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0)"/>
</p:tagLst>
</file>

<file path=ppt/tags/tag3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0)"/>
</p:tagLst>
</file>

<file path=ppt/tags/tag3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0)"/>
</p:tagLst>
</file>

<file path=ppt/tags/tag3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0)"/>
</p:tagLst>
</file>

<file path=ppt/tags/tag3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0)"/>
</p:tagLst>
</file>

<file path=ppt/tags/tag3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0)"/>
</p:tagLst>
</file>

<file path=ppt/tags/tag3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0)"/>
</p:tagLst>
</file>

<file path=ppt/tags/tag3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0)"/>
</p:tagLst>
</file>

<file path=ppt/tags/tag3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0)"/>
</p:tagLst>
</file>

<file path=ppt/tags/tag3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0)"/>
</p:tagLst>
</file>

<file path=ppt/tags/tag3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0)"/>
</p:tagLst>
</file>

<file path=ppt/tags/tag3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0)"/>
</p:tagLst>
</file>

<file path=ppt/tags/tag3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0)"/>
</p:tagLst>
</file>

<file path=ppt/tags/tag3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0)"/>
</p:tagLst>
</file>

<file path=ppt/tags/tag3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0)"/>
</p:tagLst>
</file>

<file path=ppt/tags/tag3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0)"/>
</p:tagLst>
</file>

<file path=ppt/tags/tag3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0)"/>
</p:tagLst>
</file>

<file path=ppt/tags/tag3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0)"/>
</p:tagLst>
</file>

<file path=ppt/tags/tag3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0)"/>
</p:tagLst>
</file>

<file path=ppt/tags/tag3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0)"/>
</p:tagLst>
</file>

<file path=ppt/tags/tag3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1)"/>
</p:tagLst>
</file>

<file path=ppt/tags/tag3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
</p:tagLst>
</file>

<file path=ppt/tags/tag3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
</p:tagLst>
</file>

<file path=ppt/tags/tag3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1)"/>
</p:tagLst>
</file>

<file path=ppt/tags/tag3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1)"/>
</p:tagLst>
</file>

<file path=ppt/tags/tag3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1)"/>
</p:tagLst>
</file>

<file path=ppt/tags/tag3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1)"/>
</p:tagLst>
</file>

<file path=ppt/tags/tag3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1)"/>
</p:tagLst>
</file>

<file path=ppt/tags/tag3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1)"/>
</p:tagLst>
</file>

<file path=ppt/tags/tag3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1)"/>
</p:tagLst>
</file>

<file path=ppt/tags/tag3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1)"/>
</p:tagLst>
</file>

<file path=ppt/tags/tag3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1)"/>
</p:tagLst>
</file>

<file path=ppt/tags/tag3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1)"/>
</p:tagLst>
</file>

<file path=ppt/tags/tag3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1)"/>
</p:tagLst>
</file>

<file path=ppt/tags/tag3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1)"/>
</p:tagLst>
</file>

<file path=ppt/tags/tag3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1)"/>
</p:tagLst>
</file>

<file path=ppt/tags/tag3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1)"/>
</p:tagLst>
</file>

<file path=ppt/tags/tag3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1)"/>
</p:tagLst>
</file>

<file path=ppt/tags/tag3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1)"/>
</p:tagLst>
</file>

<file path=ppt/tags/tag3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1)"/>
</p:tagLst>
</file>

<file path=ppt/tags/tag3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1)"/>
</p:tagLst>
</file>

<file path=ppt/tags/tag3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1)"/>
</p:tagLst>
</file>

<file path=ppt/tags/tag3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1)"/>
</p:tagLst>
</file>

<file path=ppt/tags/tag3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1)"/>
</p:tagLst>
</file>

<file path=ppt/tags/tag3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1)"/>
</p:tagLst>
</file>

<file path=ppt/tags/tag3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1)"/>
</p:tagLst>
</file>

<file path=ppt/tags/tag3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1)"/>
</p:tagLst>
</file>

<file path=ppt/tags/tag3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1)"/>
</p:tagLst>
</file>

<file path=ppt/tags/tag3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1)"/>
</p:tagLst>
</file>

<file path=ppt/tags/tag3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11)"/>
</p:tagLst>
</file>

<file path=ppt/tags/tag3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2)"/>
</p:tagLst>
</file>

<file path=ppt/tags/tag3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
</p:tagLst>
</file>

<file path=ppt/tags/tag3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
</p:tagLst>
</file>

<file path=ppt/tags/tag3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2)"/>
</p:tagLst>
</file>

<file path=ppt/tags/tag3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2)"/>
</p:tagLst>
</file>

<file path=ppt/tags/tag3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2)"/>
</p:tagLst>
</file>

<file path=ppt/tags/tag3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2)"/>
</p:tagLst>
</file>

<file path=ppt/tags/tag3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2)"/>
</p:tagLst>
</file>

<file path=ppt/tags/tag3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2)"/>
</p:tagLst>
</file>

<file path=ppt/tags/tag3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2)"/>
</p:tagLst>
</file>

<file path=ppt/tags/tag3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2)"/>
</p:tagLst>
</file>

<file path=ppt/tags/tag3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2)"/>
</p:tagLst>
</file>

<file path=ppt/tags/tag3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2)"/>
</p:tagLst>
</file>

<file path=ppt/tags/tag3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2)"/>
</p:tagLst>
</file>

<file path=ppt/tags/tag3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2)"/>
</p:tagLst>
</file>

<file path=ppt/tags/tag3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2)"/>
</p:tagLst>
</file>

<file path=ppt/tags/tag3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2)"/>
</p:tagLst>
</file>

<file path=ppt/tags/tag3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2)"/>
</p:tagLst>
</file>

<file path=ppt/tags/tag3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2)"/>
</p:tagLst>
</file>

<file path=ppt/tags/tag3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2)"/>
</p:tagLst>
</file>

<file path=ppt/tags/tag3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2)"/>
</p:tagLst>
</file>

<file path=ppt/tags/tag3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2)"/>
</p:tagLst>
</file>

<file path=ppt/tags/tag3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2)"/>
</p:tagLst>
</file>

<file path=ppt/tags/tag3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2)"/>
</p:tagLst>
</file>

<file path=ppt/tags/tag3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2)"/>
</p:tagLst>
</file>

<file path=ppt/tags/tag3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2)"/>
</p:tagLst>
</file>

<file path=ppt/tags/tag3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2)"/>
</p:tagLst>
</file>

<file path=ppt/tags/tag3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2)"/>
</p:tagLst>
</file>

<file path=ppt/tags/tag3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3)"/>
</p:tagLst>
</file>

<file path=ppt/tags/tag3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3)"/>
</p:tagLst>
</file>

<file path=ppt/tags/tag3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3)"/>
</p:tagLst>
</file>

<file path=ppt/tags/tag3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3)"/>
</p:tagLst>
</file>

<file path=ppt/tags/tag3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3)"/>
</p:tagLst>
</file>

<file path=ppt/tags/tag3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3)"/>
</p:tagLst>
</file>

<file path=ppt/tags/tag3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3)"/>
</p:tagLst>
</file>

<file path=ppt/tags/tag3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3)"/>
</p:tagLst>
</file>

<file path=ppt/tags/tag3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3)"/>
</p:tagLst>
</file>

<file path=ppt/tags/tag3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3)"/>
</p:tagLst>
</file>

<file path=ppt/tags/tag3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3)"/>
</p:tagLst>
</file>

<file path=ppt/tags/tag3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3)"/>
</p:tagLst>
</file>

<file path=ppt/tags/tag3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3)"/>
</p:tagLst>
</file>

<file path=ppt/tags/tag3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3)"/>
</p:tagLst>
</file>

<file path=ppt/tags/tag3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3)"/>
</p:tagLst>
</file>

<file path=ppt/tags/tag3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3)"/>
</p:tagLst>
</file>

<file path=ppt/tags/tag3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3)"/>
</p:tagLst>
</file>

<file path=ppt/tags/tag3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3)"/>
</p:tagLst>
</file>

<file path=ppt/tags/tag3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3)"/>
</p:tagLst>
</file>

<file path=ppt/tags/tag4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3)"/>
</p:tagLst>
</file>

<file path=ppt/tags/tag4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3)"/>
</p:tagLst>
</file>

<file path=ppt/tags/tag4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3)"/>
</p:tagLst>
</file>

<file path=ppt/tags/tag4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3)"/>
</p:tagLst>
</file>

<file path=ppt/tags/tag4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3)"/>
</p:tagLst>
</file>

<file path=ppt/tags/tag4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3)"/>
</p:tagLst>
</file>

<file path=ppt/tags/tag4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3)"/>
</p:tagLst>
</file>

<file path=ppt/tags/tag4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3)"/>
</p:tagLst>
</file>

<file path=ppt/tags/tag4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3)"/>
</p:tagLst>
</file>

<file path=ppt/tags/tag4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3)"/>
</p:tagLst>
</file>

<file path=ppt/tags/tag4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13)"/>
</p:tagLst>
</file>

<file path=ppt/tags/tag4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4)"/>
</p:tagLst>
</file>

<file path=ppt/tags/tag4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4)"/>
</p:tagLst>
</file>

<file path=ppt/tags/tag4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4)"/>
</p:tagLst>
</file>

<file path=ppt/tags/tag4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4)"/>
</p:tagLst>
</file>

<file path=ppt/tags/tag4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4)"/>
</p:tagLst>
</file>

<file path=ppt/tags/tag4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4)"/>
</p:tagLst>
</file>

<file path=ppt/tags/tag4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4)"/>
</p:tagLst>
</file>

<file path=ppt/tags/tag4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4)"/>
</p:tagLst>
</file>

<file path=ppt/tags/tag4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4)"/>
</p:tagLst>
</file>

<file path=ppt/tags/tag4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4)"/>
</p:tagLst>
</file>

<file path=ppt/tags/tag4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4)"/>
</p:tagLst>
</file>

<file path=ppt/tags/tag4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4)"/>
</p:tagLst>
</file>

<file path=ppt/tags/tag4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4)"/>
</p:tagLst>
</file>

<file path=ppt/tags/tag4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4)"/>
</p:tagLst>
</file>

<file path=ppt/tags/tag4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4)"/>
</p:tagLst>
</file>

<file path=ppt/tags/tag4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4)"/>
</p:tagLst>
</file>

<file path=ppt/tags/tag4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4)"/>
</p:tagLst>
</file>

<file path=ppt/tags/tag4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4)"/>
</p:tagLst>
</file>

<file path=ppt/tags/tag4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4)"/>
</p:tagLst>
</file>

<file path=ppt/tags/tag4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4)"/>
</p:tagLst>
</file>

<file path=ppt/tags/tag4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4)"/>
</p:tagLst>
</file>

<file path=ppt/tags/tag4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4)"/>
</p:tagLst>
</file>

<file path=ppt/tags/tag4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4)"/>
</p:tagLst>
</file>

<file path=ppt/tags/tag4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4)"/>
</p:tagLst>
</file>

<file path=ppt/tags/tag4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4)"/>
</p:tagLst>
</file>

<file path=ppt/tags/tag4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4)"/>
</p:tagLst>
</file>

<file path=ppt/tags/tag4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4)"/>
</p:tagLst>
</file>

<file path=ppt/tags/tag4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4)"/>
</p:tagLst>
</file>

<file path=ppt/tags/tag4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4)"/>
</p:tagLst>
</file>

<file path=ppt/tags/tag4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14)"/>
</p:tagLst>
</file>

<file path=ppt/tags/tag4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5)"/>
</p:tagLst>
</file>

<file path=ppt/tags/tag4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5)"/>
</p:tagLst>
</file>

<file path=ppt/tags/tag4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5)"/>
</p:tagLst>
</file>

<file path=ppt/tags/tag4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5)"/>
</p:tagLst>
</file>

<file path=ppt/tags/tag4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5)"/>
</p:tagLst>
</file>

<file path=ppt/tags/tag4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5)"/>
</p:tagLst>
</file>

<file path=ppt/tags/tag4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5)"/>
</p:tagLst>
</file>

<file path=ppt/tags/tag4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5)"/>
</p:tagLst>
</file>

<file path=ppt/tags/tag4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5)"/>
</p:tagLst>
</file>

<file path=ppt/tags/tag4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5)"/>
</p:tagLst>
</file>

<file path=ppt/tags/tag4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5)"/>
</p:tagLst>
</file>

<file path=ppt/tags/tag4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5)"/>
</p:tagLst>
</file>

<file path=ppt/tags/tag4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5)"/>
</p:tagLst>
</file>

<file path=ppt/tags/tag4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5)"/>
</p:tagLst>
</file>

<file path=ppt/tags/tag4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5)"/>
</p:tagLst>
</file>

<file path=ppt/tags/tag4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5)"/>
</p:tagLst>
</file>

<file path=ppt/tags/tag4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5)"/>
</p:tagLst>
</file>

<file path=ppt/tags/tag4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5)"/>
</p:tagLst>
</file>

<file path=ppt/tags/tag4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5)"/>
</p:tagLst>
</file>

<file path=ppt/tags/tag4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5)"/>
</p:tagLst>
</file>

<file path=ppt/tags/tag4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5)"/>
</p:tagLst>
</file>

<file path=ppt/tags/tag4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5)"/>
</p:tagLst>
</file>

<file path=ppt/tags/tag4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5)"/>
</p:tagLst>
</file>

<file path=ppt/tags/tag4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5)"/>
</p:tagLst>
</file>

<file path=ppt/tags/tag4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5)"/>
</p:tagLst>
</file>

<file path=ppt/tags/tag4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5)"/>
</p:tagLst>
</file>

<file path=ppt/tags/tag4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5)"/>
</p:tagLst>
</file>

<file path=ppt/tags/tag4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5)"/>
</p:tagLst>
</file>

<file path=ppt/tags/tag4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5)"/>
</p:tagLst>
</file>

<file path=ppt/tags/tag4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6)"/>
</p:tagLst>
</file>

<file path=ppt/tags/tag4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6)"/>
</p:tagLst>
</file>

<file path=ppt/tags/tag4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6)"/>
</p:tagLst>
</file>

<file path=ppt/tags/tag4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6)"/>
</p:tagLst>
</file>

<file path=ppt/tags/tag4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6)"/>
</p:tagLst>
</file>

<file path=ppt/tags/tag4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6)"/>
</p:tagLst>
</file>

<file path=ppt/tags/tag4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6)"/>
</p:tagLst>
</file>

<file path=ppt/tags/tag4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6)"/>
</p:tagLst>
</file>

<file path=ppt/tags/tag4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6)"/>
</p:tagLst>
</file>

<file path=ppt/tags/tag4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6)"/>
</p:tagLst>
</file>

<file path=ppt/tags/tag4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6)"/>
</p:tagLst>
</file>

<file path=ppt/tags/tag4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6)"/>
</p:tagLst>
</file>

<file path=ppt/tags/tag4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6)"/>
</p:tagLst>
</file>

<file path=ppt/tags/tag4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6)"/>
</p:tagLst>
</file>

<file path=ppt/tags/tag4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6)"/>
</p:tagLst>
</file>

<file path=ppt/tags/tag4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6)"/>
</p:tagLst>
</file>

<file path=ppt/tags/tag4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6)"/>
</p:tagLst>
</file>

<file path=ppt/tags/tag4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6)"/>
</p:tagLst>
</file>

<file path=ppt/tags/tag4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6)"/>
</p:tagLst>
</file>

<file path=ppt/tags/tag4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6)"/>
</p:tagLst>
</file>

<file path=ppt/tags/tag4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6)"/>
</p:tagLst>
</file>

<file path=ppt/tags/tag4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6)"/>
</p:tagLst>
</file>

<file path=ppt/tags/tag4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6)"/>
</p:tagLst>
</file>

<file path=ppt/tags/tag4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6)"/>
</p:tagLst>
</file>

<file path=ppt/tags/tag4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6)"/>
</p:tagLst>
</file>

<file path=ppt/tags/tag4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6)"/>
</p:tagLst>
</file>

<file path=ppt/tags/tag4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6)"/>
</p:tagLst>
</file>

<file path=ppt/tags/tag4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6)"/>
</p:tagLst>
</file>

<file path=ppt/tags/tag4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6)"/>
</p:tagLst>
</file>

<file path=ppt/tags/tag4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7)"/>
</p:tagLst>
</file>

<file path=ppt/tags/tag5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7)"/>
</p:tagLst>
</file>

<file path=ppt/tags/tag5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7)"/>
</p:tagLst>
</file>

<file path=ppt/tags/tag5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7)"/>
</p:tagLst>
</file>

<file path=ppt/tags/tag5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7)"/>
</p:tagLst>
</file>

<file path=ppt/tags/tag5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7)"/>
</p:tagLst>
</file>

<file path=ppt/tags/tag5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7)"/>
</p:tagLst>
</file>

<file path=ppt/tags/tag5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7)"/>
</p:tagLst>
</file>

<file path=ppt/tags/tag5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7)"/>
</p:tagLst>
</file>

<file path=ppt/tags/tag5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7)"/>
</p:tagLst>
</file>

<file path=ppt/tags/tag5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7)"/>
</p:tagLst>
</file>

<file path=ppt/tags/tag5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7)"/>
</p:tagLst>
</file>

<file path=ppt/tags/tag5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7)"/>
</p:tagLst>
</file>

<file path=ppt/tags/tag5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7)"/>
</p:tagLst>
</file>

<file path=ppt/tags/tag5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7)"/>
</p:tagLst>
</file>

<file path=ppt/tags/tag5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7)"/>
</p:tagLst>
</file>

<file path=ppt/tags/tag5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7)"/>
</p:tagLst>
</file>

<file path=ppt/tags/tag5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7)"/>
</p:tagLst>
</file>

<file path=ppt/tags/tag5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7)"/>
</p:tagLst>
</file>

<file path=ppt/tags/tag5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7)"/>
</p:tagLst>
</file>

<file path=ppt/tags/tag5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7)"/>
</p:tagLst>
</file>

<file path=ppt/tags/tag5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7)"/>
</p:tagLst>
</file>

<file path=ppt/tags/tag5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7)"/>
</p:tagLst>
</file>

<file path=ppt/tags/tag5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7)"/>
</p:tagLst>
</file>

<file path=ppt/tags/tag5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7)"/>
</p:tagLst>
</file>

<file path=ppt/tags/tag5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7)"/>
</p:tagLst>
</file>

<file path=ppt/tags/tag5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7)"/>
</p:tagLst>
</file>

<file path=ppt/tags/tag5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7)"/>
</p:tagLst>
</file>

<file path=ppt/tags/tag5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7)"/>
</p:tagLst>
</file>

<file path=ppt/tags/tag5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8)"/>
</p:tagLst>
</file>

<file path=ppt/tags/tag5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8)"/>
</p:tagLst>
</file>

<file path=ppt/tags/tag5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8)"/>
</p:tagLst>
</file>

<file path=ppt/tags/tag5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8)"/>
</p:tagLst>
</file>

<file path=ppt/tags/tag5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8)"/>
</p:tagLst>
</file>

<file path=ppt/tags/tag5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8)"/>
</p:tagLst>
</file>

<file path=ppt/tags/tag5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8)"/>
</p:tagLst>
</file>

<file path=ppt/tags/tag5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8)"/>
</p:tagLst>
</file>

<file path=ppt/tags/tag5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8)"/>
</p:tagLst>
</file>

<file path=ppt/tags/tag5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8)"/>
</p:tagLst>
</file>

<file path=ppt/tags/tag5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8)"/>
</p:tagLst>
</file>

<file path=ppt/tags/tag5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8)"/>
</p:tagLst>
</file>

<file path=ppt/tags/tag5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8)"/>
</p:tagLst>
</file>

<file path=ppt/tags/tag5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8)"/>
</p:tagLst>
</file>

<file path=ppt/tags/tag5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8)"/>
</p:tagLst>
</file>

<file path=ppt/tags/tag5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8)"/>
</p:tagLst>
</file>

<file path=ppt/tags/tag5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8)"/>
</p:tagLst>
</file>

<file path=ppt/tags/tag5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8)"/>
</p:tagLst>
</file>

<file path=ppt/tags/tag5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8)"/>
</p:tagLst>
</file>

<file path=ppt/tags/tag5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8)"/>
</p:tagLst>
</file>

<file path=ppt/tags/tag5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8)"/>
</p:tagLst>
</file>

<file path=ppt/tags/tag5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8)"/>
</p:tagLst>
</file>

<file path=ppt/tags/tag5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8)"/>
</p:tagLst>
</file>

<file path=ppt/tags/tag5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8)"/>
</p:tagLst>
</file>

<file path=ppt/tags/tag5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8)"/>
</p:tagLst>
</file>

<file path=ppt/tags/tag5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8)"/>
</p:tagLst>
</file>

<file path=ppt/tags/tag5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8)"/>
</p:tagLst>
</file>

<file path=ppt/tags/tag5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8)"/>
</p:tagLst>
</file>

<file path=ppt/tags/tag5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9)"/>
</p:tagLst>
</file>

<file path=ppt/tags/tag5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9)"/>
</p:tagLst>
</file>

<file path=ppt/tags/tag5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9)"/>
</p:tagLst>
</file>

<file path=ppt/tags/tag5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9)"/>
</p:tagLst>
</file>

<file path=ppt/tags/tag5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9)"/>
</p:tagLst>
</file>

<file path=ppt/tags/tag5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9)"/>
</p:tagLst>
</file>

<file path=ppt/tags/tag5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9)"/>
</p:tagLst>
</file>

<file path=ppt/tags/tag5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9)"/>
</p:tagLst>
</file>

<file path=ppt/tags/tag5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9)"/>
</p:tagLst>
</file>

<file path=ppt/tags/tag5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9)"/>
</p:tagLst>
</file>

<file path=ppt/tags/tag5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9)"/>
</p:tagLst>
</file>

<file path=ppt/tags/tag5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9)"/>
</p:tagLst>
</file>

<file path=ppt/tags/tag5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9)"/>
</p:tagLst>
</file>

<file path=ppt/tags/tag5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9)"/>
</p:tagLst>
</file>

<file path=ppt/tags/tag5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9)"/>
</p:tagLst>
</file>

<file path=ppt/tags/tag5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9)"/>
</p:tagLst>
</file>

<file path=ppt/tags/tag5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9)"/>
</p:tagLst>
</file>

<file path=ppt/tags/tag5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9)"/>
</p:tagLst>
</file>

<file path=ppt/tags/tag5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9)"/>
</p:tagLst>
</file>

<file path=ppt/tags/tag5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9)"/>
</p:tagLst>
</file>

<file path=ppt/tags/tag5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9)"/>
</p:tagLst>
</file>

<file path=ppt/tags/tag5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9)"/>
</p:tagLst>
</file>

<file path=ppt/tags/tag5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9)"/>
</p:tagLst>
</file>

<file path=ppt/tags/tag5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9)"/>
</p:tagLst>
</file>

<file path=ppt/tags/tag5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9)"/>
</p:tagLst>
</file>

<file path=ppt/tags/tag5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9)"/>
</p:tagLst>
</file>

<file path=ppt/tags/tag5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9)"/>
</p:tagLst>
</file>

<file path=ppt/tags/tag5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9)"/>
</p:tagLst>
</file>

<file path=ppt/tags/tag5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0)"/>
</p:tagLst>
</file>

<file path=ppt/tags/tag5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0)"/>
</p:tagLst>
</file>

<file path=ppt/tags/tag5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0)"/>
</p:tagLst>
</file>

<file path=ppt/tags/tag5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0)"/>
</p:tagLst>
</file>

<file path=ppt/tags/tag5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0)"/>
</p:tagLst>
</file>

<file path=ppt/tags/tag5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0)"/>
</p:tagLst>
</file>

<file path=ppt/tags/tag5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0)"/>
</p:tagLst>
</file>

<file path=ppt/tags/tag5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0)"/>
</p:tagLst>
</file>

<file path=ppt/tags/tag5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0)"/>
</p:tagLst>
</file>

<file path=ppt/tags/tag5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0)"/>
</p:tagLst>
</file>

<file path=ppt/tags/tag5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0)"/>
</p:tagLst>
</file>

<file path=ppt/tags/tag5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0)"/>
</p:tagLst>
</file>

<file path=ppt/tags/tag5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0)"/>
</p:tagLst>
</file>

<file path=ppt/tags/tag5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0)"/>
</p:tagLst>
</file>

<file path=ppt/tags/tag5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0)"/>
</p:tagLst>
</file>

<file path=ppt/tags/tag5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0)"/>
</p:tagLst>
</file>

<file path=ppt/tags/tag6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0)"/>
</p:tagLst>
</file>

<file path=ppt/tags/tag6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0)"/>
</p:tagLst>
</file>

<file path=ppt/tags/tag6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0)"/>
</p:tagLst>
</file>

<file path=ppt/tags/tag6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0)"/>
</p:tagLst>
</file>

<file path=ppt/tags/tag6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0)"/>
</p:tagLst>
</file>

<file path=ppt/tags/tag6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0)"/>
</p:tagLst>
</file>

<file path=ppt/tags/tag6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0)"/>
</p:tagLst>
</file>

<file path=ppt/tags/tag6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0)"/>
</p:tagLst>
</file>

<file path=ppt/tags/tag6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0)"/>
</p:tagLst>
</file>

<file path=ppt/tags/tag6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0)"/>
</p:tagLst>
</file>

<file path=ppt/tags/tag6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0)"/>
</p:tagLst>
</file>

<file path=ppt/tags/tag6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0)"/>
</p:tagLst>
</file>

<file path=ppt/tags/tag6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1)"/>
</p:tagLst>
</file>

<file path=ppt/tags/tag6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
</p:tagLst>
</file>

<file path=ppt/tags/tag6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
</p:tagLst>
</file>

<file path=ppt/tags/tag6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1)"/>
</p:tagLst>
</file>

<file path=ppt/tags/tag6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1)"/>
</p:tagLst>
</file>

<file path=ppt/tags/tag6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1)"/>
</p:tagLst>
</file>

<file path=ppt/tags/tag6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1)"/>
</p:tagLst>
</file>

<file path=ppt/tags/tag6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1)"/>
</p:tagLst>
</file>

<file path=ppt/tags/tag6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1)"/>
</p:tagLst>
</file>

<file path=ppt/tags/tag6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1)"/>
</p:tagLst>
</file>

<file path=ppt/tags/tag6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1)"/>
</p:tagLst>
</file>

<file path=ppt/tags/tag6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1)"/>
</p:tagLst>
</file>

<file path=ppt/tags/tag6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1)"/>
</p:tagLst>
</file>

<file path=ppt/tags/tag6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1)"/>
</p:tagLst>
</file>

<file path=ppt/tags/tag6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1)"/>
</p:tagLst>
</file>

<file path=ppt/tags/tag6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1)"/>
</p:tagLst>
</file>

<file path=ppt/tags/tag6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1)"/>
</p:tagLst>
</file>

<file path=ppt/tags/tag6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1)"/>
</p:tagLst>
</file>

<file path=ppt/tags/tag6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1)"/>
</p:tagLst>
</file>

<file path=ppt/tags/tag6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1)"/>
</p:tagLst>
</file>

<file path=ppt/tags/tag6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1)"/>
</p:tagLst>
</file>

<file path=ppt/tags/tag6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1)"/>
</p:tagLst>
</file>

<file path=ppt/tags/tag6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1)"/>
</p:tagLst>
</file>

<file path=ppt/tags/tag6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1)"/>
</p:tagLst>
</file>

<file path=ppt/tags/tag6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1)"/>
</p:tagLst>
</file>

<file path=ppt/tags/tag6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1)"/>
</p:tagLst>
</file>

<file path=ppt/tags/tag6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1)"/>
</p:tagLst>
</file>

<file path=ppt/tags/tag6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1)"/>
</p:tagLst>
</file>

<file path=ppt/tags/tag6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21)"/>
</p:tagLst>
</file>

<file path=ppt/tags/tag6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21)"/>
</p:tagLst>
</file>

<file path=ppt/tags/tag6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2)"/>
</p:tagLst>
</file>

<file path=ppt/tags/tag6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
</p:tagLst>
</file>

<file path=ppt/tags/tag6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
</p:tagLst>
</file>

<file path=ppt/tags/tag6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2)"/>
</p:tagLst>
</file>

<file path=ppt/tags/tag6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2)"/>
</p:tagLst>
</file>

<file path=ppt/tags/tag6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2)"/>
</p:tagLst>
</file>

<file path=ppt/tags/tag6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2)"/>
</p:tagLst>
</file>

<file path=ppt/tags/tag6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2)"/>
</p:tagLst>
</file>

<file path=ppt/tags/tag6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2)"/>
</p:tagLst>
</file>

<file path=ppt/tags/tag6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2)"/>
</p:tagLst>
</file>

<file path=ppt/tags/tag6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2)"/>
</p:tagLst>
</file>

<file path=ppt/tags/tag6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2)"/>
</p:tagLst>
</file>

<file path=ppt/tags/tag6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2)"/>
</p:tagLst>
</file>

<file path=ppt/tags/tag6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2)"/>
</p:tagLst>
</file>

<file path=ppt/tags/tag6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2)"/>
</p:tagLst>
</file>

<file path=ppt/tags/tag6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2)"/>
</p:tagLst>
</file>

<file path=ppt/tags/tag6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2)"/>
</p:tagLst>
</file>

<file path=ppt/tags/tag6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2)"/>
</p:tagLst>
</file>

<file path=ppt/tags/tag6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2)"/>
</p:tagLst>
</file>

<file path=ppt/tags/tag6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2)"/>
</p:tagLst>
</file>

<file path=ppt/tags/tag6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2)"/>
</p:tagLst>
</file>

<file path=ppt/tags/tag6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2)"/>
</p:tagLst>
</file>

<file path=ppt/tags/tag6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2)"/>
</p:tagLst>
</file>

<file path=ppt/tags/tag6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2)"/>
</p:tagLst>
</file>

<file path=ppt/tags/tag6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2)"/>
</p:tagLst>
</file>

<file path=ppt/tags/tag6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2)"/>
</p:tagLst>
</file>

<file path=ppt/tags/tag6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2)"/>
</p:tagLst>
</file>

<file path=ppt/tags/tag6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2)"/>
</p:tagLst>
</file>

<file path=ppt/tags/tag6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22)"/>
</p:tagLst>
</file>

<file path=ppt/tags/tag6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3)"/>
</p:tagLst>
</file>

<file path=ppt/tags/tag6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3)"/>
</p:tagLst>
</file>

<file path=ppt/tags/tag6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3)"/>
</p:tagLst>
</file>

<file path=ppt/tags/tag6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3)"/>
</p:tagLst>
</file>

<file path=ppt/tags/tag6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3)"/>
</p:tagLst>
</file>

<file path=ppt/tags/tag6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3)"/>
</p:tagLst>
</file>

<file path=ppt/tags/tag6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3)"/>
</p:tagLst>
</file>

<file path=ppt/tags/tag6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3)"/>
</p:tagLst>
</file>

<file path=ppt/tags/tag6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3)"/>
</p:tagLst>
</file>

<file path=ppt/tags/tag6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3)"/>
</p:tagLst>
</file>

<file path=ppt/tags/tag6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3)"/>
</p:tagLst>
</file>

<file path=ppt/tags/tag6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3)"/>
</p:tagLst>
</file>

<file path=ppt/tags/tag6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3)"/>
</p:tagLst>
</file>

<file path=ppt/tags/tag6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3)"/>
</p:tagLst>
</file>

<file path=ppt/tags/tag6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3)"/>
</p:tagLst>
</file>

<file path=ppt/tags/tag6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3)"/>
</p:tagLst>
</file>

<file path=ppt/tags/tag6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3)"/>
</p:tagLst>
</file>

<file path=ppt/tags/tag6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3)"/>
</p:tagLst>
</file>

<file path=ppt/tags/tag6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3)"/>
</p:tagLst>
</file>

<file path=ppt/tags/tag6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3)"/>
</p:tagLst>
</file>

<file path=ppt/tags/tag6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3)"/>
</p:tagLst>
</file>

<file path=ppt/tags/tag6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3)"/>
</p:tagLst>
</file>

<file path=ppt/tags/tag6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3)"/>
</p:tagLst>
</file>

<file path=ppt/tags/tag6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3)"/>
</p:tagLst>
</file>

<file path=ppt/tags/tag6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3)"/>
</p:tagLst>
</file>

<file path=ppt/tags/tag6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3)"/>
</p:tagLst>
</file>

<file path=ppt/tags/tag6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3)"/>
</p:tagLst>
</file>

<file path=ppt/tags/tag6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4)"/>
</p:tagLst>
</file>

<file path=ppt/tags/tag6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4)"/>
</p:tagLst>
</file>

<file path=ppt/tags/tag7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4)"/>
</p:tagLst>
</file>

<file path=ppt/tags/tag7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4)"/>
</p:tagLst>
</file>

<file path=ppt/tags/tag7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4)"/>
</p:tagLst>
</file>

<file path=ppt/tags/tag7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4)"/>
</p:tagLst>
</file>

<file path=ppt/tags/tag7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4)"/>
</p:tagLst>
</file>

<file path=ppt/tags/tag7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4)"/>
</p:tagLst>
</file>

<file path=ppt/tags/tag7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4)"/>
</p:tagLst>
</file>

<file path=ppt/tags/tag7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4)"/>
</p:tagLst>
</file>

<file path=ppt/tags/tag7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4)"/>
</p:tagLst>
</file>

<file path=ppt/tags/tag7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4)"/>
</p:tagLst>
</file>

<file path=ppt/tags/tag7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4)"/>
</p:tagLst>
</file>

<file path=ppt/tags/tag7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4)"/>
</p:tagLst>
</file>

<file path=ppt/tags/tag7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4)"/>
</p:tagLst>
</file>

<file path=ppt/tags/tag7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4)"/>
</p:tagLst>
</file>

<file path=ppt/tags/tag7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4)"/>
</p:tagLst>
</file>

<file path=ppt/tags/tag7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4)"/>
</p:tagLst>
</file>

<file path=ppt/tags/tag7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4)"/>
</p:tagLst>
</file>

<file path=ppt/tags/tag7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4)"/>
</p:tagLst>
</file>

<file path=ppt/tags/tag7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4)"/>
</p:tagLst>
</file>

<file path=ppt/tags/tag7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4)"/>
</p:tagLst>
</file>

<file path=ppt/tags/tag7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4)"/>
</p:tagLst>
</file>

<file path=ppt/tags/tag7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4)"/>
</p:tagLst>
</file>

<file path=ppt/tags/tag7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4)"/>
</p:tagLst>
</file>

<file path=ppt/tags/tag7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4)"/>
</p:tagLst>
</file>

<file path=ppt/tags/tag7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4)"/>
</p:tagLst>
</file>

<file path=ppt/tags/tag7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4)"/>
</p:tagLst>
</file>

<file path=ppt/tags/tag7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5)"/>
</p:tagLst>
</file>

<file path=ppt/tags/tag7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5)"/>
</p:tagLst>
</file>

<file path=ppt/tags/tag7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5)"/>
</p:tagLst>
</file>

<file path=ppt/tags/tag7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5)"/>
</p:tagLst>
</file>

<file path=ppt/tags/tag7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5)"/>
</p:tagLst>
</file>

<file path=ppt/tags/tag7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5)"/>
</p:tagLst>
</file>

<file path=ppt/tags/tag7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5)"/>
</p:tagLst>
</file>

<file path=ppt/tags/tag7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5)"/>
</p:tagLst>
</file>

<file path=ppt/tags/tag7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5)"/>
</p:tagLst>
</file>

<file path=ppt/tags/tag7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5)"/>
</p:tagLst>
</file>

<file path=ppt/tags/tag7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5)"/>
</p:tagLst>
</file>

<file path=ppt/tags/tag7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5)"/>
</p:tagLst>
</file>

<file path=ppt/tags/tag7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5)"/>
</p:tagLst>
</file>

<file path=ppt/tags/tag7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5)"/>
</p:tagLst>
</file>

<file path=ppt/tags/tag7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5)"/>
</p:tagLst>
</file>

<file path=ppt/tags/tag7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5)"/>
</p:tagLst>
</file>

<file path=ppt/tags/tag7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5)"/>
</p:tagLst>
</file>

<file path=ppt/tags/tag7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5)"/>
</p:tagLst>
</file>

<file path=ppt/tags/tag7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5)"/>
</p:tagLst>
</file>

<file path=ppt/tags/tag7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5)"/>
</p:tagLst>
</file>

<file path=ppt/tags/tag7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5)"/>
</p:tagLst>
</file>

<file path=ppt/tags/tag7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5)"/>
</p:tagLst>
</file>

<file path=ppt/tags/tag7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5)"/>
</p:tagLst>
</file>

<file path=ppt/tags/tag7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5)"/>
</p:tagLst>
</file>

<file path=ppt/tags/tag7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5)"/>
</p:tagLst>
</file>

<file path=ppt/tags/tag7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5)"/>
</p:tagLst>
</file>

<file path=ppt/tags/tag7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5)"/>
</p:tagLst>
</file>

<file path=ppt/tags/tag7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5)"/>
</p:tagLst>
</file>

<file path=ppt/tags/tag7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25)"/>
</p:tagLst>
</file>

<file path=ppt/tags/tag7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6)"/>
</p:tagLst>
</file>

<file path=ppt/tags/tag7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6)"/>
</p:tagLst>
</file>

<file path=ppt/tags/tag7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6)"/>
</p:tagLst>
</file>

<file path=ppt/tags/tag7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6)"/>
</p:tagLst>
</file>

<file path=ppt/tags/tag7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6)"/>
</p:tagLst>
</file>

<file path=ppt/tags/tag7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6)"/>
</p:tagLst>
</file>

<file path=ppt/tags/tag7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6)"/>
</p:tagLst>
</file>

<file path=ppt/tags/tag7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6)"/>
</p:tagLst>
</file>

<file path=ppt/tags/tag7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6)"/>
</p:tagLst>
</file>

<file path=ppt/tags/tag7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6)"/>
</p:tagLst>
</file>

<file path=ppt/tags/tag7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6)"/>
</p:tagLst>
</file>

<file path=ppt/tags/tag7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6)"/>
</p:tagLst>
</file>

<file path=ppt/tags/tag7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6)"/>
</p:tagLst>
</file>

<file path=ppt/tags/tag7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6)"/>
</p:tagLst>
</file>

<file path=ppt/tags/tag7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6)"/>
</p:tagLst>
</file>

<file path=ppt/tags/tag7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6)"/>
</p:tagLst>
</file>

<file path=ppt/tags/tag7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6)"/>
</p:tagLst>
</file>

<file path=ppt/tags/tag7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6)"/>
</p:tagLst>
</file>

<file path=ppt/tags/tag7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6)"/>
</p:tagLst>
</file>

<file path=ppt/tags/tag7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6)"/>
</p:tagLst>
</file>

<file path=ppt/tags/tag7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6)"/>
</p:tagLst>
</file>

<file path=ppt/tags/tag7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6)"/>
</p:tagLst>
</file>

<file path=ppt/tags/tag7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6)"/>
</p:tagLst>
</file>

<file path=ppt/tags/tag7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6)"/>
</p:tagLst>
</file>

<file path=ppt/tags/tag7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6)"/>
</p:tagLst>
</file>

<file path=ppt/tags/tag7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6)"/>
</p:tagLst>
</file>

<file path=ppt/tags/tag7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6)"/>
</p:tagLst>
</file>

<file path=ppt/tags/tag7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6)"/>
</p:tagLst>
</file>

<file path=ppt/tags/tag7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26)"/>
</p:tagLst>
</file>

<file path=ppt/tags/tag7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26)"/>
</p:tagLst>
</file>

<file path=ppt/tags/tag7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7)"/>
</p:tagLst>
</file>

<file path=ppt/tags/tag7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7)"/>
</p:tagLst>
</file>

<file path=ppt/tags/tag7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7)"/>
</p:tagLst>
</file>

<file path=ppt/tags/tag7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7)"/>
</p:tagLst>
</file>

<file path=ppt/tags/tag7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7)"/>
</p:tagLst>
</file>

<file path=ppt/tags/tag7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7)"/>
</p:tagLst>
</file>

<file path=ppt/tags/tag7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7)"/>
</p:tagLst>
</file>

<file path=ppt/tags/tag7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7)"/>
</p:tagLst>
</file>

<file path=ppt/tags/tag7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7)"/>
</p:tagLst>
</file>

<file path=ppt/tags/tag7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7)"/>
</p:tagLst>
</file>

<file path=ppt/tags/tag7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7)"/>
</p:tagLst>
</file>

<file path=ppt/tags/tag7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7)"/>
</p:tagLst>
</file>

<file path=ppt/tags/tag7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7)"/>
</p:tagLst>
</file>

<file path=ppt/tags/tag7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7)"/>
</p:tagLst>
</file>

<file path=ppt/tags/tag7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7)"/>
</p:tagLst>
</file>

<file path=ppt/tags/tag8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7)"/>
</p:tagLst>
</file>

<file path=ppt/tags/tag8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7)"/>
</p:tagLst>
</file>

<file path=ppt/tags/tag8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7)"/>
</p:tagLst>
</file>

<file path=ppt/tags/tag8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7)"/>
</p:tagLst>
</file>

<file path=ppt/tags/tag8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7)"/>
</p:tagLst>
</file>

<file path=ppt/tags/tag8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7)"/>
</p:tagLst>
</file>

<file path=ppt/tags/tag8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7)"/>
</p:tagLst>
</file>

<file path=ppt/tags/tag8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7)"/>
</p:tagLst>
</file>

<file path=ppt/tags/tag8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7)"/>
</p:tagLst>
</file>

<file path=ppt/tags/tag8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7)"/>
</p:tagLst>
</file>

<file path=ppt/tags/tag8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7)"/>
</p:tagLst>
</file>

<file path=ppt/tags/tag8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7)"/>
</p:tagLst>
</file>

<file path=ppt/tags/tag8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7)"/>
</p:tagLst>
</file>

<file path=ppt/tags/tag8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27)"/>
</p:tagLst>
</file>

<file path=ppt/tags/tag8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8)"/>
</p:tagLst>
</file>

<file path=ppt/tags/tag8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8)"/>
</p:tagLst>
</file>

<file path=ppt/tags/tag8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8)"/>
</p:tagLst>
</file>

<file path=ppt/tags/tag8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8)"/>
</p:tagLst>
</file>

<file path=ppt/tags/tag8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8)"/>
</p:tagLst>
</file>

<file path=ppt/tags/tag8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8)"/>
</p:tagLst>
</file>

<file path=ppt/tags/tag8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8)"/>
</p:tagLst>
</file>

<file path=ppt/tags/tag8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8)"/>
</p:tagLst>
</file>

<file path=ppt/tags/tag8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8)"/>
</p:tagLst>
</file>

<file path=ppt/tags/tag8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8)"/>
</p:tagLst>
</file>

<file path=ppt/tags/tag8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8)"/>
</p:tagLst>
</file>

<file path=ppt/tags/tag8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8)"/>
</p:tagLst>
</file>

<file path=ppt/tags/tag8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8)"/>
</p:tagLst>
</file>

<file path=ppt/tags/tag8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8)"/>
</p:tagLst>
</file>

<file path=ppt/tags/tag8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8)"/>
</p:tagLst>
</file>

<file path=ppt/tags/tag8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8)"/>
</p:tagLst>
</file>

<file path=ppt/tags/tag8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8)"/>
</p:tagLst>
</file>

<file path=ppt/tags/tag8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8)"/>
</p:tagLst>
</file>

<file path=ppt/tags/tag8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8)"/>
</p:tagLst>
</file>

<file path=ppt/tags/tag8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8)"/>
</p:tagLst>
</file>

<file path=ppt/tags/tag8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8)"/>
</p:tagLst>
</file>

<file path=ppt/tags/tag8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8)"/>
</p:tagLst>
</file>

<file path=ppt/tags/tag8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8)"/>
</p:tagLst>
</file>

<file path=ppt/tags/tag8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8)"/>
</p:tagLst>
</file>

<file path=ppt/tags/tag8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8)"/>
</p:tagLst>
</file>

<file path=ppt/tags/tag8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8)"/>
</p:tagLst>
</file>

<file path=ppt/tags/tag8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8)"/>
</p:tagLst>
</file>

<file path=ppt/tags/tag8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8)"/>
</p:tagLst>
</file>

<file path=ppt/tags/tag8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28)"/>
</p:tagLst>
</file>

<file path=ppt/tags/tag843.xml><?xml version="1.0" encoding="utf-8"?>
<p:tagLst xmlns:a="http://schemas.openxmlformats.org/drawingml/2006/main" xmlns:r="http://schemas.openxmlformats.org/officeDocument/2006/relationships" xmlns:p="http://schemas.openxmlformats.org/presentationml/2006/main">
  <p:tag name="VEVOX.LEADERBOARD" val="5"/>
</p:tagLst>
</file>

<file path=ppt/tags/tag844.xml><?xml version="1.0" encoding="utf-8"?>
<p:tagLst xmlns:a="http://schemas.openxmlformats.org/drawingml/2006/main" xmlns:r="http://schemas.openxmlformats.org/officeDocument/2006/relationships" xmlns:p="http://schemas.openxmlformats.org/presentationml/2006/main">
  <p:tag name="VEVOX.TITLE.PLACEHOLDER" val="1"/>
</p:tagLst>
</file>

<file path=ppt/tags/tag84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846.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BANNER" val="X"/>
</p:tagLst>
</file>

<file path=ppt/tags/tag847.xml><?xml version="1.0" encoding="utf-8"?>
<p:tagLst xmlns:a="http://schemas.openxmlformats.org/drawingml/2006/main" xmlns:r="http://schemas.openxmlformats.org/officeDocument/2006/relationships" xmlns:p="http://schemas.openxmlformats.org/presentationml/2006/main">
  <p:tag name="VEVOX.LEADERBOARD.PARTICIPANT.DISPLAY" val="X"/>
</p:tagLst>
</file>

<file path=ppt/tags/tag848.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TROPHY" val="X"/>
</p:tagLst>
</file>

<file path=ppt/tags/tag849.xml><?xml version="1.0" encoding="utf-8"?>
<p:tagLst xmlns:a="http://schemas.openxmlformats.org/drawingml/2006/main" xmlns:r="http://schemas.openxmlformats.org/officeDocument/2006/relationships" xmlns:p="http://schemas.openxmlformats.org/presentationml/2006/main">
  <p:tag name="VEVOX.LEADERBOARD.AVERAGE.DISPLAY" val="X"/>
</p:tagLst>
</file>

<file path=ppt/tags/tag850.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HEADER.RANK" val="HEADERRANK"/>
</p:tagLst>
</file>

<file path=ppt/tags/tag851.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HEADER.NAME" val="HEADERNAME"/>
</p:tagLst>
</file>

<file path=ppt/tags/tag852.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HEADER.SCORE" val="HEADERSCORE"/>
</p:tagLst>
</file>

<file path=ppt/tags/tag853.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ITEM.RANK" val="ITEM1"/>
</p:tagLst>
</file>

<file path=ppt/tags/tag854.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ITEM.NAME" val="ITEM1"/>
</p:tagLst>
</file>

<file path=ppt/tags/tag855.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ITEM.SCORE" val="ITEM1"/>
</p:tagLst>
</file>

<file path=ppt/tags/tag856.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ITEM.RANK" val="ITEM2"/>
</p:tagLst>
</file>

<file path=ppt/tags/tag857.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ITEM.NAME" val="ITEM2"/>
</p:tagLst>
</file>

<file path=ppt/tags/tag858.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ITEM.SCORE" val="ITEM2"/>
</p:tagLst>
</file>

<file path=ppt/tags/tag859.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ITEM.RANK" val="ITEM3"/>
</p:tagLst>
</file>

<file path=ppt/tags/tag860.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ITEM.NAME" val="ITEM3"/>
</p:tagLst>
</file>

<file path=ppt/tags/tag861.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ITEM.SCORE" val="ITEM3"/>
</p:tagLst>
</file>

<file path=ppt/tags/tag862.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ITEM.RANK" val="ITEM4"/>
</p:tagLst>
</file>

<file path=ppt/tags/tag863.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ITEM.NAME" val="ITEM4"/>
</p:tagLst>
</file>

<file path=ppt/tags/tag864.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ITEM.SCORE" val="ITEM4"/>
</p:tagLst>
</file>

<file path=ppt/tags/tag865.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ITEM.RANK" val="ITEM5"/>
</p:tagLst>
</file>

<file path=ppt/tags/tag866.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ITEM.NAME" val="ITEM5"/>
</p:tagLst>
</file>

<file path=ppt/tags/tag867.xml><?xml version="1.0" encoding="utf-8"?>
<p:tagLst xmlns:a="http://schemas.openxmlformats.org/drawingml/2006/main" xmlns:r="http://schemas.openxmlformats.org/officeDocument/2006/relationships" xmlns:p="http://schemas.openxmlformats.org/presentationml/2006/main">
  <p:tag name="VEVOX.ACCESSIBILITY.DECORATIVE" val="1"/>
  <p:tag name="VEVOX.LEADERBOARD.ITEM.SCORE" val="ITEM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8">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6F94C84D-0FC4-4FED-859D-7CD9202901CE}">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27</Slides>
  <Notes>23</Notes>
  <HiddenSlides>1</HiddenSlides>
  <ScaleCrop>false</ScaleCrop>
  <HeadingPairs>
    <vt:vector size="4" baseType="variant">
      <vt:variant>
        <vt:lpstr>Theme</vt:lpstr>
      </vt:variant>
      <vt:variant>
        <vt:i4>2</vt:i4>
      </vt:variant>
      <vt:variant>
        <vt:lpstr>Slide Titles</vt:lpstr>
      </vt:variant>
      <vt:variant>
        <vt:i4>27</vt:i4>
      </vt:variant>
    </vt:vector>
  </HeadingPairs>
  <TitlesOfParts>
    <vt:vector size="29" baseType="lpstr">
      <vt:lpstr>Office Theme</vt:lpstr>
      <vt:lpstr>1_Office Theme</vt:lpstr>
      <vt:lpstr>PowerPoint Presentation</vt:lpstr>
      <vt:lpstr>Class Contract 2026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Knowledge Check</vt:lpstr>
      <vt:lpstr> </vt:lpstr>
      <vt:lpstr>Next Week – No Classroom Session.  Online lectures via Moodle. Entry, Search, Arrest &amp; Suspect Management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Justin Evans</dc:creator>
  <cp:revision>133</cp:revision>
  <dcterms:created xsi:type="dcterms:W3CDTF">2026-02-09T09:42:39Z</dcterms:created>
  <dcterms:modified xsi:type="dcterms:W3CDTF">2026-02-11T07:41:47Z</dcterms:modified>
</cp:coreProperties>
</file>