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5" r:id="rId10"/>
    <p:sldId id="259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AC502-0473-D054-447B-F3124C2805BC}" v="5085" dt="2025-02-24T19:54:53.514"/>
    <p1510:client id="{E57290BD-67FB-97B2-4D9D-A24E2B84590E}" v="736" dt="2025-02-24T20:15:23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Marklove (2305123)" userId="S::2305123@student.uwtsd.ac.uk::d9561dff-a384-402a-8337-5b382939d696" providerId="AD" clId="Web-{E57290BD-67FB-97B2-4D9D-A24E2B84590E}"/>
    <pc:docChg chg="addSld modSld">
      <pc:chgData name="Ryan Marklove (2305123)" userId="S::2305123@student.uwtsd.ac.uk::d9561dff-a384-402a-8337-5b382939d696" providerId="AD" clId="Web-{E57290BD-67FB-97B2-4D9D-A24E2B84590E}" dt="2025-02-24T20:15:23.967" v="405" actId="20577"/>
      <pc:docMkLst>
        <pc:docMk/>
      </pc:docMkLst>
      <pc:sldChg chg="modSp">
        <pc:chgData name="Ryan Marklove (2305123)" userId="S::2305123@student.uwtsd.ac.uk::d9561dff-a384-402a-8337-5b382939d696" providerId="AD" clId="Web-{E57290BD-67FB-97B2-4D9D-A24E2B84590E}" dt="2025-02-24T20:03:20.499" v="127" actId="1076"/>
        <pc:sldMkLst>
          <pc:docMk/>
          <pc:sldMk cId="910719946" sldId="259"/>
        </pc:sldMkLst>
        <pc:spChg chg="mod">
          <ac:chgData name="Ryan Marklove (2305123)" userId="S::2305123@student.uwtsd.ac.uk::d9561dff-a384-402a-8337-5b382939d696" providerId="AD" clId="Web-{E57290BD-67FB-97B2-4D9D-A24E2B84590E}" dt="2025-02-24T20:03:20.499" v="127" actId="1076"/>
          <ac:spMkLst>
            <pc:docMk/>
            <pc:sldMk cId="910719946" sldId="259"/>
            <ac:spMk id="3" creationId="{6501362D-EF5B-41E7-239B-4BBD02E4D398}"/>
          </ac:spMkLst>
        </pc:spChg>
      </pc:sldChg>
      <pc:sldChg chg="modSp">
        <pc:chgData name="Ryan Marklove (2305123)" userId="S::2305123@student.uwtsd.ac.uk::d9561dff-a384-402a-8337-5b382939d696" providerId="AD" clId="Web-{E57290BD-67FB-97B2-4D9D-A24E2B84590E}" dt="2025-02-24T20:15:23.967" v="405" actId="20577"/>
        <pc:sldMkLst>
          <pc:docMk/>
          <pc:sldMk cId="2436908956" sldId="260"/>
        </pc:sldMkLst>
        <pc:spChg chg="mod">
          <ac:chgData name="Ryan Marklove (2305123)" userId="S::2305123@student.uwtsd.ac.uk::d9561dff-a384-402a-8337-5b382939d696" providerId="AD" clId="Web-{E57290BD-67FB-97B2-4D9D-A24E2B84590E}" dt="2025-02-24T20:15:23.967" v="405" actId="20577"/>
          <ac:spMkLst>
            <pc:docMk/>
            <pc:sldMk cId="2436908956" sldId="260"/>
            <ac:spMk id="3" creationId="{82F9948C-612A-0D0C-7614-B885A81EF0E6}"/>
          </ac:spMkLst>
        </pc:spChg>
      </pc:sldChg>
      <pc:sldChg chg="addSp modSp new addAnim modAnim">
        <pc:chgData name="Ryan Marklove (2305123)" userId="S::2305123@student.uwtsd.ac.uk::d9561dff-a384-402a-8337-5b382939d696" providerId="AD" clId="Web-{E57290BD-67FB-97B2-4D9D-A24E2B84590E}" dt="2025-02-24T20:14:28.576" v="367" actId="1076"/>
        <pc:sldMkLst>
          <pc:docMk/>
          <pc:sldMk cId="2313479867" sldId="266"/>
        </pc:sldMkLst>
        <pc:spChg chg="add mod">
          <ac:chgData name="Ryan Marklove (2305123)" userId="S::2305123@student.uwtsd.ac.uk::d9561dff-a384-402a-8337-5b382939d696" providerId="AD" clId="Web-{E57290BD-67FB-97B2-4D9D-A24E2B84590E}" dt="2025-02-24T20:03:38.202" v="129" actId="20577"/>
          <ac:spMkLst>
            <pc:docMk/>
            <pc:sldMk cId="2313479867" sldId="266"/>
            <ac:spMk id="2" creationId="{2A4579DE-5E32-C726-D675-6DB971E398F7}"/>
          </ac:spMkLst>
        </pc:spChg>
        <pc:spChg chg="add mod">
          <ac:chgData name="Ryan Marklove (2305123)" userId="S::2305123@student.uwtsd.ac.uk::d9561dff-a384-402a-8337-5b382939d696" providerId="AD" clId="Web-{E57290BD-67FB-97B2-4D9D-A24E2B84590E}" dt="2025-02-24T19:59:11.118" v="33" actId="1076"/>
          <ac:spMkLst>
            <pc:docMk/>
            <pc:sldMk cId="2313479867" sldId="266"/>
            <ac:spMk id="3" creationId="{9DE4FB74-BFDA-041A-88AA-B7FA7D337694}"/>
          </ac:spMkLst>
        </pc:spChg>
        <pc:spChg chg="add mod">
          <ac:chgData name="Ryan Marklove (2305123)" userId="S::2305123@student.uwtsd.ac.uk::d9561dff-a384-402a-8337-5b382939d696" providerId="AD" clId="Web-{E57290BD-67FB-97B2-4D9D-A24E2B84590E}" dt="2025-02-24T20:05:30.876" v="172" actId="20577"/>
          <ac:spMkLst>
            <pc:docMk/>
            <pc:sldMk cId="2313479867" sldId="266"/>
            <ac:spMk id="4" creationId="{31C0F7DC-D7FB-7AA5-AA21-1C746F8102C1}"/>
          </ac:spMkLst>
        </pc:spChg>
        <pc:spChg chg="add mod">
          <ac:chgData name="Ryan Marklove (2305123)" userId="S::2305123@student.uwtsd.ac.uk::d9561dff-a384-402a-8337-5b382939d696" providerId="AD" clId="Web-{E57290BD-67FB-97B2-4D9D-A24E2B84590E}" dt="2025-02-24T20:09:39.507" v="321" actId="20577"/>
          <ac:spMkLst>
            <pc:docMk/>
            <pc:sldMk cId="2313479867" sldId="266"/>
            <ac:spMk id="5" creationId="{DBE11629-ECF2-F824-F081-C2E05835C761}"/>
          </ac:spMkLst>
        </pc:spChg>
        <pc:spChg chg="add mod">
          <ac:chgData name="Ryan Marklove (2305123)" userId="S::2305123@student.uwtsd.ac.uk::d9561dff-a384-402a-8337-5b382939d696" providerId="AD" clId="Web-{E57290BD-67FB-97B2-4D9D-A24E2B84590E}" dt="2025-02-24T20:10:37.837" v="340" actId="1076"/>
          <ac:spMkLst>
            <pc:docMk/>
            <pc:sldMk cId="2313479867" sldId="266"/>
            <ac:spMk id="6" creationId="{DEC971E9-948F-807C-F310-D10FAB88E66E}"/>
          </ac:spMkLst>
        </pc:spChg>
        <pc:spChg chg="add mod">
          <ac:chgData name="Ryan Marklove (2305123)" userId="S::2305123@student.uwtsd.ac.uk::d9561dff-a384-402a-8337-5b382939d696" providerId="AD" clId="Web-{E57290BD-67FB-97B2-4D9D-A24E2B84590E}" dt="2025-02-24T20:14:28.576" v="367" actId="1076"/>
          <ac:spMkLst>
            <pc:docMk/>
            <pc:sldMk cId="2313479867" sldId="266"/>
            <ac:spMk id="8" creationId="{1181E69D-AA35-C4AE-8712-DC8D86A32FE4}"/>
          </ac:spMkLst>
        </pc:spChg>
        <pc:picChg chg="add mod">
          <ac:chgData name="Ryan Marklove (2305123)" userId="S::2305123@student.uwtsd.ac.uk::d9561dff-a384-402a-8337-5b382939d696" providerId="AD" clId="Web-{E57290BD-67FB-97B2-4D9D-A24E2B84590E}" dt="2025-02-24T20:12:05.260" v="347" actId="1076"/>
          <ac:picMkLst>
            <pc:docMk/>
            <pc:sldMk cId="2313479867" sldId="266"/>
            <ac:picMk id="7" creationId="{AD561872-126F-37CD-0B9B-3C1AEFAFC1BA}"/>
          </ac:picMkLst>
        </pc:picChg>
      </pc:sldChg>
    </pc:docChg>
  </pc:docChgLst>
  <pc:docChgLst>
    <pc:chgData name="Ryan Marklove (2305123)" userId="S::2305123@student.uwtsd.ac.uk::d9561dff-a384-402a-8337-5b382939d696" providerId="AD" clId="Web-{612AC502-0473-D054-447B-F3124C2805BC}"/>
    <pc:docChg chg="addSld delSld modSld addMainMaster delMainMaster">
      <pc:chgData name="Ryan Marklove (2305123)" userId="S::2305123@student.uwtsd.ac.uk::d9561dff-a384-402a-8337-5b382939d696" providerId="AD" clId="Web-{612AC502-0473-D054-447B-F3124C2805BC}" dt="2025-02-24T19:54:53.514" v="2831"/>
      <pc:docMkLst>
        <pc:docMk/>
      </pc:docMkLst>
      <pc:sldChg chg="addSp modSp mod setBg modClrScheme addAnim setClrOvrMap chgLayout">
        <pc:chgData name="Ryan Marklove (2305123)" userId="S::2305123@student.uwtsd.ac.uk::d9561dff-a384-402a-8337-5b382939d696" providerId="AD" clId="Web-{612AC502-0473-D054-447B-F3124C2805BC}" dt="2025-02-19T11:58:30.023" v="48"/>
        <pc:sldMkLst>
          <pc:docMk/>
          <pc:sldMk cId="109857222" sldId="256"/>
        </pc:sldMkLst>
        <pc:spChg chg="mod">
          <ac:chgData name="Ryan Marklove (2305123)" userId="S::2305123@student.uwtsd.ac.uk::d9561dff-a384-402a-8337-5b382939d696" providerId="AD" clId="Web-{612AC502-0473-D054-447B-F3124C2805BC}" dt="2025-02-19T11:55:50.019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yan Marklove (2305123)" userId="S::2305123@student.uwtsd.ac.uk::d9561dff-a384-402a-8337-5b382939d696" providerId="AD" clId="Web-{612AC502-0473-D054-447B-F3124C2805BC}" dt="2025-02-19T11:56:26.926" v="2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Marklove (2305123)" userId="S::2305123@student.uwtsd.ac.uk::d9561dff-a384-402a-8337-5b382939d696" providerId="AD" clId="Web-{612AC502-0473-D054-447B-F3124C2805BC}" dt="2025-02-19T11:55:50.019" v="15"/>
          <ac:spMkLst>
            <pc:docMk/>
            <pc:sldMk cId="109857222" sldId="256"/>
            <ac:spMk id="9" creationId="{33E93247-6229-44AB-A550-739E971E690B}"/>
          </ac:spMkLst>
        </pc:spChg>
        <pc:spChg chg="add">
          <ac:chgData name="Ryan Marklove (2305123)" userId="S::2305123@student.uwtsd.ac.uk::d9561dff-a384-402a-8337-5b382939d696" providerId="AD" clId="Web-{612AC502-0473-D054-447B-F3124C2805BC}" dt="2025-02-19T11:55:50.019" v="15"/>
          <ac:spMkLst>
            <pc:docMk/>
            <pc:sldMk cId="109857222" sldId="256"/>
            <ac:spMk id="11" creationId="{A5D67320-FCFD-4931-AAF7-C6C853329C7F}"/>
          </ac:spMkLst>
        </pc:spChg>
        <pc:picChg chg="add">
          <ac:chgData name="Ryan Marklove (2305123)" userId="S::2305123@student.uwtsd.ac.uk::d9561dff-a384-402a-8337-5b382939d696" providerId="AD" clId="Web-{612AC502-0473-D054-447B-F3124C2805BC}" dt="2025-02-19T11:55:50.019" v="15"/>
          <ac:picMkLst>
            <pc:docMk/>
            <pc:sldMk cId="109857222" sldId="256"/>
            <ac:picMk id="4" creationId="{E5184C0E-F31A-F2D0-6C22-2D61F17EB986}"/>
          </ac:picMkLst>
        </pc:picChg>
        <pc:cxnChg chg="add">
          <ac:chgData name="Ryan Marklove (2305123)" userId="S::2305123@student.uwtsd.ac.uk::d9561dff-a384-402a-8337-5b382939d696" providerId="AD" clId="Web-{612AC502-0473-D054-447B-F3124C2805BC}" dt="2025-02-19T11:55:50.019" v="15"/>
          <ac:cxnSpMkLst>
            <pc:docMk/>
            <pc:sldMk cId="109857222" sldId="256"/>
            <ac:cxnSpMk id="13" creationId="{EE2E603F-4A95-4FE8-BB06-211DFD75DBEF}"/>
          </ac:cxnSpMkLst>
        </pc:cxnChg>
      </pc:sldChg>
      <pc:sldChg chg="new del">
        <pc:chgData name="Ryan Marklove (2305123)" userId="S::2305123@student.uwtsd.ac.uk::d9561dff-a384-402a-8337-5b382939d696" providerId="AD" clId="Web-{612AC502-0473-D054-447B-F3124C2805BC}" dt="2025-02-19T11:57:30.537" v="25"/>
        <pc:sldMkLst>
          <pc:docMk/>
          <pc:sldMk cId="372263661" sldId="257"/>
        </pc:sldMkLst>
      </pc:sldChg>
      <pc:sldChg chg="addSp modSp new addAnim delAnim">
        <pc:chgData name="Ryan Marklove (2305123)" userId="S::2305123@student.uwtsd.ac.uk::d9561dff-a384-402a-8337-5b382939d696" providerId="AD" clId="Web-{612AC502-0473-D054-447B-F3124C2805BC}" dt="2025-02-23T21:21:48.902" v="1750" actId="20577"/>
        <pc:sldMkLst>
          <pc:docMk/>
          <pc:sldMk cId="1772584127" sldId="257"/>
        </pc:sldMkLst>
        <pc:spChg chg="add mod">
          <ac:chgData name="Ryan Marklove (2305123)" userId="S::2305123@student.uwtsd.ac.uk::d9561dff-a384-402a-8337-5b382939d696" providerId="AD" clId="Web-{612AC502-0473-D054-447B-F3124C2805BC}" dt="2025-02-23T21:21:48.902" v="1750" actId="20577"/>
          <ac:spMkLst>
            <pc:docMk/>
            <pc:sldMk cId="1772584127" sldId="257"/>
            <ac:spMk id="2" creationId="{6A56BC55-14F5-402E-1774-B05AF96A331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19T12:04:03.687" v="203" actId="14100"/>
          <ac:spMkLst>
            <pc:docMk/>
            <pc:sldMk cId="1772584127" sldId="257"/>
            <ac:spMk id="3" creationId="{B034947E-CCA7-9B51-B116-12EEF780D027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46:01.255" v="1573" actId="20577"/>
          <ac:spMkLst>
            <pc:docMk/>
            <pc:sldMk cId="1772584127" sldId="257"/>
            <ac:spMk id="4" creationId="{07070DBE-C7E6-000C-3CAD-DFDC59C4660C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46:06.302" v="1574" actId="1076"/>
          <ac:spMkLst>
            <pc:docMk/>
            <pc:sldMk cId="1772584127" sldId="257"/>
            <ac:spMk id="5" creationId="{A5F24D32-72DC-9875-2B8E-BCA695C91CDB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46:10.677" v="1575" actId="1076"/>
          <ac:spMkLst>
            <pc:docMk/>
            <pc:sldMk cId="1772584127" sldId="257"/>
            <ac:spMk id="6" creationId="{2635F839-C4CD-5CEF-EB64-67F358D044C9}"/>
          </ac:spMkLst>
        </pc:spChg>
      </pc:sldChg>
      <pc:sldChg chg="addSp modSp new del">
        <pc:chgData name="Ryan Marklove (2305123)" userId="S::2305123@student.uwtsd.ac.uk::d9561dff-a384-402a-8337-5b382939d696" providerId="AD" clId="Web-{612AC502-0473-D054-447B-F3124C2805BC}" dt="2025-02-19T12:05:48.643" v="227"/>
        <pc:sldMkLst>
          <pc:docMk/>
          <pc:sldMk cId="891533828" sldId="258"/>
        </pc:sldMkLst>
        <pc:spChg chg="add mod">
          <ac:chgData name="Ryan Marklove (2305123)" userId="S::2305123@student.uwtsd.ac.uk::d9561dff-a384-402a-8337-5b382939d696" providerId="AD" clId="Web-{612AC502-0473-D054-447B-F3124C2805BC}" dt="2025-02-19T12:03:51.172" v="200" actId="1076"/>
          <ac:spMkLst>
            <pc:docMk/>
            <pc:sldMk cId="891533828" sldId="258"/>
            <ac:spMk id="2" creationId="{4EFEB7A2-E1C2-B61E-FC03-9EF18B9E72E9}"/>
          </ac:spMkLst>
        </pc:spChg>
      </pc:sldChg>
      <pc:sldChg chg="addSp modSp new addAnim">
        <pc:chgData name="Ryan Marklove (2305123)" userId="S::2305123@student.uwtsd.ac.uk::d9561dff-a384-402a-8337-5b382939d696" providerId="AD" clId="Web-{612AC502-0473-D054-447B-F3124C2805BC}" dt="2025-02-23T21:21:57.090" v="1751" actId="20577"/>
        <pc:sldMkLst>
          <pc:docMk/>
          <pc:sldMk cId="1054577448" sldId="258"/>
        </pc:sldMkLst>
        <pc:spChg chg="add mod">
          <ac:chgData name="Ryan Marklove (2305123)" userId="S::2305123@student.uwtsd.ac.uk::d9561dff-a384-402a-8337-5b382939d696" providerId="AD" clId="Web-{612AC502-0473-D054-447B-F3124C2805BC}" dt="2025-02-23T21:21:57.090" v="1751" actId="20577"/>
          <ac:spMkLst>
            <pc:docMk/>
            <pc:sldMk cId="1054577448" sldId="258"/>
            <ac:spMk id="2" creationId="{3E19F400-9DF9-82FA-B94A-63AD0BBF737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19T12:34:43.975" v="319" actId="1076"/>
          <ac:spMkLst>
            <pc:docMk/>
            <pc:sldMk cId="1054577448" sldId="258"/>
            <ac:spMk id="3" creationId="{43F2B569-3A02-7150-6F4F-26FD08041383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19T12:34:46.600" v="320" actId="1076"/>
          <ac:spMkLst>
            <pc:docMk/>
            <pc:sldMk cId="1054577448" sldId="258"/>
            <ac:spMk id="4" creationId="{0D2A7E83-7024-C0E1-62DE-27395588E7C6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19T12:35:34.509" v="347" actId="1076"/>
          <ac:spMkLst>
            <pc:docMk/>
            <pc:sldMk cId="1054577448" sldId="258"/>
            <ac:spMk id="5" creationId="{384FA259-D33D-DB4D-4B79-CA1DC3FA427D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19T12:37:42.311" v="364" actId="1076"/>
          <ac:spMkLst>
            <pc:docMk/>
            <pc:sldMk cId="1054577448" sldId="258"/>
            <ac:spMk id="7" creationId="{9C70FF60-1054-62FB-48F6-BB9EB632E65D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1:32:45.398" v="552" actId="1076"/>
          <ac:spMkLst>
            <pc:docMk/>
            <pc:sldMk cId="1054577448" sldId="258"/>
            <ac:spMk id="8" creationId="{8FC286B3-F406-9B96-37F9-0792B4EE54F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1:36:13.365" v="578" actId="20577"/>
          <ac:spMkLst>
            <pc:docMk/>
            <pc:sldMk cId="1054577448" sldId="258"/>
            <ac:spMk id="9" creationId="{73DCC442-8E0D-F73F-896E-2A8D8AB1261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1:32:40.179" v="551" actId="1076"/>
          <ac:spMkLst>
            <pc:docMk/>
            <pc:sldMk cId="1054577448" sldId="258"/>
            <ac:spMk id="10" creationId="{0AB1D82B-99AE-9532-1E69-70661F6BEE94}"/>
          </ac:spMkLst>
        </pc:spChg>
        <pc:picChg chg="add mod">
          <ac:chgData name="Ryan Marklove (2305123)" userId="S::2305123@student.uwtsd.ac.uk::d9561dff-a384-402a-8337-5b382939d696" providerId="AD" clId="Web-{612AC502-0473-D054-447B-F3124C2805BC}" dt="2025-02-19T13:27:27.292" v="491" actId="1076"/>
          <ac:picMkLst>
            <pc:docMk/>
            <pc:sldMk cId="1054577448" sldId="258"/>
            <ac:picMk id="6" creationId="{066FCC68-68F3-B11C-672E-56D94B8D7946}"/>
          </ac:picMkLst>
        </pc:picChg>
      </pc:sldChg>
      <pc:sldChg chg="addSp modSp new">
        <pc:chgData name="Ryan Marklove (2305123)" userId="S::2305123@student.uwtsd.ac.uk::d9561dff-a384-402a-8337-5b382939d696" providerId="AD" clId="Web-{612AC502-0473-D054-447B-F3124C2805BC}" dt="2025-02-23T23:15:45.161" v="2597" actId="20577"/>
        <pc:sldMkLst>
          <pc:docMk/>
          <pc:sldMk cId="910719946" sldId="259"/>
        </pc:sldMkLst>
        <pc:spChg chg="add mod">
          <ac:chgData name="Ryan Marklove (2305123)" userId="S::2305123@student.uwtsd.ac.uk::d9561dff-a384-402a-8337-5b382939d696" providerId="AD" clId="Web-{612AC502-0473-D054-447B-F3124C2805BC}" dt="2025-02-19T12:32:52.517" v="281" actId="1076"/>
          <ac:spMkLst>
            <pc:docMk/>
            <pc:sldMk cId="910719946" sldId="259"/>
            <ac:spMk id="2" creationId="{C619E3B5-67F7-49BD-A359-292F35D6128D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3:15:45.161" v="2597" actId="20577"/>
          <ac:spMkLst>
            <pc:docMk/>
            <pc:sldMk cId="910719946" sldId="259"/>
            <ac:spMk id="3" creationId="{6501362D-EF5B-41E7-239B-4BBD02E4D398}"/>
          </ac:spMkLst>
        </pc:spChg>
      </pc:sldChg>
      <pc:sldChg chg="addSp modSp new">
        <pc:chgData name="Ryan Marklove (2305123)" userId="S::2305123@student.uwtsd.ac.uk::d9561dff-a384-402a-8337-5b382939d696" providerId="AD" clId="Web-{612AC502-0473-D054-447B-F3124C2805BC}" dt="2025-02-23T22:56:04.376" v="2444" actId="20577"/>
        <pc:sldMkLst>
          <pc:docMk/>
          <pc:sldMk cId="2436908956" sldId="260"/>
        </pc:sldMkLst>
        <pc:spChg chg="add mod">
          <ac:chgData name="Ryan Marklove (2305123)" userId="S::2305123@student.uwtsd.ac.uk::d9561dff-a384-402a-8337-5b382939d696" providerId="AD" clId="Web-{612AC502-0473-D054-447B-F3124C2805BC}" dt="2025-02-19T12:38:44.564" v="378" actId="1076"/>
          <ac:spMkLst>
            <pc:docMk/>
            <pc:sldMk cId="2436908956" sldId="260"/>
            <ac:spMk id="2" creationId="{ED257892-1087-FF7D-D8D9-AC924735501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56:04.376" v="2444" actId="20577"/>
          <ac:spMkLst>
            <pc:docMk/>
            <pc:sldMk cId="2436908956" sldId="260"/>
            <ac:spMk id="3" creationId="{82F9948C-612A-0D0C-7614-B885A81EF0E6}"/>
          </ac:spMkLst>
        </pc:spChg>
      </pc:sldChg>
      <pc:sldChg chg="addSp modSp new addAnim">
        <pc:chgData name="Ryan Marklove (2305123)" userId="S::2305123@student.uwtsd.ac.uk::d9561dff-a384-402a-8337-5b382939d696" providerId="AD" clId="Web-{612AC502-0473-D054-447B-F3124C2805BC}" dt="2025-02-22T12:21:55.273" v="887"/>
        <pc:sldMkLst>
          <pc:docMk/>
          <pc:sldMk cId="387999124" sldId="261"/>
        </pc:sldMkLst>
        <pc:spChg chg="add mod">
          <ac:chgData name="Ryan Marklove (2305123)" userId="S::2305123@student.uwtsd.ac.uk::d9561dff-a384-402a-8337-5b382939d696" providerId="AD" clId="Web-{612AC502-0473-D054-447B-F3124C2805BC}" dt="2025-02-22T11:40:03.809" v="661" actId="1076"/>
          <ac:spMkLst>
            <pc:docMk/>
            <pc:sldMk cId="387999124" sldId="261"/>
            <ac:spMk id="2" creationId="{B3C3AB2F-433E-C855-625B-F314EDF64B8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1:35:30.280" v="571" actId="1076"/>
          <ac:spMkLst>
            <pc:docMk/>
            <pc:sldMk cId="387999124" sldId="261"/>
            <ac:spMk id="3" creationId="{C2F41AEB-E0F0-2D01-DA73-25960C8FB37C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15:17.272" v="767" actId="1076"/>
          <ac:spMkLst>
            <pc:docMk/>
            <pc:sldMk cId="387999124" sldId="261"/>
            <ac:spMk id="4" creationId="{CFF8B3D1-10ED-D750-573C-7B5A1B6A703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15:29.788" v="771" actId="1076"/>
          <ac:spMkLst>
            <pc:docMk/>
            <pc:sldMk cId="387999124" sldId="261"/>
            <ac:spMk id="6" creationId="{CC757E9D-5612-4E80-907B-B31B3B339054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15:37.335" v="772" actId="1076"/>
          <ac:spMkLst>
            <pc:docMk/>
            <pc:sldMk cId="387999124" sldId="261"/>
            <ac:spMk id="7" creationId="{424527EC-A313-26B8-F066-E27C4C1F664C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19:48.207" v="835" actId="20577"/>
          <ac:spMkLst>
            <pc:docMk/>
            <pc:sldMk cId="387999124" sldId="261"/>
            <ac:spMk id="9" creationId="{E400B72F-DB82-5DCA-26AB-465D4A2FBCD8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20:45.505" v="867" actId="1076"/>
          <ac:spMkLst>
            <pc:docMk/>
            <pc:sldMk cId="387999124" sldId="261"/>
            <ac:spMk id="10" creationId="{670CA536-894D-D6AF-F421-E44FD38DF05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21:52.445" v="886" actId="1076"/>
          <ac:spMkLst>
            <pc:docMk/>
            <pc:sldMk cId="387999124" sldId="261"/>
            <ac:spMk id="11" creationId="{97E94A44-9491-C383-0FE1-35D263C46E4F}"/>
          </ac:spMkLst>
        </pc:spChg>
        <pc:picChg chg="add mod">
          <ac:chgData name="Ryan Marklove (2305123)" userId="S::2305123@student.uwtsd.ac.uk::d9561dff-a384-402a-8337-5b382939d696" providerId="AD" clId="Web-{612AC502-0473-D054-447B-F3124C2805BC}" dt="2025-02-22T12:15:23.366" v="770" actId="1076"/>
          <ac:picMkLst>
            <pc:docMk/>
            <pc:sldMk cId="387999124" sldId="261"/>
            <ac:picMk id="5" creationId="{E63BF005-75F5-5B72-A2CF-E29324270EF3}"/>
          </ac:picMkLst>
        </pc:picChg>
        <pc:picChg chg="add mod">
          <ac:chgData name="Ryan Marklove (2305123)" userId="S::2305123@student.uwtsd.ac.uk::d9561dff-a384-402a-8337-5b382939d696" providerId="AD" clId="Web-{612AC502-0473-D054-447B-F3124C2805BC}" dt="2025-02-22T12:16:41.446" v="775" actId="1076"/>
          <ac:picMkLst>
            <pc:docMk/>
            <pc:sldMk cId="387999124" sldId="261"/>
            <ac:picMk id="8" creationId="{593D4712-C529-D0C8-3139-B7C491CE0B91}"/>
          </ac:picMkLst>
        </pc:picChg>
      </pc:sldChg>
      <pc:sldChg chg="addSp delSp modSp new addAnim modAnim">
        <pc:chgData name="Ryan Marklove (2305123)" userId="S::2305123@student.uwtsd.ac.uk::d9561dff-a384-402a-8337-5b382939d696" providerId="AD" clId="Web-{612AC502-0473-D054-447B-F3124C2805BC}" dt="2025-02-23T23:08:20.114" v="2534"/>
        <pc:sldMkLst>
          <pc:docMk/>
          <pc:sldMk cId="350333597" sldId="262"/>
        </pc:sldMkLst>
        <pc:spChg chg="add mod">
          <ac:chgData name="Ryan Marklove (2305123)" userId="S::2305123@student.uwtsd.ac.uk::d9561dff-a384-402a-8337-5b382939d696" providerId="AD" clId="Web-{612AC502-0473-D054-447B-F3124C2805BC}" dt="2025-02-23T21:21:35.292" v="1749" actId="20577"/>
          <ac:spMkLst>
            <pc:docMk/>
            <pc:sldMk cId="350333597" sldId="262"/>
            <ac:spMk id="2" creationId="{B8A85443-4896-E95C-9A4E-BBEBD4935DE6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2:30:53.948" v="1022" actId="1076"/>
          <ac:spMkLst>
            <pc:docMk/>
            <pc:sldMk cId="350333597" sldId="262"/>
            <ac:spMk id="3" creationId="{68B4043C-D6F2-535E-76C8-E178D2F12704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22:14.573" v="1307" actId="20577"/>
          <ac:spMkLst>
            <pc:docMk/>
            <pc:sldMk cId="350333597" sldId="262"/>
            <ac:spMk id="5" creationId="{F1765245-773E-3906-09E8-564F1414C457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15:05.071" v="1142" actId="1076"/>
          <ac:spMkLst>
            <pc:docMk/>
            <pc:sldMk cId="350333597" sldId="262"/>
            <ac:spMk id="6" creationId="{BA301F9E-EEEF-B770-7DA0-55AF891CA1AF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17:12.684" v="1206" actId="1076"/>
          <ac:spMkLst>
            <pc:docMk/>
            <pc:sldMk cId="350333597" sldId="262"/>
            <ac:spMk id="7" creationId="{4C283F42-CE3F-72A3-70AB-CB927A79FD94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25:16.767" v="1401" actId="1076"/>
          <ac:spMkLst>
            <pc:docMk/>
            <pc:sldMk cId="350333597" sldId="262"/>
            <ac:spMk id="8" creationId="{AAD6819B-09DF-1AB1-B294-244464874117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26:46.901" v="1457" actId="20577"/>
          <ac:spMkLst>
            <pc:docMk/>
            <pc:sldMk cId="350333597" sldId="262"/>
            <ac:spMk id="10" creationId="{75E4A1C5-1B89-93FA-1170-F3AFE5AE64B9}"/>
          </ac:spMkLst>
        </pc:spChg>
        <pc:picChg chg="add del mod">
          <ac:chgData name="Ryan Marklove (2305123)" userId="S::2305123@student.uwtsd.ac.uk::d9561dff-a384-402a-8337-5b382939d696" providerId="AD" clId="Web-{612AC502-0473-D054-447B-F3124C2805BC}" dt="2025-02-22T13:21:17.743" v="1296"/>
          <ac:picMkLst>
            <pc:docMk/>
            <pc:sldMk cId="350333597" sldId="262"/>
            <ac:picMk id="4" creationId="{0D4D3A10-67AA-D3D4-549C-D1D8F8ADBE9B}"/>
          </ac:picMkLst>
        </pc:picChg>
        <pc:picChg chg="add mod">
          <ac:chgData name="Ryan Marklove (2305123)" userId="S::2305123@student.uwtsd.ac.uk::d9561dff-a384-402a-8337-5b382939d696" providerId="AD" clId="Web-{612AC502-0473-D054-447B-F3124C2805BC}" dt="2025-02-22T13:21:28.087" v="1299" actId="14100"/>
          <ac:picMkLst>
            <pc:docMk/>
            <pc:sldMk cId="350333597" sldId="262"/>
            <ac:picMk id="9" creationId="{539BECCD-0098-6571-C025-8AF850178419}"/>
          </ac:picMkLst>
        </pc:picChg>
      </pc:sldChg>
      <pc:sldChg chg="addSp modSp new addAnim delAnim">
        <pc:chgData name="Ryan Marklove (2305123)" userId="S::2305123@student.uwtsd.ac.uk::d9561dff-a384-402a-8337-5b382939d696" providerId="AD" clId="Web-{612AC502-0473-D054-447B-F3124C2805BC}" dt="2025-02-23T21:30:41.576" v="1809"/>
        <pc:sldMkLst>
          <pc:docMk/>
          <pc:sldMk cId="21104496" sldId="263"/>
        </pc:sldMkLst>
        <pc:spChg chg="add mod">
          <ac:chgData name="Ryan Marklove (2305123)" userId="S::2305123@student.uwtsd.ac.uk::d9561dff-a384-402a-8337-5b382939d696" providerId="AD" clId="Web-{612AC502-0473-D054-447B-F3124C2805BC}" dt="2025-02-23T21:19:01.757" v="1715" actId="1076"/>
          <ac:spMkLst>
            <pc:docMk/>
            <pc:sldMk cId="21104496" sldId="263"/>
            <ac:spMk id="2" creationId="{A4C4D04B-4CB2-4089-267B-6F2477B9C37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21:15.165" v="1295" actId="1076"/>
          <ac:spMkLst>
            <pc:docMk/>
            <pc:sldMk cId="21104496" sldId="263"/>
            <ac:spMk id="5" creationId="{292E7A65-B473-DAD5-CD7B-2725C90A6A78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30:46.784" v="1482"/>
          <ac:spMkLst>
            <pc:docMk/>
            <pc:sldMk cId="21104496" sldId="263"/>
            <ac:spMk id="6" creationId="{96F5D099-7C33-CB31-756F-7C2B98EFC64E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31:11.426" v="1499" actId="20577"/>
          <ac:spMkLst>
            <pc:docMk/>
            <pc:sldMk cId="21104496" sldId="263"/>
            <ac:spMk id="7" creationId="{AC12068E-3CF6-74E5-7981-17DDA71956A4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54:54.426" v="1677" actId="1076"/>
          <ac:spMkLst>
            <pc:docMk/>
            <pc:sldMk cId="21104496" sldId="263"/>
            <ac:spMk id="8" creationId="{5F1E1C55-1E14-68E9-36EC-FD8E63E5B5D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54:59.348" v="1678" actId="1076"/>
          <ac:spMkLst>
            <pc:docMk/>
            <pc:sldMk cId="21104496" sldId="263"/>
            <ac:spMk id="9" creationId="{BF2C8F00-E525-AE69-B3EF-8C823FB3E69F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51:25.103" v="1672" actId="1076"/>
          <ac:spMkLst>
            <pc:docMk/>
            <pc:sldMk cId="21104496" sldId="263"/>
            <ac:spMk id="10" creationId="{3BF0E036-E998-0F3A-41EF-5C0F3588D076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2T13:55:22.239" v="1690" actId="1076"/>
          <ac:spMkLst>
            <pc:docMk/>
            <pc:sldMk cId="21104496" sldId="263"/>
            <ac:spMk id="11" creationId="{E48AF3ED-BFDB-B08A-1908-61CFDC4911F8}"/>
          </ac:spMkLst>
        </pc:spChg>
        <pc:picChg chg="add mod modCrop">
          <ac:chgData name="Ryan Marklove (2305123)" userId="S::2305123@student.uwtsd.ac.uk::d9561dff-a384-402a-8337-5b382939d696" providerId="AD" clId="Web-{612AC502-0473-D054-447B-F3124C2805BC}" dt="2025-02-23T21:17:39.458" v="1695"/>
          <ac:picMkLst>
            <pc:docMk/>
            <pc:sldMk cId="21104496" sldId="263"/>
            <ac:picMk id="3" creationId="{B42A2852-D2A1-AB4B-C13A-F9AA4B29C9D6}"/>
          </ac:picMkLst>
        </pc:picChg>
      </pc:sldChg>
      <pc:sldChg chg="addSp delSp modSp new addAnim delAnim modAnim">
        <pc:chgData name="Ryan Marklove (2305123)" userId="S::2305123@student.uwtsd.ac.uk::d9561dff-a384-402a-8337-5b382939d696" providerId="AD" clId="Web-{612AC502-0473-D054-447B-F3124C2805BC}" dt="2025-02-23T22:32:40.872" v="2315"/>
        <pc:sldMkLst>
          <pc:docMk/>
          <pc:sldMk cId="2409194457" sldId="264"/>
        </pc:sldMkLst>
        <pc:spChg chg="add mod">
          <ac:chgData name="Ryan Marklove (2305123)" userId="S::2305123@student.uwtsd.ac.uk::d9561dff-a384-402a-8337-5b382939d696" providerId="AD" clId="Web-{612AC502-0473-D054-447B-F3124C2805BC}" dt="2025-02-23T21:30:35.122" v="1808" actId="1076"/>
          <ac:spMkLst>
            <pc:docMk/>
            <pc:sldMk cId="2409194457" sldId="264"/>
            <ac:spMk id="2" creationId="{9B412388-5512-5B99-D98E-DBA442F5CB6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23:49.139" v="2090" actId="1076"/>
          <ac:spMkLst>
            <pc:docMk/>
            <pc:sldMk cId="2409194457" sldId="264"/>
            <ac:spMk id="3" creationId="{00F6F9CA-669D-FF1C-7E4B-3FBCB0BB78D5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19:47.790" v="2088" actId="1076"/>
          <ac:spMkLst>
            <pc:docMk/>
            <pc:sldMk cId="2409194457" sldId="264"/>
            <ac:spMk id="5" creationId="{EDC732F7-CD56-4E3D-E394-30A6A25DF8B1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1:59:27.291" v="1941" actId="1076"/>
          <ac:spMkLst>
            <pc:docMk/>
            <pc:sldMk cId="2409194457" sldId="264"/>
            <ac:spMk id="6" creationId="{626D0926-1D66-773B-EEF7-386D8054EB57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00:19.667" v="1979" actId="20577"/>
          <ac:spMkLst>
            <pc:docMk/>
            <pc:sldMk cId="2409194457" sldId="264"/>
            <ac:spMk id="7" creationId="{2EF872CA-6F26-8F7F-3CD5-3B1FBDB3A04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06:14.910" v="2057" actId="1076"/>
          <ac:spMkLst>
            <pc:docMk/>
            <pc:sldMk cId="2409194457" sldId="264"/>
            <ac:spMk id="8" creationId="{3A58B6D2-82F5-5C4F-335D-D271B84B2B8E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06:21.301" v="2059" actId="1076"/>
          <ac:spMkLst>
            <pc:docMk/>
            <pc:sldMk cId="2409194457" sldId="264"/>
            <ac:spMk id="9" creationId="{B81DF7ED-70AB-3F7E-0198-12BD2020044B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06:28.379" v="2060" actId="1076"/>
          <ac:spMkLst>
            <pc:docMk/>
            <pc:sldMk cId="2409194457" sldId="264"/>
            <ac:spMk id="10" creationId="{6C0876A2-A236-8BCE-2D43-F00AD04C04EE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30:18.930" v="2219" actId="20577"/>
          <ac:spMkLst>
            <pc:docMk/>
            <pc:sldMk cId="2409194457" sldId="264"/>
            <ac:spMk id="11" creationId="{4FF5CA97-167D-078F-8411-B5DF592052E6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24:16.078" v="2099" actId="1076"/>
          <ac:spMkLst>
            <pc:docMk/>
            <pc:sldMk cId="2409194457" sldId="264"/>
            <ac:spMk id="12" creationId="{4C59BC43-8F8B-BC31-F660-8622194B0E5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26:05.424" v="2112" actId="1076"/>
          <ac:spMkLst>
            <pc:docMk/>
            <pc:sldMk cId="2409194457" sldId="264"/>
            <ac:spMk id="13" creationId="{F3B166C1-E537-DAEC-4118-4082FF37B3BE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28:56.022" v="2199" actId="20577"/>
          <ac:spMkLst>
            <pc:docMk/>
            <pc:sldMk cId="2409194457" sldId="264"/>
            <ac:spMk id="14" creationId="{83DF6335-ABD4-4411-AF68-DA1CB7E3D0DB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29:03.241" v="2201" actId="20577"/>
          <ac:spMkLst>
            <pc:docMk/>
            <pc:sldMk cId="2409194457" sldId="264"/>
            <ac:spMk id="15" creationId="{FB4C8F14-5F3A-C49E-180B-94288BA07A7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31:10.072" v="2269" actId="14100"/>
          <ac:spMkLst>
            <pc:docMk/>
            <pc:sldMk cId="2409194457" sldId="264"/>
            <ac:spMk id="16" creationId="{B93B81A8-F7E5-DFB1-1A51-00735E0DFDB2}"/>
          </ac:spMkLst>
        </pc:spChg>
        <pc:spChg chg="add del mod">
          <ac:chgData name="Ryan Marklove (2305123)" userId="S::2305123@student.uwtsd.ac.uk::d9561dff-a384-402a-8337-5b382939d696" providerId="AD" clId="Web-{612AC502-0473-D054-447B-F3124C2805BC}" dt="2025-02-23T22:28:44.616" v="2195"/>
          <ac:spMkLst>
            <pc:docMk/>
            <pc:sldMk cId="2409194457" sldId="264"/>
            <ac:spMk id="17" creationId="{57A644D6-BF08-6999-E8FA-3399D2AF125B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31:46.917" v="2291" actId="20577"/>
          <ac:spMkLst>
            <pc:docMk/>
            <pc:sldMk cId="2409194457" sldId="264"/>
            <ac:spMk id="18" creationId="{B32CB8E8-B67F-7419-6F8A-3BBEFB0EC1B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32:36.637" v="2314" actId="14100"/>
          <ac:spMkLst>
            <pc:docMk/>
            <pc:sldMk cId="2409194457" sldId="264"/>
            <ac:spMk id="19" creationId="{0C951826-EB2A-11C3-334F-4DB0A15B1920}"/>
          </ac:spMkLst>
        </pc:spChg>
        <pc:picChg chg="add mod">
          <ac:chgData name="Ryan Marklove (2305123)" userId="S::2305123@student.uwtsd.ac.uk::d9561dff-a384-402a-8337-5b382939d696" providerId="AD" clId="Web-{612AC502-0473-D054-447B-F3124C2805BC}" dt="2025-02-23T22:19:43.586" v="2087" actId="1076"/>
          <ac:picMkLst>
            <pc:docMk/>
            <pc:sldMk cId="2409194457" sldId="264"/>
            <ac:picMk id="4" creationId="{F7B1E334-FB39-F2B9-514A-DCF637E6F3E7}"/>
          </ac:picMkLst>
        </pc:picChg>
      </pc:sldChg>
      <pc:sldChg chg="addSp modSp new addAnim delAnim modAnim">
        <pc:chgData name="Ryan Marklove (2305123)" userId="S::2305123@student.uwtsd.ac.uk::d9561dff-a384-402a-8337-5b382939d696" providerId="AD" clId="Web-{612AC502-0473-D054-447B-F3124C2805BC}" dt="2025-02-24T19:54:53.514" v="2831"/>
        <pc:sldMkLst>
          <pc:docMk/>
          <pc:sldMk cId="4165756808" sldId="265"/>
        </pc:sldMkLst>
        <pc:spChg chg="add mod">
          <ac:chgData name="Ryan Marklove (2305123)" userId="S::2305123@student.uwtsd.ac.uk::d9561dff-a384-402a-8337-5b382939d696" providerId="AD" clId="Web-{612AC502-0473-D054-447B-F3124C2805BC}" dt="2025-02-23T22:47:21.441" v="2386" actId="1076"/>
          <ac:spMkLst>
            <pc:docMk/>
            <pc:sldMk cId="4165756808" sldId="265"/>
            <ac:spMk id="2" creationId="{34254515-7152-4261-8E63-00760FF41429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56:15.517" v="2445" actId="1076"/>
          <ac:spMkLst>
            <pc:docMk/>
            <pc:sldMk cId="4165756808" sldId="265"/>
            <ac:spMk id="4" creationId="{D68DF71E-CBF3-AAE1-15D5-C378DE7BDBDD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2:56:57.862" v="2463" actId="1076"/>
          <ac:spMkLst>
            <pc:docMk/>
            <pc:sldMk cId="4165756808" sldId="265"/>
            <ac:spMk id="5" creationId="{E6C66D3C-423E-6E42-1BA6-BE269490739B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3:08:41.786" v="2535" actId="1076"/>
          <ac:spMkLst>
            <pc:docMk/>
            <pc:sldMk cId="4165756808" sldId="265"/>
            <ac:spMk id="6" creationId="{78B1DE91-6CD1-3D3C-1071-E7705D7A5204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3:14:28.659" v="2553" actId="1076"/>
          <ac:spMkLst>
            <pc:docMk/>
            <pc:sldMk cId="4165756808" sldId="265"/>
            <ac:spMk id="7" creationId="{A635BEA9-A35A-9C19-8A3E-5C818F2C21E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3:21:22.873" v="2617" actId="1076"/>
          <ac:spMkLst>
            <pc:docMk/>
            <pc:sldMk cId="4165756808" sldId="265"/>
            <ac:spMk id="8" creationId="{21CB8699-AA52-FB4D-77D3-42632F1BED73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1:49.400" v="2726" actId="20577"/>
          <ac:spMkLst>
            <pc:docMk/>
            <pc:sldMk cId="4165756808" sldId="265"/>
            <ac:spMk id="9" creationId="{B6A1FAC4-3819-59D0-1B4A-F58F964FFA1F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3T23:28:21.968" v="2689" actId="1076"/>
          <ac:spMkLst>
            <pc:docMk/>
            <pc:sldMk cId="4165756808" sldId="265"/>
            <ac:spMk id="10" creationId="{93728183-1ACF-0C93-5273-3DC881E6188F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2:20.745" v="2727" actId="1076"/>
          <ac:spMkLst>
            <pc:docMk/>
            <pc:sldMk cId="4165756808" sldId="265"/>
            <ac:spMk id="11" creationId="{852E1D8C-D15C-9FA5-D7A6-32542874BA1E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2:45.136" v="2751" actId="1076"/>
          <ac:spMkLst>
            <pc:docMk/>
            <pc:sldMk cId="4165756808" sldId="265"/>
            <ac:spMk id="12" creationId="{59605787-9F29-3BAF-81F2-23A20D4B7C36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3:17.184" v="2763" actId="20577"/>
          <ac:spMkLst>
            <pc:docMk/>
            <pc:sldMk cId="4165756808" sldId="265"/>
            <ac:spMk id="13" creationId="{F5C23E6B-0F39-DA4A-68F8-2CCF669D8FB2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3:43.137" v="2798" actId="1076"/>
          <ac:spMkLst>
            <pc:docMk/>
            <pc:sldMk cId="4165756808" sldId="265"/>
            <ac:spMk id="14" creationId="{DF7B5D4D-222C-3688-D50E-D207FA28A78A}"/>
          </ac:spMkLst>
        </pc:spChg>
        <pc:spChg chg="add mod">
          <ac:chgData name="Ryan Marklove (2305123)" userId="S::2305123@student.uwtsd.ac.uk::d9561dff-a384-402a-8337-5b382939d696" providerId="AD" clId="Web-{612AC502-0473-D054-447B-F3124C2805BC}" dt="2025-02-24T19:54:47.545" v="2830" actId="1076"/>
          <ac:spMkLst>
            <pc:docMk/>
            <pc:sldMk cId="4165756808" sldId="265"/>
            <ac:spMk id="15" creationId="{461766AE-F721-B82B-24A2-174D94DC6566}"/>
          </ac:spMkLst>
        </pc:spChg>
        <pc:picChg chg="add mod">
          <ac:chgData name="Ryan Marklove (2305123)" userId="S::2305123@student.uwtsd.ac.uk::d9561dff-a384-402a-8337-5b382939d696" providerId="AD" clId="Web-{612AC502-0473-D054-447B-F3124C2805BC}" dt="2025-02-23T22:48:48.021" v="2391" actId="14100"/>
          <ac:picMkLst>
            <pc:docMk/>
            <pc:sldMk cId="4165756808" sldId="265"/>
            <ac:picMk id="3" creationId="{F0CEE5BA-6F78-34B8-92AA-1D525F2F5F14}"/>
          </ac:picMkLst>
        </pc:picChg>
      </pc:sldChg>
      <pc:sldMasterChg chg="del delSldLayout">
        <pc:chgData name="Ryan Marklove (2305123)" userId="S::2305123@student.uwtsd.ac.uk::d9561dff-a384-402a-8337-5b382939d696" providerId="AD" clId="Web-{612AC502-0473-D054-447B-F3124C2805BC}" dt="2025-02-19T11:55:50.019" v="15"/>
        <pc:sldMasterMkLst>
          <pc:docMk/>
          <pc:sldMasterMk cId="2460954070" sldId="2147483660"/>
        </pc:sldMasterMkLst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yan Marklove (2305123)" userId="S::2305123@student.uwtsd.ac.uk::d9561dff-a384-402a-8337-5b382939d696" providerId="AD" clId="Web-{612AC502-0473-D054-447B-F3124C2805BC}" dt="2025-02-19T11:55:50.019" v="15"/>
        <pc:sldMasterMkLst>
          <pc:docMk/>
          <pc:sldMasterMk cId="134400426" sldId="2147483708"/>
        </pc:sldMasterMkLst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3550260045" sldId="2147483697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68575450" sldId="2147483698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590390383" sldId="2147483699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693582597" sldId="2147483700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3809690643" sldId="2147483701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277574068" sldId="2147483702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1120225596" sldId="2147483703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447248463" sldId="2147483704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740394685" sldId="2147483705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954142249" sldId="2147483706"/>
          </pc:sldLayoutMkLst>
        </pc:sldLayoutChg>
        <pc:sldLayoutChg chg="add">
          <pc:chgData name="Ryan Marklove (2305123)" userId="S::2305123@student.uwtsd.ac.uk::d9561dff-a384-402a-8337-5b382939d696" providerId="AD" clId="Web-{612AC502-0473-D054-447B-F3124C2805BC}" dt="2025-02-19T11:55:50.019" v="15"/>
          <pc:sldLayoutMkLst>
            <pc:docMk/>
            <pc:sldMasterMk cId="134400426" sldId="2147483708"/>
            <pc:sldLayoutMk cId="2582814196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225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48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39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142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1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690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260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75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390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582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574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400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uartmillersolicitors.co.uk/can-police-track-phone-uk/" TargetMode="External"/><Relationship Id="rId3" Type="http://schemas.openxmlformats.org/officeDocument/2006/relationships/hyperlink" Target="https://crimestoppers-uk.org/keeping-safe/community-family/county-lines/transport-used-in-county-lines-exploitation" TargetMode="External"/><Relationship Id="rId7" Type="http://schemas.openxmlformats.org/officeDocument/2006/relationships/hyperlink" Target="https://www.npcc.police.uk/our-work/work-of-npcc-committees/Crime-Operations-coordination-committee/national-county-lines-co-ordination-centre/" TargetMode="External"/><Relationship Id="rId2" Type="http://schemas.openxmlformats.org/officeDocument/2006/relationships/hyperlink" Target="http://www.college.police.uk/article/ethical-use-data-and-technologies-guidance-have-your-sa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nationalcrimeagency.gov.uk/what-we-do/crime-threats/drug-trafficking/county-lines" TargetMode="External"/><Relationship Id="rId5" Type="http://schemas.openxmlformats.org/officeDocument/2006/relationships/hyperlink" Target="http://www.thesun.co.uk/news/32272340/drug-smugglers-secrets-cunning-tricks/" TargetMode="External"/><Relationship Id="rId10" Type="http://schemas.openxmlformats.org/officeDocument/2006/relationships/hyperlink" Target="http://www.westyorkshire.police.uk/about-us/policies-and-procedures/policies/operational-policing/roads-policing" TargetMode="External"/><Relationship Id="rId4" Type="http://schemas.openxmlformats.org/officeDocument/2006/relationships/hyperlink" Target="https://hmicfrs.justiceinspectorates.gov.uk/glossary/police-national-computer/" TargetMode="External"/><Relationship Id="rId9" Type="http://schemas.openxmlformats.org/officeDocument/2006/relationships/hyperlink" Target="https://www.south-wales.police.uk/news/south-wales/news/2024/december/drugs-machetes-and-criminal-cash-seized-in-county-lines-offensive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torward.com/2018/07/british-b-roads-gods-gift-to-motorists/" TargetMode="External"/><Relationship Id="rId3" Type="http://schemas.openxmlformats.org/officeDocument/2006/relationships/hyperlink" Target="http://www.thesun.co.uk/news/32272340/drug-smugglers-secrets-cunning-tricks/" TargetMode="External"/><Relationship Id="rId7" Type="http://schemas.openxmlformats.org/officeDocument/2006/relationships/hyperlink" Target="https://oursaferschools.co.uk/2021/02/26/county-lines/" TargetMode="External"/><Relationship Id="rId2" Type="http://schemas.openxmlformats.org/officeDocument/2006/relationships/hyperlink" Target="http://www.dailymail.co.uk/news/article-6366627/Police-raid-30-homes-Britain-County-Lines-crackdown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xcelerate-group.com/police-anpr/" TargetMode="External"/><Relationship Id="rId5" Type="http://schemas.openxmlformats.org/officeDocument/2006/relationships/hyperlink" Target="http://www.missingpeople.org.uk/reducing-the-criminalisation-of-care-experienced-children-and-young-adults-in-wales-a-practical-toolkit-for-professionals/introduction-to-the-care-system/child-sexual-exploitation-and-criminal-exploitation" TargetMode="External"/><Relationship Id="rId4" Type="http://schemas.openxmlformats.org/officeDocument/2006/relationships/hyperlink" Target="https://fleetworld.co.uk/roads-policing-to-get-priority-under-new-government-requirements/" TargetMode="External"/><Relationship Id="rId9" Type="http://schemas.openxmlformats.org/officeDocument/2006/relationships/hyperlink" Target="http://www.huffingtonpost.co.uk/entry/uk-police-can-download-the-contents-of-our-phones-without-a-warrant-what-can-be-done_uk_5abcacf2e4b04a59a314a1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xposure shot of Vehicle lights on a highway">
            <a:extLst>
              <a:ext uri="{FF2B5EF4-FFF2-40B4-BE49-F238E27FC236}">
                <a16:creationId xmlns:a16="http://schemas.microsoft.com/office/drawing/2014/main" id="{E5184C0E-F31A-F2D0-6C22-2D61F17EB9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996" b="4"/>
          <a:stretch/>
        </p:blipFill>
        <p:spPr>
          <a:xfrm>
            <a:off x="4876158" y="10"/>
            <a:ext cx="731584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3620882" cy="3640345"/>
          </a:xfrm>
        </p:spPr>
        <p:txBody>
          <a:bodyPr anchor="t">
            <a:normAutofit/>
          </a:bodyPr>
          <a:lstStyle/>
          <a:p>
            <a:r>
              <a:rPr lang="en-US" sz="4000"/>
              <a:t>County Lines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5071" y="3703548"/>
            <a:ext cx="3380437" cy="850392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/>
              <a:t>Ryan </a:t>
            </a:r>
            <a:r>
              <a:rPr lang="en-US" sz="2400" err="1"/>
              <a:t>Marklove</a:t>
            </a:r>
            <a:endParaRPr lang="en-US" sz="2400" dirty="0"/>
          </a:p>
          <a:p>
            <a:pPr>
              <a:lnSpc>
                <a:spcPct val="100000"/>
              </a:lnSpc>
            </a:pPr>
            <a:r>
              <a:rPr lang="en-US" sz="2400" dirty="0"/>
              <a:t>2305123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BMPL5018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56BC55-14F5-402E-1774-B05AF96A3312}"/>
              </a:ext>
            </a:extLst>
          </p:cNvPr>
          <p:cNvSpPr txBox="1"/>
          <p:nvPr/>
        </p:nvSpPr>
        <p:spPr>
          <a:xfrm>
            <a:off x="711481" y="2172"/>
            <a:ext cx="104866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800" b="1" i="1" dirty="0"/>
              <a:t>Contents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34947E-CCA7-9B51-B116-12EEF780D027}"/>
              </a:ext>
            </a:extLst>
          </p:cNvPr>
          <p:cNvSpPr txBox="1"/>
          <p:nvPr/>
        </p:nvSpPr>
        <p:spPr>
          <a:xfrm>
            <a:off x="570225" y="1134073"/>
            <a:ext cx="11046722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q"/>
            </a:pPr>
            <a:r>
              <a:rPr lang="en-US" sz="3200" dirty="0"/>
              <a:t>How county lines gangs use the road network</a:t>
            </a:r>
          </a:p>
          <a:p>
            <a:pPr marL="457200" indent="-457200">
              <a:buFont typeface="Wingdings"/>
              <a:buChar char="q"/>
            </a:pPr>
            <a:endParaRPr lang="en-US" sz="3200" dirty="0"/>
          </a:p>
          <a:p>
            <a:pPr marL="457200" indent="-457200">
              <a:buFont typeface="Wingdings"/>
              <a:buChar char="q"/>
            </a:pP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070DBE-C7E6-000C-3CAD-DFDC59C4660C}"/>
              </a:ext>
            </a:extLst>
          </p:cNvPr>
          <p:cNvSpPr txBox="1"/>
          <p:nvPr/>
        </p:nvSpPr>
        <p:spPr>
          <a:xfrm>
            <a:off x="573788" y="2027174"/>
            <a:ext cx="925460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q"/>
            </a:pPr>
            <a:r>
              <a:rPr lang="en-US" sz="3200" dirty="0"/>
              <a:t>Technology the police use to prevent county lines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F24D32-72DC-9875-2B8E-BCA695C91CDB}"/>
              </a:ext>
            </a:extLst>
          </p:cNvPr>
          <p:cNvSpPr txBox="1"/>
          <p:nvPr/>
        </p:nvSpPr>
        <p:spPr>
          <a:xfrm>
            <a:off x="569934" y="3009899"/>
            <a:ext cx="964295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"/>
              <a:buChar char="q"/>
            </a:pPr>
            <a:r>
              <a:rPr lang="en-US" sz="3200"/>
              <a:t>Collaborations between different agencies and police forces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35F839-C4CD-5CEF-EB64-67F358D044C9}"/>
              </a:ext>
            </a:extLst>
          </p:cNvPr>
          <p:cNvSpPr txBox="1"/>
          <p:nvPr/>
        </p:nvSpPr>
        <p:spPr>
          <a:xfrm>
            <a:off x="569935" y="4285682"/>
            <a:ext cx="1043626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Wingdings,Sans-Serif"/>
              <a:buChar char="q"/>
            </a:pPr>
            <a:r>
              <a:rPr lang="en-US" sz="3200">
                <a:cs typeface="Arial"/>
              </a:rPr>
              <a:t>The impact roads policing has on county lines throughout the county​​</a:t>
            </a:r>
          </a:p>
        </p:txBody>
      </p:sp>
    </p:spTree>
    <p:extLst>
      <p:ext uri="{BB962C8B-B14F-4D97-AF65-F5344CB8AC3E}">
        <p14:creationId xmlns:p14="http://schemas.microsoft.com/office/powerpoint/2010/main" val="177258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19F400-9DF9-82FA-B94A-63AD0BBF7371}"/>
              </a:ext>
            </a:extLst>
          </p:cNvPr>
          <p:cNvSpPr txBox="1"/>
          <p:nvPr/>
        </p:nvSpPr>
        <p:spPr>
          <a:xfrm>
            <a:off x="713475" y="250232"/>
            <a:ext cx="1030467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How county lines gangs use the road network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F2B569-3A02-7150-6F4F-26FD08041383}"/>
              </a:ext>
            </a:extLst>
          </p:cNvPr>
          <p:cNvSpPr txBox="1"/>
          <p:nvPr/>
        </p:nvSpPr>
        <p:spPr>
          <a:xfrm>
            <a:off x="879564" y="1071692"/>
            <a:ext cx="25061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Motorways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2A7E83-7024-C0E1-62DE-27395588E7C6}"/>
              </a:ext>
            </a:extLst>
          </p:cNvPr>
          <p:cNvSpPr txBox="1"/>
          <p:nvPr/>
        </p:nvSpPr>
        <p:spPr>
          <a:xfrm>
            <a:off x="883015" y="1520542"/>
            <a:ext cx="355623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A roads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4FA259-D33D-DB4D-4B79-CA1DC3FA427D}"/>
              </a:ext>
            </a:extLst>
          </p:cNvPr>
          <p:cNvSpPr txBox="1"/>
          <p:nvPr/>
        </p:nvSpPr>
        <p:spPr>
          <a:xfrm>
            <a:off x="2588351" y="1274831"/>
            <a:ext cx="36922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Provide quick access to different parts of the country</a:t>
            </a:r>
          </a:p>
        </p:txBody>
      </p:sp>
      <p:pic>
        <p:nvPicPr>
          <p:cNvPr id="6" name="Picture 5" descr="A map of england with lines and dots&#10;&#10;AI-generated content may be incorrect.">
            <a:extLst>
              <a:ext uri="{FF2B5EF4-FFF2-40B4-BE49-F238E27FC236}">
                <a16:creationId xmlns:a16="http://schemas.microsoft.com/office/drawing/2014/main" id="{066FCC68-68F3-B11C-672E-56D94B8D79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9250" y="829620"/>
            <a:ext cx="4528158" cy="53135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C70FF60-1054-62FB-48F6-BB9EB632E65D}"/>
              </a:ext>
            </a:extLst>
          </p:cNvPr>
          <p:cNvSpPr txBox="1"/>
          <p:nvPr/>
        </p:nvSpPr>
        <p:spPr>
          <a:xfrm>
            <a:off x="8717511" y="6153776"/>
            <a:ext cx="35702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Safer Schools (2021)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C286B3-F406-9B96-37F9-0792B4EE54FA}"/>
              </a:ext>
            </a:extLst>
          </p:cNvPr>
          <p:cNvSpPr txBox="1"/>
          <p:nvPr/>
        </p:nvSpPr>
        <p:spPr>
          <a:xfrm>
            <a:off x="709487" y="2840939"/>
            <a:ext cx="499832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Motorways provide less of a police presence than local towns and cities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DCC442-8E0D-F73F-896E-2A8D8AB12612}"/>
              </a:ext>
            </a:extLst>
          </p:cNvPr>
          <p:cNvSpPr txBox="1"/>
          <p:nvPr/>
        </p:nvSpPr>
        <p:spPr>
          <a:xfrm>
            <a:off x="6450931" y="1271196"/>
            <a:ext cx="170811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Brecon and rural towns – A40 - all the way to the M40 in Oxford (2.5 </a:t>
            </a:r>
            <a:r>
              <a:rPr lang="en-US" dirty="0" err="1"/>
              <a:t>hrs</a:t>
            </a:r>
            <a:r>
              <a:rPr lang="en-US" dirty="0"/>
              <a:t>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B1D82B-99AE-9532-1E69-70661F6BEE94}"/>
              </a:ext>
            </a:extLst>
          </p:cNvPr>
          <p:cNvSpPr txBox="1"/>
          <p:nvPr/>
        </p:nvSpPr>
        <p:spPr>
          <a:xfrm>
            <a:off x="511407" y="4289233"/>
            <a:ext cx="69523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F1F1F"/>
                </a:solidFill>
                <a:latin typeface="Google Sans"/>
              </a:rPr>
              <a:t>Serious </a:t>
            </a:r>
            <a:r>
              <a:rPr lang="en-US" err="1">
                <a:solidFill>
                  <a:srgbClr val="1F1F1F"/>
                </a:solidFill>
                <a:latin typeface="Google Sans"/>
              </a:rPr>
              <a:t>organised</a:t>
            </a:r>
            <a:r>
              <a:rPr lang="en-US" dirty="0">
                <a:solidFill>
                  <a:srgbClr val="1F1F1F"/>
                </a:solidFill>
                <a:latin typeface="Google Sans"/>
              </a:rPr>
              <a:t> criminals have exploited taxi drivers/private hire drivers to transport their 'runners', drugs and/or money – Crime stoppers (2022)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C3AB2F-433E-C855-625B-F314EDF64B8A}"/>
              </a:ext>
            </a:extLst>
          </p:cNvPr>
          <p:cNvSpPr txBox="1"/>
          <p:nvPr/>
        </p:nvSpPr>
        <p:spPr>
          <a:xfrm>
            <a:off x="699547" y="1321466"/>
            <a:ext cx="26881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B roads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F41AEB-E0F0-2D01-DA73-25960C8FB37C}"/>
              </a:ext>
            </a:extLst>
          </p:cNvPr>
          <p:cNvSpPr txBox="1"/>
          <p:nvPr/>
        </p:nvSpPr>
        <p:spPr>
          <a:xfrm>
            <a:off x="696233" y="1912745"/>
            <a:ext cx="19741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Country lanes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F8B3D1-10ED-D750-573C-7B5A1B6A7032}"/>
              </a:ext>
            </a:extLst>
          </p:cNvPr>
          <p:cNvSpPr txBox="1"/>
          <p:nvPr/>
        </p:nvSpPr>
        <p:spPr>
          <a:xfrm>
            <a:off x="2448769" y="1443839"/>
            <a:ext cx="58243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      Even less of a police presence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      Takes away the risk of ANPR and speed cameras </a:t>
            </a:r>
          </a:p>
          <a:p>
            <a:pPr marL="285750" indent="-285750">
              <a:buFont typeface="Calibri"/>
              <a:buChar char="-"/>
            </a:pPr>
            <a:endParaRPr lang="en-US" dirty="0"/>
          </a:p>
        </p:txBody>
      </p:sp>
      <p:pic>
        <p:nvPicPr>
          <p:cNvPr id="5" name="Picture 4" descr="British B Roads - God's Gift to Motorists">
            <a:extLst>
              <a:ext uri="{FF2B5EF4-FFF2-40B4-BE49-F238E27FC236}">
                <a16:creationId xmlns:a16="http://schemas.microsoft.com/office/drawing/2014/main" id="{E63BF005-75F5-5B72-A2CF-E29324270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6866" y="1036941"/>
            <a:ext cx="3901857" cy="21536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C757E9D-5612-4E80-907B-B31B3B339054}"/>
              </a:ext>
            </a:extLst>
          </p:cNvPr>
          <p:cNvSpPr txBox="1"/>
          <p:nvPr/>
        </p:nvSpPr>
        <p:spPr>
          <a:xfrm>
            <a:off x="10757655" y="3241724"/>
            <a:ext cx="21281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Swann (2018)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4527EC-A313-26B8-F066-E27C4C1F664C}"/>
              </a:ext>
            </a:extLst>
          </p:cNvPr>
          <p:cNvSpPr txBox="1"/>
          <p:nvPr/>
        </p:nvSpPr>
        <p:spPr>
          <a:xfrm>
            <a:off x="1239953" y="2592913"/>
            <a:ext cx="48583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Not as quick and efficient as motorways and major A roads </a:t>
            </a:r>
          </a:p>
        </p:txBody>
      </p:sp>
      <p:pic>
        <p:nvPicPr>
          <p:cNvPr id="8" name="Picture 7" descr="Border force officer with seized cocaine hidden in a car.">
            <a:extLst>
              <a:ext uri="{FF2B5EF4-FFF2-40B4-BE49-F238E27FC236}">
                <a16:creationId xmlns:a16="http://schemas.microsoft.com/office/drawing/2014/main" id="{593D4712-C529-D0C8-3139-B7C491CE0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5742" y="3425881"/>
            <a:ext cx="3390378" cy="26680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400B72F-DB82-5DCA-26AB-465D4A2FBCD8}"/>
              </a:ext>
            </a:extLst>
          </p:cNvPr>
          <p:cNvSpPr txBox="1"/>
          <p:nvPr/>
        </p:nvSpPr>
        <p:spPr>
          <a:xfrm>
            <a:off x="10760825" y="5453481"/>
            <a:ext cx="15541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Jacobs 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0CA536-894D-D6AF-F421-E44FD38DF051}"/>
              </a:ext>
            </a:extLst>
          </p:cNvPr>
          <p:cNvSpPr txBox="1"/>
          <p:nvPr/>
        </p:nvSpPr>
        <p:spPr>
          <a:xfrm>
            <a:off x="701364" y="3749929"/>
            <a:ext cx="54603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Drugs are often concealed within vehicles and hidden out of sight to officials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E94A44-9491-C383-0FE1-35D263C46E4F}"/>
              </a:ext>
            </a:extLst>
          </p:cNvPr>
          <p:cNvSpPr txBox="1"/>
          <p:nvPr/>
        </p:nvSpPr>
        <p:spPr>
          <a:xfrm>
            <a:off x="-4175" y="4536509"/>
            <a:ext cx="74717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22526"/>
                </a:solidFill>
                <a:latin typeface="Arial"/>
                <a:cs typeface="Arial"/>
              </a:rPr>
              <a:t>car’s glovebox is opened and hidden switches are flicked, then a magnet is placed next to the steering wheel, causing the front seats to rise upwards – Jacobs (2024)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7999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A85443-4896-E95C-9A4E-BBEBD4935DE6}"/>
              </a:ext>
            </a:extLst>
          </p:cNvPr>
          <p:cNvSpPr txBox="1"/>
          <p:nvPr/>
        </p:nvSpPr>
        <p:spPr>
          <a:xfrm>
            <a:off x="136725" y="167392"/>
            <a:ext cx="8694568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Technology that police forces use to combat county lines gangs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B4043C-D6F2-535E-76C8-E178D2F12704}"/>
              </a:ext>
            </a:extLst>
          </p:cNvPr>
          <p:cNvSpPr txBox="1"/>
          <p:nvPr/>
        </p:nvSpPr>
        <p:spPr>
          <a:xfrm>
            <a:off x="1800192" y="1388833"/>
            <a:ext cx="85965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Data – driven Technolgies can support policing to make timely, effective and efficient decisions. This helps to reduce crime and keep people safe – College of Policing (2024)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765245-773E-3906-09E8-564F1414C457}"/>
              </a:ext>
            </a:extLst>
          </p:cNvPr>
          <p:cNvSpPr txBox="1"/>
          <p:nvPr/>
        </p:nvSpPr>
        <p:spPr>
          <a:xfrm>
            <a:off x="10619056" y="6118374"/>
            <a:ext cx="15590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Wood (2018)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301F9E-EEEF-B770-7DA0-55AF891CA1AF}"/>
              </a:ext>
            </a:extLst>
          </p:cNvPr>
          <p:cNvSpPr txBox="1"/>
          <p:nvPr/>
        </p:nvSpPr>
        <p:spPr>
          <a:xfrm>
            <a:off x="513724" y="2478909"/>
            <a:ext cx="28281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Analysing</a:t>
            </a:r>
            <a:r>
              <a:rPr lang="en-US" dirty="0"/>
              <a:t> mobile phones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283F42-CE3F-72A3-70AB-CB927A79FD94}"/>
              </a:ext>
            </a:extLst>
          </p:cNvPr>
          <p:cNvSpPr txBox="1"/>
          <p:nvPr/>
        </p:nvSpPr>
        <p:spPr>
          <a:xfrm>
            <a:off x="3468664" y="2220267"/>
            <a:ext cx="399026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Remotely tracking locations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Mobile phone records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Accessing information after seizing the phone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D6819B-09DF-1AB1-B294-244464874117}"/>
              </a:ext>
            </a:extLst>
          </p:cNvPr>
          <p:cNvSpPr txBox="1"/>
          <p:nvPr/>
        </p:nvSpPr>
        <p:spPr>
          <a:xfrm>
            <a:off x="653525" y="3707703"/>
            <a:ext cx="600639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police have access to technology which allows them to intercept your phone remotely – Stuard Miller Solicitors (2020)</a:t>
            </a:r>
          </a:p>
        </p:txBody>
      </p:sp>
      <p:pic>
        <p:nvPicPr>
          <p:cNvPr id="9" name="Picture 8" descr="UK Police Can Download The Contents Of ...">
            <a:extLst>
              <a:ext uri="{FF2B5EF4-FFF2-40B4-BE49-F238E27FC236}">
                <a16:creationId xmlns:a16="http://schemas.microsoft.com/office/drawing/2014/main" id="{539BECCD-0098-6571-C025-8AF850178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2192" y="3413312"/>
            <a:ext cx="4964204" cy="270958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5E4A1C5-1B89-93FA-1170-F3AFE5AE64B9}"/>
              </a:ext>
            </a:extLst>
          </p:cNvPr>
          <p:cNvSpPr txBox="1"/>
          <p:nvPr/>
        </p:nvSpPr>
        <p:spPr>
          <a:xfrm>
            <a:off x="644041" y="4998326"/>
            <a:ext cx="540435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Would allow them to see other potential county lines and distribution lines as well as where and when drugs are being transported </a:t>
            </a:r>
          </a:p>
        </p:txBody>
      </p:sp>
    </p:spTree>
    <p:extLst>
      <p:ext uri="{BB962C8B-B14F-4D97-AF65-F5344CB8AC3E}">
        <p14:creationId xmlns:p14="http://schemas.microsoft.com/office/powerpoint/2010/main" val="35033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 build="p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lice ANPR - Excelerate">
            <a:extLst>
              <a:ext uri="{FF2B5EF4-FFF2-40B4-BE49-F238E27FC236}">
                <a16:creationId xmlns:a16="http://schemas.microsoft.com/office/drawing/2014/main" id="{B42A2852-D2A1-AB4B-C13A-F9AA4B29C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22" y="3425175"/>
            <a:ext cx="3967016" cy="26950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2E7A65-B473-DAD5-CD7B-2725C90A6A78}"/>
              </a:ext>
            </a:extLst>
          </p:cNvPr>
          <p:cNvSpPr txBox="1"/>
          <p:nvPr/>
        </p:nvSpPr>
        <p:spPr>
          <a:xfrm>
            <a:off x="-4121" y="6118374"/>
            <a:ext cx="15590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Roger (2020)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F5D099-7C33-CB31-756F-7C2B98EFC64E}"/>
              </a:ext>
            </a:extLst>
          </p:cNvPr>
          <p:cNvSpPr txBox="1"/>
          <p:nvPr/>
        </p:nvSpPr>
        <p:spPr>
          <a:xfrm>
            <a:off x="3049120" y="240475"/>
            <a:ext cx="65104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The use of technology on the roads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12068E-3CF6-74E5-7981-17DDA71956A4}"/>
              </a:ext>
            </a:extLst>
          </p:cNvPr>
          <p:cNvSpPr txBox="1"/>
          <p:nvPr/>
        </p:nvSpPr>
        <p:spPr>
          <a:xfrm>
            <a:off x="560036" y="113407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ANPR – Automatic number Plate Recognition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1E1C55-1E14-68E9-36EC-FD8E63E5B5D1}"/>
              </a:ext>
            </a:extLst>
          </p:cNvPr>
          <p:cNvSpPr txBox="1"/>
          <p:nvPr/>
        </p:nvSpPr>
        <p:spPr>
          <a:xfrm>
            <a:off x="2510723" y="2769952"/>
            <a:ext cx="49143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Vehicles on the database known to be involved with county lines can be intercepted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2C8F00-E525-AE69-B3EF-8C823FB3E69F}"/>
              </a:ext>
            </a:extLst>
          </p:cNvPr>
          <p:cNvSpPr txBox="1"/>
          <p:nvPr/>
        </p:nvSpPr>
        <p:spPr>
          <a:xfrm>
            <a:off x="8255182" y="2777874"/>
            <a:ext cx="33602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Can be used in tracking prior movement of vehicles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BF0E036-E998-0F3A-41EF-5C0F3588D076}"/>
              </a:ext>
            </a:extLst>
          </p:cNvPr>
          <p:cNvSpPr txBox="1"/>
          <p:nvPr/>
        </p:nvSpPr>
        <p:spPr>
          <a:xfrm>
            <a:off x="4617635" y="1187153"/>
            <a:ext cx="562836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We use ANPR to help deter and disrupt criminal activity at a  local, force, regional and nations level. This includes travelling criminals and </a:t>
            </a:r>
            <a:r>
              <a:rPr lang="en-US" dirty="0" err="1"/>
              <a:t>organised</a:t>
            </a:r>
            <a:r>
              <a:rPr lang="en-US" dirty="0"/>
              <a:t> crime groups – </a:t>
            </a:r>
            <a:r>
              <a:rPr lang="en-US" dirty="0" err="1"/>
              <a:t>policeUK</a:t>
            </a:r>
            <a:r>
              <a:rPr lang="en-US" dirty="0"/>
              <a:t> (no date)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8AF3ED-BFDB-B08A-1908-61CFDC4911F8}"/>
              </a:ext>
            </a:extLst>
          </p:cNvPr>
          <p:cNvSpPr txBox="1"/>
          <p:nvPr/>
        </p:nvSpPr>
        <p:spPr>
          <a:xfrm>
            <a:off x="5583776" y="3665392"/>
            <a:ext cx="53343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PNC (Police National Computer)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C4D04B-4CB2-4089-267B-6F2477B9C371}"/>
              </a:ext>
            </a:extLst>
          </p:cNvPr>
          <p:cNvSpPr txBox="1"/>
          <p:nvPr/>
        </p:nvSpPr>
        <p:spPr>
          <a:xfrm>
            <a:off x="4303339" y="4284778"/>
            <a:ext cx="757944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82828"/>
                </a:solidFill>
                <a:ea typeface="+mn-lt"/>
                <a:cs typeface="+mn-lt"/>
              </a:rPr>
              <a:t>A computer system used by the police and other UK law enforcement </a:t>
            </a:r>
            <a:r>
              <a:rPr lang="en-US" dirty="0" err="1">
                <a:solidFill>
                  <a:srgbClr val="282828"/>
                </a:solidFill>
                <a:ea typeface="+mn-lt"/>
                <a:cs typeface="+mn-lt"/>
              </a:rPr>
              <a:t>organisations</a:t>
            </a:r>
            <a:r>
              <a:rPr lang="en-US" dirty="0">
                <a:solidFill>
                  <a:srgbClr val="282828"/>
                </a:solidFill>
                <a:ea typeface="+mn-lt"/>
                <a:cs typeface="+mn-lt"/>
              </a:rPr>
              <a:t> to access real-time information of national and local significance. The PNC is used to carry out real-time checks, for example on a person’s criminal record, missing and wanted people, and vehicle registration checks – HMICFRS (2023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10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412388-5512-5B99-D98E-DBA442F5CB61}"/>
              </a:ext>
            </a:extLst>
          </p:cNvPr>
          <p:cNvSpPr txBox="1"/>
          <p:nvPr/>
        </p:nvSpPr>
        <p:spPr>
          <a:xfrm>
            <a:off x="722328" y="310197"/>
            <a:ext cx="945723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The collaboration with other </a:t>
            </a:r>
            <a:r>
              <a:rPr lang="en-US" sz="2800" err="1"/>
              <a:t>organisations</a:t>
            </a:r>
            <a:r>
              <a:rPr lang="en-US" sz="2800" dirty="0"/>
              <a:t> and agencies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F6F9CA-669D-FF1C-7E4B-3FBCB0BB78D5}"/>
              </a:ext>
            </a:extLst>
          </p:cNvPr>
          <p:cNvSpPr txBox="1"/>
          <p:nvPr/>
        </p:nvSpPr>
        <p:spPr>
          <a:xfrm>
            <a:off x="411514" y="979909"/>
            <a:ext cx="912859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333333"/>
                </a:solidFill>
                <a:latin typeface="Bahnschrift"/>
              </a:rPr>
              <a:t>To enhance the law enforcement response still further, a multi-agency county lines coordination </a:t>
            </a:r>
            <a:r>
              <a:rPr lang="en-US" dirty="0" err="1">
                <a:solidFill>
                  <a:srgbClr val="333333"/>
                </a:solidFill>
                <a:latin typeface="Bahnschrift"/>
              </a:rPr>
              <a:t>centre</a:t>
            </a:r>
            <a:r>
              <a:rPr lang="en-US" dirty="0">
                <a:solidFill>
                  <a:srgbClr val="333333"/>
                </a:solidFill>
                <a:latin typeface="Bahnschrift"/>
              </a:rPr>
              <a:t> has been established, bringing together officers from the NCA, police and regional </a:t>
            </a:r>
            <a:r>
              <a:rPr lang="en-US" dirty="0" err="1">
                <a:solidFill>
                  <a:srgbClr val="333333"/>
                </a:solidFill>
                <a:latin typeface="Bahnschrift"/>
              </a:rPr>
              <a:t>organised</a:t>
            </a:r>
            <a:r>
              <a:rPr lang="en-US" dirty="0">
                <a:solidFill>
                  <a:srgbClr val="333333"/>
                </a:solidFill>
                <a:latin typeface="Bahnschrift"/>
              </a:rPr>
              <a:t> crime units to develop the national intelligence picture, </a:t>
            </a:r>
            <a:r>
              <a:rPr lang="en-US" dirty="0" err="1">
                <a:solidFill>
                  <a:srgbClr val="333333"/>
                </a:solidFill>
                <a:latin typeface="Bahnschrift"/>
              </a:rPr>
              <a:t>prioritise</a:t>
            </a:r>
            <a:r>
              <a:rPr lang="en-US" dirty="0">
                <a:solidFill>
                  <a:srgbClr val="333333"/>
                </a:solidFill>
                <a:latin typeface="Bahnschrift"/>
              </a:rPr>
              <a:t> action against the most serious offenders – National Crime Agency (NCA) (2018)</a:t>
            </a:r>
            <a:endParaRPr lang="en-US" dirty="0"/>
          </a:p>
        </p:txBody>
      </p:sp>
      <p:pic>
        <p:nvPicPr>
          <p:cNvPr id="4" name="Picture 3" descr="Child sexual exploitation and criminal exploitation - Missing People">
            <a:extLst>
              <a:ext uri="{FF2B5EF4-FFF2-40B4-BE49-F238E27FC236}">
                <a16:creationId xmlns:a16="http://schemas.microsoft.com/office/drawing/2014/main" id="{F7B1E334-FB39-F2B9-514A-DCF637E6F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45" y="4684355"/>
            <a:ext cx="7003471" cy="14955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C732F7-CD56-4E3D-E394-30A6A25DF8B1}"/>
              </a:ext>
            </a:extLst>
          </p:cNvPr>
          <p:cNvSpPr txBox="1"/>
          <p:nvPr/>
        </p:nvSpPr>
        <p:spPr>
          <a:xfrm>
            <a:off x="-7866" y="6175444"/>
            <a:ext cx="2673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MissingPeople</a:t>
            </a:r>
            <a:r>
              <a:rPr lang="en-US" dirty="0"/>
              <a:t> (no date)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6D0926-1D66-773B-EEF7-386D8054EB57}"/>
              </a:ext>
            </a:extLst>
          </p:cNvPr>
          <p:cNvSpPr txBox="1"/>
          <p:nvPr/>
        </p:nvSpPr>
        <p:spPr>
          <a:xfrm>
            <a:off x="201603" y="2506060"/>
            <a:ext cx="464974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Their mission: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F872CA-6F26-8F7F-3CD5-3B1FBDB3A042}"/>
              </a:ext>
            </a:extLst>
          </p:cNvPr>
          <p:cNvSpPr txBox="1"/>
          <p:nvPr/>
        </p:nvSpPr>
        <p:spPr>
          <a:xfrm>
            <a:off x="406026" y="2959808"/>
            <a:ext cx="47606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''Prevent people engaging in county lines''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58B6D2-82F5-5C4F-335D-D271B84B2B8E}"/>
              </a:ext>
            </a:extLst>
          </p:cNvPr>
          <p:cNvSpPr txBox="1"/>
          <p:nvPr/>
        </p:nvSpPr>
        <p:spPr>
          <a:xfrm>
            <a:off x="408822" y="3245339"/>
            <a:ext cx="5883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''proactively safeguard vulnerable children and adults''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1DF7ED-70AB-3F7E-0198-12BD2020044B}"/>
              </a:ext>
            </a:extLst>
          </p:cNvPr>
          <p:cNvSpPr txBox="1"/>
          <p:nvPr/>
        </p:nvSpPr>
        <p:spPr>
          <a:xfrm>
            <a:off x="408822" y="3615133"/>
            <a:ext cx="5883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''Better prepare communities''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0876A2-A236-8BCE-2D43-F00AD04C04EE}"/>
              </a:ext>
            </a:extLst>
          </p:cNvPr>
          <p:cNvSpPr txBox="1"/>
          <p:nvPr/>
        </p:nvSpPr>
        <p:spPr>
          <a:xfrm>
            <a:off x="408821" y="3984926"/>
            <a:ext cx="5883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''Relentlessly pursue offenders''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F5CA97-167D-078F-8411-B5DF592052E6}"/>
              </a:ext>
            </a:extLst>
          </p:cNvPr>
          <p:cNvSpPr txBox="1"/>
          <p:nvPr/>
        </p:nvSpPr>
        <p:spPr>
          <a:xfrm>
            <a:off x="5877434" y="3418940"/>
            <a:ext cx="25621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-NPCC (2024)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59BC43-8F8B-BC31-F660-8622194B0E5A}"/>
              </a:ext>
            </a:extLst>
          </p:cNvPr>
          <p:cNvSpPr txBox="1"/>
          <p:nvPr/>
        </p:nvSpPr>
        <p:spPr>
          <a:xfrm>
            <a:off x="9388869" y="1355268"/>
            <a:ext cx="23661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Established in 2018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B166C1-E537-DAEC-4118-4082FF37B3BE}"/>
              </a:ext>
            </a:extLst>
          </p:cNvPr>
          <p:cNvSpPr txBox="1"/>
          <p:nvPr/>
        </p:nvSpPr>
        <p:spPr>
          <a:xfrm>
            <a:off x="7789842" y="2508907"/>
            <a:ext cx="26041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Results: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3DF6335-ABD4-4411-AF68-DA1CB7E3D0DB}"/>
              </a:ext>
            </a:extLst>
          </p:cNvPr>
          <p:cNvSpPr txBox="1"/>
          <p:nvPr/>
        </p:nvSpPr>
        <p:spPr>
          <a:xfrm>
            <a:off x="7680654" y="2962501"/>
            <a:ext cx="3136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''5,627 county lines closed''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4C8F14-5F3A-C49E-180B-94288BA07A72}"/>
              </a:ext>
            </a:extLst>
          </p:cNvPr>
          <p:cNvSpPr txBox="1"/>
          <p:nvPr/>
        </p:nvSpPr>
        <p:spPr>
          <a:xfrm>
            <a:off x="7680654" y="3332295"/>
            <a:ext cx="3136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''16,536 people arrested''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3B81A8-F7E5-DFB1-1A51-00735E0DFDB2}"/>
              </a:ext>
            </a:extLst>
          </p:cNvPr>
          <p:cNvSpPr txBox="1"/>
          <p:nvPr/>
        </p:nvSpPr>
        <p:spPr>
          <a:xfrm>
            <a:off x="7680653" y="3769323"/>
            <a:ext cx="39094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''8,817 people referred to the police for safeguarding''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2CB8E8-B67F-7419-6F8A-3BBEFB0EC1BA}"/>
              </a:ext>
            </a:extLst>
          </p:cNvPr>
          <p:cNvSpPr txBox="1"/>
          <p:nvPr/>
        </p:nvSpPr>
        <p:spPr>
          <a:xfrm>
            <a:off x="7680653" y="4352030"/>
            <a:ext cx="409991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''Fewer county lines coming from exporter forces and fewer children involved in county lines''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C951826-EB2A-11C3-334F-4DB0A15B1920}"/>
              </a:ext>
            </a:extLst>
          </p:cNvPr>
          <p:cNvSpPr txBox="1"/>
          <p:nvPr/>
        </p:nvSpPr>
        <p:spPr>
          <a:xfrm>
            <a:off x="10414298" y="5269907"/>
            <a:ext cx="18927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-NPCC (2024)</a:t>
            </a:r>
          </a:p>
        </p:txBody>
      </p:sp>
    </p:spTree>
    <p:extLst>
      <p:ext uri="{BB962C8B-B14F-4D97-AF65-F5344CB8AC3E}">
        <p14:creationId xmlns:p14="http://schemas.microsoft.com/office/powerpoint/2010/main" val="2409194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4579DE-5E32-C726-D675-6DB971E398F7}"/>
              </a:ext>
            </a:extLst>
          </p:cNvPr>
          <p:cNvSpPr txBox="1"/>
          <p:nvPr/>
        </p:nvSpPr>
        <p:spPr>
          <a:xfrm>
            <a:off x="778205" y="307876"/>
            <a:ext cx="833054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Case example of multi-agency approaches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E4FB74-BFDA-041A-88AA-B7FA7D337694}"/>
              </a:ext>
            </a:extLst>
          </p:cNvPr>
          <p:cNvSpPr txBox="1"/>
          <p:nvPr/>
        </p:nvSpPr>
        <p:spPr>
          <a:xfrm>
            <a:off x="207448" y="1115264"/>
            <a:ext cx="58918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F2025"/>
                </a:solidFill>
                <a:ea typeface="+mn-lt"/>
                <a:cs typeface="+mn-lt"/>
              </a:rPr>
              <a:t>The latest County Lines Intensification Week resulted in arrests and seizures of class A drugs, weapons and cash – South Wales Police (2024)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C0F7DC-D7FB-7AA5-AA21-1C746F8102C1}"/>
              </a:ext>
            </a:extLst>
          </p:cNvPr>
          <p:cNvSpPr txBox="1"/>
          <p:nvPr/>
        </p:nvSpPr>
        <p:spPr>
          <a:xfrm>
            <a:off x="6972456" y="1456095"/>
            <a:ext cx="453629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South Wales Police teamed with the British Transport Police and other police forces such as the Metropolitan Police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11629-ECF2-F824-F081-C2E05835C761}"/>
              </a:ext>
            </a:extLst>
          </p:cNvPr>
          <p:cNvSpPr txBox="1"/>
          <p:nvPr/>
        </p:nvSpPr>
        <p:spPr>
          <a:xfrm>
            <a:off x="280018" y="2352153"/>
            <a:ext cx="45923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From Nov 25th – Dec 2nd: </a:t>
            </a:r>
          </a:p>
          <a:p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 dirty="0"/>
              <a:t>''31 arrests''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''five drug lines closed''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£79k worth of drugs seized''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 239 grams of crack cocaine''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''179.64 grams of heroin''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''£22,774 in criminal cash''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''weapons including machetes and CS sprays''</a:t>
            </a:r>
          </a:p>
          <a:p>
            <a:pPr marL="285750" indent="-285750">
              <a:buFont typeface="Wingdings"/>
              <a:buChar char="Ø"/>
            </a:pPr>
            <a:r>
              <a:rPr lang="en-US" dirty="0"/>
              <a:t>''8 people safeguarded'' 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C971E9-948F-807C-F310-D10FAB88E66E}"/>
              </a:ext>
            </a:extLst>
          </p:cNvPr>
          <p:cNvSpPr txBox="1"/>
          <p:nvPr/>
        </p:nvSpPr>
        <p:spPr>
          <a:xfrm>
            <a:off x="4396537" y="3738992"/>
            <a:ext cx="232415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 - South Wales Police (2024)</a:t>
            </a:r>
          </a:p>
        </p:txBody>
      </p:sp>
      <p:pic>
        <p:nvPicPr>
          <p:cNvPr id="7" name="Picture 6" descr="Police raid 30 homes across Britain in County Lines crackdown | Daily Mail  Online">
            <a:extLst>
              <a:ext uri="{FF2B5EF4-FFF2-40B4-BE49-F238E27FC236}">
                <a16:creationId xmlns:a16="http://schemas.microsoft.com/office/drawing/2014/main" id="{AD561872-126F-37CD-0B9B-3C1AEFAFC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3442" y="2712855"/>
            <a:ext cx="3922732" cy="34468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81E69D-AA35-C4AE-8712-DC8D86A32FE4}"/>
              </a:ext>
            </a:extLst>
          </p:cNvPr>
          <p:cNvSpPr txBox="1"/>
          <p:nvPr/>
        </p:nvSpPr>
        <p:spPr>
          <a:xfrm>
            <a:off x="10677750" y="6161150"/>
            <a:ext cx="19548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Boyle (2018)</a:t>
            </a:r>
          </a:p>
        </p:txBody>
      </p:sp>
    </p:spTree>
    <p:extLst>
      <p:ext uri="{BB962C8B-B14F-4D97-AF65-F5344CB8AC3E}">
        <p14:creationId xmlns:p14="http://schemas.microsoft.com/office/powerpoint/2010/main" val="231347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254515-7152-4261-8E63-00760FF41429}"/>
              </a:ext>
            </a:extLst>
          </p:cNvPr>
          <p:cNvSpPr txBox="1"/>
          <p:nvPr/>
        </p:nvSpPr>
        <p:spPr>
          <a:xfrm>
            <a:off x="730636" y="290967"/>
            <a:ext cx="925635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The impact roads policing has on county lines </a:t>
            </a:r>
          </a:p>
        </p:txBody>
      </p:sp>
      <p:pic>
        <p:nvPicPr>
          <p:cNvPr id="3" name="Picture 2" descr="Roads policing to get priority under new government requirements">
            <a:extLst>
              <a:ext uri="{FF2B5EF4-FFF2-40B4-BE49-F238E27FC236}">
                <a16:creationId xmlns:a16="http://schemas.microsoft.com/office/drawing/2014/main" id="{F0CEE5BA-6F78-34B8-92AA-1D525F2F5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4037" y="3425886"/>
            <a:ext cx="4255653" cy="27309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8DF71E-CBF3-AAE1-15D5-C378DE7BDBDD}"/>
              </a:ext>
            </a:extLst>
          </p:cNvPr>
          <p:cNvSpPr txBox="1"/>
          <p:nvPr/>
        </p:nvSpPr>
        <p:spPr>
          <a:xfrm>
            <a:off x="10233746" y="6152769"/>
            <a:ext cx="19622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Middleton (2023)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C66D3C-423E-6E42-1BA6-BE269490739B}"/>
              </a:ext>
            </a:extLst>
          </p:cNvPr>
          <p:cNvSpPr txBox="1"/>
          <p:nvPr/>
        </p:nvSpPr>
        <p:spPr>
          <a:xfrm>
            <a:off x="285530" y="1125662"/>
            <a:ext cx="31280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Road's policing has 4 pillars: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1DE91-6CD1-3D3C-1071-E7705D7A5204}"/>
              </a:ext>
            </a:extLst>
          </p:cNvPr>
          <p:cNvSpPr txBox="1"/>
          <p:nvPr/>
        </p:nvSpPr>
        <p:spPr>
          <a:xfrm>
            <a:off x="490187" y="1713779"/>
            <a:ext cx="42426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Preventing harm and saving lives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Tackling crime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Driving technology and innovation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Changing minds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35BEA9-A35A-9C19-8A3E-5C818F2C21EA}"/>
              </a:ext>
            </a:extLst>
          </p:cNvPr>
          <p:cNvSpPr txBox="1"/>
          <p:nvPr/>
        </p:nvSpPr>
        <p:spPr>
          <a:xfrm>
            <a:off x="4340206" y="1990899"/>
            <a:ext cx="254024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West Yorkshire Police (2022)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CB8699-AA52-FB4D-77D3-42632F1BED73}"/>
              </a:ext>
            </a:extLst>
          </p:cNvPr>
          <p:cNvSpPr txBox="1"/>
          <p:nvPr/>
        </p:nvSpPr>
        <p:spPr>
          <a:xfrm>
            <a:off x="6885346" y="1069582"/>
            <a:ext cx="26859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Providing a visible presence on the road's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A1FAC4-3819-59D0-1B4A-F58F964FFA1F}"/>
              </a:ext>
            </a:extLst>
          </p:cNvPr>
          <p:cNvSpPr txBox="1"/>
          <p:nvPr/>
        </p:nvSpPr>
        <p:spPr>
          <a:xfrm>
            <a:off x="8722570" y="2030132"/>
            <a:ext cx="291219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Using intelligence to lead patrols as well as gathering intelligence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728183-1ACF-0C93-5273-3DC881E6188F}"/>
              </a:ext>
            </a:extLst>
          </p:cNvPr>
          <p:cNvSpPr txBox="1"/>
          <p:nvPr/>
        </p:nvSpPr>
        <p:spPr>
          <a:xfrm>
            <a:off x="6546761" y="2517214"/>
            <a:ext cx="19461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Using technology to access information on vehicles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2E1D8C-D15C-9FA5-D7A6-32542874BA1E}"/>
              </a:ext>
            </a:extLst>
          </p:cNvPr>
          <p:cNvSpPr txBox="1"/>
          <p:nvPr/>
        </p:nvSpPr>
        <p:spPr>
          <a:xfrm>
            <a:off x="2479802" y="3068444"/>
            <a:ext cx="36122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Intercepting and stopping drug runners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605787-9F29-3BAF-81F2-23A20D4B7C36}"/>
              </a:ext>
            </a:extLst>
          </p:cNvPr>
          <p:cNvSpPr txBox="1"/>
          <p:nvPr/>
        </p:nvSpPr>
        <p:spPr>
          <a:xfrm>
            <a:off x="1850331" y="3906754"/>
            <a:ext cx="4368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Road's policing has many challenges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C23E6B-0F39-DA4A-68F8-2CCF669D8FB2}"/>
              </a:ext>
            </a:extLst>
          </p:cNvPr>
          <p:cNvSpPr txBox="1"/>
          <p:nvPr/>
        </p:nvSpPr>
        <p:spPr>
          <a:xfrm>
            <a:off x="308019" y="4438290"/>
            <a:ext cx="287018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Offenders often change tactics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7B5D4D-222C-3688-D50E-D207FA28A78A}"/>
              </a:ext>
            </a:extLst>
          </p:cNvPr>
          <p:cNvSpPr txBox="1"/>
          <p:nvPr/>
        </p:nvSpPr>
        <p:spPr>
          <a:xfrm>
            <a:off x="4341353" y="4441852"/>
            <a:ext cx="324821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Limited resources limit how many suspicious vehicles get stopped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61766AE-F721-B82B-24A2-174D94DC6566}"/>
              </a:ext>
            </a:extLst>
          </p:cNvPr>
          <p:cNvSpPr txBox="1"/>
          <p:nvPr/>
        </p:nvSpPr>
        <p:spPr>
          <a:xfrm>
            <a:off x="1666607" y="5363347"/>
            <a:ext cx="44242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Complications with procedures and legislation</a:t>
            </a:r>
          </a:p>
        </p:txBody>
      </p:sp>
    </p:spTree>
    <p:extLst>
      <p:ext uri="{BB962C8B-B14F-4D97-AF65-F5344CB8AC3E}">
        <p14:creationId xmlns:p14="http://schemas.microsoft.com/office/powerpoint/2010/main" val="416575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 build="p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19E3B5-67F7-49BD-A359-292F35D6128D}"/>
              </a:ext>
            </a:extLst>
          </p:cNvPr>
          <p:cNvSpPr txBox="1"/>
          <p:nvPr/>
        </p:nvSpPr>
        <p:spPr>
          <a:xfrm>
            <a:off x="719146" y="-3542"/>
            <a:ext cx="537635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r>
              <a:rPr lang="en-US" sz="32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01362D-EF5B-41E7-239B-4BBD02E4D398}"/>
              </a:ext>
            </a:extLst>
          </p:cNvPr>
          <p:cNvSpPr txBox="1"/>
          <p:nvPr/>
        </p:nvSpPr>
        <p:spPr>
          <a:xfrm>
            <a:off x="102316" y="847927"/>
            <a:ext cx="11564756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2024, “Ethical Use of Data and Technologies Guidance – Have Your Say | College of Policing.”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Ethical use of data and technologies guidance – have your say | College of Policing, available at: 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www.college.police.uk/article/ethical-use-data-and-technologies-guidance-have-your-say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CrimeStoppers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2022, “Transport Used in County Lines Exploitation.”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Crimestoppers-Uk.org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https://crimestoppers-uk.org/keeping-safe/community-family/county-lines/transport-used-in-county-lines-exploitation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19/2/24</a:t>
            </a:r>
            <a:endParaRPr lang="en-US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HMICFRS, 2023, “Police National Computer (PNC).”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His Majesty’s Inspectorate of Constabulary and Fire &amp; Rescue Services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availabke at: 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https://hmicfrs.justiceinspectorates.gov.uk/glossary/police-national-computer/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23/02/25</a:t>
            </a:r>
            <a:endParaRPr lang="en-US" sz="14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Jacobs, 2024, “From Bond-Style Cars with Secret Hidey Holes to Hollow Gas Cylinders, Drug Smugglers’ Most Cunning Tricks R...”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The Sun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www.thesun.co.uk/news/32272340/drug-smugglers-secrets-cunning-tricks/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National Crime Agency, 2018, “County Lines.”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National Crime Agency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www.nationalcrimeagency.gov.uk/what-we-do/crime-threats/drug-trafficking/county-lines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 Accessed on: 23/02/25</a:t>
            </a:r>
            <a:endParaRPr lang="en-US" sz="1400" dirty="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NPCC, 2024, “National County Lines Co-Ordination Centre.”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Npcc.police.uk, available at: </a:t>
            </a:r>
            <a:r>
              <a:rPr lang="en-US" sz="1400" dirty="0">
                <a:solidFill>
                  <a:srgbClr val="747F8B"/>
                </a:solidFill>
                <a:ea typeface="+mn-lt"/>
                <a:cs typeface="+mn-lt"/>
                <a:hlinkClick r:id="rId7"/>
              </a:rPr>
              <a:t>https://www.npcc.police.uk/our-work/work-of-npcc-committees/Crime-Operations-coordination-committee/national-county-lines-co-ordination-centre/</a:t>
            </a:r>
            <a:r>
              <a:rPr lang="en-US" sz="1400" dirty="0">
                <a:solidFill>
                  <a:srgbClr val="747F8B"/>
                </a:solidFill>
                <a:ea typeface="+mn-lt"/>
                <a:cs typeface="+mn-lt"/>
              </a:rPr>
              <a:t> accessed on: 23/02/25</a:t>
            </a:r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Stuart Miller Solicitors, 2022, “Can Police Track Your Phone in the UK?”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Stuart Miller Solicitors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8"/>
              </a:rPr>
              <a:t>www.stuartmillersolicitors.co.uk/can-police-track-phone-uk/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  <a:endParaRPr lang="en-US" sz="1400" dirty="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Calibri"/>
                <a:ea typeface="Roboto"/>
                <a:cs typeface="Roboto"/>
              </a:rPr>
              <a:t>South Wales Police, 2024, ''Drugs,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machetes and criminal cash seized in county lines offensive'', south-wales.police.uk, available at: </a:t>
            </a:r>
            <a:r>
              <a:rPr lang="en-US" sz="1400" dirty="0">
                <a:solidFill>
                  <a:srgbClr val="747F8B"/>
                </a:solidFill>
                <a:ea typeface="+mn-lt"/>
                <a:cs typeface="+mn-lt"/>
                <a:hlinkClick r:id="rId9"/>
              </a:rPr>
              <a:t>https://www.south-wales.police.uk/news/south-wales/news/2024/december/drugs-machetes-and-criminal-cash-seized-in-county-lines-offensive/</a:t>
            </a:r>
            <a:r>
              <a:rPr lang="en-US" sz="1400" dirty="0">
                <a:solidFill>
                  <a:srgbClr val="747F8B"/>
                </a:solidFill>
                <a:ea typeface="+mn-lt"/>
                <a:cs typeface="+mn-lt"/>
              </a:rPr>
              <a:t> accessed on: 24/02/25</a:t>
            </a:r>
            <a:endParaRPr lang="en-US" sz="1400" dirty="0">
              <a:solidFill>
                <a:srgbClr val="1F2025"/>
              </a:solidFill>
              <a:latin typeface="Calibri"/>
              <a:ea typeface="Calibri"/>
              <a:cs typeface="Calibri"/>
            </a:endParaRPr>
          </a:p>
          <a:p>
            <a:endParaRPr lang="en-US" sz="1400" dirty="0">
              <a:solidFill>
                <a:srgbClr val="000000"/>
              </a:solidFill>
              <a:latin typeface="Calisto MT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West Yorkshire Police, 2022, “Roads Policing - Force Policy | West Yorkshire Police.”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West Yorkshire Police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10"/>
              </a:rPr>
              <a:t>www.westyorkshire.police.uk/about-us/policies-and-procedures/policies/operational-policing/roads-policing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23/02/25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910719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257892-1087-FF7D-D8D9-AC924735501A}"/>
              </a:ext>
            </a:extLst>
          </p:cNvPr>
          <p:cNvSpPr txBox="1"/>
          <p:nvPr/>
        </p:nvSpPr>
        <p:spPr>
          <a:xfrm>
            <a:off x="744379" y="352225"/>
            <a:ext cx="37522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Image 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F9948C-612A-0D0C-7614-B885A81EF0E6}"/>
              </a:ext>
            </a:extLst>
          </p:cNvPr>
          <p:cNvSpPr txBox="1"/>
          <p:nvPr/>
        </p:nvSpPr>
        <p:spPr>
          <a:xfrm>
            <a:off x="140008" y="938061"/>
            <a:ext cx="11802771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Boyle, 2018, “Police Raid 30 Homes across Britain in County Lines Crackdown.”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Mail Online</a:t>
            </a:r>
            <a:r>
              <a:rPr lang="en-US" sz="140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Daily Mail,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www.dailymail.co.uk/news/article-6366627/Police-raid-30-homes-Britain-County-Lines-crackdown.html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on:24/02/25</a:t>
            </a:r>
            <a:endParaRPr lang="en-US" sz="140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Jacobs, 2024, “From Bond-Style Cars with Secret Hidey Holes to Hollow Gas Cylinders, Drug Smugglers’ Most Cunning Tricks R...”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The Sun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www.thesun.co.uk/news/32272340/drug-smugglers-secrets-cunning-tricks/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  <a:endParaRPr lang="en-US" sz="140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Middleton, 2023, “Roads Policing to Get Priority under New Government Requirements.”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Fleet World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https://fleetworld.co.uk/roads-policing-to-get-priority-under-new-government-requirements/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23/02/25</a:t>
            </a:r>
            <a:endParaRPr lang="en-US" sz="1400" dirty="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MissingPeople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no date, “Child Sexual Exploitation and Criminal Exploitation.”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Missing People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www.missingpeople.org.uk/reducing-the-criminalisation-of-care-experienced-children-and-young-adults-in-wales-a-practical-toolkit-for-professionals/introduction-to-the-care-system/child-sexual-exploitation-and-criminal-exploitation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23/02/25</a:t>
            </a:r>
            <a:endParaRPr lang="en-US" sz="1400" dirty="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Roger, 2020, “Police ANPR - </a:t>
            </a:r>
            <a:r>
              <a:rPr lang="en-US" sz="14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Excelerate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.” </a:t>
            </a:r>
            <a:r>
              <a:rPr lang="en-US" sz="14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Excelerate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https://excelerate-group.com/police-anpr/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  <a:endParaRPr lang="en-US" sz="1400" dirty="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Safer Schools, 2021, “County Lines, Clean Skins and Cuckooing.”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Safer Schools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7"/>
              </a:rPr>
              <a:t>https://oursaferschools.co.uk/2021/02/26/county-lines/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19/2/25</a:t>
            </a:r>
            <a:endParaRPr lang="en-US" sz="1400"/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Swann, 2018, “British B Roads - God’s Gift to Motorists.”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Motorward.com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8"/>
              </a:rPr>
              <a:t>www.motorward.com/2018/07/british-b-roads-gods-gift-to-motorists/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</a:p>
          <a:p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Wood, 2018 “UK Police Can Download the Contents of Our Phones without a Warrant - What Can Be Done?”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HuffPost UK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9"/>
              </a:rPr>
              <a:t>www.huffingtonpost.co.uk/entry/uk-police-can-download-the-contents-of-our-phones-without-a-warrant-what-can-be-done_uk_5abcacf2e4b04a59a314a173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22/02/25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90895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RegularSeed_2SEEDS">
      <a:dk1>
        <a:srgbClr val="000000"/>
      </a:dk1>
      <a:lt1>
        <a:srgbClr val="FFFFFF"/>
      </a:lt1>
      <a:dk2>
        <a:srgbClr val="1B252F"/>
      </a:dk2>
      <a:lt2>
        <a:srgbClr val="F0F3F3"/>
      </a:lt2>
      <a:accent1>
        <a:srgbClr val="D53D17"/>
      </a:accent1>
      <a:accent2>
        <a:srgbClr val="E72952"/>
      </a:accent2>
      <a:accent3>
        <a:srgbClr val="D99427"/>
      </a:accent3>
      <a:accent4>
        <a:srgbClr val="16B4C6"/>
      </a:accent4>
      <a:accent5>
        <a:srgbClr val="2984E7"/>
      </a:accent5>
      <a:accent6>
        <a:srgbClr val="2E38D9"/>
      </a:accent6>
      <a:hlink>
        <a:srgbClr val="3996AD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County Lines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792</cp:revision>
  <dcterms:created xsi:type="dcterms:W3CDTF">2025-02-19T11:49:24Z</dcterms:created>
  <dcterms:modified xsi:type="dcterms:W3CDTF">2025-02-24T20:15:30Z</dcterms:modified>
</cp:coreProperties>
</file>