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5859" r:id="rId1"/>
  </p:sldMasterIdLst>
  <p:notesMasterIdLst>
    <p:notesMasterId r:id="rId26"/>
  </p:notesMasterIdLst>
  <p:sldIdLst>
    <p:sldId id="256" r:id="rId2"/>
    <p:sldId id="257" r:id="rId3"/>
    <p:sldId id="258" r:id="rId4"/>
    <p:sldId id="259" r:id="rId5"/>
    <p:sldId id="263" r:id="rId6"/>
    <p:sldId id="264" r:id="rId7"/>
    <p:sldId id="266" r:id="rId8"/>
    <p:sldId id="267" r:id="rId9"/>
    <p:sldId id="268" r:id="rId10"/>
    <p:sldId id="269" r:id="rId11"/>
    <p:sldId id="270" r:id="rId12"/>
    <p:sldId id="271" r:id="rId13"/>
    <p:sldId id="272" r:id="rId14"/>
    <p:sldId id="273" r:id="rId15"/>
    <p:sldId id="274" r:id="rId16"/>
    <p:sldId id="275" r:id="rId17"/>
    <p:sldId id="276" r:id="rId18"/>
    <p:sldId id="277" r:id="rId19"/>
    <p:sldId id="278" r:id="rId20"/>
    <p:sldId id="279" r:id="rId21"/>
    <p:sldId id="283" r:id="rId22"/>
    <p:sldId id="280" r:id="rId23"/>
    <p:sldId id="281" r:id="rId24"/>
    <p:sldId id="284"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0CD385-2589-4A8D-89F4-154FA2DC90A1}" v="610" dt="2024-12-05T21:08:27.1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69" autoAdjust="0"/>
    <p:restoredTop sz="81103" autoAdjust="0"/>
  </p:normalViewPr>
  <p:slideViewPr>
    <p:cSldViewPr snapToGrid="0">
      <p:cViewPr varScale="1">
        <p:scale>
          <a:sx n="62" d="100"/>
          <a:sy n="62" d="100"/>
        </p:scale>
        <p:origin x="80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a moros" userId="e2b5978c334a0899" providerId="LiveId" clId="{B60CD385-2589-4A8D-89F4-154FA2DC90A1}"/>
    <pc:docChg chg="undo custSel addSld delSld modSld addMainMaster delMainMaster">
      <pc:chgData name="alina moros" userId="e2b5978c334a0899" providerId="LiveId" clId="{B60CD385-2589-4A8D-89F4-154FA2DC90A1}" dt="2024-12-05T21:10:03.285" v="3886" actId="20577"/>
      <pc:docMkLst>
        <pc:docMk/>
      </pc:docMkLst>
      <pc:sldChg chg="addSp delSp modSp new mod modTransition setBg modClrScheme addAnim delAnim delDesignElem chgLayout">
        <pc:chgData name="alina moros" userId="e2b5978c334a0899" providerId="LiveId" clId="{B60CD385-2589-4A8D-89F4-154FA2DC90A1}" dt="2024-12-03T22:10:01.351" v="3693"/>
        <pc:sldMkLst>
          <pc:docMk/>
          <pc:sldMk cId="1646212445" sldId="256"/>
        </pc:sldMkLst>
        <pc:spChg chg="mod ord">
          <ac:chgData name="alina moros" userId="e2b5978c334a0899" providerId="LiveId" clId="{B60CD385-2589-4A8D-89F4-154FA2DC90A1}" dt="2024-12-03T21:06:09.048" v="3463" actId="26606"/>
          <ac:spMkLst>
            <pc:docMk/>
            <pc:sldMk cId="1646212445" sldId="256"/>
            <ac:spMk id="2" creationId="{18D6C97E-CA1C-74AE-3EB1-001D98511DD1}"/>
          </ac:spMkLst>
        </pc:spChg>
        <pc:spChg chg="mod ord">
          <ac:chgData name="alina moros" userId="e2b5978c334a0899" providerId="LiveId" clId="{B60CD385-2589-4A8D-89F4-154FA2DC90A1}" dt="2024-12-03T21:06:19.209" v="3464" actId="255"/>
          <ac:spMkLst>
            <pc:docMk/>
            <pc:sldMk cId="1646212445" sldId="256"/>
            <ac:spMk id="3" creationId="{9C609C41-1E74-7C66-F411-A2226AC8B733}"/>
          </ac:spMkLst>
        </pc:spChg>
        <pc:picChg chg="add mod ord">
          <ac:chgData name="alina moros" userId="e2b5978c334a0899" providerId="LiveId" clId="{B60CD385-2589-4A8D-89F4-154FA2DC90A1}" dt="2024-12-03T21:06:09.048" v="3463" actId="26606"/>
          <ac:picMkLst>
            <pc:docMk/>
            <pc:sldMk cId="1646212445" sldId="256"/>
            <ac:picMk id="50" creationId="{C237C928-1F1A-BA9A-4D8B-1C77D3CB9914}"/>
          </ac:picMkLst>
        </pc:picChg>
      </pc:sldChg>
      <pc:sldChg chg="addSp delSp modSp new del mod setBg">
        <pc:chgData name="alina moros" userId="e2b5978c334a0899" providerId="LiveId" clId="{B60CD385-2589-4A8D-89F4-154FA2DC90A1}" dt="2024-11-26T14:19:53.350" v="211" actId="47"/>
        <pc:sldMkLst>
          <pc:docMk/>
          <pc:sldMk cId="320309968" sldId="257"/>
        </pc:sldMkLst>
      </pc:sldChg>
      <pc:sldChg chg="addSp delSp modSp new mod modTransition setBg setClrOvrMap delDesignElem modNotesTx">
        <pc:chgData name="alina moros" userId="e2b5978c334a0899" providerId="LiveId" clId="{B60CD385-2589-4A8D-89F4-154FA2DC90A1}" dt="2024-12-03T22:10:14.269" v="3694"/>
        <pc:sldMkLst>
          <pc:docMk/>
          <pc:sldMk cId="2485336967" sldId="257"/>
        </pc:sldMkLst>
        <pc:spChg chg="add del mod">
          <ac:chgData name="alina moros" userId="e2b5978c334a0899" providerId="LiveId" clId="{B60CD385-2589-4A8D-89F4-154FA2DC90A1}" dt="2024-12-03T21:13:54.833" v="3480" actId="20577"/>
          <ac:spMkLst>
            <pc:docMk/>
            <pc:sldMk cId="2485336967" sldId="257"/>
            <ac:spMk id="3" creationId="{7DE9AEC1-54A0-56BE-37D4-38F60BC69A9C}"/>
          </ac:spMkLst>
        </pc:spChg>
        <pc:spChg chg="add mod">
          <ac:chgData name="alina moros" userId="e2b5978c334a0899" providerId="LiveId" clId="{B60CD385-2589-4A8D-89F4-154FA2DC90A1}" dt="2024-12-03T18:53:42.132" v="2813" actId="14100"/>
          <ac:spMkLst>
            <pc:docMk/>
            <pc:sldMk cId="2485336967" sldId="257"/>
            <ac:spMk id="4" creationId="{B07E67D8-FD29-2300-8AE4-8E5CCDC181AE}"/>
          </ac:spMkLst>
        </pc:spChg>
        <pc:spChg chg="add mod">
          <ac:chgData name="alina moros" userId="e2b5978c334a0899" providerId="LiveId" clId="{B60CD385-2589-4A8D-89F4-154FA2DC90A1}" dt="2024-12-03T09:32:47.271" v="2229" actId="6549"/>
          <ac:spMkLst>
            <pc:docMk/>
            <pc:sldMk cId="2485336967" sldId="257"/>
            <ac:spMk id="9" creationId="{733E983D-82D6-4971-D616-BFCED5BE9D90}"/>
          </ac:spMkLst>
        </pc:spChg>
        <pc:picChg chg="add mod">
          <ac:chgData name="alina moros" userId="e2b5978c334a0899" providerId="LiveId" clId="{B60CD385-2589-4A8D-89F4-154FA2DC90A1}" dt="2024-12-03T18:53:20.624" v="2811" actId="14100"/>
          <ac:picMkLst>
            <pc:docMk/>
            <pc:sldMk cId="2485336967" sldId="257"/>
            <ac:picMk id="7" creationId="{34A8D34A-A2F2-BF26-6FBE-0D1F68D0818E}"/>
          </ac:picMkLst>
        </pc:picChg>
      </pc:sldChg>
      <pc:sldChg chg="addSp delSp modSp new mod modTransition setBg delDesignElem modNotesTx">
        <pc:chgData name="alina moros" userId="e2b5978c334a0899" providerId="LiveId" clId="{B60CD385-2589-4A8D-89F4-154FA2DC90A1}" dt="2024-12-05T21:10:03.285" v="3886" actId="20577"/>
        <pc:sldMkLst>
          <pc:docMk/>
          <pc:sldMk cId="3227232172" sldId="258"/>
        </pc:sldMkLst>
        <pc:spChg chg="mod">
          <ac:chgData name="alina moros" userId="e2b5978c334a0899" providerId="LiveId" clId="{B60CD385-2589-4A8D-89F4-154FA2DC90A1}" dt="2024-11-26T14:39:58.908" v="277" actId="26606"/>
          <ac:spMkLst>
            <pc:docMk/>
            <pc:sldMk cId="3227232172" sldId="258"/>
            <ac:spMk id="2" creationId="{0108D20C-51CD-9FCF-5215-CF509238670E}"/>
          </ac:spMkLst>
        </pc:spChg>
        <pc:spChg chg="mod">
          <ac:chgData name="alina moros" userId="e2b5978c334a0899" providerId="LiveId" clId="{B60CD385-2589-4A8D-89F4-154FA2DC90A1}" dt="2024-12-05T21:10:03.285" v="3886" actId="20577"/>
          <ac:spMkLst>
            <pc:docMk/>
            <pc:sldMk cId="3227232172" sldId="258"/>
            <ac:spMk id="3" creationId="{195E92AB-CB34-08AD-014C-88256CA5E39E}"/>
          </ac:spMkLst>
        </pc:spChg>
        <pc:picChg chg="add mod">
          <ac:chgData name="alina moros" userId="e2b5978c334a0899" providerId="LiveId" clId="{B60CD385-2589-4A8D-89F4-154FA2DC90A1}" dt="2024-12-03T21:26:48.526" v="3486" actId="14100"/>
          <ac:picMkLst>
            <pc:docMk/>
            <pc:sldMk cId="3227232172" sldId="258"/>
            <ac:picMk id="5" creationId="{2F33A62D-20C6-29E2-9583-6E43A5D0B17A}"/>
          </ac:picMkLst>
        </pc:picChg>
      </pc:sldChg>
      <pc:sldChg chg="addSp delSp modSp new mod setBg delDesignElem modNotesTx">
        <pc:chgData name="alina moros" userId="e2b5978c334a0899" providerId="LiveId" clId="{B60CD385-2589-4A8D-89F4-154FA2DC90A1}" dt="2024-12-03T22:05:36.761" v="3666" actId="27636"/>
        <pc:sldMkLst>
          <pc:docMk/>
          <pc:sldMk cId="4290664626" sldId="259"/>
        </pc:sldMkLst>
        <pc:spChg chg="add del mod">
          <ac:chgData name="alina moros" userId="e2b5978c334a0899" providerId="LiveId" clId="{B60CD385-2589-4A8D-89F4-154FA2DC90A1}" dt="2024-12-03T22:05:36.761" v="3666" actId="27636"/>
          <ac:spMkLst>
            <pc:docMk/>
            <pc:sldMk cId="4290664626" sldId="259"/>
            <ac:spMk id="3" creationId="{27E22115-7538-0C22-4B64-2A45D0BEC7F2}"/>
          </ac:spMkLst>
        </pc:spChg>
        <pc:spChg chg="add mod">
          <ac:chgData name="alina moros" userId="e2b5978c334a0899" providerId="LiveId" clId="{B60CD385-2589-4A8D-89F4-154FA2DC90A1}" dt="2024-12-03T21:11:34.228" v="3474" actId="6549"/>
          <ac:spMkLst>
            <pc:docMk/>
            <pc:sldMk cId="4290664626" sldId="259"/>
            <ac:spMk id="4" creationId="{105C49F1-9493-A6FC-50E9-9A93AF00426B}"/>
          </ac:spMkLst>
        </pc:spChg>
        <pc:spChg chg="add mod">
          <ac:chgData name="alina moros" userId="e2b5978c334a0899" providerId="LiveId" clId="{B60CD385-2589-4A8D-89F4-154FA2DC90A1}" dt="2024-12-03T21:11:27.384" v="3472" actId="6549"/>
          <ac:spMkLst>
            <pc:docMk/>
            <pc:sldMk cId="4290664626" sldId="259"/>
            <ac:spMk id="6" creationId="{16DFFCF6-3680-265B-74CA-1F92A3B5F950}"/>
          </ac:spMkLst>
        </pc:spChg>
        <pc:spChg chg="add mod">
          <ac:chgData name="alina moros" userId="e2b5978c334a0899" providerId="LiveId" clId="{B60CD385-2589-4A8D-89F4-154FA2DC90A1}" dt="2024-12-03T21:11:31.268" v="3473" actId="6549"/>
          <ac:spMkLst>
            <pc:docMk/>
            <pc:sldMk cId="4290664626" sldId="259"/>
            <ac:spMk id="7" creationId="{AD9AE1CF-4550-E1BC-BEF9-68B8B5784B65}"/>
          </ac:spMkLst>
        </pc:spChg>
        <pc:picChg chg="add">
          <ac:chgData name="alina moros" userId="e2b5978c334a0899" providerId="LiveId" clId="{B60CD385-2589-4A8D-89F4-154FA2DC90A1}" dt="2024-11-26T14:40:36.421" v="291" actId="26606"/>
          <ac:picMkLst>
            <pc:docMk/>
            <pc:sldMk cId="4290664626" sldId="259"/>
            <ac:picMk id="5" creationId="{44A5158A-FE06-2EF5-F981-1A9E6C6D1C3B}"/>
          </ac:picMkLst>
        </pc:picChg>
      </pc:sldChg>
      <pc:sldChg chg="modSp new del mod">
        <pc:chgData name="alina moros" userId="e2b5978c334a0899" providerId="LiveId" clId="{B60CD385-2589-4A8D-89F4-154FA2DC90A1}" dt="2024-12-03T08:19:18.680" v="1978" actId="2696"/>
        <pc:sldMkLst>
          <pc:docMk/>
          <pc:sldMk cId="3826691009" sldId="260"/>
        </pc:sldMkLst>
      </pc:sldChg>
      <pc:sldChg chg="modSp new del mod modNotesTx">
        <pc:chgData name="alina moros" userId="e2b5978c334a0899" providerId="LiveId" clId="{B60CD385-2589-4A8D-89F4-154FA2DC90A1}" dt="2024-12-03T18:58:27.722" v="2858" actId="47"/>
        <pc:sldMkLst>
          <pc:docMk/>
          <pc:sldMk cId="914305565" sldId="261"/>
        </pc:sldMkLst>
      </pc:sldChg>
      <pc:sldChg chg="addSp delSp modSp new del mod setBg setClrOvrMap delDesignElem">
        <pc:chgData name="alina moros" userId="e2b5978c334a0899" providerId="LiveId" clId="{B60CD385-2589-4A8D-89F4-154FA2DC90A1}" dt="2024-12-03T19:01:24.674" v="2859" actId="47"/>
        <pc:sldMkLst>
          <pc:docMk/>
          <pc:sldMk cId="4158650319" sldId="262"/>
        </pc:sldMkLst>
      </pc:sldChg>
      <pc:sldChg chg="new del">
        <pc:chgData name="alina moros" userId="e2b5978c334a0899" providerId="LiveId" clId="{B60CD385-2589-4A8D-89F4-154FA2DC90A1}" dt="2024-11-26T14:48:44.379" v="342" actId="47"/>
        <pc:sldMkLst>
          <pc:docMk/>
          <pc:sldMk cId="3166218202" sldId="263"/>
        </pc:sldMkLst>
      </pc:sldChg>
      <pc:sldChg chg="addSp delSp modSp new mod setBg addAnim delDesignElem">
        <pc:chgData name="alina moros" userId="e2b5978c334a0899" providerId="LiveId" clId="{B60CD385-2589-4A8D-89F4-154FA2DC90A1}" dt="2024-12-03T19:15:59.569" v="2926" actId="1076"/>
        <pc:sldMkLst>
          <pc:docMk/>
          <pc:sldMk cId="3590680769" sldId="263"/>
        </pc:sldMkLst>
        <pc:spChg chg="mod">
          <ac:chgData name="alina moros" userId="e2b5978c334a0899" providerId="LiveId" clId="{B60CD385-2589-4A8D-89F4-154FA2DC90A1}" dt="2024-12-03T19:15:59.569" v="2926" actId="1076"/>
          <ac:spMkLst>
            <pc:docMk/>
            <pc:sldMk cId="3590680769" sldId="263"/>
            <ac:spMk id="2" creationId="{0A410532-D3FA-2B74-2B53-0A2373836E33}"/>
          </ac:spMkLst>
        </pc:spChg>
        <pc:picChg chg="add">
          <ac:chgData name="alina moros" userId="e2b5978c334a0899" providerId="LiveId" clId="{B60CD385-2589-4A8D-89F4-154FA2DC90A1}" dt="2024-11-26T14:49:59.731" v="349" actId="26606"/>
          <ac:picMkLst>
            <pc:docMk/>
            <pc:sldMk cId="3590680769" sldId="263"/>
            <ac:picMk id="33" creationId="{7F431340-ACB2-A2BF-34E2-4AB8388CC718}"/>
          </ac:picMkLst>
        </pc:picChg>
      </pc:sldChg>
      <pc:sldChg chg="addSp delSp modSp new mod setBg setClrOvrMap delDesignElem modNotesTx">
        <pc:chgData name="alina moros" userId="e2b5978c334a0899" providerId="LiveId" clId="{B60CD385-2589-4A8D-89F4-154FA2DC90A1}" dt="2024-12-05T20:53:37.714" v="3742"/>
        <pc:sldMkLst>
          <pc:docMk/>
          <pc:sldMk cId="3301178059" sldId="264"/>
        </pc:sldMkLst>
        <pc:spChg chg="add mod">
          <ac:chgData name="alina moros" userId="e2b5978c334a0899" providerId="LiveId" clId="{B60CD385-2589-4A8D-89F4-154FA2DC90A1}" dt="2024-12-03T22:06:37.655" v="3671" actId="14100"/>
          <ac:spMkLst>
            <pc:docMk/>
            <pc:sldMk cId="3301178059" sldId="264"/>
            <ac:spMk id="4" creationId="{8258DFEA-E0FA-D267-1554-68575B6C08C2}"/>
          </ac:spMkLst>
        </pc:spChg>
        <pc:spChg chg="add del">
          <ac:chgData name="alina moros" userId="e2b5978c334a0899" providerId="LiveId" clId="{B60CD385-2589-4A8D-89F4-154FA2DC90A1}" dt="2024-12-05T20:53:37.714" v="3742"/>
          <ac:spMkLst>
            <pc:docMk/>
            <pc:sldMk cId="3301178059" sldId="264"/>
            <ac:spMk id="14" creationId="{518E5A25-92C5-4F27-8E26-0AAAB0CDC85E}"/>
          </ac:spMkLst>
        </pc:spChg>
        <pc:picChg chg="add mod">
          <ac:chgData name="alina moros" userId="e2b5978c334a0899" providerId="LiveId" clId="{B60CD385-2589-4A8D-89F4-154FA2DC90A1}" dt="2024-12-03T22:06:05.542" v="3669" actId="26606"/>
          <ac:picMkLst>
            <pc:docMk/>
            <pc:sldMk cId="3301178059" sldId="264"/>
            <ac:picMk id="6" creationId="{670AFA4E-9AA9-FD76-EC55-771551990DF0}"/>
          </ac:picMkLst>
        </pc:picChg>
      </pc:sldChg>
      <pc:sldChg chg="addSp delSp modSp new del mod setBg setClrOvrMap delDesignElem modNotesTx">
        <pc:chgData name="alina moros" userId="e2b5978c334a0899" providerId="LiveId" clId="{B60CD385-2589-4A8D-89F4-154FA2DC90A1}" dt="2024-12-03T19:06:28.142" v="2881" actId="47"/>
        <pc:sldMkLst>
          <pc:docMk/>
          <pc:sldMk cId="1547941138" sldId="265"/>
        </pc:sldMkLst>
      </pc:sldChg>
      <pc:sldChg chg="new del">
        <pc:chgData name="alina moros" userId="e2b5978c334a0899" providerId="LiveId" clId="{B60CD385-2589-4A8D-89F4-154FA2DC90A1}" dt="2024-11-26T14:54:24.145" v="388" actId="47"/>
        <pc:sldMkLst>
          <pc:docMk/>
          <pc:sldMk cId="1790389776" sldId="265"/>
        </pc:sldMkLst>
      </pc:sldChg>
      <pc:sldChg chg="new del">
        <pc:chgData name="alina moros" userId="e2b5978c334a0899" providerId="LiveId" clId="{B60CD385-2589-4A8D-89F4-154FA2DC90A1}" dt="2024-11-26T14:54:31.485" v="390" actId="47"/>
        <pc:sldMkLst>
          <pc:docMk/>
          <pc:sldMk cId="2194190448" sldId="265"/>
        </pc:sldMkLst>
      </pc:sldChg>
      <pc:sldChg chg="new del">
        <pc:chgData name="alina moros" userId="e2b5978c334a0899" providerId="LiveId" clId="{B60CD385-2589-4A8D-89F4-154FA2DC90A1}" dt="2024-11-26T14:53:41.745" v="384" actId="47"/>
        <pc:sldMkLst>
          <pc:docMk/>
          <pc:sldMk cId="2323695923" sldId="265"/>
        </pc:sldMkLst>
      </pc:sldChg>
      <pc:sldChg chg="addSp delSp modSp new mod setBg setClrOvrMap delDesignElem modNotesTx">
        <pc:chgData name="alina moros" userId="e2b5978c334a0899" providerId="LiveId" clId="{B60CD385-2589-4A8D-89F4-154FA2DC90A1}" dt="2024-12-05T20:53:37.714" v="3742"/>
        <pc:sldMkLst>
          <pc:docMk/>
          <pc:sldMk cId="3099707332" sldId="266"/>
        </pc:sldMkLst>
        <pc:spChg chg="add del">
          <ac:chgData name="alina moros" userId="e2b5978c334a0899" providerId="LiveId" clId="{B60CD385-2589-4A8D-89F4-154FA2DC90A1}" dt="2024-12-05T20:53:37.714" v="3742"/>
          <ac:spMkLst>
            <pc:docMk/>
            <pc:sldMk cId="3099707332" sldId="266"/>
            <ac:spMk id="10" creationId="{518E5A25-92C5-4F27-8E26-0AAAB0CDC85E}"/>
          </ac:spMkLst>
        </pc:spChg>
        <pc:graphicFrameChg chg="add mod modGraphic">
          <ac:chgData name="alina moros" userId="e2b5978c334a0899" providerId="LiveId" clId="{B60CD385-2589-4A8D-89F4-154FA2DC90A1}" dt="2024-12-03T22:07:17.635" v="3677" actId="1076"/>
          <ac:graphicFrameMkLst>
            <pc:docMk/>
            <pc:sldMk cId="3099707332" sldId="266"/>
            <ac:graphicFrameMk id="5" creationId="{A2B2159D-466F-9548-7759-D304632EFBB5}"/>
          </ac:graphicFrameMkLst>
        </pc:graphicFrameChg>
      </pc:sldChg>
      <pc:sldChg chg="addSp delSp modSp new mod setBg setClrOvrMap delDesignElem modNotesTx">
        <pc:chgData name="alina moros" userId="e2b5978c334a0899" providerId="LiveId" clId="{B60CD385-2589-4A8D-89F4-154FA2DC90A1}" dt="2024-12-03T22:07:48.678" v="3683" actId="14100"/>
        <pc:sldMkLst>
          <pc:docMk/>
          <pc:sldMk cId="1506423935" sldId="267"/>
        </pc:sldMkLst>
        <pc:spChg chg="mod ord">
          <ac:chgData name="alina moros" userId="e2b5978c334a0899" providerId="LiveId" clId="{B60CD385-2589-4A8D-89F4-154FA2DC90A1}" dt="2024-12-03T22:00:52.787" v="3661" actId="1076"/>
          <ac:spMkLst>
            <pc:docMk/>
            <pc:sldMk cId="1506423935" sldId="267"/>
            <ac:spMk id="2" creationId="{EC15B682-187F-5CA1-7A04-0BD71407C2A3}"/>
          </ac:spMkLst>
        </pc:spChg>
        <pc:graphicFrameChg chg="add mod modGraphic">
          <ac:chgData name="alina moros" userId="e2b5978c334a0899" providerId="LiveId" clId="{B60CD385-2589-4A8D-89F4-154FA2DC90A1}" dt="2024-12-03T22:07:48.678" v="3683" actId="14100"/>
          <ac:graphicFrameMkLst>
            <pc:docMk/>
            <pc:sldMk cId="1506423935" sldId="267"/>
            <ac:graphicFrameMk id="26" creationId="{ED7E3506-AE22-359C-7243-897B83D5C86D}"/>
          </ac:graphicFrameMkLst>
        </pc:graphicFrameChg>
      </pc:sldChg>
      <pc:sldChg chg="addSp delSp modSp new mod setBg addAnim modAnim delDesignElem">
        <pc:chgData name="alina moros" userId="e2b5978c334a0899" providerId="LiveId" clId="{B60CD385-2589-4A8D-89F4-154FA2DC90A1}" dt="2024-12-03T22:08:35.720" v="3688" actId="207"/>
        <pc:sldMkLst>
          <pc:docMk/>
          <pc:sldMk cId="841980019" sldId="268"/>
        </pc:sldMkLst>
        <pc:spChg chg="mod">
          <ac:chgData name="alina moros" userId="e2b5978c334a0899" providerId="LiveId" clId="{B60CD385-2589-4A8D-89F4-154FA2DC90A1}" dt="2024-12-03T22:08:35.720" v="3688" actId="207"/>
          <ac:spMkLst>
            <pc:docMk/>
            <pc:sldMk cId="841980019" sldId="268"/>
            <ac:spMk id="2" creationId="{2AE72C7A-C319-056C-E034-148AEB410D21}"/>
          </ac:spMkLst>
        </pc:spChg>
        <pc:picChg chg="add">
          <ac:chgData name="alina moros" userId="e2b5978c334a0899" providerId="LiveId" clId="{B60CD385-2589-4A8D-89F4-154FA2DC90A1}" dt="2024-12-03T20:25:20.049" v="3014" actId="26606"/>
          <ac:picMkLst>
            <pc:docMk/>
            <pc:sldMk cId="841980019" sldId="268"/>
            <ac:picMk id="6" creationId="{757ED164-567B-9419-22CE-6BEEF5F0534E}"/>
          </ac:picMkLst>
        </pc:picChg>
      </pc:sldChg>
      <pc:sldChg chg="addSp delSp modSp new del mod setBg delDesignElem modNotesTx">
        <pc:chgData name="alina moros" userId="e2b5978c334a0899" providerId="LiveId" clId="{B60CD385-2589-4A8D-89F4-154FA2DC90A1}" dt="2024-12-03T20:21:16.448" v="2992" actId="47"/>
        <pc:sldMkLst>
          <pc:docMk/>
          <pc:sldMk cId="3002136570" sldId="268"/>
        </pc:sldMkLst>
      </pc:sldChg>
      <pc:sldChg chg="new del">
        <pc:chgData name="alina moros" userId="e2b5978c334a0899" providerId="LiveId" clId="{B60CD385-2589-4A8D-89F4-154FA2DC90A1}" dt="2024-11-26T15:16:01.616" v="480" actId="47"/>
        <pc:sldMkLst>
          <pc:docMk/>
          <pc:sldMk cId="129941951" sldId="269"/>
        </pc:sldMkLst>
      </pc:sldChg>
      <pc:sldChg chg="modSp new del">
        <pc:chgData name="alina moros" userId="e2b5978c334a0899" providerId="LiveId" clId="{B60CD385-2589-4A8D-89F4-154FA2DC90A1}" dt="2024-11-26T15:16:39.978" v="484" actId="47"/>
        <pc:sldMkLst>
          <pc:docMk/>
          <pc:sldMk cId="635992492" sldId="269"/>
        </pc:sldMkLst>
      </pc:sldChg>
      <pc:sldChg chg="addSp modSp new del mod setBg">
        <pc:chgData name="alina moros" userId="e2b5978c334a0899" providerId="LiveId" clId="{B60CD385-2589-4A8D-89F4-154FA2DC90A1}" dt="2024-11-26T15:17:44.320" v="489" actId="47"/>
        <pc:sldMkLst>
          <pc:docMk/>
          <pc:sldMk cId="759161957" sldId="269"/>
        </pc:sldMkLst>
      </pc:sldChg>
      <pc:sldChg chg="addSp delSp modSp new del mod setBg">
        <pc:chgData name="alina moros" userId="e2b5978c334a0899" providerId="LiveId" clId="{B60CD385-2589-4A8D-89F4-154FA2DC90A1}" dt="2024-11-26T15:18:40.235" v="496" actId="47"/>
        <pc:sldMkLst>
          <pc:docMk/>
          <pc:sldMk cId="1455068564" sldId="269"/>
        </pc:sldMkLst>
      </pc:sldChg>
      <pc:sldChg chg="addSp delSp modSp new del mod setBg delDesignElem modNotesTx">
        <pc:chgData name="alina moros" userId="e2b5978c334a0899" providerId="LiveId" clId="{B60CD385-2589-4A8D-89F4-154FA2DC90A1}" dt="2024-12-03T20:21:28.190" v="2993" actId="47"/>
        <pc:sldMkLst>
          <pc:docMk/>
          <pc:sldMk cId="3081639730" sldId="269"/>
        </pc:sldMkLst>
      </pc:sldChg>
      <pc:sldChg chg="modSp new del">
        <pc:chgData name="alina moros" userId="e2b5978c334a0899" providerId="LiveId" clId="{B60CD385-2589-4A8D-89F4-154FA2DC90A1}" dt="2024-11-26T15:14:49.410" v="478" actId="47"/>
        <pc:sldMkLst>
          <pc:docMk/>
          <pc:sldMk cId="3518170891" sldId="269"/>
        </pc:sldMkLst>
      </pc:sldChg>
      <pc:sldChg chg="addSp delSp modSp new mod setBg setClrOvrMap delDesignElem">
        <pc:chgData name="alina moros" userId="e2b5978c334a0899" providerId="LiveId" clId="{B60CD385-2589-4A8D-89F4-154FA2DC90A1}" dt="2024-12-03T21:30:00.740" v="3511" actId="207"/>
        <pc:sldMkLst>
          <pc:docMk/>
          <pc:sldMk cId="4142094726" sldId="269"/>
        </pc:sldMkLst>
        <pc:spChg chg="mod ord">
          <ac:chgData name="alina moros" userId="e2b5978c334a0899" providerId="LiveId" clId="{B60CD385-2589-4A8D-89F4-154FA2DC90A1}" dt="2024-12-03T21:30:00.740" v="3511" actId="207"/>
          <ac:spMkLst>
            <pc:docMk/>
            <pc:sldMk cId="4142094726" sldId="269"/>
            <ac:spMk id="2" creationId="{5622755C-2531-2408-CA30-40DEEE8FAA58}"/>
          </ac:spMkLst>
        </pc:spChg>
        <pc:spChg chg="mod ord">
          <ac:chgData name="alina moros" userId="e2b5978c334a0899" providerId="LiveId" clId="{B60CD385-2589-4A8D-89F4-154FA2DC90A1}" dt="2024-12-03T21:28:49.287" v="3498" actId="20577"/>
          <ac:spMkLst>
            <pc:docMk/>
            <pc:sldMk cId="4142094726" sldId="269"/>
            <ac:spMk id="3" creationId="{D187E2F3-FFA3-431B-7A12-D0F917C62AF6}"/>
          </ac:spMkLst>
        </pc:spChg>
        <pc:spChg chg="add mod">
          <ac:chgData name="alina moros" userId="e2b5978c334a0899" providerId="LiveId" clId="{B60CD385-2589-4A8D-89F4-154FA2DC90A1}" dt="2024-12-03T20:29:28.448" v="3048" actId="26606"/>
          <ac:spMkLst>
            <pc:docMk/>
            <pc:sldMk cId="4142094726" sldId="269"/>
            <ac:spMk id="7" creationId="{87193780-0A85-9F6F-E030-ADB7E6D056F9}"/>
          </ac:spMkLst>
        </pc:spChg>
        <pc:picChg chg="add mod ord">
          <ac:chgData name="alina moros" userId="e2b5978c334a0899" providerId="LiveId" clId="{B60CD385-2589-4A8D-89F4-154FA2DC90A1}" dt="2024-12-03T20:29:28.448" v="3048" actId="26606"/>
          <ac:picMkLst>
            <pc:docMk/>
            <pc:sldMk cId="4142094726" sldId="269"/>
            <ac:picMk id="5" creationId="{8AB085DC-178D-B1D9-A905-2F0875DE70C9}"/>
          </ac:picMkLst>
        </pc:picChg>
        <pc:picChg chg="add mod ord">
          <ac:chgData name="alina moros" userId="e2b5978c334a0899" providerId="LiveId" clId="{B60CD385-2589-4A8D-89F4-154FA2DC90A1}" dt="2024-12-03T20:29:28.448" v="3048" actId="26606"/>
          <ac:picMkLst>
            <pc:docMk/>
            <pc:sldMk cId="4142094726" sldId="269"/>
            <ac:picMk id="6" creationId="{07C72E78-AAB5-5014-7146-B6992E73B062}"/>
          </ac:picMkLst>
        </pc:picChg>
      </pc:sldChg>
      <pc:sldChg chg="addSp delSp modSp new mod setBg delDesignElem">
        <pc:chgData name="alina moros" userId="e2b5978c334a0899" providerId="LiveId" clId="{B60CD385-2589-4A8D-89F4-154FA2DC90A1}" dt="2024-12-03T20:40:47.607" v="3150" actId="27636"/>
        <pc:sldMkLst>
          <pc:docMk/>
          <pc:sldMk cId="1247281983" sldId="270"/>
        </pc:sldMkLst>
        <pc:spChg chg="mod">
          <ac:chgData name="alina moros" userId="e2b5978c334a0899" providerId="LiveId" clId="{B60CD385-2589-4A8D-89F4-154FA2DC90A1}" dt="2024-12-03T20:40:47.605" v="3149" actId="27636"/>
          <ac:spMkLst>
            <pc:docMk/>
            <pc:sldMk cId="1247281983" sldId="270"/>
            <ac:spMk id="2" creationId="{1ED010D1-FCB4-B8FE-02B2-64635E0D6AC3}"/>
          </ac:spMkLst>
        </pc:spChg>
        <pc:spChg chg="mod">
          <ac:chgData name="alina moros" userId="e2b5978c334a0899" providerId="LiveId" clId="{B60CD385-2589-4A8D-89F4-154FA2DC90A1}" dt="2024-12-03T20:40:47.607" v="3150" actId="27636"/>
          <ac:spMkLst>
            <pc:docMk/>
            <pc:sldMk cId="1247281983" sldId="270"/>
            <ac:spMk id="3" creationId="{E5D4D91B-3F9C-BC32-1534-B4CF6A6674B1}"/>
          </ac:spMkLst>
        </pc:spChg>
        <pc:picChg chg="add">
          <ac:chgData name="alina moros" userId="e2b5978c334a0899" providerId="LiveId" clId="{B60CD385-2589-4A8D-89F4-154FA2DC90A1}" dt="2024-12-03T20:30:11.908" v="3055" actId="26606"/>
          <ac:picMkLst>
            <pc:docMk/>
            <pc:sldMk cId="1247281983" sldId="270"/>
            <ac:picMk id="5" creationId="{75E16A01-C81E-195D-257A-5F674D1CCDFA}"/>
          </ac:picMkLst>
        </pc:picChg>
      </pc:sldChg>
      <pc:sldChg chg="addSp delSp modSp new del mod setBg delDesignElem modNotesTx">
        <pc:chgData name="alina moros" userId="e2b5978c334a0899" providerId="LiveId" clId="{B60CD385-2589-4A8D-89F4-154FA2DC90A1}" dt="2024-12-03T20:21:31.010" v="2994" actId="47"/>
        <pc:sldMkLst>
          <pc:docMk/>
          <pc:sldMk cId="1280005191" sldId="270"/>
        </pc:sldMkLst>
      </pc:sldChg>
      <pc:sldChg chg="addSp delSp modSp new del mod setBg delDesignElem modNotesTx">
        <pc:chgData name="alina moros" userId="e2b5978c334a0899" providerId="LiveId" clId="{B60CD385-2589-4A8D-89F4-154FA2DC90A1}" dt="2024-12-03T20:21:32.885" v="2995" actId="47"/>
        <pc:sldMkLst>
          <pc:docMk/>
          <pc:sldMk cId="1739917515" sldId="271"/>
        </pc:sldMkLst>
      </pc:sldChg>
      <pc:sldChg chg="addSp delSp modSp new mod setBg delDesignElem">
        <pc:chgData name="alina moros" userId="e2b5978c334a0899" providerId="LiveId" clId="{B60CD385-2589-4A8D-89F4-154FA2DC90A1}" dt="2024-12-03T22:00:09.409" v="3660" actId="14100"/>
        <pc:sldMkLst>
          <pc:docMk/>
          <pc:sldMk cId="2625869578" sldId="271"/>
        </pc:sldMkLst>
        <pc:spChg chg="mod">
          <ac:chgData name="alina moros" userId="e2b5978c334a0899" providerId="LiveId" clId="{B60CD385-2589-4A8D-89F4-154FA2DC90A1}" dt="2024-12-03T20:33:04.970" v="3074" actId="26606"/>
          <ac:spMkLst>
            <pc:docMk/>
            <pc:sldMk cId="2625869578" sldId="271"/>
            <ac:spMk id="2" creationId="{1661B681-ACE4-A76E-567F-7BEBC00B31E0}"/>
          </ac:spMkLst>
        </pc:spChg>
        <pc:spChg chg="mod">
          <ac:chgData name="alina moros" userId="e2b5978c334a0899" providerId="LiveId" clId="{B60CD385-2589-4A8D-89F4-154FA2DC90A1}" dt="2024-12-03T21:47:25.581" v="3618" actId="20577"/>
          <ac:spMkLst>
            <pc:docMk/>
            <pc:sldMk cId="2625869578" sldId="271"/>
            <ac:spMk id="3" creationId="{DB7FE9DF-5F86-F71C-1723-69EC9C4B75C0}"/>
          </ac:spMkLst>
        </pc:spChg>
        <pc:spChg chg="add mod">
          <ac:chgData name="alina moros" userId="e2b5978c334a0899" providerId="LiveId" clId="{B60CD385-2589-4A8D-89F4-154FA2DC90A1}" dt="2024-12-03T20:34:07.724" v="3084" actId="14100"/>
          <ac:spMkLst>
            <pc:docMk/>
            <pc:sldMk cId="2625869578" sldId="271"/>
            <ac:spMk id="6" creationId="{292FAF92-7605-F712-34F1-1552DC573DEC}"/>
          </ac:spMkLst>
        </pc:spChg>
        <pc:picChg chg="add mod">
          <ac:chgData name="alina moros" userId="e2b5978c334a0899" providerId="LiveId" clId="{B60CD385-2589-4A8D-89F4-154FA2DC90A1}" dt="2024-12-03T20:34:07.724" v="3084" actId="14100"/>
          <ac:picMkLst>
            <pc:docMk/>
            <pc:sldMk cId="2625869578" sldId="271"/>
            <ac:picMk id="5" creationId="{75F6188F-259C-B943-6B9E-DBC6F9698357}"/>
          </ac:picMkLst>
        </pc:picChg>
        <pc:picChg chg="add mod">
          <ac:chgData name="alina moros" userId="e2b5978c334a0899" providerId="LiveId" clId="{B60CD385-2589-4A8D-89F4-154FA2DC90A1}" dt="2024-12-03T22:00:09.409" v="3660" actId="14100"/>
          <ac:picMkLst>
            <pc:docMk/>
            <pc:sldMk cId="2625869578" sldId="271"/>
            <ac:picMk id="10" creationId="{4A30FE62-F185-3150-C12C-9ED5D249CE93}"/>
          </ac:picMkLst>
        </pc:picChg>
      </pc:sldChg>
      <pc:sldChg chg="addSp delSp modSp new mod setBg">
        <pc:chgData name="alina moros" userId="e2b5978c334a0899" providerId="LiveId" clId="{B60CD385-2589-4A8D-89F4-154FA2DC90A1}" dt="2024-12-05T20:55:44.266" v="3753"/>
        <pc:sldMkLst>
          <pc:docMk/>
          <pc:sldMk cId="60695952" sldId="272"/>
        </pc:sldMkLst>
        <pc:spChg chg="mod">
          <ac:chgData name="alina moros" userId="e2b5978c334a0899" providerId="LiveId" clId="{B60CD385-2589-4A8D-89F4-154FA2DC90A1}" dt="2024-12-05T20:55:44.266" v="3753"/>
          <ac:spMkLst>
            <pc:docMk/>
            <pc:sldMk cId="60695952" sldId="272"/>
            <ac:spMk id="2" creationId="{D78A23F3-B87C-376A-EE92-A453F7FF0187}"/>
          </ac:spMkLst>
        </pc:spChg>
        <pc:spChg chg="mod">
          <ac:chgData name="alina moros" userId="e2b5978c334a0899" providerId="LiveId" clId="{B60CD385-2589-4A8D-89F4-154FA2DC90A1}" dt="2024-12-03T21:32:01.941" v="3529" actId="20577"/>
          <ac:spMkLst>
            <pc:docMk/>
            <pc:sldMk cId="60695952" sldId="272"/>
            <ac:spMk id="3" creationId="{6807DB74-2D8B-1C68-0293-389E36407431}"/>
          </ac:spMkLst>
        </pc:spChg>
        <pc:picChg chg="add mod">
          <ac:chgData name="alina moros" userId="e2b5978c334a0899" providerId="LiveId" clId="{B60CD385-2589-4A8D-89F4-154FA2DC90A1}" dt="2024-12-03T21:58:27.539" v="3653" actId="1076"/>
          <ac:picMkLst>
            <pc:docMk/>
            <pc:sldMk cId="60695952" sldId="272"/>
            <ac:picMk id="10" creationId="{CD63E5B0-7305-CC9F-99A0-2CA5BAF8BAFD}"/>
          </ac:picMkLst>
        </pc:picChg>
      </pc:sldChg>
      <pc:sldChg chg="addSp delSp modSp del mod setBg delDesignElem modNotesTx">
        <pc:chgData name="alina moros" userId="e2b5978c334a0899" providerId="LiveId" clId="{B60CD385-2589-4A8D-89F4-154FA2DC90A1}" dt="2024-12-03T20:21:34.227" v="2996" actId="47"/>
        <pc:sldMkLst>
          <pc:docMk/>
          <pc:sldMk cId="1002085714" sldId="272"/>
        </pc:sldMkLst>
      </pc:sldChg>
      <pc:sldChg chg="new del">
        <pc:chgData name="alina moros" userId="e2b5978c334a0899" providerId="LiveId" clId="{B60CD385-2589-4A8D-89F4-154FA2DC90A1}" dt="2024-11-26T15:39:14.275" v="678" actId="47"/>
        <pc:sldMkLst>
          <pc:docMk/>
          <pc:sldMk cId="118776656" sldId="273"/>
        </pc:sldMkLst>
      </pc:sldChg>
      <pc:sldChg chg="modSp new del mod">
        <pc:chgData name="alina moros" userId="e2b5978c334a0899" providerId="LiveId" clId="{B60CD385-2589-4A8D-89F4-154FA2DC90A1}" dt="2024-12-03T20:42:44.737" v="3182" actId="47"/>
        <pc:sldMkLst>
          <pc:docMk/>
          <pc:sldMk cId="554391495" sldId="273"/>
        </pc:sldMkLst>
      </pc:sldChg>
      <pc:sldChg chg="new del">
        <pc:chgData name="alina moros" userId="e2b5978c334a0899" providerId="LiveId" clId="{B60CD385-2589-4A8D-89F4-154FA2DC90A1}" dt="2024-11-26T15:39:27.176" v="680" actId="47"/>
        <pc:sldMkLst>
          <pc:docMk/>
          <pc:sldMk cId="724679942" sldId="273"/>
        </pc:sldMkLst>
      </pc:sldChg>
      <pc:sldChg chg="new del">
        <pc:chgData name="alina moros" userId="e2b5978c334a0899" providerId="LiveId" clId="{B60CD385-2589-4A8D-89F4-154FA2DC90A1}" dt="2024-11-26T15:39:42.469" v="682" actId="47"/>
        <pc:sldMkLst>
          <pc:docMk/>
          <pc:sldMk cId="780802230" sldId="273"/>
        </pc:sldMkLst>
      </pc:sldChg>
      <pc:sldChg chg="addSp delSp modSp new del mod setBg delDesignElem modNotesTx">
        <pc:chgData name="alina moros" userId="e2b5978c334a0899" providerId="LiveId" clId="{B60CD385-2589-4A8D-89F4-154FA2DC90A1}" dt="2024-12-03T20:21:35.338" v="2997" actId="47"/>
        <pc:sldMkLst>
          <pc:docMk/>
          <pc:sldMk cId="1669636285" sldId="273"/>
        </pc:sldMkLst>
      </pc:sldChg>
      <pc:sldChg chg="addSp delSp modSp new mod setBg delDesignElem">
        <pc:chgData name="alina moros" userId="e2b5978c334a0899" providerId="LiveId" clId="{B60CD385-2589-4A8D-89F4-154FA2DC90A1}" dt="2024-12-03T22:09:14.989" v="3691" actId="27636"/>
        <pc:sldMkLst>
          <pc:docMk/>
          <pc:sldMk cId="1896162597" sldId="273"/>
        </pc:sldMkLst>
        <pc:spChg chg="mod">
          <ac:chgData name="alina moros" userId="e2b5978c334a0899" providerId="LiveId" clId="{B60CD385-2589-4A8D-89F4-154FA2DC90A1}" dt="2024-12-03T22:09:14.989" v="3691" actId="27636"/>
          <ac:spMkLst>
            <pc:docMk/>
            <pc:sldMk cId="1896162597" sldId="273"/>
            <ac:spMk id="4" creationId="{C62D5ACA-61D3-2E04-A76B-1A8A1FCBEBCB}"/>
          </ac:spMkLst>
        </pc:spChg>
        <pc:picChg chg="add">
          <ac:chgData name="alina moros" userId="e2b5978c334a0899" providerId="LiveId" clId="{B60CD385-2589-4A8D-89F4-154FA2DC90A1}" dt="2024-12-03T20:43:34.628" v="3198" actId="26606"/>
          <ac:picMkLst>
            <pc:docMk/>
            <pc:sldMk cId="1896162597" sldId="273"/>
            <ac:picMk id="6" creationId="{E47EF231-5360-3313-635B-78BAA94B74FE}"/>
          </ac:picMkLst>
        </pc:picChg>
      </pc:sldChg>
      <pc:sldChg chg="modSp new del mod">
        <pc:chgData name="alina moros" userId="e2b5978c334a0899" providerId="LiveId" clId="{B60CD385-2589-4A8D-89F4-154FA2DC90A1}" dt="2024-12-03T20:41:59.365" v="3175" actId="47"/>
        <pc:sldMkLst>
          <pc:docMk/>
          <pc:sldMk cId="1901642993" sldId="273"/>
        </pc:sldMkLst>
      </pc:sldChg>
      <pc:sldChg chg="addSp delSp modSp new del mod setBg delDesignElem">
        <pc:chgData name="alina moros" userId="e2b5978c334a0899" providerId="LiveId" clId="{B60CD385-2589-4A8D-89F4-154FA2DC90A1}" dt="2024-12-03T20:41:36.368" v="3171" actId="47"/>
        <pc:sldMkLst>
          <pc:docMk/>
          <pc:sldMk cId="2707931882" sldId="273"/>
        </pc:sldMkLst>
      </pc:sldChg>
      <pc:sldChg chg="modSp new del mod">
        <pc:chgData name="alina moros" userId="e2b5978c334a0899" providerId="LiveId" clId="{B60CD385-2589-4A8D-89F4-154FA2DC90A1}" dt="2024-11-26T15:33:56.042" v="658" actId="47"/>
        <pc:sldMkLst>
          <pc:docMk/>
          <pc:sldMk cId="3026155477" sldId="273"/>
        </pc:sldMkLst>
      </pc:sldChg>
      <pc:sldChg chg="new del">
        <pc:chgData name="alina moros" userId="e2b5978c334a0899" providerId="LiveId" clId="{B60CD385-2589-4A8D-89F4-154FA2DC90A1}" dt="2024-11-26T15:34:46.422" v="662" actId="47"/>
        <pc:sldMkLst>
          <pc:docMk/>
          <pc:sldMk cId="3113096491" sldId="273"/>
        </pc:sldMkLst>
      </pc:sldChg>
      <pc:sldChg chg="modSp new del mod">
        <pc:chgData name="alina moros" userId="e2b5978c334a0899" providerId="LiveId" clId="{B60CD385-2589-4A8D-89F4-154FA2DC90A1}" dt="2024-11-26T15:32:44.854" v="621" actId="47"/>
        <pc:sldMkLst>
          <pc:docMk/>
          <pc:sldMk cId="3194035054" sldId="273"/>
        </pc:sldMkLst>
      </pc:sldChg>
      <pc:sldChg chg="new del">
        <pc:chgData name="alina moros" userId="e2b5978c334a0899" providerId="LiveId" clId="{B60CD385-2589-4A8D-89F4-154FA2DC90A1}" dt="2024-11-26T15:34:23.910" v="660" actId="47"/>
        <pc:sldMkLst>
          <pc:docMk/>
          <pc:sldMk cId="4104683020" sldId="273"/>
        </pc:sldMkLst>
      </pc:sldChg>
      <pc:sldChg chg="new del">
        <pc:chgData name="alina moros" userId="e2b5978c334a0899" providerId="LiveId" clId="{B60CD385-2589-4A8D-89F4-154FA2DC90A1}" dt="2024-11-26T15:40:55.121" v="691" actId="47"/>
        <pc:sldMkLst>
          <pc:docMk/>
          <pc:sldMk cId="447461131" sldId="274"/>
        </pc:sldMkLst>
      </pc:sldChg>
      <pc:sldChg chg="addSp delSp modSp new del mod modTransition setBg modAnim setClrOvrMap delDesignElem modNotesTx">
        <pc:chgData name="alina moros" userId="e2b5978c334a0899" providerId="LiveId" clId="{B60CD385-2589-4A8D-89F4-154FA2DC90A1}" dt="2024-12-03T20:21:37.605" v="2999" actId="47"/>
        <pc:sldMkLst>
          <pc:docMk/>
          <pc:sldMk cId="1622183558" sldId="274"/>
        </pc:sldMkLst>
      </pc:sldChg>
      <pc:sldChg chg="addSp delSp modSp new mod setBg delDesignElem">
        <pc:chgData name="alina moros" userId="e2b5978c334a0899" providerId="LiveId" clId="{B60CD385-2589-4A8D-89F4-154FA2DC90A1}" dt="2024-12-03T21:33:26.604" v="3535" actId="113"/>
        <pc:sldMkLst>
          <pc:docMk/>
          <pc:sldMk cId="2504785195" sldId="274"/>
        </pc:sldMkLst>
        <pc:spChg chg="mod">
          <ac:chgData name="alina moros" userId="e2b5978c334a0899" providerId="LiveId" clId="{B60CD385-2589-4A8D-89F4-154FA2DC90A1}" dt="2024-12-03T21:33:26.604" v="3535" actId="113"/>
          <ac:spMkLst>
            <pc:docMk/>
            <pc:sldMk cId="2504785195" sldId="274"/>
            <ac:spMk id="2" creationId="{D7B11875-66A3-670B-AB65-42E555290E42}"/>
          </ac:spMkLst>
        </pc:spChg>
        <pc:spChg chg="mod">
          <ac:chgData name="alina moros" userId="e2b5978c334a0899" providerId="LiveId" clId="{B60CD385-2589-4A8D-89F4-154FA2DC90A1}" dt="2024-12-03T20:44:46.706" v="3213" actId="26606"/>
          <ac:spMkLst>
            <pc:docMk/>
            <pc:sldMk cId="2504785195" sldId="274"/>
            <ac:spMk id="3" creationId="{EFAF6F4B-C0E1-B565-A495-669E14D6BAA2}"/>
          </ac:spMkLst>
        </pc:spChg>
        <pc:picChg chg="add">
          <ac:chgData name="alina moros" userId="e2b5978c334a0899" providerId="LiveId" clId="{B60CD385-2589-4A8D-89F4-154FA2DC90A1}" dt="2024-12-03T20:44:46.706" v="3213" actId="26606"/>
          <ac:picMkLst>
            <pc:docMk/>
            <pc:sldMk cId="2504785195" sldId="274"/>
            <ac:picMk id="7" creationId="{E247478B-838E-B394-9741-9903AAA44E4E}"/>
          </ac:picMkLst>
        </pc:picChg>
      </pc:sldChg>
      <pc:sldChg chg="addSp delSp modSp new mod setBg delDesignElem">
        <pc:chgData name="alina moros" userId="e2b5978c334a0899" providerId="LiveId" clId="{B60CD385-2589-4A8D-89F4-154FA2DC90A1}" dt="2024-12-03T21:57:53.882" v="3652" actId="20577"/>
        <pc:sldMkLst>
          <pc:docMk/>
          <pc:sldMk cId="57062187" sldId="275"/>
        </pc:sldMkLst>
        <pc:spChg chg="mod">
          <ac:chgData name="alina moros" userId="e2b5978c334a0899" providerId="LiveId" clId="{B60CD385-2589-4A8D-89F4-154FA2DC90A1}" dt="2024-12-03T21:57:53.882" v="3652" actId="20577"/>
          <ac:spMkLst>
            <pc:docMk/>
            <pc:sldMk cId="57062187" sldId="275"/>
            <ac:spMk id="2" creationId="{C542E9E9-0AF8-C1FB-3EC2-02310BDE2E19}"/>
          </ac:spMkLst>
        </pc:spChg>
        <pc:picChg chg="add mod">
          <ac:chgData name="alina moros" userId="e2b5978c334a0899" providerId="LiveId" clId="{B60CD385-2589-4A8D-89F4-154FA2DC90A1}" dt="2024-12-03T21:33:37.003" v="3536" actId="14100"/>
          <ac:picMkLst>
            <pc:docMk/>
            <pc:sldMk cId="57062187" sldId="275"/>
            <ac:picMk id="5" creationId="{546FCAD0-A56F-FA0E-A652-290D9BD9DBC1}"/>
          </ac:picMkLst>
        </pc:picChg>
        <pc:picChg chg="add mod">
          <ac:chgData name="alina moros" userId="e2b5978c334a0899" providerId="LiveId" clId="{B60CD385-2589-4A8D-89F4-154FA2DC90A1}" dt="2024-12-03T21:34:12.308" v="3544" actId="14100"/>
          <ac:picMkLst>
            <pc:docMk/>
            <pc:sldMk cId="57062187" sldId="275"/>
            <ac:picMk id="6" creationId="{3930CEA3-25D7-665F-4418-7BC7FCBE0D85}"/>
          </ac:picMkLst>
        </pc:picChg>
      </pc:sldChg>
      <pc:sldChg chg="addSp delSp modSp del mod setBg setClrOvrMap delDesignElem modNotesTx">
        <pc:chgData name="alina moros" userId="e2b5978c334a0899" providerId="LiveId" clId="{B60CD385-2589-4A8D-89F4-154FA2DC90A1}" dt="2024-12-03T20:21:38.701" v="3000" actId="47"/>
        <pc:sldMkLst>
          <pc:docMk/>
          <pc:sldMk cId="75990251" sldId="275"/>
        </pc:sldMkLst>
      </pc:sldChg>
      <pc:sldChg chg="new del">
        <pc:chgData name="alina moros" userId="e2b5978c334a0899" providerId="LiveId" clId="{B60CD385-2589-4A8D-89F4-154FA2DC90A1}" dt="2024-11-26T15:42:11.976" v="703" actId="47"/>
        <pc:sldMkLst>
          <pc:docMk/>
          <pc:sldMk cId="635797658" sldId="275"/>
        </pc:sldMkLst>
      </pc:sldChg>
      <pc:sldChg chg="modSp new del mod">
        <pc:chgData name="alina moros" userId="e2b5978c334a0899" providerId="LiveId" clId="{B60CD385-2589-4A8D-89F4-154FA2DC90A1}" dt="2024-12-03T20:45:19.098" v="3220" actId="47"/>
        <pc:sldMkLst>
          <pc:docMk/>
          <pc:sldMk cId="905036031" sldId="275"/>
        </pc:sldMkLst>
      </pc:sldChg>
      <pc:sldChg chg="modSp new del mod">
        <pc:chgData name="alina moros" userId="e2b5978c334a0899" providerId="LiveId" clId="{B60CD385-2589-4A8D-89F4-154FA2DC90A1}" dt="2024-12-03T20:46:14.609" v="3227" actId="47"/>
        <pc:sldMkLst>
          <pc:docMk/>
          <pc:sldMk cId="2072930771" sldId="275"/>
        </pc:sldMkLst>
      </pc:sldChg>
      <pc:sldChg chg="addSp delSp modSp new mod setBg delDesignElem">
        <pc:chgData name="alina moros" userId="e2b5978c334a0899" providerId="LiveId" clId="{B60CD385-2589-4A8D-89F4-154FA2DC90A1}" dt="2024-12-03T21:56:50.237" v="3644" actId="20577"/>
        <pc:sldMkLst>
          <pc:docMk/>
          <pc:sldMk cId="2255148603" sldId="276"/>
        </pc:sldMkLst>
        <pc:spChg chg="mod">
          <ac:chgData name="alina moros" userId="e2b5978c334a0899" providerId="LiveId" clId="{B60CD385-2589-4A8D-89F4-154FA2DC90A1}" dt="2024-12-03T20:52:58.903" v="3320" actId="6549"/>
          <ac:spMkLst>
            <pc:docMk/>
            <pc:sldMk cId="2255148603" sldId="276"/>
            <ac:spMk id="2" creationId="{EABE60CA-4EB3-71DF-7F9C-1D28019E6279}"/>
          </ac:spMkLst>
        </pc:spChg>
        <pc:spChg chg="add mod">
          <ac:chgData name="alina moros" userId="e2b5978c334a0899" providerId="LiveId" clId="{B60CD385-2589-4A8D-89F4-154FA2DC90A1}" dt="2024-12-03T21:56:50.237" v="3644" actId="20577"/>
          <ac:spMkLst>
            <pc:docMk/>
            <pc:sldMk cId="2255148603" sldId="276"/>
            <ac:spMk id="5" creationId="{6D400C78-3EE6-667A-A0F6-91805EE4A5DD}"/>
          </ac:spMkLst>
        </pc:spChg>
        <pc:picChg chg="add mod">
          <ac:chgData name="alina moros" userId="e2b5978c334a0899" providerId="LiveId" clId="{B60CD385-2589-4A8D-89F4-154FA2DC90A1}" dt="2024-12-03T21:34:28.763" v="3548" actId="14100"/>
          <ac:picMkLst>
            <pc:docMk/>
            <pc:sldMk cId="2255148603" sldId="276"/>
            <ac:picMk id="7" creationId="{85AC7493-A58B-050E-7DA2-CB1667161460}"/>
          </ac:picMkLst>
        </pc:picChg>
      </pc:sldChg>
      <pc:sldChg chg="addSp delSp modSp new del mod setBg addAnim delDesignElem">
        <pc:chgData name="alina moros" userId="e2b5978c334a0899" providerId="LiveId" clId="{B60CD385-2589-4A8D-89F4-154FA2DC90A1}" dt="2024-12-03T20:21:36.294" v="2998" actId="47"/>
        <pc:sldMkLst>
          <pc:docMk/>
          <pc:sldMk cId="3084191756" sldId="276"/>
        </pc:sldMkLst>
      </pc:sldChg>
      <pc:sldChg chg="new del">
        <pc:chgData name="alina moros" userId="e2b5978c334a0899" providerId="LiveId" clId="{B60CD385-2589-4A8D-89F4-154FA2DC90A1}" dt="2024-11-26T15:44:56.236" v="718" actId="47"/>
        <pc:sldMkLst>
          <pc:docMk/>
          <pc:sldMk cId="3234124205" sldId="276"/>
        </pc:sldMkLst>
      </pc:sldChg>
      <pc:sldChg chg="addSp delSp modSp new mod setBg delDesignElem">
        <pc:chgData name="alina moros" userId="e2b5978c334a0899" providerId="LiveId" clId="{B60CD385-2589-4A8D-89F4-154FA2DC90A1}" dt="2024-12-03T22:05:52.380" v="3668"/>
        <pc:sldMkLst>
          <pc:docMk/>
          <pc:sldMk cId="404724979" sldId="277"/>
        </pc:sldMkLst>
        <pc:spChg chg="mod">
          <ac:chgData name="alina moros" userId="e2b5978c334a0899" providerId="LiveId" clId="{B60CD385-2589-4A8D-89F4-154FA2DC90A1}" dt="2024-12-03T21:55:47.376" v="3625" actId="207"/>
          <ac:spMkLst>
            <pc:docMk/>
            <pc:sldMk cId="404724979" sldId="277"/>
            <ac:spMk id="3" creationId="{F9876D1B-9367-4F08-122A-9B1F675AB2BC}"/>
          </ac:spMkLst>
        </pc:spChg>
        <pc:picChg chg="add mod">
          <ac:chgData name="alina moros" userId="e2b5978c334a0899" providerId="LiveId" clId="{B60CD385-2589-4A8D-89F4-154FA2DC90A1}" dt="2024-12-03T21:55:49.002" v="3626" actId="1076"/>
          <ac:picMkLst>
            <pc:docMk/>
            <pc:sldMk cId="404724979" sldId="277"/>
            <ac:picMk id="5" creationId="{05A815E3-B03E-4A57-C6AE-10CD98C6BFCD}"/>
          </ac:picMkLst>
        </pc:picChg>
      </pc:sldChg>
      <pc:sldChg chg="addSp delSp modSp new del mod setBg addAnim delDesignElem">
        <pc:chgData name="alina moros" userId="e2b5978c334a0899" providerId="LiveId" clId="{B60CD385-2589-4A8D-89F4-154FA2DC90A1}" dt="2024-12-03T20:21:39.618" v="3001" actId="47"/>
        <pc:sldMkLst>
          <pc:docMk/>
          <pc:sldMk cId="1763670628" sldId="277"/>
        </pc:sldMkLst>
      </pc:sldChg>
      <pc:sldChg chg="new del">
        <pc:chgData name="alina moros" userId="e2b5978c334a0899" providerId="LiveId" clId="{B60CD385-2589-4A8D-89F4-154FA2DC90A1}" dt="2024-12-03T20:57:24.687" v="3347" actId="47"/>
        <pc:sldMkLst>
          <pc:docMk/>
          <pc:sldMk cId="465098325" sldId="278"/>
        </pc:sldMkLst>
      </pc:sldChg>
      <pc:sldChg chg="new del">
        <pc:chgData name="alina moros" userId="e2b5978c334a0899" providerId="LiveId" clId="{B60CD385-2589-4A8D-89F4-154FA2DC90A1}" dt="2024-12-03T20:57:37.285" v="3349" actId="47"/>
        <pc:sldMkLst>
          <pc:docMk/>
          <pc:sldMk cId="1056477405" sldId="278"/>
        </pc:sldMkLst>
      </pc:sldChg>
      <pc:sldChg chg="addSp delSp modSp new del mod setBg delDesignElem">
        <pc:chgData name="alina moros" userId="e2b5978c334a0899" providerId="LiveId" clId="{B60CD385-2589-4A8D-89F4-154FA2DC90A1}" dt="2024-12-03T20:21:40.454" v="3002" actId="47"/>
        <pc:sldMkLst>
          <pc:docMk/>
          <pc:sldMk cId="1305603934" sldId="278"/>
        </pc:sldMkLst>
      </pc:sldChg>
      <pc:sldChg chg="addSp delSp modSp new mod modTransition setBg delDesignElem">
        <pc:chgData name="alina moros" userId="e2b5978c334a0899" providerId="LiveId" clId="{B60CD385-2589-4A8D-89F4-154FA2DC90A1}" dt="2024-12-03T22:09:40.537" v="3692"/>
        <pc:sldMkLst>
          <pc:docMk/>
          <pc:sldMk cId="3323757451" sldId="278"/>
        </pc:sldMkLst>
        <pc:spChg chg="mod">
          <ac:chgData name="alina moros" userId="e2b5978c334a0899" providerId="LiveId" clId="{B60CD385-2589-4A8D-89F4-154FA2DC90A1}" dt="2024-12-03T21:37:38.344" v="3585" actId="114"/>
          <ac:spMkLst>
            <pc:docMk/>
            <pc:sldMk cId="3323757451" sldId="278"/>
            <ac:spMk id="2" creationId="{A0E25362-5445-73C8-8F61-69CA4B15051B}"/>
          </ac:spMkLst>
        </pc:spChg>
        <pc:picChg chg="add">
          <ac:chgData name="alina moros" userId="e2b5978c334a0899" providerId="LiveId" clId="{B60CD385-2589-4A8D-89F4-154FA2DC90A1}" dt="2024-12-03T20:58:12.742" v="3354" actId="26606"/>
          <ac:picMkLst>
            <pc:docMk/>
            <pc:sldMk cId="3323757451" sldId="278"/>
            <ac:picMk id="7" creationId="{1245AD28-C40C-363E-DD63-B4EDD9E258D0}"/>
          </ac:picMkLst>
        </pc:picChg>
      </pc:sldChg>
      <pc:sldChg chg="addSp delSp modSp new mod setBg delDesignElem">
        <pc:chgData name="alina moros" userId="e2b5978c334a0899" providerId="LiveId" clId="{B60CD385-2589-4A8D-89F4-154FA2DC90A1}" dt="2024-12-03T21:55:14.898" v="3623" actId="20577"/>
        <pc:sldMkLst>
          <pc:docMk/>
          <pc:sldMk cId="327332395" sldId="279"/>
        </pc:sldMkLst>
        <pc:spChg chg="mod">
          <ac:chgData name="alina moros" userId="e2b5978c334a0899" providerId="LiveId" clId="{B60CD385-2589-4A8D-89F4-154FA2DC90A1}" dt="2024-12-03T21:00:12.162" v="3374" actId="27636"/>
          <ac:spMkLst>
            <pc:docMk/>
            <pc:sldMk cId="327332395" sldId="279"/>
            <ac:spMk id="2" creationId="{C922910D-4169-2A32-A990-10245504C20F}"/>
          </ac:spMkLst>
        </pc:spChg>
        <pc:spChg chg="mod">
          <ac:chgData name="alina moros" userId="e2b5978c334a0899" providerId="LiveId" clId="{B60CD385-2589-4A8D-89F4-154FA2DC90A1}" dt="2024-12-03T21:55:14.898" v="3623" actId="20577"/>
          <ac:spMkLst>
            <pc:docMk/>
            <pc:sldMk cId="327332395" sldId="279"/>
            <ac:spMk id="3" creationId="{C108A212-C211-A706-4FD6-211FBE5723A8}"/>
          </ac:spMkLst>
        </pc:spChg>
        <pc:picChg chg="add mod">
          <ac:chgData name="alina moros" userId="e2b5978c334a0899" providerId="LiveId" clId="{B60CD385-2589-4A8D-89F4-154FA2DC90A1}" dt="2024-12-03T21:23:48.907" v="3483" actId="14100"/>
          <ac:picMkLst>
            <pc:docMk/>
            <pc:sldMk cId="327332395" sldId="279"/>
            <ac:picMk id="5" creationId="{DEFCFE81-6AA8-1F12-A284-D89C78DB9682}"/>
          </ac:picMkLst>
        </pc:picChg>
      </pc:sldChg>
      <pc:sldChg chg="addSp delSp modSp new del mod setBg addAnim delDesignElem modNotesTx">
        <pc:chgData name="alina moros" userId="e2b5978c334a0899" providerId="LiveId" clId="{B60CD385-2589-4A8D-89F4-154FA2DC90A1}" dt="2024-12-03T20:21:41.215" v="3003" actId="47"/>
        <pc:sldMkLst>
          <pc:docMk/>
          <pc:sldMk cId="2267642747" sldId="279"/>
        </pc:sldMkLst>
      </pc:sldChg>
      <pc:sldChg chg="modSp new del mod">
        <pc:chgData name="alina moros" userId="e2b5978c334a0899" providerId="LiveId" clId="{B60CD385-2589-4A8D-89F4-154FA2DC90A1}" dt="2024-11-26T15:54:59.167" v="809" actId="47"/>
        <pc:sldMkLst>
          <pc:docMk/>
          <pc:sldMk cId="3741751580" sldId="279"/>
        </pc:sldMkLst>
      </pc:sldChg>
      <pc:sldChg chg="addSp delSp modSp new del mod setBg addAnim delDesignElem">
        <pc:chgData name="alina moros" userId="e2b5978c334a0899" providerId="LiveId" clId="{B60CD385-2589-4A8D-89F4-154FA2DC90A1}" dt="2024-12-03T20:21:42.127" v="3004" actId="47"/>
        <pc:sldMkLst>
          <pc:docMk/>
          <pc:sldMk cId="1078134235" sldId="280"/>
        </pc:sldMkLst>
      </pc:sldChg>
      <pc:sldChg chg="new del">
        <pc:chgData name="alina moros" userId="e2b5978c334a0899" providerId="LiveId" clId="{B60CD385-2589-4A8D-89F4-154FA2DC90A1}" dt="2024-12-03T21:01:12.163" v="3384" actId="47"/>
        <pc:sldMkLst>
          <pc:docMk/>
          <pc:sldMk cId="2216750282" sldId="280"/>
        </pc:sldMkLst>
      </pc:sldChg>
      <pc:sldChg chg="addSp delSp modSp new mod setBg addAnim delAnim delDesignElem">
        <pc:chgData name="alina moros" userId="e2b5978c334a0899" providerId="LiveId" clId="{B60CD385-2589-4A8D-89F4-154FA2DC90A1}" dt="2024-12-03T21:03:41.057" v="3456"/>
        <pc:sldMkLst>
          <pc:docMk/>
          <pc:sldMk cId="2565351523" sldId="280"/>
        </pc:sldMkLst>
        <pc:spChg chg="mod ord">
          <ac:chgData name="alina moros" userId="e2b5978c334a0899" providerId="LiveId" clId="{B60CD385-2589-4A8D-89F4-154FA2DC90A1}" dt="2024-12-03T21:01:40.749" v="3406" actId="26606"/>
          <ac:spMkLst>
            <pc:docMk/>
            <pc:sldMk cId="2565351523" sldId="280"/>
            <ac:spMk id="2" creationId="{F4F8C860-4563-37D2-EC91-D2562504F317}"/>
          </ac:spMkLst>
        </pc:spChg>
        <pc:spChg chg="mod">
          <ac:chgData name="alina moros" userId="e2b5978c334a0899" providerId="LiveId" clId="{B60CD385-2589-4A8D-89F4-154FA2DC90A1}" dt="2024-12-03T21:01:40.749" v="3406" actId="26606"/>
          <ac:spMkLst>
            <pc:docMk/>
            <pc:sldMk cId="2565351523" sldId="280"/>
            <ac:spMk id="3" creationId="{FE30CDA0-5DFC-8C33-ABC7-99BCF2F5E2FF}"/>
          </ac:spMkLst>
        </pc:spChg>
        <pc:picChg chg="add">
          <ac:chgData name="alina moros" userId="e2b5978c334a0899" providerId="LiveId" clId="{B60CD385-2589-4A8D-89F4-154FA2DC90A1}" dt="2024-12-03T21:01:40.749" v="3406" actId="26606"/>
          <ac:picMkLst>
            <pc:docMk/>
            <pc:sldMk cId="2565351523" sldId="280"/>
            <ac:picMk id="20" creationId="{B2D25AD4-6049-DE93-5BEB-AD8837C49F76}"/>
          </ac:picMkLst>
        </pc:picChg>
      </pc:sldChg>
      <pc:sldChg chg="addSp delSp modSp new mod setBg delDesignElem">
        <pc:chgData name="alina moros" userId="e2b5978c334a0899" providerId="LiveId" clId="{B60CD385-2589-4A8D-89F4-154FA2DC90A1}" dt="2024-12-03T21:41:17.561" v="3617" actId="478"/>
        <pc:sldMkLst>
          <pc:docMk/>
          <pc:sldMk cId="1149642213" sldId="281"/>
        </pc:sldMkLst>
        <pc:spChg chg="mod">
          <ac:chgData name="alina moros" userId="e2b5978c334a0899" providerId="LiveId" clId="{B60CD385-2589-4A8D-89F4-154FA2DC90A1}" dt="2024-12-03T21:41:06.003" v="3616" actId="14100"/>
          <ac:spMkLst>
            <pc:docMk/>
            <pc:sldMk cId="1149642213" sldId="281"/>
            <ac:spMk id="3" creationId="{06DCCC52-4820-246D-2ED7-B01263176934}"/>
          </ac:spMkLst>
        </pc:spChg>
        <pc:picChg chg="add">
          <ac:chgData name="alina moros" userId="e2b5978c334a0899" providerId="LiveId" clId="{B60CD385-2589-4A8D-89F4-154FA2DC90A1}" dt="2024-12-03T21:02:17.587" v="3423" actId="26606"/>
          <ac:picMkLst>
            <pc:docMk/>
            <pc:sldMk cId="1149642213" sldId="281"/>
            <ac:picMk id="5" creationId="{11B51396-603B-2089-AC9C-5D65A8680CFA}"/>
          </ac:picMkLst>
        </pc:picChg>
      </pc:sldChg>
      <pc:sldChg chg="addSp delSp modSp new del mod setBg addAnim delDesignElem modNotesTx">
        <pc:chgData name="alina moros" userId="e2b5978c334a0899" providerId="LiveId" clId="{B60CD385-2589-4A8D-89F4-154FA2DC90A1}" dt="2024-12-03T20:21:42.947" v="3005" actId="47"/>
        <pc:sldMkLst>
          <pc:docMk/>
          <pc:sldMk cId="2029973721" sldId="281"/>
        </pc:sldMkLst>
      </pc:sldChg>
      <pc:sldChg chg="addSp delSp modSp new del mod setBg delDesignElem">
        <pc:chgData name="alina moros" userId="e2b5978c334a0899" providerId="LiveId" clId="{B60CD385-2589-4A8D-89F4-154FA2DC90A1}" dt="2024-12-05T20:53:14.538" v="3726" actId="47"/>
        <pc:sldMkLst>
          <pc:docMk/>
          <pc:sldMk cId="1655414172" sldId="282"/>
        </pc:sldMkLst>
        <pc:spChg chg="mod">
          <ac:chgData name="alina moros" userId="e2b5978c334a0899" providerId="LiveId" clId="{B60CD385-2589-4A8D-89F4-154FA2DC90A1}" dt="2024-12-05T20:53:04.380" v="3725" actId="20577"/>
          <ac:spMkLst>
            <pc:docMk/>
            <pc:sldMk cId="1655414172" sldId="282"/>
            <ac:spMk id="2" creationId="{B4E574A8-F458-A625-F686-4CE3E809D9D2}"/>
          </ac:spMkLst>
        </pc:spChg>
      </pc:sldChg>
      <pc:sldChg chg="modSp add mod">
        <pc:chgData name="alina moros" userId="e2b5978c334a0899" providerId="LiveId" clId="{B60CD385-2589-4A8D-89F4-154FA2DC90A1}" dt="2024-12-03T21:54:41.425" v="3619" actId="313"/>
        <pc:sldMkLst>
          <pc:docMk/>
          <pc:sldMk cId="1249426391" sldId="283"/>
        </pc:sldMkLst>
        <pc:spChg chg="mod">
          <ac:chgData name="alina moros" userId="e2b5978c334a0899" providerId="LiveId" clId="{B60CD385-2589-4A8D-89F4-154FA2DC90A1}" dt="2024-12-03T21:54:41.425" v="3619" actId="313"/>
          <ac:spMkLst>
            <pc:docMk/>
            <pc:sldMk cId="1249426391" sldId="283"/>
            <ac:spMk id="3" creationId="{F3C51BC5-724B-07A4-A2B5-DDBCE1303DB4}"/>
          </ac:spMkLst>
        </pc:spChg>
      </pc:sldChg>
      <pc:sldChg chg="addSp delSp modSp new mod setBg addAnim modAnim delDesignElem">
        <pc:chgData name="alina moros" userId="e2b5978c334a0899" providerId="LiveId" clId="{B60CD385-2589-4A8D-89F4-154FA2DC90A1}" dt="2024-12-05T21:09:18.605" v="3864" actId="14100"/>
        <pc:sldMkLst>
          <pc:docMk/>
          <pc:sldMk cId="3008383168" sldId="284"/>
        </pc:sldMkLst>
        <pc:spChg chg="mod">
          <ac:chgData name="alina moros" userId="e2b5978c334a0899" providerId="LiveId" clId="{B60CD385-2589-4A8D-89F4-154FA2DC90A1}" dt="2024-12-05T21:04:20.863" v="3824" actId="14100"/>
          <ac:spMkLst>
            <pc:docMk/>
            <pc:sldMk cId="3008383168" sldId="284"/>
            <ac:spMk id="2" creationId="{ED88875D-2D70-0649-80B6-768DA82CBB28}"/>
          </ac:spMkLst>
        </pc:spChg>
        <pc:spChg chg="del mod">
          <ac:chgData name="alina moros" userId="e2b5978c334a0899" providerId="LiveId" clId="{B60CD385-2589-4A8D-89F4-154FA2DC90A1}" dt="2024-12-05T20:53:45.536" v="3743" actId="26606"/>
          <ac:spMkLst>
            <pc:docMk/>
            <pc:sldMk cId="3008383168" sldId="284"/>
            <ac:spMk id="3" creationId="{E61A3018-BEC1-EB79-A991-891DB230ED0B}"/>
          </ac:spMkLst>
        </pc:spChg>
        <pc:spChg chg="add mod">
          <ac:chgData name="alina moros" userId="e2b5978c334a0899" providerId="LiveId" clId="{B60CD385-2589-4A8D-89F4-154FA2DC90A1}" dt="2024-12-05T21:07:34.160" v="3845" actId="14100"/>
          <ac:spMkLst>
            <pc:docMk/>
            <pc:sldMk cId="3008383168" sldId="284"/>
            <ac:spMk id="4" creationId="{E49C6E10-C0AC-54BB-33BB-77FA9110B77D}"/>
          </ac:spMkLst>
        </pc:spChg>
        <pc:spChg chg="add mod">
          <ac:chgData name="alina moros" userId="e2b5978c334a0899" providerId="LiveId" clId="{B60CD385-2589-4A8D-89F4-154FA2DC90A1}" dt="2024-12-05T21:06:36.679" v="3842"/>
          <ac:spMkLst>
            <pc:docMk/>
            <pc:sldMk cId="3008383168" sldId="284"/>
            <ac:spMk id="6" creationId="{D1C7CB20-A306-AB97-1060-EF38B98C49B0}"/>
          </ac:spMkLst>
        </pc:spChg>
        <pc:spChg chg="add del">
          <ac:chgData name="alina moros" userId="e2b5978c334a0899" providerId="LiveId" clId="{B60CD385-2589-4A8D-89F4-154FA2DC90A1}" dt="2024-12-05T20:55:44.266" v="3753"/>
          <ac:spMkLst>
            <pc:docMk/>
            <pc:sldMk cId="3008383168" sldId="284"/>
            <ac:spMk id="25" creationId="{66D61E08-70C3-48D8-BEA0-787111DC30DA}"/>
          </ac:spMkLst>
        </pc:spChg>
        <pc:spChg chg="add">
          <ac:chgData name="alina moros" userId="e2b5978c334a0899" providerId="LiveId" clId="{B60CD385-2589-4A8D-89F4-154FA2DC90A1}" dt="2024-12-05T20:55:52.933" v="3754" actId="26606"/>
          <ac:spMkLst>
            <pc:docMk/>
            <pc:sldMk cId="3008383168" sldId="284"/>
            <ac:spMk id="26" creationId="{66D61E08-70C3-48D8-BEA0-787111DC30DA}"/>
          </ac:spMkLst>
        </pc:spChg>
        <pc:spChg chg="add del">
          <ac:chgData name="alina moros" userId="e2b5978c334a0899" providerId="LiveId" clId="{B60CD385-2589-4A8D-89F4-154FA2DC90A1}" dt="2024-12-05T20:55:44.266" v="3753"/>
          <ac:spMkLst>
            <pc:docMk/>
            <pc:sldMk cId="3008383168" sldId="284"/>
            <ac:spMk id="27" creationId="{FC55298F-0AE5-478E-AD2B-03C2614C5833}"/>
          </ac:spMkLst>
        </pc:spChg>
        <pc:spChg chg="add">
          <ac:chgData name="alina moros" userId="e2b5978c334a0899" providerId="LiveId" clId="{B60CD385-2589-4A8D-89F4-154FA2DC90A1}" dt="2024-12-05T20:55:52.933" v="3754" actId="26606"/>
          <ac:spMkLst>
            <pc:docMk/>
            <pc:sldMk cId="3008383168" sldId="284"/>
            <ac:spMk id="28" creationId="{FC55298F-0AE5-478E-AD2B-03C2614C5833}"/>
          </ac:spMkLst>
        </pc:spChg>
        <pc:spChg chg="add del">
          <ac:chgData name="alina moros" userId="e2b5978c334a0899" providerId="LiveId" clId="{B60CD385-2589-4A8D-89F4-154FA2DC90A1}" dt="2024-12-05T20:55:44.266" v="3753"/>
          <ac:spMkLst>
            <pc:docMk/>
            <pc:sldMk cId="3008383168" sldId="284"/>
            <ac:spMk id="29" creationId="{C180E4EA-0B63-4779-A895-7E90E71088F3}"/>
          </ac:spMkLst>
        </pc:spChg>
        <pc:spChg chg="add">
          <ac:chgData name="alina moros" userId="e2b5978c334a0899" providerId="LiveId" clId="{B60CD385-2589-4A8D-89F4-154FA2DC90A1}" dt="2024-12-05T20:55:52.933" v="3754" actId="26606"/>
          <ac:spMkLst>
            <pc:docMk/>
            <pc:sldMk cId="3008383168" sldId="284"/>
            <ac:spMk id="30" creationId="{C180E4EA-0B63-4779-A895-7E90E71088F3}"/>
          </ac:spMkLst>
        </pc:spChg>
        <pc:spChg chg="add del">
          <ac:chgData name="alina moros" userId="e2b5978c334a0899" providerId="LiveId" clId="{B60CD385-2589-4A8D-89F4-154FA2DC90A1}" dt="2024-12-05T20:55:44.266" v="3753"/>
          <ac:spMkLst>
            <pc:docMk/>
            <pc:sldMk cId="3008383168" sldId="284"/>
            <ac:spMk id="31" creationId="{CEE01D9D-3DE8-4EED-B0D3-8F3C79CC7673}"/>
          </ac:spMkLst>
        </pc:spChg>
        <pc:spChg chg="add">
          <ac:chgData name="alina moros" userId="e2b5978c334a0899" providerId="LiveId" clId="{B60CD385-2589-4A8D-89F4-154FA2DC90A1}" dt="2024-12-05T20:55:52.933" v="3754" actId="26606"/>
          <ac:spMkLst>
            <pc:docMk/>
            <pc:sldMk cId="3008383168" sldId="284"/>
            <ac:spMk id="32" creationId="{CEE01D9D-3DE8-4EED-B0D3-8F3C79CC7673}"/>
          </ac:spMkLst>
        </pc:spChg>
        <pc:spChg chg="add del">
          <ac:chgData name="alina moros" userId="e2b5978c334a0899" providerId="LiveId" clId="{B60CD385-2589-4A8D-89F4-154FA2DC90A1}" dt="2024-12-05T20:55:44.266" v="3753"/>
          <ac:spMkLst>
            <pc:docMk/>
            <pc:sldMk cId="3008383168" sldId="284"/>
            <ac:spMk id="33" creationId="{89AF5CE9-607F-43F4-8983-DCD6DA4051FD}"/>
          </ac:spMkLst>
        </pc:spChg>
        <pc:spChg chg="add">
          <ac:chgData name="alina moros" userId="e2b5978c334a0899" providerId="LiveId" clId="{B60CD385-2589-4A8D-89F4-154FA2DC90A1}" dt="2024-12-05T20:55:52.933" v="3754" actId="26606"/>
          <ac:spMkLst>
            <pc:docMk/>
            <pc:sldMk cId="3008383168" sldId="284"/>
            <ac:spMk id="34" creationId="{89AF5CE9-607F-43F4-8983-DCD6DA4051FD}"/>
          </ac:spMkLst>
        </pc:spChg>
        <pc:spChg chg="add del">
          <ac:chgData name="alina moros" userId="e2b5978c334a0899" providerId="LiveId" clId="{B60CD385-2589-4A8D-89F4-154FA2DC90A1}" dt="2024-12-05T20:55:44.266" v="3753"/>
          <ac:spMkLst>
            <pc:docMk/>
            <pc:sldMk cId="3008383168" sldId="284"/>
            <ac:spMk id="35" creationId="{6EEA2DBD-9E1E-4521-8C01-F32AD18A89E3}"/>
          </ac:spMkLst>
        </pc:spChg>
        <pc:spChg chg="add">
          <ac:chgData name="alina moros" userId="e2b5978c334a0899" providerId="LiveId" clId="{B60CD385-2589-4A8D-89F4-154FA2DC90A1}" dt="2024-12-05T20:55:52.933" v="3754" actId="26606"/>
          <ac:spMkLst>
            <pc:docMk/>
            <pc:sldMk cId="3008383168" sldId="284"/>
            <ac:spMk id="36" creationId="{6EEA2DBD-9E1E-4521-8C01-F32AD18A89E3}"/>
          </ac:spMkLst>
        </pc:spChg>
        <pc:spChg chg="add del">
          <ac:chgData name="alina moros" userId="e2b5978c334a0899" providerId="LiveId" clId="{B60CD385-2589-4A8D-89F4-154FA2DC90A1}" dt="2024-12-05T20:55:44.266" v="3753"/>
          <ac:spMkLst>
            <pc:docMk/>
            <pc:sldMk cId="3008383168" sldId="284"/>
            <ac:spMk id="37" creationId="{15BBD2C1-BA9B-46A9-A27A-33498B169272}"/>
          </ac:spMkLst>
        </pc:spChg>
        <pc:spChg chg="add">
          <ac:chgData name="alina moros" userId="e2b5978c334a0899" providerId="LiveId" clId="{B60CD385-2589-4A8D-89F4-154FA2DC90A1}" dt="2024-12-05T20:55:52.933" v="3754" actId="26606"/>
          <ac:spMkLst>
            <pc:docMk/>
            <pc:sldMk cId="3008383168" sldId="284"/>
            <ac:spMk id="38" creationId="{15BBD2C1-BA9B-46A9-A27A-33498B169272}"/>
          </ac:spMkLst>
        </pc:spChg>
        <pc:spChg chg="add mod">
          <ac:chgData name="alina moros" userId="e2b5978c334a0899" providerId="LiveId" clId="{B60CD385-2589-4A8D-89F4-154FA2DC90A1}" dt="2024-12-05T21:09:18.605" v="3864" actId="14100"/>
          <ac:spMkLst>
            <pc:docMk/>
            <pc:sldMk cId="3008383168" sldId="284"/>
            <ac:spMk id="45" creationId="{7E4BB1F7-D870-AA7E-B4B4-9A7697E55AC5}"/>
          </ac:spMkLst>
        </pc:spChg>
        <pc:grpChg chg="add del">
          <ac:chgData name="alina moros" userId="e2b5978c334a0899" providerId="LiveId" clId="{B60CD385-2589-4A8D-89F4-154FA2DC90A1}" dt="2024-12-05T20:55:44.266" v="3753"/>
          <ac:grpSpMkLst>
            <pc:docMk/>
            <pc:sldMk cId="3008383168" sldId="284"/>
            <ac:grpSpMk id="9" creationId="{88C9B83F-64CD-41C1-925F-A08801FFD0BD}"/>
          </ac:grpSpMkLst>
        </pc:grpChg>
        <pc:grpChg chg="add">
          <ac:chgData name="alina moros" userId="e2b5978c334a0899" providerId="LiveId" clId="{B60CD385-2589-4A8D-89F4-154FA2DC90A1}" dt="2024-12-05T20:55:52.933" v="3754" actId="26606"/>
          <ac:grpSpMkLst>
            <pc:docMk/>
            <pc:sldMk cId="3008383168" sldId="284"/>
            <ac:grpSpMk id="10" creationId="{88C9B83F-64CD-41C1-925F-A08801FFD0BD}"/>
          </ac:grpSpMkLst>
        </pc:grpChg>
        <pc:picChg chg="add mod">
          <ac:chgData name="alina moros" userId="e2b5978c334a0899" providerId="LiveId" clId="{B60CD385-2589-4A8D-89F4-154FA2DC90A1}" dt="2024-12-05T21:08:13.999" v="3847" actId="1076"/>
          <ac:picMkLst>
            <pc:docMk/>
            <pc:sldMk cId="3008383168" sldId="284"/>
            <ac:picMk id="5" creationId="{DB37E81B-5E6F-8147-91BB-1B18CC9EA1EF}"/>
          </ac:picMkLst>
        </pc:picChg>
        <pc:cxnChg chg="add del">
          <ac:chgData name="alina moros" userId="e2b5978c334a0899" providerId="LiveId" clId="{B60CD385-2589-4A8D-89F4-154FA2DC90A1}" dt="2024-12-05T20:55:44.266" v="3753"/>
          <ac:cxnSpMkLst>
            <pc:docMk/>
            <pc:sldMk cId="3008383168" sldId="284"/>
            <ac:cxnSpMk id="21" creationId="{A57C1A16-B8AB-4D99-A195-A38F556A6486}"/>
          </ac:cxnSpMkLst>
        </pc:cxnChg>
        <pc:cxnChg chg="add">
          <ac:chgData name="alina moros" userId="e2b5978c334a0899" providerId="LiveId" clId="{B60CD385-2589-4A8D-89F4-154FA2DC90A1}" dt="2024-12-05T20:55:52.933" v="3754" actId="26606"/>
          <ac:cxnSpMkLst>
            <pc:docMk/>
            <pc:sldMk cId="3008383168" sldId="284"/>
            <ac:cxnSpMk id="22" creationId="{A57C1A16-B8AB-4D99-A195-A38F556A6486}"/>
          </ac:cxnSpMkLst>
        </pc:cxnChg>
        <pc:cxnChg chg="add del">
          <ac:chgData name="alina moros" userId="e2b5978c334a0899" providerId="LiveId" clId="{B60CD385-2589-4A8D-89F4-154FA2DC90A1}" dt="2024-12-05T20:55:44.266" v="3753"/>
          <ac:cxnSpMkLst>
            <pc:docMk/>
            <pc:sldMk cId="3008383168" sldId="284"/>
            <ac:cxnSpMk id="23" creationId="{F8A9B20B-D1DD-4573-B5EC-558029519236}"/>
          </ac:cxnSpMkLst>
        </pc:cxnChg>
        <pc:cxnChg chg="add">
          <ac:chgData name="alina moros" userId="e2b5978c334a0899" providerId="LiveId" clId="{B60CD385-2589-4A8D-89F4-154FA2DC90A1}" dt="2024-12-05T20:55:52.933" v="3754" actId="26606"/>
          <ac:cxnSpMkLst>
            <pc:docMk/>
            <pc:sldMk cId="3008383168" sldId="284"/>
            <ac:cxnSpMk id="24" creationId="{F8A9B20B-D1DD-4573-B5EC-558029519236}"/>
          </ac:cxnSpMkLst>
        </pc:cxnChg>
      </pc:sldChg>
      <pc:sldMasterChg chg="add del addSldLayout delSldLayout">
        <pc:chgData name="alina moros" userId="e2b5978c334a0899" providerId="LiveId" clId="{B60CD385-2589-4A8D-89F4-154FA2DC90A1}" dt="2024-11-26T14:10:52.859" v="184" actId="26606"/>
        <pc:sldMasterMkLst>
          <pc:docMk/>
          <pc:sldMasterMk cId="1364695826" sldId="2147483660"/>
        </pc:sldMasterMkLst>
        <pc:sldLayoutChg chg="add del">
          <pc:chgData name="alina moros" userId="e2b5978c334a0899" providerId="LiveId" clId="{B60CD385-2589-4A8D-89F4-154FA2DC90A1}" dt="2024-11-26T14:10:52.859" v="184" actId="26606"/>
          <pc:sldLayoutMkLst>
            <pc:docMk/>
            <pc:sldMasterMk cId="1364695826" sldId="2147483660"/>
            <pc:sldLayoutMk cId="2253897795" sldId="2147483661"/>
          </pc:sldLayoutMkLst>
        </pc:sldLayoutChg>
        <pc:sldLayoutChg chg="add del">
          <pc:chgData name="alina moros" userId="e2b5978c334a0899" providerId="LiveId" clId="{B60CD385-2589-4A8D-89F4-154FA2DC90A1}" dt="2024-11-26T14:10:52.859" v="184" actId="26606"/>
          <pc:sldLayoutMkLst>
            <pc:docMk/>
            <pc:sldMasterMk cId="1364695826" sldId="2147483660"/>
            <pc:sldLayoutMk cId="3324331269" sldId="2147483662"/>
          </pc:sldLayoutMkLst>
        </pc:sldLayoutChg>
        <pc:sldLayoutChg chg="add del">
          <pc:chgData name="alina moros" userId="e2b5978c334a0899" providerId="LiveId" clId="{B60CD385-2589-4A8D-89F4-154FA2DC90A1}" dt="2024-11-26T14:10:52.859" v="184" actId="26606"/>
          <pc:sldLayoutMkLst>
            <pc:docMk/>
            <pc:sldMasterMk cId="1364695826" sldId="2147483660"/>
            <pc:sldLayoutMk cId="1803949273" sldId="2147483663"/>
          </pc:sldLayoutMkLst>
        </pc:sldLayoutChg>
        <pc:sldLayoutChg chg="add del">
          <pc:chgData name="alina moros" userId="e2b5978c334a0899" providerId="LiveId" clId="{B60CD385-2589-4A8D-89F4-154FA2DC90A1}" dt="2024-11-26T14:10:52.859" v="184" actId="26606"/>
          <pc:sldLayoutMkLst>
            <pc:docMk/>
            <pc:sldMasterMk cId="1364695826" sldId="2147483660"/>
            <pc:sldLayoutMk cId="3470950897" sldId="2147483664"/>
          </pc:sldLayoutMkLst>
        </pc:sldLayoutChg>
        <pc:sldLayoutChg chg="add del">
          <pc:chgData name="alina moros" userId="e2b5978c334a0899" providerId="LiveId" clId="{B60CD385-2589-4A8D-89F4-154FA2DC90A1}" dt="2024-11-26T14:10:52.859" v="184" actId="26606"/>
          <pc:sldLayoutMkLst>
            <pc:docMk/>
            <pc:sldMasterMk cId="1364695826" sldId="2147483660"/>
            <pc:sldLayoutMk cId="3516231186" sldId="2147483665"/>
          </pc:sldLayoutMkLst>
        </pc:sldLayoutChg>
        <pc:sldLayoutChg chg="add del">
          <pc:chgData name="alina moros" userId="e2b5978c334a0899" providerId="LiveId" clId="{B60CD385-2589-4A8D-89F4-154FA2DC90A1}" dt="2024-11-26T14:10:52.859" v="184" actId="26606"/>
          <pc:sldLayoutMkLst>
            <pc:docMk/>
            <pc:sldMasterMk cId="1364695826" sldId="2147483660"/>
            <pc:sldLayoutMk cId="2220330629" sldId="2147483666"/>
          </pc:sldLayoutMkLst>
        </pc:sldLayoutChg>
        <pc:sldLayoutChg chg="add del">
          <pc:chgData name="alina moros" userId="e2b5978c334a0899" providerId="LiveId" clId="{B60CD385-2589-4A8D-89F4-154FA2DC90A1}" dt="2024-11-26T14:10:52.859" v="184" actId="26606"/>
          <pc:sldLayoutMkLst>
            <pc:docMk/>
            <pc:sldMasterMk cId="1364695826" sldId="2147483660"/>
            <pc:sldLayoutMk cId="1145790020" sldId="2147483667"/>
          </pc:sldLayoutMkLst>
        </pc:sldLayoutChg>
        <pc:sldLayoutChg chg="add del">
          <pc:chgData name="alina moros" userId="e2b5978c334a0899" providerId="LiveId" clId="{B60CD385-2589-4A8D-89F4-154FA2DC90A1}" dt="2024-11-26T14:10:52.859" v="184" actId="26606"/>
          <pc:sldLayoutMkLst>
            <pc:docMk/>
            <pc:sldMasterMk cId="1364695826" sldId="2147483660"/>
            <pc:sldLayoutMk cId="1410596411" sldId="2147483668"/>
          </pc:sldLayoutMkLst>
        </pc:sldLayoutChg>
        <pc:sldLayoutChg chg="add del">
          <pc:chgData name="alina moros" userId="e2b5978c334a0899" providerId="LiveId" clId="{B60CD385-2589-4A8D-89F4-154FA2DC90A1}" dt="2024-11-26T14:10:52.859" v="184" actId="26606"/>
          <pc:sldLayoutMkLst>
            <pc:docMk/>
            <pc:sldMasterMk cId="1364695826" sldId="2147483660"/>
            <pc:sldLayoutMk cId="2631124612" sldId="2147483669"/>
          </pc:sldLayoutMkLst>
        </pc:sldLayoutChg>
        <pc:sldLayoutChg chg="add del">
          <pc:chgData name="alina moros" userId="e2b5978c334a0899" providerId="LiveId" clId="{B60CD385-2589-4A8D-89F4-154FA2DC90A1}" dt="2024-11-26T14:10:52.859" v="184" actId="26606"/>
          <pc:sldLayoutMkLst>
            <pc:docMk/>
            <pc:sldMasterMk cId="1364695826" sldId="2147483660"/>
            <pc:sldLayoutMk cId="2810431288" sldId="2147483670"/>
          </pc:sldLayoutMkLst>
        </pc:sldLayoutChg>
        <pc:sldLayoutChg chg="add del">
          <pc:chgData name="alina moros" userId="e2b5978c334a0899" providerId="LiveId" clId="{B60CD385-2589-4A8D-89F4-154FA2DC90A1}" dt="2024-11-26T14:10:52.859" v="184" actId="26606"/>
          <pc:sldLayoutMkLst>
            <pc:docMk/>
            <pc:sldMasterMk cId="1364695826" sldId="2147483660"/>
            <pc:sldLayoutMk cId="116837511" sldId="2147483671"/>
          </pc:sldLayoutMkLst>
        </pc:sldLayoutChg>
      </pc:sldMasterChg>
      <pc:sldMasterChg chg="add del addSldLayout delSldLayout">
        <pc:chgData name="alina moros" userId="e2b5978c334a0899" providerId="LiveId" clId="{B60CD385-2589-4A8D-89F4-154FA2DC90A1}" dt="2024-11-26T14:10:52.812" v="183" actId="26606"/>
        <pc:sldMasterMkLst>
          <pc:docMk/>
          <pc:sldMasterMk cId="2271169515" sldId="2147483685"/>
        </pc:sldMasterMkLst>
        <pc:sldLayoutChg chg="add del">
          <pc:chgData name="alina moros" userId="e2b5978c334a0899" providerId="LiveId" clId="{B60CD385-2589-4A8D-89F4-154FA2DC90A1}" dt="2024-11-26T14:10:52.812" v="183" actId="26606"/>
          <pc:sldLayoutMkLst>
            <pc:docMk/>
            <pc:sldMasterMk cId="2271169515" sldId="2147483685"/>
            <pc:sldLayoutMk cId="3971824028" sldId="2147483674"/>
          </pc:sldLayoutMkLst>
        </pc:sldLayoutChg>
        <pc:sldLayoutChg chg="add del">
          <pc:chgData name="alina moros" userId="e2b5978c334a0899" providerId="LiveId" clId="{B60CD385-2589-4A8D-89F4-154FA2DC90A1}" dt="2024-11-26T14:10:52.812" v="183" actId="26606"/>
          <pc:sldLayoutMkLst>
            <pc:docMk/>
            <pc:sldMasterMk cId="2271169515" sldId="2147483685"/>
            <pc:sldLayoutMk cId="2525726436" sldId="2147483675"/>
          </pc:sldLayoutMkLst>
        </pc:sldLayoutChg>
        <pc:sldLayoutChg chg="add del">
          <pc:chgData name="alina moros" userId="e2b5978c334a0899" providerId="LiveId" clId="{B60CD385-2589-4A8D-89F4-154FA2DC90A1}" dt="2024-11-26T14:10:52.812" v="183" actId="26606"/>
          <pc:sldLayoutMkLst>
            <pc:docMk/>
            <pc:sldMasterMk cId="2271169515" sldId="2147483685"/>
            <pc:sldLayoutMk cId="3899570227" sldId="2147483676"/>
          </pc:sldLayoutMkLst>
        </pc:sldLayoutChg>
        <pc:sldLayoutChg chg="add del">
          <pc:chgData name="alina moros" userId="e2b5978c334a0899" providerId="LiveId" clId="{B60CD385-2589-4A8D-89F4-154FA2DC90A1}" dt="2024-11-26T14:10:52.812" v="183" actId="26606"/>
          <pc:sldLayoutMkLst>
            <pc:docMk/>
            <pc:sldMasterMk cId="2271169515" sldId="2147483685"/>
            <pc:sldLayoutMk cId="1734645284" sldId="2147483677"/>
          </pc:sldLayoutMkLst>
        </pc:sldLayoutChg>
        <pc:sldLayoutChg chg="add del">
          <pc:chgData name="alina moros" userId="e2b5978c334a0899" providerId="LiveId" clId="{B60CD385-2589-4A8D-89F4-154FA2DC90A1}" dt="2024-11-26T14:10:52.812" v="183" actId="26606"/>
          <pc:sldLayoutMkLst>
            <pc:docMk/>
            <pc:sldMasterMk cId="2271169515" sldId="2147483685"/>
            <pc:sldLayoutMk cId="3947551125" sldId="2147483678"/>
          </pc:sldLayoutMkLst>
        </pc:sldLayoutChg>
        <pc:sldLayoutChg chg="add del">
          <pc:chgData name="alina moros" userId="e2b5978c334a0899" providerId="LiveId" clId="{B60CD385-2589-4A8D-89F4-154FA2DC90A1}" dt="2024-11-26T14:10:52.812" v="183" actId="26606"/>
          <pc:sldLayoutMkLst>
            <pc:docMk/>
            <pc:sldMasterMk cId="2271169515" sldId="2147483685"/>
            <pc:sldLayoutMk cId="3235679913" sldId="2147483679"/>
          </pc:sldLayoutMkLst>
        </pc:sldLayoutChg>
        <pc:sldLayoutChg chg="add del">
          <pc:chgData name="alina moros" userId="e2b5978c334a0899" providerId="LiveId" clId="{B60CD385-2589-4A8D-89F4-154FA2DC90A1}" dt="2024-11-26T14:10:52.812" v="183" actId="26606"/>
          <pc:sldLayoutMkLst>
            <pc:docMk/>
            <pc:sldMasterMk cId="2271169515" sldId="2147483685"/>
            <pc:sldLayoutMk cId="958306875" sldId="2147483680"/>
          </pc:sldLayoutMkLst>
        </pc:sldLayoutChg>
        <pc:sldLayoutChg chg="add del">
          <pc:chgData name="alina moros" userId="e2b5978c334a0899" providerId="LiveId" clId="{B60CD385-2589-4A8D-89F4-154FA2DC90A1}" dt="2024-11-26T14:10:52.812" v="183" actId="26606"/>
          <pc:sldLayoutMkLst>
            <pc:docMk/>
            <pc:sldMasterMk cId="2271169515" sldId="2147483685"/>
            <pc:sldLayoutMk cId="504111665" sldId="2147483681"/>
          </pc:sldLayoutMkLst>
        </pc:sldLayoutChg>
        <pc:sldLayoutChg chg="add del">
          <pc:chgData name="alina moros" userId="e2b5978c334a0899" providerId="LiveId" clId="{B60CD385-2589-4A8D-89F4-154FA2DC90A1}" dt="2024-11-26T14:10:52.812" v="183" actId="26606"/>
          <pc:sldLayoutMkLst>
            <pc:docMk/>
            <pc:sldMasterMk cId="2271169515" sldId="2147483685"/>
            <pc:sldLayoutMk cId="1007221000" sldId="2147483682"/>
          </pc:sldLayoutMkLst>
        </pc:sldLayoutChg>
        <pc:sldLayoutChg chg="add del">
          <pc:chgData name="alina moros" userId="e2b5978c334a0899" providerId="LiveId" clId="{B60CD385-2589-4A8D-89F4-154FA2DC90A1}" dt="2024-11-26T14:10:52.812" v="183" actId="26606"/>
          <pc:sldLayoutMkLst>
            <pc:docMk/>
            <pc:sldMasterMk cId="2271169515" sldId="2147483685"/>
            <pc:sldLayoutMk cId="4264970841" sldId="2147483683"/>
          </pc:sldLayoutMkLst>
        </pc:sldLayoutChg>
        <pc:sldLayoutChg chg="add del">
          <pc:chgData name="alina moros" userId="e2b5978c334a0899" providerId="LiveId" clId="{B60CD385-2589-4A8D-89F4-154FA2DC90A1}" dt="2024-11-26T14:10:52.812" v="183" actId="26606"/>
          <pc:sldLayoutMkLst>
            <pc:docMk/>
            <pc:sldMasterMk cId="2271169515" sldId="2147483685"/>
            <pc:sldLayoutMk cId="3567425335" sldId="2147483684"/>
          </pc:sldLayoutMkLst>
        </pc:sldLayoutChg>
      </pc:sldMasterChg>
      <pc:sldMasterChg chg="add addSldLayout">
        <pc:chgData name="alina moros" userId="e2b5978c334a0899" providerId="LiveId" clId="{B60CD385-2589-4A8D-89F4-154FA2DC90A1}" dt="2024-11-26T14:10:52.859" v="184" actId="26606"/>
        <pc:sldMasterMkLst>
          <pc:docMk/>
          <pc:sldMasterMk cId="2216725630" sldId="2147483711"/>
        </pc:sldMasterMkLst>
        <pc:sldLayoutChg chg="add">
          <pc:chgData name="alina moros" userId="e2b5978c334a0899" providerId="LiveId" clId="{B60CD385-2589-4A8D-89F4-154FA2DC90A1}" dt="2024-11-26T14:10:52.859" v="184" actId="26606"/>
          <pc:sldLayoutMkLst>
            <pc:docMk/>
            <pc:sldMasterMk cId="2216725630" sldId="2147483711"/>
            <pc:sldLayoutMk cId="4047848097" sldId="2147483700"/>
          </pc:sldLayoutMkLst>
        </pc:sldLayoutChg>
        <pc:sldLayoutChg chg="add">
          <pc:chgData name="alina moros" userId="e2b5978c334a0899" providerId="LiveId" clId="{B60CD385-2589-4A8D-89F4-154FA2DC90A1}" dt="2024-11-26T14:10:52.859" v="184" actId="26606"/>
          <pc:sldLayoutMkLst>
            <pc:docMk/>
            <pc:sldMasterMk cId="2216725630" sldId="2147483711"/>
            <pc:sldLayoutMk cId="2926817080" sldId="2147483701"/>
          </pc:sldLayoutMkLst>
        </pc:sldLayoutChg>
        <pc:sldLayoutChg chg="add">
          <pc:chgData name="alina moros" userId="e2b5978c334a0899" providerId="LiveId" clId="{B60CD385-2589-4A8D-89F4-154FA2DC90A1}" dt="2024-11-26T14:10:52.859" v="184" actId="26606"/>
          <pc:sldLayoutMkLst>
            <pc:docMk/>
            <pc:sldMasterMk cId="2216725630" sldId="2147483711"/>
            <pc:sldLayoutMk cId="1569100999" sldId="2147483702"/>
          </pc:sldLayoutMkLst>
        </pc:sldLayoutChg>
        <pc:sldLayoutChg chg="add">
          <pc:chgData name="alina moros" userId="e2b5978c334a0899" providerId="LiveId" clId="{B60CD385-2589-4A8D-89F4-154FA2DC90A1}" dt="2024-11-26T14:10:52.859" v="184" actId="26606"/>
          <pc:sldLayoutMkLst>
            <pc:docMk/>
            <pc:sldMasterMk cId="2216725630" sldId="2147483711"/>
            <pc:sldLayoutMk cId="2962245745" sldId="2147483703"/>
          </pc:sldLayoutMkLst>
        </pc:sldLayoutChg>
        <pc:sldLayoutChg chg="add">
          <pc:chgData name="alina moros" userId="e2b5978c334a0899" providerId="LiveId" clId="{B60CD385-2589-4A8D-89F4-154FA2DC90A1}" dt="2024-11-26T14:10:52.859" v="184" actId="26606"/>
          <pc:sldLayoutMkLst>
            <pc:docMk/>
            <pc:sldMasterMk cId="2216725630" sldId="2147483711"/>
            <pc:sldLayoutMk cId="806451801" sldId="2147483704"/>
          </pc:sldLayoutMkLst>
        </pc:sldLayoutChg>
        <pc:sldLayoutChg chg="add">
          <pc:chgData name="alina moros" userId="e2b5978c334a0899" providerId="LiveId" clId="{B60CD385-2589-4A8D-89F4-154FA2DC90A1}" dt="2024-11-26T14:10:52.859" v="184" actId="26606"/>
          <pc:sldLayoutMkLst>
            <pc:docMk/>
            <pc:sldMasterMk cId="2216725630" sldId="2147483711"/>
            <pc:sldLayoutMk cId="1450352015" sldId="2147483705"/>
          </pc:sldLayoutMkLst>
        </pc:sldLayoutChg>
        <pc:sldLayoutChg chg="add">
          <pc:chgData name="alina moros" userId="e2b5978c334a0899" providerId="LiveId" clId="{B60CD385-2589-4A8D-89F4-154FA2DC90A1}" dt="2024-11-26T14:10:52.859" v="184" actId="26606"/>
          <pc:sldLayoutMkLst>
            <pc:docMk/>
            <pc:sldMasterMk cId="2216725630" sldId="2147483711"/>
            <pc:sldLayoutMk cId="909334482" sldId="2147483706"/>
          </pc:sldLayoutMkLst>
        </pc:sldLayoutChg>
        <pc:sldLayoutChg chg="add">
          <pc:chgData name="alina moros" userId="e2b5978c334a0899" providerId="LiveId" clId="{B60CD385-2589-4A8D-89F4-154FA2DC90A1}" dt="2024-11-26T14:10:52.859" v="184" actId="26606"/>
          <pc:sldLayoutMkLst>
            <pc:docMk/>
            <pc:sldMasterMk cId="2216725630" sldId="2147483711"/>
            <pc:sldLayoutMk cId="2845636514" sldId="2147483707"/>
          </pc:sldLayoutMkLst>
        </pc:sldLayoutChg>
        <pc:sldLayoutChg chg="add">
          <pc:chgData name="alina moros" userId="e2b5978c334a0899" providerId="LiveId" clId="{B60CD385-2589-4A8D-89F4-154FA2DC90A1}" dt="2024-11-26T14:10:52.859" v="184" actId="26606"/>
          <pc:sldLayoutMkLst>
            <pc:docMk/>
            <pc:sldMasterMk cId="2216725630" sldId="2147483711"/>
            <pc:sldLayoutMk cId="2193866815" sldId="2147483708"/>
          </pc:sldLayoutMkLst>
        </pc:sldLayoutChg>
        <pc:sldLayoutChg chg="add">
          <pc:chgData name="alina moros" userId="e2b5978c334a0899" providerId="LiveId" clId="{B60CD385-2589-4A8D-89F4-154FA2DC90A1}" dt="2024-11-26T14:10:52.859" v="184" actId="26606"/>
          <pc:sldLayoutMkLst>
            <pc:docMk/>
            <pc:sldMasterMk cId="2216725630" sldId="2147483711"/>
            <pc:sldLayoutMk cId="3431038689" sldId="2147483709"/>
          </pc:sldLayoutMkLst>
        </pc:sldLayoutChg>
        <pc:sldLayoutChg chg="add">
          <pc:chgData name="alina moros" userId="e2b5978c334a0899" providerId="LiveId" clId="{B60CD385-2589-4A8D-89F4-154FA2DC90A1}" dt="2024-11-26T14:10:52.859" v="184" actId="26606"/>
          <pc:sldLayoutMkLst>
            <pc:docMk/>
            <pc:sldMasterMk cId="2216725630" sldId="2147483711"/>
            <pc:sldLayoutMk cId="2797757799" sldId="2147483710"/>
          </pc:sldLayoutMkLst>
        </pc:sldLayoutChg>
      </pc:sldMasterChg>
      <pc:sldMasterChg chg="del delSldLayout">
        <pc:chgData name="alina moros" userId="e2b5978c334a0899" providerId="LiveId" clId="{B60CD385-2589-4A8D-89F4-154FA2DC90A1}" dt="2024-11-26T14:20:05.537" v="212" actId="26606"/>
        <pc:sldMasterMkLst>
          <pc:docMk/>
          <pc:sldMasterMk cId="9282429" sldId="2147483712"/>
        </pc:sldMasterMkLst>
        <pc:sldLayoutChg chg="del">
          <pc:chgData name="alina moros" userId="e2b5978c334a0899" providerId="LiveId" clId="{B60CD385-2589-4A8D-89F4-154FA2DC90A1}" dt="2024-11-26T14:20:05.537" v="212" actId="26606"/>
          <pc:sldLayoutMkLst>
            <pc:docMk/>
            <pc:sldMasterMk cId="9282429" sldId="2147483712"/>
            <pc:sldLayoutMk cId="4272302269" sldId="2147483713"/>
          </pc:sldLayoutMkLst>
        </pc:sldLayoutChg>
        <pc:sldLayoutChg chg="del">
          <pc:chgData name="alina moros" userId="e2b5978c334a0899" providerId="LiveId" clId="{B60CD385-2589-4A8D-89F4-154FA2DC90A1}" dt="2024-11-26T14:20:05.537" v="212" actId="26606"/>
          <pc:sldLayoutMkLst>
            <pc:docMk/>
            <pc:sldMasterMk cId="9282429" sldId="2147483712"/>
            <pc:sldLayoutMk cId="505057096" sldId="2147483714"/>
          </pc:sldLayoutMkLst>
        </pc:sldLayoutChg>
        <pc:sldLayoutChg chg="del">
          <pc:chgData name="alina moros" userId="e2b5978c334a0899" providerId="LiveId" clId="{B60CD385-2589-4A8D-89F4-154FA2DC90A1}" dt="2024-11-26T14:20:05.537" v="212" actId="26606"/>
          <pc:sldLayoutMkLst>
            <pc:docMk/>
            <pc:sldMasterMk cId="9282429" sldId="2147483712"/>
            <pc:sldLayoutMk cId="3935888373" sldId="2147483715"/>
          </pc:sldLayoutMkLst>
        </pc:sldLayoutChg>
        <pc:sldLayoutChg chg="del">
          <pc:chgData name="alina moros" userId="e2b5978c334a0899" providerId="LiveId" clId="{B60CD385-2589-4A8D-89F4-154FA2DC90A1}" dt="2024-11-26T14:20:05.537" v="212" actId="26606"/>
          <pc:sldLayoutMkLst>
            <pc:docMk/>
            <pc:sldMasterMk cId="9282429" sldId="2147483712"/>
            <pc:sldLayoutMk cId="2120240009" sldId="2147483716"/>
          </pc:sldLayoutMkLst>
        </pc:sldLayoutChg>
        <pc:sldLayoutChg chg="del">
          <pc:chgData name="alina moros" userId="e2b5978c334a0899" providerId="LiveId" clId="{B60CD385-2589-4A8D-89F4-154FA2DC90A1}" dt="2024-11-26T14:20:05.537" v="212" actId="26606"/>
          <pc:sldLayoutMkLst>
            <pc:docMk/>
            <pc:sldMasterMk cId="9282429" sldId="2147483712"/>
            <pc:sldLayoutMk cId="3136599334" sldId="2147483717"/>
          </pc:sldLayoutMkLst>
        </pc:sldLayoutChg>
        <pc:sldLayoutChg chg="del">
          <pc:chgData name="alina moros" userId="e2b5978c334a0899" providerId="LiveId" clId="{B60CD385-2589-4A8D-89F4-154FA2DC90A1}" dt="2024-11-26T14:20:05.537" v="212" actId="26606"/>
          <pc:sldLayoutMkLst>
            <pc:docMk/>
            <pc:sldMasterMk cId="9282429" sldId="2147483712"/>
            <pc:sldLayoutMk cId="286832472" sldId="2147483718"/>
          </pc:sldLayoutMkLst>
        </pc:sldLayoutChg>
        <pc:sldLayoutChg chg="del">
          <pc:chgData name="alina moros" userId="e2b5978c334a0899" providerId="LiveId" clId="{B60CD385-2589-4A8D-89F4-154FA2DC90A1}" dt="2024-11-26T14:20:05.537" v="212" actId="26606"/>
          <pc:sldLayoutMkLst>
            <pc:docMk/>
            <pc:sldMasterMk cId="9282429" sldId="2147483712"/>
            <pc:sldLayoutMk cId="1671810429" sldId="2147483719"/>
          </pc:sldLayoutMkLst>
        </pc:sldLayoutChg>
        <pc:sldLayoutChg chg="del">
          <pc:chgData name="alina moros" userId="e2b5978c334a0899" providerId="LiveId" clId="{B60CD385-2589-4A8D-89F4-154FA2DC90A1}" dt="2024-11-26T14:20:05.537" v="212" actId="26606"/>
          <pc:sldLayoutMkLst>
            <pc:docMk/>
            <pc:sldMasterMk cId="9282429" sldId="2147483712"/>
            <pc:sldLayoutMk cId="1456279494" sldId="2147483720"/>
          </pc:sldLayoutMkLst>
        </pc:sldLayoutChg>
        <pc:sldLayoutChg chg="del">
          <pc:chgData name="alina moros" userId="e2b5978c334a0899" providerId="LiveId" clId="{B60CD385-2589-4A8D-89F4-154FA2DC90A1}" dt="2024-11-26T14:20:05.537" v="212" actId="26606"/>
          <pc:sldLayoutMkLst>
            <pc:docMk/>
            <pc:sldMasterMk cId="9282429" sldId="2147483712"/>
            <pc:sldLayoutMk cId="2847032404" sldId="2147483721"/>
          </pc:sldLayoutMkLst>
        </pc:sldLayoutChg>
        <pc:sldLayoutChg chg="del">
          <pc:chgData name="alina moros" userId="e2b5978c334a0899" providerId="LiveId" clId="{B60CD385-2589-4A8D-89F4-154FA2DC90A1}" dt="2024-11-26T14:20:05.537" v="212" actId="26606"/>
          <pc:sldLayoutMkLst>
            <pc:docMk/>
            <pc:sldMasterMk cId="9282429" sldId="2147483712"/>
            <pc:sldLayoutMk cId="3765622405" sldId="2147483722"/>
          </pc:sldLayoutMkLst>
        </pc:sldLayoutChg>
        <pc:sldLayoutChg chg="del">
          <pc:chgData name="alina moros" userId="e2b5978c334a0899" providerId="LiveId" clId="{B60CD385-2589-4A8D-89F4-154FA2DC90A1}" dt="2024-11-26T14:20:05.537" v="212" actId="26606"/>
          <pc:sldLayoutMkLst>
            <pc:docMk/>
            <pc:sldMasterMk cId="9282429" sldId="2147483712"/>
            <pc:sldLayoutMk cId="1625687932" sldId="2147483723"/>
          </pc:sldLayoutMkLst>
        </pc:sldLayoutChg>
      </pc:sldMasterChg>
      <pc:sldMasterChg chg="add del addSldLayout delSldLayout">
        <pc:chgData name="alina moros" userId="e2b5978c334a0899" providerId="LiveId" clId="{B60CD385-2589-4A8D-89F4-154FA2DC90A1}" dt="2024-11-26T14:10:45.281" v="179" actId="26606"/>
        <pc:sldMasterMkLst>
          <pc:docMk/>
          <pc:sldMasterMk cId="2526128077" sldId="2147483724"/>
        </pc:sldMasterMkLst>
        <pc:sldLayoutChg chg="add del">
          <pc:chgData name="alina moros" userId="e2b5978c334a0899" providerId="LiveId" clId="{B60CD385-2589-4A8D-89F4-154FA2DC90A1}" dt="2024-11-26T14:10:45.281" v="179" actId="26606"/>
          <pc:sldLayoutMkLst>
            <pc:docMk/>
            <pc:sldMasterMk cId="2526128077" sldId="2147483724"/>
            <pc:sldLayoutMk cId="1422766593" sldId="2147483713"/>
          </pc:sldLayoutMkLst>
        </pc:sldLayoutChg>
        <pc:sldLayoutChg chg="add del">
          <pc:chgData name="alina moros" userId="e2b5978c334a0899" providerId="LiveId" clId="{B60CD385-2589-4A8D-89F4-154FA2DC90A1}" dt="2024-11-26T14:10:45.281" v="179" actId="26606"/>
          <pc:sldLayoutMkLst>
            <pc:docMk/>
            <pc:sldMasterMk cId="2526128077" sldId="2147483724"/>
            <pc:sldLayoutMk cId="1021114572" sldId="2147483714"/>
          </pc:sldLayoutMkLst>
        </pc:sldLayoutChg>
        <pc:sldLayoutChg chg="add del">
          <pc:chgData name="alina moros" userId="e2b5978c334a0899" providerId="LiveId" clId="{B60CD385-2589-4A8D-89F4-154FA2DC90A1}" dt="2024-11-26T14:10:45.281" v="179" actId="26606"/>
          <pc:sldLayoutMkLst>
            <pc:docMk/>
            <pc:sldMasterMk cId="2526128077" sldId="2147483724"/>
            <pc:sldLayoutMk cId="1386942845" sldId="2147483715"/>
          </pc:sldLayoutMkLst>
        </pc:sldLayoutChg>
        <pc:sldLayoutChg chg="add del">
          <pc:chgData name="alina moros" userId="e2b5978c334a0899" providerId="LiveId" clId="{B60CD385-2589-4A8D-89F4-154FA2DC90A1}" dt="2024-11-26T14:10:45.281" v="179" actId="26606"/>
          <pc:sldLayoutMkLst>
            <pc:docMk/>
            <pc:sldMasterMk cId="2526128077" sldId="2147483724"/>
            <pc:sldLayoutMk cId="123986660" sldId="2147483716"/>
          </pc:sldLayoutMkLst>
        </pc:sldLayoutChg>
        <pc:sldLayoutChg chg="add del">
          <pc:chgData name="alina moros" userId="e2b5978c334a0899" providerId="LiveId" clId="{B60CD385-2589-4A8D-89F4-154FA2DC90A1}" dt="2024-11-26T14:10:45.281" v="179" actId="26606"/>
          <pc:sldLayoutMkLst>
            <pc:docMk/>
            <pc:sldMasterMk cId="2526128077" sldId="2147483724"/>
            <pc:sldLayoutMk cId="3712133120" sldId="2147483717"/>
          </pc:sldLayoutMkLst>
        </pc:sldLayoutChg>
        <pc:sldLayoutChg chg="add del">
          <pc:chgData name="alina moros" userId="e2b5978c334a0899" providerId="LiveId" clId="{B60CD385-2589-4A8D-89F4-154FA2DC90A1}" dt="2024-11-26T14:10:45.281" v="179" actId="26606"/>
          <pc:sldLayoutMkLst>
            <pc:docMk/>
            <pc:sldMasterMk cId="2526128077" sldId="2147483724"/>
            <pc:sldLayoutMk cId="2403590918" sldId="2147483718"/>
          </pc:sldLayoutMkLst>
        </pc:sldLayoutChg>
        <pc:sldLayoutChg chg="add del">
          <pc:chgData name="alina moros" userId="e2b5978c334a0899" providerId="LiveId" clId="{B60CD385-2589-4A8D-89F4-154FA2DC90A1}" dt="2024-11-26T14:10:45.281" v="179" actId="26606"/>
          <pc:sldLayoutMkLst>
            <pc:docMk/>
            <pc:sldMasterMk cId="2526128077" sldId="2147483724"/>
            <pc:sldLayoutMk cId="2350102186" sldId="2147483719"/>
          </pc:sldLayoutMkLst>
        </pc:sldLayoutChg>
        <pc:sldLayoutChg chg="add del">
          <pc:chgData name="alina moros" userId="e2b5978c334a0899" providerId="LiveId" clId="{B60CD385-2589-4A8D-89F4-154FA2DC90A1}" dt="2024-11-26T14:10:45.281" v="179" actId="26606"/>
          <pc:sldLayoutMkLst>
            <pc:docMk/>
            <pc:sldMasterMk cId="2526128077" sldId="2147483724"/>
            <pc:sldLayoutMk cId="52991042" sldId="2147483720"/>
          </pc:sldLayoutMkLst>
        </pc:sldLayoutChg>
        <pc:sldLayoutChg chg="add del">
          <pc:chgData name="alina moros" userId="e2b5978c334a0899" providerId="LiveId" clId="{B60CD385-2589-4A8D-89F4-154FA2DC90A1}" dt="2024-11-26T14:10:45.281" v="179" actId="26606"/>
          <pc:sldLayoutMkLst>
            <pc:docMk/>
            <pc:sldMasterMk cId="2526128077" sldId="2147483724"/>
            <pc:sldLayoutMk cId="3204202086" sldId="2147483721"/>
          </pc:sldLayoutMkLst>
        </pc:sldLayoutChg>
        <pc:sldLayoutChg chg="add del">
          <pc:chgData name="alina moros" userId="e2b5978c334a0899" providerId="LiveId" clId="{B60CD385-2589-4A8D-89F4-154FA2DC90A1}" dt="2024-11-26T14:10:45.281" v="179" actId="26606"/>
          <pc:sldLayoutMkLst>
            <pc:docMk/>
            <pc:sldMasterMk cId="2526128077" sldId="2147483724"/>
            <pc:sldLayoutMk cId="388875553" sldId="2147483722"/>
          </pc:sldLayoutMkLst>
        </pc:sldLayoutChg>
        <pc:sldLayoutChg chg="add del">
          <pc:chgData name="alina moros" userId="e2b5978c334a0899" providerId="LiveId" clId="{B60CD385-2589-4A8D-89F4-154FA2DC90A1}" dt="2024-11-26T14:10:45.281" v="179" actId="26606"/>
          <pc:sldLayoutMkLst>
            <pc:docMk/>
            <pc:sldMasterMk cId="2526128077" sldId="2147483724"/>
            <pc:sldLayoutMk cId="878760207" sldId="2147483723"/>
          </pc:sldLayoutMkLst>
        </pc:sldLayoutChg>
      </pc:sldMasterChg>
      <pc:sldMasterChg chg="add del addSldLayout delSldLayout">
        <pc:chgData name="alina moros" userId="e2b5978c334a0899" providerId="LiveId" clId="{B60CD385-2589-4A8D-89F4-154FA2DC90A1}" dt="2024-11-26T14:21:15.442" v="219" actId="26606"/>
        <pc:sldMasterMkLst>
          <pc:docMk/>
          <pc:sldMasterMk cId="1469603883" sldId="2147483737"/>
        </pc:sldMasterMkLst>
        <pc:sldLayoutChg chg="add del">
          <pc:chgData name="alina moros" userId="e2b5978c334a0899" providerId="LiveId" clId="{B60CD385-2589-4A8D-89F4-154FA2DC90A1}" dt="2024-11-26T14:21:15.442" v="219" actId="26606"/>
          <pc:sldLayoutMkLst>
            <pc:docMk/>
            <pc:sldMasterMk cId="1469603883" sldId="2147483737"/>
            <pc:sldLayoutMk cId="1667737230" sldId="2147483726"/>
          </pc:sldLayoutMkLst>
        </pc:sldLayoutChg>
        <pc:sldLayoutChg chg="add del">
          <pc:chgData name="alina moros" userId="e2b5978c334a0899" providerId="LiveId" clId="{B60CD385-2589-4A8D-89F4-154FA2DC90A1}" dt="2024-11-26T14:21:15.442" v="219" actId="26606"/>
          <pc:sldLayoutMkLst>
            <pc:docMk/>
            <pc:sldMasterMk cId="1469603883" sldId="2147483737"/>
            <pc:sldLayoutMk cId="2739527119" sldId="2147483727"/>
          </pc:sldLayoutMkLst>
        </pc:sldLayoutChg>
        <pc:sldLayoutChg chg="add del">
          <pc:chgData name="alina moros" userId="e2b5978c334a0899" providerId="LiveId" clId="{B60CD385-2589-4A8D-89F4-154FA2DC90A1}" dt="2024-11-26T14:21:15.442" v="219" actId="26606"/>
          <pc:sldLayoutMkLst>
            <pc:docMk/>
            <pc:sldMasterMk cId="1469603883" sldId="2147483737"/>
            <pc:sldLayoutMk cId="2392641507" sldId="2147483728"/>
          </pc:sldLayoutMkLst>
        </pc:sldLayoutChg>
        <pc:sldLayoutChg chg="add del">
          <pc:chgData name="alina moros" userId="e2b5978c334a0899" providerId="LiveId" clId="{B60CD385-2589-4A8D-89F4-154FA2DC90A1}" dt="2024-11-26T14:21:15.442" v="219" actId="26606"/>
          <pc:sldLayoutMkLst>
            <pc:docMk/>
            <pc:sldMasterMk cId="1469603883" sldId="2147483737"/>
            <pc:sldLayoutMk cId="3842956646" sldId="2147483729"/>
          </pc:sldLayoutMkLst>
        </pc:sldLayoutChg>
        <pc:sldLayoutChg chg="add del">
          <pc:chgData name="alina moros" userId="e2b5978c334a0899" providerId="LiveId" clId="{B60CD385-2589-4A8D-89F4-154FA2DC90A1}" dt="2024-11-26T14:21:15.442" v="219" actId="26606"/>
          <pc:sldLayoutMkLst>
            <pc:docMk/>
            <pc:sldMasterMk cId="1469603883" sldId="2147483737"/>
            <pc:sldLayoutMk cId="481446705" sldId="2147483730"/>
          </pc:sldLayoutMkLst>
        </pc:sldLayoutChg>
        <pc:sldLayoutChg chg="add del">
          <pc:chgData name="alina moros" userId="e2b5978c334a0899" providerId="LiveId" clId="{B60CD385-2589-4A8D-89F4-154FA2DC90A1}" dt="2024-11-26T14:21:15.442" v="219" actId="26606"/>
          <pc:sldLayoutMkLst>
            <pc:docMk/>
            <pc:sldMasterMk cId="1469603883" sldId="2147483737"/>
            <pc:sldLayoutMk cId="1544750419" sldId="2147483731"/>
          </pc:sldLayoutMkLst>
        </pc:sldLayoutChg>
        <pc:sldLayoutChg chg="add del">
          <pc:chgData name="alina moros" userId="e2b5978c334a0899" providerId="LiveId" clId="{B60CD385-2589-4A8D-89F4-154FA2DC90A1}" dt="2024-11-26T14:21:15.442" v="219" actId="26606"/>
          <pc:sldLayoutMkLst>
            <pc:docMk/>
            <pc:sldMasterMk cId="1469603883" sldId="2147483737"/>
            <pc:sldLayoutMk cId="1751368199" sldId="2147483732"/>
          </pc:sldLayoutMkLst>
        </pc:sldLayoutChg>
        <pc:sldLayoutChg chg="add del">
          <pc:chgData name="alina moros" userId="e2b5978c334a0899" providerId="LiveId" clId="{B60CD385-2589-4A8D-89F4-154FA2DC90A1}" dt="2024-11-26T14:21:15.442" v="219" actId="26606"/>
          <pc:sldLayoutMkLst>
            <pc:docMk/>
            <pc:sldMasterMk cId="1469603883" sldId="2147483737"/>
            <pc:sldLayoutMk cId="782812396" sldId="2147483733"/>
          </pc:sldLayoutMkLst>
        </pc:sldLayoutChg>
        <pc:sldLayoutChg chg="add del">
          <pc:chgData name="alina moros" userId="e2b5978c334a0899" providerId="LiveId" clId="{B60CD385-2589-4A8D-89F4-154FA2DC90A1}" dt="2024-11-26T14:21:15.442" v="219" actId="26606"/>
          <pc:sldLayoutMkLst>
            <pc:docMk/>
            <pc:sldMasterMk cId="1469603883" sldId="2147483737"/>
            <pc:sldLayoutMk cId="1774906747" sldId="2147483734"/>
          </pc:sldLayoutMkLst>
        </pc:sldLayoutChg>
        <pc:sldLayoutChg chg="add del">
          <pc:chgData name="alina moros" userId="e2b5978c334a0899" providerId="LiveId" clId="{B60CD385-2589-4A8D-89F4-154FA2DC90A1}" dt="2024-11-26T14:21:15.442" v="219" actId="26606"/>
          <pc:sldLayoutMkLst>
            <pc:docMk/>
            <pc:sldMasterMk cId="1469603883" sldId="2147483737"/>
            <pc:sldLayoutMk cId="2737254762" sldId="2147483735"/>
          </pc:sldLayoutMkLst>
        </pc:sldLayoutChg>
        <pc:sldLayoutChg chg="add del">
          <pc:chgData name="alina moros" userId="e2b5978c334a0899" providerId="LiveId" clId="{B60CD385-2589-4A8D-89F4-154FA2DC90A1}" dt="2024-11-26T14:21:15.442" v="219" actId="26606"/>
          <pc:sldLayoutMkLst>
            <pc:docMk/>
            <pc:sldMasterMk cId="1469603883" sldId="2147483737"/>
            <pc:sldLayoutMk cId="1240363661" sldId="2147483736"/>
          </pc:sldLayoutMkLst>
        </pc:sldLayoutChg>
      </pc:sldMasterChg>
      <pc:sldMasterChg chg="add addSldLayout">
        <pc:chgData name="alina moros" userId="e2b5978c334a0899" providerId="LiveId" clId="{B60CD385-2589-4A8D-89F4-154FA2DC90A1}" dt="2024-11-26T14:21:15.442" v="219" actId="26606"/>
        <pc:sldMasterMkLst>
          <pc:docMk/>
          <pc:sldMasterMk cId="2172135752" sldId="2147483738"/>
        </pc:sldMasterMkLst>
        <pc:sldLayoutChg chg="add">
          <pc:chgData name="alina moros" userId="e2b5978c334a0899" providerId="LiveId" clId="{B60CD385-2589-4A8D-89F4-154FA2DC90A1}" dt="2024-11-26T14:21:15.442" v="219" actId="26606"/>
          <pc:sldLayoutMkLst>
            <pc:docMk/>
            <pc:sldMasterMk cId="2172135752" sldId="2147483738"/>
            <pc:sldLayoutMk cId="641220433" sldId="2147483739"/>
          </pc:sldLayoutMkLst>
        </pc:sldLayoutChg>
        <pc:sldLayoutChg chg="add">
          <pc:chgData name="alina moros" userId="e2b5978c334a0899" providerId="LiveId" clId="{B60CD385-2589-4A8D-89F4-154FA2DC90A1}" dt="2024-11-26T14:21:15.442" v="219" actId="26606"/>
          <pc:sldLayoutMkLst>
            <pc:docMk/>
            <pc:sldMasterMk cId="2172135752" sldId="2147483738"/>
            <pc:sldLayoutMk cId="1638650432" sldId="2147483740"/>
          </pc:sldLayoutMkLst>
        </pc:sldLayoutChg>
        <pc:sldLayoutChg chg="add">
          <pc:chgData name="alina moros" userId="e2b5978c334a0899" providerId="LiveId" clId="{B60CD385-2589-4A8D-89F4-154FA2DC90A1}" dt="2024-11-26T14:21:15.442" v="219" actId="26606"/>
          <pc:sldLayoutMkLst>
            <pc:docMk/>
            <pc:sldMasterMk cId="2172135752" sldId="2147483738"/>
            <pc:sldLayoutMk cId="1245039322" sldId="2147483741"/>
          </pc:sldLayoutMkLst>
        </pc:sldLayoutChg>
        <pc:sldLayoutChg chg="add">
          <pc:chgData name="alina moros" userId="e2b5978c334a0899" providerId="LiveId" clId="{B60CD385-2589-4A8D-89F4-154FA2DC90A1}" dt="2024-11-26T14:21:15.442" v="219" actId="26606"/>
          <pc:sldLayoutMkLst>
            <pc:docMk/>
            <pc:sldMasterMk cId="2172135752" sldId="2147483738"/>
            <pc:sldLayoutMk cId="3706655750" sldId="2147483742"/>
          </pc:sldLayoutMkLst>
        </pc:sldLayoutChg>
        <pc:sldLayoutChg chg="add">
          <pc:chgData name="alina moros" userId="e2b5978c334a0899" providerId="LiveId" clId="{B60CD385-2589-4A8D-89F4-154FA2DC90A1}" dt="2024-11-26T14:21:15.442" v="219" actId="26606"/>
          <pc:sldLayoutMkLst>
            <pc:docMk/>
            <pc:sldMasterMk cId="2172135752" sldId="2147483738"/>
            <pc:sldLayoutMk cId="4148448575" sldId="2147483743"/>
          </pc:sldLayoutMkLst>
        </pc:sldLayoutChg>
        <pc:sldLayoutChg chg="add">
          <pc:chgData name="alina moros" userId="e2b5978c334a0899" providerId="LiveId" clId="{B60CD385-2589-4A8D-89F4-154FA2DC90A1}" dt="2024-11-26T14:21:15.442" v="219" actId="26606"/>
          <pc:sldLayoutMkLst>
            <pc:docMk/>
            <pc:sldMasterMk cId="2172135752" sldId="2147483738"/>
            <pc:sldLayoutMk cId="1580691935" sldId="2147483744"/>
          </pc:sldLayoutMkLst>
        </pc:sldLayoutChg>
        <pc:sldLayoutChg chg="add">
          <pc:chgData name="alina moros" userId="e2b5978c334a0899" providerId="LiveId" clId="{B60CD385-2589-4A8D-89F4-154FA2DC90A1}" dt="2024-11-26T14:21:15.442" v="219" actId="26606"/>
          <pc:sldLayoutMkLst>
            <pc:docMk/>
            <pc:sldMasterMk cId="2172135752" sldId="2147483738"/>
            <pc:sldLayoutMk cId="3602797937" sldId="2147483745"/>
          </pc:sldLayoutMkLst>
        </pc:sldLayoutChg>
        <pc:sldLayoutChg chg="add">
          <pc:chgData name="alina moros" userId="e2b5978c334a0899" providerId="LiveId" clId="{B60CD385-2589-4A8D-89F4-154FA2DC90A1}" dt="2024-11-26T14:21:15.442" v="219" actId="26606"/>
          <pc:sldLayoutMkLst>
            <pc:docMk/>
            <pc:sldMasterMk cId="2172135752" sldId="2147483738"/>
            <pc:sldLayoutMk cId="1017944501" sldId="2147483746"/>
          </pc:sldLayoutMkLst>
        </pc:sldLayoutChg>
        <pc:sldLayoutChg chg="add">
          <pc:chgData name="alina moros" userId="e2b5978c334a0899" providerId="LiveId" clId="{B60CD385-2589-4A8D-89F4-154FA2DC90A1}" dt="2024-11-26T14:21:15.442" v="219" actId="26606"/>
          <pc:sldLayoutMkLst>
            <pc:docMk/>
            <pc:sldMasterMk cId="2172135752" sldId="2147483738"/>
            <pc:sldLayoutMk cId="361910284" sldId="2147483747"/>
          </pc:sldLayoutMkLst>
        </pc:sldLayoutChg>
        <pc:sldLayoutChg chg="add">
          <pc:chgData name="alina moros" userId="e2b5978c334a0899" providerId="LiveId" clId="{B60CD385-2589-4A8D-89F4-154FA2DC90A1}" dt="2024-11-26T14:21:15.442" v="219" actId="26606"/>
          <pc:sldLayoutMkLst>
            <pc:docMk/>
            <pc:sldMasterMk cId="2172135752" sldId="2147483738"/>
            <pc:sldLayoutMk cId="2623906048" sldId="2147483748"/>
          </pc:sldLayoutMkLst>
        </pc:sldLayoutChg>
        <pc:sldLayoutChg chg="add">
          <pc:chgData name="alina moros" userId="e2b5978c334a0899" providerId="LiveId" clId="{B60CD385-2589-4A8D-89F4-154FA2DC90A1}" dt="2024-11-26T14:21:15.442" v="219" actId="26606"/>
          <pc:sldLayoutMkLst>
            <pc:docMk/>
            <pc:sldMasterMk cId="2172135752" sldId="2147483738"/>
            <pc:sldLayoutMk cId="491571123" sldId="214748374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FFA7C2-F09A-4540-9FD5-EF02B60BD72E}"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US"/>
        </a:p>
      </dgm:t>
    </dgm:pt>
    <dgm:pt modelId="{15A5D0AF-AACE-4627-9DAF-E2C7610D03E2}">
      <dgm:prSet/>
      <dgm:spPr/>
      <dgm:t>
        <a:bodyPr/>
        <a:lstStyle/>
        <a:p>
          <a:r>
            <a:rPr lang="en-GB" dirty="0"/>
            <a:t>Furthermore, in the context of sustainable marketing, social media integration into CRM procedures has proven especially successful. Businesses that use social media to emphasise their dedication to environmental consciousness might affect customers' purchase decisions, particularly among environmentally conscientious consumers, claim </a:t>
          </a:r>
          <a:r>
            <a:rPr lang="en-GB" dirty="0" err="1"/>
            <a:t>Mataracı</a:t>
          </a:r>
          <a:r>
            <a:rPr lang="en-GB" dirty="0"/>
            <a:t> and </a:t>
          </a:r>
          <a:r>
            <a:rPr lang="en-GB" dirty="0" err="1"/>
            <a:t>Kurtuluş</a:t>
          </a:r>
          <a:r>
            <a:rPr lang="en-GB" dirty="0"/>
            <a:t> (2020). </a:t>
          </a:r>
        </a:p>
      </dgm:t>
    </dgm:pt>
    <dgm:pt modelId="{3C3A3087-DF24-45B4-83A3-9D02AA0DB5A3}" type="parTrans" cxnId="{BC9D1ADF-AC2B-47A2-A911-49A8F3E00FDF}">
      <dgm:prSet/>
      <dgm:spPr/>
      <dgm:t>
        <a:bodyPr/>
        <a:lstStyle/>
        <a:p>
          <a:endParaRPr lang="en-GB"/>
        </a:p>
      </dgm:t>
    </dgm:pt>
    <dgm:pt modelId="{5C97E4D3-62AB-454C-B5AF-38E0B5EE4902}" type="sibTrans" cxnId="{BC9D1ADF-AC2B-47A2-A911-49A8F3E00FDF}">
      <dgm:prSet/>
      <dgm:spPr/>
      <dgm:t>
        <a:bodyPr/>
        <a:lstStyle/>
        <a:p>
          <a:endParaRPr lang="en-GB"/>
        </a:p>
      </dgm:t>
    </dgm:pt>
    <dgm:pt modelId="{304190A0-B0C4-4FE6-A2BB-CE02D06857ED}" type="pres">
      <dgm:prSet presAssocID="{0DFFA7C2-F09A-4540-9FD5-EF02B60BD72E}" presName="hierChild1" presStyleCnt="0">
        <dgm:presLayoutVars>
          <dgm:chPref val="1"/>
          <dgm:dir/>
          <dgm:animOne val="branch"/>
          <dgm:animLvl val="lvl"/>
          <dgm:resizeHandles/>
        </dgm:presLayoutVars>
      </dgm:prSet>
      <dgm:spPr/>
    </dgm:pt>
    <dgm:pt modelId="{93D46738-E733-400B-97AB-145EDB449E24}" type="pres">
      <dgm:prSet presAssocID="{15A5D0AF-AACE-4627-9DAF-E2C7610D03E2}" presName="hierRoot1" presStyleCnt="0"/>
      <dgm:spPr/>
    </dgm:pt>
    <dgm:pt modelId="{27C349FE-5FDA-4AFB-9C27-F4F9342C78DD}" type="pres">
      <dgm:prSet presAssocID="{15A5D0AF-AACE-4627-9DAF-E2C7610D03E2}" presName="composite" presStyleCnt="0"/>
      <dgm:spPr/>
    </dgm:pt>
    <dgm:pt modelId="{0F93979A-3F7C-4DC4-8496-2C319CA8F4EF}" type="pres">
      <dgm:prSet presAssocID="{15A5D0AF-AACE-4627-9DAF-E2C7610D03E2}" presName="background" presStyleLbl="node0" presStyleIdx="0" presStyleCnt="1"/>
      <dgm:spPr/>
    </dgm:pt>
    <dgm:pt modelId="{77CD494F-6972-4E4C-9B7E-89118E08CF6B}" type="pres">
      <dgm:prSet presAssocID="{15A5D0AF-AACE-4627-9DAF-E2C7610D03E2}" presName="text" presStyleLbl="fgAcc0" presStyleIdx="0" presStyleCnt="1">
        <dgm:presLayoutVars>
          <dgm:chPref val="3"/>
        </dgm:presLayoutVars>
      </dgm:prSet>
      <dgm:spPr/>
    </dgm:pt>
    <dgm:pt modelId="{30EE9113-19C4-4344-8098-5A3DDAE6B973}" type="pres">
      <dgm:prSet presAssocID="{15A5D0AF-AACE-4627-9DAF-E2C7610D03E2}" presName="hierChild2" presStyleCnt="0"/>
      <dgm:spPr/>
    </dgm:pt>
  </dgm:ptLst>
  <dgm:cxnLst>
    <dgm:cxn modelId="{25CDDF3F-3C52-4ACD-9CF2-D21346FEA58C}" type="presOf" srcId="{0DFFA7C2-F09A-4540-9FD5-EF02B60BD72E}" destId="{304190A0-B0C4-4FE6-A2BB-CE02D06857ED}" srcOrd="0" destOrd="0" presId="urn:microsoft.com/office/officeart/2005/8/layout/hierarchy1"/>
    <dgm:cxn modelId="{BC9D1ADF-AC2B-47A2-A911-49A8F3E00FDF}" srcId="{0DFFA7C2-F09A-4540-9FD5-EF02B60BD72E}" destId="{15A5D0AF-AACE-4627-9DAF-E2C7610D03E2}" srcOrd="0" destOrd="0" parTransId="{3C3A3087-DF24-45B4-83A3-9D02AA0DB5A3}" sibTransId="{5C97E4D3-62AB-454C-B5AF-38E0B5EE4902}"/>
    <dgm:cxn modelId="{023083E7-85F0-4674-BB7A-E40270ED8A8D}" type="presOf" srcId="{15A5D0AF-AACE-4627-9DAF-E2C7610D03E2}" destId="{77CD494F-6972-4E4C-9B7E-89118E08CF6B}" srcOrd="0" destOrd="0" presId="urn:microsoft.com/office/officeart/2005/8/layout/hierarchy1"/>
    <dgm:cxn modelId="{FEE93221-5F59-47C2-A788-6E98086AEED2}" type="presParOf" srcId="{304190A0-B0C4-4FE6-A2BB-CE02D06857ED}" destId="{93D46738-E733-400B-97AB-145EDB449E24}" srcOrd="0" destOrd="0" presId="urn:microsoft.com/office/officeart/2005/8/layout/hierarchy1"/>
    <dgm:cxn modelId="{5DC861BD-501E-4E6C-8BAC-8A50D24F3DC6}" type="presParOf" srcId="{93D46738-E733-400B-97AB-145EDB449E24}" destId="{27C349FE-5FDA-4AFB-9C27-F4F9342C78DD}" srcOrd="0" destOrd="0" presId="urn:microsoft.com/office/officeart/2005/8/layout/hierarchy1"/>
    <dgm:cxn modelId="{1094E858-745B-4794-9D2A-8B5678B2BBF3}" type="presParOf" srcId="{27C349FE-5FDA-4AFB-9C27-F4F9342C78DD}" destId="{0F93979A-3F7C-4DC4-8496-2C319CA8F4EF}" srcOrd="0" destOrd="0" presId="urn:microsoft.com/office/officeart/2005/8/layout/hierarchy1"/>
    <dgm:cxn modelId="{C1EE6DAB-1E0A-4EDF-8CC3-3CB92C6D4A9D}" type="presParOf" srcId="{27C349FE-5FDA-4AFB-9C27-F4F9342C78DD}" destId="{77CD494F-6972-4E4C-9B7E-89118E08CF6B}" srcOrd="1" destOrd="0" presId="urn:microsoft.com/office/officeart/2005/8/layout/hierarchy1"/>
    <dgm:cxn modelId="{1E6766A3-D8C2-4B70-9A44-B1814191DF36}" type="presParOf" srcId="{93D46738-E733-400B-97AB-145EDB449E24}" destId="{30EE9113-19C4-4344-8098-5A3DDAE6B97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151148-099A-4F0C-AC9D-72240775BB66}"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9B8AF232-745E-41E8-BED5-30F0890814BF}">
      <dgm:prSet custT="1"/>
      <dgm:spPr/>
      <dgm:t>
        <a:bodyPr/>
        <a:lstStyle/>
        <a:p>
          <a:r>
            <a:rPr lang="en-GB" sz="2400" dirty="0">
              <a:latin typeface="Times New Roman" panose="02020603050405020304" pitchFamily="18" charset="0"/>
              <a:cs typeface="Times New Roman" panose="02020603050405020304" pitchFamily="18" charset="0"/>
            </a:rPr>
            <a:t>All things considered, digital and social media are essential to the development of contemporary CRM strategies since they allow for more individualised communications, strengthen the emotional bonds between companies and customers, and assist with CRM programs (Lee, 2018).</a:t>
          </a:r>
        </a:p>
        <a:p>
          <a:endParaRPr lang="en-GB" sz="2000" b="0" dirty="0">
            <a:latin typeface="Times New Roman" panose="02020603050405020304" pitchFamily="18" charset="0"/>
            <a:cs typeface="Times New Roman" panose="02020603050405020304" pitchFamily="18" charset="0"/>
          </a:endParaRPr>
        </a:p>
      </dgm:t>
    </dgm:pt>
    <dgm:pt modelId="{E294BD54-0AF5-4A08-8FA3-A2C8956E7B09}" type="parTrans" cxnId="{1785721B-64AC-4520-B9B8-311CDFBF809F}">
      <dgm:prSet/>
      <dgm:spPr/>
      <dgm:t>
        <a:bodyPr/>
        <a:lstStyle/>
        <a:p>
          <a:endParaRPr lang="en-GB"/>
        </a:p>
      </dgm:t>
    </dgm:pt>
    <dgm:pt modelId="{61757297-10D7-4B71-98F9-78D423327927}" type="sibTrans" cxnId="{1785721B-64AC-4520-B9B8-311CDFBF809F}">
      <dgm:prSet/>
      <dgm:spPr/>
      <dgm:t>
        <a:bodyPr/>
        <a:lstStyle/>
        <a:p>
          <a:endParaRPr lang="en-GB"/>
        </a:p>
      </dgm:t>
    </dgm:pt>
    <dgm:pt modelId="{0E753C57-4756-4111-AF20-A772996D8A43}" type="pres">
      <dgm:prSet presAssocID="{12151148-099A-4F0C-AC9D-72240775BB66}" presName="outerComposite" presStyleCnt="0">
        <dgm:presLayoutVars>
          <dgm:chMax val="5"/>
          <dgm:dir/>
          <dgm:resizeHandles val="exact"/>
        </dgm:presLayoutVars>
      </dgm:prSet>
      <dgm:spPr/>
    </dgm:pt>
    <dgm:pt modelId="{17B94A25-805B-4AAC-AE95-D708030B7DEE}" type="pres">
      <dgm:prSet presAssocID="{12151148-099A-4F0C-AC9D-72240775BB66}" presName="dummyMaxCanvas" presStyleCnt="0">
        <dgm:presLayoutVars/>
      </dgm:prSet>
      <dgm:spPr/>
    </dgm:pt>
    <dgm:pt modelId="{856F74B5-EA60-4930-815B-5B18B9B6D2AD}" type="pres">
      <dgm:prSet presAssocID="{12151148-099A-4F0C-AC9D-72240775BB66}" presName="OneNode_1" presStyleLbl="node1" presStyleIdx="0" presStyleCnt="1" custScaleY="200000" custLinFactNeighborX="-11819" custLinFactNeighborY="-40040">
        <dgm:presLayoutVars>
          <dgm:bulletEnabled val="1"/>
        </dgm:presLayoutVars>
      </dgm:prSet>
      <dgm:spPr/>
    </dgm:pt>
  </dgm:ptLst>
  <dgm:cxnLst>
    <dgm:cxn modelId="{1785721B-64AC-4520-B9B8-311CDFBF809F}" srcId="{12151148-099A-4F0C-AC9D-72240775BB66}" destId="{9B8AF232-745E-41E8-BED5-30F0890814BF}" srcOrd="0" destOrd="0" parTransId="{E294BD54-0AF5-4A08-8FA3-A2C8956E7B09}" sibTransId="{61757297-10D7-4B71-98F9-78D423327927}"/>
    <dgm:cxn modelId="{06D41E66-16B9-40C7-98CF-2D022ED6E2DB}" type="presOf" srcId="{12151148-099A-4F0C-AC9D-72240775BB66}" destId="{0E753C57-4756-4111-AF20-A772996D8A43}" srcOrd="0" destOrd="0" presId="urn:microsoft.com/office/officeart/2005/8/layout/vProcess5"/>
    <dgm:cxn modelId="{E1F467DA-F243-4336-869A-9AF8A5F6AA10}" type="presOf" srcId="{9B8AF232-745E-41E8-BED5-30F0890814BF}" destId="{856F74B5-EA60-4930-815B-5B18B9B6D2AD}" srcOrd="0" destOrd="0" presId="urn:microsoft.com/office/officeart/2005/8/layout/vProcess5"/>
    <dgm:cxn modelId="{6A201673-8216-4EE5-B671-D3B5C3BEBDCE}" type="presParOf" srcId="{0E753C57-4756-4111-AF20-A772996D8A43}" destId="{17B94A25-805B-4AAC-AE95-D708030B7DEE}" srcOrd="0" destOrd="0" presId="urn:microsoft.com/office/officeart/2005/8/layout/vProcess5"/>
    <dgm:cxn modelId="{C51A30E6-57F2-49E5-84A4-DB8EC99E3C10}" type="presParOf" srcId="{0E753C57-4756-4111-AF20-A772996D8A43}" destId="{856F74B5-EA60-4930-815B-5B18B9B6D2AD}" srcOrd="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93979A-3F7C-4DC4-8496-2C319CA8F4EF}">
      <dsp:nvSpPr>
        <dsp:cNvPr id="0" name=""/>
        <dsp:cNvSpPr/>
      </dsp:nvSpPr>
      <dsp:spPr>
        <a:xfrm>
          <a:off x="0" y="600951"/>
          <a:ext cx="7064366" cy="448587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CD494F-6972-4E4C-9B7E-89118E08CF6B}">
      <dsp:nvSpPr>
        <dsp:cNvPr id="0" name=""/>
        <dsp:cNvSpPr/>
      </dsp:nvSpPr>
      <dsp:spPr>
        <a:xfrm>
          <a:off x="784929" y="1346634"/>
          <a:ext cx="7064366" cy="448587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Furthermore, in the context of sustainable marketing, social media integration into CRM procedures has proven especially successful. Businesses that use social media to emphasise their dedication to environmental consciousness might affect customers' purchase decisions, particularly among environmentally conscientious consumers, claim </a:t>
          </a:r>
          <a:r>
            <a:rPr lang="en-GB" sz="2700" kern="1200" dirty="0" err="1"/>
            <a:t>Mataracı</a:t>
          </a:r>
          <a:r>
            <a:rPr lang="en-GB" sz="2700" kern="1200" dirty="0"/>
            <a:t> and </a:t>
          </a:r>
          <a:r>
            <a:rPr lang="en-GB" sz="2700" kern="1200" dirty="0" err="1"/>
            <a:t>Kurtuluş</a:t>
          </a:r>
          <a:r>
            <a:rPr lang="en-GB" sz="2700" kern="1200" dirty="0"/>
            <a:t> (2020). </a:t>
          </a:r>
        </a:p>
      </dsp:txBody>
      <dsp:txXfrm>
        <a:off x="916316" y="1478021"/>
        <a:ext cx="6801592" cy="42230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6F74B5-EA60-4930-815B-5B18B9B6D2AD}">
      <dsp:nvSpPr>
        <dsp:cNvPr id="0" name=""/>
        <dsp:cNvSpPr/>
      </dsp:nvSpPr>
      <dsp:spPr>
        <a:xfrm>
          <a:off x="0" y="0"/>
          <a:ext cx="8373793" cy="4829940"/>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All things considered, digital and social media are essential to the development of contemporary CRM strategies since they allow for more individualised communications, strengthen the emotional bonds between companies and customers, and assist with CRM programs (Lee, 2018).</a:t>
          </a:r>
        </a:p>
        <a:p>
          <a:pPr marL="0" lvl="0" indent="0" algn="ctr" defTabSz="1066800">
            <a:lnSpc>
              <a:spcPct val="90000"/>
            </a:lnSpc>
            <a:spcBef>
              <a:spcPct val="0"/>
            </a:spcBef>
            <a:spcAft>
              <a:spcPct val="35000"/>
            </a:spcAft>
            <a:buNone/>
          </a:pPr>
          <a:endParaRPr lang="en-GB" sz="2000" b="0" kern="1200" dirty="0">
            <a:latin typeface="Times New Roman" panose="02020603050405020304" pitchFamily="18" charset="0"/>
            <a:cs typeface="Times New Roman" panose="02020603050405020304" pitchFamily="18" charset="0"/>
          </a:endParaRPr>
        </a:p>
      </dsp:txBody>
      <dsp:txXfrm>
        <a:off x="141464" y="141464"/>
        <a:ext cx="8090865" cy="454701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9412C6-8E70-4B67-B5FD-BB76387FA36D}" type="datetimeFigureOut">
              <a:rPr lang="en-GB" smtClean="0"/>
              <a:t>07/12/2024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FF547E-1C90-4ECD-9BD0-22B58C6578B5}" type="slidenum">
              <a:rPr lang="en-GB" smtClean="0"/>
              <a:t>‹#›</a:t>
            </a:fld>
            <a:endParaRPr lang="en-GB"/>
          </a:p>
        </p:txBody>
      </p:sp>
    </p:spTree>
    <p:extLst>
      <p:ext uri="{BB962C8B-B14F-4D97-AF65-F5344CB8AC3E}">
        <p14:creationId xmlns:p14="http://schemas.microsoft.com/office/powerpoint/2010/main" val="26190374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FF547E-1C90-4ECD-9BD0-22B58C6578B5}" type="slidenum">
              <a:rPr lang="en-GB" smtClean="0"/>
              <a:t>2</a:t>
            </a:fld>
            <a:endParaRPr lang="en-GB"/>
          </a:p>
        </p:txBody>
      </p:sp>
    </p:spTree>
    <p:extLst>
      <p:ext uri="{BB962C8B-B14F-4D97-AF65-F5344CB8AC3E}">
        <p14:creationId xmlns:p14="http://schemas.microsoft.com/office/powerpoint/2010/main" val="3158697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media's instant and interactive features let businesses keep in touch with customers by reacting quickly to their questions and concerns. This builds loyalty and makes customers happier overall (Braun, Clarke, &amp; Grey, 2017).</a:t>
            </a:r>
          </a:p>
        </p:txBody>
      </p:sp>
      <p:sp>
        <p:nvSpPr>
          <p:cNvPr id="4" name="Slide Number Placeholder 3"/>
          <p:cNvSpPr>
            <a:spLocks noGrp="1"/>
          </p:cNvSpPr>
          <p:nvPr>
            <p:ph type="sldNum" sz="quarter" idx="5"/>
          </p:nvPr>
        </p:nvSpPr>
        <p:spPr/>
        <p:txBody>
          <a:bodyPr/>
          <a:lstStyle/>
          <a:p>
            <a:fld id="{16FF547E-1C90-4ECD-9BD0-22B58C6578B5}" type="slidenum">
              <a:rPr lang="en-GB" smtClean="0"/>
              <a:t>3</a:t>
            </a:fld>
            <a:endParaRPr lang="en-GB"/>
          </a:p>
        </p:txBody>
      </p:sp>
    </p:spTree>
    <p:extLst>
      <p:ext uri="{BB962C8B-B14F-4D97-AF65-F5344CB8AC3E}">
        <p14:creationId xmlns:p14="http://schemas.microsoft.com/office/powerpoint/2010/main" val="809595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As a result, social media and digital platforms are essential to contemporary marketing since they help companies create more solid, moral, and open connections with their target audience</a:t>
            </a:r>
            <a:r>
              <a:rPr lang="en-GB" sz="1100" dirty="0">
                <a:latin typeface="Times New Roman" panose="02020603050405020304" pitchFamily="18"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16FF547E-1C90-4ECD-9BD0-22B58C6578B5}" type="slidenum">
              <a:rPr lang="en-GB" smtClean="0"/>
              <a:t>4</a:t>
            </a:fld>
            <a:endParaRPr lang="en-GB"/>
          </a:p>
        </p:txBody>
      </p:sp>
    </p:spTree>
    <p:extLst>
      <p:ext uri="{BB962C8B-B14F-4D97-AF65-F5344CB8AC3E}">
        <p14:creationId xmlns:p14="http://schemas.microsoft.com/office/powerpoint/2010/main" val="2372760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Businesses benefit from this dynamic connection by strengthening customer loyalty and gaining real-time insights into client preferences and behaviour, which enhances decision-making.</a:t>
            </a:r>
            <a:br>
              <a:rPr lang="en-GB" sz="1800" kern="0" dirty="0">
                <a:effectLst/>
                <a:latin typeface="Times New Roman" panose="02020603050405020304" pitchFamily="18" charset="0"/>
                <a:ea typeface="Times New Roman" panose="02020603050405020304" pitchFamily="18" charset="0"/>
              </a:rPr>
            </a:br>
            <a:endParaRPr lang="en-GB" dirty="0"/>
          </a:p>
        </p:txBody>
      </p:sp>
      <p:sp>
        <p:nvSpPr>
          <p:cNvPr id="4" name="Slide Number Placeholder 3"/>
          <p:cNvSpPr>
            <a:spLocks noGrp="1"/>
          </p:cNvSpPr>
          <p:nvPr>
            <p:ph type="sldNum" sz="quarter" idx="5"/>
          </p:nvPr>
        </p:nvSpPr>
        <p:spPr/>
        <p:txBody>
          <a:bodyPr/>
          <a:lstStyle/>
          <a:p>
            <a:fld id="{16FF547E-1C90-4ECD-9BD0-22B58C6578B5}" type="slidenum">
              <a:rPr lang="en-GB" smtClean="0"/>
              <a:t>6</a:t>
            </a:fld>
            <a:endParaRPr lang="en-GB"/>
          </a:p>
        </p:txBody>
      </p:sp>
    </p:spTree>
    <p:extLst>
      <p:ext uri="{BB962C8B-B14F-4D97-AF65-F5344CB8AC3E}">
        <p14:creationId xmlns:p14="http://schemas.microsoft.com/office/powerpoint/2010/main" val="33467688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rPr>
              <a:t>Businesses can more effectively and genuinely convey their sustainable practices through social media, gaining the trust and loyalty of a clientele that values ethical consumption.</a:t>
            </a:r>
            <a:endParaRPr lang="en-GB" dirty="0"/>
          </a:p>
        </p:txBody>
      </p:sp>
      <p:sp>
        <p:nvSpPr>
          <p:cNvPr id="4" name="Slide Number Placeholder 3"/>
          <p:cNvSpPr>
            <a:spLocks noGrp="1"/>
          </p:cNvSpPr>
          <p:nvPr>
            <p:ph type="sldNum" sz="quarter" idx="5"/>
          </p:nvPr>
        </p:nvSpPr>
        <p:spPr/>
        <p:txBody>
          <a:bodyPr/>
          <a:lstStyle/>
          <a:p>
            <a:fld id="{16FF547E-1C90-4ECD-9BD0-22B58C6578B5}" type="slidenum">
              <a:rPr lang="en-GB" smtClean="0"/>
              <a:t>7</a:t>
            </a:fld>
            <a:endParaRPr lang="en-GB"/>
          </a:p>
        </p:txBody>
      </p:sp>
    </p:spTree>
    <p:extLst>
      <p:ext uri="{BB962C8B-B14F-4D97-AF65-F5344CB8AC3E}">
        <p14:creationId xmlns:p14="http://schemas.microsoft.com/office/powerpoint/2010/main" val="16416590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incorporation of digital and social media in Customer Relationship Management (CRM) enables businesses to engage with customers in real-time, personalise interactions, and gather valuable insights, fostering stronger relationships and enhancing customer loyalty.</a:t>
            </a:r>
          </a:p>
        </p:txBody>
      </p:sp>
      <p:sp>
        <p:nvSpPr>
          <p:cNvPr id="4" name="Slide Number Placeholder 3"/>
          <p:cNvSpPr>
            <a:spLocks noGrp="1"/>
          </p:cNvSpPr>
          <p:nvPr>
            <p:ph type="sldNum" sz="quarter" idx="5"/>
          </p:nvPr>
        </p:nvSpPr>
        <p:spPr/>
        <p:txBody>
          <a:bodyPr/>
          <a:lstStyle/>
          <a:p>
            <a:fld id="{16FF547E-1C90-4ECD-9BD0-22B58C6578B5}" type="slidenum">
              <a:rPr lang="en-GB" smtClean="0"/>
              <a:t>8</a:t>
            </a:fld>
            <a:endParaRPr lang="en-GB"/>
          </a:p>
        </p:txBody>
      </p:sp>
    </p:spTree>
    <p:extLst>
      <p:ext uri="{BB962C8B-B14F-4D97-AF65-F5344CB8AC3E}">
        <p14:creationId xmlns:p14="http://schemas.microsoft.com/office/powerpoint/2010/main" val="16375893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FF547E-1C90-4ECD-9BD0-22B58C6578B5}" type="slidenum">
              <a:rPr lang="en-GB" smtClean="0"/>
              <a:t>12</a:t>
            </a:fld>
            <a:endParaRPr lang="en-GB"/>
          </a:p>
        </p:txBody>
      </p:sp>
    </p:spTree>
    <p:extLst>
      <p:ext uri="{BB962C8B-B14F-4D97-AF65-F5344CB8AC3E}">
        <p14:creationId xmlns:p14="http://schemas.microsoft.com/office/powerpoint/2010/main" val="33767670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FF547E-1C90-4ECD-9BD0-22B58C6578B5}" type="slidenum">
              <a:rPr lang="en-GB" smtClean="0"/>
              <a:t>18</a:t>
            </a:fld>
            <a:endParaRPr lang="en-GB"/>
          </a:p>
        </p:txBody>
      </p:sp>
    </p:spTree>
    <p:extLst>
      <p:ext uri="{BB962C8B-B14F-4D97-AF65-F5344CB8AC3E}">
        <p14:creationId xmlns:p14="http://schemas.microsoft.com/office/powerpoint/2010/main" val="33364338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FF547E-1C90-4ECD-9BD0-22B58C6578B5}" type="slidenum">
              <a:rPr lang="en-GB" smtClean="0"/>
              <a:t>24</a:t>
            </a:fld>
            <a:endParaRPr lang="en-GB"/>
          </a:p>
        </p:txBody>
      </p:sp>
    </p:spTree>
    <p:extLst>
      <p:ext uri="{BB962C8B-B14F-4D97-AF65-F5344CB8AC3E}">
        <p14:creationId xmlns:p14="http://schemas.microsoft.com/office/powerpoint/2010/main" val="2869376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2241623-A064-4BED-B073-BA4D61433402}" type="datetime1">
              <a:rPr lang="en-US" smtClean="0"/>
              <a:t>12/7/2024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888524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F3E5F3-28EE-488F-BD53-B744C06C3DEC}" type="datetime1">
              <a:rPr lang="en-US" smtClean="0"/>
              <a:t>12/7/2024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979705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2EB70D-CD01-44DA-83B3-8FEB3383D307}" type="datetime1">
              <a:rPr lang="en-US" smtClean="0"/>
              <a:t>12/7/2024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491065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158CFD-9357-46BE-A189-D637A67C8730}" type="datetime1">
              <a:rPr lang="en-US" smtClean="0"/>
              <a:t>12/7/2024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9989783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4742EE-B331-4632-BD10-A82FED6B6FC0}" type="datetime1">
              <a:rPr lang="en-US" smtClean="0"/>
              <a:t>12/7/2024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0783376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1BA835-D13F-49F4-8F11-5D576AC65FAD}" type="datetime1">
              <a:rPr lang="en-US" smtClean="0"/>
              <a:t>12/7/2024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794864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BD1799-ACB5-4CB2-86A2-5C574F1C8706}" type="datetime1">
              <a:rPr lang="en-US" smtClean="0"/>
              <a:t>12/7/2024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6898032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5DD0D6-7A82-473E-879B-C6ECD6CCCFEC}" type="datetime1">
              <a:rPr lang="en-US" smtClean="0"/>
              <a:t>12/7/2024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862223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605E03-BC17-41A7-854C-DFAB672737DC}" type="datetime1">
              <a:rPr lang="en-US" smtClean="0"/>
              <a:t>12/7/2024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983434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12/7/2024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92505611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12/7/2024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39930372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12/7/2024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18047807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12/7/2024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1271376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12/7/2024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02838432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86ED0C-1DA7-41F0-94CF-6218B1FEDFF1}" type="datetime1">
              <a:rPr lang="en-US" smtClean="0"/>
              <a:t>12/7/2024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6210199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CF02AB-6034-4B88-BC5A-7C17CB0EF809}" type="datetime1">
              <a:rPr lang="en-US" smtClean="0"/>
              <a:t>12/7/2024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612493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4408324-A84C-4A45-93B6-78D079CCE772}" type="datetime1">
              <a:rPr lang="en-US" smtClean="0"/>
              <a:t>12/7/2024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980652875"/>
      </p:ext>
    </p:extLst>
  </p:cSld>
  <p:clrMap bg1="lt1" tx1="dk1" bg2="lt2" tx2="dk2" accent1="accent1" accent2="accent2" accent3="accent3" accent4="accent4" accent5="accent5" accent6="accent6" hlink="hlink" folHlink="folHlink"/>
  <p:sldLayoutIdLst>
    <p:sldLayoutId id="2147485860" r:id="rId1"/>
    <p:sldLayoutId id="2147485861" r:id="rId2"/>
    <p:sldLayoutId id="2147485862" r:id="rId3"/>
    <p:sldLayoutId id="2147485863" r:id="rId4"/>
    <p:sldLayoutId id="2147485864" r:id="rId5"/>
    <p:sldLayoutId id="2147485865" r:id="rId6"/>
    <p:sldLayoutId id="2147485866" r:id="rId7"/>
    <p:sldLayoutId id="2147485867" r:id="rId8"/>
    <p:sldLayoutId id="2147485868" r:id="rId9"/>
    <p:sldLayoutId id="2147485869" r:id="rId10"/>
    <p:sldLayoutId id="2147485870" r:id="rId11"/>
    <p:sldLayoutId id="2147485871" r:id="rId12"/>
    <p:sldLayoutId id="2147485872" r:id="rId13"/>
    <p:sldLayoutId id="2147485873" r:id="rId14"/>
    <p:sldLayoutId id="2147485874" r:id="rId15"/>
    <p:sldLayoutId id="2147485875"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www.geograph.org.uk/photo/2704230" TargetMode="External"/><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hyperlink" Target="https://creativecommons.org/licenses/by/3.0/" TargetMode="External"/><Relationship Id="rId4" Type="http://schemas.openxmlformats.org/officeDocument/2006/relationships/hyperlink" Target="https://decadecity.net/blog/2013/10/04/hands-on-with-the-hudl"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hyperlink" Target="https://diy-marketing.blogspot.com/2008/04/"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hyperlink" Target="https://www.tescoplc.com/"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doi.org/10.1080/21639159.2020.1766988" TargetMode="External"/><Relationship Id="rId5" Type="http://schemas.openxmlformats.org/officeDocument/2006/relationships/hyperlink" Target="https://doi.org/10.4018/978-1-4666-8586-4" TargetMode="External"/><Relationship Id="rId4" Type="http://schemas.openxmlformats.org/officeDocument/2006/relationships/hyperlink" Target="https://doi.org/10.1177/026624261350269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0" name="Picture 49">
            <a:extLst>
              <a:ext uri="{FF2B5EF4-FFF2-40B4-BE49-F238E27FC236}">
                <a16:creationId xmlns:a16="http://schemas.microsoft.com/office/drawing/2014/main" id="{C237C928-1F1A-BA9A-4D8B-1C77D3CB9914}"/>
              </a:ext>
            </a:extLst>
          </p:cNvPr>
          <p:cNvPicPr>
            <a:picLocks noChangeAspect="1"/>
          </p:cNvPicPr>
          <p:nvPr/>
        </p:nvPicPr>
        <p:blipFill>
          <a:blip r:embed="rId2"/>
          <a:srcRect l="21324" r="3132" b="2028"/>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8D6C97E-CA1C-74AE-3EB1-001D98511DD1}"/>
              </a:ext>
            </a:extLst>
          </p:cNvPr>
          <p:cNvSpPr>
            <a:spLocks noGrp="1"/>
          </p:cNvSpPr>
          <p:nvPr>
            <p:ph type="ctrTitle"/>
          </p:nvPr>
        </p:nvSpPr>
        <p:spPr>
          <a:xfrm>
            <a:off x="668867" y="1678666"/>
            <a:ext cx="4088190" cy="2369093"/>
          </a:xfrm>
        </p:spPr>
        <p:txBody>
          <a:bodyPr>
            <a:normAutofit/>
          </a:bodyPr>
          <a:lstStyle/>
          <a:p>
            <a:pPr>
              <a:lnSpc>
                <a:spcPct val="90000"/>
              </a:lnSpc>
            </a:pPr>
            <a:r>
              <a:rPr lang="en-GB" sz="3000" b="1" i="1" dirty="0">
                <a:latin typeface="Times New Roman" panose="02020603050405020304" pitchFamily="18" charset="0"/>
                <a:cs typeface="Times New Roman" panose="02020603050405020304" pitchFamily="18" charset="0"/>
              </a:rPr>
              <a:t>The Role of Digital and Social Media in Enhancing Customer Relationship Management</a:t>
            </a:r>
          </a:p>
        </p:txBody>
      </p:sp>
      <p:sp>
        <p:nvSpPr>
          <p:cNvPr id="3" name="Subtitle 2">
            <a:extLst>
              <a:ext uri="{FF2B5EF4-FFF2-40B4-BE49-F238E27FC236}">
                <a16:creationId xmlns:a16="http://schemas.microsoft.com/office/drawing/2014/main" id="{9C609C41-1E74-7C66-F411-A2226AC8B733}"/>
              </a:ext>
            </a:extLst>
          </p:cNvPr>
          <p:cNvSpPr>
            <a:spLocks noGrp="1"/>
          </p:cNvSpPr>
          <p:nvPr>
            <p:ph type="subTitle" idx="1"/>
          </p:nvPr>
        </p:nvSpPr>
        <p:spPr>
          <a:xfrm>
            <a:off x="677335" y="4050831"/>
            <a:ext cx="4079721" cy="1096901"/>
          </a:xfrm>
        </p:spPr>
        <p:txBody>
          <a:bodyPr>
            <a:noAutofit/>
          </a:bodyPr>
          <a:lstStyle/>
          <a:p>
            <a:pPr>
              <a:lnSpc>
                <a:spcPct val="90000"/>
              </a:lnSpc>
            </a:pPr>
            <a:r>
              <a:rPr lang="en-GB" sz="1600" b="1" dirty="0">
                <a:latin typeface="Times New Roman" panose="02020603050405020304" pitchFamily="18" charset="0"/>
                <a:cs typeface="Times New Roman" panose="02020603050405020304" pitchFamily="18" charset="0"/>
              </a:rPr>
              <a:t>Alina Moros – 2219608 </a:t>
            </a:r>
          </a:p>
          <a:p>
            <a:pPr>
              <a:lnSpc>
                <a:spcPct val="90000"/>
              </a:lnSpc>
            </a:pPr>
            <a:r>
              <a:rPr lang="en-GB" sz="1600" b="1" dirty="0">
                <a:effectLst/>
                <a:latin typeface="Times New Roman" panose="02020603050405020304" pitchFamily="18" charset="0"/>
                <a:ea typeface="Times New Roman" panose="02020603050405020304" pitchFamily="18" charset="0"/>
                <a:cs typeface="Times New Roman" panose="02020603050405020304" pitchFamily="18" charset="0"/>
              </a:rPr>
              <a:t>Building a Sustainable Marketing Relationship (BMSW5007)</a:t>
            </a:r>
          </a:p>
          <a:p>
            <a:pPr>
              <a:lnSpc>
                <a:spcPct val="90000"/>
              </a:lnSpc>
            </a:pPr>
            <a:r>
              <a:rPr lang="en-GB" sz="1600" b="1" dirty="0">
                <a:latin typeface="Times New Roman" panose="02020603050405020304" pitchFamily="18" charset="0"/>
                <a:cs typeface="Times New Roman" panose="02020603050405020304" pitchFamily="18" charset="0"/>
              </a:rPr>
              <a:t>University of Wales Trinity Saint David </a:t>
            </a:r>
          </a:p>
        </p:txBody>
      </p:sp>
    </p:spTree>
    <p:extLst>
      <p:ext uri="{BB962C8B-B14F-4D97-AF65-F5344CB8AC3E}">
        <p14:creationId xmlns:p14="http://schemas.microsoft.com/office/powerpoint/2010/main" val="16462124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B07E67D8-FD29-2300-8AE4-8E5CCDC181AE}"/>
              </a:ext>
            </a:extLst>
          </p:cNvPr>
          <p:cNvSpPr>
            <a:spLocks noGrp="1" noChangeArrowheads="1"/>
          </p:cNvSpPr>
          <p:nvPr>
            <p:ph type="title"/>
          </p:nvPr>
        </p:nvSpPr>
        <p:spPr bwMode="auto">
          <a:xfrm>
            <a:off x="5536733" y="393700"/>
            <a:ext cx="6546409" cy="13810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90000"/>
              </a:lnSpc>
              <a:spcBef>
                <a:spcPct val="0"/>
              </a:spcBef>
              <a:spcAft>
                <a:spcPct val="0"/>
              </a:spcAft>
              <a:buClrTx/>
              <a:buSzTx/>
              <a:buFontTx/>
              <a:buNone/>
              <a:tabLst/>
            </a:pPr>
            <a:r>
              <a:rPr kumimoji="0" lang="en-GB" altLang="en-US" sz="2800" b="1"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Customer Relationship Management (CRM) and Digital and Social Media</a:t>
            </a:r>
            <a:endParaRPr kumimoji="0" lang="en-US" altLang="en-US" sz="2800" b="1"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DE9AEC1-54A0-56BE-37D4-38F60BC69A9C}"/>
              </a:ext>
            </a:extLst>
          </p:cNvPr>
          <p:cNvSpPr>
            <a:spLocks noGrp="1"/>
          </p:cNvSpPr>
          <p:nvPr>
            <p:ph idx="1"/>
          </p:nvPr>
        </p:nvSpPr>
        <p:spPr>
          <a:xfrm>
            <a:off x="3298372" y="2144486"/>
            <a:ext cx="8784771" cy="4441372"/>
          </a:xfrm>
        </p:spPr>
        <p:txBody>
          <a:bodyPr>
            <a:normAutofit/>
          </a:bodyPr>
          <a:lstStyle/>
          <a:p>
            <a:pPr>
              <a:lnSpc>
                <a:spcPct val="90000"/>
              </a:lnSpc>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Any communication or engagement that takes place through electronic platforms is referred to as digital media in the context of customer relationship management (CRM). This includes online ads, emails, mobile applications, and websites that let companies interact with clients directly in real time, collect data, and customise experiences (Buttle &amp; </a:t>
            </a:r>
            <a:r>
              <a:rPr lang="en-GB" sz="2400" dirty="0" err="1">
                <a:latin typeface="Times New Roman" panose="02020603050405020304" pitchFamily="18" charset="0"/>
                <a:cs typeface="Times New Roman" panose="02020603050405020304" pitchFamily="18" charset="0"/>
              </a:rPr>
              <a:t>Maklan</a:t>
            </a:r>
            <a:r>
              <a:rPr lang="en-GB" sz="2400" dirty="0">
                <a:latin typeface="Times New Roman" panose="02020603050405020304" pitchFamily="18" charset="0"/>
                <a:cs typeface="Times New Roman" panose="02020603050405020304" pitchFamily="18" charset="0"/>
              </a:rPr>
              <a:t>, 2019).</a:t>
            </a:r>
          </a:p>
          <a:p>
            <a:pPr>
              <a:lnSpc>
                <a:spcPct val="90000"/>
              </a:lnSpc>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 Businesses can create customised marketing strategies that cultivate stronger client relationships by using digital media to track customer behaviours and preferences (Sheridan, 2019).</a:t>
            </a:r>
          </a:p>
        </p:txBody>
      </p:sp>
      <p:pic>
        <p:nvPicPr>
          <p:cNvPr id="7" name="Picture 6" descr="Mobile device with apps">
            <a:extLst>
              <a:ext uri="{FF2B5EF4-FFF2-40B4-BE49-F238E27FC236}">
                <a16:creationId xmlns:a16="http://schemas.microsoft.com/office/drawing/2014/main" id="{34A8D34A-A2F2-BF26-6FBE-0D1F68D0818E}"/>
              </a:ext>
            </a:extLst>
          </p:cNvPr>
          <p:cNvPicPr>
            <a:picLocks noChangeAspect="1"/>
          </p:cNvPicPr>
          <p:nvPr/>
        </p:nvPicPr>
        <p:blipFill>
          <a:blip r:embed="rId3"/>
          <a:srcRect l="47661" r="8090"/>
          <a:stretch/>
        </p:blipFill>
        <p:spPr>
          <a:xfrm>
            <a:off x="0" y="97580"/>
            <a:ext cx="365760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Rectangle 5">
            <a:extLst>
              <a:ext uri="{FF2B5EF4-FFF2-40B4-BE49-F238E27FC236}">
                <a16:creationId xmlns:a16="http://schemas.microsoft.com/office/drawing/2014/main" id="{733E983D-82D6-4971-D616-BFCED5BE9D90}"/>
              </a:ext>
            </a:extLst>
          </p:cNvPr>
          <p:cNvSpPr>
            <a:spLocks noChangeArrowheads="1"/>
          </p:cNvSpPr>
          <p:nvPr/>
        </p:nvSpPr>
        <p:spPr bwMode="auto">
          <a:xfrm>
            <a:off x="0" y="-184666"/>
            <a:ext cx="24878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248533696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8D20C-51CD-9FCF-5215-CF509238670E}"/>
              </a:ext>
            </a:extLst>
          </p:cNvPr>
          <p:cNvSpPr>
            <a:spLocks noGrp="1"/>
          </p:cNvSpPr>
          <p:nvPr>
            <p:ph type="title"/>
          </p:nvPr>
        </p:nvSpPr>
        <p:spPr>
          <a:xfrm>
            <a:off x="5536734" y="609600"/>
            <a:ext cx="3737268" cy="1320800"/>
          </a:xfrm>
        </p:spPr>
        <p:txBody>
          <a:bodyPr>
            <a:normAutofit/>
          </a:bodyPr>
          <a:lstStyle/>
          <a:p>
            <a:endParaRPr lang="en-GB" dirty="0"/>
          </a:p>
        </p:txBody>
      </p:sp>
      <p:sp>
        <p:nvSpPr>
          <p:cNvPr id="3" name="Content Placeholder 2">
            <a:extLst>
              <a:ext uri="{FF2B5EF4-FFF2-40B4-BE49-F238E27FC236}">
                <a16:creationId xmlns:a16="http://schemas.microsoft.com/office/drawing/2014/main" id="{195E92AB-CB34-08AD-014C-88256CA5E39E}"/>
              </a:ext>
            </a:extLst>
          </p:cNvPr>
          <p:cNvSpPr>
            <a:spLocks noGrp="1"/>
          </p:cNvSpPr>
          <p:nvPr>
            <p:ph idx="1"/>
          </p:nvPr>
        </p:nvSpPr>
        <p:spPr>
          <a:xfrm>
            <a:off x="5209563" y="348344"/>
            <a:ext cx="6634094" cy="6313714"/>
          </a:xfrm>
        </p:spPr>
        <p:txBody>
          <a:bodyPr>
            <a:normAutofit/>
          </a:bodyPr>
          <a:lstStyle/>
          <a:p>
            <a:pPr>
              <a:lnSpc>
                <a:spcPct val="90000"/>
              </a:lnSpc>
            </a:pPr>
            <a:endParaRPr lang="en-GB" sz="2400" dirty="0">
              <a:latin typeface="Times New Roman" panose="02020603050405020304" pitchFamily="18" charset="0"/>
              <a:cs typeface="Times New Roman" panose="02020603050405020304" pitchFamily="18" charset="0"/>
            </a:endParaRPr>
          </a:p>
          <a:p>
            <a:pPr>
              <a:lnSpc>
                <a:spcPct val="90000"/>
              </a:lnSpc>
            </a:pPr>
            <a:r>
              <a:rPr lang="en-GB" sz="2400" dirty="0">
                <a:latin typeface="Times New Roman" panose="02020603050405020304" pitchFamily="18" charset="0"/>
                <a:cs typeface="Times New Roman" panose="02020603050405020304" pitchFamily="18" charset="0"/>
              </a:rPr>
              <a:t>Social media, on the other hand, includes sites like Facebook, Twitter, Instagram, and LinkedIn where people can post, share, and interact with content. </a:t>
            </a:r>
          </a:p>
          <a:p>
            <a:pPr>
              <a:lnSpc>
                <a:spcPct val="90000"/>
              </a:lnSpc>
            </a:pPr>
            <a:r>
              <a:rPr lang="en-GB" sz="2400" dirty="0">
                <a:latin typeface="Times New Roman" panose="02020603050405020304" pitchFamily="18" charset="0"/>
                <a:cs typeface="Times New Roman" panose="02020603050405020304" pitchFamily="18" charset="0"/>
              </a:rPr>
              <a:t>It is an important part of CRM because it lets companies talk to their customers, control their brand image, get customer feedback, and build communities around their goods or services (</a:t>
            </a:r>
            <a:r>
              <a:rPr lang="en-GB" sz="2400" dirty="0" err="1">
                <a:latin typeface="Times New Roman" panose="02020603050405020304" pitchFamily="18" charset="0"/>
                <a:cs typeface="Times New Roman" panose="02020603050405020304" pitchFamily="18" charset="0"/>
              </a:rPr>
              <a:t>Khanlari</a:t>
            </a:r>
            <a:r>
              <a:rPr lang="en-GB" sz="2400" dirty="0">
                <a:latin typeface="Times New Roman" panose="02020603050405020304" pitchFamily="18" charset="0"/>
                <a:cs typeface="Times New Roman" panose="02020603050405020304" pitchFamily="18" charset="0"/>
              </a:rPr>
              <a:t>, 2015). </a:t>
            </a:r>
          </a:p>
          <a:p>
            <a:pPr>
              <a:lnSpc>
                <a:spcPct val="90000"/>
              </a:lnSpc>
            </a:pPr>
            <a:r>
              <a:rPr lang="en-GB" sz="2400" dirty="0">
                <a:latin typeface="Times New Roman" panose="02020603050405020304" pitchFamily="18" charset="0"/>
                <a:cs typeface="Times New Roman" panose="02020603050405020304" pitchFamily="18" charset="0"/>
              </a:rPr>
              <a:t>Social media also offers a real-time, two-way channel of contact that helps with marketing, customer service, and building relationships </a:t>
            </a:r>
            <a:r>
              <a:rPr lang="en-GB" sz="2400">
                <a:latin typeface="Times New Roman" panose="02020603050405020304" pitchFamily="18" charset="0"/>
                <a:cs typeface="Times New Roman" panose="02020603050405020304" pitchFamily="18" charset="0"/>
              </a:rPr>
              <a:t>(Lee, 2018). </a:t>
            </a:r>
            <a:endParaRPr lang="en-GB" sz="2400" dirty="0">
              <a:latin typeface="Times New Roman" panose="02020603050405020304" pitchFamily="18" charset="0"/>
              <a:cs typeface="Times New Roman" panose="02020603050405020304" pitchFamily="18" charset="0"/>
            </a:endParaRPr>
          </a:p>
        </p:txBody>
      </p:sp>
      <p:pic>
        <p:nvPicPr>
          <p:cNvPr id="5" name="Picture 4" descr="Multi-colored dialogue boxes">
            <a:extLst>
              <a:ext uri="{FF2B5EF4-FFF2-40B4-BE49-F238E27FC236}">
                <a16:creationId xmlns:a16="http://schemas.microsoft.com/office/drawing/2014/main" id="{2F33A62D-20C6-29E2-9583-6E43A5D0B17A}"/>
              </a:ext>
            </a:extLst>
          </p:cNvPr>
          <p:cNvPicPr>
            <a:picLocks noChangeAspect="1"/>
          </p:cNvPicPr>
          <p:nvPr/>
        </p:nvPicPr>
        <p:blipFill>
          <a:blip r:embed="rId3"/>
          <a:srcRect l="17465" r="21570" b="2"/>
          <a:stretch/>
        </p:blipFill>
        <p:spPr>
          <a:xfrm>
            <a:off x="20" y="-1"/>
            <a:ext cx="449578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32272321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E22115-7538-0C22-4B64-2A45D0BEC7F2}"/>
              </a:ext>
            </a:extLst>
          </p:cNvPr>
          <p:cNvSpPr>
            <a:spLocks noGrp="1"/>
          </p:cNvSpPr>
          <p:nvPr>
            <p:ph idx="1"/>
          </p:nvPr>
        </p:nvSpPr>
        <p:spPr>
          <a:xfrm>
            <a:off x="5209563" y="956441"/>
            <a:ext cx="6547008" cy="5607645"/>
          </a:xfrm>
        </p:spPr>
        <p:txBody>
          <a:bodyPr>
            <a:normAutofit/>
          </a:bodyPr>
          <a:lstStyle/>
          <a:p>
            <a:pPr>
              <a:lnSpc>
                <a:spcPct val="90000"/>
              </a:lnSpc>
            </a:pPr>
            <a:r>
              <a:rPr lang="en-GB" sz="2800" dirty="0">
                <a:latin typeface="Times New Roman" panose="02020603050405020304" pitchFamily="18" charset="0"/>
                <a:cs typeface="Times New Roman" panose="02020603050405020304" pitchFamily="18" charset="0"/>
              </a:rPr>
              <a:t>Social media and digital platforms combine to improve CRM systems' ability to engage, please, and retain consumers. Companies can improve the efficacy of their engagement strategies by using the data these platforms provide on client behaviour (Buttle &amp; </a:t>
            </a:r>
            <a:r>
              <a:rPr lang="en-GB" sz="2800" dirty="0" err="1">
                <a:latin typeface="Times New Roman" panose="02020603050405020304" pitchFamily="18" charset="0"/>
                <a:cs typeface="Times New Roman" panose="02020603050405020304" pitchFamily="18" charset="0"/>
              </a:rPr>
              <a:t>Maklan</a:t>
            </a:r>
            <a:r>
              <a:rPr lang="en-GB" sz="2800" dirty="0">
                <a:latin typeface="Times New Roman" panose="02020603050405020304" pitchFamily="18" charset="0"/>
                <a:cs typeface="Times New Roman" panose="02020603050405020304" pitchFamily="18" charset="0"/>
              </a:rPr>
              <a:t>, 2019).</a:t>
            </a:r>
          </a:p>
          <a:p>
            <a:pPr>
              <a:lnSpc>
                <a:spcPct val="90000"/>
              </a:lnSpc>
            </a:pPr>
            <a:r>
              <a:rPr lang="en-GB" sz="2800" dirty="0">
                <a:latin typeface="Times New Roman" panose="02020603050405020304" pitchFamily="18" charset="0"/>
                <a:cs typeface="Times New Roman" panose="02020603050405020304" pitchFamily="18" charset="0"/>
              </a:rPr>
              <a:t> By integrating these media into CRM systems, companies may better manage their client connections and provide their audience with more current, relevant, and tailored content (Sheridan, 2019).</a:t>
            </a:r>
          </a:p>
          <a:p>
            <a:pPr>
              <a:lnSpc>
                <a:spcPct val="90000"/>
              </a:lnSpc>
            </a:pPr>
            <a:endParaRPr lang="en-GB" sz="2800" dirty="0">
              <a:latin typeface="Times New Roman" panose="02020603050405020304" pitchFamily="18" charset="0"/>
              <a:cs typeface="Times New Roman" panose="02020603050405020304" pitchFamily="18" charset="0"/>
            </a:endParaRPr>
          </a:p>
          <a:p>
            <a:pPr>
              <a:lnSpc>
                <a:spcPct val="90000"/>
              </a:lnSpc>
            </a:pPr>
            <a:endParaRPr lang="en-GB" sz="2800" dirty="0">
              <a:latin typeface="Times New Roman" panose="02020603050405020304" pitchFamily="18" charset="0"/>
              <a:cs typeface="Times New Roman" panose="02020603050405020304" pitchFamily="18" charset="0"/>
            </a:endParaRPr>
          </a:p>
          <a:p>
            <a:pPr>
              <a:lnSpc>
                <a:spcPct val="90000"/>
              </a:lnSpc>
            </a:pPr>
            <a:endParaRPr lang="en-GB" sz="2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44A5158A-FE06-2EF5-F981-1A9E6C6D1C3B}"/>
              </a:ext>
            </a:extLst>
          </p:cNvPr>
          <p:cNvPicPr>
            <a:picLocks noChangeAspect="1"/>
          </p:cNvPicPr>
          <p:nvPr/>
        </p:nvPicPr>
        <p:blipFill>
          <a:blip r:embed="rId3"/>
          <a:srcRect l="16896" r="38854"/>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4" name="Rectangle 1">
            <a:extLst>
              <a:ext uri="{FF2B5EF4-FFF2-40B4-BE49-F238E27FC236}">
                <a16:creationId xmlns:a16="http://schemas.microsoft.com/office/drawing/2014/main" id="{105C49F1-9493-A6FC-50E9-9A93AF00426B}"/>
              </a:ext>
            </a:extLst>
          </p:cNvPr>
          <p:cNvSpPr>
            <a:spLocks noChangeArrowheads="1"/>
          </p:cNvSpPr>
          <p:nvPr/>
        </p:nvSpPr>
        <p:spPr bwMode="auto">
          <a:xfrm>
            <a:off x="0" y="-323165"/>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2">
            <a:extLst>
              <a:ext uri="{FF2B5EF4-FFF2-40B4-BE49-F238E27FC236}">
                <a16:creationId xmlns:a16="http://schemas.microsoft.com/office/drawing/2014/main" id="{16DFFCF6-3680-265B-74CA-1F92A3B5F950}"/>
              </a:ext>
            </a:extLst>
          </p:cNvPr>
          <p:cNvSpPr>
            <a:spLocks noChangeArrowheads="1"/>
          </p:cNvSpPr>
          <p:nvPr/>
        </p:nvSpPr>
        <p:spPr bwMode="auto">
          <a:xfrm>
            <a:off x="152400" y="-447764"/>
            <a:ext cx="184731"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3">
            <a:extLst>
              <a:ext uri="{FF2B5EF4-FFF2-40B4-BE49-F238E27FC236}">
                <a16:creationId xmlns:a16="http://schemas.microsoft.com/office/drawing/2014/main" id="{AD9AE1CF-4550-E1BC-BEF9-68B8B5784B65}"/>
              </a:ext>
            </a:extLst>
          </p:cNvPr>
          <p:cNvSpPr>
            <a:spLocks noChangeArrowheads="1"/>
          </p:cNvSpPr>
          <p:nvPr/>
        </p:nvSpPr>
        <p:spPr bwMode="auto">
          <a:xfrm>
            <a:off x="304800" y="-156865"/>
            <a:ext cx="184731"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90664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32" descr="Scribbles on a notebook">
            <a:extLst>
              <a:ext uri="{FF2B5EF4-FFF2-40B4-BE49-F238E27FC236}">
                <a16:creationId xmlns:a16="http://schemas.microsoft.com/office/drawing/2014/main" id="{7F431340-ACB2-A2BF-34E2-4AB8388CC718}"/>
              </a:ext>
            </a:extLst>
          </p:cNvPr>
          <p:cNvPicPr>
            <a:picLocks noChangeAspect="1"/>
          </p:cNvPicPr>
          <p:nvPr/>
        </p:nvPicPr>
        <p:blipFill>
          <a:blip r:embed="rId2"/>
          <a:srcRect l="19198" r="26915"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0A410532-D3FA-2B74-2B53-0A2373836E33}"/>
              </a:ext>
            </a:extLst>
          </p:cNvPr>
          <p:cNvSpPr>
            <a:spLocks noGrp="1"/>
          </p:cNvSpPr>
          <p:nvPr>
            <p:ph type="title"/>
          </p:nvPr>
        </p:nvSpPr>
        <p:spPr>
          <a:xfrm>
            <a:off x="5728877" y="863601"/>
            <a:ext cx="5541465" cy="3766456"/>
          </a:xfrm>
        </p:spPr>
        <p:txBody>
          <a:bodyPr vert="horz" lIns="91440" tIns="45720" rIns="91440" bIns="45720" rtlCol="0" anchor="b">
            <a:normAutofit/>
          </a:bodyPr>
          <a:lstStyle/>
          <a:p>
            <a:pPr algn="ctr">
              <a:lnSpc>
                <a:spcPct val="90000"/>
              </a:lnSpc>
            </a:pPr>
            <a:r>
              <a:rPr lang="en-US" sz="3800" b="1" i="1" dirty="0"/>
              <a:t>Social Media Applied in Customer Management</a:t>
            </a:r>
          </a:p>
        </p:txBody>
      </p:sp>
    </p:spTree>
    <p:extLst>
      <p:ext uri="{BB962C8B-B14F-4D97-AF65-F5344CB8AC3E}">
        <p14:creationId xmlns:p14="http://schemas.microsoft.com/office/powerpoint/2010/main" val="3590680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70AFA4E-9AA9-FD76-EC55-771551990DF0}"/>
              </a:ext>
            </a:extLst>
          </p:cNvPr>
          <p:cNvPicPr>
            <a:picLocks noChangeAspect="1"/>
          </p:cNvPicPr>
          <p:nvPr/>
        </p:nvPicPr>
        <p:blipFill>
          <a:blip r:embed="rId3">
            <a:duotone>
              <a:prstClr val="black"/>
              <a:schemeClr val="tx2">
                <a:tint val="45000"/>
                <a:satMod val="400000"/>
              </a:schemeClr>
            </a:duotone>
          </a:blip>
          <a:srcRect l="27881" t="4462" r="50752" b="1"/>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4" name="Content Placeholder 3">
            <a:extLst>
              <a:ext uri="{FF2B5EF4-FFF2-40B4-BE49-F238E27FC236}">
                <a16:creationId xmlns:a16="http://schemas.microsoft.com/office/drawing/2014/main" id="{8258DFEA-E0FA-D267-1554-68575B6C08C2}"/>
              </a:ext>
            </a:extLst>
          </p:cNvPr>
          <p:cNvSpPr>
            <a:spLocks noGrp="1"/>
          </p:cNvSpPr>
          <p:nvPr>
            <p:ph idx="1"/>
          </p:nvPr>
        </p:nvSpPr>
        <p:spPr>
          <a:xfrm>
            <a:off x="2786047" y="664029"/>
            <a:ext cx="6487955" cy="5377333"/>
          </a:xfrm>
        </p:spPr>
        <p:txBody>
          <a:bodyPr>
            <a:noAutofit/>
          </a:bodyPr>
          <a:lstStyle/>
          <a:p>
            <a:r>
              <a:rPr lang="en-GB" sz="2400" dirty="0">
                <a:latin typeface="Times New Roman" panose="02020603050405020304" pitchFamily="18" charset="0"/>
                <a:cs typeface="Times New Roman" panose="02020603050405020304" pitchFamily="18" charset="0"/>
              </a:rPr>
              <a:t>Social media integration with customer relationship management (CRM) has completely changed how companies interact with their customers. </a:t>
            </a:r>
          </a:p>
          <a:p>
            <a:r>
              <a:rPr lang="en-GB" sz="2400" dirty="0">
                <a:latin typeface="Times New Roman" panose="02020603050405020304" pitchFamily="18" charset="0"/>
                <a:cs typeface="Times New Roman" panose="02020603050405020304" pitchFamily="18" charset="0"/>
              </a:rPr>
              <a:t>Social media platforms give companies the chance to communicate directly with their clients, fostering an engaging environment that strengthens relationships </a:t>
            </a:r>
            <a:r>
              <a:rPr lang="en-GB" sz="2400" kern="0" dirty="0">
                <a:effectLst/>
                <a:latin typeface="Times New Roman" panose="02020603050405020304" pitchFamily="18" charset="0"/>
                <a:ea typeface="Times New Roman" panose="02020603050405020304" pitchFamily="18" charset="0"/>
              </a:rPr>
              <a:t>(Braun, Clarke and Gray, 2017).</a:t>
            </a:r>
            <a:r>
              <a:rPr lang="en-GB" sz="2400" dirty="0">
                <a:latin typeface="Times New Roman" panose="02020603050405020304" pitchFamily="18" charset="0"/>
                <a:cs typeface="Times New Roman" panose="02020603050405020304" pitchFamily="18" charset="0"/>
              </a:rPr>
              <a:t> </a:t>
            </a:r>
          </a:p>
          <a:p>
            <a:r>
              <a:rPr lang="en-GB" sz="2400" dirty="0">
                <a:latin typeface="Times New Roman" panose="02020603050405020304" pitchFamily="18" charset="0"/>
                <a:cs typeface="Times New Roman" panose="02020603050405020304" pitchFamily="18" charset="0"/>
              </a:rPr>
              <a:t>Businesses can use these platforms to manage client enquiries, quickly address problems, collect feedback, and market items (Lee, 2018). </a:t>
            </a:r>
          </a:p>
        </p:txBody>
      </p:sp>
    </p:spTree>
    <p:extLst>
      <p:ext uri="{BB962C8B-B14F-4D97-AF65-F5344CB8AC3E}">
        <p14:creationId xmlns:p14="http://schemas.microsoft.com/office/powerpoint/2010/main" val="3301178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A2B2159D-466F-9548-7759-D304632EFBB5}"/>
              </a:ext>
            </a:extLst>
          </p:cNvPr>
          <p:cNvGraphicFramePr>
            <a:graphicFrameLocks noGrp="1"/>
          </p:cNvGraphicFramePr>
          <p:nvPr>
            <p:ph idx="1"/>
            <p:extLst>
              <p:ext uri="{D42A27DB-BD31-4B8C-83A1-F6EECF244321}">
                <p14:modId xmlns:p14="http://schemas.microsoft.com/office/powerpoint/2010/main" val="182528447"/>
              </p:ext>
            </p:extLst>
          </p:nvPr>
        </p:nvGraphicFramePr>
        <p:xfrm>
          <a:off x="1305590" y="0"/>
          <a:ext cx="7849296" cy="64334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97073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5B682-187F-5CA1-7A04-0BD71407C2A3}"/>
              </a:ext>
            </a:extLst>
          </p:cNvPr>
          <p:cNvSpPr>
            <a:spLocks noGrp="1"/>
          </p:cNvSpPr>
          <p:nvPr>
            <p:ph type="title"/>
          </p:nvPr>
        </p:nvSpPr>
        <p:spPr>
          <a:xfrm>
            <a:off x="221493" y="206829"/>
            <a:ext cx="9603275" cy="1066797"/>
          </a:xfrm>
        </p:spPr>
        <p:txBody>
          <a:bodyPr>
            <a:normAutofit/>
          </a:bodyPr>
          <a:lstStyle/>
          <a:p>
            <a:r>
              <a:rPr lang="en-GB" sz="3000" b="1" i="1" dirty="0">
                <a:latin typeface="Times New Roman" panose="02020603050405020304" pitchFamily="18" charset="0"/>
                <a:cs typeface="Times New Roman" panose="02020603050405020304" pitchFamily="18" charset="0"/>
              </a:rPr>
              <a:t>Incorporation of Digital and Social Media in Customer Relationship Management</a:t>
            </a:r>
          </a:p>
        </p:txBody>
      </p:sp>
      <p:graphicFrame>
        <p:nvGraphicFramePr>
          <p:cNvPr id="26" name="Content Placeholder 2">
            <a:extLst>
              <a:ext uri="{FF2B5EF4-FFF2-40B4-BE49-F238E27FC236}">
                <a16:creationId xmlns:a16="http://schemas.microsoft.com/office/drawing/2014/main" id="{ED7E3506-AE22-359C-7243-897B83D5C86D}"/>
              </a:ext>
            </a:extLst>
          </p:cNvPr>
          <p:cNvGraphicFramePr>
            <a:graphicFrameLocks noGrp="1"/>
          </p:cNvGraphicFramePr>
          <p:nvPr>
            <p:ph idx="1"/>
            <p:extLst>
              <p:ext uri="{D42A27DB-BD31-4B8C-83A1-F6EECF244321}">
                <p14:modId xmlns:p14="http://schemas.microsoft.com/office/powerpoint/2010/main" val="1876624113"/>
              </p:ext>
            </p:extLst>
          </p:nvPr>
        </p:nvGraphicFramePr>
        <p:xfrm>
          <a:off x="1450975" y="2396358"/>
          <a:ext cx="8373793" cy="48299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64239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72C7A-C319-056C-E034-148AEB410D21}"/>
              </a:ext>
            </a:extLst>
          </p:cNvPr>
          <p:cNvSpPr>
            <a:spLocks noGrp="1"/>
          </p:cNvSpPr>
          <p:nvPr>
            <p:ph type="title"/>
          </p:nvPr>
        </p:nvSpPr>
        <p:spPr>
          <a:xfrm>
            <a:off x="4963827" y="1359907"/>
            <a:ext cx="4299666" cy="3249131"/>
          </a:xfrm>
        </p:spPr>
        <p:txBody>
          <a:bodyPr vert="horz" lIns="91440" tIns="45720" rIns="91440" bIns="45720" rtlCol="0" anchor="b">
            <a:normAutofit/>
          </a:bodyPr>
          <a:lstStyle/>
          <a:p>
            <a:pPr>
              <a:lnSpc>
                <a:spcPct val="90000"/>
              </a:lnSpc>
            </a:pPr>
            <a:r>
              <a:rPr lang="en-GB" sz="3800" b="1" i="1" dirty="0">
                <a:latin typeface="Times New Roman" panose="02020603050405020304" pitchFamily="18" charset="0"/>
                <a:cs typeface="Times New Roman" panose="02020603050405020304" pitchFamily="18" charset="0"/>
              </a:rPr>
              <a:t>How </a:t>
            </a:r>
            <a:r>
              <a:rPr lang="en-GB" sz="3800" b="1" i="1" dirty="0">
                <a:solidFill>
                  <a:srgbClr val="92D050"/>
                </a:solidFill>
                <a:latin typeface="Times New Roman" panose="02020603050405020304" pitchFamily="18" charset="0"/>
                <a:cs typeface="Times New Roman" panose="02020603050405020304" pitchFamily="18" charset="0"/>
              </a:rPr>
              <a:t>Tesco</a:t>
            </a:r>
            <a:r>
              <a:rPr lang="en-GB" sz="3800" b="1" i="1" dirty="0">
                <a:solidFill>
                  <a:schemeClr val="accent2">
                    <a:lumMod val="60000"/>
                    <a:lumOff val="40000"/>
                  </a:schemeClr>
                </a:solidFill>
                <a:latin typeface="Times New Roman" panose="02020603050405020304" pitchFamily="18" charset="0"/>
                <a:cs typeface="Times New Roman" panose="02020603050405020304" pitchFamily="18" charset="0"/>
              </a:rPr>
              <a:t> </a:t>
            </a:r>
            <a:r>
              <a:rPr lang="en-GB" sz="3800" b="1" i="1" dirty="0">
                <a:latin typeface="Times New Roman" panose="02020603050405020304" pitchFamily="18" charset="0"/>
                <a:cs typeface="Times New Roman" panose="02020603050405020304" pitchFamily="18" charset="0"/>
              </a:rPr>
              <a:t>employs digital and social media to foster and sustain its customer relationships</a:t>
            </a:r>
            <a:endParaRPr lang="en-US" sz="3800" b="1" i="1" kern="1200" dirty="0">
              <a:solidFill>
                <a:schemeClr val="accent1"/>
              </a:solidFill>
              <a:latin typeface="Times New Roman" panose="02020603050405020304" pitchFamily="18" charset="0"/>
              <a:cs typeface="Times New Roman" panose="02020603050405020304" pitchFamily="18" charset="0"/>
            </a:endParaRPr>
          </a:p>
        </p:txBody>
      </p:sp>
      <p:pic>
        <p:nvPicPr>
          <p:cNvPr id="6" name="Graphic 5" descr="Business Growth">
            <a:extLst>
              <a:ext uri="{FF2B5EF4-FFF2-40B4-BE49-F238E27FC236}">
                <a16:creationId xmlns:a16="http://schemas.microsoft.com/office/drawing/2014/main" id="{757ED164-567B-9419-22CE-6BEEF5F0534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841980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2755C-2531-2408-CA30-40DEEE8FAA58}"/>
              </a:ext>
            </a:extLst>
          </p:cNvPr>
          <p:cNvSpPr>
            <a:spLocks noGrp="1"/>
          </p:cNvSpPr>
          <p:nvPr>
            <p:ph type="title"/>
          </p:nvPr>
        </p:nvSpPr>
        <p:spPr>
          <a:xfrm>
            <a:off x="989768" y="609600"/>
            <a:ext cx="5789404" cy="1660634"/>
          </a:xfrm>
        </p:spPr>
        <p:txBody>
          <a:bodyPr anchor="ctr">
            <a:normAutofit/>
          </a:bodyPr>
          <a:lstStyle/>
          <a:p>
            <a:r>
              <a:rPr lang="en-GB" sz="4800" b="1" i="1" dirty="0">
                <a:solidFill>
                  <a:srgbClr val="FF0000"/>
                </a:solidFill>
                <a:latin typeface="Times New Roman" panose="02020603050405020304" pitchFamily="18" charset="0"/>
                <a:cs typeface="Times New Roman" panose="02020603050405020304" pitchFamily="18" charset="0"/>
              </a:rPr>
              <a:t>Tesco</a:t>
            </a:r>
          </a:p>
        </p:txBody>
      </p:sp>
      <p:sp>
        <p:nvSpPr>
          <p:cNvPr id="3" name="Content Placeholder 2">
            <a:extLst>
              <a:ext uri="{FF2B5EF4-FFF2-40B4-BE49-F238E27FC236}">
                <a16:creationId xmlns:a16="http://schemas.microsoft.com/office/drawing/2014/main" id="{D187E2F3-FFA3-431B-7A12-D0F917C62AF6}"/>
              </a:ext>
            </a:extLst>
          </p:cNvPr>
          <p:cNvSpPr>
            <a:spLocks noGrp="1"/>
          </p:cNvSpPr>
          <p:nvPr>
            <p:ph idx="1"/>
          </p:nvPr>
        </p:nvSpPr>
        <p:spPr>
          <a:xfrm>
            <a:off x="989770" y="2160589"/>
            <a:ext cx="5549732" cy="3880773"/>
          </a:xfrm>
        </p:spPr>
        <p:txBody>
          <a:bodyPr>
            <a:normAutofit lnSpcReduction="10000"/>
          </a:bodyPr>
          <a:lstStyle/>
          <a:p>
            <a:r>
              <a:rPr lang="en-GB" sz="2400" dirty="0">
                <a:latin typeface="Times New Roman" panose="02020603050405020304" pitchFamily="18" charset="0"/>
                <a:cs typeface="Times New Roman" panose="02020603050405020304" pitchFamily="18" charset="0"/>
              </a:rPr>
              <a:t>One of the biggest retailers in the UK, Tesco, has made great use of social media and digital platforms to interact with consumers and build long-lasting relationships. </a:t>
            </a:r>
          </a:p>
          <a:p>
            <a:r>
              <a:rPr lang="en-GB" sz="2400" dirty="0">
                <a:latin typeface="Times New Roman" panose="02020603050405020304" pitchFamily="18" charset="0"/>
                <a:cs typeface="Times New Roman" panose="02020603050405020304" pitchFamily="18" charset="0"/>
              </a:rPr>
              <a:t>Tesco's customer relationship management (CRM) strategy, which strives to boost service offerings, increase customer loyalty, and promote long-term corporate performance, is centred on this connection. </a:t>
            </a:r>
          </a:p>
          <a:p>
            <a:endParaRPr lang="en-GB" dirty="0">
              <a:latin typeface="Times New Roman" panose="02020603050405020304" pitchFamily="18" charset="0"/>
              <a:cs typeface="Times New Roman" panose="02020603050405020304" pitchFamily="18" charset="0"/>
            </a:endParaRPr>
          </a:p>
          <a:p>
            <a:endParaRPr lang="en-GB" dirty="0"/>
          </a:p>
        </p:txBody>
      </p:sp>
      <p:pic>
        <p:nvPicPr>
          <p:cNvPr id="6" name="Picture 5" descr="A building with a sign on the side&#10;&#10;Description automatically generated">
            <a:extLst>
              <a:ext uri="{FF2B5EF4-FFF2-40B4-BE49-F238E27FC236}">
                <a16:creationId xmlns:a16="http://schemas.microsoft.com/office/drawing/2014/main" id="{07C72E78-AAB5-5014-7146-B6992E73B06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982" r="-3" b="291"/>
          <a:stretch/>
        </p:blipFill>
        <p:spPr>
          <a:xfrm>
            <a:off x="7531482" y="10"/>
            <a:ext cx="4657341" cy="3448414"/>
          </a:xfrm>
          <a:prstGeom prst="rect">
            <a:avLst/>
          </a:prstGeom>
        </p:spPr>
      </p:pic>
      <p:pic>
        <p:nvPicPr>
          <p:cNvPr id="5" name="Picture 4" descr="Abstract blurred background of department store">
            <a:extLst>
              <a:ext uri="{FF2B5EF4-FFF2-40B4-BE49-F238E27FC236}">
                <a16:creationId xmlns:a16="http://schemas.microsoft.com/office/drawing/2014/main" id="{8AB085DC-178D-B1D9-A905-2F0875DE70C9}"/>
              </a:ext>
            </a:extLst>
          </p:cNvPr>
          <p:cNvPicPr>
            <a:picLocks noChangeAspect="1"/>
          </p:cNvPicPr>
          <p:nvPr/>
        </p:nvPicPr>
        <p:blipFill>
          <a:blip r:embed="rId4"/>
          <a:srcRect r="9341" b="2"/>
          <a:stretch/>
        </p:blipFill>
        <p:spPr>
          <a:xfrm>
            <a:off x="7528308" y="3437472"/>
            <a:ext cx="4657341" cy="3428996"/>
          </a:xfrm>
          <a:prstGeom prst="rect">
            <a:avLst/>
          </a:prstGeom>
        </p:spPr>
      </p:pic>
      <p:sp>
        <p:nvSpPr>
          <p:cNvPr id="7" name="TextBox 6">
            <a:extLst>
              <a:ext uri="{FF2B5EF4-FFF2-40B4-BE49-F238E27FC236}">
                <a16:creationId xmlns:a16="http://schemas.microsoft.com/office/drawing/2014/main" id="{87193780-0A85-9F6F-E030-ADB7E6D056F9}"/>
              </a:ext>
            </a:extLst>
          </p:cNvPr>
          <p:cNvSpPr txBox="1"/>
          <p:nvPr/>
        </p:nvSpPr>
        <p:spPr>
          <a:xfrm>
            <a:off x="9662170" y="3248369"/>
            <a:ext cx="25266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geograph.org.uk/photo/270423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4142094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cribbles on a notebook">
            <a:extLst>
              <a:ext uri="{FF2B5EF4-FFF2-40B4-BE49-F238E27FC236}">
                <a16:creationId xmlns:a16="http://schemas.microsoft.com/office/drawing/2014/main" id="{75E16A01-C81E-195D-257A-5F674D1CCDFA}"/>
              </a:ext>
            </a:extLst>
          </p:cNvPr>
          <p:cNvPicPr>
            <a:picLocks noChangeAspect="1"/>
          </p:cNvPicPr>
          <p:nvPr/>
        </p:nvPicPr>
        <p:blipFill>
          <a:blip r:embed="rId2"/>
          <a:srcRect l="5029" r="15841"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ED010D1-FCB4-B8FE-02B2-64635E0D6AC3}"/>
              </a:ext>
            </a:extLst>
          </p:cNvPr>
          <p:cNvSpPr>
            <a:spLocks noGrp="1"/>
          </p:cNvSpPr>
          <p:nvPr>
            <p:ph type="title"/>
          </p:nvPr>
        </p:nvSpPr>
        <p:spPr>
          <a:xfrm>
            <a:off x="677333" y="3048000"/>
            <a:ext cx="3851123" cy="1562100"/>
          </a:xfrm>
        </p:spPr>
        <p:txBody>
          <a:bodyPr>
            <a:normAutofit/>
          </a:bodyPr>
          <a:lstStyle/>
          <a:p>
            <a:pPr>
              <a:lnSpc>
                <a:spcPct val="90000"/>
              </a:lnSpc>
            </a:pPr>
            <a:r>
              <a:rPr lang="en-GB" sz="3200" b="1" i="1" dirty="0">
                <a:latin typeface="Times New Roman" panose="02020603050405020304" pitchFamily="18" charset="0"/>
                <a:cs typeface="Times New Roman" panose="02020603050405020304" pitchFamily="18" charset="0"/>
              </a:rPr>
              <a:t>Using Social Media and Digital Platforms</a:t>
            </a:r>
          </a:p>
        </p:txBody>
      </p:sp>
      <p:sp>
        <p:nvSpPr>
          <p:cNvPr id="3" name="Content Placeholder 2">
            <a:extLst>
              <a:ext uri="{FF2B5EF4-FFF2-40B4-BE49-F238E27FC236}">
                <a16:creationId xmlns:a16="http://schemas.microsoft.com/office/drawing/2014/main" id="{E5D4D91B-3F9C-BC32-1534-B4CF6A6674B1}"/>
              </a:ext>
            </a:extLst>
          </p:cNvPr>
          <p:cNvSpPr>
            <a:spLocks noGrp="1"/>
          </p:cNvSpPr>
          <p:nvPr>
            <p:ph idx="1"/>
          </p:nvPr>
        </p:nvSpPr>
        <p:spPr>
          <a:xfrm>
            <a:off x="677334" y="2160590"/>
            <a:ext cx="3851122" cy="379412"/>
          </a:xfrm>
        </p:spPr>
        <p:txBody>
          <a:bodyPr>
            <a:normAutofit/>
          </a:bodyPr>
          <a:lstStyle/>
          <a:p>
            <a:endParaRPr lang="en-GB" dirty="0"/>
          </a:p>
        </p:txBody>
      </p:sp>
    </p:spTree>
    <p:extLst>
      <p:ext uri="{BB962C8B-B14F-4D97-AF65-F5344CB8AC3E}">
        <p14:creationId xmlns:p14="http://schemas.microsoft.com/office/powerpoint/2010/main" val="12472819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1B681-ACE4-A76E-567F-7BEBC00B31E0}"/>
              </a:ext>
            </a:extLst>
          </p:cNvPr>
          <p:cNvSpPr>
            <a:spLocks noGrp="1"/>
          </p:cNvSpPr>
          <p:nvPr>
            <p:ph type="title"/>
          </p:nvPr>
        </p:nvSpPr>
        <p:spPr>
          <a:xfrm>
            <a:off x="643467" y="816638"/>
            <a:ext cx="3367359" cy="5224724"/>
          </a:xfrm>
        </p:spPr>
        <p:txBody>
          <a:bodyPr anchor="ctr">
            <a:normAutofit/>
          </a:bodyPr>
          <a:lstStyle/>
          <a:p>
            <a:endParaRPr lang="en-GB" dirty="0"/>
          </a:p>
        </p:txBody>
      </p:sp>
      <p:sp>
        <p:nvSpPr>
          <p:cNvPr id="3" name="Content Placeholder 2">
            <a:extLst>
              <a:ext uri="{FF2B5EF4-FFF2-40B4-BE49-F238E27FC236}">
                <a16:creationId xmlns:a16="http://schemas.microsoft.com/office/drawing/2014/main" id="{DB7FE9DF-5F86-F71C-1723-69EC9C4B75C0}"/>
              </a:ext>
            </a:extLst>
          </p:cNvPr>
          <p:cNvSpPr>
            <a:spLocks noGrp="1"/>
          </p:cNvSpPr>
          <p:nvPr>
            <p:ph idx="1"/>
          </p:nvPr>
        </p:nvSpPr>
        <p:spPr>
          <a:xfrm>
            <a:off x="4654294" y="105103"/>
            <a:ext cx="5267471" cy="5936259"/>
          </a:xfrm>
        </p:spPr>
        <p:txBody>
          <a:bodyPr anchor="ctr">
            <a:normAutofit/>
          </a:bodyPr>
          <a:lstStyle/>
          <a:p>
            <a:r>
              <a:rPr lang="en-GB" sz="2400" kern="0" dirty="0">
                <a:effectLst/>
                <a:latin typeface="Times New Roman" panose="02020603050405020304" pitchFamily="18" charset="0"/>
                <a:ea typeface="Times New Roman" panose="02020603050405020304" pitchFamily="18" charset="0"/>
              </a:rPr>
              <a:t>To provide clients with individualised services, discounts, and updates, the corporation uses email marketing campaigns, mobile applications, and its official website (Tesco PLC, 2024).</a:t>
            </a:r>
          </a:p>
          <a:p>
            <a:r>
              <a:rPr lang="en-GB" sz="2400" kern="0" dirty="0">
                <a:effectLst/>
                <a:latin typeface="Times New Roman" panose="02020603050405020304" pitchFamily="18" charset="0"/>
                <a:ea typeface="Times New Roman" panose="02020603050405020304" pitchFamily="18" charset="0"/>
              </a:rPr>
              <a:t> For instance, Tesco's loyalty programme, Clubcard, gathers information about consumer preferences and buying patterns via online interactions, enabling Tesco to better target its advertising and promotions.</a:t>
            </a:r>
            <a:endParaRPr lang="en-GB" sz="2400" dirty="0"/>
          </a:p>
        </p:txBody>
      </p:sp>
      <p:pic>
        <p:nvPicPr>
          <p:cNvPr id="5" name="Picture 4" descr="Screens screenshot of a cell phone&#10;&#10;Description automatically generated">
            <a:extLst>
              <a:ext uri="{FF2B5EF4-FFF2-40B4-BE49-F238E27FC236}">
                <a16:creationId xmlns:a16="http://schemas.microsoft.com/office/drawing/2014/main" id="{75F6188F-259C-B943-6B9E-DBC6F969835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 y="-88901"/>
            <a:ext cx="4241800" cy="6946901"/>
          </a:xfrm>
          <a:prstGeom prst="rect">
            <a:avLst/>
          </a:prstGeom>
        </p:spPr>
      </p:pic>
      <p:sp>
        <p:nvSpPr>
          <p:cNvPr id="6" name="TextBox 5">
            <a:extLst>
              <a:ext uri="{FF2B5EF4-FFF2-40B4-BE49-F238E27FC236}">
                <a16:creationId xmlns:a16="http://schemas.microsoft.com/office/drawing/2014/main" id="{292FAF92-7605-F712-34F1-1552DC573DEC}"/>
              </a:ext>
            </a:extLst>
          </p:cNvPr>
          <p:cNvSpPr txBox="1"/>
          <p:nvPr/>
        </p:nvSpPr>
        <p:spPr>
          <a:xfrm>
            <a:off x="1" y="4699000"/>
            <a:ext cx="4241800" cy="230832"/>
          </a:xfrm>
          <a:prstGeom prst="rect">
            <a:avLst/>
          </a:prstGeom>
          <a:noFill/>
        </p:spPr>
        <p:txBody>
          <a:bodyPr wrap="square" rtlCol="0">
            <a:spAutoFit/>
          </a:bodyPr>
          <a:lstStyle/>
          <a:p>
            <a:r>
              <a:rPr lang="en-GB" sz="900">
                <a:hlinkClick r:id="rId4" tooltip="https://decadecity.net/blog/2013/10/04/hands-on-with-the-hudl"/>
              </a:rPr>
              <a:t>This Photo</a:t>
            </a:r>
            <a:r>
              <a:rPr lang="en-GB" sz="900"/>
              <a:t> by Unknown Author is licensed under </a:t>
            </a:r>
            <a:r>
              <a:rPr lang="en-GB" sz="900">
                <a:hlinkClick r:id="rId5" tooltip="https://creativecommons.org/licenses/by/3.0/"/>
              </a:rPr>
              <a:t>CC BY</a:t>
            </a:r>
            <a:endParaRPr lang="en-GB" sz="900"/>
          </a:p>
        </p:txBody>
      </p:sp>
      <p:pic>
        <p:nvPicPr>
          <p:cNvPr id="10" name="Picture 9">
            <a:extLst>
              <a:ext uri="{FF2B5EF4-FFF2-40B4-BE49-F238E27FC236}">
                <a16:creationId xmlns:a16="http://schemas.microsoft.com/office/drawing/2014/main" id="{4A30FE62-F185-3150-C12C-9ED5D249CE93}"/>
              </a:ext>
            </a:extLst>
          </p:cNvPr>
          <p:cNvPicPr>
            <a:picLocks noChangeAspect="1"/>
          </p:cNvPicPr>
          <p:nvPr/>
        </p:nvPicPr>
        <p:blipFill>
          <a:blip r:embed="rId6"/>
          <a:stretch>
            <a:fillRect/>
          </a:stretch>
        </p:blipFill>
        <p:spPr>
          <a:xfrm>
            <a:off x="0" y="-88901"/>
            <a:ext cx="4241802" cy="6946901"/>
          </a:xfrm>
          <a:prstGeom prst="rect">
            <a:avLst/>
          </a:prstGeom>
        </p:spPr>
      </p:pic>
    </p:spTree>
    <p:extLst>
      <p:ext uri="{BB962C8B-B14F-4D97-AF65-F5344CB8AC3E}">
        <p14:creationId xmlns:p14="http://schemas.microsoft.com/office/powerpoint/2010/main" val="26258695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A23F3-B87C-376A-EE92-A453F7FF0187}"/>
              </a:ext>
            </a:extLst>
          </p:cNvPr>
          <p:cNvSpPr>
            <a:spLocks noGrp="1"/>
          </p:cNvSpPr>
          <p:nvPr>
            <p:ph type="title"/>
          </p:nvPr>
        </p:nvSpPr>
        <p:spPr/>
        <p:txBody>
          <a:bodyPr anchor="t">
            <a:normAutofit/>
          </a:bodyPr>
          <a:lstStyle/>
          <a:p>
            <a:endParaRPr lang="en-GB" dirty="0"/>
          </a:p>
        </p:txBody>
      </p:sp>
      <p:sp>
        <p:nvSpPr>
          <p:cNvPr id="3" name="Content Placeholder 2">
            <a:extLst>
              <a:ext uri="{FF2B5EF4-FFF2-40B4-BE49-F238E27FC236}">
                <a16:creationId xmlns:a16="http://schemas.microsoft.com/office/drawing/2014/main" id="{6807DB74-2D8B-1C68-0293-389E36407431}"/>
              </a:ext>
            </a:extLst>
          </p:cNvPr>
          <p:cNvSpPr>
            <a:spLocks noGrp="1"/>
          </p:cNvSpPr>
          <p:nvPr>
            <p:ph idx="1"/>
          </p:nvPr>
        </p:nvSpPr>
        <p:spPr>
          <a:xfrm>
            <a:off x="5423339" y="231227"/>
            <a:ext cx="4493171" cy="6626773"/>
          </a:xfrm>
        </p:spPr>
        <p:txBody>
          <a:bodyPr>
            <a:normAutofit/>
          </a:bodyPr>
          <a:lstStyle/>
          <a:p>
            <a:pPr>
              <a:lnSpc>
                <a:spcPct val="90000"/>
              </a:lnSpc>
            </a:pPr>
            <a:r>
              <a:rPr lang="en-GB" sz="2400" kern="0" dirty="0">
                <a:effectLst/>
                <a:latin typeface="Times New Roman" panose="02020603050405020304" pitchFamily="18" charset="0"/>
                <a:ea typeface="Times New Roman" panose="02020603050405020304" pitchFamily="18" charset="0"/>
              </a:rPr>
              <a:t>Tesco's customer connection management also heavily relies on social media interaction. </a:t>
            </a:r>
          </a:p>
          <a:p>
            <a:pPr>
              <a:lnSpc>
                <a:spcPct val="90000"/>
              </a:lnSpc>
            </a:pPr>
            <a:r>
              <a:rPr lang="en-GB" sz="2400" kern="0" dirty="0">
                <a:effectLst/>
                <a:latin typeface="Times New Roman" panose="02020603050405020304" pitchFamily="18" charset="0"/>
                <a:ea typeface="Times New Roman" panose="02020603050405020304" pitchFamily="18" charset="0"/>
              </a:rPr>
              <a:t>The business actively promotes its products, answers consumer questions, and has two-way interactions on social media sites like Facebook, Instagram, YouTube, and Twitter. </a:t>
            </a:r>
          </a:p>
          <a:p>
            <a:pPr>
              <a:lnSpc>
                <a:spcPct val="90000"/>
              </a:lnSpc>
            </a:pPr>
            <a:r>
              <a:rPr lang="en-GB" sz="2400" kern="0" dirty="0">
                <a:effectLst/>
                <a:latin typeface="Times New Roman" panose="02020603050405020304" pitchFamily="18" charset="0"/>
                <a:ea typeface="Times New Roman" panose="02020603050405020304" pitchFamily="18" charset="0"/>
              </a:rPr>
              <a:t>Targeted ads based on customer data are another component of Tesco's social media strategy that aids in the company's continued relevance and audience connection (Donnelly et al., 2015</a:t>
            </a:r>
            <a:r>
              <a:rPr lang="en-GB" sz="2000" kern="0" dirty="0">
                <a:effectLst/>
                <a:latin typeface="Times New Roman" panose="02020603050405020304" pitchFamily="18" charset="0"/>
                <a:ea typeface="Times New Roman" panose="02020603050405020304" pitchFamily="18" charset="0"/>
              </a:rPr>
              <a:t>).</a:t>
            </a:r>
            <a:br>
              <a:rPr lang="en-GB" sz="2000" kern="0" dirty="0">
                <a:effectLst/>
                <a:latin typeface="Times New Roman" panose="02020603050405020304" pitchFamily="18" charset="0"/>
                <a:ea typeface="Times New Roman" panose="02020603050405020304" pitchFamily="18" charset="0"/>
              </a:rPr>
            </a:br>
            <a:br>
              <a:rPr lang="en-GB" sz="1500" kern="0" dirty="0">
                <a:effectLst/>
                <a:latin typeface="Times New Roman" panose="02020603050405020304" pitchFamily="18" charset="0"/>
                <a:ea typeface="Times New Roman" panose="02020603050405020304" pitchFamily="18" charset="0"/>
              </a:rPr>
            </a:br>
            <a:endParaRPr lang="en-GB" sz="1500" dirty="0"/>
          </a:p>
        </p:txBody>
      </p:sp>
      <p:pic>
        <p:nvPicPr>
          <p:cNvPr id="10" name="Picture 9">
            <a:extLst>
              <a:ext uri="{FF2B5EF4-FFF2-40B4-BE49-F238E27FC236}">
                <a16:creationId xmlns:a16="http://schemas.microsoft.com/office/drawing/2014/main" id="{CD63E5B0-7305-CC9F-99A0-2CA5BAF8BAFD}"/>
              </a:ext>
            </a:extLst>
          </p:cNvPr>
          <p:cNvPicPr>
            <a:picLocks noChangeAspect="1"/>
          </p:cNvPicPr>
          <p:nvPr/>
        </p:nvPicPr>
        <p:blipFill>
          <a:blip r:embed="rId2"/>
          <a:srcRect t="22819" r="3" b="3"/>
          <a:stretch/>
        </p:blipFill>
        <p:spPr>
          <a:xfrm>
            <a:off x="262760" y="0"/>
            <a:ext cx="5007220" cy="6858000"/>
          </a:xfrm>
          <a:prstGeom prst="rect">
            <a:avLst/>
          </a:prstGeom>
        </p:spPr>
      </p:pic>
    </p:spTree>
    <p:extLst>
      <p:ext uri="{BB962C8B-B14F-4D97-AF65-F5344CB8AC3E}">
        <p14:creationId xmlns:p14="http://schemas.microsoft.com/office/powerpoint/2010/main" val="606959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C62D5ACA-61D3-2E04-A76B-1A8A1FCBEBCB}"/>
              </a:ext>
            </a:extLst>
          </p:cNvPr>
          <p:cNvSpPr>
            <a:spLocks noGrp="1"/>
          </p:cNvSpPr>
          <p:nvPr>
            <p:ph type="body" sz="half" idx="2"/>
          </p:nvPr>
        </p:nvSpPr>
        <p:spPr>
          <a:xfrm>
            <a:off x="5209563" y="1345915"/>
            <a:ext cx="5158929" cy="5181885"/>
          </a:xfrm>
        </p:spPr>
        <p:txBody>
          <a:bodyPr vert="horz" lIns="91440" tIns="45720" rIns="91440" bIns="45720" rtlCol="0">
            <a:normAutofit/>
          </a:bodyPr>
          <a:lstStyle/>
          <a:p>
            <a:pPr>
              <a:buFont typeface="Wingdings 3" charset="2"/>
              <a:buChar char=""/>
            </a:pPr>
            <a:r>
              <a:rPr lang="en-US" sz="2200" dirty="0">
                <a:effectLst/>
                <a:latin typeface="Times New Roman" panose="02020603050405020304" pitchFamily="18" charset="0"/>
                <a:cs typeface="Times New Roman" panose="02020603050405020304" pitchFamily="18" charset="0"/>
              </a:rPr>
              <a:t>Tesco employs social media in addition to face-to-face interactions with customers to uphold its ethical position and brand image.</a:t>
            </a:r>
          </a:p>
          <a:p>
            <a:pPr>
              <a:buFont typeface="Wingdings 3" charset="2"/>
              <a:buChar char=""/>
            </a:pPr>
            <a:r>
              <a:rPr lang="en-US" sz="2200" dirty="0">
                <a:effectLst/>
                <a:latin typeface="Times New Roman" panose="02020603050405020304" pitchFamily="18" charset="0"/>
                <a:cs typeface="Times New Roman" panose="02020603050405020304" pitchFamily="18" charset="0"/>
              </a:rPr>
              <a:t> Through advertisements that highlight its eco-friendly projects and sustainable product choices, the corporation highlights its dedication to sustainability. </a:t>
            </a:r>
          </a:p>
          <a:p>
            <a:pPr>
              <a:buFont typeface="Wingdings 3" charset="2"/>
              <a:buChar char=""/>
            </a:pPr>
            <a:r>
              <a:rPr lang="en-US" sz="2200" dirty="0">
                <a:effectLst/>
                <a:latin typeface="Times New Roman" panose="02020603050405020304" pitchFamily="18" charset="0"/>
                <a:cs typeface="Times New Roman" panose="02020603050405020304" pitchFamily="18" charset="0"/>
              </a:rPr>
              <a:t>Given that consumers are becoming more and more driven by social responsibility and environmental concerns when making judgements about what to buy, this is a successful tactic (</a:t>
            </a:r>
            <a:r>
              <a:rPr lang="en-US" sz="2200" dirty="0" err="1">
                <a:effectLst/>
                <a:latin typeface="Times New Roman" panose="02020603050405020304" pitchFamily="18" charset="0"/>
                <a:cs typeface="Times New Roman" panose="02020603050405020304" pitchFamily="18" charset="0"/>
              </a:rPr>
              <a:t>Mataracı</a:t>
            </a:r>
            <a:r>
              <a:rPr lang="en-US" sz="2200" dirty="0">
                <a:effectLst/>
                <a:latin typeface="Times New Roman" panose="02020603050405020304" pitchFamily="18" charset="0"/>
                <a:cs typeface="Times New Roman" panose="02020603050405020304" pitchFamily="18" charset="0"/>
              </a:rPr>
              <a:t> &amp; </a:t>
            </a:r>
            <a:r>
              <a:rPr lang="en-US" sz="2200" dirty="0" err="1">
                <a:effectLst/>
                <a:latin typeface="Times New Roman" panose="02020603050405020304" pitchFamily="18" charset="0"/>
                <a:cs typeface="Times New Roman" panose="02020603050405020304" pitchFamily="18" charset="0"/>
              </a:rPr>
              <a:t>Kurtuluş</a:t>
            </a:r>
            <a:r>
              <a:rPr lang="en-US" sz="2200" dirty="0">
                <a:effectLst/>
                <a:latin typeface="Times New Roman" panose="02020603050405020304" pitchFamily="18" charset="0"/>
                <a:cs typeface="Times New Roman" panose="02020603050405020304" pitchFamily="18" charset="0"/>
              </a:rPr>
              <a:t>, 2020).</a:t>
            </a:r>
            <a:br>
              <a:rPr lang="en-US" dirty="0">
                <a:effectLst/>
              </a:rPr>
            </a:br>
            <a:br>
              <a:rPr lang="en-US" dirty="0">
                <a:effectLst/>
              </a:rPr>
            </a:br>
            <a:endParaRPr lang="en-US" dirty="0"/>
          </a:p>
        </p:txBody>
      </p:sp>
      <p:pic>
        <p:nvPicPr>
          <p:cNvPr id="6" name="Picture 5" descr="An abstract painting using white and green color">
            <a:extLst>
              <a:ext uri="{FF2B5EF4-FFF2-40B4-BE49-F238E27FC236}">
                <a16:creationId xmlns:a16="http://schemas.microsoft.com/office/drawing/2014/main" id="{E47EF231-5360-3313-635B-78BAA94B74FE}"/>
              </a:ext>
            </a:extLst>
          </p:cNvPr>
          <p:cNvPicPr>
            <a:picLocks noChangeAspect="1"/>
          </p:cNvPicPr>
          <p:nvPr/>
        </p:nvPicPr>
        <p:blipFill>
          <a:blip r:embed="rId2"/>
          <a:srcRect l="24245" r="20689"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1896162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11875-66A3-670B-AB65-42E555290E42}"/>
              </a:ext>
            </a:extLst>
          </p:cNvPr>
          <p:cNvSpPr>
            <a:spLocks noGrp="1"/>
          </p:cNvSpPr>
          <p:nvPr>
            <p:ph type="title"/>
          </p:nvPr>
        </p:nvSpPr>
        <p:spPr>
          <a:xfrm>
            <a:off x="4974337" y="1265314"/>
            <a:ext cx="4299666" cy="3249131"/>
          </a:xfrm>
        </p:spPr>
        <p:txBody>
          <a:bodyPr vert="horz" lIns="91440" tIns="45720" rIns="91440" bIns="45720" rtlCol="0" anchor="b">
            <a:normAutofit/>
          </a:bodyPr>
          <a:lstStyle/>
          <a:p>
            <a:pPr>
              <a:lnSpc>
                <a:spcPct val="90000"/>
              </a:lnSpc>
            </a:pPr>
            <a:r>
              <a:rPr lang="en-US" sz="4600" b="1" i="1" kern="1200" dirty="0">
                <a:solidFill>
                  <a:schemeClr val="accent1"/>
                </a:solidFill>
                <a:effectLst/>
                <a:latin typeface="Times New Roman" panose="02020603050405020304" pitchFamily="18" charset="0"/>
                <a:cs typeface="Times New Roman" panose="02020603050405020304" pitchFamily="18" charset="0"/>
              </a:rPr>
              <a:t>Achievement in Organisational Performance</a:t>
            </a:r>
            <a:br>
              <a:rPr lang="en-US" sz="4600" kern="1200" dirty="0">
                <a:solidFill>
                  <a:schemeClr val="accent1"/>
                </a:solidFill>
                <a:effectLst/>
                <a:latin typeface="+mj-lt"/>
                <a:ea typeface="+mj-ea"/>
                <a:cs typeface="+mj-cs"/>
              </a:rPr>
            </a:br>
            <a:endParaRPr lang="en-US" sz="4600" kern="1200" dirty="0">
              <a:solidFill>
                <a:schemeClr val="accent1"/>
              </a:solidFill>
              <a:latin typeface="+mj-lt"/>
              <a:ea typeface="+mj-ea"/>
              <a:cs typeface="+mj-cs"/>
            </a:endParaRPr>
          </a:p>
        </p:txBody>
      </p:sp>
      <p:sp>
        <p:nvSpPr>
          <p:cNvPr id="3" name="Text Placeholder 2">
            <a:extLst>
              <a:ext uri="{FF2B5EF4-FFF2-40B4-BE49-F238E27FC236}">
                <a16:creationId xmlns:a16="http://schemas.microsoft.com/office/drawing/2014/main" id="{EFAF6F4B-C0E1-B565-A495-669E14D6BAA2}"/>
              </a:ext>
            </a:extLst>
          </p:cNvPr>
          <p:cNvSpPr>
            <a:spLocks noGrp="1"/>
          </p:cNvSpPr>
          <p:nvPr>
            <p:ph type="body" idx="1"/>
          </p:nvPr>
        </p:nvSpPr>
        <p:spPr>
          <a:xfrm>
            <a:off x="4974336" y="4514446"/>
            <a:ext cx="4299666" cy="871042"/>
          </a:xfrm>
        </p:spPr>
        <p:txBody>
          <a:bodyPr vert="horz" lIns="91440" tIns="45720" rIns="91440" bIns="45720" rtlCol="0" anchor="t">
            <a:normAutofit/>
          </a:bodyPr>
          <a:lstStyle/>
          <a:p>
            <a:pPr algn="ctr"/>
            <a:r>
              <a:rPr lang="en-US" sz="3200" b="1" i="1" dirty="0">
                <a:solidFill>
                  <a:srgbClr val="FF0000"/>
                </a:solidFill>
                <a:latin typeface="Times New Roman" panose="02020603050405020304" pitchFamily="18" charset="0"/>
                <a:cs typeface="Times New Roman" panose="02020603050405020304" pitchFamily="18" charset="0"/>
              </a:rPr>
              <a:t>TESCO</a:t>
            </a:r>
          </a:p>
        </p:txBody>
      </p:sp>
      <p:pic>
        <p:nvPicPr>
          <p:cNvPr id="7" name="Graphic 6" descr="Upward trend">
            <a:extLst>
              <a:ext uri="{FF2B5EF4-FFF2-40B4-BE49-F238E27FC236}">
                <a16:creationId xmlns:a16="http://schemas.microsoft.com/office/drawing/2014/main" id="{E247478B-838E-B394-9741-9903AAA44E4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25047851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One in a crowd">
            <a:extLst>
              <a:ext uri="{FF2B5EF4-FFF2-40B4-BE49-F238E27FC236}">
                <a16:creationId xmlns:a16="http://schemas.microsoft.com/office/drawing/2014/main" id="{546FCAD0-A56F-FA0E-A652-290D9BD9DBC1}"/>
              </a:ext>
            </a:extLst>
          </p:cNvPr>
          <p:cNvPicPr>
            <a:picLocks noChangeAspect="1"/>
          </p:cNvPicPr>
          <p:nvPr/>
        </p:nvPicPr>
        <p:blipFill>
          <a:blip r:embed="rId2"/>
          <a:srcRect l="13362"/>
          <a:stretch/>
        </p:blipFill>
        <p:spPr>
          <a:xfrm>
            <a:off x="7746124" y="-1"/>
            <a:ext cx="444587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542E9E9-0AF8-C1FB-3EC2-02310BDE2E19}"/>
              </a:ext>
            </a:extLst>
          </p:cNvPr>
          <p:cNvSpPr>
            <a:spLocks noGrp="1"/>
          </p:cNvSpPr>
          <p:nvPr>
            <p:ph type="title"/>
          </p:nvPr>
        </p:nvSpPr>
        <p:spPr>
          <a:xfrm>
            <a:off x="165101" y="630621"/>
            <a:ext cx="7906844" cy="5897179"/>
          </a:xfrm>
        </p:spPr>
        <p:txBody>
          <a:bodyPr vert="horz" lIns="91440" tIns="45720" rIns="91440" bIns="45720" rtlCol="0" anchor="b">
            <a:normAutofit/>
          </a:bodyPr>
          <a:lstStyle/>
          <a:p>
            <a:pPr marL="342900" indent="-342900">
              <a:lnSpc>
                <a:spcPct val="90000"/>
              </a:lnSpc>
              <a:buFont typeface="Wingdings" panose="05000000000000000000" pitchFamily="2" charset="2"/>
              <a:buChar char="Ø"/>
            </a:pPr>
            <a:r>
              <a:rPr lang="en-GB" sz="2400" kern="0" dirty="0">
                <a:solidFill>
                  <a:schemeClr val="tx1"/>
                </a:solidFill>
                <a:effectLst/>
                <a:latin typeface="Times New Roman" panose="02020603050405020304" pitchFamily="18" charset="0"/>
                <a:ea typeface="Times New Roman" panose="02020603050405020304" pitchFamily="18" charset="0"/>
              </a:rPr>
              <a:t> The incorporation of digital and social media initiatives greatly aids a company's economic success (</a:t>
            </a:r>
            <a:r>
              <a:rPr lang="en-GB" sz="2400" kern="0" dirty="0" err="1">
                <a:solidFill>
                  <a:schemeClr val="tx1"/>
                </a:solidFill>
                <a:effectLst/>
                <a:latin typeface="Times New Roman" panose="02020603050405020304" pitchFamily="18" charset="0"/>
                <a:ea typeface="Times New Roman" panose="02020603050405020304" pitchFamily="18" charset="0"/>
              </a:rPr>
              <a:t>Nashiroh</a:t>
            </a:r>
            <a:r>
              <a:rPr lang="en-GB" sz="2400" kern="0" dirty="0">
                <a:solidFill>
                  <a:schemeClr val="tx1"/>
                </a:solidFill>
                <a:effectLst/>
                <a:latin typeface="Times New Roman" panose="02020603050405020304" pitchFamily="18" charset="0"/>
                <a:ea typeface="Times New Roman" panose="02020603050405020304" pitchFamily="18" charset="0"/>
              </a:rPr>
              <a:t> et al., 2024). </a:t>
            </a:r>
            <a:br>
              <a:rPr lang="en-GB" sz="2400" kern="0" dirty="0">
                <a:solidFill>
                  <a:schemeClr val="tx1"/>
                </a:solidFill>
                <a:effectLst/>
                <a:latin typeface="Times New Roman" panose="02020603050405020304" pitchFamily="18" charset="0"/>
                <a:ea typeface="Times New Roman" panose="02020603050405020304" pitchFamily="18" charset="0"/>
              </a:rPr>
            </a:br>
            <a:br>
              <a:rPr lang="en-GB" sz="2400" kern="0" dirty="0">
                <a:solidFill>
                  <a:schemeClr val="tx1"/>
                </a:solidFill>
                <a:effectLst/>
                <a:latin typeface="Times New Roman" panose="02020603050405020304" pitchFamily="18" charset="0"/>
                <a:ea typeface="Times New Roman" panose="02020603050405020304" pitchFamily="18" charset="0"/>
              </a:rPr>
            </a:br>
            <a:r>
              <a:rPr lang="en-GB" sz="2400" kern="0" dirty="0">
                <a:solidFill>
                  <a:schemeClr val="tx1"/>
                </a:solidFill>
                <a:effectLst/>
                <a:latin typeface="Times New Roman" panose="02020603050405020304" pitchFamily="18" charset="0"/>
                <a:ea typeface="Times New Roman" panose="02020603050405020304" pitchFamily="18" charset="0"/>
              </a:rPr>
              <a:t>Tesco has gathered a great deal of customer data by using digital marketing tools like the Clubcard and tailored email campaigns, which have helped the company better understand its customers' requirements and preferences. </a:t>
            </a:r>
            <a:br>
              <a:rPr lang="en-GB" sz="2400" kern="0" dirty="0">
                <a:solidFill>
                  <a:schemeClr val="tx1"/>
                </a:solidFill>
                <a:effectLst/>
                <a:latin typeface="Times New Roman" panose="02020603050405020304" pitchFamily="18" charset="0"/>
                <a:ea typeface="Times New Roman" panose="02020603050405020304" pitchFamily="18" charset="0"/>
              </a:rPr>
            </a:br>
            <a:br>
              <a:rPr lang="en-GB" sz="2400" kern="0" dirty="0">
                <a:solidFill>
                  <a:schemeClr val="tx1"/>
                </a:solidFill>
                <a:effectLst/>
                <a:latin typeface="Times New Roman" panose="02020603050405020304" pitchFamily="18" charset="0"/>
                <a:ea typeface="Times New Roman" panose="02020603050405020304" pitchFamily="18" charset="0"/>
              </a:rPr>
            </a:br>
            <a:r>
              <a:rPr lang="en-GB" sz="2400" kern="0" dirty="0">
                <a:solidFill>
                  <a:schemeClr val="tx1"/>
                </a:solidFill>
                <a:effectLst/>
                <a:latin typeface="Times New Roman" panose="02020603050405020304" pitchFamily="18" charset="0"/>
                <a:ea typeface="Times New Roman" panose="02020603050405020304" pitchFamily="18" charset="0"/>
              </a:rPr>
              <a:t>Tesco has increased customer satisfaction and loyalty because of this data-driven strategy, which boosts sales and profitability.</a:t>
            </a:r>
            <a:br>
              <a:rPr lang="en-GB" sz="2400" kern="0" dirty="0">
                <a:solidFill>
                  <a:schemeClr val="tx1"/>
                </a:solidFill>
                <a:effectLst/>
                <a:latin typeface="Times New Roman" panose="02020603050405020304" pitchFamily="18" charset="0"/>
                <a:ea typeface="Times New Roman" panose="02020603050405020304" pitchFamily="18" charset="0"/>
              </a:rPr>
            </a:br>
            <a:br>
              <a:rPr lang="en-GB" sz="2400" kern="0" dirty="0">
                <a:solidFill>
                  <a:schemeClr val="tx1"/>
                </a:solidFill>
                <a:effectLst/>
                <a:latin typeface="Times New Roman" panose="02020603050405020304" pitchFamily="18" charset="0"/>
                <a:ea typeface="Times New Roman" panose="02020603050405020304" pitchFamily="18" charset="0"/>
              </a:rPr>
            </a:br>
            <a:br>
              <a:rPr lang="en-US" sz="4100" dirty="0">
                <a:effectLst/>
              </a:rPr>
            </a:br>
            <a:endParaRPr lang="en-US" sz="4100" dirty="0"/>
          </a:p>
        </p:txBody>
      </p:sp>
      <p:pic>
        <p:nvPicPr>
          <p:cNvPr id="6" name="Picture 5" descr="A close up of a card">
            <a:extLst>
              <a:ext uri="{FF2B5EF4-FFF2-40B4-BE49-F238E27FC236}">
                <a16:creationId xmlns:a16="http://schemas.microsoft.com/office/drawing/2014/main" id="{3930CEA3-25D7-665F-4418-7BC7FCBE0D8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081047" y="5270500"/>
            <a:ext cx="4235669" cy="1485900"/>
          </a:xfrm>
          <a:prstGeom prst="rect">
            <a:avLst/>
          </a:prstGeom>
        </p:spPr>
      </p:pic>
    </p:spTree>
    <p:extLst>
      <p:ext uri="{BB962C8B-B14F-4D97-AF65-F5344CB8AC3E}">
        <p14:creationId xmlns:p14="http://schemas.microsoft.com/office/powerpoint/2010/main" val="570621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E60CA-4EB3-71DF-7F9C-1D28019E6279}"/>
              </a:ext>
            </a:extLst>
          </p:cNvPr>
          <p:cNvSpPr>
            <a:spLocks noGrp="1"/>
          </p:cNvSpPr>
          <p:nvPr>
            <p:ph type="title"/>
          </p:nvPr>
        </p:nvSpPr>
        <p:spPr>
          <a:xfrm>
            <a:off x="4974337" y="1265314"/>
            <a:ext cx="4299666" cy="3249131"/>
          </a:xfrm>
        </p:spPr>
        <p:txBody>
          <a:bodyPr vert="horz" lIns="91440" tIns="45720" rIns="91440" bIns="45720" rtlCol="0" anchor="b">
            <a:normAutofit/>
          </a:bodyPr>
          <a:lstStyle/>
          <a:p>
            <a:pPr>
              <a:lnSpc>
                <a:spcPct val="90000"/>
              </a:lnSpc>
            </a:pPr>
            <a:br>
              <a:rPr kumimoji="0" lang="en-US" sz="4600" b="0" i="0" u="none" strike="noStrike" kern="1200" cap="none" spc="0" normalizeH="0" baseline="0" noProof="0" dirty="0">
                <a:ln>
                  <a:noFill/>
                </a:ln>
                <a:solidFill>
                  <a:schemeClr val="accent1"/>
                </a:solidFill>
                <a:effectLst/>
                <a:uLnTx/>
                <a:uFillTx/>
                <a:latin typeface="+mj-lt"/>
                <a:ea typeface="+mj-ea"/>
                <a:cs typeface="+mj-cs"/>
              </a:rPr>
            </a:br>
            <a:endParaRPr lang="en-US" sz="4600" kern="1200" dirty="0">
              <a:solidFill>
                <a:schemeClr val="accent1"/>
              </a:solidFill>
              <a:latin typeface="+mj-lt"/>
              <a:ea typeface="+mj-ea"/>
              <a:cs typeface="+mj-cs"/>
            </a:endParaRPr>
          </a:p>
        </p:txBody>
      </p:sp>
      <p:pic>
        <p:nvPicPr>
          <p:cNvPr id="7" name="Graphic 6" descr="Bullseye">
            <a:extLst>
              <a:ext uri="{FF2B5EF4-FFF2-40B4-BE49-F238E27FC236}">
                <a16:creationId xmlns:a16="http://schemas.microsoft.com/office/drawing/2014/main" id="{85AC7493-A58B-050E-7DA2-CB166716146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62760" y="1546154"/>
            <a:ext cx="3317582" cy="3765692"/>
          </a:xfrm>
          <a:prstGeom prst="rect">
            <a:avLst/>
          </a:prstGeom>
        </p:spPr>
      </p:pic>
      <p:sp>
        <p:nvSpPr>
          <p:cNvPr id="5" name="TextBox 4">
            <a:extLst>
              <a:ext uri="{FF2B5EF4-FFF2-40B4-BE49-F238E27FC236}">
                <a16:creationId xmlns:a16="http://schemas.microsoft.com/office/drawing/2014/main" id="{6D400C78-3EE6-667A-A0F6-91805EE4A5DD}"/>
              </a:ext>
            </a:extLst>
          </p:cNvPr>
          <p:cNvSpPr txBox="1"/>
          <p:nvPr/>
        </p:nvSpPr>
        <p:spPr>
          <a:xfrm>
            <a:off x="3888828" y="557048"/>
            <a:ext cx="6779172" cy="6001643"/>
          </a:xfrm>
          <a:prstGeom prst="rect">
            <a:avLst/>
          </a:prstGeom>
          <a:noFill/>
        </p:spPr>
        <p:txBody>
          <a:bodyPr wrap="square">
            <a:spAutoFit/>
          </a:bodyPr>
          <a:lstStyle/>
          <a:p>
            <a:pPr marL="342900" indent="-342900">
              <a:buFont typeface="Wingdings" panose="05000000000000000000" pitchFamily="2" charset="2"/>
              <a:buChar char="Ø"/>
            </a:pPr>
            <a:r>
              <a:rPr lang="en-GB" sz="2400" kern="0" dirty="0">
                <a:effectLst/>
                <a:latin typeface="Times New Roman" panose="02020603050405020304" pitchFamily="18" charset="0"/>
                <a:ea typeface="Times New Roman" panose="02020603050405020304" pitchFamily="18" charset="0"/>
              </a:rPr>
              <a:t>Furthermore, during the COVID-19 </a:t>
            </a:r>
            <a:r>
              <a:rPr lang="en-GB" sz="2400" kern="0" dirty="0">
                <a:latin typeface="Times New Roman" panose="02020603050405020304" pitchFamily="18" charset="0"/>
                <a:ea typeface="Times New Roman" panose="02020603050405020304" pitchFamily="18" charset="0"/>
              </a:rPr>
              <a:t>pandemic,</a:t>
            </a:r>
            <a:r>
              <a:rPr lang="en-GB" sz="2400" kern="0" dirty="0">
                <a:effectLst/>
                <a:latin typeface="Times New Roman" panose="02020603050405020304" pitchFamily="18" charset="0"/>
                <a:ea typeface="Times New Roman" panose="02020603050405020304" pitchFamily="18" charset="0"/>
              </a:rPr>
              <a:t> Tesco's use of digital technology to improve its in-store and online shopping experiences has been crucial. </a:t>
            </a:r>
          </a:p>
          <a:p>
            <a:pPr marL="342900" indent="-342900">
              <a:buFont typeface="Wingdings" panose="05000000000000000000" pitchFamily="2" charset="2"/>
              <a:buChar char="Ø"/>
            </a:pPr>
            <a:r>
              <a:rPr lang="en-GB" sz="2400" kern="0" dirty="0">
                <a:effectLst/>
                <a:latin typeface="Times New Roman" panose="02020603050405020304" pitchFamily="18" charset="0"/>
                <a:ea typeface="Times New Roman" panose="02020603050405020304" pitchFamily="18" charset="0"/>
              </a:rPr>
              <a:t>Tesco increased its digital capabilities, such as click-and-collect and home delivery services, in response to the pandemic's spike in online buying.</a:t>
            </a:r>
          </a:p>
          <a:p>
            <a:pPr marL="342900" indent="-342900">
              <a:buFont typeface="Wingdings" panose="05000000000000000000" pitchFamily="2" charset="2"/>
              <a:buChar char="Ø"/>
            </a:pPr>
            <a:r>
              <a:rPr lang="en-GB" sz="2400" kern="0" dirty="0">
                <a:effectLst/>
                <a:latin typeface="Times New Roman" panose="02020603050405020304" pitchFamily="18" charset="0"/>
                <a:ea typeface="Times New Roman" panose="02020603050405020304" pitchFamily="18" charset="0"/>
              </a:rPr>
              <a:t> The company was able to continue its traditional in-store services while meeting the increasing demand for online shopping because of its flawless digital infrastructure (Tesco PLC, 2024). </a:t>
            </a:r>
          </a:p>
          <a:p>
            <a:pPr marL="342900" indent="-342900">
              <a:buFont typeface="Wingdings" panose="05000000000000000000" pitchFamily="2" charset="2"/>
              <a:buChar char="Ø"/>
            </a:pPr>
            <a:r>
              <a:rPr lang="en-GB" sz="2400" kern="0" dirty="0">
                <a:effectLst/>
                <a:latin typeface="Times New Roman" panose="02020603050405020304" pitchFamily="18" charset="0"/>
                <a:ea typeface="Times New Roman" panose="02020603050405020304" pitchFamily="18" charset="0"/>
              </a:rPr>
              <a:t>This flexibility in responding to shifting market conditions demonstrates how well Tesco's digital engagement strategy has worked to keep a competitive edge.</a:t>
            </a:r>
            <a:br>
              <a:rPr lang="en-GB" sz="2400" kern="0" dirty="0">
                <a:effectLst/>
                <a:latin typeface="Times New Roman" panose="02020603050405020304" pitchFamily="18" charset="0"/>
                <a:ea typeface="Times New Roman" panose="02020603050405020304" pitchFamily="18" charset="0"/>
              </a:rPr>
            </a:br>
            <a:endParaRPr lang="en-GB" sz="2400" dirty="0"/>
          </a:p>
        </p:txBody>
      </p:sp>
    </p:spTree>
    <p:extLst>
      <p:ext uri="{BB962C8B-B14F-4D97-AF65-F5344CB8AC3E}">
        <p14:creationId xmlns:p14="http://schemas.microsoft.com/office/powerpoint/2010/main" val="22551486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ulti-colored dialogue boxes">
            <a:extLst>
              <a:ext uri="{FF2B5EF4-FFF2-40B4-BE49-F238E27FC236}">
                <a16:creationId xmlns:a16="http://schemas.microsoft.com/office/drawing/2014/main" id="{05A815E3-B03E-4A57-C6AE-10CD98C6BFCD}"/>
              </a:ext>
            </a:extLst>
          </p:cNvPr>
          <p:cNvPicPr>
            <a:picLocks noChangeAspect="1"/>
          </p:cNvPicPr>
          <p:nvPr/>
        </p:nvPicPr>
        <p:blipFill>
          <a:blip r:embed="rId3">
            <a:duotone>
              <a:schemeClr val="accent1">
                <a:shade val="45000"/>
                <a:satMod val="135000"/>
              </a:schemeClr>
              <a:prstClr val="white"/>
            </a:duotone>
          </a:blip>
          <a:srcRect l="9091" t="24745" b="9272"/>
          <a:stretch/>
        </p:blipFill>
        <p:spPr>
          <a:xfrm>
            <a:off x="-3175" y="160872"/>
            <a:ext cx="12191999" cy="6857990"/>
          </a:xfrm>
          <a:prstGeom prst="rect">
            <a:avLst/>
          </a:prstGeom>
        </p:spPr>
      </p:pic>
      <p:sp>
        <p:nvSpPr>
          <p:cNvPr id="3" name="Text Placeholder 2">
            <a:extLst>
              <a:ext uri="{FF2B5EF4-FFF2-40B4-BE49-F238E27FC236}">
                <a16:creationId xmlns:a16="http://schemas.microsoft.com/office/drawing/2014/main" id="{F9876D1B-9367-4F08-122A-9B1F675AB2BC}"/>
              </a:ext>
            </a:extLst>
          </p:cNvPr>
          <p:cNvSpPr>
            <a:spLocks noGrp="1"/>
          </p:cNvSpPr>
          <p:nvPr>
            <p:ph type="body" idx="1"/>
          </p:nvPr>
        </p:nvSpPr>
        <p:spPr>
          <a:xfrm>
            <a:off x="4788276" y="674914"/>
            <a:ext cx="6051079" cy="5834743"/>
          </a:xfrm>
        </p:spPr>
        <p:txBody>
          <a:bodyPr vert="horz" lIns="91440" tIns="45720" rIns="91440" bIns="45720" rtlCol="0" anchor="t">
            <a:normAutofit fontScale="92500" lnSpcReduction="10000"/>
          </a:bodyPr>
          <a:lstStyle/>
          <a:p>
            <a:pPr marL="342900" indent="-342900">
              <a:lnSpc>
                <a:spcPct val="90000"/>
              </a:lnSpc>
              <a:buFont typeface="Wingdings" panose="05000000000000000000" pitchFamily="2" charset="2"/>
              <a:buChar char="Ø"/>
            </a:pPr>
            <a:r>
              <a:rPr lang="en-US" sz="2400" dirty="0">
                <a:solidFill>
                  <a:schemeClr val="tx1"/>
                </a:solidFill>
                <a:effectLst/>
                <a:latin typeface="Times New Roman" panose="02020603050405020304" pitchFamily="18" charset="0"/>
                <a:cs typeface="Times New Roman" panose="02020603050405020304" pitchFamily="18" charset="0"/>
              </a:rPr>
              <a:t>Additionally, Tesco's social media presence has shown itself to be a useful instrument for engaging customers. </a:t>
            </a:r>
          </a:p>
          <a:p>
            <a:pPr marL="342900" indent="-342900">
              <a:lnSpc>
                <a:spcPct val="90000"/>
              </a:lnSpc>
              <a:buFont typeface="Wingdings" panose="05000000000000000000" pitchFamily="2" charset="2"/>
              <a:buChar char="Ø"/>
            </a:pPr>
            <a:r>
              <a:rPr lang="en-US" sz="2400" dirty="0">
                <a:solidFill>
                  <a:schemeClr val="tx1"/>
                </a:solidFill>
                <a:effectLst/>
                <a:latin typeface="Times New Roman" panose="02020603050405020304" pitchFamily="18" charset="0"/>
                <a:cs typeface="Times New Roman" panose="02020603050405020304" pitchFamily="18" charset="0"/>
              </a:rPr>
              <a:t>Tesco fosters customer loyalty and trust by promptly addressing their questions and concerns. </a:t>
            </a:r>
          </a:p>
          <a:p>
            <a:pPr marL="342900" indent="-342900">
              <a:lnSpc>
                <a:spcPct val="90000"/>
              </a:lnSpc>
              <a:buFont typeface="Wingdings" panose="05000000000000000000" pitchFamily="2" charset="2"/>
              <a:buChar char="Ø"/>
            </a:pPr>
            <a:r>
              <a:rPr lang="en-US" sz="2400" dirty="0">
                <a:solidFill>
                  <a:schemeClr val="tx1"/>
                </a:solidFill>
                <a:effectLst/>
                <a:latin typeface="Times New Roman" panose="02020603050405020304" pitchFamily="18" charset="0"/>
                <a:cs typeface="Times New Roman" panose="02020603050405020304" pitchFamily="18" charset="0"/>
              </a:rPr>
              <a:t>Tesco, for example, improves its reputation for customer service by being active on Twitter, where it answers complaints and resolves customer difficulties.</a:t>
            </a:r>
          </a:p>
          <a:p>
            <a:pPr marL="342900" indent="-342900">
              <a:lnSpc>
                <a:spcPct val="90000"/>
              </a:lnSpc>
              <a:buFont typeface="Wingdings" panose="05000000000000000000" pitchFamily="2" charset="2"/>
              <a:buChar char="Ø"/>
            </a:pPr>
            <a:r>
              <a:rPr lang="en-US" sz="2400" dirty="0">
                <a:solidFill>
                  <a:schemeClr val="tx1"/>
                </a:solidFill>
                <a:effectLst/>
                <a:latin typeface="Times New Roman" panose="02020603050405020304" pitchFamily="18" charset="0"/>
                <a:cs typeface="Times New Roman" panose="02020603050405020304" pitchFamily="18" charset="0"/>
              </a:rPr>
              <a:t> Additionally, consumers, especially those who care about the environment, respond favorably to its social media efforts to promote sustainability projects (</a:t>
            </a:r>
            <a:r>
              <a:rPr lang="en-US" sz="2400" dirty="0" err="1">
                <a:solidFill>
                  <a:schemeClr val="tx1"/>
                </a:solidFill>
                <a:effectLst/>
                <a:latin typeface="Times New Roman" panose="02020603050405020304" pitchFamily="18" charset="0"/>
                <a:cs typeface="Times New Roman" panose="02020603050405020304" pitchFamily="18" charset="0"/>
              </a:rPr>
              <a:t>Mataracı</a:t>
            </a:r>
            <a:r>
              <a:rPr lang="en-US" sz="2400" dirty="0">
                <a:solidFill>
                  <a:schemeClr val="tx1"/>
                </a:solidFill>
                <a:effectLst/>
                <a:latin typeface="Times New Roman" panose="02020603050405020304" pitchFamily="18" charset="0"/>
                <a:cs typeface="Times New Roman" panose="02020603050405020304" pitchFamily="18" charset="0"/>
              </a:rPr>
              <a:t> &amp; </a:t>
            </a:r>
            <a:r>
              <a:rPr lang="en-US" sz="2400" dirty="0" err="1">
                <a:solidFill>
                  <a:schemeClr val="tx1"/>
                </a:solidFill>
                <a:effectLst/>
                <a:latin typeface="Times New Roman" panose="02020603050405020304" pitchFamily="18" charset="0"/>
                <a:cs typeface="Times New Roman" panose="02020603050405020304" pitchFamily="18" charset="0"/>
              </a:rPr>
              <a:t>Kurtuluş</a:t>
            </a:r>
            <a:r>
              <a:rPr lang="en-US" sz="2400" dirty="0">
                <a:solidFill>
                  <a:schemeClr val="tx1"/>
                </a:solidFill>
                <a:effectLst/>
                <a:latin typeface="Times New Roman" panose="02020603050405020304" pitchFamily="18" charset="0"/>
                <a:cs typeface="Times New Roman" panose="02020603050405020304" pitchFamily="18" charset="0"/>
              </a:rPr>
              <a:t>, 2020). </a:t>
            </a:r>
          </a:p>
          <a:p>
            <a:pPr marL="342900" indent="-342900">
              <a:lnSpc>
                <a:spcPct val="90000"/>
              </a:lnSpc>
              <a:buFont typeface="Wingdings" panose="05000000000000000000" pitchFamily="2" charset="2"/>
              <a:buChar char="Ø"/>
            </a:pPr>
            <a:r>
              <a:rPr lang="en-US" sz="2400" dirty="0">
                <a:solidFill>
                  <a:schemeClr val="tx1"/>
                </a:solidFill>
                <a:effectLst/>
                <a:latin typeface="Times New Roman" panose="02020603050405020304" pitchFamily="18" charset="0"/>
                <a:cs typeface="Times New Roman" panose="02020603050405020304" pitchFamily="18" charset="0"/>
              </a:rPr>
              <a:t>Tesco has improved its standing as a responsible retailer by coordinating its marketing with consumer values, which strengthens its bonds with customers</a:t>
            </a:r>
            <a:r>
              <a:rPr lang="en-US" sz="700" dirty="0">
                <a:solidFill>
                  <a:schemeClr val="tx1"/>
                </a:solidFill>
                <a:effectLst/>
              </a:rPr>
              <a:t>.</a:t>
            </a:r>
            <a:br>
              <a:rPr lang="en-US" sz="700" dirty="0">
                <a:solidFill>
                  <a:schemeClr val="tx1"/>
                </a:solidFill>
                <a:effectLst/>
              </a:rPr>
            </a:br>
            <a:br>
              <a:rPr lang="en-US" sz="700" dirty="0">
                <a:solidFill>
                  <a:schemeClr val="tx1"/>
                </a:solidFill>
                <a:effectLst/>
              </a:rPr>
            </a:br>
            <a:endParaRPr lang="en-US" sz="700" dirty="0">
              <a:solidFill>
                <a:schemeClr val="tx1"/>
              </a:solidFill>
            </a:endParaRPr>
          </a:p>
        </p:txBody>
      </p:sp>
    </p:spTree>
    <p:extLst>
      <p:ext uri="{BB962C8B-B14F-4D97-AF65-F5344CB8AC3E}">
        <p14:creationId xmlns:p14="http://schemas.microsoft.com/office/powerpoint/2010/main" val="4047249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25362-5445-73C8-8F61-69CA4B15051B}"/>
              </a:ext>
            </a:extLst>
          </p:cNvPr>
          <p:cNvSpPr>
            <a:spLocks noGrp="1"/>
          </p:cNvSpPr>
          <p:nvPr>
            <p:ph type="ctrTitle"/>
          </p:nvPr>
        </p:nvSpPr>
        <p:spPr>
          <a:xfrm>
            <a:off x="4974337" y="1265314"/>
            <a:ext cx="4299666" cy="3249131"/>
          </a:xfrm>
        </p:spPr>
        <p:txBody>
          <a:bodyPr>
            <a:normAutofit/>
          </a:bodyPr>
          <a:lstStyle/>
          <a:p>
            <a:pPr algn="l"/>
            <a:r>
              <a:rPr kumimoji="0" lang="en-GB" sz="5400" b="1" i="1" u="none" strike="noStrike" kern="0" cap="none" spc="0" normalizeH="0" baseline="0" noProof="0" dirty="0">
                <a:ln>
                  <a:noFill/>
                </a:ln>
                <a:solidFill>
                  <a:srgbClr val="90C226"/>
                </a:solidFill>
                <a:effectLst/>
                <a:uLnTx/>
                <a:uFillTx/>
                <a:latin typeface="Times New Roman" panose="02020603050405020304" pitchFamily="18" charset="0"/>
                <a:ea typeface="Times New Roman" panose="02020603050405020304" pitchFamily="18" charset="0"/>
                <a:cs typeface="+mj-cs"/>
              </a:rPr>
              <a:t>Assessment of Achievement</a:t>
            </a:r>
            <a:br>
              <a:rPr lang="en-GB" kern="0" dirty="0">
                <a:effectLst/>
                <a:latin typeface="Times New Roman" panose="02020603050405020304" pitchFamily="18" charset="0"/>
                <a:ea typeface="Times New Roman" panose="02020603050405020304" pitchFamily="18" charset="0"/>
              </a:rPr>
            </a:br>
            <a:endParaRPr lang="en-GB" dirty="0"/>
          </a:p>
        </p:txBody>
      </p:sp>
      <p:pic>
        <p:nvPicPr>
          <p:cNvPr id="7" name="Graphic 6" descr="Party Leader">
            <a:extLst>
              <a:ext uri="{FF2B5EF4-FFF2-40B4-BE49-F238E27FC236}">
                <a16:creationId xmlns:a16="http://schemas.microsoft.com/office/drawing/2014/main" id="{1245AD28-C40C-363E-DD63-B4EDD9E258D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33237574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igital numbers art">
            <a:extLst>
              <a:ext uri="{FF2B5EF4-FFF2-40B4-BE49-F238E27FC236}">
                <a16:creationId xmlns:a16="http://schemas.microsoft.com/office/drawing/2014/main" id="{DEFCFE81-6AA8-1F12-A284-D89C78DB9682}"/>
              </a:ext>
            </a:extLst>
          </p:cNvPr>
          <p:cNvPicPr>
            <a:picLocks noChangeAspect="1"/>
          </p:cNvPicPr>
          <p:nvPr/>
        </p:nvPicPr>
        <p:blipFill>
          <a:blip r:embed="rId2"/>
          <a:srcRect r="22891" b="-2"/>
          <a:stretch/>
        </p:blipFill>
        <p:spPr>
          <a:xfrm>
            <a:off x="6302828" y="-45720"/>
            <a:ext cx="5889171"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922910D-4169-2A32-A990-10245504C20F}"/>
              </a:ext>
            </a:extLst>
          </p:cNvPr>
          <p:cNvSpPr>
            <a:spLocks noGrp="1"/>
          </p:cNvSpPr>
          <p:nvPr>
            <p:ph type="title"/>
          </p:nvPr>
        </p:nvSpPr>
        <p:spPr>
          <a:xfrm flipV="1">
            <a:off x="677333" y="563881"/>
            <a:ext cx="3851123" cy="45719"/>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C108A212-C211-A706-4FD6-211FBE5723A8}"/>
              </a:ext>
            </a:extLst>
          </p:cNvPr>
          <p:cNvSpPr>
            <a:spLocks noGrp="1"/>
          </p:cNvSpPr>
          <p:nvPr>
            <p:ph idx="1"/>
          </p:nvPr>
        </p:nvSpPr>
        <p:spPr>
          <a:xfrm>
            <a:off x="87086" y="1240971"/>
            <a:ext cx="6542314" cy="5331824"/>
          </a:xfrm>
        </p:spPr>
        <p:txBody>
          <a:bodyPr>
            <a:normAutofit/>
          </a:bodyPr>
          <a:lstStyle/>
          <a:p>
            <a:pPr>
              <a:lnSpc>
                <a:spcPct val="90000"/>
              </a:lnSpc>
            </a:pPr>
            <a:r>
              <a:rPr lang="en-GB" sz="2400" kern="0" dirty="0">
                <a:effectLst/>
                <a:latin typeface="Times New Roman" panose="02020603050405020304" pitchFamily="18" charset="0"/>
                <a:ea typeface="Times New Roman" panose="02020603050405020304" pitchFamily="18" charset="0"/>
              </a:rPr>
              <a:t>In terms of raising organisational performance and increasing customer engagement, Tesco's usage of digital and social media has generally been beneficial.</a:t>
            </a:r>
          </a:p>
          <a:p>
            <a:pPr>
              <a:lnSpc>
                <a:spcPct val="90000"/>
              </a:lnSpc>
            </a:pPr>
            <a:r>
              <a:rPr lang="en-GB" sz="2400" kern="0" dirty="0">
                <a:effectLst/>
                <a:latin typeface="Times New Roman" panose="02020603050405020304" pitchFamily="18" charset="0"/>
                <a:ea typeface="Times New Roman" panose="02020603050405020304" pitchFamily="18" charset="0"/>
              </a:rPr>
              <a:t> The company’s ability to personalise marketing efforts through its loyalty program and leverage digital platforms for targeted communication has enhanced its customer experience. </a:t>
            </a:r>
          </a:p>
          <a:p>
            <a:pPr>
              <a:lnSpc>
                <a:spcPct val="90000"/>
              </a:lnSpc>
            </a:pPr>
            <a:r>
              <a:rPr lang="en-GB" sz="2400" kern="0" dirty="0">
                <a:effectLst/>
                <a:latin typeface="Times New Roman" panose="02020603050405020304" pitchFamily="18" charset="0"/>
                <a:ea typeface="Times New Roman" panose="02020603050405020304" pitchFamily="18" charset="0"/>
              </a:rPr>
              <a:t>According to Donnelly et al. (2015), data-driven marketing initiatives, such as Tesco’s loyalty cards, allow companies to enhance customer retention by offering personalised rewards and promotions.</a:t>
            </a:r>
          </a:p>
          <a:p>
            <a:pPr marL="0" indent="0">
              <a:lnSpc>
                <a:spcPct val="90000"/>
              </a:lnSpc>
              <a:buNone/>
            </a:pPr>
            <a:br>
              <a:rPr lang="en-GB" sz="2000" kern="0" dirty="0">
                <a:effectLst/>
                <a:latin typeface="Times New Roman" panose="02020603050405020304" pitchFamily="18" charset="0"/>
                <a:ea typeface="Times New Roman" panose="02020603050405020304" pitchFamily="18" charset="0"/>
              </a:rPr>
            </a:br>
            <a:endParaRPr lang="en-GB" sz="1100" dirty="0"/>
          </a:p>
        </p:txBody>
      </p:sp>
    </p:spTree>
    <p:extLst>
      <p:ext uri="{BB962C8B-B14F-4D97-AF65-F5344CB8AC3E}">
        <p14:creationId xmlns:p14="http://schemas.microsoft.com/office/powerpoint/2010/main" val="3273323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46CB20-4DD1-7460-FBD0-FF0F6F88D18D}"/>
            </a:ext>
          </a:extLst>
        </p:cNvPr>
        <p:cNvGrpSpPr/>
        <p:nvPr/>
      </p:nvGrpSpPr>
      <p:grpSpPr>
        <a:xfrm>
          <a:off x="0" y="0"/>
          <a:ext cx="0" cy="0"/>
          <a:chOff x="0" y="0"/>
          <a:chExt cx="0" cy="0"/>
        </a:xfrm>
      </p:grpSpPr>
      <p:pic>
        <p:nvPicPr>
          <p:cNvPr id="5" name="Picture 4" descr="Digital numbers art">
            <a:extLst>
              <a:ext uri="{FF2B5EF4-FFF2-40B4-BE49-F238E27FC236}">
                <a16:creationId xmlns:a16="http://schemas.microsoft.com/office/drawing/2014/main" id="{8D765CC7-1810-6352-96DD-831DF60AD184}"/>
              </a:ext>
            </a:extLst>
          </p:cNvPr>
          <p:cNvPicPr>
            <a:picLocks noChangeAspect="1"/>
          </p:cNvPicPr>
          <p:nvPr/>
        </p:nvPicPr>
        <p:blipFill>
          <a:blip r:embed="rId2"/>
          <a:srcRect r="22891" b="-2"/>
          <a:stretch/>
        </p:blipFill>
        <p:spPr>
          <a:xfrm>
            <a:off x="6302828" y="-45720"/>
            <a:ext cx="5889171"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D3EAA99-31EC-9341-CE7B-FD6229AF3418}"/>
              </a:ext>
            </a:extLst>
          </p:cNvPr>
          <p:cNvSpPr>
            <a:spLocks noGrp="1"/>
          </p:cNvSpPr>
          <p:nvPr>
            <p:ph type="title"/>
          </p:nvPr>
        </p:nvSpPr>
        <p:spPr>
          <a:xfrm flipV="1">
            <a:off x="677333" y="563881"/>
            <a:ext cx="3851123" cy="45719"/>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F3C51BC5-724B-07A4-A2B5-DDBCE1303DB4}"/>
              </a:ext>
            </a:extLst>
          </p:cNvPr>
          <p:cNvSpPr>
            <a:spLocks noGrp="1"/>
          </p:cNvSpPr>
          <p:nvPr>
            <p:ph idx="1"/>
          </p:nvPr>
        </p:nvSpPr>
        <p:spPr>
          <a:xfrm>
            <a:off x="87086" y="809297"/>
            <a:ext cx="6542314" cy="5763498"/>
          </a:xfrm>
        </p:spPr>
        <p:txBody>
          <a:bodyPr>
            <a:noAutofit/>
          </a:bodyPr>
          <a:lstStyle/>
          <a:p>
            <a:pPr>
              <a:lnSpc>
                <a:spcPct val="90000"/>
              </a:lnSpc>
            </a:pPr>
            <a:r>
              <a:rPr lang="en-GB" sz="2400" kern="0" dirty="0">
                <a:effectLst/>
                <a:latin typeface="Times New Roman" panose="02020603050405020304" pitchFamily="18" charset="0"/>
                <a:ea typeface="Times New Roman" panose="02020603050405020304" pitchFamily="18" charset="0"/>
              </a:rPr>
              <a:t>But there are still difficulties. While Tesco has made significant strides in digital engagement, the company faces increased competition from online retailers and discount stores. </a:t>
            </a:r>
          </a:p>
          <a:p>
            <a:pPr>
              <a:lnSpc>
                <a:spcPct val="90000"/>
              </a:lnSpc>
            </a:pPr>
            <a:r>
              <a:rPr lang="en-GB" sz="2400" kern="0" dirty="0">
                <a:effectLst/>
                <a:latin typeface="Times New Roman" panose="02020603050405020304" pitchFamily="18" charset="0"/>
                <a:ea typeface="Times New Roman" panose="02020603050405020304" pitchFamily="18" charset="0"/>
              </a:rPr>
              <a:t>The effectiveness of Tesco's digital and social media engagement strategies in sustaining long-term customer loyalty will depend on its ability to continue evolving its digital offerings and adapt to new trends in consumer behaviour (Business Chronicler, n.d.). </a:t>
            </a:r>
          </a:p>
          <a:p>
            <a:pPr>
              <a:lnSpc>
                <a:spcPct val="90000"/>
              </a:lnSpc>
            </a:pPr>
            <a:r>
              <a:rPr lang="en-GB" sz="2400" kern="0" dirty="0">
                <a:effectLst/>
                <a:latin typeface="Times New Roman" panose="02020603050405020304" pitchFamily="18" charset="0"/>
                <a:ea typeface="Times New Roman" panose="02020603050405020304" pitchFamily="18" charset="0"/>
              </a:rPr>
              <a:t>Furthermore, despite its success, Tesco must balance its digital initiatives with its physical stores to maintain a comprehensive customer engagement strategy that supports both online and offline channels (Tesco PLC, 2024).</a:t>
            </a:r>
            <a:br>
              <a:rPr lang="en-GB" sz="2400" kern="0" dirty="0">
                <a:effectLst/>
                <a:latin typeface="Times New Roman" panose="02020603050405020304" pitchFamily="18" charset="0"/>
                <a:ea typeface="Times New Roman" panose="02020603050405020304" pitchFamily="18" charset="0"/>
              </a:rPr>
            </a:br>
            <a:endParaRPr lang="en-GB" sz="2400" dirty="0"/>
          </a:p>
        </p:txBody>
      </p:sp>
    </p:spTree>
    <p:extLst>
      <p:ext uri="{BB962C8B-B14F-4D97-AF65-F5344CB8AC3E}">
        <p14:creationId xmlns:p14="http://schemas.microsoft.com/office/powerpoint/2010/main" val="12494263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9" descr="Pen placed on top of a signature line">
            <a:extLst>
              <a:ext uri="{FF2B5EF4-FFF2-40B4-BE49-F238E27FC236}">
                <a16:creationId xmlns:a16="http://schemas.microsoft.com/office/drawing/2014/main" id="{B2D25AD4-6049-DE93-5BEB-AD8837C49F76}"/>
              </a:ext>
            </a:extLst>
          </p:cNvPr>
          <p:cNvPicPr>
            <a:picLocks noChangeAspect="1"/>
          </p:cNvPicPr>
          <p:nvPr/>
        </p:nvPicPr>
        <p:blipFill>
          <a:blip r:embed="rId2"/>
          <a:srcRect l="22893"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F4F8C860-4563-37D2-EC91-D2562504F317}"/>
              </a:ext>
            </a:extLst>
          </p:cNvPr>
          <p:cNvSpPr>
            <a:spLocks noGrp="1"/>
          </p:cNvSpPr>
          <p:nvPr>
            <p:ph type="ctrTitle"/>
          </p:nvPr>
        </p:nvSpPr>
        <p:spPr>
          <a:xfrm>
            <a:off x="668867" y="1678666"/>
            <a:ext cx="4088190" cy="2369093"/>
          </a:xfrm>
        </p:spPr>
        <p:txBody>
          <a:bodyPr>
            <a:normAutofit/>
          </a:bodyPr>
          <a:lstStyle/>
          <a:p>
            <a:r>
              <a:rPr lang="en-GB" sz="4800"/>
              <a:t>Conclusion</a:t>
            </a:r>
            <a:br>
              <a:rPr lang="en-GB" sz="4800"/>
            </a:br>
            <a:endParaRPr lang="en-GB" sz="4800"/>
          </a:p>
        </p:txBody>
      </p:sp>
      <p:sp>
        <p:nvSpPr>
          <p:cNvPr id="3" name="Subtitle 2">
            <a:extLst>
              <a:ext uri="{FF2B5EF4-FFF2-40B4-BE49-F238E27FC236}">
                <a16:creationId xmlns:a16="http://schemas.microsoft.com/office/drawing/2014/main" id="{FE30CDA0-5DFC-8C33-ABC7-99BCF2F5E2FF}"/>
              </a:ext>
            </a:extLst>
          </p:cNvPr>
          <p:cNvSpPr>
            <a:spLocks noGrp="1"/>
          </p:cNvSpPr>
          <p:nvPr>
            <p:ph type="subTitle" idx="1"/>
          </p:nvPr>
        </p:nvSpPr>
        <p:spPr>
          <a:xfrm>
            <a:off x="677335" y="4050831"/>
            <a:ext cx="4079721" cy="1096901"/>
          </a:xfrm>
        </p:spPr>
        <p:txBody>
          <a:bodyPr>
            <a:normAutofit/>
          </a:bodyPr>
          <a:lstStyle/>
          <a:p>
            <a:endParaRPr lang="en-GB" sz="1600" dirty="0"/>
          </a:p>
        </p:txBody>
      </p:sp>
    </p:spTree>
    <p:extLst>
      <p:ext uri="{BB962C8B-B14F-4D97-AF65-F5344CB8AC3E}">
        <p14:creationId xmlns:p14="http://schemas.microsoft.com/office/powerpoint/2010/main" val="2565351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DCCC52-4820-246D-2ED7-B01263176934}"/>
              </a:ext>
            </a:extLst>
          </p:cNvPr>
          <p:cNvSpPr>
            <a:spLocks noGrp="1"/>
          </p:cNvSpPr>
          <p:nvPr>
            <p:ph idx="1"/>
          </p:nvPr>
        </p:nvSpPr>
        <p:spPr>
          <a:xfrm>
            <a:off x="4950373" y="609600"/>
            <a:ext cx="5623034" cy="5976709"/>
          </a:xfrm>
        </p:spPr>
        <p:txBody>
          <a:bodyPr>
            <a:noAutofit/>
          </a:bodyPr>
          <a:lstStyle/>
          <a:p>
            <a:pPr>
              <a:lnSpc>
                <a:spcPct val="107000"/>
              </a:lnSpc>
              <a:spcAft>
                <a:spcPts val="800"/>
              </a:spcAf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In conclusion, Tesco's integration of digital and social media into its CRM strategy has had a positive impact on its customer relationships and business performance.</a:t>
            </a:r>
          </a:p>
          <a:p>
            <a:pPr>
              <a:lnSpc>
                <a:spcPct val="107000"/>
              </a:lnSpc>
              <a:spcAft>
                <a:spcPts val="800"/>
              </a:spcAf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 By leveraging digital tools, engaging with customers on social media, and promoting sustainability, Tesco has strengthened its brand and built long-lasting relationships with its customers. </a:t>
            </a:r>
          </a:p>
          <a:p>
            <a:pPr>
              <a:lnSpc>
                <a:spcPct val="107000"/>
              </a:lnSpc>
              <a:spcAft>
                <a:spcPts val="800"/>
              </a:spcAf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However, the company must continue innovating to maintain its competitive advantage and sustain its performance in an increasingly digital marketplace.</a:t>
            </a:r>
            <a:endParaRPr lang="en-GB" sz="2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07000"/>
              </a:lnSpc>
              <a:spcAft>
                <a:spcPts val="800"/>
              </a:spcAft>
            </a:pPr>
            <a:r>
              <a:rPr lang="en-GB" sz="2400" b="1" kern="100" dirty="0">
                <a:solidFill>
                  <a:srgbClr val="FF0000"/>
                </a:solidFill>
                <a:effectLst/>
                <a:latin typeface="Times New Roman" panose="02020603050405020304" pitchFamily="18" charset="0"/>
                <a:ea typeface="Aptos" panose="020B0004020202020204" pitchFamily="34" charset="0"/>
                <a:cs typeface="Times New Roman" panose="02020603050405020304" pitchFamily="18" charset="0"/>
              </a:rPr>
              <a:t> </a:t>
            </a:r>
            <a:endParaRPr lang="en-GB" sz="2400" kern="1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GB" sz="2400" dirty="0"/>
          </a:p>
        </p:txBody>
      </p:sp>
      <p:pic>
        <p:nvPicPr>
          <p:cNvPr id="5" name="Picture 4" descr="Pen placed on top of a signature line">
            <a:extLst>
              <a:ext uri="{FF2B5EF4-FFF2-40B4-BE49-F238E27FC236}">
                <a16:creationId xmlns:a16="http://schemas.microsoft.com/office/drawing/2014/main" id="{11B51396-603B-2089-AC9C-5D65A8680CFA}"/>
              </a:ext>
            </a:extLst>
          </p:cNvPr>
          <p:cNvPicPr>
            <a:picLocks noChangeAspect="1"/>
          </p:cNvPicPr>
          <p:nvPr/>
        </p:nvPicPr>
        <p:blipFill>
          <a:blip r:embed="rId2"/>
          <a:srcRect l="47491" r="-2"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11496422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 name="Straight Connector 6">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Isosceles Triangle 39">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Isosceles Triangle 43">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Picture 4" descr="Files in folders">
            <a:extLst>
              <a:ext uri="{FF2B5EF4-FFF2-40B4-BE49-F238E27FC236}">
                <a16:creationId xmlns:a16="http://schemas.microsoft.com/office/drawing/2014/main" id="{DB37E81B-5E6F-8147-91BB-1B18CC9EA1EF}"/>
              </a:ext>
            </a:extLst>
          </p:cNvPr>
          <p:cNvPicPr>
            <a:picLocks noChangeAspect="1"/>
          </p:cNvPicPr>
          <p:nvPr/>
        </p:nvPicPr>
        <p:blipFill>
          <a:blip r:embed="rId3"/>
          <a:srcRect l="19824" r="10079" b="9091"/>
          <a:stretch/>
        </p:blipFill>
        <p:spPr>
          <a:xfrm>
            <a:off x="8196358" y="-8467"/>
            <a:ext cx="399246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ED88875D-2D70-0649-80B6-768DA82CBB28}"/>
              </a:ext>
            </a:extLst>
          </p:cNvPr>
          <p:cNvSpPr>
            <a:spLocks noGrp="1"/>
          </p:cNvSpPr>
          <p:nvPr>
            <p:ph type="title"/>
          </p:nvPr>
        </p:nvSpPr>
        <p:spPr>
          <a:xfrm>
            <a:off x="668867" y="-1232899"/>
            <a:ext cx="7077848" cy="8835775"/>
          </a:xfrm>
        </p:spPr>
        <p:txBody>
          <a:bodyPr vert="horz" lIns="91440" tIns="45720" rIns="91440" bIns="45720" rtlCol="0" anchor="b">
            <a:normAutofit fontScale="90000"/>
          </a:bodyPr>
          <a:lstStyle/>
          <a:p>
            <a:pPr>
              <a:lnSpc>
                <a:spcPct val="107000"/>
              </a:lnSpc>
              <a:spcAft>
                <a:spcPts val="800"/>
              </a:spcAft>
            </a:pPr>
            <a:br>
              <a:rPr lang="en-GB" sz="2000" kern="0" dirty="0">
                <a:latin typeface="Times New Roman" panose="02020603050405020304" pitchFamily="18" charset="0"/>
                <a:ea typeface="Times New Roman" panose="02020603050405020304" pitchFamily="18" charset="0"/>
                <a:cs typeface="Times New Roman" panose="02020603050405020304" pitchFamily="18" charset="0"/>
              </a:rPr>
            </a:br>
            <a:br>
              <a:rPr lang="en-GB" sz="2000" kern="0" dirty="0">
                <a:latin typeface="Times New Roman" panose="02020603050405020304" pitchFamily="18" charset="0"/>
                <a:ea typeface="Times New Roman" panose="02020603050405020304" pitchFamily="18" charset="0"/>
                <a:cs typeface="Times New Roman" panose="02020603050405020304" pitchFamily="18" charset="0"/>
              </a:rPr>
            </a:br>
            <a:br>
              <a:rPr lang="en-GB" sz="2000" kern="0" dirty="0">
                <a:latin typeface="Times New Roman" panose="02020603050405020304" pitchFamily="18" charset="0"/>
                <a:ea typeface="Times New Roman" panose="02020603050405020304" pitchFamily="18" charset="0"/>
                <a:cs typeface="Times New Roman" panose="02020603050405020304" pitchFamily="18" charset="0"/>
              </a:rPr>
            </a:br>
            <a:br>
              <a:rPr lang="en-GB" sz="2000" kern="0" dirty="0">
                <a:latin typeface="Times New Roman" panose="02020603050405020304" pitchFamily="18" charset="0"/>
                <a:ea typeface="Times New Roman" panose="02020603050405020304" pitchFamily="18" charset="0"/>
                <a:cs typeface="Times New Roman" panose="02020603050405020304" pitchFamily="18" charset="0"/>
              </a:rPr>
            </a:b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Braun, V., Clarke, V. and Gray, D. (2017). </a:t>
            </a:r>
            <a:r>
              <a:rPr lang="en-GB" sz="1600" i="1" kern="0" dirty="0">
                <a:latin typeface="Times New Roman" panose="02020603050405020304" pitchFamily="18" charset="0"/>
                <a:ea typeface="Times New Roman" panose="02020603050405020304" pitchFamily="18" charset="0"/>
                <a:cs typeface="Times New Roman" panose="02020603050405020304" pitchFamily="18" charset="0"/>
              </a:rPr>
              <a:t>Collecting qualitative data: a practical guide to textual, media and virtual</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Cambridge: Cambridge University Press. pp.89-105.</a:t>
            </a:r>
            <a:br>
              <a:rPr lang="en-GB" sz="1600" kern="0" dirty="0">
                <a:latin typeface="Times New Roman" panose="02020603050405020304" pitchFamily="18" charset="0"/>
                <a:ea typeface="Times New Roman" panose="02020603050405020304" pitchFamily="18" charset="0"/>
                <a:cs typeface="Times New Roman" panose="02020603050405020304" pitchFamily="18" charset="0"/>
              </a:rPr>
            </a:br>
            <a:br>
              <a:rPr lang="en-GB" sz="1600" kern="0" dirty="0">
                <a:latin typeface="Times New Roman" panose="02020603050405020304" pitchFamily="18" charset="0"/>
                <a:ea typeface="Times New Roman" panose="02020603050405020304" pitchFamily="18" charset="0"/>
                <a:cs typeface="Times New Roman" panose="02020603050405020304" pitchFamily="18" charset="0"/>
              </a:rPr>
            </a:b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Buttle, F. and </a:t>
            </a:r>
            <a:r>
              <a:rPr lang="en-GB" sz="1600" kern="0" dirty="0" err="1">
                <a:latin typeface="Times New Roman" panose="02020603050405020304" pitchFamily="18" charset="0"/>
                <a:ea typeface="Times New Roman" panose="02020603050405020304" pitchFamily="18" charset="0"/>
                <a:cs typeface="Times New Roman" panose="02020603050405020304" pitchFamily="18" charset="0"/>
              </a:rPr>
              <a:t>Maklan</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S. (2019). </a:t>
            </a:r>
            <a:r>
              <a:rPr lang="en-GB" sz="1600" i="1" kern="0" dirty="0">
                <a:latin typeface="Times New Roman" panose="02020603050405020304" pitchFamily="18" charset="0"/>
                <a:ea typeface="Times New Roman" panose="02020603050405020304" pitchFamily="18" charset="0"/>
                <a:cs typeface="Times New Roman" panose="02020603050405020304" pitchFamily="18" charset="0"/>
              </a:rPr>
              <a:t>Customer relationship management: concepts and technologies</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4th ed. Abingdon, Oxon: Routledge. pp.109-131.</a:t>
            </a:r>
            <a:br>
              <a:rPr lang="en-GB" sz="1600" kern="0" dirty="0">
                <a:latin typeface="Times New Roman" panose="02020603050405020304" pitchFamily="18" charset="0"/>
                <a:ea typeface="Times New Roman" panose="02020603050405020304" pitchFamily="18" charset="0"/>
                <a:cs typeface="Times New Roman" panose="02020603050405020304" pitchFamily="18" charset="0"/>
              </a:rPr>
            </a:br>
            <a:br>
              <a:rPr lang="en-GB" sz="1600" kern="0" dirty="0">
                <a:latin typeface="Times New Roman" panose="02020603050405020304" pitchFamily="18" charset="0"/>
                <a:ea typeface="Times New Roman" panose="02020603050405020304" pitchFamily="18" charset="0"/>
                <a:cs typeface="Times New Roman" panose="02020603050405020304" pitchFamily="18" charset="0"/>
              </a:rPr>
            </a:b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Donnelly, C. </a:t>
            </a:r>
            <a:r>
              <a:rPr lang="en-GB" sz="1600" i="1" kern="0" dirty="0">
                <a:latin typeface="Times New Roman" panose="02020603050405020304" pitchFamily="18" charset="0"/>
                <a:ea typeface="Times New Roman" panose="02020603050405020304" pitchFamily="18" charset="0"/>
                <a:cs typeface="Times New Roman" panose="02020603050405020304" pitchFamily="18" charset="0"/>
              </a:rPr>
              <a:t>et al.</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(2015) ‘Digital loyalty card “big data” and small business marketing: Formal versus informal or complementary?’, </a:t>
            </a:r>
            <a:r>
              <a:rPr lang="en-GB" sz="1600" i="1" kern="0" dirty="0">
                <a:latin typeface="Times New Roman" panose="02020603050405020304" pitchFamily="18" charset="0"/>
                <a:ea typeface="Times New Roman" panose="02020603050405020304" pitchFamily="18" charset="0"/>
                <a:cs typeface="Times New Roman" panose="02020603050405020304" pitchFamily="18" charset="0"/>
              </a:rPr>
              <a:t>International small business journal</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33(4), pp. 422–442. Available at: </a:t>
            </a:r>
            <a:r>
              <a:rPr lang="en-GB" sz="1600" u="sng" kern="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https://doi.org/10.1177/0266242613502691</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a:t>
            </a:r>
            <a:br>
              <a:rPr lang="en-GB" sz="1600" kern="0" dirty="0">
                <a:latin typeface="Times New Roman" panose="02020603050405020304" pitchFamily="18" charset="0"/>
                <a:ea typeface="Times New Roman" panose="02020603050405020304" pitchFamily="18" charset="0"/>
                <a:cs typeface="Times New Roman" panose="02020603050405020304" pitchFamily="18" charset="0"/>
              </a:rPr>
            </a:br>
            <a:br>
              <a:rPr lang="en-GB" sz="1600" kern="0" dirty="0">
                <a:latin typeface="Times New Roman" panose="02020603050405020304" pitchFamily="18" charset="0"/>
                <a:ea typeface="Times New Roman" panose="02020603050405020304" pitchFamily="18" charset="0"/>
                <a:cs typeface="Times New Roman" panose="02020603050405020304" pitchFamily="18" charset="0"/>
              </a:rPr>
            </a:br>
            <a:r>
              <a:rPr lang="en-GB" sz="1600" kern="0" dirty="0" err="1">
                <a:latin typeface="Times New Roman" panose="02020603050405020304" pitchFamily="18" charset="0"/>
                <a:ea typeface="Times New Roman" panose="02020603050405020304" pitchFamily="18" charset="0"/>
                <a:cs typeface="Times New Roman" panose="02020603050405020304" pitchFamily="18" charset="0"/>
              </a:rPr>
              <a:t>Khanlari</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A. (2015) </a:t>
            </a:r>
            <a:r>
              <a:rPr lang="en-GB" sz="1600" i="1" kern="0" dirty="0">
                <a:latin typeface="Times New Roman" panose="02020603050405020304" pitchFamily="18" charset="0"/>
                <a:ea typeface="Times New Roman" panose="02020603050405020304" pitchFamily="18" charset="0"/>
                <a:cs typeface="Times New Roman" panose="02020603050405020304" pitchFamily="18" charset="0"/>
              </a:rPr>
              <a:t>Strategic customer relationship management in the age of social media</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Edited by A. </a:t>
            </a:r>
            <a:r>
              <a:rPr lang="en-GB" sz="1600" kern="0" dirty="0" err="1">
                <a:latin typeface="Times New Roman" panose="02020603050405020304" pitchFamily="18" charset="0"/>
                <a:ea typeface="Times New Roman" panose="02020603050405020304" pitchFamily="18" charset="0"/>
                <a:cs typeface="Times New Roman" panose="02020603050405020304" pitchFamily="18" charset="0"/>
              </a:rPr>
              <a:t>Khanlari</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Hershey, PA: Business Science Reference, an imprint of IGI Global. Available at: </a:t>
            </a:r>
            <a:r>
              <a:rPr lang="en-GB" sz="1600" u="sng" kern="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https://doi.org/10.4018/978-1-4666-8586-4</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a:t>
            </a:r>
            <a:br>
              <a:rPr lang="en-GB" sz="1600" kern="0" dirty="0">
                <a:latin typeface="Times New Roman" panose="02020603050405020304" pitchFamily="18" charset="0"/>
                <a:ea typeface="Times New Roman" panose="02020603050405020304" pitchFamily="18" charset="0"/>
                <a:cs typeface="Times New Roman" panose="02020603050405020304" pitchFamily="18" charset="0"/>
              </a:rPr>
            </a:br>
            <a:br>
              <a:rPr lang="en-GB" sz="1600" kern="100" dirty="0">
                <a:latin typeface="Times New Roman" panose="02020603050405020304" pitchFamily="18" charset="0"/>
                <a:ea typeface="Aptos" panose="020B0004020202020204" pitchFamily="34" charset="0"/>
                <a:cs typeface="Times New Roman" panose="02020603050405020304" pitchFamily="18" charset="0"/>
              </a:rPr>
            </a:b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Lee, I. (2018). </a:t>
            </a:r>
            <a:r>
              <a:rPr lang="en-GB" sz="1600" i="1" kern="0" dirty="0">
                <a:latin typeface="Times New Roman" panose="02020603050405020304" pitchFamily="18" charset="0"/>
                <a:ea typeface="Times New Roman" panose="02020603050405020304" pitchFamily="18" charset="0"/>
                <a:cs typeface="Times New Roman" panose="02020603050405020304" pitchFamily="18" charset="0"/>
              </a:rPr>
              <a:t>15. Diverse methods in customer relationship marketing and management</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Hershey: IGI Global. pp.124-175.</a:t>
            </a:r>
            <a:br>
              <a:rPr lang="en-GB" sz="1600" kern="0" dirty="0">
                <a:latin typeface="Times New Roman" panose="02020603050405020304" pitchFamily="18" charset="0"/>
                <a:ea typeface="Times New Roman" panose="02020603050405020304" pitchFamily="18" charset="0"/>
                <a:cs typeface="Times New Roman" panose="02020603050405020304" pitchFamily="18" charset="0"/>
              </a:rPr>
            </a:br>
            <a:br>
              <a:rPr lang="en-GB" sz="1600" kern="100" dirty="0">
                <a:latin typeface="Times New Roman" panose="02020603050405020304" pitchFamily="18" charset="0"/>
                <a:ea typeface="Aptos" panose="020B0004020202020204" pitchFamily="34" charset="0"/>
                <a:cs typeface="Times New Roman" panose="02020603050405020304" pitchFamily="18" charset="0"/>
              </a:rPr>
            </a:b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a:t>
            </a:r>
            <a:r>
              <a:rPr lang="en-GB" sz="1600" kern="0" dirty="0" err="1">
                <a:latin typeface="Times New Roman" panose="02020603050405020304" pitchFamily="18" charset="0"/>
                <a:ea typeface="Times New Roman" panose="02020603050405020304" pitchFamily="18" charset="0"/>
                <a:cs typeface="Times New Roman" panose="02020603050405020304" pitchFamily="18" charset="0"/>
              </a:rPr>
              <a:t>Mataracı</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P. and </a:t>
            </a:r>
            <a:r>
              <a:rPr lang="en-GB" sz="1600" kern="0" dirty="0" err="1">
                <a:latin typeface="Times New Roman" panose="02020603050405020304" pitchFamily="18" charset="0"/>
                <a:ea typeface="Times New Roman" panose="02020603050405020304" pitchFamily="18" charset="0"/>
                <a:cs typeface="Times New Roman" panose="02020603050405020304" pitchFamily="18" charset="0"/>
              </a:rPr>
              <a:t>Kurtuluş</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S. (2020) ‘Sustainable marketing: The effects of environmental consciousness, lifestyle and involvement degree on environmentally friendly purchasing behaviour’, </a:t>
            </a:r>
            <a:r>
              <a:rPr lang="en-GB" sz="1600" i="1" kern="0" dirty="0">
                <a:latin typeface="Times New Roman" panose="02020603050405020304" pitchFamily="18" charset="0"/>
                <a:ea typeface="Times New Roman" panose="02020603050405020304" pitchFamily="18" charset="0"/>
                <a:cs typeface="Times New Roman" panose="02020603050405020304" pitchFamily="18" charset="0"/>
              </a:rPr>
              <a:t>Journal of global scholars of marketing science</a:t>
            </a:r>
            <a:r>
              <a:rPr lang="en-GB" sz="1600" kern="0" dirty="0">
                <a:latin typeface="Times New Roman" panose="02020603050405020304" pitchFamily="18" charset="0"/>
                <a:ea typeface="Times New Roman" panose="02020603050405020304" pitchFamily="18" charset="0"/>
                <a:cs typeface="Times New Roman" panose="02020603050405020304" pitchFamily="18" charset="0"/>
              </a:rPr>
              <a:t>, 30(3), pp. 304–318. Available at: </a:t>
            </a:r>
            <a:r>
              <a:rPr lang="en-GB" sz="1600" u="sng" kern="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https://doi.org/10.1080/21639159.2020.1766988</a:t>
            </a:r>
            <a:br>
              <a:rPr lang="en-GB" sz="1600" u="sng" kern="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rPr>
            </a:br>
            <a:br>
              <a:rPr lang="en-GB" sz="1600" u="sng" kern="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rPr>
            </a:br>
            <a:r>
              <a:rPr lang="en-US" sz="1600" dirty="0">
                <a:effectLst/>
                <a:latin typeface="Times New Roman" panose="02020603050405020304" pitchFamily="18" charset="0"/>
                <a:cs typeface="Times New Roman" panose="02020603050405020304" pitchFamily="18" charset="0"/>
              </a:rPr>
              <a:t>Sheridan, M. (2019). </a:t>
            </a:r>
            <a:r>
              <a:rPr lang="en-US" sz="1600" i="1" dirty="0">
                <a:effectLst/>
                <a:latin typeface="Times New Roman" panose="02020603050405020304" pitchFamily="18" charset="0"/>
                <a:cs typeface="Times New Roman" panose="02020603050405020304" pitchFamily="18" charset="0"/>
              </a:rPr>
              <a:t>They Ask, You Answer: A Revolutionary Approach to Inbound Sales, Content Mark</a:t>
            </a:r>
            <a:r>
              <a:rPr lang="en-US" sz="1600" dirty="0">
                <a:effectLst/>
                <a:latin typeface="Times New Roman" panose="02020603050405020304" pitchFamily="18" charset="0"/>
                <a:cs typeface="Times New Roman" panose="02020603050405020304" pitchFamily="18" charset="0"/>
              </a:rPr>
              <a:t>. 2nd ed. Hoboken, New Jersey: Wiley. pp.127-131.</a:t>
            </a:r>
            <a:br>
              <a:rPr lang="en-US" sz="1600" dirty="0">
                <a:effectLst/>
                <a:latin typeface="Times New Roman" panose="02020603050405020304" pitchFamily="18" charset="0"/>
                <a:cs typeface="Times New Roman" panose="02020603050405020304" pitchFamily="18" charset="0"/>
              </a:rPr>
            </a:br>
            <a:br>
              <a:rPr lang="en-US" sz="1600" dirty="0">
                <a:effectLst/>
                <a:latin typeface="Times New Roman" panose="02020603050405020304" pitchFamily="18" charset="0"/>
                <a:cs typeface="Times New Roman" panose="02020603050405020304" pitchFamily="18" charset="0"/>
              </a:rPr>
            </a:br>
            <a:r>
              <a:rPr lang="en-GB" sz="1600" kern="100" dirty="0">
                <a:latin typeface="Times New Roman" panose="02020603050405020304" pitchFamily="18" charset="0"/>
                <a:ea typeface="Aptos" panose="020B0004020202020204" pitchFamily="34" charset="0"/>
                <a:cs typeface="Times New Roman" panose="02020603050405020304" pitchFamily="18" charset="0"/>
              </a:rPr>
              <a:t>Tesco PLC, 2024. </a:t>
            </a:r>
            <a:r>
              <a:rPr lang="en-GB" sz="1600" i="1" kern="100" dirty="0">
                <a:latin typeface="Times New Roman" panose="02020603050405020304" pitchFamily="18" charset="0"/>
                <a:ea typeface="Times New Roman" panose="02020603050405020304" pitchFamily="18" charset="0"/>
                <a:cs typeface="Times New Roman" panose="02020603050405020304" pitchFamily="18" charset="0"/>
              </a:rPr>
              <a:t>Annual Report and Financial Statements 2024</a:t>
            </a:r>
            <a:r>
              <a:rPr lang="en-GB" sz="1600" kern="100" dirty="0">
                <a:latin typeface="Times New Roman" panose="02020603050405020304" pitchFamily="18" charset="0"/>
                <a:ea typeface="Aptos" panose="020B0004020202020204" pitchFamily="34" charset="0"/>
                <a:cs typeface="Times New Roman" panose="02020603050405020304" pitchFamily="18" charset="0"/>
              </a:rPr>
              <a:t>. Tesco PLC. Available at: </a:t>
            </a:r>
            <a:r>
              <a:rPr lang="en-GB" sz="16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https://www.tescoplc.com</a:t>
            </a:r>
            <a:r>
              <a:rPr lang="en-GB" sz="1600" kern="100" dirty="0">
                <a:latin typeface="Times New Roman" panose="02020603050405020304" pitchFamily="18" charset="0"/>
                <a:ea typeface="Aptos" panose="020B0004020202020204" pitchFamily="34" charset="0"/>
                <a:cs typeface="Times New Roman" panose="02020603050405020304" pitchFamily="18" charset="0"/>
              </a:rPr>
              <a:t> [Accessed 11 November 2024].</a:t>
            </a:r>
            <a:br>
              <a:rPr lang="en-GB" sz="1600" kern="100" dirty="0">
                <a:latin typeface="Times New Roman" panose="02020603050405020304" pitchFamily="18" charset="0"/>
                <a:ea typeface="Aptos" panose="020B0004020202020204" pitchFamily="34" charset="0"/>
                <a:cs typeface="Times New Roman" panose="02020603050405020304" pitchFamily="18" charset="0"/>
              </a:rPr>
            </a:br>
            <a:r>
              <a:rPr lang="en-GB" sz="1600" kern="0" dirty="0">
                <a:solidFill>
                  <a:srgbClr val="FFC000"/>
                </a:solidFill>
                <a:latin typeface="Times New Roman" panose="02020603050405020304" pitchFamily="18" charset="0"/>
                <a:ea typeface="Times New Roman" panose="02020603050405020304" pitchFamily="18" charset="0"/>
                <a:cs typeface="Times New Roman" panose="02020603050405020304" pitchFamily="18" charset="0"/>
              </a:rPr>
              <a:t> </a:t>
            </a:r>
            <a:br>
              <a:rPr lang="en-GB" sz="1600" kern="100" dirty="0">
                <a:latin typeface="Times New Roman" panose="02020603050405020304" pitchFamily="18" charset="0"/>
                <a:ea typeface="Aptos" panose="020B0004020202020204" pitchFamily="34" charset="0"/>
                <a:cs typeface="Times New Roman" panose="02020603050405020304" pitchFamily="18" charset="0"/>
              </a:rPr>
            </a:br>
            <a:br>
              <a:rPr lang="en-US" sz="1600" dirty="0">
                <a:effectLst/>
                <a:latin typeface="Times New Roman" panose="02020603050405020304" pitchFamily="18" charset="0"/>
                <a:cs typeface="Times New Roman" panose="02020603050405020304" pitchFamily="18" charset="0"/>
              </a:rPr>
            </a:br>
            <a:br>
              <a:rPr lang="en-US" sz="1900" dirty="0">
                <a:effectLst/>
              </a:rPr>
            </a:br>
            <a:endParaRPr lang="en-US" sz="1900" dirty="0"/>
          </a:p>
        </p:txBody>
      </p:sp>
      <p:cxnSp>
        <p:nvCxnSpPr>
          <p:cNvPr id="22" name="Straight Connector 2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E49C6E10-C0AC-54BB-33BB-77FA9110B77D}"/>
              </a:ext>
            </a:extLst>
          </p:cNvPr>
          <p:cNvSpPr txBox="1"/>
          <p:nvPr/>
        </p:nvSpPr>
        <p:spPr>
          <a:xfrm>
            <a:off x="9371012" y="205483"/>
            <a:ext cx="2415647" cy="461665"/>
          </a:xfrm>
          <a:prstGeom prst="rect">
            <a:avLst/>
          </a:prstGeom>
          <a:noFill/>
        </p:spPr>
        <p:txBody>
          <a:bodyPr wrap="square" rtlCol="0">
            <a:spAutoFit/>
          </a:bodyPr>
          <a:lstStyle/>
          <a:p>
            <a:r>
              <a:rPr lang="en-GB" sz="2400" b="1" i="1" dirty="0">
                <a:latin typeface="Times New Roman" panose="02020603050405020304" pitchFamily="18" charset="0"/>
                <a:cs typeface="Times New Roman" panose="02020603050405020304" pitchFamily="18" charset="0"/>
              </a:rPr>
              <a:t>REFERENCES </a:t>
            </a:r>
          </a:p>
        </p:txBody>
      </p:sp>
      <p:sp>
        <p:nvSpPr>
          <p:cNvPr id="45" name="TextBox 44">
            <a:extLst>
              <a:ext uri="{FF2B5EF4-FFF2-40B4-BE49-F238E27FC236}">
                <a16:creationId xmlns:a16="http://schemas.microsoft.com/office/drawing/2014/main" id="{7E4BB1F7-D870-AA7E-B4B4-9A7697E55AC5}"/>
              </a:ext>
            </a:extLst>
          </p:cNvPr>
          <p:cNvSpPr txBox="1"/>
          <p:nvPr/>
        </p:nvSpPr>
        <p:spPr>
          <a:xfrm>
            <a:off x="9955658" y="5666154"/>
            <a:ext cx="2233166" cy="461665"/>
          </a:xfrm>
          <a:prstGeom prst="rect">
            <a:avLst/>
          </a:prstGeom>
          <a:noFill/>
        </p:spPr>
        <p:txBody>
          <a:bodyPr wrap="square" rtlCol="0">
            <a:spAutoFit/>
          </a:bodyPr>
          <a:lstStyle/>
          <a:p>
            <a:r>
              <a:rPr lang="en-GB" sz="2400" b="1" i="1" dirty="0">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3008383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2320</TotalTime>
  <Words>1925</Words>
  <Application>Microsoft Office PowerPoint</Application>
  <PresentationFormat>Widescreen</PresentationFormat>
  <Paragraphs>83</Paragraphs>
  <Slides>24</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Aptos</vt:lpstr>
      <vt:lpstr>Arial</vt:lpstr>
      <vt:lpstr>Times New Roman</vt:lpstr>
      <vt:lpstr>Trebuchet MS</vt:lpstr>
      <vt:lpstr>Wingdings</vt:lpstr>
      <vt:lpstr>Wingdings 3</vt:lpstr>
      <vt:lpstr>Facet</vt:lpstr>
      <vt:lpstr>The Role of Digital and Social Media in Enhancing Customer Relationship Management</vt:lpstr>
      <vt:lpstr>Customer Relationship Management (CRM) and Digital and Social Media</vt:lpstr>
      <vt:lpstr>PowerPoint Presentation</vt:lpstr>
      <vt:lpstr>PowerPoint Presentation</vt:lpstr>
      <vt:lpstr>Social Media Applied in Customer Management</vt:lpstr>
      <vt:lpstr>PowerPoint Presentation</vt:lpstr>
      <vt:lpstr>PowerPoint Presentation</vt:lpstr>
      <vt:lpstr>Incorporation of Digital and Social Media in Customer Relationship Management</vt:lpstr>
      <vt:lpstr>How Tesco employs digital and social media to foster and sustain its customer relationships</vt:lpstr>
      <vt:lpstr>Tesco</vt:lpstr>
      <vt:lpstr>Using Social Media and Digital Platforms</vt:lpstr>
      <vt:lpstr>PowerPoint Presentation</vt:lpstr>
      <vt:lpstr>PowerPoint Presentation</vt:lpstr>
      <vt:lpstr>PowerPoint Presentation</vt:lpstr>
      <vt:lpstr>Achievement in Organisational Performance </vt:lpstr>
      <vt:lpstr> The incorporation of digital and social media initiatives greatly aids a company's economic success (Nashiroh et al., 2024).   Tesco has gathered a great deal of customer data by using digital marketing tools like the Clubcard and tailored email campaigns, which have helped the company better understand its customers' requirements and preferences.   Tesco has increased customer satisfaction and loyalty because of this data-driven strategy, which boosts sales and profitability.   </vt:lpstr>
      <vt:lpstr> </vt:lpstr>
      <vt:lpstr>PowerPoint Presentation</vt:lpstr>
      <vt:lpstr>Assessment of Achievement </vt:lpstr>
      <vt:lpstr>PowerPoint Presentation</vt:lpstr>
      <vt:lpstr>PowerPoint Presentation</vt:lpstr>
      <vt:lpstr>Conclusion </vt:lpstr>
      <vt:lpstr>PowerPoint Presentation</vt:lpstr>
      <vt:lpstr>    Braun, V., Clarke, V. and Gray, D. (2017). Collecting qualitative data: a practical guide to textual, media and virtual. Cambridge: Cambridge University Press. pp.89-105.  Buttle, F. and Maklan, S. (2019). Customer relationship management: concepts and technologies. 4th ed. Abingdon, Oxon: Routledge. pp.109-131.  Donnelly, C. et al. (2015) ‘Digital loyalty card “big data” and small business marketing: Formal versus informal or complementary?’, International small business journal, 33(4), pp. 422–442. Available at: https://doi.org/10.1177/0266242613502691.  Khanlari, A. (2015) Strategic customer relationship management in the age of social media. Edited by A. Khanlari. Hershey, PA: Business Science Reference, an imprint of IGI Global. Available at: https://doi.org/10.4018/978-1-4666-8586-4.  Lee, I. (2018). 15. Diverse methods in customer relationship marketing and management. Hershey: IGI Global. pp.124-175.   Mataracı, P. and Kurtuluş, S. (2020) ‘Sustainable marketing: The effects of environmental consciousness, lifestyle and involvement degree on environmentally friendly purchasing behaviour’, Journal of global scholars of marketing science, 30(3), pp. 304–318. Available at: https://doi.org/10.1080/21639159.2020.1766988  Sheridan, M. (2019). They Ask, You Answer: A Revolutionary Approach to Inbound Sales, Content Mark. 2nd ed. Hoboken, New Jersey: Wiley. pp.127-131.  Tesco PLC, 2024. Annual Report and Financial Statements 2024. Tesco PLC. Available at: https://www.tescoplc.com [Accessed 11 November 2024].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alina moros</dc:creator>
  <cp:lastModifiedBy>alina moros</cp:lastModifiedBy>
  <cp:revision>3</cp:revision>
  <dcterms:created xsi:type="dcterms:W3CDTF">2024-11-26T14:05:40Z</dcterms:created>
  <dcterms:modified xsi:type="dcterms:W3CDTF">2024-12-07T14:59:29Z</dcterms:modified>
</cp:coreProperties>
</file>