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3D9CAD-927E-466F-8CBB-C5B65E2E8D17}" v="2" dt="2025-10-21T11:38:09.5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156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mar Y Valentino Mohammed" userId="a35b147e9f7698e6" providerId="LiveId" clId="{8B3D9CAD-927E-466F-8CBB-C5B65E2E8D17}"/>
    <pc:docChg chg="custSel modSld">
      <pc:chgData name="Omar Y Valentino Mohammed" userId="a35b147e9f7698e6" providerId="LiveId" clId="{8B3D9CAD-927E-466F-8CBB-C5B65E2E8D17}" dt="2025-10-21T11:38:10.081" v="324" actId="27636"/>
      <pc:docMkLst>
        <pc:docMk/>
      </pc:docMkLst>
      <pc:sldChg chg="addSp modSp mod setBg addAnim modAnim">
        <pc:chgData name="Omar Y Valentino Mohammed" userId="a35b147e9f7698e6" providerId="LiveId" clId="{8B3D9CAD-927E-466F-8CBB-C5B65E2E8D17}" dt="2025-10-21T11:38:10.081" v="324" actId="27636"/>
        <pc:sldMkLst>
          <pc:docMk/>
          <pc:sldMk cId="0" sldId="256"/>
        </pc:sldMkLst>
        <pc:spChg chg="mod">
          <ac:chgData name="Omar Y Valentino Mohammed" userId="a35b147e9f7698e6" providerId="LiveId" clId="{8B3D9CAD-927E-466F-8CBB-C5B65E2E8D17}" dt="2025-10-16T14:01:38.357" v="0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Omar Y Valentino Mohammed" userId="a35b147e9f7698e6" providerId="LiveId" clId="{8B3D9CAD-927E-466F-8CBB-C5B65E2E8D17}" dt="2025-10-21T11:38:10.081" v="324" actId="27636"/>
          <ac:spMkLst>
            <pc:docMk/>
            <pc:sldMk cId="0" sldId="256"/>
            <ac:spMk id="3" creationId="{00000000-0000-0000-0000-000000000000}"/>
          </ac:spMkLst>
        </pc:spChg>
        <pc:spChg chg="add">
          <ac:chgData name="Omar Y Valentino Mohammed" userId="a35b147e9f7698e6" providerId="LiveId" clId="{8B3D9CAD-927E-466F-8CBB-C5B65E2E8D17}" dt="2025-10-16T14:01:38.357" v="0" actId="26606"/>
          <ac:spMkLst>
            <pc:docMk/>
            <pc:sldMk cId="0" sldId="256"/>
            <ac:spMk id="8" creationId="{4522B21E-B2B9-4C72-9A71-C87EFD137480}"/>
          </ac:spMkLst>
        </pc:spChg>
        <pc:spChg chg="add">
          <ac:chgData name="Omar Y Valentino Mohammed" userId="a35b147e9f7698e6" providerId="LiveId" clId="{8B3D9CAD-927E-466F-8CBB-C5B65E2E8D17}" dt="2025-10-16T14:01:38.357" v="0" actId="26606"/>
          <ac:spMkLst>
            <pc:docMk/>
            <pc:sldMk cId="0" sldId="256"/>
            <ac:spMk id="10" creationId="{5EB7D2A2-F448-44D4-938C-DC84CBCB3B1E}"/>
          </ac:spMkLst>
        </pc:spChg>
        <pc:spChg chg="add">
          <ac:chgData name="Omar Y Valentino Mohammed" userId="a35b147e9f7698e6" providerId="LiveId" clId="{8B3D9CAD-927E-466F-8CBB-C5B65E2E8D17}" dt="2025-10-16T14:01:38.357" v="0" actId="26606"/>
          <ac:spMkLst>
            <pc:docMk/>
            <pc:sldMk cId="0" sldId="256"/>
            <ac:spMk id="12" creationId="{871AEA07-1E14-44B4-8E55-64EF049CD66F}"/>
          </ac:spMkLst>
        </pc:spChg>
        <pc:cxnChg chg="add">
          <ac:chgData name="Omar Y Valentino Mohammed" userId="a35b147e9f7698e6" providerId="LiveId" clId="{8B3D9CAD-927E-466F-8CBB-C5B65E2E8D17}" dt="2025-10-16T14:01:38.357" v="0" actId="26606"/>
          <ac:cxnSpMkLst>
            <pc:docMk/>
            <pc:sldMk cId="0" sldId="256"/>
            <ac:cxnSpMk id="14" creationId="{F7C8EA93-3210-4C62-99E9-153C275E3A87}"/>
          </ac:cxnSpMkLst>
        </pc:cxnChg>
      </pc:sldChg>
      <pc:sldChg chg="addSp modSp mod setBg">
        <pc:chgData name="Omar Y Valentino Mohammed" userId="a35b147e9f7698e6" providerId="LiveId" clId="{8B3D9CAD-927E-466F-8CBB-C5B65E2E8D17}" dt="2025-10-21T11:25:47.090" v="92" actId="20577"/>
        <pc:sldMkLst>
          <pc:docMk/>
          <pc:sldMk cId="0" sldId="257"/>
        </pc:sldMkLst>
        <pc:spChg chg="mod">
          <ac:chgData name="Omar Y Valentino Mohammed" userId="a35b147e9f7698e6" providerId="LiveId" clId="{8B3D9CAD-927E-466F-8CBB-C5B65E2E8D17}" dt="2025-10-16T14:01:49.838" v="3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Omar Y Valentino Mohammed" userId="a35b147e9f7698e6" providerId="LiveId" clId="{8B3D9CAD-927E-466F-8CBB-C5B65E2E8D17}" dt="2025-10-21T11:25:47.090" v="92" actId="20577"/>
          <ac:spMkLst>
            <pc:docMk/>
            <pc:sldMk cId="0" sldId="257"/>
            <ac:spMk id="3" creationId="{00000000-0000-0000-0000-000000000000}"/>
          </ac:spMkLst>
        </pc:spChg>
        <pc:spChg chg="add">
          <ac:chgData name="Omar Y Valentino Mohammed" userId="a35b147e9f7698e6" providerId="LiveId" clId="{8B3D9CAD-927E-466F-8CBB-C5B65E2E8D17}" dt="2025-10-16T14:01:49.838" v="3" actId="26606"/>
          <ac:spMkLst>
            <pc:docMk/>
            <pc:sldMk cId="0" sldId="257"/>
            <ac:spMk id="8" creationId="{DBF61EA3-B236-439E-9C0B-340980D56BEE}"/>
          </ac:spMkLst>
        </pc:spChg>
        <pc:spChg chg="add">
          <ac:chgData name="Omar Y Valentino Mohammed" userId="a35b147e9f7698e6" providerId="LiveId" clId="{8B3D9CAD-927E-466F-8CBB-C5B65E2E8D17}" dt="2025-10-16T14:01:49.838" v="3" actId="26606"/>
          <ac:spMkLst>
            <pc:docMk/>
            <pc:sldMk cId="0" sldId="257"/>
            <ac:spMk id="14" creationId="{E659831F-0D9A-4C63-9EBB-8435B85A440F}"/>
          </ac:spMkLst>
        </pc:spChg>
        <pc:grpChg chg="add">
          <ac:chgData name="Omar Y Valentino Mohammed" userId="a35b147e9f7698e6" providerId="LiveId" clId="{8B3D9CAD-927E-466F-8CBB-C5B65E2E8D17}" dt="2025-10-16T14:01:49.838" v="3" actId="26606"/>
          <ac:grpSpMkLst>
            <pc:docMk/>
            <pc:sldMk cId="0" sldId="257"/>
            <ac:grpSpMk id="10" creationId="{28FAF094-D087-493F-8DF9-A486C2D6BBAA}"/>
          </ac:grpSpMkLst>
        </pc:grpChg>
      </pc:sldChg>
      <pc:sldChg chg="addSp modSp mod setBg">
        <pc:chgData name="Omar Y Valentino Mohammed" userId="a35b147e9f7698e6" providerId="LiveId" clId="{8B3D9CAD-927E-466F-8CBB-C5B65E2E8D17}" dt="2025-10-16T14:01:58.257" v="4" actId="26606"/>
        <pc:sldMkLst>
          <pc:docMk/>
          <pc:sldMk cId="0" sldId="258"/>
        </pc:sldMkLst>
        <pc:spChg chg="mod">
          <ac:chgData name="Omar Y Valentino Mohammed" userId="a35b147e9f7698e6" providerId="LiveId" clId="{8B3D9CAD-927E-466F-8CBB-C5B65E2E8D17}" dt="2025-10-16T14:01:58.257" v="4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Omar Y Valentino Mohammed" userId="a35b147e9f7698e6" providerId="LiveId" clId="{8B3D9CAD-927E-466F-8CBB-C5B65E2E8D17}" dt="2025-10-16T14:01:58.257" v="4" actId="26606"/>
          <ac:spMkLst>
            <pc:docMk/>
            <pc:sldMk cId="0" sldId="258"/>
            <ac:spMk id="3" creationId="{00000000-0000-0000-0000-000000000000}"/>
          </ac:spMkLst>
        </pc:spChg>
        <pc:spChg chg="add">
          <ac:chgData name="Omar Y Valentino Mohammed" userId="a35b147e9f7698e6" providerId="LiveId" clId="{8B3D9CAD-927E-466F-8CBB-C5B65E2E8D17}" dt="2025-10-16T14:01:58.257" v="4" actId="26606"/>
          <ac:spMkLst>
            <pc:docMk/>
            <pc:sldMk cId="0" sldId="258"/>
            <ac:spMk id="8" creationId="{DBF61EA3-B236-439E-9C0B-340980D56BEE}"/>
          </ac:spMkLst>
        </pc:spChg>
        <pc:spChg chg="add">
          <ac:chgData name="Omar Y Valentino Mohammed" userId="a35b147e9f7698e6" providerId="LiveId" clId="{8B3D9CAD-927E-466F-8CBB-C5B65E2E8D17}" dt="2025-10-16T14:01:58.257" v="4" actId="26606"/>
          <ac:spMkLst>
            <pc:docMk/>
            <pc:sldMk cId="0" sldId="258"/>
            <ac:spMk id="14" creationId="{E659831F-0D9A-4C63-9EBB-8435B85A440F}"/>
          </ac:spMkLst>
        </pc:spChg>
        <pc:grpChg chg="add">
          <ac:chgData name="Omar Y Valentino Mohammed" userId="a35b147e9f7698e6" providerId="LiveId" clId="{8B3D9CAD-927E-466F-8CBB-C5B65E2E8D17}" dt="2025-10-16T14:01:58.257" v="4" actId="26606"/>
          <ac:grpSpMkLst>
            <pc:docMk/>
            <pc:sldMk cId="0" sldId="258"/>
            <ac:grpSpMk id="10" creationId="{28FAF094-D087-493F-8DF9-A486C2D6BBAA}"/>
          </ac:grpSpMkLst>
        </pc:grpChg>
      </pc:sldChg>
      <pc:sldChg chg="addSp modSp mod setBg">
        <pc:chgData name="Omar Y Valentino Mohammed" userId="a35b147e9f7698e6" providerId="LiveId" clId="{8B3D9CAD-927E-466F-8CBB-C5B65E2E8D17}" dt="2025-10-21T11:25:14.174" v="44" actId="20577"/>
        <pc:sldMkLst>
          <pc:docMk/>
          <pc:sldMk cId="0" sldId="259"/>
        </pc:sldMkLst>
        <pc:spChg chg="mod">
          <ac:chgData name="Omar Y Valentino Mohammed" userId="a35b147e9f7698e6" providerId="LiveId" clId="{8B3D9CAD-927E-466F-8CBB-C5B65E2E8D17}" dt="2025-10-16T14:02:10.660" v="5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Omar Y Valentino Mohammed" userId="a35b147e9f7698e6" providerId="LiveId" clId="{8B3D9CAD-927E-466F-8CBB-C5B65E2E8D17}" dt="2025-10-21T11:25:14.174" v="44" actId="20577"/>
          <ac:spMkLst>
            <pc:docMk/>
            <pc:sldMk cId="0" sldId="259"/>
            <ac:spMk id="3" creationId="{00000000-0000-0000-0000-000000000000}"/>
          </ac:spMkLst>
        </pc:spChg>
        <pc:spChg chg="add">
          <ac:chgData name="Omar Y Valentino Mohammed" userId="a35b147e9f7698e6" providerId="LiveId" clId="{8B3D9CAD-927E-466F-8CBB-C5B65E2E8D17}" dt="2025-10-16T14:02:10.660" v="5" actId="26606"/>
          <ac:spMkLst>
            <pc:docMk/>
            <pc:sldMk cId="0" sldId="259"/>
            <ac:spMk id="8" creationId="{DBF61EA3-B236-439E-9C0B-340980D56BEE}"/>
          </ac:spMkLst>
        </pc:spChg>
        <pc:spChg chg="add">
          <ac:chgData name="Omar Y Valentino Mohammed" userId="a35b147e9f7698e6" providerId="LiveId" clId="{8B3D9CAD-927E-466F-8CBB-C5B65E2E8D17}" dt="2025-10-16T14:02:10.660" v="5" actId="26606"/>
          <ac:spMkLst>
            <pc:docMk/>
            <pc:sldMk cId="0" sldId="259"/>
            <ac:spMk id="14" creationId="{E659831F-0D9A-4C63-9EBB-8435B85A440F}"/>
          </ac:spMkLst>
        </pc:spChg>
        <pc:grpChg chg="add">
          <ac:chgData name="Omar Y Valentino Mohammed" userId="a35b147e9f7698e6" providerId="LiveId" clId="{8B3D9CAD-927E-466F-8CBB-C5B65E2E8D17}" dt="2025-10-16T14:02:10.660" v="5" actId="26606"/>
          <ac:grpSpMkLst>
            <pc:docMk/>
            <pc:sldMk cId="0" sldId="259"/>
            <ac:grpSpMk id="10" creationId="{28FAF094-D087-493F-8DF9-A486C2D6BBAA}"/>
          </ac:grpSpMkLst>
        </pc:grpChg>
      </pc:sldChg>
      <pc:sldChg chg="addSp modSp mod setBg">
        <pc:chgData name="Omar Y Valentino Mohammed" userId="a35b147e9f7698e6" providerId="LiveId" clId="{8B3D9CAD-927E-466F-8CBB-C5B65E2E8D17}" dt="2025-10-21T11:27:18.519" v="201" actId="20577"/>
        <pc:sldMkLst>
          <pc:docMk/>
          <pc:sldMk cId="0" sldId="260"/>
        </pc:sldMkLst>
        <pc:spChg chg="mod">
          <ac:chgData name="Omar Y Valentino Mohammed" userId="a35b147e9f7698e6" providerId="LiveId" clId="{8B3D9CAD-927E-466F-8CBB-C5B65E2E8D17}" dt="2025-10-16T14:02:16.752" v="6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Omar Y Valentino Mohammed" userId="a35b147e9f7698e6" providerId="LiveId" clId="{8B3D9CAD-927E-466F-8CBB-C5B65E2E8D17}" dt="2025-10-21T11:27:18.519" v="201" actId="20577"/>
          <ac:spMkLst>
            <pc:docMk/>
            <pc:sldMk cId="0" sldId="260"/>
            <ac:spMk id="3" creationId="{00000000-0000-0000-0000-000000000000}"/>
          </ac:spMkLst>
        </pc:spChg>
        <pc:spChg chg="add">
          <ac:chgData name="Omar Y Valentino Mohammed" userId="a35b147e9f7698e6" providerId="LiveId" clId="{8B3D9CAD-927E-466F-8CBB-C5B65E2E8D17}" dt="2025-10-16T14:02:16.752" v="6" actId="26606"/>
          <ac:spMkLst>
            <pc:docMk/>
            <pc:sldMk cId="0" sldId="260"/>
            <ac:spMk id="8" creationId="{DBF61EA3-B236-439E-9C0B-340980D56BEE}"/>
          </ac:spMkLst>
        </pc:spChg>
        <pc:spChg chg="add">
          <ac:chgData name="Omar Y Valentino Mohammed" userId="a35b147e9f7698e6" providerId="LiveId" clId="{8B3D9CAD-927E-466F-8CBB-C5B65E2E8D17}" dt="2025-10-16T14:02:16.752" v="6" actId="26606"/>
          <ac:spMkLst>
            <pc:docMk/>
            <pc:sldMk cId="0" sldId="260"/>
            <ac:spMk id="14" creationId="{E659831F-0D9A-4C63-9EBB-8435B85A440F}"/>
          </ac:spMkLst>
        </pc:spChg>
        <pc:grpChg chg="add">
          <ac:chgData name="Omar Y Valentino Mohammed" userId="a35b147e9f7698e6" providerId="LiveId" clId="{8B3D9CAD-927E-466F-8CBB-C5B65E2E8D17}" dt="2025-10-16T14:02:16.752" v="6" actId="26606"/>
          <ac:grpSpMkLst>
            <pc:docMk/>
            <pc:sldMk cId="0" sldId="260"/>
            <ac:grpSpMk id="10" creationId="{28FAF094-D087-493F-8DF9-A486C2D6BBAA}"/>
          </ac:grpSpMkLst>
        </pc:grpChg>
      </pc:sldChg>
      <pc:sldChg chg="addSp modSp mod setBg">
        <pc:chgData name="Omar Y Valentino Mohammed" userId="a35b147e9f7698e6" providerId="LiveId" clId="{8B3D9CAD-927E-466F-8CBB-C5B65E2E8D17}" dt="2025-10-21T11:35:06.480" v="320" actId="20577"/>
        <pc:sldMkLst>
          <pc:docMk/>
          <pc:sldMk cId="0" sldId="261"/>
        </pc:sldMkLst>
        <pc:spChg chg="mod">
          <ac:chgData name="Omar Y Valentino Mohammed" userId="a35b147e9f7698e6" providerId="LiveId" clId="{8B3D9CAD-927E-466F-8CBB-C5B65E2E8D17}" dt="2025-10-16T14:02:22.313" v="7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Omar Y Valentino Mohammed" userId="a35b147e9f7698e6" providerId="LiveId" clId="{8B3D9CAD-927E-466F-8CBB-C5B65E2E8D17}" dt="2025-10-21T11:35:06.480" v="320" actId="20577"/>
          <ac:spMkLst>
            <pc:docMk/>
            <pc:sldMk cId="0" sldId="261"/>
            <ac:spMk id="3" creationId="{00000000-0000-0000-0000-000000000000}"/>
          </ac:spMkLst>
        </pc:spChg>
        <pc:spChg chg="add">
          <ac:chgData name="Omar Y Valentino Mohammed" userId="a35b147e9f7698e6" providerId="LiveId" clId="{8B3D9CAD-927E-466F-8CBB-C5B65E2E8D17}" dt="2025-10-16T14:02:22.313" v="7" actId="26606"/>
          <ac:spMkLst>
            <pc:docMk/>
            <pc:sldMk cId="0" sldId="261"/>
            <ac:spMk id="8" creationId="{DBF61EA3-B236-439E-9C0B-340980D56BEE}"/>
          </ac:spMkLst>
        </pc:spChg>
        <pc:spChg chg="add">
          <ac:chgData name="Omar Y Valentino Mohammed" userId="a35b147e9f7698e6" providerId="LiveId" clId="{8B3D9CAD-927E-466F-8CBB-C5B65E2E8D17}" dt="2025-10-16T14:02:22.313" v="7" actId="26606"/>
          <ac:spMkLst>
            <pc:docMk/>
            <pc:sldMk cId="0" sldId="261"/>
            <ac:spMk id="14" creationId="{E659831F-0D9A-4C63-9EBB-8435B85A440F}"/>
          </ac:spMkLst>
        </pc:spChg>
        <pc:grpChg chg="add">
          <ac:chgData name="Omar Y Valentino Mohammed" userId="a35b147e9f7698e6" providerId="LiveId" clId="{8B3D9CAD-927E-466F-8CBB-C5B65E2E8D17}" dt="2025-10-16T14:02:22.313" v="7" actId="26606"/>
          <ac:grpSpMkLst>
            <pc:docMk/>
            <pc:sldMk cId="0" sldId="261"/>
            <ac:grpSpMk id="10" creationId="{28FAF094-D087-493F-8DF9-A486C2D6BBAA}"/>
          </ac:grpSpMkLst>
        </pc:grpChg>
      </pc:sldChg>
      <pc:sldChg chg="addSp modSp mod setBg">
        <pc:chgData name="Omar Y Valentino Mohammed" userId="a35b147e9f7698e6" providerId="LiveId" clId="{8B3D9CAD-927E-466F-8CBB-C5B65E2E8D17}" dt="2025-10-16T14:02:31.076" v="8" actId="26606"/>
        <pc:sldMkLst>
          <pc:docMk/>
          <pc:sldMk cId="0" sldId="262"/>
        </pc:sldMkLst>
        <pc:spChg chg="mod">
          <ac:chgData name="Omar Y Valentino Mohammed" userId="a35b147e9f7698e6" providerId="LiveId" clId="{8B3D9CAD-927E-466F-8CBB-C5B65E2E8D17}" dt="2025-10-16T14:02:31.076" v="8" actId="26606"/>
          <ac:spMkLst>
            <pc:docMk/>
            <pc:sldMk cId="0" sldId="262"/>
            <ac:spMk id="2" creationId="{00000000-0000-0000-0000-000000000000}"/>
          </ac:spMkLst>
        </pc:spChg>
        <pc:spChg chg="mod">
          <ac:chgData name="Omar Y Valentino Mohammed" userId="a35b147e9f7698e6" providerId="LiveId" clId="{8B3D9CAD-927E-466F-8CBB-C5B65E2E8D17}" dt="2025-10-16T14:02:31.076" v="8" actId="26606"/>
          <ac:spMkLst>
            <pc:docMk/>
            <pc:sldMk cId="0" sldId="262"/>
            <ac:spMk id="3" creationId="{00000000-0000-0000-0000-000000000000}"/>
          </ac:spMkLst>
        </pc:spChg>
        <pc:spChg chg="add">
          <ac:chgData name="Omar Y Valentino Mohammed" userId="a35b147e9f7698e6" providerId="LiveId" clId="{8B3D9CAD-927E-466F-8CBB-C5B65E2E8D17}" dt="2025-10-16T14:02:31.076" v="8" actId="26606"/>
          <ac:spMkLst>
            <pc:docMk/>
            <pc:sldMk cId="0" sldId="262"/>
            <ac:spMk id="8" creationId="{DBF61EA3-B236-439E-9C0B-340980D56BEE}"/>
          </ac:spMkLst>
        </pc:spChg>
        <pc:spChg chg="add">
          <ac:chgData name="Omar Y Valentino Mohammed" userId="a35b147e9f7698e6" providerId="LiveId" clId="{8B3D9CAD-927E-466F-8CBB-C5B65E2E8D17}" dt="2025-10-16T14:02:31.076" v="8" actId="26606"/>
          <ac:spMkLst>
            <pc:docMk/>
            <pc:sldMk cId="0" sldId="262"/>
            <ac:spMk id="14" creationId="{E659831F-0D9A-4C63-9EBB-8435B85A440F}"/>
          </ac:spMkLst>
        </pc:spChg>
        <pc:grpChg chg="add">
          <ac:chgData name="Omar Y Valentino Mohammed" userId="a35b147e9f7698e6" providerId="LiveId" clId="{8B3D9CAD-927E-466F-8CBB-C5B65E2E8D17}" dt="2025-10-16T14:02:31.076" v="8" actId="26606"/>
          <ac:grpSpMkLst>
            <pc:docMk/>
            <pc:sldMk cId="0" sldId="262"/>
            <ac:grpSpMk id="10" creationId="{28FAF094-D087-493F-8DF9-A486C2D6BBAA}"/>
          </ac:grpSpMkLst>
        </pc:grpChg>
      </pc:sldChg>
      <pc:sldChg chg="addSp modSp mod setBg">
        <pc:chgData name="Omar Y Valentino Mohammed" userId="a35b147e9f7698e6" providerId="LiveId" clId="{8B3D9CAD-927E-466F-8CBB-C5B65E2E8D17}" dt="2025-10-21T11:24:31.918" v="16" actId="20577"/>
        <pc:sldMkLst>
          <pc:docMk/>
          <pc:sldMk cId="0" sldId="263"/>
        </pc:sldMkLst>
        <pc:spChg chg="mod">
          <ac:chgData name="Omar Y Valentino Mohammed" userId="a35b147e9f7698e6" providerId="LiveId" clId="{8B3D9CAD-927E-466F-8CBB-C5B65E2E8D17}" dt="2025-10-16T14:02:42.103" v="9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Omar Y Valentino Mohammed" userId="a35b147e9f7698e6" providerId="LiveId" clId="{8B3D9CAD-927E-466F-8CBB-C5B65E2E8D17}" dt="2025-10-21T11:24:31.918" v="16" actId="20577"/>
          <ac:spMkLst>
            <pc:docMk/>
            <pc:sldMk cId="0" sldId="263"/>
            <ac:spMk id="3" creationId="{00000000-0000-0000-0000-000000000000}"/>
          </ac:spMkLst>
        </pc:spChg>
        <pc:spChg chg="add">
          <ac:chgData name="Omar Y Valentino Mohammed" userId="a35b147e9f7698e6" providerId="LiveId" clId="{8B3D9CAD-927E-466F-8CBB-C5B65E2E8D17}" dt="2025-10-16T14:02:42.103" v="9" actId="26606"/>
          <ac:spMkLst>
            <pc:docMk/>
            <pc:sldMk cId="0" sldId="263"/>
            <ac:spMk id="8" creationId="{DBF61EA3-B236-439E-9C0B-340980D56BEE}"/>
          </ac:spMkLst>
        </pc:spChg>
        <pc:spChg chg="add">
          <ac:chgData name="Omar Y Valentino Mohammed" userId="a35b147e9f7698e6" providerId="LiveId" clId="{8B3D9CAD-927E-466F-8CBB-C5B65E2E8D17}" dt="2025-10-16T14:02:42.103" v="9" actId="26606"/>
          <ac:spMkLst>
            <pc:docMk/>
            <pc:sldMk cId="0" sldId="263"/>
            <ac:spMk id="14" creationId="{E659831F-0D9A-4C63-9EBB-8435B85A440F}"/>
          </ac:spMkLst>
        </pc:spChg>
        <pc:grpChg chg="add">
          <ac:chgData name="Omar Y Valentino Mohammed" userId="a35b147e9f7698e6" providerId="LiveId" clId="{8B3D9CAD-927E-466F-8CBB-C5B65E2E8D17}" dt="2025-10-16T14:02:42.103" v="9" actId="26606"/>
          <ac:grpSpMkLst>
            <pc:docMk/>
            <pc:sldMk cId="0" sldId="263"/>
            <ac:grpSpMk id="10" creationId="{28FAF094-D087-493F-8DF9-A486C2D6BBAA}"/>
          </ac:grpSpMkLst>
        </pc:grpChg>
      </pc:sldChg>
      <pc:sldChg chg="addSp delSp modSp mod">
        <pc:chgData name="Omar Y Valentino Mohammed" userId="a35b147e9f7698e6" providerId="LiveId" clId="{8B3D9CAD-927E-466F-8CBB-C5B65E2E8D17}" dt="2025-10-21T11:27:44.075" v="220" actId="20577"/>
        <pc:sldMkLst>
          <pc:docMk/>
          <pc:sldMk cId="0" sldId="264"/>
        </pc:sldMkLst>
        <pc:spChg chg="mod">
          <ac:chgData name="Omar Y Valentino Mohammed" userId="a35b147e9f7698e6" providerId="LiveId" clId="{8B3D9CAD-927E-466F-8CBB-C5B65E2E8D17}" dt="2025-10-16T14:02:50.413" v="10" actId="26606"/>
          <ac:spMkLst>
            <pc:docMk/>
            <pc:sldMk cId="0" sldId="264"/>
            <ac:spMk id="2" creationId="{00000000-0000-0000-0000-000000000000}"/>
          </ac:spMkLst>
        </pc:spChg>
        <pc:spChg chg="mod">
          <ac:chgData name="Omar Y Valentino Mohammed" userId="a35b147e9f7698e6" providerId="LiveId" clId="{8B3D9CAD-927E-466F-8CBB-C5B65E2E8D17}" dt="2025-10-21T11:27:44.075" v="220" actId="20577"/>
          <ac:spMkLst>
            <pc:docMk/>
            <pc:sldMk cId="0" sldId="264"/>
            <ac:spMk id="3" creationId="{00000000-0000-0000-0000-000000000000}"/>
          </ac:spMkLst>
        </pc:spChg>
        <pc:spChg chg="add">
          <ac:chgData name="Omar Y Valentino Mohammed" userId="a35b147e9f7698e6" providerId="LiveId" clId="{8B3D9CAD-927E-466F-8CBB-C5B65E2E8D17}" dt="2025-10-16T14:02:50.413" v="10" actId="26606"/>
          <ac:spMkLst>
            <pc:docMk/>
            <pc:sldMk cId="0" sldId="264"/>
            <ac:spMk id="16" creationId="{45D37F4E-DDB4-456B-97E0-9937730A039F}"/>
          </ac:spMkLst>
        </pc:spChg>
        <pc:spChg chg="add">
          <ac:chgData name="Omar Y Valentino Mohammed" userId="a35b147e9f7698e6" providerId="LiveId" clId="{8B3D9CAD-927E-466F-8CBB-C5B65E2E8D17}" dt="2025-10-16T14:02:50.413" v="10" actId="26606"/>
          <ac:spMkLst>
            <pc:docMk/>
            <pc:sldMk cId="0" sldId="264"/>
            <ac:spMk id="18" creationId="{B2DD41CD-8F47-4F56-AD12-4E2FF7696987}"/>
          </ac:spMkLst>
        </pc:spChg>
        <pc:picChg chg="mod">
          <ac:chgData name="Omar Y Valentino Mohammed" userId="a35b147e9f7698e6" providerId="LiveId" clId="{8B3D9CAD-927E-466F-8CBB-C5B65E2E8D17}" dt="2025-10-16T14:02:50.413" v="10" actId="26606"/>
          <ac:picMkLst>
            <pc:docMk/>
            <pc:sldMk cId="0" sldId="264"/>
            <ac:picMk id="5" creationId="{21BB2865-9D38-277D-CFB0-419FBFB6F83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293338"/>
            <a:ext cx="6858000" cy="327459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/>
              <a:t>Personal SWOT Analysis – Professional Development in UK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514052"/>
            <a:ext cx="6858000" cy="791986"/>
          </a:xfrm>
        </p:spPr>
        <p:txBody>
          <a:bodyPr anchor="ctr">
            <a:normAutofit fontScale="77500" lnSpcReduction="20000"/>
          </a:bodyPr>
          <a:lstStyle/>
          <a:p>
            <a:r>
              <a:rPr dirty="0"/>
              <a:t>By: Omar </a:t>
            </a:r>
            <a:r>
              <a:rPr dirty="0" err="1"/>
              <a:t>Yusafe</a:t>
            </a:r>
            <a:r>
              <a:rPr dirty="0"/>
              <a:t> Valentino Mohammed</a:t>
            </a:r>
            <a:endParaRPr lang="en-GB" dirty="0"/>
          </a:p>
          <a:p>
            <a:r>
              <a:rPr lang="en-GB" b="1" dirty="0"/>
              <a:t>LCHS4009</a:t>
            </a:r>
            <a:endParaRPr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/>
              <a:t>Introduction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 dirty="0"/>
              <a:t>• 5 years’ experience managing a 25 bed Dementia and Mental Health unit</a:t>
            </a:r>
          </a:p>
          <a:p>
            <a:r>
              <a:rPr lang="en-GB" sz="2100" dirty="0"/>
              <a:t>• Skilled in end-of-life care and supporting people with complex mental health conditions</a:t>
            </a:r>
          </a:p>
          <a:p>
            <a:r>
              <a:rPr lang="en-GB" sz="2100" dirty="0"/>
              <a:t>• Values: compassion, dignity, family, and service</a:t>
            </a:r>
          </a:p>
          <a:p>
            <a:r>
              <a:rPr lang="en-GB" sz="2100" dirty="0"/>
              <a:t>• Purpose: Conducting a personal SWOT analysis to plan professional growth in the UK Health and Social Care sector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/>
              <a:t>Strengths 💪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/>
              <a:t>• Deep clinical knowledge of dementia and mental health</a:t>
            </a:r>
          </a:p>
          <a:p>
            <a:r>
              <a:rPr lang="en-GB" sz="2100"/>
              <a:t>• Leadership and innovation – created Dementia food board, family tree, and information board</a:t>
            </a:r>
          </a:p>
          <a:p>
            <a:r>
              <a:rPr lang="en-GB" sz="2100"/>
              <a:t> Worked with management to create a more Dementia friendly environment</a:t>
            </a:r>
          </a:p>
          <a:p>
            <a:r>
              <a:rPr lang="en-GB" sz="2100"/>
              <a:t>• Organised and led family support groups and staff training</a:t>
            </a:r>
          </a:p>
          <a:p>
            <a:r>
              <a:rPr lang="en-GB" sz="2100"/>
              <a:t>• Sesitive and respectful, family-centred approach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/>
              <a:t>Weaknesses ⚠️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 dirty="0"/>
              <a:t>• Limited experience in research and policy development</a:t>
            </a:r>
          </a:p>
          <a:p>
            <a:r>
              <a:rPr lang="en-GB" sz="2100" dirty="0"/>
              <a:t>• Sometimes take on too much responsibility</a:t>
            </a:r>
          </a:p>
          <a:p>
            <a:r>
              <a:rPr lang="en-GB" sz="2100" dirty="0"/>
              <a:t>• Need to improve presentation skills and confidence</a:t>
            </a:r>
          </a:p>
          <a:p>
            <a:r>
              <a:rPr lang="en-GB" sz="2100" dirty="0"/>
              <a:t>• Balancing emotional resilience with empathy in end-of-life and complex care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/>
              <a:t>Opportunities 🌱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 dirty="0"/>
              <a:t>• NHS and Skills for Care leadership and CPD training</a:t>
            </a:r>
          </a:p>
          <a:p>
            <a:r>
              <a:rPr lang="en-GB" sz="2100" dirty="0"/>
              <a:t>• Expanding Dementia and Mental Health awareness roles</a:t>
            </a:r>
          </a:p>
          <a:p>
            <a:r>
              <a:rPr lang="en-GB" sz="2100" dirty="0"/>
              <a:t>• Progression routes – Dementia Care Specialist Lead or Practice Educator</a:t>
            </a:r>
          </a:p>
          <a:p>
            <a:r>
              <a:rPr lang="en-GB" sz="2100" dirty="0"/>
              <a:t>Nursing degree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/>
              <a:t>Threats ⚡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 dirty="0"/>
              <a:t>• Workforce shortages and burnout risk</a:t>
            </a:r>
          </a:p>
          <a:p>
            <a:r>
              <a:rPr lang="en-GB" sz="2100" dirty="0"/>
              <a:t>• Funding limitations for training and innovation</a:t>
            </a:r>
          </a:p>
          <a:p>
            <a:r>
              <a:rPr lang="en-GB" sz="2100" dirty="0"/>
              <a:t>• Emotional burnout from severe complex care needs</a:t>
            </a:r>
          </a:p>
          <a:p>
            <a:r>
              <a:rPr lang="en-GB" sz="2100" dirty="0"/>
              <a:t>• Changing health policies affecting service delivery</a:t>
            </a:r>
          </a:p>
          <a:p>
            <a:r>
              <a:rPr lang="en-GB" sz="2100" dirty="0"/>
              <a:t>Current circumstances – homelessness, unemployment, financial difficulty, CBD.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/>
              <a:t>Leveraging Strengths to Overcome Weaknesses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/>
              <a:t>• Use leadership and compassion to mentor others and share best practices</a:t>
            </a:r>
          </a:p>
          <a:p>
            <a:r>
              <a:rPr lang="en-GB" sz="2100"/>
              <a:t>• Apply clinical knowledge to build confidence in research and training</a:t>
            </a:r>
          </a:p>
          <a:p>
            <a:r>
              <a:rPr lang="en-GB" sz="2100"/>
              <a:t>• Strengthen emotional resilience through reflective practice (Gibbs Reflective Cycle)</a:t>
            </a:r>
          </a:p>
          <a:p>
            <a:r>
              <a:rPr lang="en-GB" sz="2100"/>
              <a:t>• Use teamwork and empathy to overcome personal and professional challenges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/>
              <a:t>Strategic Plan for Growth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 dirty="0"/>
              <a:t>• Complete a Level 5 Leadership and Management qualification</a:t>
            </a:r>
          </a:p>
          <a:p>
            <a:r>
              <a:rPr lang="en-GB" sz="2100" dirty="0"/>
              <a:t>• Join Skills for Care ‘Registered Manager Networks’</a:t>
            </a:r>
          </a:p>
          <a:p>
            <a:r>
              <a:rPr lang="en-GB" sz="2100" dirty="0"/>
              <a:t>• Lead cultural competence and Dementia awareness workshops</a:t>
            </a:r>
          </a:p>
          <a:p>
            <a:r>
              <a:rPr lang="en-GB" sz="2100" dirty="0"/>
              <a:t>• Publish or present initiatives such as Dementia food boards and family engagement programs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GB" sz="4700"/>
              <a:t>Conclusion &amp; References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369" y="2071315"/>
            <a:ext cx="5035164" cy="452985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dirty="0"/>
              <a:t>• Strong foundation in compassionate, person-centred dementia care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• Guided by personal values of dignity, family, and service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• Committed to lifelong learning and leadership in dementia care</a:t>
            </a:r>
          </a:p>
          <a:p>
            <a:pPr>
              <a:lnSpc>
                <a:spcPct val="90000"/>
              </a:lnSpc>
            </a:pP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References: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1. Skills for Care (2023). The state of the adult social care sector and workforce in England 2023.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2. NHS England (2023). NHS Long Term Workforce Plan.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21BB2865-9D38-277D-CFB0-419FBFB6F8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67" r="29571" b="2"/>
          <a:stretch>
            <a:fillRect/>
          </a:stretch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411</Words>
  <Application>Microsoft Office PowerPoint</Application>
  <PresentationFormat>On-screen Show (4:3)</PresentationFormat>
  <Paragraphs>48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Personal SWOT Analysis – Professional Development in UK Health and Social Care</vt:lpstr>
      <vt:lpstr>Introduction</vt:lpstr>
      <vt:lpstr>Strengths 💪</vt:lpstr>
      <vt:lpstr>Weaknesses ⚠️</vt:lpstr>
      <vt:lpstr>Opportunities 🌱</vt:lpstr>
      <vt:lpstr>Threats ⚡</vt:lpstr>
      <vt:lpstr>Leveraging Strengths to Overcome Weaknesses</vt:lpstr>
      <vt:lpstr>Strategic Plan for Growth</vt:lpstr>
      <vt:lpstr>Conclusion &amp;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Omar Y Valentino Mohammed</dc:creator>
  <cp:keywords/>
  <dc:description>generated using python-pptx</dc:description>
  <cp:lastModifiedBy>Omar Y Valentino Mohammed</cp:lastModifiedBy>
  <cp:revision>2</cp:revision>
  <dcterms:created xsi:type="dcterms:W3CDTF">2013-01-27T09:14:16Z</dcterms:created>
  <dcterms:modified xsi:type="dcterms:W3CDTF">2025-10-21T11:38:14Z</dcterms:modified>
  <cp:category/>
</cp:coreProperties>
</file>