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9"/>
  </p:notesMasterIdLst>
  <p:sldIdLst>
    <p:sldId id="435" r:id="rId3"/>
    <p:sldId id="432" r:id="rId4"/>
    <p:sldId id="439" r:id="rId5"/>
    <p:sldId id="440" r:id="rId6"/>
    <p:sldId id="441" r:id="rId7"/>
    <p:sldId id="442" r:id="rId8"/>
    <p:sldId id="257" r:id="rId9"/>
    <p:sldId id="443" r:id="rId10"/>
    <p:sldId id="444" r:id="rId11"/>
    <p:sldId id="445" r:id="rId12"/>
    <p:sldId id="258" r:id="rId13"/>
    <p:sldId id="259" r:id="rId14"/>
    <p:sldId id="260" r:id="rId15"/>
    <p:sldId id="261" r:id="rId16"/>
    <p:sldId id="262"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CF3BD-003F-4A09-140D-B03B64E181D9}" v="4" dt="2025-05-08T08:06:41.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974" autoAdjust="0"/>
    <p:restoredTop sz="94660"/>
  </p:normalViewPr>
  <p:slideViewPr>
    <p:cSldViewPr snapToGrid="0">
      <p:cViewPr varScale="1">
        <p:scale>
          <a:sx n="50" d="100"/>
          <a:sy n="50" d="100"/>
        </p:scale>
        <p:origin x="48" y="31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S::m.klingelfuss@uwtsd.ac.uk::bd76eaf9-c4ae-4be9-b963-4e8bfdef57a8" providerId="AD" clId="Web-{4D8CF3BD-003F-4A09-140D-B03B64E181D9}"/>
    <pc:docChg chg="modSld">
      <pc:chgData name="Markus Klingelfuss" userId="S::m.klingelfuss@uwtsd.ac.uk::bd76eaf9-c4ae-4be9-b963-4e8bfdef57a8" providerId="AD" clId="Web-{4D8CF3BD-003F-4A09-140D-B03B64E181D9}" dt="2025-05-08T08:06:41.473" v="15"/>
      <pc:docMkLst>
        <pc:docMk/>
      </pc:docMkLst>
      <pc:sldChg chg="modSp">
        <pc:chgData name="Markus Klingelfuss" userId="S::m.klingelfuss@uwtsd.ac.uk::bd76eaf9-c4ae-4be9-b963-4e8bfdef57a8" providerId="AD" clId="Web-{4D8CF3BD-003F-4A09-140D-B03B64E181D9}" dt="2025-05-08T08:05:24.096" v="7" actId="1076"/>
        <pc:sldMkLst>
          <pc:docMk/>
          <pc:sldMk cId="2134192840" sldId="439"/>
        </pc:sldMkLst>
        <pc:graphicFrameChg chg="mod modGraphic">
          <ac:chgData name="Markus Klingelfuss" userId="S::m.klingelfuss@uwtsd.ac.uk::bd76eaf9-c4ae-4be9-b963-4e8bfdef57a8" providerId="AD" clId="Web-{4D8CF3BD-003F-4A09-140D-B03B64E181D9}" dt="2025-05-08T08:05:24.096" v="7" actId="1076"/>
          <ac:graphicFrameMkLst>
            <pc:docMk/>
            <pc:sldMk cId="2134192840" sldId="439"/>
            <ac:graphicFrameMk id="4" creationId="{12BF1DAD-ACFC-35CF-D4C0-A08E9F292951}"/>
          </ac:graphicFrameMkLst>
        </pc:graphicFrameChg>
      </pc:sldChg>
      <pc:sldChg chg="modSp">
        <pc:chgData name="Markus Klingelfuss" userId="S::m.klingelfuss@uwtsd.ac.uk::bd76eaf9-c4ae-4be9-b963-4e8bfdef57a8" providerId="AD" clId="Web-{4D8CF3BD-003F-4A09-140D-B03B64E181D9}" dt="2025-05-08T08:06:11.144" v="13" actId="1076"/>
        <pc:sldMkLst>
          <pc:docMk/>
          <pc:sldMk cId="1285621827" sldId="440"/>
        </pc:sldMkLst>
        <pc:spChg chg="mod">
          <ac:chgData name="Markus Klingelfuss" userId="S::m.klingelfuss@uwtsd.ac.uk::bd76eaf9-c4ae-4be9-b963-4e8bfdef57a8" providerId="AD" clId="Web-{4D8CF3BD-003F-4A09-140D-B03B64E181D9}" dt="2025-05-08T08:06:06.191" v="12" actId="1076"/>
          <ac:spMkLst>
            <pc:docMk/>
            <pc:sldMk cId="1285621827" sldId="440"/>
            <ac:spMk id="6" creationId="{D3F4DB24-EC40-09E3-2143-E288364E9487}"/>
          </ac:spMkLst>
        </pc:spChg>
        <pc:spChg chg="mod">
          <ac:chgData name="Markus Klingelfuss" userId="S::m.klingelfuss@uwtsd.ac.uk::bd76eaf9-c4ae-4be9-b963-4e8bfdef57a8" providerId="AD" clId="Web-{4D8CF3BD-003F-4A09-140D-B03B64E181D9}" dt="2025-05-08T08:06:11.144" v="13" actId="1076"/>
          <ac:spMkLst>
            <pc:docMk/>
            <pc:sldMk cId="1285621827" sldId="440"/>
            <ac:spMk id="7" creationId="{59EF499F-DBD4-5DCA-5B3F-C247D424C9BE}"/>
          </ac:spMkLst>
        </pc:spChg>
        <pc:graphicFrameChg chg="mod">
          <ac:chgData name="Markus Klingelfuss" userId="S::m.klingelfuss@uwtsd.ac.uk::bd76eaf9-c4ae-4be9-b963-4e8bfdef57a8" providerId="AD" clId="Web-{4D8CF3BD-003F-4A09-140D-B03B64E181D9}" dt="2025-05-08T08:05:55.893" v="11" actId="1076"/>
          <ac:graphicFrameMkLst>
            <pc:docMk/>
            <pc:sldMk cId="1285621827" sldId="440"/>
            <ac:graphicFrameMk id="4" creationId="{12BF1DAD-ACFC-35CF-D4C0-A08E9F292951}"/>
          </ac:graphicFrameMkLst>
        </pc:graphicFrameChg>
      </pc:sldChg>
      <pc:sldChg chg="delSp">
        <pc:chgData name="Markus Klingelfuss" userId="S::m.klingelfuss@uwtsd.ac.uk::bd76eaf9-c4ae-4be9-b963-4e8bfdef57a8" providerId="AD" clId="Web-{4D8CF3BD-003F-4A09-140D-B03B64E181D9}" dt="2025-05-08T08:06:41.473" v="15"/>
        <pc:sldMkLst>
          <pc:docMk/>
          <pc:sldMk cId="3455078269" sldId="441"/>
        </pc:sldMkLst>
        <pc:spChg chg="del">
          <ac:chgData name="Markus Klingelfuss" userId="S::m.klingelfuss@uwtsd.ac.uk::bd76eaf9-c4ae-4be9-b963-4e8bfdef57a8" providerId="AD" clId="Web-{4D8CF3BD-003F-4A09-140D-B03B64E181D9}" dt="2025-05-08T08:06:41.473" v="15"/>
          <ac:spMkLst>
            <pc:docMk/>
            <pc:sldMk cId="3455078269" sldId="441"/>
            <ac:spMk id="5" creationId="{7325704A-A8C9-D42E-8619-781703AF957B}"/>
          </ac:spMkLst>
        </pc:spChg>
      </pc:sldChg>
      <pc:sldChg chg="delSp">
        <pc:chgData name="Markus Klingelfuss" userId="S::m.klingelfuss@uwtsd.ac.uk::bd76eaf9-c4ae-4be9-b963-4e8bfdef57a8" providerId="AD" clId="Web-{4D8CF3BD-003F-4A09-140D-B03B64E181D9}" dt="2025-05-08T08:06:27.754" v="14"/>
        <pc:sldMkLst>
          <pc:docMk/>
          <pc:sldMk cId="707934443" sldId="445"/>
        </pc:sldMkLst>
        <pc:spChg chg="del">
          <ac:chgData name="Markus Klingelfuss" userId="S::m.klingelfuss@uwtsd.ac.uk::bd76eaf9-c4ae-4be9-b963-4e8bfdef57a8" providerId="AD" clId="Web-{4D8CF3BD-003F-4A09-140D-B03B64E181D9}" dt="2025-05-08T08:06:27.754" v="14"/>
          <ac:spMkLst>
            <pc:docMk/>
            <pc:sldMk cId="707934443" sldId="445"/>
            <ac:spMk id="5" creationId="{D21349E4-C437-3901-5FCF-D98AF0C6432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BD17B7-AD27-4091-864A-4A072D5D85A1}" type="doc">
      <dgm:prSet loTypeId="urn:microsoft.com/office/officeart/2005/8/layout/orgChart1" loCatId="hierarchy" qsTypeId="urn:microsoft.com/office/officeart/2005/8/quickstyle/simple3" qsCatId="simple" csTypeId="urn:microsoft.com/office/officeart/2005/8/colors/colorful1" csCatId="colorful" phldr="1"/>
      <dgm:spPr/>
      <dgm:t>
        <a:bodyPr/>
        <a:lstStyle/>
        <a:p>
          <a:endParaRPr lang="en-US"/>
        </a:p>
      </dgm:t>
    </dgm:pt>
    <dgm:pt modelId="{93508973-023A-43C7-93D6-C773FC9E0E2D}">
      <dgm:prSet phldrT="[Text]" phldr="0"/>
      <dgm:spPr/>
      <dgm:t>
        <a:bodyPr/>
        <a:lstStyle/>
        <a:p>
          <a:pPr rtl="0"/>
          <a:r>
            <a:rPr lang="en-US" b="0">
              <a:latin typeface="Arial"/>
              <a:cs typeface="Calibri"/>
            </a:rPr>
            <a:t>Finding  &amp; Using Information</a:t>
          </a:r>
        </a:p>
      </dgm:t>
    </dgm:pt>
    <dgm:pt modelId="{35DDE050-8967-4320-8821-41F313861A61}" type="parTrans" cxnId="{9D3BDD5E-97E5-42DA-B96A-7F8B5AEE361F}">
      <dgm:prSet/>
      <dgm:spPr/>
      <dgm:t>
        <a:bodyPr/>
        <a:lstStyle/>
        <a:p>
          <a:endParaRPr lang="en-US"/>
        </a:p>
      </dgm:t>
    </dgm:pt>
    <dgm:pt modelId="{28503337-D8B9-4BA0-B27D-E31DD4B9A75B}" type="sibTrans" cxnId="{9D3BDD5E-97E5-42DA-B96A-7F8B5AEE361F}">
      <dgm:prSet/>
      <dgm:spPr/>
      <dgm:t>
        <a:bodyPr/>
        <a:lstStyle/>
        <a:p>
          <a:endParaRPr lang="en-US"/>
        </a:p>
      </dgm:t>
    </dgm:pt>
    <dgm:pt modelId="{4EFC7CCE-9621-4E9C-A163-8C01D69FBACA}">
      <dgm:prSet phldrT="[Text]" phldr="0"/>
      <dgm:spPr/>
      <dgm:t>
        <a:bodyPr/>
        <a:lstStyle/>
        <a:p>
          <a:pPr rtl="0"/>
          <a:r>
            <a:rPr lang="en-US" b="0">
              <a:latin typeface="Arial"/>
              <a:cs typeface="Calibri"/>
            </a:rPr>
            <a:t>Identifying Information</a:t>
          </a:r>
        </a:p>
      </dgm:t>
    </dgm:pt>
    <dgm:pt modelId="{79C5C1BE-EA70-433B-A466-EB252E16414A}" type="parTrans" cxnId="{362AE673-52C2-4D5D-B229-2A4A3DE61666}">
      <dgm:prSet/>
      <dgm:spPr/>
      <dgm:t>
        <a:bodyPr/>
        <a:lstStyle/>
        <a:p>
          <a:endParaRPr lang="en-US"/>
        </a:p>
      </dgm:t>
    </dgm:pt>
    <dgm:pt modelId="{E3315C7F-1A86-49B1-BEB2-056863F3C5F6}" type="sibTrans" cxnId="{362AE673-52C2-4D5D-B229-2A4A3DE61666}">
      <dgm:prSet/>
      <dgm:spPr/>
      <dgm:t>
        <a:bodyPr/>
        <a:lstStyle/>
        <a:p>
          <a:endParaRPr lang="en-US"/>
        </a:p>
      </dgm:t>
    </dgm:pt>
    <dgm:pt modelId="{B985C1A5-94C0-415F-BBC0-3A5FE5F91DFE}">
      <dgm:prSet phldrT="[Text]" phldr="0"/>
      <dgm:spPr/>
      <dgm:t>
        <a:bodyPr/>
        <a:lstStyle/>
        <a:p>
          <a:pPr rtl="0"/>
          <a:r>
            <a:rPr lang="en-US" b="0">
              <a:latin typeface="Arial"/>
              <a:cs typeface="Calibri"/>
            </a:rPr>
            <a:t>Searching for Information</a:t>
          </a:r>
        </a:p>
      </dgm:t>
    </dgm:pt>
    <dgm:pt modelId="{31F63EB4-2C7F-4C04-ACA4-35F88F80EF6B}" type="parTrans" cxnId="{AA2A5133-5C09-45C7-BC54-096B4D352853}">
      <dgm:prSet/>
      <dgm:spPr/>
      <dgm:t>
        <a:bodyPr/>
        <a:lstStyle/>
        <a:p>
          <a:endParaRPr lang="en-US"/>
        </a:p>
      </dgm:t>
    </dgm:pt>
    <dgm:pt modelId="{4B9957F6-9C9F-4F05-8C47-929F2C58EA7A}" type="sibTrans" cxnId="{AA2A5133-5C09-45C7-BC54-096B4D352853}">
      <dgm:prSet/>
      <dgm:spPr/>
      <dgm:t>
        <a:bodyPr/>
        <a:lstStyle/>
        <a:p>
          <a:endParaRPr lang="en-US"/>
        </a:p>
      </dgm:t>
    </dgm:pt>
    <dgm:pt modelId="{773E2950-F415-4F62-BB14-EFFC1B7AF2E7}">
      <dgm:prSet phldrT="[Text]" phldr="0"/>
      <dgm:spPr/>
      <dgm:t>
        <a:bodyPr/>
        <a:lstStyle/>
        <a:p>
          <a:pPr rtl="0"/>
          <a:r>
            <a:rPr lang="en-US" b="0">
              <a:latin typeface="Arial"/>
              <a:cs typeface="Calibri"/>
            </a:rPr>
            <a:t>Advanced Searching</a:t>
          </a:r>
        </a:p>
      </dgm:t>
    </dgm:pt>
    <dgm:pt modelId="{FAF4DB6D-8020-47C6-90AD-D6737B854D8A}" type="parTrans" cxnId="{E579F7C6-DB7E-4478-B3AD-7EAFE409125E}">
      <dgm:prSet/>
      <dgm:spPr/>
      <dgm:t>
        <a:bodyPr/>
        <a:lstStyle/>
        <a:p>
          <a:endParaRPr lang="en-US"/>
        </a:p>
      </dgm:t>
    </dgm:pt>
    <dgm:pt modelId="{FB7E1AA1-6BE6-42F8-B716-FC7F72978222}" type="sibTrans" cxnId="{E579F7C6-DB7E-4478-B3AD-7EAFE409125E}">
      <dgm:prSet/>
      <dgm:spPr/>
      <dgm:t>
        <a:bodyPr/>
        <a:lstStyle/>
        <a:p>
          <a:endParaRPr lang="en-US"/>
        </a:p>
      </dgm:t>
    </dgm:pt>
    <dgm:pt modelId="{9E088BEB-0617-4280-9527-BB1DF8E6FD6D}">
      <dgm:prSet phldr="0"/>
      <dgm:spPr/>
      <dgm:t>
        <a:bodyPr/>
        <a:lstStyle/>
        <a:p>
          <a:pPr rtl="0"/>
          <a:r>
            <a:rPr lang="en-US" b="0">
              <a:latin typeface="Arial"/>
              <a:cs typeface="Arial"/>
            </a:rPr>
            <a:t>Evaluating Information</a:t>
          </a:r>
        </a:p>
      </dgm:t>
    </dgm:pt>
    <dgm:pt modelId="{E4C5494A-40A5-41E3-8C5C-7F6653511480}" type="parTrans" cxnId="{97D9C5DC-11E9-40FF-94D0-E90F32D0C659}">
      <dgm:prSet/>
      <dgm:spPr/>
      <dgm:t>
        <a:bodyPr/>
        <a:lstStyle/>
        <a:p>
          <a:endParaRPr lang="en-GB"/>
        </a:p>
      </dgm:t>
    </dgm:pt>
    <dgm:pt modelId="{935E2526-51E6-4016-8333-9A48351BA20F}" type="sibTrans" cxnId="{97D9C5DC-11E9-40FF-94D0-E90F32D0C659}">
      <dgm:prSet/>
      <dgm:spPr/>
      <dgm:t>
        <a:bodyPr/>
        <a:lstStyle/>
        <a:p>
          <a:endParaRPr lang="en-GB"/>
        </a:p>
      </dgm:t>
    </dgm:pt>
    <dgm:pt modelId="{13CB7779-633F-4D67-A112-B3B388BEA729}">
      <dgm:prSet phldr="0"/>
      <dgm:spPr/>
      <dgm:t>
        <a:bodyPr/>
        <a:lstStyle/>
        <a:p>
          <a:pPr rtl="0"/>
          <a:r>
            <a:rPr lang="en-US" b="0">
              <a:latin typeface="Arial"/>
              <a:cs typeface="Calibri"/>
            </a:rPr>
            <a:t>Types of Information</a:t>
          </a:r>
        </a:p>
      </dgm:t>
    </dgm:pt>
    <dgm:pt modelId="{66CCEA42-A095-4F23-BAFA-27B81912CD67}" type="parTrans" cxnId="{26FF769D-6724-4892-896F-459586878044}">
      <dgm:prSet/>
      <dgm:spPr/>
      <dgm:t>
        <a:bodyPr/>
        <a:lstStyle/>
        <a:p>
          <a:endParaRPr lang="en-GB"/>
        </a:p>
      </dgm:t>
    </dgm:pt>
    <dgm:pt modelId="{BC336424-ED4D-4414-B599-A9F651A24028}" type="sibTrans" cxnId="{26FF769D-6724-4892-896F-459586878044}">
      <dgm:prSet/>
      <dgm:spPr/>
      <dgm:t>
        <a:bodyPr/>
        <a:lstStyle/>
        <a:p>
          <a:endParaRPr lang="en-GB"/>
        </a:p>
      </dgm:t>
    </dgm:pt>
    <dgm:pt modelId="{D0EF860A-A226-40C7-A954-27549A70EB74}">
      <dgm:prSet phldr="0"/>
      <dgm:spPr/>
      <dgm:t>
        <a:bodyPr/>
        <a:lstStyle/>
        <a:p>
          <a:pPr rtl="0"/>
          <a:r>
            <a:rPr lang="en-US" b="0">
              <a:latin typeface="Arial"/>
              <a:cs typeface="Calibri"/>
            </a:rPr>
            <a:t>Stages of Information</a:t>
          </a:r>
        </a:p>
      </dgm:t>
    </dgm:pt>
    <dgm:pt modelId="{41EB30DE-0709-4B50-A7B6-75FE967DBD3E}" type="parTrans" cxnId="{D11788A4-940E-41AC-9D87-CF688F79C16B}">
      <dgm:prSet/>
      <dgm:spPr/>
      <dgm:t>
        <a:bodyPr/>
        <a:lstStyle/>
        <a:p>
          <a:endParaRPr lang="en-GB"/>
        </a:p>
      </dgm:t>
    </dgm:pt>
    <dgm:pt modelId="{B6D6107E-F8CE-4A59-BF95-879896B6CF4E}" type="sibTrans" cxnId="{D11788A4-940E-41AC-9D87-CF688F79C16B}">
      <dgm:prSet/>
      <dgm:spPr/>
      <dgm:t>
        <a:bodyPr/>
        <a:lstStyle/>
        <a:p>
          <a:endParaRPr lang="en-GB"/>
        </a:p>
      </dgm:t>
    </dgm:pt>
    <dgm:pt modelId="{FB67A1CA-67E9-4FC3-9CD7-C46ACA94CCD5}">
      <dgm:prSet phldr="0"/>
      <dgm:spPr/>
      <dgm:t>
        <a:bodyPr/>
        <a:lstStyle/>
        <a:p>
          <a:pPr rtl="0"/>
          <a:r>
            <a:rPr lang="en-US" b="0">
              <a:latin typeface="Arial"/>
              <a:cs typeface="Calibri"/>
            </a:rPr>
            <a:t>Online Resource Lists</a:t>
          </a:r>
        </a:p>
      </dgm:t>
    </dgm:pt>
    <dgm:pt modelId="{4C55F49C-6668-4714-A0EC-9DA1D0EB4DA1}" type="parTrans" cxnId="{B9EA0879-4B02-44AC-9D03-E23A66A63DBB}">
      <dgm:prSet/>
      <dgm:spPr/>
      <dgm:t>
        <a:bodyPr/>
        <a:lstStyle/>
        <a:p>
          <a:endParaRPr lang="en-GB"/>
        </a:p>
      </dgm:t>
    </dgm:pt>
    <dgm:pt modelId="{98D05D6D-274A-4D0D-96E8-3206D40635FC}" type="sibTrans" cxnId="{B9EA0879-4B02-44AC-9D03-E23A66A63DBB}">
      <dgm:prSet/>
      <dgm:spPr/>
      <dgm:t>
        <a:bodyPr/>
        <a:lstStyle/>
        <a:p>
          <a:endParaRPr lang="en-GB"/>
        </a:p>
      </dgm:t>
    </dgm:pt>
    <dgm:pt modelId="{A4398888-F3DF-4CC5-B824-3A6C7F4E6A3A}">
      <dgm:prSet phldr="0"/>
      <dgm:spPr/>
      <dgm:t>
        <a:bodyPr/>
        <a:lstStyle/>
        <a:p>
          <a:pPr rtl="0"/>
          <a:r>
            <a:rPr lang="en-US" b="0">
              <a:latin typeface="Arial"/>
              <a:cs typeface="Calibri"/>
            </a:rPr>
            <a:t>Introduction to Searching</a:t>
          </a:r>
        </a:p>
      </dgm:t>
    </dgm:pt>
    <dgm:pt modelId="{2537C9F4-AC94-4753-97E5-04D2C6012B6F}" type="parTrans" cxnId="{679A3718-84FA-4DF9-B899-10173C2C5792}">
      <dgm:prSet/>
      <dgm:spPr/>
      <dgm:t>
        <a:bodyPr/>
        <a:lstStyle/>
        <a:p>
          <a:endParaRPr lang="en-GB"/>
        </a:p>
      </dgm:t>
    </dgm:pt>
    <dgm:pt modelId="{D1D9B671-0B60-484E-A3C8-58153F0EC1D5}" type="sibTrans" cxnId="{679A3718-84FA-4DF9-B899-10173C2C5792}">
      <dgm:prSet/>
      <dgm:spPr/>
      <dgm:t>
        <a:bodyPr/>
        <a:lstStyle/>
        <a:p>
          <a:endParaRPr lang="en-GB"/>
        </a:p>
      </dgm:t>
    </dgm:pt>
    <dgm:pt modelId="{C142D76E-6C65-48CA-A349-A62A526B475F}">
      <dgm:prSet phldr="0"/>
      <dgm:spPr/>
      <dgm:t>
        <a:bodyPr/>
        <a:lstStyle/>
        <a:p>
          <a:pPr rtl="0"/>
          <a:r>
            <a:rPr lang="en-US" b="0" dirty="0">
              <a:latin typeface="Arial"/>
              <a:cs typeface="Calibri"/>
            </a:rPr>
            <a:t>Searching for Journal Articles</a:t>
          </a:r>
        </a:p>
      </dgm:t>
    </dgm:pt>
    <dgm:pt modelId="{AC8CCDFC-3756-4542-92B5-5CBB0B30603F}" type="parTrans" cxnId="{D37B7ADD-04C7-4A0B-96E8-3133588F2218}">
      <dgm:prSet/>
      <dgm:spPr/>
      <dgm:t>
        <a:bodyPr/>
        <a:lstStyle/>
        <a:p>
          <a:endParaRPr lang="en-GB"/>
        </a:p>
      </dgm:t>
    </dgm:pt>
    <dgm:pt modelId="{8F96F3DA-31D5-41C5-8B03-D14AB18A681F}" type="sibTrans" cxnId="{D37B7ADD-04C7-4A0B-96E8-3133588F2218}">
      <dgm:prSet/>
      <dgm:spPr/>
      <dgm:t>
        <a:bodyPr/>
        <a:lstStyle/>
        <a:p>
          <a:endParaRPr lang="en-GB"/>
        </a:p>
      </dgm:t>
    </dgm:pt>
    <dgm:pt modelId="{7E97176E-671B-4AD1-9EB4-488D88279E07}">
      <dgm:prSet phldr="0"/>
      <dgm:spPr/>
      <dgm:t>
        <a:bodyPr/>
        <a:lstStyle/>
        <a:p>
          <a:pPr rtl="0"/>
          <a:r>
            <a:rPr lang="en-US" b="0">
              <a:latin typeface="Arial"/>
              <a:cs typeface="Calibri"/>
            </a:rPr>
            <a:t>Finding &amp; Searching Specialised Information</a:t>
          </a:r>
        </a:p>
      </dgm:t>
    </dgm:pt>
    <dgm:pt modelId="{7DB1BCE4-FE56-46F0-92FB-64C9DDF9A1A2}" type="parTrans" cxnId="{8BEF87BE-7AB1-4F96-866C-B562B4294501}">
      <dgm:prSet/>
      <dgm:spPr/>
      <dgm:t>
        <a:bodyPr/>
        <a:lstStyle/>
        <a:p>
          <a:endParaRPr lang="en-GB"/>
        </a:p>
      </dgm:t>
    </dgm:pt>
    <dgm:pt modelId="{965BDFD6-6CB8-4ADA-B9A5-3646C57B2C0C}" type="sibTrans" cxnId="{8BEF87BE-7AB1-4F96-866C-B562B4294501}">
      <dgm:prSet/>
      <dgm:spPr/>
      <dgm:t>
        <a:bodyPr/>
        <a:lstStyle/>
        <a:p>
          <a:endParaRPr lang="en-GB"/>
        </a:p>
      </dgm:t>
    </dgm:pt>
    <dgm:pt modelId="{961C14AE-849E-4BD8-992D-F9B92E23AF8D}">
      <dgm:prSet phldr="0"/>
      <dgm:spPr/>
      <dgm:t>
        <a:bodyPr/>
        <a:lstStyle/>
        <a:p>
          <a:pPr rtl="0"/>
          <a:r>
            <a:rPr lang="en-US" b="0">
              <a:latin typeface="Arial"/>
              <a:cs typeface="Arial"/>
            </a:rPr>
            <a:t>Further Searching Techniques</a:t>
          </a:r>
        </a:p>
      </dgm:t>
    </dgm:pt>
    <dgm:pt modelId="{9B302D35-7427-40EC-9FD4-FDEDA8A57D5F}" type="parTrans" cxnId="{9D518F8B-84AD-4F9C-BBAB-6FFA124AD2E0}">
      <dgm:prSet/>
      <dgm:spPr/>
      <dgm:t>
        <a:bodyPr/>
        <a:lstStyle/>
        <a:p>
          <a:endParaRPr lang="en-GB"/>
        </a:p>
      </dgm:t>
    </dgm:pt>
    <dgm:pt modelId="{70BF18F9-66D9-4AF9-AA35-683104F260E3}" type="sibTrans" cxnId="{9D518F8B-84AD-4F9C-BBAB-6FFA124AD2E0}">
      <dgm:prSet/>
      <dgm:spPr/>
      <dgm:t>
        <a:bodyPr/>
        <a:lstStyle/>
        <a:p>
          <a:endParaRPr lang="en-GB"/>
        </a:p>
      </dgm:t>
    </dgm:pt>
    <dgm:pt modelId="{E220EB9A-CAC1-4944-9B74-A35CC59EB837}">
      <dgm:prSet phldr="0"/>
      <dgm:spPr/>
      <dgm:t>
        <a:bodyPr/>
        <a:lstStyle/>
        <a:p>
          <a:pPr rtl="0"/>
          <a:r>
            <a:rPr lang="en-US" b="0">
              <a:latin typeface="Arial"/>
              <a:cs typeface="Arial"/>
            </a:rPr>
            <a:t>Searching the Internet</a:t>
          </a:r>
        </a:p>
      </dgm:t>
    </dgm:pt>
    <dgm:pt modelId="{829CEACA-C23C-402C-BABC-895D7CF516CA}" type="parTrans" cxnId="{D06DF18A-21B5-4473-B8D2-AFDCCA287641}">
      <dgm:prSet/>
      <dgm:spPr/>
      <dgm:t>
        <a:bodyPr/>
        <a:lstStyle/>
        <a:p>
          <a:endParaRPr lang="en-GB"/>
        </a:p>
      </dgm:t>
    </dgm:pt>
    <dgm:pt modelId="{92D37621-C31F-4648-BBD6-50607BD90BA3}" type="sibTrans" cxnId="{D06DF18A-21B5-4473-B8D2-AFDCCA287641}">
      <dgm:prSet/>
      <dgm:spPr/>
      <dgm:t>
        <a:bodyPr/>
        <a:lstStyle/>
        <a:p>
          <a:endParaRPr lang="en-GB"/>
        </a:p>
      </dgm:t>
    </dgm:pt>
    <dgm:pt modelId="{FC5BA9B7-44AD-4904-B09B-86847DEF35CD}">
      <dgm:prSet phldr="0"/>
      <dgm:spPr/>
      <dgm:t>
        <a:bodyPr/>
        <a:lstStyle/>
        <a:p>
          <a:pPr rtl="0"/>
          <a:r>
            <a:rPr lang="en-US" b="0">
              <a:latin typeface="Arial"/>
              <a:cs typeface="Arial"/>
            </a:rPr>
            <a:t>Literature Review</a:t>
          </a:r>
        </a:p>
      </dgm:t>
    </dgm:pt>
    <dgm:pt modelId="{B582D7C0-A12E-44CB-86EE-272B48C32449}" type="parTrans" cxnId="{3FAD866E-E96B-4749-A60A-8D75E92EF3A9}">
      <dgm:prSet/>
      <dgm:spPr/>
      <dgm:t>
        <a:bodyPr/>
        <a:lstStyle/>
        <a:p>
          <a:endParaRPr lang="en-GB"/>
        </a:p>
      </dgm:t>
    </dgm:pt>
    <dgm:pt modelId="{7BE78DD7-2CF4-4EF6-B100-23B0E517702F}" type="sibTrans" cxnId="{3FAD866E-E96B-4749-A60A-8D75E92EF3A9}">
      <dgm:prSet/>
      <dgm:spPr/>
      <dgm:t>
        <a:bodyPr/>
        <a:lstStyle/>
        <a:p>
          <a:endParaRPr lang="en-GB"/>
        </a:p>
      </dgm:t>
    </dgm:pt>
    <dgm:pt modelId="{E86E6B97-BBCB-43C3-8F38-483CEF4C88EE}">
      <dgm:prSet phldr="0"/>
      <dgm:spPr/>
      <dgm:t>
        <a:bodyPr/>
        <a:lstStyle/>
        <a:p>
          <a:pPr rtl="0"/>
          <a:r>
            <a:rPr lang="en-US" b="0">
              <a:latin typeface="Arial"/>
              <a:cs typeface="Arial"/>
            </a:rPr>
            <a:t>Critical Awareness</a:t>
          </a:r>
        </a:p>
      </dgm:t>
    </dgm:pt>
    <dgm:pt modelId="{0EB3BC23-A90E-4F2C-B6FE-1374C72674B3}" type="parTrans" cxnId="{6A1F55F5-1919-4E20-A62A-F596A366316A}">
      <dgm:prSet/>
      <dgm:spPr/>
      <dgm:t>
        <a:bodyPr/>
        <a:lstStyle/>
        <a:p>
          <a:endParaRPr lang="en-GB"/>
        </a:p>
      </dgm:t>
    </dgm:pt>
    <dgm:pt modelId="{D2F12BF2-398E-4751-8DA9-9D58F6CAA1FF}" type="sibTrans" cxnId="{6A1F55F5-1919-4E20-A62A-F596A366316A}">
      <dgm:prSet/>
      <dgm:spPr/>
      <dgm:t>
        <a:bodyPr/>
        <a:lstStyle/>
        <a:p>
          <a:endParaRPr lang="en-GB"/>
        </a:p>
      </dgm:t>
    </dgm:pt>
    <dgm:pt modelId="{1F28D924-5AD9-4A71-B081-263DC1BB14F9}">
      <dgm:prSet phldr="0"/>
      <dgm:spPr/>
      <dgm:t>
        <a:bodyPr/>
        <a:lstStyle/>
        <a:p>
          <a:pPr rtl="0"/>
          <a:r>
            <a:rPr lang="en-US" b="0">
              <a:latin typeface="Arial"/>
              <a:cs typeface="Arial"/>
            </a:rPr>
            <a:t>Peer Review &amp; Scholarly Information</a:t>
          </a:r>
        </a:p>
      </dgm:t>
    </dgm:pt>
    <dgm:pt modelId="{08642BB3-BD45-46C3-8F72-8EEAB6E33209}" type="parTrans" cxnId="{3300EDB4-EA4F-4BB4-B694-7DBBD4A549F3}">
      <dgm:prSet/>
      <dgm:spPr/>
      <dgm:t>
        <a:bodyPr/>
        <a:lstStyle/>
        <a:p>
          <a:endParaRPr lang="en-GB"/>
        </a:p>
      </dgm:t>
    </dgm:pt>
    <dgm:pt modelId="{5BA46553-C6AB-496A-B257-97C476ECF030}" type="sibTrans" cxnId="{3300EDB4-EA4F-4BB4-B694-7DBBD4A549F3}">
      <dgm:prSet/>
      <dgm:spPr/>
      <dgm:t>
        <a:bodyPr/>
        <a:lstStyle/>
        <a:p>
          <a:endParaRPr lang="en-GB"/>
        </a:p>
      </dgm:t>
    </dgm:pt>
    <dgm:pt modelId="{8F252614-3E06-462F-9496-339B3277A4E2}">
      <dgm:prSet phldr="0"/>
      <dgm:spPr/>
      <dgm:t>
        <a:bodyPr/>
        <a:lstStyle/>
        <a:p>
          <a:r>
            <a:rPr lang="en-US" b="0">
              <a:latin typeface="Arial"/>
              <a:cs typeface="Arial"/>
            </a:rPr>
            <a:t>Misinformation</a:t>
          </a:r>
        </a:p>
      </dgm:t>
    </dgm:pt>
    <dgm:pt modelId="{643E7B4B-5A2B-41C0-B28C-6473AA835D0E}" type="parTrans" cxnId="{996F536A-C2A8-41C4-B03C-A5778FAEBD8F}">
      <dgm:prSet/>
      <dgm:spPr/>
      <dgm:t>
        <a:bodyPr/>
        <a:lstStyle/>
        <a:p>
          <a:endParaRPr lang="en-GB"/>
        </a:p>
      </dgm:t>
    </dgm:pt>
    <dgm:pt modelId="{526634BC-C76F-4C96-B0AA-5309870193FF}" type="sibTrans" cxnId="{996F536A-C2A8-41C4-B03C-A5778FAEBD8F}">
      <dgm:prSet/>
      <dgm:spPr/>
      <dgm:t>
        <a:bodyPr/>
        <a:lstStyle/>
        <a:p>
          <a:endParaRPr lang="en-GB"/>
        </a:p>
      </dgm:t>
    </dgm:pt>
    <dgm:pt modelId="{ADCDCBBA-C4B0-49C2-B788-4CC905AB0E62}" type="pres">
      <dgm:prSet presAssocID="{D9BD17B7-AD27-4091-864A-4A072D5D85A1}" presName="hierChild1" presStyleCnt="0">
        <dgm:presLayoutVars>
          <dgm:orgChart val="1"/>
          <dgm:chPref val="1"/>
          <dgm:dir/>
          <dgm:animOne val="branch"/>
          <dgm:animLvl val="lvl"/>
          <dgm:resizeHandles/>
        </dgm:presLayoutVars>
      </dgm:prSet>
      <dgm:spPr/>
    </dgm:pt>
    <dgm:pt modelId="{B63929D6-4515-4DA4-9BCE-4A60D18643D5}" type="pres">
      <dgm:prSet presAssocID="{93508973-023A-43C7-93D6-C773FC9E0E2D}" presName="hierRoot1" presStyleCnt="0">
        <dgm:presLayoutVars>
          <dgm:hierBranch val="init"/>
        </dgm:presLayoutVars>
      </dgm:prSet>
      <dgm:spPr/>
    </dgm:pt>
    <dgm:pt modelId="{86B9F3A8-66EF-4101-B8D3-0F8A24D11E06}" type="pres">
      <dgm:prSet presAssocID="{93508973-023A-43C7-93D6-C773FC9E0E2D}" presName="rootComposite1" presStyleCnt="0"/>
      <dgm:spPr/>
    </dgm:pt>
    <dgm:pt modelId="{2B7E1768-2B7D-4722-A3D7-B1AD6FFD58B0}" type="pres">
      <dgm:prSet presAssocID="{93508973-023A-43C7-93D6-C773FC9E0E2D}" presName="rootText1" presStyleLbl="node0" presStyleIdx="0" presStyleCnt="1">
        <dgm:presLayoutVars>
          <dgm:chPref val="3"/>
        </dgm:presLayoutVars>
      </dgm:prSet>
      <dgm:spPr/>
    </dgm:pt>
    <dgm:pt modelId="{A68CCBF5-5B4A-431A-92F7-8591AC69A0BC}" type="pres">
      <dgm:prSet presAssocID="{93508973-023A-43C7-93D6-C773FC9E0E2D}" presName="rootConnector1" presStyleLbl="node1" presStyleIdx="0" presStyleCnt="0"/>
      <dgm:spPr/>
    </dgm:pt>
    <dgm:pt modelId="{7F561D82-9F94-44AF-9208-CE9AF770F8AA}" type="pres">
      <dgm:prSet presAssocID="{93508973-023A-43C7-93D6-C773FC9E0E2D}" presName="hierChild2" presStyleCnt="0"/>
      <dgm:spPr/>
    </dgm:pt>
    <dgm:pt modelId="{C38D24AD-4AE3-4E38-A6D6-BDAA984DA97D}" type="pres">
      <dgm:prSet presAssocID="{79C5C1BE-EA70-433B-A466-EB252E16414A}" presName="Name37" presStyleLbl="parChTrans1D2" presStyleIdx="0" presStyleCnt="4"/>
      <dgm:spPr/>
    </dgm:pt>
    <dgm:pt modelId="{661C9DF2-5189-4799-AB3A-3B51E9B8BDCA}" type="pres">
      <dgm:prSet presAssocID="{4EFC7CCE-9621-4E9C-A163-8C01D69FBACA}" presName="hierRoot2" presStyleCnt="0">
        <dgm:presLayoutVars>
          <dgm:hierBranch val="init"/>
        </dgm:presLayoutVars>
      </dgm:prSet>
      <dgm:spPr/>
    </dgm:pt>
    <dgm:pt modelId="{4986C0FB-E196-417A-97BB-D88007F11714}" type="pres">
      <dgm:prSet presAssocID="{4EFC7CCE-9621-4E9C-A163-8C01D69FBACA}" presName="rootComposite" presStyleCnt="0"/>
      <dgm:spPr/>
    </dgm:pt>
    <dgm:pt modelId="{8D98BD80-3E3C-4674-9D81-E4195665DC0D}" type="pres">
      <dgm:prSet presAssocID="{4EFC7CCE-9621-4E9C-A163-8C01D69FBACA}" presName="rootText" presStyleLbl="node2" presStyleIdx="0" presStyleCnt="4">
        <dgm:presLayoutVars>
          <dgm:chPref val="3"/>
        </dgm:presLayoutVars>
      </dgm:prSet>
      <dgm:spPr/>
    </dgm:pt>
    <dgm:pt modelId="{1EF52C0B-4DFB-45B2-A726-413AC52611B7}" type="pres">
      <dgm:prSet presAssocID="{4EFC7CCE-9621-4E9C-A163-8C01D69FBACA}" presName="rootConnector" presStyleLbl="node2" presStyleIdx="0" presStyleCnt="4"/>
      <dgm:spPr/>
    </dgm:pt>
    <dgm:pt modelId="{61965426-05A6-49E5-A582-57BDF5D95392}" type="pres">
      <dgm:prSet presAssocID="{4EFC7CCE-9621-4E9C-A163-8C01D69FBACA}" presName="hierChild4" presStyleCnt="0"/>
      <dgm:spPr/>
    </dgm:pt>
    <dgm:pt modelId="{0589455E-C7EF-4FCD-94AF-3DBE37ED2756}" type="pres">
      <dgm:prSet presAssocID="{66CCEA42-A095-4F23-BAFA-27B81912CD67}" presName="Name37" presStyleLbl="parChTrans1D3" presStyleIdx="0" presStyleCnt="12"/>
      <dgm:spPr/>
    </dgm:pt>
    <dgm:pt modelId="{F2A9E103-BD5A-494F-B7F3-E9F700AAAC78}" type="pres">
      <dgm:prSet presAssocID="{13CB7779-633F-4D67-A112-B3B388BEA729}" presName="hierRoot2" presStyleCnt="0">
        <dgm:presLayoutVars>
          <dgm:hierBranch val="init"/>
        </dgm:presLayoutVars>
      </dgm:prSet>
      <dgm:spPr/>
    </dgm:pt>
    <dgm:pt modelId="{CFED2F61-3BB2-4C5F-BBB4-CA653F8B3320}" type="pres">
      <dgm:prSet presAssocID="{13CB7779-633F-4D67-A112-B3B388BEA729}" presName="rootComposite" presStyleCnt="0"/>
      <dgm:spPr/>
    </dgm:pt>
    <dgm:pt modelId="{5DCA9019-05A8-42CC-829D-18C1F35C64E5}" type="pres">
      <dgm:prSet presAssocID="{13CB7779-633F-4D67-A112-B3B388BEA729}" presName="rootText" presStyleLbl="node3" presStyleIdx="0" presStyleCnt="12">
        <dgm:presLayoutVars>
          <dgm:chPref val="3"/>
        </dgm:presLayoutVars>
      </dgm:prSet>
      <dgm:spPr/>
    </dgm:pt>
    <dgm:pt modelId="{EB4F6DA8-1DA1-47C6-99E1-16189114E355}" type="pres">
      <dgm:prSet presAssocID="{13CB7779-633F-4D67-A112-B3B388BEA729}" presName="rootConnector" presStyleLbl="node3" presStyleIdx="0" presStyleCnt="12"/>
      <dgm:spPr/>
    </dgm:pt>
    <dgm:pt modelId="{05CF263E-5A52-415D-A6D6-3C01F29DC0D0}" type="pres">
      <dgm:prSet presAssocID="{13CB7779-633F-4D67-A112-B3B388BEA729}" presName="hierChild4" presStyleCnt="0"/>
      <dgm:spPr/>
    </dgm:pt>
    <dgm:pt modelId="{326C3B2D-C0FB-4F82-83D3-A6B844C84ED9}" type="pres">
      <dgm:prSet presAssocID="{13CB7779-633F-4D67-A112-B3B388BEA729}" presName="hierChild5" presStyleCnt="0"/>
      <dgm:spPr/>
    </dgm:pt>
    <dgm:pt modelId="{0C6CDF0E-48EF-4E51-88E9-2DE858B608D0}" type="pres">
      <dgm:prSet presAssocID="{41EB30DE-0709-4B50-A7B6-75FE967DBD3E}" presName="Name37" presStyleLbl="parChTrans1D3" presStyleIdx="1" presStyleCnt="12"/>
      <dgm:spPr/>
    </dgm:pt>
    <dgm:pt modelId="{CA755E9C-9503-4169-80AE-14E4A0245D98}" type="pres">
      <dgm:prSet presAssocID="{D0EF860A-A226-40C7-A954-27549A70EB74}" presName="hierRoot2" presStyleCnt="0">
        <dgm:presLayoutVars>
          <dgm:hierBranch val="init"/>
        </dgm:presLayoutVars>
      </dgm:prSet>
      <dgm:spPr/>
    </dgm:pt>
    <dgm:pt modelId="{B0D0C674-7339-4846-87DD-4A914EE17612}" type="pres">
      <dgm:prSet presAssocID="{D0EF860A-A226-40C7-A954-27549A70EB74}" presName="rootComposite" presStyleCnt="0"/>
      <dgm:spPr/>
    </dgm:pt>
    <dgm:pt modelId="{55A0A89F-5F64-4BCB-B4AD-BF8BAD5A1E67}" type="pres">
      <dgm:prSet presAssocID="{D0EF860A-A226-40C7-A954-27549A70EB74}" presName="rootText" presStyleLbl="node3" presStyleIdx="1" presStyleCnt="12">
        <dgm:presLayoutVars>
          <dgm:chPref val="3"/>
        </dgm:presLayoutVars>
      </dgm:prSet>
      <dgm:spPr/>
    </dgm:pt>
    <dgm:pt modelId="{CD4473FD-9D2A-4F9A-8CCB-26AD3099DD22}" type="pres">
      <dgm:prSet presAssocID="{D0EF860A-A226-40C7-A954-27549A70EB74}" presName="rootConnector" presStyleLbl="node3" presStyleIdx="1" presStyleCnt="12"/>
      <dgm:spPr/>
    </dgm:pt>
    <dgm:pt modelId="{5E373BA7-9E12-4212-9B57-978737608F2F}" type="pres">
      <dgm:prSet presAssocID="{D0EF860A-A226-40C7-A954-27549A70EB74}" presName="hierChild4" presStyleCnt="0"/>
      <dgm:spPr/>
    </dgm:pt>
    <dgm:pt modelId="{258BDEF4-05CD-4F1A-B243-BA50A4BFBD25}" type="pres">
      <dgm:prSet presAssocID="{D0EF860A-A226-40C7-A954-27549A70EB74}" presName="hierChild5" presStyleCnt="0"/>
      <dgm:spPr/>
    </dgm:pt>
    <dgm:pt modelId="{27FECBF9-8E97-49EA-9D1E-050952941B79}" type="pres">
      <dgm:prSet presAssocID="{4C55F49C-6668-4714-A0EC-9DA1D0EB4DA1}" presName="Name37" presStyleLbl="parChTrans1D3" presStyleIdx="2" presStyleCnt="12"/>
      <dgm:spPr/>
    </dgm:pt>
    <dgm:pt modelId="{14F1AA6C-3ADD-47C7-8AC2-44B41B629EF8}" type="pres">
      <dgm:prSet presAssocID="{FB67A1CA-67E9-4FC3-9CD7-C46ACA94CCD5}" presName="hierRoot2" presStyleCnt="0">
        <dgm:presLayoutVars>
          <dgm:hierBranch val="init"/>
        </dgm:presLayoutVars>
      </dgm:prSet>
      <dgm:spPr/>
    </dgm:pt>
    <dgm:pt modelId="{B4679387-A379-4C5D-8DD7-197F88D0AC43}" type="pres">
      <dgm:prSet presAssocID="{FB67A1CA-67E9-4FC3-9CD7-C46ACA94CCD5}" presName="rootComposite" presStyleCnt="0"/>
      <dgm:spPr/>
    </dgm:pt>
    <dgm:pt modelId="{13701F8A-1C32-4DD3-8B0D-419F1118AD29}" type="pres">
      <dgm:prSet presAssocID="{FB67A1CA-67E9-4FC3-9CD7-C46ACA94CCD5}" presName="rootText" presStyleLbl="node3" presStyleIdx="2" presStyleCnt="12">
        <dgm:presLayoutVars>
          <dgm:chPref val="3"/>
        </dgm:presLayoutVars>
      </dgm:prSet>
      <dgm:spPr/>
    </dgm:pt>
    <dgm:pt modelId="{07EBD148-9495-45BD-9FCC-C4BD6AAAE9E7}" type="pres">
      <dgm:prSet presAssocID="{FB67A1CA-67E9-4FC3-9CD7-C46ACA94CCD5}" presName="rootConnector" presStyleLbl="node3" presStyleIdx="2" presStyleCnt="12"/>
      <dgm:spPr/>
    </dgm:pt>
    <dgm:pt modelId="{03CF7DE8-97B9-41D4-97B2-219AEBF0FC5E}" type="pres">
      <dgm:prSet presAssocID="{FB67A1CA-67E9-4FC3-9CD7-C46ACA94CCD5}" presName="hierChild4" presStyleCnt="0"/>
      <dgm:spPr/>
    </dgm:pt>
    <dgm:pt modelId="{50F2232B-FDEA-4F54-87AC-8159CFD5C341}" type="pres">
      <dgm:prSet presAssocID="{FB67A1CA-67E9-4FC3-9CD7-C46ACA94CCD5}" presName="hierChild5" presStyleCnt="0"/>
      <dgm:spPr/>
    </dgm:pt>
    <dgm:pt modelId="{6A2B6893-0BFB-4E0E-9572-C881AA523E53}" type="pres">
      <dgm:prSet presAssocID="{4EFC7CCE-9621-4E9C-A163-8C01D69FBACA}" presName="hierChild5" presStyleCnt="0"/>
      <dgm:spPr/>
    </dgm:pt>
    <dgm:pt modelId="{30AACDE4-E58A-47A7-A82D-485A6BB32C2F}" type="pres">
      <dgm:prSet presAssocID="{31F63EB4-2C7F-4C04-ACA4-35F88F80EF6B}" presName="Name37" presStyleLbl="parChTrans1D2" presStyleIdx="1" presStyleCnt="4"/>
      <dgm:spPr/>
    </dgm:pt>
    <dgm:pt modelId="{895297A1-AF66-491C-8759-0DBEAB431F6E}" type="pres">
      <dgm:prSet presAssocID="{B985C1A5-94C0-415F-BBC0-3A5FE5F91DFE}" presName="hierRoot2" presStyleCnt="0">
        <dgm:presLayoutVars>
          <dgm:hierBranch val="init"/>
        </dgm:presLayoutVars>
      </dgm:prSet>
      <dgm:spPr/>
    </dgm:pt>
    <dgm:pt modelId="{0F78EAF6-78C4-413B-9832-BAC98E35FDAA}" type="pres">
      <dgm:prSet presAssocID="{B985C1A5-94C0-415F-BBC0-3A5FE5F91DFE}" presName="rootComposite" presStyleCnt="0"/>
      <dgm:spPr/>
    </dgm:pt>
    <dgm:pt modelId="{3B6E605C-A5F6-4195-939F-2015E0CFF08D}" type="pres">
      <dgm:prSet presAssocID="{B985C1A5-94C0-415F-BBC0-3A5FE5F91DFE}" presName="rootText" presStyleLbl="node2" presStyleIdx="1" presStyleCnt="4">
        <dgm:presLayoutVars>
          <dgm:chPref val="3"/>
        </dgm:presLayoutVars>
      </dgm:prSet>
      <dgm:spPr/>
    </dgm:pt>
    <dgm:pt modelId="{B2912438-E46C-4B5C-A5DE-BE70C4E587DE}" type="pres">
      <dgm:prSet presAssocID="{B985C1A5-94C0-415F-BBC0-3A5FE5F91DFE}" presName="rootConnector" presStyleLbl="node2" presStyleIdx="1" presStyleCnt="4"/>
      <dgm:spPr/>
    </dgm:pt>
    <dgm:pt modelId="{5C6AAA64-9FD3-4328-A37D-FACF6340249D}" type="pres">
      <dgm:prSet presAssocID="{B985C1A5-94C0-415F-BBC0-3A5FE5F91DFE}" presName="hierChild4" presStyleCnt="0"/>
      <dgm:spPr/>
    </dgm:pt>
    <dgm:pt modelId="{5EA74CE9-EC75-4D20-A6A0-AD6A29E5E534}" type="pres">
      <dgm:prSet presAssocID="{2537C9F4-AC94-4753-97E5-04D2C6012B6F}" presName="Name37" presStyleLbl="parChTrans1D3" presStyleIdx="3" presStyleCnt="12"/>
      <dgm:spPr/>
    </dgm:pt>
    <dgm:pt modelId="{1F23E152-33EE-4002-91F1-8EED573D6469}" type="pres">
      <dgm:prSet presAssocID="{A4398888-F3DF-4CC5-B824-3A6C7F4E6A3A}" presName="hierRoot2" presStyleCnt="0">
        <dgm:presLayoutVars>
          <dgm:hierBranch val="init"/>
        </dgm:presLayoutVars>
      </dgm:prSet>
      <dgm:spPr/>
    </dgm:pt>
    <dgm:pt modelId="{2C0E2720-67D6-43B8-B696-9787BE303F74}" type="pres">
      <dgm:prSet presAssocID="{A4398888-F3DF-4CC5-B824-3A6C7F4E6A3A}" presName="rootComposite" presStyleCnt="0"/>
      <dgm:spPr/>
    </dgm:pt>
    <dgm:pt modelId="{B1D85C48-34DA-452A-89AF-4EB4DB23A4CA}" type="pres">
      <dgm:prSet presAssocID="{A4398888-F3DF-4CC5-B824-3A6C7F4E6A3A}" presName="rootText" presStyleLbl="node3" presStyleIdx="3" presStyleCnt="12">
        <dgm:presLayoutVars>
          <dgm:chPref val="3"/>
        </dgm:presLayoutVars>
      </dgm:prSet>
      <dgm:spPr/>
    </dgm:pt>
    <dgm:pt modelId="{494F3E49-A41A-492C-B81B-3B12E343A331}" type="pres">
      <dgm:prSet presAssocID="{A4398888-F3DF-4CC5-B824-3A6C7F4E6A3A}" presName="rootConnector" presStyleLbl="node3" presStyleIdx="3" presStyleCnt="12"/>
      <dgm:spPr/>
    </dgm:pt>
    <dgm:pt modelId="{BB3D6C7E-EFCA-4E98-950E-E6969194C270}" type="pres">
      <dgm:prSet presAssocID="{A4398888-F3DF-4CC5-B824-3A6C7F4E6A3A}" presName="hierChild4" presStyleCnt="0"/>
      <dgm:spPr/>
    </dgm:pt>
    <dgm:pt modelId="{2AA4ABC4-3CD6-4E53-AE03-742165D53902}" type="pres">
      <dgm:prSet presAssocID="{A4398888-F3DF-4CC5-B824-3A6C7F4E6A3A}" presName="hierChild5" presStyleCnt="0"/>
      <dgm:spPr/>
    </dgm:pt>
    <dgm:pt modelId="{30A56733-F0DB-4FF4-B366-80271467A80D}" type="pres">
      <dgm:prSet presAssocID="{AC8CCDFC-3756-4542-92B5-5CBB0B30603F}" presName="Name37" presStyleLbl="parChTrans1D3" presStyleIdx="4" presStyleCnt="12"/>
      <dgm:spPr/>
    </dgm:pt>
    <dgm:pt modelId="{D24A4034-99AE-4ED7-89BA-3897ED1B72D3}" type="pres">
      <dgm:prSet presAssocID="{C142D76E-6C65-48CA-A349-A62A526B475F}" presName="hierRoot2" presStyleCnt="0">
        <dgm:presLayoutVars>
          <dgm:hierBranch val="init"/>
        </dgm:presLayoutVars>
      </dgm:prSet>
      <dgm:spPr/>
    </dgm:pt>
    <dgm:pt modelId="{94E5F3F6-3906-400E-9C48-DECDA22DBD3D}" type="pres">
      <dgm:prSet presAssocID="{C142D76E-6C65-48CA-A349-A62A526B475F}" presName="rootComposite" presStyleCnt="0"/>
      <dgm:spPr/>
    </dgm:pt>
    <dgm:pt modelId="{25D705F3-20FE-41FB-94FA-A02F68EA8431}" type="pres">
      <dgm:prSet presAssocID="{C142D76E-6C65-48CA-A349-A62A526B475F}" presName="rootText" presStyleLbl="node3" presStyleIdx="4" presStyleCnt="12">
        <dgm:presLayoutVars>
          <dgm:chPref val="3"/>
        </dgm:presLayoutVars>
      </dgm:prSet>
      <dgm:spPr/>
    </dgm:pt>
    <dgm:pt modelId="{0B6A62EF-CB43-49D1-A53A-D42E1A967E84}" type="pres">
      <dgm:prSet presAssocID="{C142D76E-6C65-48CA-A349-A62A526B475F}" presName="rootConnector" presStyleLbl="node3" presStyleIdx="4" presStyleCnt="12"/>
      <dgm:spPr/>
    </dgm:pt>
    <dgm:pt modelId="{68555090-8F9E-40E4-A9C8-7AA6F78CE73B}" type="pres">
      <dgm:prSet presAssocID="{C142D76E-6C65-48CA-A349-A62A526B475F}" presName="hierChild4" presStyleCnt="0"/>
      <dgm:spPr/>
    </dgm:pt>
    <dgm:pt modelId="{C6400109-4E0F-4894-B292-9C0130F666F3}" type="pres">
      <dgm:prSet presAssocID="{C142D76E-6C65-48CA-A349-A62A526B475F}" presName="hierChild5" presStyleCnt="0"/>
      <dgm:spPr/>
    </dgm:pt>
    <dgm:pt modelId="{FA56D363-526A-469F-A224-7037A6E57370}" type="pres">
      <dgm:prSet presAssocID="{7DB1BCE4-FE56-46F0-92FB-64C9DDF9A1A2}" presName="Name37" presStyleLbl="parChTrans1D3" presStyleIdx="5" presStyleCnt="12"/>
      <dgm:spPr/>
    </dgm:pt>
    <dgm:pt modelId="{226DBDEA-0D97-4255-846B-A694EB2F0A68}" type="pres">
      <dgm:prSet presAssocID="{7E97176E-671B-4AD1-9EB4-488D88279E07}" presName="hierRoot2" presStyleCnt="0">
        <dgm:presLayoutVars>
          <dgm:hierBranch val="init"/>
        </dgm:presLayoutVars>
      </dgm:prSet>
      <dgm:spPr/>
    </dgm:pt>
    <dgm:pt modelId="{C9107072-C7BA-40F9-BF81-615E455B3AB4}" type="pres">
      <dgm:prSet presAssocID="{7E97176E-671B-4AD1-9EB4-488D88279E07}" presName="rootComposite" presStyleCnt="0"/>
      <dgm:spPr/>
    </dgm:pt>
    <dgm:pt modelId="{E3ABBAB6-E160-4C3D-9A02-237A24D61AA7}" type="pres">
      <dgm:prSet presAssocID="{7E97176E-671B-4AD1-9EB4-488D88279E07}" presName="rootText" presStyleLbl="node3" presStyleIdx="5" presStyleCnt="12">
        <dgm:presLayoutVars>
          <dgm:chPref val="3"/>
        </dgm:presLayoutVars>
      </dgm:prSet>
      <dgm:spPr/>
    </dgm:pt>
    <dgm:pt modelId="{DF3233B5-A4E0-48CF-B47F-D60D120133EC}" type="pres">
      <dgm:prSet presAssocID="{7E97176E-671B-4AD1-9EB4-488D88279E07}" presName="rootConnector" presStyleLbl="node3" presStyleIdx="5" presStyleCnt="12"/>
      <dgm:spPr/>
    </dgm:pt>
    <dgm:pt modelId="{15702875-F938-4EE1-B5E0-D5F3F8A2379A}" type="pres">
      <dgm:prSet presAssocID="{7E97176E-671B-4AD1-9EB4-488D88279E07}" presName="hierChild4" presStyleCnt="0"/>
      <dgm:spPr/>
    </dgm:pt>
    <dgm:pt modelId="{22E3AAB5-B1AF-4F97-BACF-4F220F5EB5AD}" type="pres">
      <dgm:prSet presAssocID="{7E97176E-671B-4AD1-9EB4-488D88279E07}" presName="hierChild5" presStyleCnt="0"/>
      <dgm:spPr/>
    </dgm:pt>
    <dgm:pt modelId="{38633F36-E093-472B-BB54-5DE9C46E34B3}" type="pres">
      <dgm:prSet presAssocID="{B985C1A5-94C0-415F-BBC0-3A5FE5F91DFE}" presName="hierChild5" presStyleCnt="0"/>
      <dgm:spPr/>
    </dgm:pt>
    <dgm:pt modelId="{35717813-C88D-4EE1-9679-9FD7F1E0CFAA}" type="pres">
      <dgm:prSet presAssocID="{FAF4DB6D-8020-47C6-90AD-D6737B854D8A}" presName="Name37" presStyleLbl="parChTrans1D2" presStyleIdx="2" presStyleCnt="4"/>
      <dgm:spPr/>
    </dgm:pt>
    <dgm:pt modelId="{3BEE8FE7-C3EA-4724-AFBD-A546EAE547B5}" type="pres">
      <dgm:prSet presAssocID="{773E2950-F415-4F62-BB14-EFFC1B7AF2E7}" presName="hierRoot2" presStyleCnt="0">
        <dgm:presLayoutVars>
          <dgm:hierBranch val="init"/>
        </dgm:presLayoutVars>
      </dgm:prSet>
      <dgm:spPr/>
    </dgm:pt>
    <dgm:pt modelId="{39BE1437-0323-42A1-8E71-0D0B18A1A946}" type="pres">
      <dgm:prSet presAssocID="{773E2950-F415-4F62-BB14-EFFC1B7AF2E7}" presName="rootComposite" presStyleCnt="0"/>
      <dgm:spPr/>
    </dgm:pt>
    <dgm:pt modelId="{0C7B1E91-1D24-4C3E-96CC-E7A7104F3BF6}" type="pres">
      <dgm:prSet presAssocID="{773E2950-F415-4F62-BB14-EFFC1B7AF2E7}" presName="rootText" presStyleLbl="node2" presStyleIdx="2" presStyleCnt="4">
        <dgm:presLayoutVars>
          <dgm:chPref val="3"/>
        </dgm:presLayoutVars>
      </dgm:prSet>
      <dgm:spPr/>
    </dgm:pt>
    <dgm:pt modelId="{E60CDD8D-A237-4D34-ADF1-2CEF3A6E2F56}" type="pres">
      <dgm:prSet presAssocID="{773E2950-F415-4F62-BB14-EFFC1B7AF2E7}" presName="rootConnector" presStyleLbl="node2" presStyleIdx="2" presStyleCnt="4"/>
      <dgm:spPr/>
    </dgm:pt>
    <dgm:pt modelId="{50DDB6C9-16E9-4EEB-B209-3F71BED94756}" type="pres">
      <dgm:prSet presAssocID="{773E2950-F415-4F62-BB14-EFFC1B7AF2E7}" presName="hierChild4" presStyleCnt="0"/>
      <dgm:spPr/>
    </dgm:pt>
    <dgm:pt modelId="{DD2FBB62-F43F-42E8-897E-5D7821940D00}" type="pres">
      <dgm:prSet presAssocID="{9B302D35-7427-40EC-9FD4-FDEDA8A57D5F}" presName="Name37" presStyleLbl="parChTrans1D3" presStyleIdx="6" presStyleCnt="12"/>
      <dgm:spPr/>
    </dgm:pt>
    <dgm:pt modelId="{AFCF6663-7FCC-4CE6-8022-453338F1377B}" type="pres">
      <dgm:prSet presAssocID="{961C14AE-849E-4BD8-992D-F9B92E23AF8D}" presName="hierRoot2" presStyleCnt="0">
        <dgm:presLayoutVars>
          <dgm:hierBranch val="init"/>
        </dgm:presLayoutVars>
      </dgm:prSet>
      <dgm:spPr/>
    </dgm:pt>
    <dgm:pt modelId="{B4683432-DB2D-4955-8F9F-F038510C3CE6}" type="pres">
      <dgm:prSet presAssocID="{961C14AE-849E-4BD8-992D-F9B92E23AF8D}" presName="rootComposite" presStyleCnt="0"/>
      <dgm:spPr/>
    </dgm:pt>
    <dgm:pt modelId="{2896CBA3-02C7-4213-85B6-71F6E955A614}" type="pres">
      <dgm:prSet presAssocID="{961C14AE-849E-4BD8-992D-F9B92E23AF8D}" presName="rootText" presStyleLbl="node3" presStyleIdx="6" presStyleCnt="12">
        <dgm:presLayoutVars>
          <dgm:chPref val="3"/>
        </dgm:presLayoutVars>
      </dgm:prSet>
      <dgm:spPr/>
    </dgm:pt>
    <dgm:pt modelId="{0A15DD11-D44E-48FD-A788-2A16D70DDD83}" type="pres">
      <dgm:prSet presAssocID="{961C14AE-849E-4BD8-992D-F9B92E23AF8D}" presName="rootConnector" presStyleLbl="node3" presStyleIdx="6" presStyleCnt="12"/>
      <dgm:spPr/>
    </dgm:pt>
    <dgm:pt modelId="{40740D19-DE1C-4430-BD73-FBCFF468E728}" type="pres">
      <dgm:prSet presAssocID="{961C14AE-849E-4BD8-992D-F9B92E23AF8D}" presName="hierChild4" presStyleCnt="0"/>
      <dgm:spPr/>
    </dgm:pt>
    <dgm:pt modelId="{1054D966-A7CD-4782-976D-278853FB91DA}" type="pres">
      <dgm:prSet presAssocID="{961C14AE-849E-4BD8-992D-F9B92E23AF8D}" presName="hierChild5" presStyleCnt="0"/>
      <dgm:spPr/>
    </dgm:pt>
    <dgm:pt modelId="{601C724D-BD1A-4A53-B6D6-39D4E86FDD3E}" type="pres">
      <dgm:prSet presAssocID="{829CEACA-C23C-402C-BABC-895D7CF516CA}" presName="Name37" presStyleLbl="parChTrans1D3" presStyleIdx="7" presStyleCnt="12"/>
      <dgm:spPr/>
    </dgm:pt>
    <dgm:pt modelId="{AA387E3E-C0C6-4B75-AB26-B156F7112915}" type="pres">
      <dgm:prSet presAssocID="{E220EB9A-CAC1-4944-9B74-A35CC59EB837}" presName="hierRoot2" presStyleCnt="0">
        <dgm:presLayoutVars>
          <dgm:hierBranch val="init"/>
        </dgm:presLayoutVars>
      </dgm:prSet>
      <dgm:spPr/>
    </dgm:pt>
    <dgm:pt modelId="{687DB0B0-1F41-4A91-B295-F451ED507D12}" type="pres">
      <dgm:prSet presAssocID="{E220EB9A-CAC1-4944-9B74-A35CC59EB837}" presName="rootComposite" presStyleCnt="0"/>
      <dgm:spPr/>
    </dgm:pt>
    <dgm:pt modelId="{DE357D42-1DC3-47B6-A632-789359DF7FD8}" type="pres">
      <dgm:prSet presAssocID="{E220EB9A-CAC1-4944-9B74-A35CC59EB837}" presName="rootText" presStyleLbl="node3" presStyleIdx="7" presStyleCnt="12">
        <dgm:presLayoutVars>
          <dgm:chPref val="3"/>
        </dgm:presLayoutVars>
      </dgm:prSet>
      <dgm:spPr/>
    </dgm:pt>
    <dgm:pt modelId="{70DD6252-FEDA-4189-BFB9-4DB952E40BD8}" type="pres">
      <dgm:prSet presAssocID="{E220EB9A-CAC1-4944-9B74-A35CC59EB837}" presName="rootConnector" presStyleLbl="node3" presStyleIdx="7" presStyleCnt="12"/>
      <dgm:spPr/>
    </dgm:pt>
    <dgm:pt modelId="{C7014A7B-AD48-48F0-8CA9-F0D392DEA6B0}" type="pres">
      <dgm:prSet presAssocID="{E220EB9A-CAC1-4944-9B74-A35CC59EB837}" presName="hierChild4" presStyleCnt="0"/>
      <dgm:spPr/>
    </dgm:pt>
    <dgm:pt modelId="{BA8D9DB4-BFE8-4D77-8DBF-1D28CC49A1EA}" type="pres">
      <dgm:prSet presAssocID="{E220EB9A-CAC1-4944-9B74-A35CC59EB837}" presName="hierChild5" presStyleCnt="0"/>
      <dgm:spPr/>
    </dgm:pt>
    <dgm:pt modelId="{7AAA1857-137E-4377-943F-F91132F68085}" type="pres">
      <dgm:prSet presAssocID="{B582D7C0-A12E-44CB-86EE-272B48C32449}" presName="Name37" presStyleLbl="parChTrans1D3" presStyleIdx="8" presStyleCnt="12"/>
      <dgm:spPr/>
    </dgm:pt>
    <dgm:pt modelId="{DBB7CC09-7DBC-48F3-A273-46B4DAAF5371}" type="pres">
      <dgm:prSet presAssocID="{FC5BA9B7-44AD-4904-B09B-86847DEF35CD}" presName="hierRoot2" presStyleCnt="0">
        <dgm:presLayoutVars>
          <dgm:hierBranch val="init"/>
        </dgm:presLayoutVars>
      </dgm:prSet>
      <dgm:spPr/>
    </dgm:pt>
    <dgm:pt modelId="{2E054215-FB0E-4A9F-A00C-3F05C2042932}" type="pres">
      <dgm:prSet presAssocID="{FC5BA9B7-44AD-4904-B09B-86847DEF35CD}" presName="rootComposite" presStyleCnt="0"/>
      <dgm:spPr/>
    </dgm:pt>
    <dgm:pt modelId="{A7114F24-4F84-4914-AC90-3CA885FADC3F}" type="pres">
      <dgm:prSet presAssocID="{FC5BA9B7-44AD-4904-B09B-86847DEF35CD}" presName="rootText" presStyleLbl="node3" presStyleIdx="8" presStyleCnt="12" custLinFactNeighborX="20311" custLinFactNeighborY="49420">
        <dgm:presLayoutVars>
          <dgm:chPref val="3"/>
        </dgm:presLayoutVars>
      </dgm:prSet>
      <dgm:spPr/>
    </dgm:pt>
    <dgm:pt modelId="{9A6D538B-D909-4597-95AC-DCA148121B29}" type="pres">
      <dgm:prSet presAssocID="{FC5BA9B7-44AD-4904-B09B-86847DEF35CD}" presName="rootConnector" presStyleLbl="node3" presStyleIdx="8" presStyleCnt="12"/>
      <dgm:spPr/>
    </dgm:pt>
    <dgm:pt modelId="{3ED55247-E68F-4B6F-9101-6FE6533C8811}" type="pres">
      <dgm:prSet presAssocID="{FC5BA9B7-44AD-4904-B09B-86847DEF35CD}" presName="hierChild4" presStyleCnt="0"/>
      <dgm:spPr/>
    </dgm:pt>
    <dgm:pt modelId="{F1B27054-96DF-4B60-B3C9-F8840911A767}" type="pres">
      <dgm:prSet presAssocID="{FC5BA9B7-44AD-4904-B09B-86847DEF35CD}" presName="hierChild5" presStyleCnt="0"/>
      <dgm:spPr/>
    </dgm:pt>
    <dgm:pt modelId="{EE9EAAF6-41D4-40C6-8DEC-55D013FF1EB4}" type="pres">
      <dgm:prSet presAssocID="{773E2950-F415-4F62-BB14-EFFC1B7AF2E7}" presName="hierChild5" presStyleCnt="0"/>
      <dgm:spPr/>
    </dgm:pt>
    <dgm:pt modelId="{7B1FD387-01B5-45EF-AD01-DDDDA09608AA}" type="pres">
      <dgm:prSet presAssocID="{E4C5494A-40A5-41E3-8C5C-7F6653511480}" presName="Name37" presStyleLbl="parChTrans1D2" presStyleIdx="3" presStyleCnt="4"/>
      <dgm:spPr/>
    </dgm:pt>
    <dgm:pt modelId="{2B297D3E-EAF3-49AB-B8E9-7F907C7B65D7}" type="pres">
      <dgm:prSet presAssocID="{9E088BEB-0617-4280-9527-BB1DF8E6FD6D}" presName="hierRoot2" presStyleCnt="0">
        <dgm:presLayoutVars>
          <dgm:hierBranch val="init"/>
        </dgm:presLayoutVars>
      </dgm:prSet>
      <dgm:spPr/>
    </dgm:pt>
    <dgm:pt modelId="{B8F3706B-8189-4E65-9EEB-0FA743738D21}" type="pres">
      <dgm:prSet presAssocID="{9E088BEB-0617-4280-9527-BB1DF8E6FD6D}" presName="rootComposite" presStyleCnt="0"/>
      <dgm:spPr/>
    </dgm:pt>
    <dgm:pt modelId="{CB84A017-8616-446D-9594-970922985872}" type="pres">
      <dgm:prSet presAssocID="{9E088BEB-0617-4280-9527-BB1DF8E6FD6D}" presName="rootText" presStyleLbl="node2" presStyleIdx="3" presStyleCnt="4">
        <dgm:presLayoutVars>
          <dgm:chPref val="3"/>
        </dgm:presLayoutVars>
      </dgm:prSet>
      <dgm:spPr/>
    </dgm:pt>
    <dgm:pt modelId="{9210338A-67C1-41B9-A0A2-431A34F6B7B2}" type="pres">
      <dgm:prSet presAssocID="{9E088BEB-0617-4280-9527-BB1DF8E6FD6D}" presName="rootConnector" presStyleLbl="node2" presStyleIdx="3" presStyleCnt="4"/>
      <dgm:spPr/>
    </dgm:pt>
    <dgm:pt modelId="{D90DB87D-F119-44FD-8379-B608D2282B9C}" type="pres">
      <dgm:prSet presAssocID="{9E088BEB-0617-4280-9527-BB1DF8E6FD6D}" presName="hierChild4" presStyleCnt="0"/>
      <dgm:spPr/>
    </dgm:pt>
    <dgm:pt modelId="{9173433A-C020-4467-B089-D2016E27CE7C}" type="pres">
      <dgm:prSet presAssocID="{0EB3BC23-A90E-4F2C-B6FE-1374C72674B3}" presName="Name37" presStyleLbl="parChTrans1D3" presStyleIdx="9" presStyleCnt="12"/>
      <dgm:spPr/>
    </dgm:pt>
    <dgm:pt modelId="{1E577BE1-DB7E-4213-A9B4-E0EFC15AF35E}" type="pres">
      <dgm:prSet presAssocID="{E86E6B97-BBCB-43C3-8F38-483CEF4C88EE}" presName="hierRoot2" presStyleCnt="0">
        <dgm:presLayoutVars>
          <dgm:hierBranch val="init"/>
        </dgm:presLayoutVars>
      </dgm:prSet>
      <dgm:spPr/>
    </dgm:pt>
    <dgm:pt modelId="{D6B60C04-FD05-4BEF-A51C-33E0DC9CAA69}" type="pres">
      <dgm:prSet presAssocID="{E86E6B97-BBCB-43C3-8F38-483CEF4C88EE}" presName="rootComposite" presStyleCnt="0"/>
      <dgm:spPr/>
    </dgm:pt>
    <dgm:pt modelId="{6E2741BC-6EFE-47C7-9034-9DC07ECB5264}" type="pres">
      <dgm:prSet presAssocID="{E86E6B97-BBCB-43C3-8F38-483CEF4C88EE}" presName="rootText" presStyleLbl="node3" presStyleIdx="9" presStyleCnt="12">
        <dgm:presLayoutVars>
          <dgm:chPref val="3"/>
        </dgm:presLayoutVars>
      </dgm:prSet>
      <dgm:spPr/>
    </dgm:pt>
    <dgm:pt modelId="{4EAA4472-C729-4722-970D-C299784DF710}" type="pres">
      <dgm:prSet presAssocID="{E86E6B97-BBCB-43C3-8F38-483CEF4C88EE}" presName="rootConnector" presStyleLbl="node3" presStyleIdx="9" presStyleCnt="12"/>
      <dgm:spPr/>
    </dgm:pt>
    <dgm:pt modelId="{033F625D-F602-409E-A45F-970822719345}" type="pres">
      <dgm:prSet presAssocID="{E86E6B97-BBCB-43C3-8F38-483CEF4C88EE}" presName="hierChild4" presStyleCnt="0"/>
      <dgm:spPr/>
    </dgm:pt>
    <dgm:pt modelId="{C0CC0D10-83C1-41D4-902C-38F350C8DB74}" type="pres">
      <dgm:prSet presAssocID="{E86E6B97-BBCB-43C3-8F38-483CEF4C88EE}" presName="hierChild5" presStyleCnt="0"/>
      <dgm:spPr/>
    </dgm:pt>
    <dgm:pt modelId="{836FEB9F-F4CD-48BE-B68B-AF6AB2ED5771}" type="pres">
      <dgm:prSet presAssocID="{08642BB3-BD45-46C3-8F72-8EEAB6E33209}" presName="Name37" presStyleLbl="parChTrans1D3" presStyleIdx="10" presStyleCnt="12"/>
      <dgm:spPr/>
    </dgm:pt>
    <dgm:pt modelId="{1285D747-4E38-4717-AE61-F877A656065E}" type="pres">
      <dgm:prSet presAssocID="{1F28D924-5AD9-4A71-B081-263DC1BB14F9}" presName="hierRoot2" presStyleCnt="0">
        <dgm:presLayoutVars>
          <dgm:hierBranch val="init"/>
        </dgm:presLayoutVars>
      </dgm:prSet>
      <dgm:spPr/>
    </dgm:pt>
    <dgm:pt modelId="{DFEC6E79-85F3-4EE2-B4B6-6C814A674AF9}" type="pres">
      <dgm:prSet presAssocID="{1F28D924-5AD9-4A71-B081-263DC1BB14F9}" presName="rootComposite" presStyleCnt="0"/>
      <dgm:spPr/>
    </dgm:pt>
    <dgm:pt modelId="{02BBDE50-7414-4E65-9FE7-4C83A5E791B1}" type="pres">
      <dgm:prSet presAssocID="{1F28D924-5AD9-4A71-B081-263DC1BB14F9}" presName="rootText" presStyleLbl="node3" presStyleIdx="10" presStyleCnt="12">
        <dgm:presLayoutVars>
          <dgm:chPref val="3"/>
        </dgm:presLayoutVars>
      </dgm:prSet>
      <dgm:spPr/>
    </dgm:pt>
    <dgm:pt modelId="{2593DD46-AAD1-43B0-A36D-D9D87093808F}" type="pres">
      <dgm:prSet presAssocID="{1F28D924-5AD9-4A71-B081-263DC1BB14F9}" presName="rootConnector" presStyleLbl="node3" presStyleIdx="10" presStyleCnt="12"/>
      <dgm:spPr/>
    </dgm:pt>
    <dgm:pt modelId="{7BE46E3F-2C4D-4FE4-A833-0692770AD68B}" type="pres">
      <dgm:prSet presAssocID="{1F28D924-5AD9-4A71-B081-263DC1BB14F9}" presName="hierChild4" presStyleCnt="0"/>
      <dgm:spPr/>
    </dgm:pt>
    <dgm:pt modelId="{4632278F-8B05-49E4-A815-ADDC215585B0}" type="pres">
      <dgm:prSet presAssocID="{1F28D924-5AD9-4A71-B081-263DC1BB14F9}" presName="hierChild5" presStyleCnt="0"/>
      <dgm:spPr/>
    </dgm:pt>
    <dgm:pt modelId="{753A7E99-0B09-405B-A106-3BEB094C011C}" type="pres">
      <dgm:prSet presAssocID="{643E7B4B-5A2B-41C0-B28C-6473AA835D0E}" presName="Name37" presStyleLbl="parChTrans1D3" presStyleIdx="11" presStyleCnt="12"/>
      <dgm:spPr/>
    </dgm:pt>
    <dgm:pt modelId="{BC421872-22F5-4CD4-A4E4-EE30DBA16353}" type="pres">
      <dgm:prSet presAssocID="{8F252614-3E06-462F-9496-339B3277A4E2}" presName="hierRoot2" presStyleCnt="0">
        <dgm:presLayoutVars>
          <dgm:hierBranch val="init"/>
        </dgm:presLayoutVars>
      </dgm:prSet>
      <dgm:spPr/>
    </dgm:pt>
    <dgm:pt modelId="{A5F41E6A-2291-4503-971B-0E5EB41873FE}" type="pres">
      <dgm:prSet presAssocID="{8F252614-3E06-462F-9496-339B3277A4E2}" presName="rootComposite" presStyleCnt="0"/>
      <dgm:spPr/>
    </dgm:pt>
    <dgm:pt modelId="{5CDE660F-894C-4680-B4A3-07F02911CBD2}" type="pres">
      <dgm:prSet presAssocID="{8F252614-3E06-462F-9496-339B3277A4E2}" presName="rootText" presStyleLbl="node3" presStyleIdx="11" presStyleCnt="12">
        <dgm:presLayoutVars>
          <dgm:chPref val="3"/>
        </dgm:presLayoutVars>
      </dgm:prSet>
      <dgm:spPr/>
    </dgm:pt>
    <dgm:pt modelId="{03175177-D01C-452B-98AB-1FE96866E377}" type="pres">
      <dgm:prSet presAssocID="{8F252614-3E06-462F-9496-339B3277A4E2}" presName="rootConnector" presStyleLbl="node3" presStyleIdx="11" presStyleCnt="12"/>
      <dgm:spPr/>
    </dgm:pt>
    <dgm:pt modelId="{A649BDED-6C67-45AD-86C9-AF7C416383A1}" type="pres">
      <dgm:prSet presAssocID="{8F252614-3E06-462F-9496-339B3277A4E2}" presName="hierChild4" presStyleCnt="0"/>
      <dgm:spPr/>
    </dgm:pt>
    <dgm:pt modelId="{B2246541-0C3D-41E2-A892-020D09C7610C}" type="pres">
      <dgm:prSet presAssocID="{8F252614-3E06-462F-9496-339B3277A4E2}" presName="hierChild5" presStyleCnt="0"/>
      <dgm:spPr/>
    </dgm:pt>
    <dgm:pt modelId="{609F4040-B037-4B02-B4F4-C4260F94BD63}" type="pres">
      <dgm:prSet presAssocID="{9E088BEB-0617-4280-9527-BB1DF8E6FD6D}" presName="hierChild5" presStyleCnt="0"/>
      <dgm:spPr/>
    </dgm:pt>
    <dgm:pt modelId="{F2F004A7-D837-4D4C-8D78-522B201F382D}" type="pres">
      <dgm:prSet presAssocID="{93508973-023A-43C7-93D6-C773FC9E0E2D}" presName="hierChild3" presStyleCnt="0"/>
      <dgm:spPr/>
    </dgm:pt>
  </dgm:ptLst>
  <dgm:cxnLst>
    <dgm:cxn modelId="{E1211307-EC22-4D95-9E51-DF5B0529B304}" type="presOf" srcId="{773E2950-F415-4F62-BB14-EFFC1B7AF2E7}" destId="{E60CDD8D-A237-4D34-ADF1-2CEF3A6E2F56}" srcOrd="1" destOrd="0" presId="urn:microsoft.com/office/officeart/2005/8/layout/orgChart1"/>
    <dgm:cxn modelId="{AF9A2309-132E-4488-A7BC-7D44D99C637F}" type="presOf" srcId="{0EB3BC23-A90E-4F2C-B6FE-1374C72674B3}" destId="{9173433A-C020-4467-B089-D2016E27CE7C}" srcOrd="0" destOrd="0" presId="urn:microsoft.com/office/officeart/2005/8/layout/orgChart1"/>
    <dgm:cxn modelId="{8EE8550C-D315-4B6F-BABF-F156352B51FC}" type="presOf" srcId="{D0EF860A-A226-40C7-A954-27549A70EB74}" destId="{CD4473FD-9D2A-4F9A-8CCB-26AD3099DD22}" srcOrd="1" destOrd="0" presId="urn:microsoft.com/office/officeart/2005/8/layout/orgChart1"/>
    <dgm:cxn modelId="{E42CBF0D-AEDD-4992-86BC-FD95CDDB24EE}" type="presOf" srcId="{4EFC7CCE-9621-4E9C-A163-8C01D69FBACA}" destId="{8D98BD80-3E3C-4674-9D81-E4195665DC0D}" srcOrd="0" destOrd="0" presId="urn:microsoft.com/office/officeart/2005/8/layout/orgChart1"/>
    <dgm:cxn modelId="{679A3718-84FA-4DF9-B899-10173C2C5792}" srcId="{B985C1A5-94C0-415F-BBC0-3A5FE5F91DFE}" destId="{A4398888-F3DF-4CC5-B824-3A6C7F4E6A3A}" srcOrd="0" destOrd="0" parTransId="{2537C9F4-AC94-4753-97E5-04D2C6012B6F}" sibTransId="{D1D9B671-0B60-484E-A3C8-58153F0EC1D5}"/>
    <dgm:cxn modelId="{0449FC18-5E35-4234-85E2-94BE39D54E3F}" type="presOf" srcId="{79C5C1BE-EA70-433B-A466-EB252E16414A}" destId="{C38D24AD-4AE3-4E38-A6D6-BDAA984DA97D}" srcOrd="0" destOrd="0" presId="urn:microsoft.com/office/officeart/2005/8/layout/orgChart1"/>
    <dgm:cxn modelId="{296F321C-15A5-444F-9A0A-A6878614CDEE}" type="presOf" srcId="{961C14AE-849E-4BD8-992D-F9B92E23AF8D}" destId="{2896CBA3-02C7-4213-85B6-71F6E955A614}" srcOrd="0" destOrd="0" presId="urn:microsoft.com/office/officeart/2005/8/layout/orgChart1"/>
    <dgm:cxn modelId="{294E3A21-CB77-4FA0-8175-38D1A87C6DAF}" type="presOf" srcId="{FC5BA9B7-44AD-4904-B09B-86847DEF35CD}" destId="{A7114F24-4F84-4914-AC90-3CA885FADC3F}" srcOrd="0" destOrd="0" presId="urn:microsoft.com/office/officeart/2005/8/layout/orgChart1"/>
    <dgm:cxn modelId="{36C13D22-9E75-485B-98C3-7D80C3E5B869}" type="presOf" srcId="{E4C5494A-40A5-41E3-8C5C-7F6653511480}" destId="{7B1FD387-01B5-45EF-AD01-DDDDA09608AA}" srcOrd="0" destOrd="0" presId="urn:microsoft.com/office/officeart/2005/8/layout/orgChart1"/>
    <dgm:cxn modelId="{23191326-270D-4BDB-8C66-C9EEBADB8A75}" type="presOf" srcId="{AC8CCDFC-3756-4542-92B5-5CBB0B30603F}" destId="{30A56733-F0DB-4FF4-B366-80271467A80D}" srcOrd="0" destOrd="0" presId="urn:microsoft.com/office/officeart/2005/8/layout/orgChart1"/>
    <dgm:cxn modelId="{FC20EF2E-1925-48BD-BDAA-C9EE38D326D4}" type="presOf" srcId="{2537C9F4-AC94-4753-97E5-04D2C6012B6F}" destId="{5EA74CE9-EC75-4D20-A6A0-AD6A29E5E534}" srcOrd="0" destOrd="0" presId="urn:microsoft.com/office/officeart/2005/8/layout/orgChart1"/>
    <dgm:cxn modelId="{1492C62F-78B5-4D89-9D3C-AB279C885477}" type="presOf" srcId="{D9BD17B7-AD27-4091-864A-4A072D5D85A1}" destId="{ADCDCBBA-C4B0-49C2-B788-4CC905AB0E62}" srcOrd="0" destOrd="0" presId="urn:microsoft.com/office/officeart/2005/8/layout/orgChart1"/>
    <dgm:cxn modelId="{F40FA530-5A13-4505-8299-80ECBB89B347}" type="presOf" srcId="{B985C1A5-94C0-415F-BBC0-3A5FE5F91DFE}" destId="{3B6E605C-A5F6-4195-939F-2015E0CFF08D}" srcOrd="0" destOrd="0" presId="urn:microsoft.com/office/officeart/2005/8/layout/orgChart1"/>
    <dgm:cxn modelId="{AA2A5133-5C09-45C7-BC54-096B4D352853}" srcId="{93508973-023A-43C7-93D6-C773FC9E0E2D}" destId="{B985C1A5-94C0-415F-BBC0-3A5FE5F91DFE}" srcOrd="1" destOrd="0" parTransId="{31F63EB4-2C7F-4C04-ACA4-35F88F80EF6B}" sibTransId="{4B9957F6-9C9F-4F05-8C47-929F2C58EA7A}"/>
    <dgm:cxn modelId="{F5C08B33-08C6-4F14-972F-B013DB99607E}" type="presOf" srcId="{643E7B4B-5A2B-41C0-B28C-6473AA835D0E}" destId="{753A7E99-0B09-405B-A106-3BEB094C011C}" srcOrd="0" destOrd="0" presId="urn:microsoft.com/office/officeart/2005/8/layout/orgChart1"/>
    <dgm:cxn modelId="{BE218535-E4E6-4914-9BFF-EEEBCCB62132}" type="presOf" srcId="{E86E6B97-BBCB-43C3-8F38-483CEF4C88EE}" destId="{6E2741BC-6EFE-47C7-9034-9DC07ECB5264}" srcOrd="0" destOrd="0" presId="urn:microsoft.com/office/officeart/2005/8/layout/orgChart1"/>
    <dgm:cxn modelId="{01452B3F-9A12-41C7-8B02-A2B744BA09E4}" type="presOf" srcId="{4C55F49C-6668-4714-A0EC-9DA1D0EB4DA1}" destId="{27FECBF9-8E97-49EA-9D1E-050952941B79}" srcOrd="0" destOrd="0" presId="urn:microsoft.com/office/officeart/2005/8/layout/orgChart1"/>
    <dgm:cxn modelId="{8255863F-54BD-4B21-AEE4-DF94A965278B}" type="presOf" srcId="{C142D76E-6C65-48CA-A349-A62A526B475F}" destId="{0B6A62EF-CB43-49D1-A53A-D42E1A967E84}" srcOrd="1" destOrd="0" presId="urn:microsoft.com/office/officeart/2005/8/layout/orgChart1"/>
    <dgm:cxn modelId="{FB0B5C40-7073-4766-9919-95388F7FB1F5}" type="presOf" srcId="{7E97176E-671B-4AD1-9EB4-488D88279E07}" destId="{DF3233B5-A4E0-48CF-B47F-D60D120133EC}" srcOrd="1" destOrd="0" presId="urn:microsoft.com/office/officeart/2005/8/layout/orgChart1"/>
    <dgm:cxn modelId="{6207475B-C10B-489C-9B4C-2C756C06A83E}" type="presOf" srcId="{B985C1A5-94C0-415F-BBC0-3A5FE5F91DFE}" destId="{B2912438-E46C-4B5C-A5DE-BE70C4E587DE}" srcOrd="1" destOrd="0" presId="urn:microsoft.com/office/officeart/2005/8/layout/orgChart1"/>
    <dgm:cxn modelId="{602B355C-D933-4459-89C4-214DACB0447A}" type="presOf" srcId="{1F28D924-5AD9-4A71-B081-263DC1BB14F9}" destId="{02BBDE50-7414-4E65-9FE7-4C83A5E791B1}" srcOrd="0" destOrd="0" presId="urn:microsoft.com/office/officeart/2005/8/layout/orgChart1"/>
    <dgm:cxn modelId="{9D3BDD5E-97E5-42DA-B96A-7F8B5AEE361F}" srcId="{D9BD17B7-AD27-4091-864A-4A072D5D85A1}" destId="{93508973-023A-43C7-93D6-C773FC9E0E2D}" srcOrd="0" destOrd="0" parTransId="{35DDE050-8967-4320-8821-41F313861A61}" sibTransId="{28503337-D8B9-4BA0-B27D-E31DD4B9A75B}"/>
    <dgm:cxn modelId="{E3BEC267-3E23-4E52-B177-0C644B18349B}" type="presOf" srcId="{7DB1BCE4-FE56-46F0-92FB-64C9DDF9A1A2}" destId="{FA56D363-526A-469F-A224-7037A6E57370}" srcOrd="0" destOrd="0" presId="urn:microsoft.com/office/officeart/2005/8/layout/orgChart1"/>
    <dgm:cxn modelId="{996F536A-C2A8-41C4-B03C-A5778FAEBD8F}" srcId="{9E088BEB-0617-4280-9527-BB1DF8E6FD6D}" destId="{8F252614-3E06-462F-9496-339B3277A4E2}" srcOrd="2" destOrd="0" parTransId="{643E7B4B-5A2B-41C0-B28C-6473AA835D0E}" sibTransId="{526634BC-C76F-4C96-B0AA-5309870193FF}"/>
    <dgm:cxn modelId="{4E164C6B-3BF4-434E-8912-7A4447D8FE91}" type="presOf" srcId="{D0EF860A-A226-40C7-A954-27549A70EB74}" destId="{55A0A89F-5F64-4BCB-B4AD-BF8BAD5A1E67}" srcOrd="0" destOrd="0" presId="urn:microsoft.com/office/officeart/2005/8/layout/orgChart1"/>
    <dgm:cxn modelId="{3FAD866E-E96B-4749-A60A-8D75E92EF3A9}" srcId="{773E2950-F415-4F62-BB14-EFFC1B7AF2E7}" destId="{FC5BA9B7-44AD-4904-B09B-86847DEF35CD}" srcOrd="2" destOrd="0" parTransId="{B582D7C0-A12E-44CB-86EE-272B48C32449}" sibTransId="{7BE78DD7-2CF4-4EF6-B100-23B0E517702F}"/>
    <dgm:cxn modelId="{A17F2A71-5E08-4C34-A5AA-9D805E220115}" type="presOf" srcId="{8F252614-3E06-462F-9496-339B3277A4E2}" destId="{5CDE660F-894C-4680-B4A3-07F02911CBD2}" srcOrd="0" destOrd="0" presId="urn:microsoft.com/office/officeart/2005/8/layout/orgChart1"/>
    <dgm:cxn modelId="{7D25BE51-9FE9-4A32-882E-7E6C3B5F00FA}" type="presOf" srcId="{E220EB9A-CAC1-4944-9B74-A35CC59EB837}" destId="{70DD6252-FEDA-4189-BFB9-4DB952E40BD8}" srcOrd="1" destOrd="0" presId="urn:microsoft.com/office/officeart/2005/8/layout/orgChart1"/>
    <dgm:cxn modelId="{362AE673-52C2-4D5D-B229-2A4A3DE61666}" srcId="{93508973-023A-43C7-93D6-C773FC9E0E2D}" destId="{4EFC7CCE-9621-4E9C-A163-8C01D69FBACA}" srcOrd="0" destOrd="0" parTransId="{79C5C1BE-EA70-433B-A466-EB252E16414A}" sibTransId="{E3315C7F-1A86-49B1-BEB2-056863F3C5F6}"/>
    <dgm:cxn modelId="{B9EA0879-4B02-44AC-9D03-E23A66A63DBB}" srcId="{4EFC7CCE-9621-4E9C-A163-8C01D69FBACA}" destId="{FB67A1CA-67E9-4FC3-9CD7-C46ACA94CCD5}" srcOrd="2" destOrd="0" parTransId="{4C55F49C-6668-4714-A0EC-9DA1D0EB4DA1}" sibTransId="{98D05D6D-274A-4D0D-96E8-3206D40635FC}"/>
    <dgm:cxn modelId="{624B9A79-0E31-4281-AF0C-534B7584A38C}" type="presOf" srcId="{961C14AE-849E-4BD8-992D-F9B92E23AF8D}" destId="{0A15DD11-D44E-48FD-A788-2A16D70DDD83}" srcOrd="1" destOrd="0" presId="urn:microsoft.com/office/officeart/2005/8/layout/orgChart1"/>
    <dgm:cxn modelId="{3875A87D-3AC3-44EC-999F-6E2B4E009DCC}" type="presOf" srcId="{93508973-023A-43C7-93D6-C773FC9E0E2D}" destId="{A68CCBF5-5B4A-431A-92F7-8591AC69A0BC}" srcOrd="1" destOrd="0" presId="urn:microsoft.com/office/officeart/2005/8/layout/orgChart1"/>
    <dgm:cxn modelId="{9F58C683-C69A-4ABA-B307-2FB3004D607F}" type="presOf" srcId="{E86E6B97-BBCB-43C3-8F38-483CEF4C88EE}" destId="{4EAA4472-C729-4722-970D-C299784DF710}" srcOrd="1" destOrd="0" presId="urn:microsoft.com/office/officeart/2005/8/layout/orgChart1"/>
    <dgm:cxn modelId="{451F9187-D642-442A-B098-B04DF9500D97}" type="presOf" srcId="{FB67A1CA-67E9-4FC3-9CD7-C46ACA94CCD5}" destId="{07EBD148-9495-45BD-9FCC-C4BD6AAAE9E7}" srcOrd="1" destOrd="0" presId="urn:microsoft.com/office/officeart/2005/8/layout/orgChart1"/>
    <dgm:cxn modelId="{D06DF18A-21B5-4473-B8D2-AFDCCA287641}" srcId="{773E2950-F415-4F62-BB14-EFFC1B7AF2E7}" destId="{E220EB9A-CAC1-4944-9B74-A35CC59EB837}" srcOrd="1" destOrd="0" parTransId="{829CEACA-C23C-402C-BABC-895D7CF516CA}" sibTransId="{92D37621-C31F-4648-BBD6-50607BD90BA3}"/>
    <dgm:cxn modelId="{9D518F8B-84AD-4F9C-BBAB-6FFA124AD2E0}" srcId="{773E2950-F415-4F62-BB14-EFFC1B7AF2E7}" destId="{961C14AE-849E-4BD8-992D-F9B92E23AF8D}" srcOrd="0" destOrd="0" parTransId="{9B302D35-7427-40EC-9FD4-FDEDA8A57D5F}" sibTransId="{70BF18F9-66D9-4AF9-AA35-683104F260E3}"/>
    <dgm:cxn modelId="{AB20FA8C-C716-4195-BF9D-3BB7414C9135}" type="presOf" srcId="{8F252614-3E06-462F-9496-339B3277A4E2}" destId="{03175177-D01C-452B-98AB-1FE96866E377}" srcOrd="1" destOrd="0" presId="urn:microsoft.com/office/officeart/2005/8/layout/orgChart1"/>
    <dgm:cxn modelId="{ED68E58F-0779-4607-8497-1D6A7E8D5F13}" type="presOf" srcId="{93508973-023A-43C7-93D6-C773FC9E0E2D}" destId="{2B7E1768-2B7D-4722-A3D7-B1AD6FFD58B0}" srcOrd="0" destOrd="0" presId="urn:microsoft.com/office/officeart/2005/8/layout/orgChart1"/>
    <dgm:cxn modelId="{26FF769D-6724-4892-896F-459586878044}" srcId="{4EFC7CCE-9621-4E9C-A163-8C01D69FBACA}" destId="{13CB7779-633F-4D67-A112-B3B388BEA729}" srcOrd="0" destOrd="0" parTransId="{66CCEA42-A095-4F23-BAFA-27B81912CD67}" sibTransId="{BC336424-ED4D-4414-B599-A9F651A24028}"/>
    <dgm:cxn modelId="{FEF4AE9E-2280-4E4A-ACD2-F05CEABDF106}" type="presOf" srcId="{FAF4DB6D-8020-47C6-90AD-D6737B854D8A}" destId="{35717813-C88D-4EE1-9679-9FD7F1E0CFAA}" srcOrd="0" destOrd="0" presId="urn:microsoft.com/office/officeart/2005/8/layout/orgChart1"/>
    <dgm:cxn modelId="{BA887AA1-2BDE-425C-85DF-97B361D51606}" type="presOf" srcId="{4EFC7CCE-9621-4E9C-A163-8C01D69FBACA}" destId="{1EF52C0B-4DFB-45B2-A726-413AC52611B7}" srcOrd="1" destOrd="0" presId="urn:microsoft.com/office/officeart/2005/8/layout/orgChart1"/>
    <dgm:cxn modelId="{B4B823A2-AAFB-45A8-99BE-13BA646338E4}" type="presOf" srcId="{9E088BEB-0617-4280-9527-BB1DF8E6FD6D}" destId="{9210338A-67C1-41B9-A0A2-431A34F6B7B2}" srcOrd="1" destOrd="0" presId="urn:microsoft.com/office/officeart/2005/8/layout/orgChart1"/>
    <dgm:cxn modelId="{9F8463A2-DCC7-43BD-9CFE-67697764BEFA}" type="presOf" srcId="{1F28D924-5AD9-4A71-B081-263DC1BB14F9}" destId="{2593DD46-AAD1-43B0-A36D-D9D87093808F}" srcOrd="1" destOrd="0" presId="urn:microsoft.com/office/officeart/2005/8/layout/orgChart1"/>
    <dgm:cxn modelId="{D11788A4-940E-41AC-9D87-CF688F79C16B}" srcId="{4EFC7CCE-9621-4E9C-A163-8C01D69FBACA}" destId="{D0EF860A-A226-40C7-A954-27549A70EB74}" srcOrd="1" destOrd="0" parTransId="{41EB30DE-0709-4B50-A7B6-75FE967DBD3E}" sibTransId="{B6D6107E-F8CE-4A59-BF95-879896B6CF4E}"/>
    <dgm:cxn modelId="{9F588FA8-D449-45AD-ADF0-BE64A3A70F39}" type="presOf" srcId="{7E97176E-671B-4AD1-9EB4-488D88279E07}" destId="{E3ABBAB6-E160-4C3D-9A02-237A24D61AA7}" srcOrd="0" destOrd="0" presId="urn:microsoft.com/office/officeart/2005/8/layout/orgChart1"/>
    <dgm:cxn modelId="{95382AAC-5560-44D8-98E1-7014A0F3CB67}" type="presOf" srcId="{C142D76E-6C65-48CA-A349-A62A526B475F}" destId="{25D705F3-20FE-41FB-94FA-A02F68EA8431}" srcOrd="0" destOrd="0" presId="urn:microsoft.com/office/officeart/2005/8/layout/orgChart1"/>
    <dgm:cxn modelId="{22CC8BAC-3DAC-4B50-8C38-86F6C7E7DA25}" type="presOf" srcId="{B582D7C0-A12E-44CB-86EE-272B48C32449}" destId="{7AAA1857-137E-4377-943F-F91132F68085}" srcOrd="0" destOrd="0" presId="urn:microsoft.com/office/officeart/2005/8/layout/orgChart1"/>
    <dgm:cxn modelId="{8CB947AE-4B69-4FFF-8A00-FA7C67813D7E}" type="presOf" srcId="{66CCEA42-A095-4F23-BAFA-27B81912CD67}" destId="{0589455E-C7EF-4FCD-94AF-3DBE37ED2756}" srcOrd="0" destOrd="0" presId="urn:microsoft.com/office/officeart/2005/8/layout/orgChart1"/>
    <dgm:cxn modelId="{C64888AF-070B-4FCD-BA15-A2EAAEEDD728}" type="presOf" srcId="{E220EB9A-CAC1-4944-9B74-A35CC59EB837}" destId="{DE357D42-1DC3-47B6-A632-789359DF7FD8}" srcOrd="0" destOrd="0" presId="urn:microsoft.com/office/officeart/2005/8/layout/orgChart1"/>
    <dgm:cxn modelId="{531346B1-9CE6-4B51-BFE9-C5962C1C749B}" type="presOf" srcId="{13CB7779-633F-4D67-A112-B3B388BEA729}" destId="{5DCA9019-05A8-42CC-829D-18C1F35C64E5}" srcOrd="0" destOrd="0" presId="urn:microsoft.com/office/officeart/2005/8/layout/orgChart1"/>
    <dgm:cxn modelId="{C12E1DB4-DD45-4CC0-9385-F9C7974A593D}" type="presOf" srcId="{9B302D35-7427-40EC-9FD4-FDEDA8A57D5F}" destId="{DD2FBB62-F43F-42E8-897E-5D7821940D00}" srcOrd="0" destOrd="0" presId="urn:microsoft.com/office/officeart/2005/8/layout/orgChart1"/>
    <dgm:cxn modelId="{3300EDB4-EA4F-4BB4-B694-7DBBD4A549F3}" srcId="{9E088BEB-0617-4280-9527-BB1DF8E6FD6D}" destId="{1F28D924-5AD9-4A71-B081-263DC1BB14F9}" srcOrd="1" destOrd="0" parTransId="{08642BB3-BD45-46C3-8F72-8EEAB6E33209}" sibTransId="{5BA46553-C6AB-496A-B257-97C476ECF030}"/>
    <dgm:cxn modelId="{8BEF87BE-7AB1-4F96-866C-B562B4294501}" srcId="{B985C1A5-94C0-415F-BBC0-3A5FE5F91DFE}" destId="{7E97176E-671B-4AD1-9EB4-488D88279E07}" srcOrd="2" destOrd="0" parTransId="{7DB1BCE4-FE56-46F0-92FB-64C9DDF9A1A2}" sibTransId="{965BDFD6-6CB8-4ADA-B9A5-3646C57B2C0C}"/>
    <dgm:cxn modelId="{512418C0-CBAA-4285-936F-3F0AF7639391}" type="presOf" srcId="{08642BB3-BD45-46C3-8F72-8EEAB6E33209}" destId="{836FEB9F-F4CD-48BE-B68B-AF6AB2ED5771}" srcOrd="0" destOrd="0" presId="urn:microsoft.com/office/officeart/2005/8/layout/orgChart1"/>
    <dgm:cxn modelId="{3A4759C6-BCBA-4760-B39C-0B50601D7260}" type="presOf" srcId="{829CEACA-C23C-402C-BABC-895D7CF516CA}" destId="{601C724D-BD1A-4A53-B6D6-39D4E86FDD3E}" srcOrd="0" destOrd="0" presId="urn:microsoft.com/office/officeart/2005/8/layout/orgChart1"/>
    <dgm:cxn modelId="{E579F7C6-DB7E-4478-B3AD-7EAFE409125E}" srcId="{93508973-023A-43C7-93D6-C773FC9E0E2D}" destId="{773E2950-F415-4F62-BB14-EFFC1B7AF2E7}" srcOrd="2" destOrd="0" parTransId="{FAF4DB6D-8020-47C6-90AD-D6737B854D8A}" sibTransId="{FB7E1AA1-6BE6-42F8-B716-FC7F72978222}"/>
    <dgm:cxn modelId="{3F85C5CA-E37D-4ACD-A9AD-BE46F12F57D8}" type="presOf" srcId="{41EB30DE-0709-4B50-A7B6-75FE967DBD3E}" destId="{0C6CDF0E-48EF-4E51-88E9-2DE858B608D0}" srcOrd="0" destOrd="0" presId="urn:microsoft.com/office/officeart/2005/8/layout/orgChart1"/>
    <dgm:cxn modelId="{AE3782CD-EFA5-4455-9418-471292145748}" type="presOf" srcId="{31F63EB4-2C7F-4C04-ACA4-35F88F80EF6B}" destId="{30AACDE4-E58A-47A7-A82D-485A6BB32C2F}" srcOrd="0" destOrd="0" presId="urn:microsoft.com/office/officeart/2005/8/layout/orgChart1"/>
    <dgm:cxn modelId="{EDC706D5-7A5E-41C5-A48E-4AEFFEA65A33}" type="presOf" srcId="{9E088BEB-0617-4280-9527-BB1DF8E6FD6D}" destId="{CB84A017-8616-446D-9594-970922985872}" srcOrd="0" destOrd="0" presId="urn:microsoft.com/office/officeart/2005/8/layout/orgChart1"/>
    <dgm:cxn modelId="{87BB29D9-CE01-44BC-9D7D-FDBE5333E1BD}" type="presOf" srcId="{A4398888-F3DF-4CC5-B824-3A6C7F4E6A3A}" destId="{494F3E49-A41A-492C-B81B-3B12E343A331}" srcOrd="1" destOrd="0" presId="urn:microsoft.com/office/officeart/2005/8/layout/orgChart1"/>
    <dgm:cxn modelId="{97D9C5DC-11E9-40FF-94D0-E90F32D0C659}" srcId="{93508973-023A-43C7-93D6-C773FC9E0E2D}" destId="{9E088BEB-0617-4280-9527-BB1DF8E6FD6D}" srcOrd="3" destOrd="0" parTransId="{E4C5494A-40A5-41E3-8C5C-7F6653511480}" sibTransId="{935E2526-51E6-4016-8333-9A48351BA20F}"/>
    <dgm:cxn modelId="{D37B7ADD-04C7-4A0B-96E8-3133588F2218}" srcId="{B985C1A5-94C0-415F-BBC0-3A5FE5F91DFE}" destId="{C142D76E-6C65-48CA-A349-A62A526B475F}" srcOrd="1" destOrd="0" parTransId="{AC8CCDFC-3756-4542-92B5-5CBB0B30603F}" sibTransId="{8F96F3DA-31D5-41C5-8B03-D14AB18A681F}"/>
    <dgm:cxn modelId="{DE7632E4-7EEC-4718-8268-4135D7EA81EB}" type="presOf" srcId="{FB67A1CA-67E9-4FC3-9CD7-C46ACA94CCD5}" destId="{13701F8A-1C32-4DD3-8B0D-419F1118AD29}" srcOrd="0" destOrd="0" presId="urn:microsoft.com/office/officeart/2005/8/layout/orgChart1"/>
    <dgm:cxn modelId="{A5AEF5EB-8EF6-4118-B99C-E31F609CBF99}" type="presOf" srcId="{A4398888-F3DF-4CC5-B824-3A6C7F4E6A3A}" destId="{B1D85C48-34DA-452A-89AF-4EB4DB23A4CA}" srcOrd="0" destOrd="0" presId="urn:microsoft.com/office/officeart/2005/8/layout/orgChart1"/>
    <dgm:cxn modelId="{174A0CF3-BB9F-4CCD-924D-1F30BA631260}" type="presOf" srcId="{FC5BA9B7-44AD-4904-B09B-86847DEF35CD}" destId="{9A6D538B-D909-4597-95AC-DCA148121B29}" srcOrd="1" destOrd="0" presId="urn:microsoft.com/office/officeart/2005/8/layout/orgChart1"/>
    <dgm:cxn modelId="{6A1F55F5-1919-4E20-A62A-F596A366316A}" srcId="{9E088BEB-0617-4280-9527-BB1DF8E6FD6D}" destId="{E86E6B97-BBCB-43C3-8F38-483CEF4C88EE}" srcOrd="0" destOrd="0" parTransId="{0EB3BC23-A90E-4F2C-B6FE-1374C72674B3}" sibTransId="{D2F12BF2-398E-4751-8DA9-9D58F6CAA1FF}"/>
    <dgm:cxn modelId="{02F566F9-2683-4D2F-A337-1771325DADB7}" type="presOf" srcId="{13CB7779-633F-4D67-A112-B3B388BEA729}" destId="{EB4F6DA8-1DA1-47C6-99E1-16189114E355}" srcOrd="1" destOrd="0" presId="urn:microsoft.com/office/officeart/2005/8/layout/orgChart1"/>
    <dgm:cxn modelId="{8B1767FC-9184-440E-954C-0F1437C0998C}" type="presOf" srcId="{773E2950-F415-4F62-BB14-EFFC1B7AF2E7}" destId="{0C7B1E91-1D24-4C3E-96CC-E7A7104F3BF6}" srcOrd="0" destOrd="0" presId="urn:microsoft.com/office/officeart/2005/8/layout/orgChart1"/>
    <dgm:cxn modelId="{905B1BFA-3EBE-47AB-941B-41026A614C63}" type="presParOf" srcId="{ADCDCBBA-C4B0-49C2-B788-4CC905AB0E62}" destId="{B63929D6-4515-4DA4-9BCE-4A60D18643D5}" srcOrd="0" destOrd="0" presId="urn:microsoft.com/office/officeart/2005/8/layout/orgChart1"/>
    <dgm:cxn modelId="{FA1DDE5F-B6BB-4D87-B275-D38642AE0B5F}" type="presParOf" srcId="{B63929D6-4515-4DA4-9BCE-4A60D18643D5}" destId="{86B9F3A8-66EF-4101-B8D3-0F8A24D11E06}" srcOrd="0" destOrd="0" presId="urn:microsoft.com/office/officeart/2005/8/layout/orgChart1"/>
    <dgm:cxn modelId="{7FDDB314-77C3-4FB0-AF93-9E26AE4A5AAE}" type="presParOf" srcId="{86B9F3A8-66EF-4101-B8D3-0F8A24D11E06}" destId="{2B7E1768-2B7D-4722-A3D7-B1AD6FFD58B0}" srcOrd="0" destOrd="0" presId="urn:microsoft.com/office/officeart/2005/8/layout/orgChart1"/>
    <dgm:cxn modelId="{9AC98F4D-551B-453B-B9F0-49E3BD4682AA}" type="presParOf" srcId="{86B9F3A8-66EF-4101-B8D3-0F8A24D11E06}" destId="{A68CCBF5-5B4A-431A-92F7-8591AC69A0BC}" srcOrd="1" destOrd="0" presId="urn:microsoft.com/office/officeart/2005/8/layout/orgChart1"/>
    <dgm:cxn modelId="{309E083B-85C5-4DA6-919A-59DFA050D7CF}" type="presParOf" srcId="{B63929D6-4515-4DA4-9BCE-4A60D18643D5}" destId="{7F561D82-9F94-44AF-9208-CE9AF770F8AA}" srcOrd="1" destOrd="0" presId="urn:microsoft.com/office/officeart/2005/8/layout/orgChart1"/>
    <dgm:cxn modelId="{3ED5337F-9205-47DB-B66B-0B83C8B22247}" type="presParOf" srcId="{7F561D82-9F94-44AF-9208-CE9AF770F8AA}" destId="{C38D24AD-4AE3-4E38-A6D6-BDAA984DA97D}" srcOrd="0" destOrd="0" presId="urn:microsoft.com/office/officeart/2005/8/layout/orgChart1"/>
    <dgm:cxn modelId="{AE8C93DF-01E0-49C0-9210-E3F3C19B6DC4}" type="presParOf" srcId="{7F561D82-9F94-44AF-9208-CE9AF770F8AA}" destId="{661C9DF2-5189-4799-AB3A-3B51E9B8BDCA}" srcOrd="1" destOrd="0" presId="urn:microsoft.com/office/officeart/2005/8/layout/orgChart1"/>
    <dgm:cxn modelId="{C66509BE-9F5C-4AA4-A371-4B9AFA1A9B78}" type="presParOf" srcId="{661C9DF2-5189-4799-AB3A-3B51E9B8BDCA}" destId="{4986C0FB-E196-417A-97BB-D88007F11714}" srcOrd="0" destOrd="0" presId="urn:microsoft.com/office/officeart/2005/8/layout/orgChart1"/>
    <dgm:cxn modelId="{B8A4BD0E-F015-4B1E-AA84-6DBF9903D4B7}" type="presParOf" srcId="{4986C0FB-E196-417A-97BB-D88007F11714}" destId="{8D98BD80-3E3C-4674-9D81-E4195665DC0D}" srcOrd="0" destOrd="0" presId="urn:microsoft.com/office/officeart/2005/8/layout/orgChart1"/>
    <dgm:cxn modelId="{3FD79EDF-81DD-432F-B942-BC72DBF3CB2E}" type="presParOf" srcId="{4986C0FB-E196-417A-97BB-D88007F11714}" destId="{1EF52C0B-4DFB-45B2-A726-413AC52611B7}" srcOrd="1" destOrd="0" presId="urn:microsoft.com/office/officeart/2005/8/layout/orgChart1"/>
    <dgm:cxn modelId="{CCA4988E-2943-4230-AF8B-941A8A7E7F9B}" type="presParOf" srcId="{661C9DF2-5189-4799-AB3A-3B51E9B8BDCA}" destId="{61965426-05A6-49E5-A582-57BDF5D95392}" srcOrd="1" destOrd="0" presId="urn:microsoft.com/office/officeart/2005/8/layout/orgChart1"/>
    <dgm:cxn modelId="{D6969644-4C33-4DDA-9F9A-434DA8ECD781}" type="presParOf" srcId="{61965426-05A6-49E5-A582-57BDF5D95392}" destId="{0589455E-C7EF-4FCD-94AF-3DBE37ED2756}" srcOrd="0" destOrd="0" presId="urn:microsoft.com/office/officeart/2005/8/layout/orgChart1"/>
    <dgm:cxn modelId="{0B7BA816-7E06-4DC4-8F47-878B64800279}" type="presParOf" srcId="{61965426-05A6-49E5-A582-57BDF5D95392}" destId="{F2A9E103-BD5A-494F-B7F3-E9F700AAAC78}" srcOrd="1" destOrd="0" presId="urn:microsoft.com/office/officeart/2005/8/layout/orgChart1"/>
    <dgm:cxn modelId="{FF5ADCCD-28C0-4D1C-B188-66A5EE08C0DB}" type="presParOf" srcId="{F2A9E103-BD5A-494F-B7F3-E9F700AAAC78}" destId="{CFED2F61-3BB2-4C5F-BBB4-CA653F8B3320}" srcOrd="0" destOrd="0" presId="urn:microsoft.com/office/officeart/2005/8/layout/orgChart1"/>
    <dgm:cxn modelId="{03F46D4E-C781-4541-AE24-6E2657D61A0F}" type="presParOf" srcId="{CFED2F61-3BB2-4C5F-BBB4-CA653F8B3320}" destId="{5DCA9019-05A8-42CC-829D-18C1F35C64E5}" srcOrd="0" destOrd="0" presId="urn:microsoft.com/office/officeart/2005/8/layout/orgChart1"/>
    <dgm:cxn modelId="{C9744B69-F365-48F0-85A5-9706FC54E5A1}" type="presParOf" srcId="{CFED2F61-3BB2-4C5F-BBB4-CA653F8B3320}" destId="{EB4F6DA8-1DA1-47C6-99E1-16189114E355}" srcOrd="1" destOrd="0" presId="urn:microsoft.com/office/officeart/2005/8/layout/orgChart1"/>
    <dgm:cxn modelId="{5C330E4D-E07B-4988-9526-6654580B4BC2}" type="presParOf" srcId="{F2A9E103-BD5A-494F-B7F3-E9F700AAAC78}" destId="{05CF263E-5A52-415D-A6D6-3C01F29DC0D0}" srcOrd="1" destOrd="0" presId="urn:microsoft.com/office/officeart/2005/8/layout/orgChart1"/>
    <dgm:cxn modelId="{C1E907E4-CD76-4910-A6AF-1C5023AA0763}" type="presParOf" srcId="{F2A9E103-BD5A-494F-B7F3-E9F700AAAC78}" destId="{326C3B2D-C0FB-4F82-83D3-A6B844C84ED9}" srcOrd="2" destOrd="0" presId="urn:microsoft.com/office/officeart/2005/8/layout/orgChart1"/>
    <dgm:cxn modelId="{2349AD40-FF00-4E19-900B-2BD23B24B6DB}" type="presParOf" srcId="{61965426-05A6-49E5-A582-57BDF5D95392}" destId="{0C6CDF0E-48EF-4E51-88E9-2DE858B608D0}" srcOrd="2" destOrd="0" presId="urn:microsoft.com/office/officeart/2005/8/layout/orgChart1"/>
    <dgm:cxn modelId="{3D9BB844-E273-40ED-A804-DA465F182042}" type="presParOf" srcId="{61965426-05A6-49E5-A582-57BDF5D95392}" destId="{CA755E9C-9503-4169-80AE-14E4A0245D98}" srcOrd="3" destOrd="0" presId="urn:microsoft.com/office/officeart/2005/8/layout/orgChart1"/>
    <dgm:cxn modelId="{0A322C38-369A-43DA-BA87-BDA599C6ADB0}" type="presParOf" srcId="{CA755E9C-9503-4169-80AE-14E4A0245D98}" destId="{B0D0C674-7339-4846-87DD-4A914EE17612}" srcOrd="0" destOrd="0" presId="urn:microsoft.com/office/officeart/2005/8/layout/orgChart1"/>
    <dgm:cxn modelId="{9FDB7E0D-B8F4-45F2-B451-07E127DC3722}" type="presParOf" srcId="{B0D0C674-7339-4846-87DD-4A914EE17612}" destId="{55A0A89F-5F64-4BCB-B4AD-BF8BAD5A1E67}" srcOrd="0" destOrd="0" presId="urn:microsoft.com/office/officeart/2005/8/layout/orgChart1"/>
    <dgm:cxn modelId="{A660B06D-1E08-4DE6-AC09-F21E400F4E55}" type="presParOf" srcId="{B0D0C674-7339-4846-87DD-4A914EE17612}" destId="{CD4473FD-9D2A-4F9A-8CCB-26AD3099DD22}" srcOrd="1" destOrd="0" presId="urn:microsoft.com/office/officeart/2005/8/layout/orgChart1"/>
    <dgm:cxn modelId="{283DD89F-A94C-4F16-9C1B-3BB996B0F251}" type="presParOf" srcId="{CA755E9C-9503-4169-80AE-14E4A0245D98}" destId="{5E373BA7-9E12-4212-9B57-978737608F2F}" srcOrd="1" destOrd="0" presId="urn:microsoft.com/office/officeart/2005/8/layout/orgChart1"/>
    <dgm:cxn modelId="{7CE2B58F-6AF0-4B8A-A572-7CCA711380A8}" type="presParOf" srcId="{CA755E9C-9503-4169-80AE-14E4A0245D98}" destId="{258BDEF4-05CD-4F1A-B243-BA50A4BFBD25}" srcOrd="2" destOrd="0" presId="urn:microsoft.com/office/officeart/2005/8/layout/orgChart1"/>
    <dgm:cxn modelId="{462DAC74-1583-4E41-AAF3-12A43D16B306}" type="presParOf" srcId="{61965426-05A6-49E5-A582-57BDF5D95392}" destId="{27FECBF9-8E97-49EA-9D1E-050952941B79}" srcOrd="4" destOrd="0" presId="urn:microsoft.com/office/officeart/2005/8/layout/orgChart1"/>
    <dgm:cxn modelId="{0A388422-59B4-43A6-97AE-A80AD52087B5}" type="presParOf" srcId="{61965426-05A6-49E5-A582-57BDF5D95392}" destId="{14F1AA6C-3ADD-47C7-8AC2-44B41B629EF8}" srcOrd="5" destOrd="0" presId="urn:microsoft.com/office/officeart/2005/8/layout/orgChart1"/>
    <dgm:cxn modelId="{2B2B322A-2D5B-479E-93CD-960107E50CCE}" type="presParOf" srcId="{14F1AA6C-3ADD-47C7-8AC2-44B41B629EF8}" destId="{B4679387-A379-4C5D-8DD7-197F88D0AC43}" srcOrd="0" destOrd="0" presId="urn:microsoft.com/office/officeart/2005/8/layout/orgChart1"/>
    <dgm:cxn modelId="{F808CC68-3A3F-4D61-9267-1C5543C30A2C}" type="presParOf" srcId="{B4679387-A379-4C5D-8DD7-197F88D0AC43}" destId="{13701F8A-1C32-4DD3-8B0D-419F1118AD29}" srcOrd="0" destOrd="0" presId="urn:microsoft.com/office/officeart/2005/8/layout/orgChart1"/>
    <dgm:cxn modelId="{85AAC782-F208-4905-8C68-B1B83EB21777}" type="presParOf" srcId="{B4679387-A379-4C5D-8DD7-197F88D0AC43}" destId="{07EBD148-9495-45BD-9FCC-C4BD6AAAE9E7}" srcOrd="1" destOrd="0" presId="urn:microsoft.com/office/officeart/2005/8/layout/orgChart1"/>
    <dgm:cxn modelId="{9FAE06C8-61FF-48F9-BDB7-92EE2F0A088C}" type="presParOf" srcId="{14F1AA6C-3ADD-47C7-8AC2-44B41B629EF8}" destId="{03CF7DE8-97B9-41D4-97B2-219AEBF0FC5E}" srcOrd="1" destOrd="0" presId="urn:microsoft.com/office/officeart/2005/8/layout/orgChart1"/>
    <dgm:cxn modelId="{9A90258B-AAD6-4C2C-A7E6-C4175C5D6727}" type="presParOf" srcId="{14F1AA6C-3ADD-47C7-8AC2-44B41B629EF8}" destId="{50F2232B-FDEA-4F54-87AC-8159CFD5C341}" srcOrd="2" destOrd="0" presId="urn:microsoft.com/office/officeart/2005/8/layout/orgChart1"/>
    <dgm:cxn modelId="{0F155759-F768-4178-B059-E68A88DC9310}" type="presParOf" srcId="{661C9DF2-5189-4799-AB3A-3B51E9B8BDCA}" destId="{6A2B6893-0BFB-4E0E-9572-C881AA523E53}" srcOrd="2" destOrd="0" presId="urn:microsoft.com/office/officeart/2005/8/layout/orgChart1"/>
    <dgm:cxn modelId="{ABB01F9A-39D2-4B06-BF43-7F790CE7F1D7}" type="presParOf" srcId="{7F561D82-9F94-44AF-9208-CE9AF770F8AA}" destId="{30AACDE4-E58A-47A7-A82D-485A6BB32C2F}" srcOrd="2" destOrd="0" presId="urn:microsoft.com/office/officeart/2005/8/layout/orgChart1"/>
    <dgm:cxn modelId="{C0218F57-1634-46FE-8FEB-B49A818253E5}" type="presParOf" srcId="{7F561D82-9F94-44AF-9208-CE9AF770F8AA}" destId="{895297A1-AF66-491C-8759-0DBEAB431F6E}" srcOrd="3" destOrd="0" presId="urn:microsoft.com/office/officeart/2005/8/layout/orgChart1"/>
    <dgm:cxn modelId="{A7F65B4C-03F0-48B7-8455-8A2181EF2E07}" type="presParOf" srcId="{895297A1-AF66-491C-8759-0DBEAB431F6E}" destId="{0F78EAF6-78C4-413B-9832-BAC98E35FDAA}" srcOrd="0" destOrd="0" presId="urn:microsoft.com/office/officeart/2005/8/layout/orgChart1"/>
    <dgm:cxn modelId="{91B35070-9438-40A4-81D3-767D8FC42F12}" type="presParOf" srcId="{0F78EAF6-78C4-413B-9832-BAC98E35FDAA}" destId="{3B6E605C-A5F6-4195-939F-2015E0CFF08D}" srcOrd="0" destOrd="0" presId="urn:microsoft.com/office/officeart/2005/8/layout/orgChart1"/>
    <dgm:cxn modelId="{E6120038-784C-46EF-B1E1-1F6929A2A698}" type="presParOf" srcId="{0F78EAF6-78C4-413B-9832-BAC98E35FDAA}" destId="{B2912438-E46C-4B5C-A5DE-BE70C4E587DE}" srcOrd="1" destOrd="0" presId="urn:microsoft.com/office/officeart/2005/8/layout/orgChart1"/>
    <dgm:cxn modelId="{8F117619-6859-4FBD-BD84-D6E0DE79482F}" type="presParOf" srcId="{895297A1-AF66-491C-8759-0DBEAB431F6E}" destId="{5C6AAA64-9FD3-4328-A37D-FACF6340249D}" srcOrd="1" destOrd="0" presId="urn:microsoft.com/office/officeart/2005/8/layout/orgChart1"/>
    <dgm:cxn modelId="{76D6BDDC-61E3-471E-92F1-37CD88FD93D8}" type="presParOf" srcId="{5C6AAA64-9FD3-4328-A37D-FACF6340249D}" destId="{5EA74CE9-EC75-4D20-A6A0-AD6A29E5E534}" srcOrd="0" destOrd="0" presId="urn:microsoft.com/office/officeart/2005/8/layout/orgChart1"/>
    <dgm:cxn modelId="{BEE6C2F8-69A0-4591-9AF2-0963FBC0436B}" type="presParOf" srcId="{5C6AAA64-9FD3-4328-A37D-FACF6340249D}" destId="{1F23E152-33EE-4002-91F1-8EED573D6469}" srcOrd="1" destOrd="0" presId="urn:microsoft.com/office/officeart/2005/8/layout/orgChart1"/>
    <dgm:cxn modelId="{E9D4F32E-040F-47AB-9954-297A02393BD1}" type="presParOf" srcId="{1F23E152-33EE-4002-91F1-8EED573D6469}" destId="{2C0E2720-67D6-43B8-B696-9787BE303F74}" srcOrd="0" destOrd="0" presId="urn:microsoft.com/office/officeart/2005/8/layout/orgChart1"/>
    <dgm:cxn modelId="{4CC92327-D133-4E66-9CED-587A0D7BA2E2}" type="presParOf" srcId="{2C0E2720-67D6-43B8-B696-9787BE303F74}" destId="{B1D85C48-34DA-452A-89AF-4EB4DB23A4CA}" srcOrd="0" destOrd="0" presId="urn:microsoft.com/office/officeart/2005/8/layout/orgChart1"/>
    <dgm:cxn modelId="{8CD4E688-E1B7-4220-BEAF-067F313A9851}" type="presParOf" srcId="{2C0E2720-67D6-43B8-B696-9787BE303F74}" destId="{494F3E49-A41A-492C-B81B-3B12E343A331}" srcOrd="1" destOrd="0" presId="urn:microsoft.com/office/officeart/2005/8/layout/orgChart1"/>
    <dgm:cxn modelId="{7510CE90-4ADD-4982-998E-E888231B1A25}" type="presParOf" srcId="{1F23E152-33EE-4002-91F1-8EED573D6469}" destId="{BB3D6C7E-EFCA-4E98-950E-E6969194C270}" srcOrd="1" destOrd="0" presId="urn:microsoft.com/office/officeart/2005/8/layout/orgChart1"/>
    <dgm:cxn modelId="{CF35C8A2-2D64-42D6-89D9-1076B51C2BEF}" type="presParOf" srcId="{1F23E152-33EE-4002-91F1-8EED573D6469}" destId="{2AA4ABC4-3CD6-4E53-AE03-742165D53902}" srcOrd="2" destOrd="0" presId="urn:microsoft.com/office/officeart/2005/8/layout/orgChart1"/>
    <dgm:cxn modelId="{84FE2A9C-60D9-46CC-8932-3F3BD9C5BF41}" type="presParOf" srcId="{5C6AAA64-9FD3-4328-A37D-FACF6340249D}" destId="{30A56733-F0DB-4FF4-B366-80271467A80D}" srcOrd="2" destOrd="0" presId="urn:microsoft.com/office/officeart/2005/8/layout/orgChart1"/>
    <dgm:cxn modelId="{A23D21F5-753E-42DE-BDE7-5BCCC6652A9A}" type="presParOf" srcId="{5C6AAA64-9FD3-4328-A37D-FACF6340249D}" destId="{D24A4034-99AE-4ED7-89BA-3897ED1B72D3}" srcOrd="3" destOrd="0" presId="urn:microsoft.com/office/officeart/2005/8/layout/orgChart1"/>
    <dgm:cxn modelId="{7DAF4BA8-0A7A-4158-9B6E-1062DB75ED10}" type="presParOf" srcId="{D24A4034-99AE-4ED7-89BA-3897ED1B72D3}" destId="{94E5F3F6-3906-400E-9C48-DECDA22DBD3D}" srcOrd="0" destOrd="0" presId="urn:microsoft.com/office/officeart/2005/8/layout/orgChart1"/>
    <dgm:cxn modelId="{3E9EECF6-2D87-490A-9C3A-8645471349B0}" type="presParOf" srcId="{94E5F3F6-3906-400E-9C48-DECDA22DBD3D}" destId="{25D705F3-20FE-41FB-94FA-A02F68EA8431}" srcOrd="0" destOrd="0" presId="urn:microsoft.com/office/officeart/2005/8/layout/orgChart1"/>
    <dgm:cxn modelId="{1EF312D7-92A6-44E6-AE32-B1AAB7E5AE60}" type="presParOf" srcId="{94E5F3F6-3906-400E-9C48-DECDA22DBD3D}" destId="{0B6A62EF-CB43-49D1-A53A-D42E1A967E84}" srcOrd="1" destOrd="0" presId="urn:microsoft.com/office/officeart/2005/8/layout/orgChart1"/>
    <dgm:cxn modelId="{D45A42A6-0ABC-4FBC-839C-C0C500ED021C}" type="presParOf" srcId="{D24A4034-99AE-4ED7-89BA-3897ED1B72D3}" destId="{68555090-8F9E-40E4-A9C8-7AA6F78CE73B}" srcOrd="1" destOrd="0" presId="urn:microsoft.com/office/officeart/2005/8/layout/orgChart1"/>
    <dgm:cxn modelId="{A5E4ED21-D7EF-41A1-91D2-85AB1F63089A}" type="presParOf" srcId="{D24A4034-99AE-4ED7-89BA-3897ED1B72D3}" destId="{C6400109-4E0F-4894-B292-9C0130F666F3}" srcOrd="2" destOrd="0" presId="urn:microsoft.com/office/officeart/2005/8/layout/orgChart1"/>
    <dgm:cxn modelId="{CA3F2FFA-D374-4D1C-8C86-7B7181920AE4}" type="presParOf" srcId="{5C6AAA64-9FD3-4328-A37D-FACF6340249D}" destId="{FA56D363-526A-469F-A224-7037A6E57370}" srcOrd="4" destOrd="0" presId="urn:microsoft.com/office/officeart/2005/8/layout/orgChart1"/>
    <dgm:cxn modelId="{87B21607-6F0F-4F27-B074-525BA523F361}" type="presParOf" srcId="{5C6AAA64-9FD3-4328-A37D-FACF6340249D}" destId="{226DBDEA-0D97-4255-846B-A694EB2F0A68}" srcOrd="5" destOrd="0" presId="urn:microsoft.com/office/officeart/2005/8/layout/orgChart1"/>
    <dgm:cxn modelId="{AFB40D5B-BEE0-4E86-87AF-4D871A861E35}" type="presParOf" srcId="{226DBDEA-0D97-4255-846B-A694EB2F0A68}" destId="{C9107072-C7BA-40F9-BF81-615E455B3AB4}" srcOrd="0" destOrd="0" presId="urn:microsoft.com/office/officeart/2005/8/layout/orgChart1"/>
    <dgm:cxn modelId="{933FDA43-186C-4378-8F17-4967FA5E76CE}" type="presParOf" srcId="{C9107072-C7BA-40F9-BF81-615E455B3AB4}" destId="{E3ABBAB6-E160-4C3D-9A02-237A24D61AA7}" srcOrd="0" destOrd="0" presId="urn:microsoft.com/office/officeart/2005/8/layout/orgChart1"/>
    <dgm:cxn modelId="{30BDB740-31CD-4B58-BD34-7C63467BFE77}" type="presParOf" srcId="{C9107072-C7BA-40F9-BF81-615E455B3AB4}" destId="{DF3233B5-A4E0-48CF-B47F-D60D120133EC}" srcOrd="1" destOrd="0" presId="urn:microsoft.com/office/officeart/2005/8/layout/orgChart1"/>
    <dgm:cxn modelId="{05A365EB-174E-4102-B56F-FC67FE07F231}" type="presParOf" srcId="{226DBDEA-0D97-4255-846B-A694EB2F0A68}" destId="{15702875-F938-4EE1-B5E0-D5F3F8A2379A}" srcOrd="1" destOrd="0" presId="urn:microsoft.com/office/officeart/2005/8/layout/orgChart1"/>
    <dgm:cxn modelId="{2DB30095-36D0-4C17-8576-F59756D8114D}" type="presParOf" srcId="{226DBDEA-0D97-4255-846B-A694EB2F0A68}" destId="{22E3AAB5-B1AF-4F97-BACF-4F220F5EB5AD}" srcOrd="2" destOrd="0" presId="urn:microsoft.com/office/officeart/2005/8/layout/orgChart1"/>
    <dgm:cxn modelId="{84063DEE-ADCB-443E-8A67-65B9A0E7E0C5}" type="presParOf" srcId="{895297A1-AF66-491C-8759-0DBEAB431F6E}" destId="{38633F36-E093-472B-BB54-5DE9C46E34B3}" srcOrd="2" destOrd="0" presId="urn:microsoft.com/office/officeart/2005/8/layout/orgChart1"/>
    <dgm:cxn modelId="{04BCE5E9-2C59-430A-BDC0-792EB9AD9F12}" type="presParOf" srcId="{7F561D82-9F94-44AF-9208-CE9AF770F8AA}" destId="{35717813-C88D-4EE1-9679-9FD7F1E0CFAA}" srcOrd="4" destOrd="0" presId="urn:microsoft.com/office/officeart/2005/8/layout/orgChart1"/>
    <dgm:cxn modelId="{473E1513-2F87-42DE-8E48-19E9188B490F}" type="presParOf" srcId="{7F561D82-9F94-44AF-9208-CE9AF770F8AA}" destId="{3BEE8FE7-C3EA-4724-AFBD-A546EAE547B5}" srcOrd="5" destOrd="0" presId="urn:microsoft.com/office/officeart/2005/8/layout/orgChart1"/>
    <dgm:cxn modelId="{BA3A3F33-3056-45CA-A1B8-389FD7EC127E}" type="presParOf" srcId="{3BEE8FE7-C3EA-4724-AFBD-A546EAE547B5}" destId="{39BE1437-0323-42A1-8E71-0D0B18A1A946}" srcOrd="0" destOrd="0" presId="urn:microsoft.com/office/officeart/2005/8/layout/orgChart1"/>
    <dgm:cxn modelId="{4796C75E-AFD8-471E-9A7B-CF5C4BA53F3D}" type="presParOf" srcId="{39BE1437-0323-42A1-8E71-0D0B18A1A946}" destId="{0C7B1E91-1D24-4C3E-96CC-E7A7104F3BF6}" srcOrd="0" destOrd="0" presId="urn:microsoft.com/office/officeart/2005/8/layout/orgChart1"/>
    <dgm:cxn modelId="{B654A954-820F-425F-99D2-745CF1C31B36}" type="presParOf" srcId="{39BE1437-0323-42A1-8E71-0D0B18A1A946}" destId="{E60CDD8D-A237-4D34-ADF1-2CEF3A6E2F56}" srcOrd="1" destOrd="0" presId="urn:microsoft.com/office/officeart/2005/8/layout/orgChart1"/>
    <dgm:cxn modelId="{DBE90E0B-1E6A-4E68-B82F-DD13004C852F}" type="presParOf" srcId="{3BEE8FE7-C3EA-4724-AFBD-A546EAE547B5}" destId="{50DDB6C9-16E9-4EEB-B209-3F71BED94756}" srcOrd="1" destOrd="0" presId="urn:microsoft.com/office/officeart/2005/8/layout/orgChart1"/>
    <dgm:cxn modelId="{58B48822-48F4-4919-8A2A-71225B32B900}" type="presParOf" srcId="{50DDB6C9-16E9-4EEB-B209-3F71BED94756}" destId="{DD2FBB62-F43F-42E8-897E-5D7821940D00}" srcOrd="0" destOrd="0" presId="urn:microsoft.com/office/officeart/2005/8/layout/orgChart1"/>
    <dgm:cxn modelId="{AE682E2A-E853-4138-B336-23112F736E04}" type="presParOf" srcId="{50DDB6C9-16E9-4EEB-B209-3F71BED94756}" destId="{AFCF6663-7FCC-4CE6-8022-453338F1377B}" srcOrd="1" destOrd="0" presId="urn:microsoft.com/office/officeart/2005/8/layout/orgChart1"/>
    <dgm:cxn modelId="{429E1F2A-38C7-4612-B643-AD1670A14A86}" type="presParOf" srcId="{AFCF6663-7FCC-4CE6-8022-453338F1377B}" destId="{B4683432-DB2D-4955-8F9F-F038510C3CE6}" srcOrd="0" destOrd="0" presId="urn:microsoft.com/office/officeart/2005/8/layout/orgChart1"/>
    <dgm:cxn modelId="{79C26B30-BFE9-4B3D-8598-18F8ECE7652C}" type="presParOf" srcId="{B4683432-DB2D-4955-8F9F-F038510C3CE6}" destId="{2896CBA3-02C7-4213-85B6-71F6E955A614}" srcOrd="0" destOrd="0" presId="urn:microsoft.com/office/officeart/2005/8/layout/orgChart1"/>
    <dgm:cxn modelId="{1A131F8C-70D4-4ED3-93EC-91D5F3A287F0}" type="presParOf" srcId="{B4683432-DB2D-4955-8F9F-F038510C3CE6}" destId="{0A15DD11-D44E-48FD-A788-2A16D70DDD83}" srcOrd="1" destOrd="0" presId="urn:microsoft.com/office/officeart/2005/8/layout/orgChart1"/>
    <dgm:cxn modelId="{036C59F4-0039-4B92-A74B-93A7BC2776A7}" type="presParOf" srcId="{AFCF6663-7FCC-4CE6-8022-453338F1377B}" destId="{40740D19-DE1C-4430-BD73-FBCFF468E728}" srcOrd="1" destOrd="0" presId="urn:microsoft.com/office/officeart/2005/8/layout/orgChart1"/>
    <dgm:cxn modelId="{96E01A50-2236-4E4B-B2B1-A1796B50ADAC}" type="presParOf" srcId="{AFCF6663-7FCC-4CE6-8022-453338F1377B}" destId="{1054D966-A7CD-4782-976D-278853FB91DA}" srcOrd="2" destOrd="0" presId="urn:microsoft.com/office/officeart/2005/8/layout/orgChart1"/>
    <dgm:cxn modelId="{0490CB95-D248-45D4-8B5D-82DF56B9761E}" type="presParOf" srcId="{50DDB6C9-16E9-4EEB-B209-3F71BED94756}" destId="{601C724D-BD1A-4A53-B6D6-39D4E86FDD3E}" srcOrd="2" destOrd="0" presId="urn:microsoft.com/office/officeart/2005/8/layout/orgChart1"/>
    <dgm:cxn modelId="{56688441-C6F5-4A1E-9B26-C8A9DAFBB490}" type="presParOf" srcId="{50DDB6C9-16E9-4EEB-B209-3F71BED94756}" destId="{AA387E3E-C0C6-4B75-AB26-B156F7112915}" srcOrd="3" destOrd="0" presId="urn:microsoft.com/office/officeart/2005/8/layout/orgChart1"/>
    <dgm:cxn modelId="{3FAFD4A7-7AD4-49E0-AC08-1AFE5C9315ED}" type="presParOf" srcId="{AA387E3E-C0C6-4B75-AB26-B156F7112915}" destId="{687DB0B0-1F41-4A91-B295-F451ED507D12}" srcOrd="0" destOrd="0" presId="urn:microsoft.com/office/officeart/2005/8/layout/orgChart1"/>
    <dgm:cxn modelId="{EEE9C759-3E9B-4610-B296-0EF87464EC15}" type="presParOf" srcId="{687DB0B0-1F41-4A91-B295-F451ED507D12}" destId="{DE357D42-1DC3-47B6-A632-789359DF7FD8}" srcOrd="0" destOrd="0" presId="urn:microsoft.com/office/officeart/2005/8/layout/orgChart1"/>
    <dgm:cxn modelId="{E1DD414D-D15D-458F-91B4-F204AEB46BD4}" type="presParOf" srcId="{687DB0B0-1F41-4A91-B295-F451ED507D12}" destId="{70DD6252-FEDA-4189-BFB9-4DB952E40BD8}" srcOrd="1" destOrd="0" presId="urn:microsoft.com/office/officeart/2005/8/layout/orgChart1"/>
    <dgm:cxn modelId="{EE545CE6-258C-4BF2-8DE7-FEF7F158E7E0}" type="presParOf" srcId="{AA387E3E-C0C6-4B75-AB26-B156F7112915}" destId="{C7014A7B-AD48-48F0-8CA9-F0D392DEA6B0}" srcOrd="1" destOrd="0" presId="urn:microsoft.com/office/officeart/2005/8/layout/orgChart1"/>
    <dgm:cxn modelId="{2EF9FC97-48E7-489D-9201-4CF091D0C4B8}" type="presParOf" srcId="{AA387E3E-C0C6-4B75-AB26-B156F7112915}" destId="{BA8D9DB4-BFE8-4D77-8DBF-1D28CC49A1EA}" srcOrd="2" destOrd="0" presId="urn:microsoft.com/office/officeart/2005/8/layout/orgChart1"/>
    <dgm:cxn modelId="{C40FCDA3-2705-473D-99E4-4E1CFD2A27A2}" type="presParOf" srcId="{50DDB6C9-16E9-4EEB-B209-3F71BED94756}" destId="{7AAA1857-137E-4377-943F-F91132F68085}" srcOrd="4" destOrd="0" presId="urn:microsoft.com/office/officeart/2005/8/layout/orgChart1"/>
    <dgm:cxn modelId="{221C3140-5B5A-4798-B182-D77FF8F2A54D}" type="presParOf" srcId="{50DDB6C9-16E9-4EEB-B209-3F71BED94756}" destId="{DBB7CC09-7DBC-48F3-A273-46B4DAAF5371}" srcOrd="5" destOrd="0" presId="urn:microsoft.com/office/officeart/2005/8/layout/orgChart1"/>
    <dgm:cxn modelId="{40E02E76-4F2D-4337-A91F-414F495FAC30}" type="presParOf" srcId="{DBB7CC09-7DBC-48F3-A273-46B4DAAF5371}" destId="{2E054215-FB0E-4A9F-A00C-3F05C2042932}" srcOrd="0" destOrd="0" presId="urn:microsoft.com/office/officeart/2005/8/layout/orgChart1"/>
    <dgm:cxn modelId="{544E1EB0-7132-495C-8410-B0E931B68E58}" type="presParOf" srcId="{2E054215-FB0E-4A9F-A00C-3F05C2042932}" destId="{A7114F24-4F84-4914-AC90-3CA885FADC3F}" srcOrd="0" destOrd="0" presId="urn:microsoft.com/office/officeart/2005/8/layout/orgChart1"/>
    <dgm:cxn modelId="{5E2C5CA2-748D-48DB-9AC5-87D6E6E1793C}" type="presParOf" srcId="{2E054215-FB0E-4A9F-A00C-3F05C2042932}" destId="{9A6D538B-D909-4597-95AC-DCA148121B29}" srcOrd="1" destOrd="0" presId="urn:microsoft.com/office/officeart/2005/8/layout/orgChart1"/>
    <dgm:cxn modelId="{59939C7C-192B-473E-8140-FA73E7137913}" type="presParOf" srcId="{DBB7CC09-7DBC-48F3-A273-46B4DAAF5371}" destId="{3ED55247-E68F-4B6F-9101-6FE6533C8811}" srcOrd="1" destOrd="0" presId="urn:microsoft.com/office/officeart/2005/8/layout/orgChart1"/>
    <dgm:cxn modelId="{0F0C783F-0A5A-4822-8F54-373B560BEAFC}" type="presParOf" srcId="{DBB7CC09-7DBC-48F3-A273-46B4DAAF5371}" destId="{F1B27054-96DF-4B60-B3C9-F8840911A767}" srcOrd="2" destOrd="0" presId="urn:microsoft.com/office/officeart/2005/8/layout/orgChart1"/>
    <dgm:cxn modelId="{414807D4-55D5-495B-ACF0-325CCB7EA34F}" type="presParOf" srcId="{3BEE8FE7-C3EA-4724-AFBD-A546EAE547B5}" destId="{EE9EAAF6-41D4-40C6-8DEC-55D013FF1EB4}" srcOrd="2" destOrd="0" presId="urn:microsoft.com/office/officeart/2005/8/layout/orgChart1"/>
    <dgm:cxn modelId="{4A9017C0-A4B2-481A-8E6F-FD956FBDEFA2}" type="presParOf" srcId="{7F561D82-9F94-44AF-9208-CE9AF770F8AA}" destId="{7B1FD387-01B5-45EF-AD01-DDDDA09608AA}" srcOrd="6" destOrd="0" presId="urn:microsoft.com/office/officeart/2005/8/layout/orgChart1"/>
    <dgm:cxn modelId="{FA6BD1CB-8D23-48B8-91AD-7084E51853AB}" type="presParOf" srcId="{7F561D82-9F94-44AF-9208-CE9AF770F8AA}" destId="{2B297D3E-EAF3-49AB-B8E9-7F907C7B65D7}" srcOrd="7" destOrd="0" presId="urn:microsoft.com/office/officeart/2005/8/layout/orgChart1"/>
    <dgm:cxn modelId="{F23EAD63-9669-499E-9B9A-CE717069CB70}" type="presParOf" srcId="{2B297D3E-EAF3-49AB-B8E9-7F907C7B65D7}" destId="{B8F3706B-8189-4E65-9EEB-0FA743738D21}" srcOrd="0" destOrd="0" presId="urn:microsoft.com/office/officeart/2005/8/layout/orgChart1"/>
    <dgm:cxn modelId="{7DA3DEB1-7D0D-4C44-9288-E31BC14ADCBF}" type="presParOf" srcId="{B8F3706B-8189-4E65-9EEB-0FA743738D21}" destId="{CB84A017-8616-446D-9594-970922985872}" srcOrd="0" destOrd="0" presId="urn:microsoft.com/office/officeart/2005/8/layout/orgChart1"/>
    <dgm:cxn modelId="{8333249D-669B-451D-85BC-64B79A550086}" type="presParOf" srcId="{B8F3706B-8189-4E65-9EEB-0FA743738D21}" destId="{9210338A-67C1-41B9-A0A2-431A34F6B7B2}" srcOrd="1" destOrd="0" presId="urn:microsoft.com/office/officeart/2005/8/layout/orgChart1"/>
    <dgm:cxn modelId="{B5125A30-6BA1-4B57-B330-FB7CB97A1052}" type="presParOf" srcId="{2B297D3E-EAF3-49AB-B8E9-7F907C7B65D7}" destId="{D90DB87D-F119-44FD-8379-B608D2282B9C}" srcOrd="1" destOrd="0" presId="urn:microsoft.com/office/officeart/2005/8/layout/orgChart1"/>
    <dgm:cxn modelId="{B853310C-B8AE-41EC-BDD1-011BB68BFDA5}" type="presParOf" srcId="{D90DB87D-F119-44FD-8379-B608D2282B9C}" destId="{9173433A-C020-4467-B089-D2016E27CE7C}" srcOrd="0" destOrd="0" presId="urn:microsoft.com/office/officeart/2005/8/layout/orgChart1"/>
    <dgm:cxn modelId="{49F7DB1D-0A67-46FB-8C82-761848C79F9F}" type="presParOf" srcId="{D90DB87D-F119-44FD-8379-B608D2282B9C}" destId="{1E577BE1-DB7E-4213-A9B4-E0EFC15AF35E}" srcOrd="1" destOrd="0" presId="urn:microsoft.com/office/officeart/2005/8/layout/orgChart1"/>
    <dgm:cxn modelId="{46ED7B87-DD65-4CA8-839E-BBCDB31D81B6}" type="presParOf" srcId="{1E577BE1-DB7E-4213-A9B4-E0EFC15AF35E}" destId="{D6B60C04-FD05-4BEF-A51C-33E0DC9CAA69}" srcOrd="0" destOrd="0" presId="urn:microsoft.com/office/officeart/2005/8/layout/orgChart1"/>
    <dgm:cxn modelId="{633FF5F6-602A-4232-BA76-BE0ED9B01E86}" type="presParOf" srcId="{D6B60C04-FD05-4BEF-A51C-33E0DC9CAA69}" destId="{6E2741BC-6EFE-47C7-9034-9DC07ECB5264}" srcOrd="0" destOrd="0" presId="urn:microsoft.com/office/officeart/2005/8/layout/orgChart1"/>
    <dgm:cxn modelId="{F9E2464B-AD33-4D6E-BDE0-1D64EA927DC7}" type="presParOf" srcId="{D6B60C04-FD05-4BEF-A51C-33E0DC9CAA69}" destId="{4EAA4472-C729-4722-970D-C299784DF710}" srcOrd="1" destOrd="0" presId="urn:microsoft.com/office/officeart/2005/8/layout/orgChart1"/>
    <dgm:cxn modelId="{8141D6FB-2C50-404B-B66A-17042670A67D}" type="presParOf" srcId="{1E577BE1-DB7E-4213-A9B4-E0EFC15AF35E}" destId="{033F625D-F602-409E-A45F-970822719345}" srcOrd="1" destOrd="0" presId="urn:microsoft.com/office/officeart/2005/8/layout/orgChart1"/>
    <dgm:cxn modelId="{0D9CB5A7-CDCF-4467-AF89-82C169FE5A85}" type="presParOf" srcId="{1E577BE1-DB7E-4213-A9B4-E0EFC15AF35E}" destId="{C0CC0D10-83C1-41D4-902C-38F350C8DB74}" srcOrd="2" destOrd="0" presId="urn:microsoft.com/office/officeart/2005/8/layout/orgChart1"/>
    <dgm:cxn modelId="{26B6CA1E-5829-47A6-8471-38A1C0F1BEE3}" type="presParOf" srcId="{D90DB87D-F119-44FD-8379-B608D2282B9C}" destId="{836FEB9F-F4CD-48BE-B68B-AF6AB2ED5771}" srcOrd="2" destOrd="0" presId="urn:microsoft.com/office/officeart/2005/8/layout/orgChart1"/>
    <dgm:cxn modelId="{02E63E2D-A73E-470F-BA86-684842C09B9A}" type="presParOf" srcId="{D90DB87D-F119-44FD-8379-B608D2282B9C}" destId="{1285D747-4E38-4717-AE61-F877A656065E}" srcOrd="3" destOrd="0" presId="urn:microsoft.com/office/officeart/2005/8/layout/orgChart1"/>
    <dgm:cxn modelId="{3A9452F3-DF7F-4216-9385-975F9CDAB247}" type="presParOf" srcId="{1285D747-4E38-4717-AE61-F877A656065E}" destId="{DFEC6E79-85F3-4EE2-B4B6-6C814A674AF9}" srcOrd="0" destOrd="0" presId="urn:microsoft.com/office/officeart/2005/8/layout/orgChart1"/>
    <dgm:cxn modelId="{41B35BAC-89BE-4023-ACE3-31837A6FB4D2}" type="presParOf" srcId="{DFEC6E79-85F3-4EE2-B4B6-6C814A674AF9}" destId="{02BBDE50-7414-4E65-9FE7-4C83A5E791B1}" srcOrd="0" destOrd="0" presId="urn:microsoft.com/office/officeart/2005/8/layout/orgChart1"/>
    <dgm:cxn modelId="{83300655-3028-4072-B691-6BE92C50EB75}" type="presParOf" srcId="{DFEC6E79-85F3-4EE2-B4B6-6C814A674AF9}" destId="{2593DD46-AAD1-43B0-A36D-D9D87093808F}" srcOrd="1" destOrd="0" presId="urn:microsoft.com/office/officeart/2005/8/layout/orgChart1"/>
    <dgm:cxn modelId="{F57B61AE-091F-43C9-9548-22BC2C385E84}" type="presParOf" srcId="{1285D747-4E38-4717-AE61-F877A656065E}" destId="{7BE46E3F-2C4D-4FE4-A833-0692770AD68B}" srcOrd="1" destOrd="0" presId="urn:microsoft.com/office/officeart/2005/8/layout/orgChart1"/>
    <dgm:cxn modelId="{62A9CEA9-59F2-4FAC-B34C-D0ADDC1244AA}" type="presParOf" srcId="{1285D747-4E38-4717-AE61-F877A656065E}" destId="{4632278F-8B05-49E4-A815-ADDC215585B0}" srcOrd="2" destOrd="0" presId="urn:microsoft.com/office/officeart/2005/8/layout/orgChart1"/>
    <dgm:cxn modelId="{3B77ECAD-8C34-43A7-BA5D-B265EB9304C9}" type="presParOf" srcId="{D90DB87D-F119-44FD-8379-B608D2282B9C}" destId="{753A7E99-0B09-405B-A106-3BEB094C011C}" srcOrd="4" destOrd="0" presId="urn:microsoft.com/office/officeart/2005/8/layout/orgChart1"/>
    <dgm:cxn modelId="{232815E7-8426-42EE-A81C-0E93F5949FE6}" type="presParOf" srcId="{D90DB87D-F119-44FD-8379-B608D2282B9C}" destId="{BC421872-22F5-4CD4-A4E4-EE30DBA16353}" srcOrd="5" destOrd="0" presId="urn:microsoft.com/office/officeart/2005/8/layout/orgChart1"/>
    <dgm:cxn modelId="{7B21BEA5-5D2B-465F-ADA8-CDD64E5E0F66}" type="presParOf" srcId="{BC421872-22F5-4CD4-A4E4-EE30DBA16353}" destId="{A5F41E6A-2291-4503-971B-0E5EB41873FE}" srcOrd="0" destOrd="0" presId="urn:microsoft.com/office/officeart/2005/8/layout/orgChart1"/>
    <dgm:cxn modelId="{EADE3C02-570B-457E-B74A-302C623F5294}" type="presParOf" srcId="{A5F41E6A-2291-4503-971B-0E5EB41873FE}" destId="{5CDE660F-894C-4680-B4A3-07F02911CBD2}" srcOrd="0" destOrd="0" presId="urn:microsoft.com/office/officeart/2005/8/layout/orgChart1"/>
    <dgm:cxn modelId="{012945B1-E1A8-4E89-909D-3A91B98691D6}" type="presParOf" srcId="{A5F41E6A-2291-4503-971B-0E5EB41873FE}" destId="{03175177-D01C-452B-98AB-1FE96866E377}" srcOrd="1" destOrd="0" presId="urn:microsoft.com/office/officeart/2005/8/layout/orgChart1"/>
    <dgm:cxn modelId="{686A2974-C1C4-477F-BFEC-1D9A6CCBE5D5}" type="presParOf" srcId="{BC421872-22F5-4CD4-A4E4-EE30DBA16353}" destId="{A649BDED-6C67-45AD-86C9-AF7C416383A1}" srcOrd="1" destOrd="0" presId="urn:microsoft.com/office/officeart/2005/8/layout/orgChart1"/>
    <dgm:cxn modelId="{EDB992A9-2313-43CC-9A23-0A017B103B9A}" type="presParOf" srcId="{BC421872-22F5-4CD4-A4E4-EE30DBA16353}" destId="{B2246541-0C3D-41E2-A892-020D09C7610C}" srcOrd="2" destOrd="0" presId="urn:microsoft.com/office/officeart/2005/8/layout/orgChart1"/>
    <dgm:cxn modelId="{B0615906-6403-4071-B2E5-42B0503DC6FA}" type="presParOf" srcId="{2B297D3E-EAF3-49AB-B8E9-7F907C7B65D7}" destId="{609F4040-B037-4B02-B4F4-C4260F94BD63}" srcOrd="2" destOrd="0" presId="urn:microsoft.com/office/officeart/2005/8/layout/orgChart1"/>
    <dgm:cxn modelId="{9B38C264-E134-4543-B683-E31D9DB01328}" type="presParOf" srcId="{B63929D6-4515-4DA4-9BCE-4A60D18643D5}" destId="{F2F004A7-D837-4D4C-8D78-522B201F382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DFEA41-2CAA-47D7-9CC7-BBA3159F39E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AFE63866-5729-4944-BD07-C6F73784D555}">
      <dgm:prSet phldrT="[Text]" phldr="0"/>
      <dgm:spPr/>
      <dgm:t>
        <a:bodyPr/>
        <a:lstStyle/>
        <a:p>
          <a:pPr rtl="0"/>
          <a:r>
            <a:rPr lang="en-US" b="1" dirty="0">
              <a:latin typeface="Calibri"/>
              <a:ea typeface="Calibri"/>
              <a:cs typeface="Calibri"/>
            </a:rPr>
            <a:t>Identifying Information</a:t>
          </a:r>
        </a:p>
      </dgm:t>
    </dgm:pt>
    <dgm:pt modelId="{8D2B36E1-B7C2-4DC2-8327-ABA26056C371}" type="parTrans" cxnId="{FFA82E36-BE5C-43D2-9D28-8EBAA37928E5}">
      <dgm:prSet/>
      <dgm:spPr/>
      <dgm:t>
        <a:bodyPr/>
        <a:lstStyle/>
        <a:p>
          <a:endParaRPr lang="en-US"/>
        </a:p>
      </dgm:t>
    </dgm:pt>
    <dgm:pt modelId="{0075D49A-DC19-4F28-A3E1-7EB287749CC5}" type="sibTrans" cxnId="{FFA82E36-BE5C-43D2-9D28-8EBAA37928E5}">
      <dgm:prSet/>
      <dgm:spPr/>
      <dgm:t>
        <a:bodyPr/>
        <a:lstStyle/>
        <a:p>
          <a:endParaRPr lang="en-US"/>
        </a:p>
      </dgm:t>
    </dgm:pt>
    <dgm:pt modelId="{D4A1DA60-D00B-402F-9AEC-A2DEB876A8F3}">
      <dgm:prSet phldrT="[Text]" phldr="0"/>
      <dgm:spPr/>
      <dgm:t>
        <a:bodyPr/>
        <a:lstStyle/>
        <a:p>
          <a:pPr rtl="0"/>
          <a:r>
            <a:rPr lang="en-US" dirty="0">
              <a:latin typeface="Calibri"/>
              <a:ea typeface="Calibri"/>
              <a:cs typeface="Calibri"/>
            </a:rPr>
            <a:t>Types of information.</a:t>
          </a:r>
        </a:p>
      </dgm:t>
    </dgm:pt>
    <dgm:pt modelId="{5D048C93-9426-443C-BDE4-1C66E920BD32}" type="parTrans" cxnId="{EE99D8D7-E38F-4307-ACC1-1E23E88F941E}">
      <dgm:prSet/>
      <dgm:spPr/>
      <dgm:t>
        <a:bodyPr/>
        <a:lstStyle/>
        <a:p>
          <a:endParaRPr lang="en-US"/>
        </a:p>
      </dgm:t>
    </dgm:pt>
    <dgm:pt modelId="{00F80846-9394-415A-9C98-897766B9F7DE}" type="sibTrans" cxnId="{EE99D8D7-E38F-4307-ACC1-1E23E88F941E}">
      <dgm:prSet/>
      <dgm:spPr/>
      <dgm:t>
        <a:bodyPr/>
        <a:lstStyle/>
        <a:p>
          <a:endParaRPr lang="en-US"/>
        </a:p>
      </dgm:t>
    </dgm:pt>
    <dgm:pt modelId="{2EC1A3B5-B609-4EB2-AAF5-7A27F21F1580}">
      <dgm:prSet phldrT="[Text]" phldr="0"/>
      <dgm:spPr/>
      <dgm:t>
        <a:bodyPr/>
        <a:lstStyle/>
        <a:p>
          <a:pPr rtl="0"/>
          <a:r>
            <a:rPr lang="en-US" dirty="0">
              <a:latin typeface="Calibri"/>
              <a:ea typeface="Calibri"/>
              <a:cs typeface="Calibri"/>
            </a:rPr>
            <a:t>Stages of information.</a:t>
          </a:r>
        </a:p>
      </dgm:t>
    </dgm:pt>
    <dgm:pt modelId="{9F407724-7952-4899-8F64-72B777299F3E}" type="parTrans" cxnId="{EF168828-2D4F-4F59-9784-F88B47E136C4}">
      <dgm:prSet/>
      <dgm:spPr/>
      <dgm:t>
        <a:bodyPr/>
        <a:lstStyle/>
        <a:p>
          <a:endParaRPr lang="en-US"/>
        </a:p>
      </dgm:t>
    </dgm:pt>
    <dgm:pt modelId="{F22E8597-5EF5-46BB-B07C-0E34FC0EA8EC}" type="sibTrans" cxnId="{EF168828-2D4F-4F59-9784-F88B47E136C4}">
      <dgm:prSet/>
      <dgm:spPr/>
      <dgm:t>
        <a:bodyPr/>
        <a:lstStyle/>
        <a:p>
          <a:endParaRPr lang="en-US"/>
        </a:p>
      </dgm:t>
    </dgm:pt>
    <dgm:pt modelId="{BADB29CA-1CD1-4482-A78F-6DFD974B1ED9}">
      <dgm:prSet phldrT="[Text]" phldr="0"/>
      <dgm:spPr/>
      <dgm:t>
        <a:bodyPr/>
        <a:lstStyle/>
        <a:p>
          <a:pPr rtl="0"/>
          <a:r>
            <a:rPr lang="en-US" dirty="0">
              <a:latin typeface="Calibri"/>
              <a:ea typeface="Calibri"/>
              <a:cs typeface="Calibri"/>
            </a:rPr>
            <a:t>Online resource lists.</a:t>
          </a:r>
        </a:p>
      </dgm:t>
    </dgm:pt>
    <dgm:pt modelId="{E656C2CC-C565-4171-9988-A829FD10A221}" type="parTrans" cxnId="{0113AB3B-53D9-4664-BF7D-2F1AB7EBC246}">
      <dgm:prSet/>
      <dgm:spPr/>
      <dgm:t>
        <a:bodyPr/>
        <a:lstStyle/>
        <a:p>
          <a:endParaRPr lang="en-US"/>
        </a:p>
      </dgm:t>
    </dgm:pt>
    <dgm:pt modelId="{27065972-204F-4919-B89A-8ABA61EE14A5}" type="sibTrans" cxnId="{0113AB3B-53D9-4664-BF7D-2F1AB7EBC246}">
      <dgm:prSet/>
      <dgm:spPr/>
      <dgm:t>
        <a:bodyPr/>
        <a:lstStyle/>
        <a:p>
          <a:endParaRPr lang="en-US"/>
        </a:p>
      </dgm:t>
    </dgm:pt>
    <dgm:pt modelId="{FC162FD7-0953-4D03-B6D3-9DEF49A0E9B5}">
      <dgm:prSet phldrT="[Text]" phldr="0" custT="1"/>
      <dgm:spPr/>
      <dgm:t>
        <a:bodyPr/>
        <a:lstStyle/>
        <a:p>
          <a:pPr marL="0" lvl="0" indent="0" algn="ctr" defTabSz="1111250" rtl="0">
            <a:lnSpc>
              <a:spcPct val="90000"/>
            </a:lnSpc>
            <a:spcBef>
              <a:spcPct val="0"/>
            </a:spcBef>
            <a:spcAft>
              <a:spcPct val="35000"/>
            </a:spcAft>
            <a:buNone/>
          </a:pPr>
          <a:r>
            <a:rPr lang="en-US" sz="2500" b="1" kern="1200" dirty="0">
              <a:solidFill>
                <a:prstClr val="white"/>
              </a:solidFill>
              <a:latin typeface="Calibri"/>
              <a:ea typeface="+mn-ea"/>
              <a:cs typeface="Calibri"/>
            </a:rPr>
            <a:t>Searching for Information</a:t>
          </a:r>
        </a:p>
      </dgm:t>
    </dgm:pt>
    <dgm:pt modelId="{2ED83E51-4BAE-425A-AA46-F0C2493424C4}" type="parTrans" cxnId="{3AB3E8D9-B025-40EB-81D4-3F20A1DC5225}">
      <dgm:prSet/>
      <dgm:spPr/>
      <dgm:t>
        <a:bodyPr/>
        <a:lstStyle/>
        <a:p>
          <a:endParaRPr lang="en-US"/>
        </a:p>
      </dgm:t>
    </dgm:pt>
    <dgm:pt modelId="{6B3A40A3-BAEF-4E19-A4B3-653478C3C95C}" type="sibTrans" cxnId="{3AB3E8D9-B025-40EB-81D4-3F20A1DC5225}">
      <dgm:prSet/>
      <dgm:spPr/>
      <dgm:t>
        <a:bodyPr/>
        <a:lstStyle/>
        <a:p>
          <a:endParaRPr lang="en-US"/>
        </a:p>
      </dgm:t>
    </dgm:pt>
    <dgm:pt modelId="{75FC53EF-855A-4121-90F7-9FD264C240BF}">
      <dgm:prSet phldrT="[Text]" phldr="0"/>
      <dgm:spPr/>
      <dgm:t>
        <a:bodyPr/>
        <a:lstStyle/>
        <a:p>
          <a:pPr rtl="0"/>
          <a:r>
            <a:rPr lang="en-US" dirty="0">
              <a:latin typeface="Calibri"/>
              <a:ea typeface="Calibri"/>
              <a:cs typeface="Calibri"/>
            </a:rPr>
            <a:t>Introduction to searching</a:t>
          </a:r>
        </a:p>
      </dgm:t>
    </dgm:pt>
    <dgm:pt modelId="{E8A484EE-8D50-48E4-AED5-5D976FF583AC}" type="parTrans" cxnId="{DE7AA78E-3C47-4125-9F6B-D6A1379B6877}">
      <dgm:prSet/>
      <dgm:spPr/>
      <dgm:t>
        <a:bodyPr/>
        <a:lstStyle/>
        <a:p>
          <a:endParaRPr lang="en-US"/>
        </a:p>
      </dgm:t>
    </dgm:pt>
    <dgm:pt modelId="{173D42A6-5759-4783-80B3-4C2BFCADF0EB}" type="sibTrans" cxnId="{DE7AA78E-3C47-4125-9F6B-D6A1379B6877}">
      <dgm:prSet/>
      <dgm:spPr/>
      <dgm:t>
        <a:bodyPr/>
        <a:lstStyle/>
        <a:p>
          <a:endParaRPr lang="en-US"/>
        </a:p>
      </dgm:t>
    </dgm:pt>
    <dgm:pt modelId="{2D26D31D-7F45-40A9-896F-CB5795385238}">
      <dgm:prSet phldrT="[Text]" phldr="0"/>
      <dgm:spPr/>
      <dgm:t>
        <a:bodyPr/>
        <a:lstStyle/>
        <a:p>
          <a:pPr rtl="0"/>
          <a:r>
            <a:rPr lang="en-US" dirty="0">
              <a:latin typeface="Calibri"/>
              <a:ea typeface="Calibri"/>
              <a:cs typeface="Calibri"/>
            </a:rPr>
            <a:t>Searching for journal articles</a:t>
          </a:r>
        </a:p>
      </dgm:t>
    </dgm:pt>
    <dgm:pt modelId="{B4FEFC5E-EAC2-4691-90AE-5456EB2E1CB9}" type="parTrans" cxnId="{4726C699-743D-4FD1-BB04-5DAD4DF9DA06}">
      <dgm:prSet/>
      <dgm:spPr/>
      <dgm:t>
        <a:bodyPr/>
        <a:lstStyle/>
        <a:p>
          <a:endParaRPr lang="en-US"/>
        </a:p>
      </dgm:t>
    </dgm:pt>
    <dgm:pt modelId="{D5BBB946-6BA0-4059-8A1D-94EC1E0E9C67}" type="sibTrans" cxnId="{4726C699-743D-4FD1-BB04-5DAD4DF9DA06}">
      <dgm:prSet/>
      <dgm:spPr/>
      <dgm:t>
        <a:bodyPr/>
        <a:lstStyle/>
        <a:p>
          <a:endParaRPr lang="en-US"/>
        </a:p>
      </dgm:t>
    </dgm:pt>
    <dgm:pt modelId="{7A380D06-890A-4460-BF8B-82629B18D750}">
      <dgm:prSet phldrT="[Text]" phldr="0"/>
      <dgm:spPr/>
      <dgm:t>
        <a:bodyPr/>
        <a:lstStyle/>
        <a:p>
          <a:pPr rtl="0"/>
          <a:r>
            <a:rPr lang="en-US" dirty="0">
              <a:latin typeface="Calibri"/>
              <a:ea typeface="Calibri"/>
              <a:cs typeface="Calibri"/>
            </a:rPr>
            <a:t>Finding and searching </a:t>
          </a:r>
          <a:r>
            <a:rPr lang="en-US" dirty="0" err="1">
              <a:latin typeface="Calibri"/>
              <a:ea typeface="Calibri"/>
              <a:cs typeface="Calibri"/>
            </a:rPr>
            <a:t>specialised</a:t>
          </a:r>
          <a:r>
            <a:rPr lang="en-US" dirty="0">
              <a:latin typeface="Calibri"/>
              <a:ea typeface="Calibri"/>
              <a:cs typeface="Calibri"/>
            </a:rPr>
            <a:t> information</a:t>
          </a:r>
        </a:p>
      </dgm:t>
    </dgm:pt>
    <dgm:pt modelId="{871C4D0A-85FF-42E3-A517-7C906786104C}" type="parTrans" cxnId="{246EBBA0-7C0C-41D1-98F0-CDA1EA678690}">
      <dgm:prSet/>
      <dgm:spPr/>
      <dgm:t>
        <a:bodyPr/>
        <a:lstStyle/>
        <a:p>
          <a:endParaRPr lang="en-US"/>
        </a:p>
      </dgm:t>
    </dgm:pt>
    <dgm:pt modelId="{4A5A113C-62AF-47B0-8239-AE1D51E7297C}" type="sibTrans" cxnId="{246EBBA0-7C0C-41D1-98F0-CDA1EA678690}">
      <dgm:prSet/>
      <dgm:spPr/>
      <dgm:t>
        <a:bodyPr/>
        <a:lstStyle/>
        <a:p>
          <a:endParaRPr lang="en-US"/>
        </a:p>
      </dgm:t>
    </dgm:pt>
    <dgm:pt modelId="{68881390-2054-424F-A5F7-E1F2C75DA44D}">
      <dgm:prSet phldrT="[Text]" phldr="0" custT="1"/>
      <dgm:spPr/>
      <dgm:t>
        <a:bodyPr/>
        <a:lstStyle/>
        <a:p>
          <a:pPr marL="0" lvl="0" indent="0" algn="ctr" defTabSz="1111250" rtl="0">
            <a:lnSpc>
              <a:spcPct val="90000"/>
            </a:lnSpc>
            <a:spcBef>
              <a:spcPct val="0"/>
            </a:spcBef>
            <a:spcAft>
              <a:spcPct val="35000"/>
            </a:spcAft>
            <a:buNone/>
          </a:pPr>
          <a:r>
            <a:rPr lang="en-US" sz="2500" b="1" kern="1200" dirty="0">
              <a:solidFill>
                <a:prstClr val="white"/>
              </a:solidFill>
              <a:latin typeface="Calibri"/>
              <a:ea typeface="+mn-ea"/>
              <a:cs typeface="Calibri"/>
            </a:rPr>
            <a:t>Advanced Searching</a:t>
          </a:r>
        </a:p>
      </dgm:t>
    </dgm:pt>
    <dgm:pt modelId="{BD238748-B5C8-499F-9528-F0330DED872A}" type="parTrans" cxnId="{335CE3D3-09DA-4350-B981-D4BDFB9D668A}">
      <dgm:prSet/>
      <dgm:spPr/>
      <dgm:t>
        <a:bodyPr/>
        <a:lstStyle/>
        <a:p>
          <a:endParaRPr lang="en-US"/>
        </a:p>
      </dgm:t>
    </dgm:pt>
    <dgm:pt modelId="{7C55F562-393D-4FF6-90A9-2403CC08307A}" type="sibTrans" cxnId="{335CE3D3-09DA-4350-B981-D4BDFB9D668A}">
      <dgm:prSet/>
      <dgm:spPr/>
      <dgm:t>
        <a:bodyPr/>
        <a:lstStyle/>
        <a:p>
          <a:endParaRPr lang="en-US"/>
        </a:p>
      </dgm:t>
    </dgm:pt>
    <dgm:pt modelId="{FFE2E1F4-973B-46A5-90A0-0EDD1190BEF0}">
      <dgm:prSet phldr="0"/>
      <dgm:spPr/>
      <dgm:t>
        <a:bodyPr/>
        <a:lstStyle/>
        <a:p>
          <a:pPr rtl="0"/>
          <a:r>
            <a:rPr lang="en-US" dirty="0">
              <a:latin typeface="Calibri"/>
              <a:ea typeface="Calibri"/>
              <a:cs typeface="Calibri"/>
            </a:rPr>
            <a:t>Further searching techniques.</a:t>
          </a:r>
        </a:p>
      </dgm:t>
    </dgm:pt>
    <dgm:pt modelId="{4719A5BE-4DB5-4261-9E5A-AE3AE349EAF2}" type="parTrans" cxnId="{9F4E8D76-65A6-4886-8CA8-ABEC30A6D248}">
      <dgm:prSet/>
      <dgm:spPr/>
      <dgm:t>
        <a:bodyPr/>
        <a:lstStyle/>
        <a:p>
          <a:endParaRPr lang="en-GB"/>
        </a:p>
      </dgm:t>
    </dgm:pt>
    <dgm:pt modelId="{B211F3CB-694A-41F7-A78C-94899C0BA49C}" type="sibTrans" cxnId="{9F4E8D76-65A6-4886-8CA8-ABEC30A6D248}">
      <dgm:prSet/>
      <dgm:spPr/>
      <dgm:t>
        <a:bodyPr/>
        <a:lstStyle/>
        <a:p>
          <a:endParaRPr lang="en-GB"/>
        </a:p>
      </dgm:t>
    </dgm:pt>
    <dgm:pt modelId="{34E056D8-8CDF-407D-B4C5-22FA866AE31F}">
      <dgm:prSet phldr="0"/>
      <dgm:spPr/>
      <dgm:t>
        <a:bodyPr/>
        <a:lstStyle/>
        <a:p>
          <a:pPr rtl="0"/>
          <a:r>
            <a:rPr lang="en-US" dirty="0">
              <a:latin typeface="Calibri"/>
              <a:ea typeface="Calibri"/>
              <a:cs typeface="Calibri"/>
            </a:rPr>
            <a:t>Searching the internet.</a:t>
          </a:r>
        </a:p>
      </dgm:t>
    </dgm:pt>
    <dgm:pt modelId="{DE34B982-5E20-4AF1-815B-DBE19277C80E}" type="parTrans" cxnId="{CDFDFC92-484A-442A-9365-600F17AEDFBC}">
      <dgm:prSet/>
      <dgm:spPr/>
      <dgm:t>
        <a:bodyPr/>
        <a:lstStyle/>
        <a:p>
          <a:endParaRPr lang="en-GB"/>
        </a:p>
      </dgm:t>
    </dgm:pt>
    <dgm:pt modelId="{0314C85A-7BC6-4A73-9924-99BDAAE4DFAE}" type="sibTrans" cxnId="{CDFDFC92-484A-442A-9365-600F17AEDFBC}">
      <dgm:prSet/>
      <dgm:spPr/>
      <dgm:t>
        <a:bodyPr/>
        <a:lstStyle/>
        <a:p>
          <a:endParaRPr lang="en-GB"/>
        </a:p>
      </dgm:t>
    </dgm:pt>
    <dgm:pt modelId="{41D4CBA2-F432-404B-BA18-6942250BEEA4}">
      <dgm:prSet phldr="0"/>
      <dgm:spPr/>
      <dgm:t>
        <a:bodyPr/>
        <a:lstStyle/>
        <a:p>
          <a:pPr rtl="0"/>
          <a:r>
            <a:rPr lang="en-US" dirty="0">
              <a:latin typeface="Calibri"/>
              <a:ea typeface="Calibri"/>
              <a:cs typeface="Calibri"/>
            </a:rPr>
            <a:t>Literature review.</a:t>
          </a:r>
        </a:p>
      </dgm:t>
    </dgm:pt>
    <dgm:pt modelId="{A44F4E02-C33D-40E0-A31F-DE4085E7DB01}" type="parTrans" cxnId="{4EEB25E9-F2FA-423B-BE45-3555C66AC75B}">
      <dgm:prSet/>
      <dgm:spPr/>
      <dgm:t>
        <a:bodyPr/>
        <a:lstStyle/>
        <a:p>
          <a:endParaRPr lang="en-GB"/>
        </a:p>
      </dgm:t>
    </dgm:pt>
    <dgm:pt modelId="{F7F98A09-7DCB-42CE-8F48-7648858DC0F7}" type="sibTrans" cxnId="{4EEB25E9-F2FA-423B-BE45-3555C66AC75B}">
      <dgm:prSet/>
      <dgm:spPr/>
      <dgm:t>
        <a:bodyPr/>
        <a:lstStyle/>
        <a:p>
          <a:endParaRPr lang="en-GB"/>
        </a:p>
      </dgm:t>
    </dgm:pt>
    <dgm:pt modelId="{F75CC33E-9261-4871-A731-14548E358CF4}">
      <dgm:prSet phldr="0" custT="1"/>
      <dgm:spPr/>
      <dgm:t>
        <a:bodyPr/>
        <a:lstStyle/>
        <a:p>
          <a:pPr marL="0" lvl="0" indent="0" algn="ctr" defTabSz="1111250" rtl="0">
            <a:lnSpc>
              <a:spcPct val="90000"/>
            </a:lnSpc>
            <a:spcBef>
              <a:spcPct val="0"/>
            </a:spcBef>
            <a:spcAft>
              <a:spcPct val="35000"/>
            </a:spcAft>
            <a:buNone/>
          </a:pPr>
          <a:r>
            <a:rPr lang="en-US" sz="2500" b="1" kern="1200" dirty="0">
              <a:solidFill>
                <a:prstClr val="white"/>
              </a:solidFill>
              <a:latin typeface="Calibri"/>
              <a:ea typeface="+mn-ea"/>
              <a:cs typeface="Calibri"/>
            </a:rPr>
            <a:t>Evaluating Information</a:t>
          </a:r>
        </a:p>
      </dgm:t>
    </dgm:pt>
    <dgm:pt modelId="{D02335F6-7CCC-4402-8BAC-F74DADB9688F}" type="parTrans" cxnId="{8E665A09-52DB-4455-9287-05CB320C12AD}">
      <dgm:prSet/>
      <dgm:spPr/>
      <dgm:t>
        <a:bodyPr/>
        <a:lstStyle/>
        <a:p>
          <a:endParaRPr lang="en-GB"/>
        </a:p>
      </dgm:t>
    </dgm:pt>
    <dgm:pt modelId="{AFC0E9BA-F5ED-4416-9D39-7390139F5F6A}" type="sibTrans" cxnId="{8E665A09-52DB-4455-9287-05CB320C12AD}">
      <dgm:prSet/>
      <dgm:spPr/>
      <dgm:t>
        <a:bodyPr/>
        <a:lstStyle/>
        <a:p>
          <a:endParaRPr lang="en-GB"/>
        </a:p>
      </dgm:t>
    </dgm:pt>
    <dgm:pt modelId="{3AD2DA5E-11A3-4DD7-AF0C-B83C6DF561DF}">
      <dgm:prSet phldr="0"/>
      <dgm:spPr/>
      <dgm:t>
        <a:bodyPr/>
        <a:lstStyle/>
        <a:p>
          <a:pPr rtl="0"/>
          <a:r>
            <a:rPr lang="en-US" dirty="0">
              <a:latin typeface="Calibri"/>
              <a:ea typeface="Calibri"/>
              <a:cs typeface="Calibri"/>
            </a:rPr>
            <a:t>Critical awareness.</a:t>
          </a:r>
        </a:p>
      </dgm:t>
    </dgm:pt>
    <dgm:pt modelId="{1A588C24-A565-4606-86B7-A94CFFCBECD1}" type="parTrans" cxnId="{D7437A7D-ED11-4BF4-AF2B-B328DAFE01C0}">
      <dgm:prSet/>
      <dgm:spPr/>
      <dgm:t>
        <a:bodyPr/>
        <a:lstStyle/>
        <a:p>
          <a:endParaRPr lang="en-GB"/>
        </a:p>
      </dgm:t>
    </dgm:pt>
    <dgm:pt modelId="{578E868C-FAC0-4CB8-8522-AB26A5AEEEBB}" type="sibTrans" cxnId="{D7437A7D-ED11-4BF4-AF2B-B328DAFE01C0}">
      <dgm:prSet/>
      <dgm:spPr/>
      <dgm:t>
        <a:bodyPr/>
        <a:lstStyle/>
        <a:p>
          <a:endParaRPr lang="en-GB"/>
        </a:p>
      </dgm:t>
    </dgm:pt>
    <dgm:pt modelId="{01FD04A4-BBB2-41E1-8477-28E3BACCEB0E}">
      <dgm:prSet phldr="0"/>
      <dgm:spPr/>
      <dgm:t>
        <a:bodyPr/>
        <a:lstStyle/>
        <a:p>
          <a:pPr rtl="0"/>
          <a:r>
            <a:rPr lang="en-US" dirty="0">
              <a:latin typeface="Calibri"/>
              <a:ea typeface="Calibri"/>
              <a:cs typeface="Calibri"/>
            </a:rPr>
            <a:t>Peer reviewed and scholarly information.</a:t>
          </a:r>
        </a:p>
      </dgm:t>
    </dgm:pt>
    <dgm:pt modelId="{7A881131-E49C-4307-A584-B77D5EF030ED}" type="parTrans" cxnId="{A34C27A9-5468-4197-B5E4-E14C01C0F936}">
      <dgm:prSet/>
      <dgm:spPr/>
      <dgm:t>
        <a:bodyPr/>
        <a:lstStyle/>
        <a:p>
          <a:endParaRPr lang="en-GB"/>
        </a:p>
      </dgm:t>
    </dgm:pt>
    <dgm:pt modelId="{4E74C66E-CC2F-417D-BE6B-204FDAE7F702}" type="sibTrans" cxnId="{A34C27A9-5468-4197-B5E4-E14C01C0F936}">
      <dgm:prSet/>
      <dgm:spPr/>
      <dgm:t>
        <a:bodyPr/>
        <a:lstStyle/>
        <a:p>
          <a:endParaRPr lang="en-GB"/>
        </a:p>
      </dgm:t>
    </dgm:pt>
    <dgm:pt modelId="{102F5E22-BA2E-4473-AD7E-DB812A684B10}">
      <dgm:prSet phldr="0"/>
      <dgm:spPr/>
      <dgm:t>
        <a:bodyPr/>
        <a:lstStyle/>
        <a:p>
          <a:pPr rtl="0"/>
          <a:r>
            <a:rPr lang="en-US" dirty="0">
              <a:latin typeface="Calibri"/>
              <a:ea typeface="Calibri"/>
              <a:cs typeface="Calibri"/>
            </a:rPr>
            <a:t>Misinformation.</a:t>
          </a:r>
        </a:p>
      </dgm:t>
    </dgm:pt>
    <dgm:pt modelId="{E338EC5A-D8C0-469F-8612-07150C2AC150}" type="parTrans" cxnId="{A1C1B56E-69B3-4614-8D9E-C5F61124BD34}">
      <dgm:prSet/>
      <dgm:spPr/>
      <dgm:t>
        <a:bodyPr/>
        <a:lstStyle/>
        <a:p>
          <a:endParaRPr lang="en-GB"/>
        </a:p>
      </dgm:t>
    </dgm:pt>
    <dgm:pt modelId="{36DAD2C0-E945-409F-B62F-978BE61CC9CB}" type="sibTrans" cxnId="{A1C1B56E-69B3-4614-8D9E-C5F61124BD34}">
      <dgm:prSet/>
      <dgm:spPr/>
      <dgm:t>
        <a:bodyPr/>
        <a:lstStyle/>
        <a:p>
          <a:endParaRPr lang="en-GB"/>
        </a:p>
      </dgm:t>
    </dgm:pt>
    <dgm:pt modelId="{64981D79-89A5-45F1-9765-0C777FDED09B}">
      <dgm:prSet phldr="0"/>
      <dgm:spPr/>
      <dgm:t>
        <a:bodyPr/>
        <a:lstStyle/>
        <a:p>
          <a:pPr rtl="0"/>
          <a:r>
            <a:rPr lang="en-US" dirty="0">
              <a:solidFill>
                <a:schemeClr val="tx1"/>
              </a:solidFill>
              <a:latin typeface="Calibri"/>
              <a:ea typeface="Calibri"/>
              <a:cs typeface="Calibri"/>
            </a:rPr>
            <a:t>Introduction to AI</a:t>
          </a:r>
        </a:p>
      </dgm:t>
    </dgm:pt>
    <dgm:pt modelId="{F0BFEF08-0EE5-41E2-939D-1C822898DBA7}" type="parTrans" cxnId="{A17ECFA6-A2A5-4E2A-B818-996C77984699}">
      <dgm:prSet/>
      <dgm:spPr/>
      <dgm:t>
        <a:bodyPr/>
        <a:lstStyle/>
        <a:p>
          <a:endParaRPr lang="en-GB"/>
        </a:p>
      </dgm:t>
    </dgm:pt>
    <dgm:pt modelId="{CC455435-7491-4917-9B5E-B51B521A812C}" type="sibTrans" cxnId="{A17ECFA6-A2A5-4E2A-B818-996C77984699}">
      <dgm:prSet/>
      <dgm:spPr/>
      <dgm:t>
        <a:bodyPr/>
        <a:lstStyle/>
        <a:p>
          <a:endParaRPr lang="en-GB"/>
        </a:p>
      </dgm:t>
    </dgm:pt>
    <dgm:pt modelId="{0993B58E-B8B9-4471-9730-237D5494A38B}" type="pres">
      <dgm:prSet presAssocID="{76DFEA41-2CAA-47D7-9CC7-BBA3159F39EE}" presName="Name0" presStyleCnt="0">
        <dgm:presLayoutVars>
          <dgm:dir/>
          <dgm:animLvl val="lvl"/>
          <dgm:resizeHandles val="exact"/>
        </dgm:presLayoutVars>
      </dgm:prSet>
      <dgm:spPr/>
    </dgm:pt>
    <dgm:pt modelId="{B1F9BAB0-E605-4346-BE78-DA1E38E76721}" type="pres">
      <dgm:prSet presAssocID="{AFE63866-5729-4944-BD07-C6F73784D555}" presName="composite" presStyleCnt="0"/>
      <dgm:spPr/>
    </dgm:pt>
    <dgm:pt modelId="{D8678B3E-C5C2-43B0-BF64-E41A0A74BE51}" type="pres">
      <dgm:prSet presAssocID="{AFE63866-5729-4944-BD07-C6F73784D555}" presName="parTx" presStyleLbl="alignNode1" presStyleIdx="0" presStyleCnt="4" custLinFactNeighborX="-166" custLinFactNeighborY="-5464">
        <dgm:presLayoutVars>
          <dgm:chMax val="0"/>
          <dgm:chPref val="0"/>
          <dgm:bulletEnabled val="1"/>
        </dgm:presLayoutVars>
      </dgm:prSet>
      <dgm:spPr/>
    </dgm:pt>
    <dgm:pt modelId="{758E57F6-697F-480C-8EB7-97CA7CC026AC}" type="pres">
      <dgm:prSet presAssocID="{AFE63866-5729-4944-BD07-C6F73784D555}" presName="desTx" presStyleLbl="alignAccFollowNode1" presStyleIdx="0" presStyleCnt="4">
        <dgm:presLayoutVars>
          <dgm:bulletEnabled val="1"/>
        </dgm:presLayoutVars>
      </dgm:prSet>
      <dgm:spPr/>
    </dgm:pt>
    <dgm:pt modelId="{58231C65-EF61-4577-B8FD-A783C187285C}" type="pres">
      <dgm:prSet presAssocID="{0075D49A-DC19-4F28-A3E1-7EB287749CC5}" presName="space" presStyleCnt="0"/>
      <dgm:spPr/>
    </dgm:pt>
    <dgm:pt modelId="{FB8B266A-A299-4551-8DF4-D665C4FECE1F}" type="pres">
      <dgm:prSet presAssocID="{FC162FD7-0953-4D03-B6D3-9DEF49A0E9B5}" presName="composite" presStyleCnt="0"/>
      <dgm:spPr/>
    </dgm:pt>
    <dgm:pt modelId="{97BA485A-B54B-4383-B139-B0654F2FB8E7}" type="pres">
      <dgm:prSet presAssocID="{FC162FD7-0953-4D03-B6D3-9DEF49A0E9B5}" presName="parTx" presStyleLbl="alignNode1" presStyleIdx="1" presStyleCnt="4">
        <dgm:presLayoutVars>
          <dgm:chMax val="0"/>
          <dgm:chPref val="0"/>
          <dgm:bulletEnabled val="1"/>
        </dgm:presLayoutVars>
      </dgm:prSet>
      <dgm:spPr/>
    </dgm:pt>
    <dgm:pt modelId="{B3F0D4B4-3234-4346-8A44-6FA0ADFC4DEC}" type="pres">
      <dgm:prSet presAssocID="{FC162FD7-0953-4D03-B6D3-9DEF49A0E9B5}" presName="desTx" presStyleLbl="alignAccFollowNode1" presStyleIdx="1" presStyleCnt="4">
        <dgm:presLayoutVars>
          <dgm:bulletEnabled val="1"/>
        </dgm:presLayoutVars>
      </dgm:prSet>
      <dgm:spPr/>
    </dgm:pt>
    <dgm:pt modelId="{90875A88-5206-4B70-96B2-A00F746F7EAA}" type="pres">
      <dgm:prSet presAssocID="{6B3A40A3-BAEF-4E19-A4B3-653478C3C95C}" presName="space" presStyleCnt="0"/>
      <dgm:spPr/>
    </dgm:pt>
    <dgm:pt modelId="{4A54F4DD-CB81-42BC-94A8-DF56F9EDDE09}" type="pres">
      <dgm:prSet presAssocID="{68881390-2054-424F-A5F7-E1F2C75DA44D}" presName="composite" presStyleCnt="0"/>
      <dgm:spPr/>
    </dgm:pt>
    <dgm:pt modelId="{BECAA542-FADF-4AD1-992B-7BE7ECCA4428}" type="pres">
      <dgm:prSet presAssocID="{68881390-2054-424F-A5F7-E1F2C75DA44D}" presName="parTx" presStyleLbl="alignNode1" presStyleIdx="2" presStyleCnt="4" custLinFactNeighborY="-604">
        <dgm:presLayoutVars>
          <dgm:chMax val="0"/>
          <dgm:chPref val="0"/>
          <dgm:bulletEnabled val="1"/>
        </dgm:presLayoutVars>
      </dgm:prSet>
      <dgm:spPr/>
    </dgm:pt>
    <dgm:pt modelId="{7E3CEAD6-4BE2-413D-A71E-DCE0F8028940}" type="pres">
      <dgm:prSet presAssocID="{68881390-2054-424F-A5F7-E1F2C75DA44D}" presName="desTx" presStyleLbl="alignAccFollowNode1" presStyleIdx="2" presStyleCnt="4">
        <dgm:presLayoutVars>
          <dgm:bulletEnabled val="1"/>
        </dgm:presLayoutVars>
      </dgm:prSet>
      <dgm:spPr/>
    </dgm:pt>
    <dgm:pt modelId="{618E36F4-510D-477C-A2B7-9CF83755BB3C}" type="pres">
      <dgm:prSet presAssocID="{7C55F562-393D-4FF6-90A9-2403CC08307A}" presName="space" presStyleCnt="0"/>
      <dgm:spPr/>
    </dgm:pt>
    <dgm:pt modelId="{04CD5E31-1E6B-4DE1-B9D1-A353160F86D9}" type="pres">
      <dgm:prSet presAssocID="{F75CC33E-9261-4871-A731-14548E358CF4}" presName="composite" presStyleCnt="0"/>
      <dgm:spPr/>
    </dgm:pt>
    <dgm:pt modelId="{1256EA7E-696D-4F09-88D8-316FD1B6779C}" type="pres">
      <dgm:prSet presAssocID="{F75CC33E-9261-4871-A731-14548E358CF4}" presName="parTx" presStyleLbl="alignNode1" presStyleIdx="3" presStyleCnt="4">
        <dgm:presLayoutVars>
          <dgm:chMax val="0"/>
          <dgm:chPref val="0"/>
          <dgm:bulletEnabled val="1"/>
        </dgm:presLayoutVars>
      </dgm:prSet>
      <dgm:spPr/>
    </dgm:pt>
    <dgm:pt modelId="{9344247C-1509-4776-B3CD-5EE6AA12F5E0}" type="pres">
      <dgm:prSet presAssocID="{F75CC33E-9261-4871-A731-14548E358CF4}" presName="desTx" presStyleLbl="alignAccFollowNode1" presStyleIdx="3" presStyleCnt="4">
        <dgm:presLayoutVars>
          <dgm:bulletEnabled val="1"/>
        </dgm:presLayoutVars>
      </dgm:prSet>
      <dgm:spPr/>
    </dgm:pt>
  </dgm:ptLst>
  <dgm:cxnLst>
    <dgm:cxn modelId="{8E665A09-52DB-4455-9287-05CB320C12AD}" srcId="{76DFEA41-2CAA-47D7-9CC7-BBA3159F39EE}" destId="{F75CC33E-9261-4871-A731-14548E358CF4}" srcOrd="3" destOrd="0" parTransId="{D02335F6-7CCC-4402-8BAC-F74DADB9688F}" sibTransId="{AFC0E9BA-F5ED-4416-9D39-7390139F5F6A}"/>
    <dgm:cxn modelId="{8722EB11-CC5C-4D8E-AE3B-56320E62BAC1}" type="presOf" srcId="{64981D79-89A5-45F1-9765-0C777FDED09B}" destId="{7E3CEAD6-4BE2-413D-A71E-DCE0F8028940}" srcOrd="0" destOrd="3" presId="urn:microsoft.com/office/officeart/2005/8/layout/hList1"/>
    <dgm:cxn modelId="{A3054315-05CD-467C-A7F8-7D4C683F0312}" type="presOf" srcId="{7A380D06-890A-4460-BF8B-82629B18D750}" destId="{B3F0D4B4-3234-4346-8A44-6FA0ADFC4DEC}" srcOrd="0" destOrd="2" presId="urn:microsoft.com/office/officeart/2005/8/layout/hList1"/>
    <dgm:cxn modelId="{EF168828-2D4F-4F59-9784-F88B47E136C4}" srcId="{AFE63866-5729-4944-BD07-C6F73784D555}" destId="{2EC1A3B5-B609-4EB2-AAF5-7A27F21F1580}" srcOrd="1" destOrd="0" parTransId="{9F407724-7952-4899-8F64-72B777299F3E}" sibTransId="{F22E8597-5EF5-46BB-B07C-0E34FC0EA8EC}"/>
    <dgm:cxn modelId="{B25D0D2B-33F1-4B09-8E51-41F13D47F200}" type="presOf" srcId="{41D4CBA2-F432-404B-BA18-6942250BEEA4}" destId="{7E3CEAD6-4BE2-413D-A71E-DCE0F8028940}" srcOrd="0" destOrd="2" presId="urn:microsoft.com/office/officeart/2005/8/layout/hList1"/>
    <dgm:cxn modelId="{71D1D830-2621-4184-9C46-5AECB22E9D44}" type="presOf" srcId="{2EC1A3B5-B609-4EB2-AAF5-7A27F21F1580}" destId="{758E57F6-697F-480C-8EB7-97CA7CC026AC}" srcOrd="0" destOrd="1" presId="urn:microsoft.com/office/officeart/2005/8/layout/hList1"/>
    <dgm:cxn modelId="{FFA82E36-BE5C-43D2-9D28-8EBAA37928E5}" srcId="{76DFEA41-2CAA-47D7-9CC7-BBA3159F39EE}" destId="{AFE63866-5729-4944-BD07-C6F73784D555}" srcOrd="0" destOrd="0" parTransId="{8D2B36E1-B7C2-4DC2-8327-ABA26056C371}" sibTransId="{0075D49A-DC19-4F28-A3E1-7EB287749CC5}"/>
    <dgm:cxn modelId="{0113AB3B-53D9-4664-BF7D-2F1AB7EBC246}" srcId="{AFE63866-5729-4944-BD07-C6F73784D555}" destId="{BADB29CA-1CD1-4482-A78F-6DFD974B1ED9}" srcOrd="2" destOrd="0" parTransId="{E656C2CC-C565-4171-9988-A829FD10A221}" sibTransId="{27065972-204F-4919-B89A-8ABA61EE14A5}"/>
    <dgm:cxn modelId="{0724AB5C-70F5-4222-9BDC-8D445B7E0E5D}" type="presOf" srcId="{34E056D8-8CDF-407D-B4C5-22FA866AE31F}" destId="{7E3CEAD6-4BE2-413D-A71E-DCE0F8028940}" srcOrd="0" destOrd="1" presId="urn:microsoft.com/office/officeart/2005/8/layout/hList1"/>
    <dgm:cxn modelId="{23D22547-94D8-4D8D-A3AA-2B76B781476E}" type="presOf" srcId="{2D26D31D-7F45-40A9-896F-CB5795385238}" destId="{B3F0D4B4-3234-4346-8A44-6FA0ADFC4DEC}" srcOrd="0" destOrd="1" presId="urn:microsoft.com/office/officeart/2005/8/layout/hList1"/>
    <dgm:cxn modelId="{A1C1B56E-69B3-4614-8D9E-C5F61124BD34}" srcId="{F75CC33E-9261-4871-A731-14548E358CF4}" destId="{102F5E22-BA2E-4473-AD7E-DB812A684B10}" srcOrd="2" destOrd="0" parTransId="{E338EC5A-D8C0-469F-8612-07150C2AC150}" sibTransId="{36DAD2C0-E945-409F-B62F-978BE61CC9CB}"/>
    <dgm:cxn modelId="{C553CE70-E67D-498F-B1E2-C93F4D432CF1}" type="presOf" srcId="{AFE63866-5729-4944-BD07-C6F73784D555}" destId="{D8678B3E-C5C2-43B0-BF64-E41A0A74BE51}" srcOrd="0" destOrd="0" presId="urn:microsoft.com/office/officeart/2005/8/layout/hList1"/>
    <dgm:cxn modelId="{C8E87D71-E962-4577-8547-95E7790E2937}" type="presOf" srcId="{F75CC33E-9261-4871-A731-14548E358CF4}" destId="{1256EA7E-696D-4F09-88D8-316FD1B6779C}" srcOrd="0" destOrd="0" presId="urn:microsoft.com/office/officeart/2005/8/layout/hList1"/>
    <dgm:cxn modelId="{A7330772-FBAB-4F0B-8660-7355737DCB63}" type="presOf" srcId="{3AD2DA5E-11A3-4DD7-AF0C-B83C6DF561DF}" destId="{9344247C-1509-4776-B3CD-5EE6AA12F5E0}" srcOrd="0" destOrd="0" presId="urn:microsoft.com/office/officeart/2005/8/layout/hList1"/>
    <dgm:cxn modelId="{9F4E8D76-65A6-4886-8CA8-ABEC30A6D248}" srcId="{68881390-2054-424F-A5F7-E1F2C75DA44D}" destId="{FFE2E1F4-973B-46A5-90A0-0EDD1190BEF0}" srcOrd="0" destOrd="0" parTransId="{4719A5BE-4DB5-4261-9E5A-AE3AE349EAF2}" sibTransId="{B211F3CB-694A-41F7-A78C-94899C0BA49C}"/>
    <dgm:cxn modelId="{090A797C-54C2-423B-B397-2A5C84A43240}" type="presOf" srcId="{76DFEA41-2CAA-47D7-9CC7-BBA3159F39EE}" destId="{0993B58E-B8B9-4471-9730-237D5494A38B}" srcOrd="0" destOrd="0" presId="urn:microsoft.com/office/officeart/2005/8/layout/hList1"/>
    <dgm:cxn modelId="{D7437A7D-ED11-4BF4-AF2B-B328DAFE01C0}" srcId="{F75CC33E-9261-4871-A731-14548E358CF4}" destId="{3AD2DA5E-11A3-4DD7-AF0C-B83C6DF561DF}" srcOrd="0" destOrd="0" parTransId="{1A588C24-A565-4606-86B7-A94CFFCBECD1}" sibTransId="{578E868C-FAC0-4CB8-8522-AB26A5AEEEBB}"/>
    <dgm:cxn modelId="{0CDDDD8A-A6D2-448F-A764-1C3C856FF38B}" type="presOf" srcId="{BADB29CA-1CD1-4482-A78F-6DFD974B1ED9}" destId="{758E57F6-697F-480C-8EB7-97CA7CC026AC}" srcOrd="0" destOrd="2" presId="urn:microsoft.com/office/officeart/2005/8/layout/hList1"/>
    <dgm:cxn modelId="{DE7AA78E-3C47-4125-9F6B-D6A1379B6877}" srcId="{FC162FD7-0953-4D03-B6D3-9DEF49A0E9B5}" destId="{75FC53EF-855A-4121-90F7-9FD264C240BF}" srcOrd="0" destOrd="0" parTransId="{E8A484EE-8D50-48E4-AED5-5D976FF583AC}" sibTransId="{173D42A6-5759-4783-80B3-4C2BFCADF0EB}"/>
    <dgm:cxn modelId="{251C8992-D6C8-4B81-9EF9-DA14F6E8685E}" type="presOf" srcId="{68881390-2054-424F-A5F7-E1F2C75DA44D}" destId="{BECAA542-FADF-4AD1-992B-7BE7ECCA4428}" srcOrd="0" destOrd="0" presId="urn:microsoft.com/office/officeart/2005/8/layout/hList1"/>
    <dgm:cxn modelId="{CDFDFC92-484A-442A-9365-600F17AEDFBC}" srcId="{68881390-2054-424F-A5F7-E1F2C75DA44D}" destId="{34E056D8-8CDF-407D-B4C5-22FA866AE31F}" srcOrd="1" destOrd="0" parTransId="{DE34B982-5E20-4AF1-815B-DBE19277C80E}" sibTransId="{0314C85A-7BC6-4A73-9924-99BDAAE4DFAE}"/>
    <dgm:cxn modelId="{4726C699-743D-4FD1-BB04-5DAD4DF9DA06}" srcId="{FC162FD7-0953-4D03-B6D3-9DEF49A0E9B5}" destId="{2D26D31D-7F45-40A9-896F-CB5795385238}" srcOrd="1" destOrd="0" parTransId="{B4FEFC5E-EAC2-4691-90AE-5456EB2E1CB9}" sibTransId="{D5BBB946-6BA0-4059-8A1D-94EC1E0E9C67}"/>
    <dgm:cxn modelId="{246EBBA0-7C0C-41D1-98F0-CDA1EA678690}" srcId="{FC162FD7-0953-4D03-B6D3-9DEF49A0E9B5}" destId="{7A380D06-890A-4460-BF8B-82629B18D750}" srcOrd="2" destOrd="0" parTransId="{871C4D0A-85FF-42E3-A517-7C906786104C}" sibTransId="{4A5A113C-62AF-47B0-8239-AE1D51E7297C}"/>
    <dgm:cxn modelId="{220F98A5-5CFD-4AA4-99B2-80788EF3BD4E}" type="presOf" srcId="{FC162FD7-0953-4D03-B6D3-9DEF49A0E9B5}" destId="{97BA485A-B54B-4383-B139-B0654F2FB8E7}" srcOrd="0" destOrd="0" presId="urn:microsoft.com/office/officeart/2005/8/layout/hList1"/>
    <dgm:cxn modelId="{A17ECFA6-A2A5-4E2A-B818-996C77984699}" srcId="{68881390-2054-424F-A5F7-E1F2C75DA44D}" destId="{64981D79-89A5-45F1-9765-0C777FDED09B}" srcOrd="3" destOrd="0" parTransId="{F0BFEF08-0EE5-41E2-939D-1C822898DBA7}" sibTransId="{CC455435-7491-4917-9B5E-B51B521A812C}"/>
    <dgm:cxn modelId="{A34C27A9-5468-4197-B5E4-E14C01C0F936}" srcId="{F75CC33E-9261-4871-A731-14548E358CF4}" destId="{01FD04A4-BBB2-41E1-8477-28E3BACCEB0E}" srcOrd="1" destOrd="0" parTransId="{7A881131-E49C-4307-A584-B77D5EF030ED}" sibTransId="{4E74C66E-CC2F-417D-BE6B-204FDAE7F702}"/>
    <dgm:cxn modelId="{D21E70B5-6137-495F-81A1-F8BEA3B459E5}" type="presOf" srcId="{01FD04A4-BBB2-41E1-8477-28E3BACCEB0E}" destId="{9344247C-1509-4776-B3CD-5EE6AA12F5E0}" srcOrd="0" destOrd="1" presId="urn:microsoft.com/office/officeart/2005/8/layout/hList1"/>
    <dgm:cxn modelId="{1A1785C5-907D-4910-98D1-F1B5AFC639D4}" type="presOf" srcId="{102F5E22-BA2E-4473-AD7E-DB812A684B10}" destId="{9344247C-1509-4776-B3CD-5EE6AA12F5E0}" srcOrd="0" destOrd="2" presId="urn:microsoft.com/office/officeart/2005/8/layout/hList1"/>
    <dgm:cxn modelId="{23CC36C6-12BB-48D9-A73F-A3912BB713D4}" type="presOf" srcId="{75FC53EF-855A-4121-90F7-9FD264C240BF}" destId="{B3F0D4B4-3234-4346-8A44-6FA0ADFC4DEC}" srcOrd="0" destOrd="0" presId="urn:microsoft.com/office/officeart/2005/8/layout/hList1"/>
    <dgm:cxn modelId="{335CE3D3-09DA-4350-B981-D4BDFB9D668A}" srcId="{76DFEA41-2CAA-47D7-9CC7-BBA3159F39EE}" destId="{68881390-2054-424F-A5F7-E1F2C75DA44D}" srcOrd="2" destOrd="0" parTransId="{BD238748-B5C8-499F-9528-F0330DED872A}" sibTransId="{7C55F562-393D-4FF6-90A9-2403CC08307A}"/>
    <dgm:cxn modelId="{EE99D8D7-E38F-4307-ACC1-1E23E88F941E}" srcId="{AFE63866-5729-4944-BD07-C6F73784D555}" destId="{D4A1DA60-D00B-402F-9AEC-A2DEB876A8F3}" srcOrd="0" destOrd="0" parTransId="{5D048C93-9426-443C-BDE4-1C66E920BD32}" sibTransId="{00F80846-9394-415A-9C98-897766B9F7DE}"/>
    <dgm:cxn modelId="{3AB3E8D9-B025-40EB-81D4-3F20A1DC5225}" srcId="{76DFEA41-2CAA-47D7-9CC7-BBA3159F39EE}" destId="{FC162FD7-0953-4D03-B6D3-9DEF49A0E9B5}" srcOrd="1" destOrd="0" parTransId="{2ED83E51-4BAE-425A-AA46-F0C2493424C4}" sibTransId="{6B3A40A3-BAEF-4E19-A4B3-653478C3C95C}"/>
    <dgm:cxn modelId="{68DDC8DD-B87B-4FD7-A982-58BF1018A60B}" type="presOf" srcId="{FFE2E1F4-973B-46A5-90A0-0EDD1190BEF0}" destId="{7E3CEAD6-4BE2-413D-A71E-DCE0F8028940}" srcOrd="0" destOrd="0" presId="urn:microsoft.com/office/officeart/2005/8/layout/hList1"/>
    <dgm:cxn modelId="{4EEB25E9-F2FA-423B-BE45-3555C66AC75B}" srcId="{68881390-2054-424F-A5F7-E1F2C75DA44D}" destId="{41D4CBA2-F432-404B-BA18-6942250BEEA4}" srcOrd="2" destOrd="0" parTransId="{A44F4E02-C33D-40E0-A31F-DE4085E7DB01}" sibTransId="{F7F98A09-7DCB-42CE-8F48-7648858DC0F7}"/>
    <dgm:cxn modelId="{A36CEBE9-8FB4-403A-91C9-12EE72F39C6E}" type="presOf" srcId="{D4A1DA60-D00B-402F-9AEC-A2DEB876A8F3}" destId="{758E57F6-697F-480C-8EB7-97CA7CC026AC}" srcOrd="0" destOrd="0" presId="urn:microsoft.com/office/officeart/2005/8/layout/hList1"/>
    <dgm:cxn modelId="{EF76EACF-E489-4A0C-9F34-B6B65DAFA0B6}" type="presParOf" srcId="{0993B58E-B8B9-4471-9730-237D5494A38B}" destId="{B1F9BAB0-E605-4346-BE78-DA1E38E76721}" srcOrd="0" destOrd="0" presId="urn:microsoft.com/office/officeart/2005/8/layout/hList1"/>
    <dgm:cxn modelId="{CF4C77C5-333A-48B5-8DA7-E2477E90124B}" type="presParOf" srcId="{B1F9BAB0-E605-4346-BE78-DA1E38E76721}" destId="{D8678B3E-C5C2-43B0-BF64-E41A0A74BE51}" srcOrd="0" destOrd="0" presId="urn:microsoft.com/office/officeart/2005/8/layout/hList1"/>
    <dgm:cxn modelId="{95FECE2A-6C3B-412F-9E13-C5E20AF67556}" type="presParOf" srcId="{B1F9BAB0-E605-4346-BE78-DA1E38E76721}" destId="{758E57F6-697F-480C-8EB7-97CA7CC026AC}" srcOrd="1" destOrd="0" presId="urn:microsoft.com/office/officeart/2005/8/layout/hList1"/>
    <dgm:cxn modelId="{513A6EA6-58C3-460D-A459-0EFC6C118E09}" type="presParOf" srcId="{0993B58E-B8B9-4471-9730-237D5494A38B}" destId="{58231C65-EF61-4577-B8FD-A783C187285C}" srcOrd="1" destOrd="0" presId="urn:microsoft.com/office/officeart/2005/8/layout/hList1"/>
    <dgm:cxn modelId="{6CC048B4-A8F3-415D-868A-B4BA7DEFB133}" type="presParOf" srcId="{0993B58E-B8B9-4471-9730-237D5494A38B}" destId="{FB8B266A-A299-4551-8DF4-D665C4FECE1F}" srcOrd="2" destOrd="0" presId="urn:microsoft.com/office/officeart/2005/8/layout/hList1"/>
    <dgm:cxn modelId="{F5ECD1EA-D6EE-4F0F-A06F-606823906592}" type="presParOf" srcId="{FB8B266A-A299-4551-8DF4-D665C4FECE1F}" destId="{97BA485A-B54B-4383-B139-B0654F2FB8E7}" srcOrd="0" destOrd="0" presId="urn:microsoft.com/office/officeart/2005/8/layout/hList1"/>
    <dgm:cxn modelId="{AF9A7B10-C5C0-4D22-8BF6-35C87669B6ED}" type="presParOf" srcId="{FB8B266A-A299-4551-8DF4-D665C4FECE1F}" destId="{B3F0D4B4-3234-4346-8A44-6FA0ADFC4DEC}" srcOrd="1" destOrd="0" presId="urn:microsoft.com/office/officeart/2005/8/layout/hList1"/>
    <dgm:cxn modelId="{2D4EEC52-6EE3-4AA4-92E2-A86170D3D5AD}" type="presParOf" srcId="{0993B58E-B8B9-4471-9730-237D5494A38B}" destId="{90875A88-5206-4B70-96B2-A00F746F7EAA}" srcOrd="3" destOrd="0" presId="urn:microsoft.com/office/officeart/2005/8/layout/hList1"/>
    <dgm:cxn modelId="{61FEBEEE-1677-4D0B-AD9B-FF00EFEAA327}" type="presParOf" srcId="{0993B58E-B8B9-4471-9730-237D5494A38B}" destId="{4A54F4DD-CB81-42BC-94A8-DF56F9EDDE09}" srcOrd="4" destOrd="0" presId="urn:microsoft.com/office/officeart/2005/8/layout/hList1"/>
    <dgm:cxn modelId="{A1BF26F0-FA44-4215-845E-0078A7DEC58F}" type="presParOf" srcId="{4A54F4DD-CB81-42BC-94A8-DF56F9EDDE09}" destId="{BECAA542-FADF-4AD1-992B-7BE7ECCA4428}" srcOrd="0" destOrd="0" presId="urn:microsoft.com/office/officeart/2005/8/layout/hList1"/>
    <dgm:cxn modelId="{14876CDE-1D3B-41F2-A0FB-D2D607236FD2}" type="presParOf" srcId="{4A54F4DD-CB81-42BC-94A8-DF56F9EDDE09}" destId="{7E3CEAD6-4BE2-413D-A71E-DCE0F8028940}" srcOrd="1" destOrd="0" presId="urn:microsoft.com/office/officeart/2005/8/layout/hList1"/>
    <dgm:cxn modelId="{4EBBE581-A2E4-43DE-B217-BC3B836CEDB9}" type="presParOf" srcId="{0993B58E-B8B9-4471-9730-237D5494A38B}" destId="{618E36F4-510D-477C-A2B7-9CF83755BB3C}" srcOrd="5" destOrd="0" presId="urn:microsoft.com/office/officeart/2005/8/layout/hList1"/>
    <dgm:cxn modelId="{54FFDA02-6537-4184-8A2E-DD4CE0823861}" type="presParOf" srcId="{0993B58E-B8B9-4471-9730-237D5494A38B}" destId="{04CD5E31-1E6B-4DE1-B9D1-A353160F86D9}" srcOrd="6" destOrd="0" presId="urn:microsoft.com/office/officeart/2005/8/layout/hList1"/>
    <dgm:cxn modelId="{6937C3E6-177F-4E48-9E08-8181C1339259}" type="presParOf" srcId="{04CD5E31-1E6B-4DE1-B9D1-A353160F86D9}" destId="{1256EA7E-696D-4F09-88D8-316FD1B6779C}" srcOrd="0" destOrd="0" presId="urn:microsoft.com/office/officeart/2005/8/layout/hList1"/>
    <dgm:cxn modelId="{B254B730-369F-4B90-9B63-66EF987B7FF8}" type="presParOf" srcId="{04CD5E31-1E6B-4DE1-B9D1-A353160F86D9}" destId="{9344247C-1509-4776-B3CD-5EE6AA12F5E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DFEA41-2CAA-47D7-9CC7-BBA3159F39EE}"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AFE63866-5729-4944-BD07-C6F73784D555}">
      <dgm:prSet phldrT="[Text]" phldr="0"/>
      <dgm:spPr/>
      <dgm:t>
        <a:bodyPr/>
        <a:lstStyle/>
        <a:p>
          <a:pPr rtl="0"/>
          <a:r>
            <a:rPr lang="en-US" b="1">
              <a:latin typeface="Calibri" panose="020F0502020204030204" pitchFamily="34" charset="0"/>
              <a:cs typeface="Calibri" panose="020F0502020204030204" pitchFamily="34" charset="0"/>
            </a:rPr>
            <a:t>Academic Integrity and Avoiding Plagiarism.</a:t>
          </a:r>
        </a:p>
      </dgm:t>
    </dgm:pt>
    <dgm:pt modelId="{8D2B36E1-B7C2-4DC2-8327-ABA26056C371}" type="parTrans" cxnId="{FFA82E36-BE5C-43D2-9D28-8EBAA37928E5}">
      <dgm:prSet/>
      <dgm:spPr/>
      <dgm:t>
        <a:bodyPr/>
        <a:lstStyle/>
        <a:p>
          <a:endParaRPr lang="en-US"/>
        </a:p>
      </dgm:t>
    </dgm:pt>
    <dgm:pt modelId="{0075D49A-DC19-4F28-A3E1-7EB287749CC5}" type="sibTrans" cxnId="{FFA82E36-BE5C-43D2-9D28-8EBAA37928E5}">
      <dgm:prSet/>
      <dgm:spPr/>
      <dgm:t>
        <a:bodyPr/>
        <a:lstStyle/>
        <a:p>
          <a:endParaRPr lang="en-US"/>
        </a:p>
      </dgm:t>
    </dgm:pt>
    <dgm:pt modelId="{FC162FD7-0953-4D03-B6D3-9DEF49A0E9B5}">
      <dgm:prSet phldrT="[Text]" phldr="0" custT="1"/>
      <dgm:spPr/>
      <dgm:t>
        <a:bodyPr/>
        <a:lstStyle/>
        <a:p>
          <a:pPr marL="0" lvl="0" indent="0" algn="ctr" defTabSz="1111250" rtl="0">
            <a:lnSpc>
              <a:spcPct val="90000"/>
            </a:lnSpc>
            <a:spcBef>
              <a:spcPct val="0"/>
            </a:spcBef>
            <a:spcAft>
              <a:spcPct val="35000"/>
            </a:spcAft>
            <a:buNone/>
          </a:pPr>
          <a:r>
            <a:rPr lang="en-US" sz="2500" b="1" kern="1200">
              <a:solidFill>
                <a:prstClr val="white"/>
              </a:solidFill>
              <a:latin typeface="Calibri" panose="020F0502020204030204" pitchFamily="34" charset="0"/>
              <a:ea typeface="+mn-ea"/>
              <a:cs typeface="Calibri" panose="020F0502020204030204" pitchFamily="34" charset="0"/>
            </a:rPr>
            <a:t>Managing Information.</a:t>
          </a:r>
        </a:p>
      </dgm:t>
    </dgm:pt>
    <dgm:pt modelId="{2ED83E51-4BAE-425A-AA46-F0C2493424C4}" type="parTrans" cxnId="{3AB3E8D9-B025-40EB-81D4-3F20A1DC5225}">
      <dgm:prSet/>
      <dgm:spPr/>
      <dgm:t>
        <a:bodyPr/>
        <a:lstStyle/>
        <a:p>
          <a:endParaRPr lang="en-US"/>
        </a:p>
      </dgm:t>
    </dgm:pt>
    <dgm:pt modelId="{6B3A40A3-BAEF-4E19-A4B3-653478C3C95C}" type="sibTrans" cxnId="{3AB3E8D9-B025-40EB-81D4-3F20A1DC5225}">
      <dgm:prSet/>
      <dgm:spPr/>
      <dgm:t>
        <a:bodyPr/>
        <a:lstStyle/>
        <a:p>
          <a:endParaRPr lang="en-US"/>
        </a:p>
      </dgm:t>
    </dgm:pt>
    <dgm:pt modelId="{68881390-2054-424F-A5F7-E1F2C75DA44D}">
      <dgm:prSet phldrT="[Text]" phldr="0" custT="1"/>
      <dgm:spPr/>
      <dgm:t>
        <a:bodyPr/>
        <a:lstStyle/>
        <a:p>
          <a:pPr marL="0" lvl="0" indent="0" algn="ctr" defTabSz="1111250" rtl="0">
            <a:lnSpc>
              <a:spcPct val="90000"/>
            </a:lnSpc>
            <a:spcBef>
              <a:spcPct val="0"/>
            </a:spcBef>
            <a:spcAft>
              <a:spcPct val="35000"/>
            </a:spcAft>
            <a:buNone/>
          </a:pPr>
          <a:r>
            <a:rPr lang="en-US" sz="2500" b="1" kern="1200">
              <a:solidFill>
                <a:prstClr val="white"/>
              </a:solidFill>
              <a:latin typeface="Calibri" panose="020F0502020204030204" pitchFamily="34" charset="0"/>
              <a:ea typeface="+mn-ea"/>
              <a:cs typeface="Calibri" panose="020F0502020204030204" pitchFamily="34" charset="0"/>
            </a:rPr>
            <a:t>Referencing: The Basics.</a:t>
          </a:r>
        </a:p>
      </dgm:t>
    </dgm:pt>
    <dgm:pt modelId="{BD238748-B5C8-499F-9528-F0330DED872A}" type="parTrans" cxnId="{335CE3D3-09DA-4350-B981-D4BDFB9D668A}">
      <dgm:prSet/>
      <dgm:spPr/>
      <dgm:t>
        <a:bodyPr/>
        <a:lstStyle/>
        <a:p>
          <a:endParaRPr lang="en-US"/>
        </a:p>
      </dgm:t>
    </dgm:pt>
    <dgm:pt modelId="{7C55F562-393D-4FF6-90A9-2403CC08307A}" type="sibTrans" cxnId="{335CE3D3-09DA-4350-B981-D4BDFB9D668A}">
      <dgm:prSet/>
      <dgm:spPr/>
      <dgm:t>
        <a:bodyPr/>
        <a:lstStyle/>
        <a:p>
          <a:endParaRPr lang="en-US"/>
        </a:p>
      </dgm:t>
    </dgm:pt>
    <dgm:pt modelId="{F75CC33E-9261-4871-A731-14548E358CF4}">
      <dgm:prSet phldr="0" custT="1"/>
      <dgm:spPr/>
      <dgm:t>
        <a:bodyPr/>
        <a:lstStyle/>
        <a:p>
          <a:pPr marL="0" lvl="0" indent="0" algn="ctr" defTabSz="1111250" rtl="0">
            <a:lnSpc>
              <a:spcPct val="90000"/>
            </a:lnSpc>
            <a:spcBef>
              <a:spcPct val="0"/>
            </a:spcBef>
            <a:spcAft>
              <a:spcPct val="35000"/>
            </a:spcAft>
            <a:buNone/>
          </a:pPr>
          <a:r>
            <a:rPr lang="en-US" sz="2500" b="1" kern="1200">
              <a:solidFill>
                <a:prstClr val="white"/>
              </a:solidFill>
              <a:latin typeface="Calibri" panose="020F0502020204030204" pitchFamily="34" charset="0"/>
              <a:ea typeface="+mn-ea"/>
              <a:cs typeface="Calibri" panose="020F0502020204030204" pitchFamily="34" charset="0"/>
            </a:rPr>
            <a:t>Referencing: The Mechanics.</a:t>
          </a:r>
        </a:p>
      </dgm:t>
    </dgm:pt>
    <dgm:pt modelId="{D02335F6-7CCC-4402-8BAC-F74DADB9688F}" type="parTrans" cxnId="{8E665A09-52DB-4455-9287-05CB320C12AD}">
      <dgm:prSet/>
      <dgm:spPr/>
      <dgm:t>
        <a:bodyPr/>
        <a:lstStyle/>
        <a:p>
          <a:endParaRPr lang="en-GB"/>
        </a:p>
      </dgm:t>
    </dgm:pt>
    <dgm:pt modelId="{AFC0E9BA-F5ED-4416-9D39-7390139F5F6A}" type="sibTrans" cxnId="{8E665A09-52DB-4455-9287-05CB320C12AD}">
      <dgm:prSet/>
      <dgm:spPr/>
      <dgm:t>
        <a:bodyPr/>
        <a:lstStyle/>
        <a:p>
          <a:endParaRPr lang="en-GB"/>
        </a:p>
      </dgm:t>
    </dgm:pt>
    <dgm:pt modelId="{3AD2DA5E-11A3-4DD7-AF0C-B83C6DF561DF}">
      <dgm:prSet phldr="0"/>
      <dgm:spPr/>
      <dgm:t>
        <a:bodyPr/>
        <a:lstStyle/>
        <a:p>
          <a:pPr rtl="0"/>
          <a:r>
            <a:rPr lang="en-US">
              <a:latin typeface="Calibri" panose="020F0502020204030204" pitchFamily="34" charset="0"/>
              <a:cs typeface="Calibri" panose="020F0502020204030204" pitchFamily="34" charset="0"/>
            </a:rPr>
            <a:t>APA</a:t>
          </a:r>
        </a:p>
      </dgm:t>
    </dgm:pt>
    <dgm:pt modelId="{1A588C24-A565-4606-86B7-A94CFFCBECD1}" type="parTrans" cxnId="{D7437A7D-ED11-4BF4-AF2B-B328DAFE01C0}">
      <dgm:prSet/>
      <dgm:spPr/>
      <dgm:t>
        <a:bodyPr/>
        <a:lstStyle/>
        <a:p>
          <a:endParaRPr lang="en-GB"/>
        </a:p>
      </dgm:t>
    </dgm:pt>
    <dgm:pt modelId="{578E868C-FAC0-4CB8-8522-AB26A5AEEEBB}" type="sibTrans" cxnId="{D7437A7D-ED11-4BF4-AF2B-B328DAFE01C0}">
      <dgm:prSet/>
      <dgm:spPr/>
      <dgm:t>
        <a:bodyPr/>
        <a:lstStyle/>
        <a:p>
          <a:endParaRPr lang="en-GB"/>
        </a:p>
      </dgm:t>
    </dgm:pt>
    <dgm:pt modelId="{01FD04A4-BBB2-41E1-8477-28E3BACCEB0E}">
      <dgm:prSet phldr="0"/>
      <dgm:spPr/>
      <dgm:t>
        <a:bodyPr/>
        <a:lstStyle/>
        <a:p>
          <a:pPr rtl="0"/>
          <a:r>
            <a:rPr lang="en-US">
              <a:latin typeface="Calibri" panose="020F0502020204030204" pitchFamily="34" charset="0"/>
              <a:cs typeface="Calibri" panose="020F0502020204030204" pitchFamily="34" charset="0"/>
            </a:rPr>
            <a:t>Harvard</a:t>
          </a:r>
        </a:p>
      </dgm:t>
    </dgm:pt>
    <dgm:pt modelId="{7A881131-E49C-4307-A584-B77D5EF030ED}" type="parTrans" cxnId="{A34C27A9-5468-4197-B5E4-E14C01C0F936}">
      <dgm:prSet/>
      <dgm:spPr/>
      <dgm:t>
        <a:bodyPr/>
        <a:lstStyle/>
        <a:p>
          <a:endParaRPr lang="en-GB"/>
        </a:p>
      </dgm:t>
    </dgm:pt>
    <dgm:pt modelId="{4E74C66E-CC2F-417D-BE6B-204FDAE7F702}" type="sibTrans" cxnId="{A34C27A9-5468-4197-B5E4-E14C01C0F936}">
      <dgm:prSet/>
      <dgm:spPr/>
      <dgm:t>
        <a:bodyPr/>
        <a:lstStyle/>
        <a:p>
          <a:endParaRPr lang="en-GB"/>
        </a:p>
      </dgm:t>
    </dgm:pt>
    <dgm:pt modelId="{102F5E22-BA2E-4473-AD7E-DB812A684B10}">
      <dgm:prSet phldr="0"/>
      <dgm:spPr/>
      <dgm:t>
        <a:bodyPr/>
        <a:lstStyle/>
        <a:p>
          <a:pPr rtl="0"/>
          <a:r>
            <a:rPr lang="en-US">
              <a:latin typeface="Calibri" panose="020F0502020204030204" pitchFamily="34" charset="0"/>
              <a:cs typeface="Calibri" panose="020F0502020204030204" pitchFamily="34" charset="0"/>
            </a:rPr>
            <a:t>MHRA</a:t>
          </a:r>
        </a:p>
      </dgm:t>
    </dgm:pt>
    <dgm:pt modelId="{E338EC5A-D8C0-469F-8612-07150C2AC150}" type="parTrans" cxnId="{A1C1B56E-69B3-4614-8D9E-C5F61124BD34}">
      <dgm:prSet/>
      <dgm:spPr/>
      <dgm:t>
        <a:bodyPr/>
        <a:lstStyle/>
        <a:p>
          <a:endParaRPr lang="en-GB"/>
        </a:p>
      </dgm:t>
    </dgm:pt>
    <dgm:pt modelId="{36DAD2C0-E945-409F-B62F-978BE61CC9CB}" type="sibTrans" cxnId="{A1C1B56E-69B3-4614-8D9E-C5F61124BD34}">
      <dgm:prSet/>
      <dgm:spPr/>
      <dgm:t>
        <a:bodyPr/>
        <a:lstStyle/>
        <a:p>
          <a:endParaRPr lang="en-GB"/>
        </a:p>
      </dgm:t>
    </dgm:pt>
    <dgm:pt modelId="{F59619EB-1B6B-4761-B097-5AB23B8AE786}">
      <dgm:prSet phldr="0"/>
      <dgm:spPr/>
      <dgm:t>
        <a:bodyPr/>
        <a:lstStyle/>
        <a:p>
          <a:pPr rtl="0"/>
          <a:r>
            <a:rPr lang="en-US">
              <a:latin typeface="Calibri" panose="020F0502020204030204" pitchFamily="34" charset="0"/>
              <a:cs typeface="Calibri" panose="020F0502020204030204" pitchFamily="34" charset="0"/>
            </a:rPr>
            <a:t>IEEE</a:t>
          </a:r>
        </a:p>
      </dgm:t>
    </dgm:pt>
    <dgm:pt modelId="{25F2B957-542E-4D25-83A2-B71E31716647}" type="parTrans" cxnId="{FA59FB23-D1F5-4FD6-BCB7-272845F87BD1}">
      <dgm:prSet/>
      <dgm:spPr/>
      <dgm:t>
        <a:bodyPr/>
        <a:lstStyle/>
        <a:p>
          <a:endParaRPr lang="en-GB"/>
        </a:p>
      </dgm:t>
    </dgm:pt>
    <dgm:pt modelId="{D4B5B7ED-B211-4A86-A159-765C2E4B250A}" type="sibTrans" cxnId="{FA59FB23-D1F5-4FD6-BCB7-272845F87BD1}">
      <dgm:prSet/>
      <dgm:spPr/>
      <dgm:t>
        <a:bodyPr/>
        <a:lstStyle/>
        <a:p>
          <a:endParaRPr lang="en-GB"/>
        </a:p>
      </dgm:t>
    </dgm:pt>
    <dgm:pt modelId="{0993B58E-B8B9-4471-9730-237D5494A38B}" type="pres">
      <dgm:prSet presAssocID="{76DFEA41-2CAA-47D7-9CC7-BBA3159F39EE}" presName="Name0" presStyleCnt="0">
        <dgm:presLayoutVars>
          <dgm:dir/>
          <dgm:animLvl val="lvl"/>
          <dgm:resizeHandles val="exact"/>
        </dgm:presLayoutVars>
      </dgm:prSet>
      <dgm:spPr/>
    </dgm:pt>
    <dgm:pt modelId="{B1F9BAB0-E605-4346-BE78-DA1E38E76721}" type="pres">
      <dgm:prSet presAssocID="{AFE63866-5729-4944-BD07-C6F73784D555}" presName="composite" presStyleCnt="0"/>
      <dgm:spPr/>
    </dgm:pt>
    <dgm:pt modelId="{D8678B3E-C5C2-43B0-BF64-E41A0A74BE51}" type="pres">
      <dgm:prSet presAssocID="{AFE63866-5729-4944-BD07-C6F73784D555}" presName="parTx" presStyleLbl="alignNode1" presStyleIdx="0" presStyleCnt="4">
        <dgm:presLayoutVars>
          <dgm:chMax val="0"/>
          <dgm:chPref val="0"/>
          <dgm:bulletEnabled val="1"/>
        </dgm:presLayoutVars>
      </dgm:prSet>
      <dgm:spPr/>
    </dgm:pt>
    <dgm:pt modelId="{758E57F6-697F-480C-8EB7-97CA7CC026AC}" type="pres">
      <dgm:prSet presAssocID="{AFE63866-5729-4944-BD07-C6F73784D555}" presName="desTx" presStyleLbl="alignAccFollowNode1" presStyleIdx="0" presStyleCnt="4">
        <dgm:presLayoutVars>
          <dgm:bulletEnabled val="1"/>
        </dgm:presLayoutVars>
      </dgm:prSet>
      <dgm:spPr/>
    </dgm:pt>
    <dgm:pt modelId="{58231C65-EF61-4577-B8FD-A783C187285C}" type="pres">
      <dgm:prSet presAssocID="{0075D49A-DC19-4F28-A3E1-7EB287749CC5}" presName="space" presStyleCnt="0"/>
      <dgm:spPr/>
    </dgm:pt>
    <dgm:pt modelId="{FB8B266A-A299-4551-8DF4-D665C4FECE1F}" type="pres">
      <dgm:prSet presAssocID="{FC162FD7-0953-4D03-B6D3-9DEF49A0E9B5}" presName="composite" presStyleCnt="0"/>
      <dgm:spPr/>
    </dgm:pt>
    <dgm:pt modelId="{97BA485A-B54B-4383-B139-B0654F2FB8E7}" type="pres">
      <dgm:prSet presAssocID="{FC162FD7-0953-4D03-B6D3-9DEF49A0E9B5}" presName="parTx" presStyleLbl="alignNode1" presStyleIdx="1" presStyleCnt="4">
        <dgm:presLayoutVars>
          <dgm:chMax val="0"/>
          <dgm:chPref val="0"/>
          <dgm:bulletEnabled val="1"/>
        </dgm:presLayoutVars>
      </dgm:prSet>
      <dgm:spPr/>
    </dgm:pt>
    <dgm:pt modelId="{B3F0D4B4-3234-4346-8A44-6FA0ADFC4DEC}" type="pres">
      <dgm:prSet presAssocID="{FC162FD7-0953-4D03-B6D3-9DEF49A0E9B5}" presName="desTx" presStyleLbl="alignAccFollowNode1" presStyleIdx="1" presStyleCnt="4">
        <dgm:presLayoutVars>
          <dgm:bulletEnabled val="1"/>
        </dgm:presLayoutVars>
      </dgm:prSet>
      <dgm:spPr/>
    </dgm:pt>
    <dgm:pt modelId="{90875A88-5206-4B70-96B2-A00F746F7EAA}" type="pres">
      <dgm:prSet presAssocID="{6B3A40A3-BAEF-4E19-A4B3-653478C3C95C}" presName="space" presStyleCnt="0"/>
      <dgm:spPr/>
    </dgm:pt>
    <dgm:pt modelId="{4A54F4DD-CB81-42BC-94A8-DF56F9EDDE09}" type="pres">
      <dgm:prSet presAssocID="{68881390-2054-424F-A5F7-E1F2C75DA44D}" presName="composite" presStyleCnt="0"/>
      <dgm:spPr/>
    </dgm:pt>
    <dgm:pt modelId="{BECAA542-FADF-4AD1-992B-7BE7ECCA4428}" type="pres">
      <dgm:prSet presAssocID="{68881390-2054-424F-A5F7-E1F2C75DA44D}" presName="parTx" presStyleLbl="alignNode1" presStyleIdx="2" presStyleCnt="4" custLinFactNeighborY="-604">
        <dgm:presLayoutVars>
          <dgm:chMax val="0"/>
          <dgm:chPref val="0"/>
          <dgm:bulletEnabled val="1"/>
        </dgm:presLayoutVars>
      </dgm:prSet>
      <dgm:spPr/>
    </dgm:pt>
    <dgm:pt modelId="{7E3CEAD6-4BE2-413D-A71E-DCE0F8028940}" type="pres">
      <dgm:prSet presAssocID="{68881390-2054-424F-A5F7-E1F2C75DA44D}" presName="desTx" presStyleLbl="alignAccFollowNode1" presStyleIdx="2" presStyleCnt="4">
        <dgm:presLayoutVars>
          <dgm:bulletEnabled val="1"/>
        </dgm:presLayoutVars>
      </dgm:prSet>
      <dgm:spPr/>
    </dgm:pt>
    <dgm:pt modelId="{618E36F4-510D-477C-A2B7-9CF83755BB3C}" type="pres">
      <dgm:prSet presAssocID="{7C55F562-393D-4FF6-90A9-2403CC08307A}" presName="space" presStyleCnt="0"/>
      <dgm:spPr/>
    </dgm:pt>
    <dgm:pt modelId="{04CD5E31-1E6B-4DE1-B9D1-A353160F86D9}" type="pres">
      <dgm:prSet presAssocID="{F75CC33E-9261-4871-A731-14548E358CF4}" presName="composite" presStyleCnt="0"/>
      <dgm:spPr/>
    </dgm:pt>
    <dgm:pt modelId="{1256EA7E-696D-4F09-88D8-316FD1B6779C}" type="pres">
      <dgm:prSet presAssocID="{F75CC33E-9261-4871-A731-14548E358CF4}" presName="parTx" presStyleLbl="alignNode1" presStyleIdx="3" presStyleCnt="4">
        <dgm:presLayoutVars>
          <dgm:chMax val="0"/>
          <dgm:chPref val="0"/>
          <dgm:bulletEnabled val="1"/>
        </dgm:presLayoutVars>
      </dgm:prSet>
      <dgm:spPr/>
    </dgm:pt>
    <dgm:pt modelId="{9344247C-1509-4776-B3CD-5EE6AA12F5E0}" type="pres">
      <dgm:prSet presAssocID="{F75CC33E-9261-4871-A731-14548E358CF4}" presName="desTx" presStyleLbl="alignAccFollowNode1" presStyleIdx="3" presStyleCnt="4">
        <dgm:presLayoutVars>
          <dgm:bulletEnabled val="1"/>
        </dgm:presLayoutVars>
      </dgm:prSet>
      <dgm:spPr/>
    </dgm:pt>
  </dgm:ptLst>
  <dgm:cxnLst>
    <dgm:cxn modelId="{8E665A09-52DB-4455-9287-05CB320C12AD}" srcId="{76DFEA41-2CAA-47D7-9CC7-BBA3159F39EE}" destId="{F75CC33E-9261-4871-A731-14548E358CF4}" srcOrd="3" destOrd="0" parTransId="{D02335F6-7CCC-4402-8BAC-F74DADB9688F}" sibTransId="{AFC0E9BA-F5ED-4416-9D39-7390139F5F6A}"/>
    <dgm:cxn modelId="{FA59FB23-D1F5-4FD6-BCB7-272845F87BD1}" srcId="{F75CC33E-9261-4871-A731-14548E358CF4}" destId="{F59619EB-1B6B-4761-B097-5AB23B8AE786}" srcOrd="2" destOrd="0" parTransId="{25F2B957-542E-4D25-83A2-B71E31716647}" sibTransId="{D4B5B7ED-B211-4A86-A159-765C2E4B250A}"/>
    <dgm:cxn modelId="{FFA82E36-BE5C-43D2-9D28-8EBAA37928E5}" srcId="{76DFEA41-2CAA-47D7-9CC7-BBA3159F39EE}" destId="{AFE63866-5729-4944-BD07-C6F73784D555}" srcOrd="0" destOrd="0" parTransId="{8D2B36E1-B7C2-4DC2-8327-ABA26056C371}" sibTransId="{0075D49A-DC19-4F28-A3E1-7EB287749CC5}"/>
    <dgm:cxn modelId="{C87D4A3A-C132-4472-8261-FEE288CDD6EE}" type="presOf" srcId="{F59619EB-1B6B-4761-B097-5AB23B8AE786}" destId="{9344247C-1509-4776-B3CD-5EE6AA12F5E0}" srcOrd="0" destOrd="2" presId="urn:microsoft.com/office/officeart/2005/8/layout/hList1"/>
    <dgm:cxn modelId="{A1C1B56E-69B3-4614-8D9E-C5F61124BD34}" srcId="{F75CC33E-9261-4871-A731-14548E358CF4}" destId="{102F5E22-BA2E-4473-AD7E-DB812A684B10}" srcOrd="3" destOrd="0" parTransId="{E338EC5A-D8C0-469F-8612-07150C2AC150}" sibTransId="{36DAD2C0-E945-409F-B62F-978BE61CC9CB}"/>
    <dgm:cxn modelId="{C553CE70-E67D-498F-B1E2-C93F4D432CF1}" type="presOf" srcId="{AFE63866-5729-4944-BD07-C6F73784D555}" destId="{D8678B3E-C5C2-43B0-BF64-E41A0A74BE51}" srcOrd="0" destOrd="0" presId="urn:microsoft.com/office/officeart/2005/8/layout/hList1"/>
    <dgm:cxn modelId="{C8E87D71-E962-4577-8547-95E7790E2937}" type="presOf" srcId="{F75CC33E-9261-4871-A731-14548E358CF4}" destId="{1256EA7E-696D-4F09-88D8-316FD1B6779C}" srcOrd="0" destOrd="0" presId="urn:microsoft.com/office/officeart/2005/8/layout/hList1"/>
    <dgm:cxn modelId="{A7330772-FBAB-4F0B-8660-7355737DCB63}" type="presOf" srcId="{3AD2DA5E-11A3-4DD7-AF0C-B83C6DF561DF}" destId="{9344247C-1509-4776-B3CD-5EE6AA12F5E0}" srcOrd="0" destOrd="0" presId="urn:microsoft.com/office/officeart/2005/8/layout/hList1"/>
    <dgm:cxn modelId="{090A797C-54C2-423B-B397-2A5C84A43240}" type="presOf" srcId="{76DFEA41-2CAA-47D7-9CC7-BBA3159F39EE}" destId="{0993B58E-B8B9-4471-9730-237D5494A38B}" srcOrd="0" destOrd="0" presId="urn:microsoft.com/office/officeart/2005/8/layout/hList1"/>
    <dgm:cxn modelId="{D7437A7D-ED11-4BF4-AF2B-B328DAFE01C0}" srcId="{F75CC33E-9261-4871-A731-14548E358CF4}" destId="{3AD2DA5E-11A3-4DD7-AF0C-B83C6DF561DF}" srcOrd="0" destOrd="0" parTransId="{1A588C24-A565-4606-86B7-A94CFFCBECD1}" sibTransId="{578E868C-FAC0-4CB8-8522-AB26A5AEEEBB}"/>
    <dgm:cxn modelId="{251C8992-D6C8-4B81-9EF9-DA14F6E8685E}" type="presOf" srcId="{68881390-2054-424F-A5F7-E1F2C75DA44D}" destId="{BECAA542-FADF-4AD1-992B-7BE7ECCA4428}" srcOrd="0" destOrd="0" presId="urn:microsoft.com/office/officeart/2005/8/layout/hList1"/>
    <dgm:cxn modelId="{220F98A5-5CFD-4AA4-99B2-80788EF3BD4E}" type="presOf" srcId="{FC162FD7-0953-4D03-B6D3-9DEF49A0E9B5}" destId="{97BA485A-B54B-4383-B139-B0654F2FB8E7}" srcOrd="0" destOrd="0" presId="urn:microsoft.com/office/officeart/2005/8/layout/hList1"/>
    <dgm:cxn modelId="{A34C27A9-5468-4197-B5E4-E14C01C0F936}" srcId="{F75CC33E-9261-4871-A731-14548E358CF4}" destId="{01FD04A4-BBB2-41E1-8477-28E3BACCEB0E}" srcOrd="1" destOrd="0" parTransId="{7A881131-E49C-4307-A584-B77D5EF030ED}" sibTransId="{4E74C66E-CC2F-417D-BE6B-204FDAE7F702}"/>
    <dgm:cxn modelId="{D21E70B5-6137-495F-81A1-F8BEA3B459E5}" type="presOf" srcId="{01FD04A4-BBB2-41E1-8477-28E3BACCEB0E}" destId="{9344247C-1509-4776-B3CD-5EE6AA12F5E0}" srcOrd="0" destOrd="1" presId="urn:microsoft.com/office/officeart/2005/8/layout/hList1"/>
    <dgm:cxn modelId="{1A1785C5-907D-4910-98D1-F1B5AFC639D4}" type="presOf" srcId="{102F5E22-BA2E-4473-AD7E-DB812A684B10}" destId="{9344247C-1509-4776-B3CD-5EE6AA12F5E0}" srcOrd="0" destOrd="3" presId="urn:microsoft.com/office/officeart/2005/8/layout/hList1"/>
    <dgm:cxn modelId="{335CE3D3-09DA-4350-B981-D4BDFB9D668A}" srcId="{76DFEA41-2CAA-47D7-9CC7-BBA3159F39EE}" destId="{68881390-2054-424F-A5F7-E1F2C75DA44D}" srcOrd="2" destOrd="0" parTransId="{BD238748-B5C8-499F-9528-F0330DED872A}" sibTransId="{7C55F562-393D-4FF6-90A9-2403CC08307A}"/>
    <dgm:cxn modelId="{3AB3E8D9-B025-40EB-81D4-3F20A1DC5225}" srcId="{76DFEA41-2CAA-47D7-9CC7-BBA3159F39EE}" destId="{FC162FD7-0953-4D03-B6D3-9DEF49A0E9B5}" srcOrd="1" destOrd="0" parTransId="{2ED83E51-4BAE-425A-AA46-F0C2493424C4}" sibTransId="{6B3A40A3-BAEF-4E19-A4B3-653478C3C95C}"/>
    <dgm:cxn modelId="{EF76EACF-E489-4A0C-9F34-B6B65DAFA0B6}" type="presParOf" srcId="{0993B58E-B8B9-4471-9730-237D5494A38B}" destId="{B1F9BAB0-E605-4346-BE78-DA1E38E76721}" srcOrd="0" destOrd="0" presId="urn:microsoft.com/office/officeart/2005/8/layout/hList1"/>
    <dgm:cxn modelId="{CF4C77C5-333A-48B5-8DA7-E2477E90124B}" type="presParOf" srcId="{B1F9BAB0-E605-4346-BE78-DA1E38E76721}" destId="{D8678B3E-C5C2-43B0-BF64-E41A0A74BE51}" srcOrd="0" destOrd="0" presId="urn:microsoft.com/office/officeart/2005/8/layout/hList1"/>
    <dgm:cxn modelId="{95FECE2A-6C3B-412F-9E13-C5E20AF67556}" type="presParOf" srcId="{B1F9BAB0-E605-4346-BE78-DA1E38E76721}" destId="{758E57F6-697F-480C-8EB7-97CA7CC026AC}" srcOrd="1" destOrd="0" presId="urn:microsoft.com/office/officeart/2005/8/layout/hList1"/>
    <dgm:cxn modelId="{513A6EA6-58C3-460D-A459-0EFC6C118E09}" type="presParOf" srcId="{0993B58E-B8B9-4471-9730-237D5494A38B}" destId="{58231C65-EF61-4577-B8FD-A783C187285C}" srcOrd="1" destOrd="0" presId="urn:microsoft.com/office/officeart/2005/8/layout/hList1"/>
    <dgm:cxn modelId="{6CC048B4-A8F3-415D-868A-B4BA7DEFB133}" type="presParOf" srcId="{0993B58E-B8B9-4471-9730-237D5494A38B}" destId="{FB8B266A-A299-4551-8DF4-D665C4FECE1F}" srcOrd="2" destOrd="0" presId="urn:microsoft.com/office/officeart/2005/8/layout/hList1"/>
    <dgm:cxn modelId="{F5ECD1EA-D6EE-4F0F-A06F-606823906592}" type="presParOf" srcId="{FB8B266A-A299-4551-8DF4-D665C4FECE1F}" destId="{97BA485A-B54B-4383-B139-B0654F2FB8E7}" srcOrd="0" destOrd="0" presId="urn:microsoft.com/office/officeart/2005/8/layout/hList1"/>
    <dgm:cxn modelId="{AF9A7B10-C5C0-4D22-8BF6-35C87669B6ED}" type="presParOf" srcId="{FB8B266A-A299-4551-8DF4-D665C4FECE1F}" destId="{B3F0D4B4-3234-4346-8A44-6FA0ADFC4DEC}" srcOrd="1" destOrd="0" presId="urn:microsoft.com/office/officeart/2005/8/layout/hList1"/>
    <dgm:cxn modelId="{2D4EEC52-6EE3-4AA4-92E2-A86170D3D5AD}" type="presParOf" srcId="{0993B58E-B8B9-4471-9730-237D5494A38B}" destId="{90875A88-5206-4B70-96B2-A00F746F7EAA}" srcOrd="3" destOrd="0" presId="urn:microsoft.com/office/officeart/2005/8/layout/hList1"/>
    <dgm:cxn modelId="{61FEBEEE-1677-4D0B-AD9B-FF00EFEAA327}" type="presParOf" srcId="{0993B58E-B8B9-4471-9730-237D5494A38B}" destId="{4A54F4DD-CB81-42BC-94A8-DF56F9EDDE09}" srcOrd="4" destOrd="0" presId="urn:microsoft.com/office/officeart/2005/8/layout/hList1"/>
    <dgm:cxn modelId="{A1BF26F0-FA44-4215-845E-0078A7DEC58F}" type="presParOf" srcId="{4A54F4DD-CB81-42BC-94A8-DF56F9EDDE09}" destId="{BECAA542-FADF-4AD1-992B-7BE7ECCA4428}" srcOrd="0" destOrd="0" presId="urn:microsoft.com/office/officeart/2005/8/layout/hList1"/>
    <dgm:cxn modelId="{14876CDE-1D3B-41F2-A0FB-D2D607236FD2}" type="presParOf" srcId="{4A54F4DD-CB81-42BC-94A8-DF56F9EDDE09}" destId="{7E3CEAD6-4BE2-413D-A71E-DCE0F8028940}" srcOrd="1" destOrd="0" presId="urn:microsoft.com/office/officeart/2005/8/layout/hList1"/>
    <dgm:cxn modelId="{4EBBE581-A2E4-43DE-B217-BC3B836CEDB9}" type="presParOf" srcId="{0993B58E-B8B9-4471-9730-237D5494A38B}" destId="{618E36F4-510D-477C-A2B7-9CF83755BB3C}" srcOrd="5" destOrd="0" presId="urn:microsoft.com/office/officeart/2005/8/layout/hList1"/>
    <dgm:cxn modelId="{54FFDA02-6537-4184-8A2E-DD4CE0823861}" type="presParOf" srcId="{0993B58E-B8B9-4471-9730-237D5494A38B}" destId="{04CD5E31-1E6B-4DE1-B9D1-A353160F86D9}" srcOrd="6" destOrd="0" presId="urn:microsoft.com/office/officeart/2005/8/layout/hList1"/>
    <dgm:cxn modelId="{6937C3E6-177F-4E48-9E08-8181C1339259}" type="presParOf" srcId="{04CD5E31-1E6B-4DE1-B9D1-A353160F86D9}" destId="{1256EA7E-696D-4F09-88D8-316FD1B6779C}" srcOrd="0" destOrd="0" presId="urn:microsoft.com/office/officeart/2005/8/layout/hList1"/>
    <dgm:cxn modelId="{B254B730-369F-4B90-9B63-66EF987B7FF8}" type="presParOf" srcId="{04CD5E31-1E6B-4DE1-B9D1-A353160F86D9}" destId="{9344247C-1509-4776-B3CD-5EE6AA12F5E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A7E99-0B09-405B-A106-3BEB094C011C}">
      <dsp:nvSpPr>
        <dsp:cNvPr id="0" name=""/>
        <dsp:cNvSpPr/>
      </dsp:nvSpPr>
      <dsp:spPr>
        <a:xfrm>
          <a:off x="4390689" y="1082356"/>
          <a:ext cx="134114" cy="1680895"/>
        </a:xfrm>
        <a:custGeom>
          <a:avLst/>
          <a:gdLst/>
          <a:ahLst/>
          <a:cxnLst/>
          <a:rect l="0" t="0" r="0" b="0"/>
          <a:pathLst>
            <a:path>
              <a:moveTo>
                <a:pt x="0" y="0"/>
              </a:moveTo>
              <a:lnTo>
                <a:pt x="0" y="1680895"/>
              </a:lnTo>
              <a:lnTo>
                <a:pt x="134114" y="1680895"/>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6FEB9F-F4CD-48BE-B68B-AF6AB2ED5771}">
      <dsp:nvSpPr>
        <dsp:cNvPr id="0" name=""/>
        <dsp:cNvSpPr/>
      </dsp:nvSpPr>
      <dsp:spPr>
        <a:xfrm>
          <a:off x="4390689" y="1082356"/>
          <a:ext cx="134114" cy="1046089"/>
        </a:xfrm>
        <a:custGeom>
          <a:avLst/>
          <a:gdLst/>
          <a:ahLst/>
          <a:cxnLst/>
          <a:rect l="0" t="0" r="0" b="0"/>
          <a:pathLst>
            <a:path>
              <a:moveTo>
                <a:pt x="0" y="0"/>
              </a:moveTo>
              <a:lnTo>
                <a:pt x="0" y="1046089"/>
              </a:lnTo>
              <a:lnTo>
                <a:pt x="134114" y="1046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73433A-C020-4467-B089-D2016E27CE7C}">
      <dsp:nvSpPr>
        <dsp:cNvPr id="0" name=""/>
        <dsp:cNvSpPr/>
      </dsp:nvSpPr>
      <dsp:spPr>
        <a:xfrm>
          <a:off x="4390689" y="1082356"/>
          <a:ext cx="134114" cy="411282"/>
        </a:xfrm>
        <a:custGeom>
          <a:avLst/>
          <a:gdLst/>
          <a:ahLst/>
          <a:cxnLst/>
          <a:rect l="0" t="0" r="0" b="0"/>
          <a:pathLst>
            <a:path>
              <a:moveTo>
                <a:pt x="0" y="0"/>
              </a:moveTo>
              <a:lnTo>
                <a:pt x="0" y="411282"/>
              </a:lnTo>
              <a:lnTo>
                <a:pt x="134114" y="411282"/>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1FD387-01B5-45EF-AD01-DDDDA09608AA}">
      <dsp:nvSpPr>
        <dsp:cNvPr id="0" name=""/>
        <dsp:cNvSpPr/>
      </dsp:nvSpPr>
      <dsp:spPr>
        <a:xfrm>
          <a:off x="3125547" y="447549"/>
          <a:ext cx="1622779" cy="187759"/>
        </a:xfrm>
        <a:custGeom>
          <a:avLst/>
          <a:gdLst/>
          <a:ahLst/>
          <a:cxnLst/>
          <a:rect l="0" t="0" r="0" b="0"/>
          <a:pathLst>
            <a:path>
              <a:moveTo>
                <a:pt x="0" y="0"/>
              </a:moveTo>
              <a:lnTo>
                <a:pt x="0" y="93879"/>
              </a:lnTo>
              <a:lnTo>
                <a:pt x="1622779" y="93879"/>
              </a:lnTo>
              <a:lnTo>
                <a:pt x="1622779" y="18775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AA1857-137E-4377-943F-F91132F68085}">
      <dsp:nvSpPr>
        <dsp:cNvPr id="0" name=""/>
        <dsp:cNvSpPr/>
      </dsp:nvSpPr>
      <dsp:spPr>
        <a:xfrm>
          <a:off x="3308836" y="1082356"/>
          <a:ext cx="315713" cy="1681398"/>
        </a:xfrm>
        <a:custGeom>
          <a:avLst/>
          <a:gdLst/>
          <a:ahLst/>
          <a:cxnLst/>
          <a:rect l="0" t="0" r="0" b="0"/>
          <a:pathLst>
            <a:path>
              <a:moveTo>
                <a:pt x="0" y="0"/>
              </a:moveTo>
              <a:lnTo>
                <a:pt x="0" y="1681398"/>
              </a:lnTo>
              <a:lnTo>
                <a:pt x="315713" y="1681398"/>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1C724D-BD1A-4A53-B6D6-39D4E86FDD3E}">
      <dsp:nvSpPr>
        <dsp:cNvPr id="0" name=""/>
        <dsp:cNvSpPr/>
      </dsp:nvSpPr>
      <dsp:spPr>
        <a:xfrm>
          <a:off x="3308836" y="1082356"/>
          <a:ext cx="134114" cy="1046089"/>
        </a:xfrm>
        <a:custGeom>
          <a:avLst/>
          <a:gdLst/>
          <a:ahLst/>
          <a:cxnLst/>
          <a:rect l="0" t="0" r="0" b="0"/>
          <a:pathLst>
            <a:path>
              <a:moveTo>
                <a:pt x="0" y="0"/>
              </a:moveTo>
              <a:lnTo>
                <a:pt x="0" y="1046089"/>
              </a:lnTo>
              <a:lnTo>
                <a:pt x="134114" y="1046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2FBB62-F43F-42E8-897E-5D7821940D00}">
      <dsp:nvSpPr>
        <dsp:cNvPr id="0" name=""/>
        <dsp:cNvSpPr/>
      </dsp:nvSpPr>
      <dsp:spPr>
        <a:xfrm>
          <a:off x="3308836" y="1082356"/>
          <a:ext cx="134114" cy="411282"/>
        </a:xfrm>
        <a:custGeom>
          <a:avLst/>
          <a:gdLst/>
          <a:ahLst/>
          <a:cxnLst/>
          <a:rect l="0" t="0" r="0" b="0"/>
          <a:pathLst>
            <a:path>
              <a:moveTo>
                <a:pt x="0" y="0"/>
              </a:moveTo>
              <a:lnTo>
                <a:pt x="0" y="411282"/>
              </a:lnTo>
              <a:lnTo>
                <a:pt x="134114" y="411282"/>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717813-C88D-4EE1-9679-9FD7F1E0CFAA}">
      <dsp:nvSpPr>
        <dsp:cNvPr id="0" name=""/>
        <dsp:cNvSpPr/>
      </dsp:nvSpPr>
      <dsp:spPr>
        <a:xfrm>
          <a:off x="3125547" y="447549"/>
          <a:ext cx="540926" cy="187759"/>
        </a:xfrm>
        <a:custGeom>
          <a:avLst/>
          <a:gdLst/>
          <a:ahLst/>
          <a:cxnLst/>
          <a:rect l="0" t="0" r="0" b="0"/>
          <a:pathLst>
            <a:path>
              <a:moveTo>
                <a:pt x="0" y="0"/>
              </a:moveTo>
              <a:lnTo>
                <a:pt x="0" y="93879"/>
              </a:lnTo>
              <a:lnTo>
                <a:pt x="540926" y="93879"/>
              </a:lnTo>
              <a:lnTo>
                <a:pt x="540926" y="18775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56D363-526A-469F-A224-7037A6E57370}">
      <dsp:nvSpPr>
        <dsp:cNvPr id="0" name=""/>
        <dsp:cNvSpPr/>
      </dsp:nvSpPr>
      <dsp:spPr>
        <a:xfrm>
          <a:off x="2226984" y="1082356"/>
          <a:ext cx="134114" cy="1680895"/>
        </a:xfrm>
        <a:custGeom>
          <a:avLst/>
          <a:gdLst/>
          <a:ahLst/>
          <a:cxnLst/>
          <a:rect l="0" t="0" r="0" b="0"/>
          <a:pathLst>
            <a:path>
              <a:moveTo>
                <a:pt x="0" y="0"/>
              </a:moveTo>
              <a:lnTo>
                <a:pt x="0" y="1680895"/>
              </a:lnTo>
              <a:lnTo>
                <a:pt x="134114" y="1680895"/>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A56733-F0DB-4FF4-B366-80271467A80D}">
      <dsp:nvSpPr>
        <dsp:cNvPr id="0" name=""/>
        <dsp:cNvSpPr/>
      </dsp:nvSpPr>
      <dsp:spPr>
        <a:xfrm>
          <a:off x="2226984" y="1082356"/>
          <a:ext cx="134114" cy="1046089"/>
        </a:xfrm>
        <a:custGeom>
          <a:avLst/>
          <a:gdLst/>
          <a:ahLst/>
          <a:cxnLst/>
          <a:rect l="0" t="0" r="0" b="0"/>
          <a:pathLst>
            <a:path>
              <a:moveTo>
                <a:pt x="0" y="0"/>
              </a:moveTo>
              <a:lnTo>
                <a:pt x="0" y="1046089"/>
              </a:lnTo>
              <a:lnTo>
                <a:pt x="134114" y="1046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A74CE9-EC75-4D20-A6A0-AD6A29E5E534}">
      <dsp:nvSpPr>
        <dsp:cNvPr id="0" name=""/>
        <dsp:cNvSpPr/>
      </dsp:nvSpPr>
      <dsp:spPr>
        <a:xfrm>
          <a:off x="2226984" y="1082356"/>
          <a:ext cx="134114" cy="411282"/>
        </a:xfrm>
        <a:custGeom>
          <a:avLst/>
          <a:gdLst/>
          <a:ahLst/>
          <a:cxnLst/>
          <a:rect l="0" t="0" r="0" b="0"/>
          <a:pathLst>
            <a:path>
              <a:moveTo>
                <a:pt x="0" y="0"/>
              </a:moveTo>
              <a:lnTo>
                <a:pt x="0" y="411282"/>
              </a:lnTo>
              <a:lnTo>
                <a:pt x="134114" y="411282"/>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AACDE4-E58A-47A7-A82D-485A6BB32C2F}">
      <dsp:nvSpPr>
        <dsp:cNvPr id="0" name=""/>
        <dsp:cNvSpPr/>
      </dsp:nvSpPr>
      <dsp:spPr>
        <a:xfrm>
          <a:off x="2584621" y="447549"/>
          <a:ext cx="540926" cy="187759"/>
        </a:xfrm>
        <a:custGeom>
          <a:avLst/>
          <a:gdLst/>
          <a:ahLst/>
          <a:cxnLst/>
          <a:rect l="0" t="0" r="0" b="0"/>
          <a:pathLst>
            <a:path>
              <a:moveTo>
                <a:pt x="540926" y="0"/>
              </a:moveTo>
              <a:lnTo>
                <a:pt x="540926" y="93879"/>
              </a:lnTo>
              <a:lnTo>
                <a:pt x="0" y="93879"/>
              </a:lnTo>
              <a:lnTo>
                <a:pt x="0" y="18775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7FECBF9-8E97-49EA-9D1E-050952941B79}">
      <dsp:nvSpPr>
        <dsp:cNvPr id="0" name=""/>
        <dsp:cNvSpPr/>
      </dsp:nvSpPr>
      <dsp:spPr>
        <a:xfrm>
          <a:off x="1145131" y="1082356"/>
          <a:ext cx="134114" cy="1680895"/>
        </a:xfrm>
        <a:custGeom>
          <a:avLst/>
          <a:gdLst/>
          <a:ahLst/>
          <a:cxnLst/>
          <a:rect l="0" t="0" r="0" b="0"/>
          <a:pathLst>
            <a:path>
              <a:moveTo>
                <a:pt x="0" y="0"/>
              </a:moveTo>
              <a:lnTo>
                <a:pt x="0" y="1680895"/>
              </a:lnTo>
              <a:lnTo>
                <a:pt x="134114" y="1680895"/>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CDF0E-48EF-4E51-88E9-2DE858B608D0}">
      <dsp:nvSpPr>
        <dsp:cNvPr id="0" name=""/>
        <dsp:cNvSpPr/>
      </dsp:nvSpPr>
      <dsp:spPr>
        <a:xfrm>
          <a:off x="1145131" y="1082356"/>
          <a:ext cx="134114" cy="1046089"/>
        </a:xfrm>
        <a:custGeom>
          <a:avLst/>
          <a:gdLst/>
          <a:ahLst/>
          <a:cxnLst/>
          <a:rect l="0" t="0" r="0" b="0"/>
          <a:pathLst>
            <a:path>
              <a:moveTo>
                <a:pt x="0" y="0"/>
              </a:moveTo>
              <a:lnTo>
                <a:pt x="0" y="1046089"/>
              </a:lnTo>
              <a:lnTo>
                <a:pt x="134114" y="1046089"/>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89455E-C7EF-4FCD-94AF-3DBE37ED2756}">
      <dsp:nvSpPr>
        <dsp:cNvPr id="0" name=""/>
        <dsp:cNvSpPr/>
      </dsp:nvSpPr>
      <dsp:spPr>
        <a:xfrm>
          <a:off x="1145131" y="1082356"/>
          <a:ext cx="134114" cy="411282"/>
        </a:xfrm>
        <a:custGeom>
          <a:avLst/>
          <a:gdLst/>
          <a:ahLst/>
          <a:cxnLst/>
          <a:rect l="0" t="0" r="0" b="0"/>
          <a:pathLst>
            <a:path>
              <a:moveTo>
                <a:pt x="0" y="0"/>
              </a:moveTo>
              <a:lnTo>
                <a:pt x="0" y="411282"/>
              </a:lnTo>
              <a:lnTo>
                <a:pt x="134114" y="411282"/>
              </a:lnTo>
            </a:path>
          </a:pathLst>
        </a:custGeom>
        <a:noFill/>
        <a:ln w="1905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8D24AD-4AE3-4E38-A6D6-BDAA984DA97D}">
      <dsp:nvSpPr>
        <dsp:cNvPr id="0" name=""/>
        <dsp:cNvSpPr/>
      </dsp:nvSpPr>
      <dsp:spPr>
        <a:xfrm>
          <a:off x="1502768" y="447549"/>
          <a:ext cx="1622779" cy="187759"/>
        </a:xfrm>
        <a:custGeom>
          <a:avLst/>
          <a:gdLst/>
          <a:ahLst/>
          <a:cxnLst/>
          <a:rect l="0" t="0" r="0" b="0"/>
          <a:pathLst>
            <a:path>
              <a:moveTo>
                <a:pt x="1622779" y="0"/>
              </a:moveTo>
              <a:lnTo>
                <a:pt x="1622779" y="93879"/>
              </a:lnTo>
              <a:lnTo>
                <a:pt x="0" y="93879"/>
              </a:lnTo>
              <a:lnTo>
                <a:pt x="0" y="187759"/>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7E1768-2B7D-4722-A3D7-B1AD6FFD58B0}">
      <dsp:nvSpPr>
        <dsp:cNvPr id="0" name=""/>
        <dsp:cNvSpPr/>
      </dsp:nvSpPr>
      <dsp:spPr>
        <a:xfrm>
          <a:off x="2678501" y="503"/>
          <a:ext cx="894093" cy="447046"/>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Finding  &amp; Using Information</a:t>
          </a:r>
        </a:p>
      </dsp:txBody>
      <dsp:txXfrm>
        <a:off x="2678501" y="503"/>
        <a:ext cx="894093" cy="447046"/>
      </dsp:txXfrm>
    </dsp:sp>
    <dsp:sp modelId="{8D98BD80-3E3C-4674-9D81-E4195665DC0D}">
      <dsp:nvSpPr>
        <dsp:cNvPr id="0" name=""/>
        <dsp:cNvSpPr/>
      </dsp:nvSpPr>
      <dsp:spPr>
        <a:xfrm>
          <a:off x="1055721" y="635309"/>
          <a:ext cx="894093" cy="44704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Identifying Information</a:t>
          </a:r>
        </a:p>
      </dsp:txBody>
      <dsp:txXfrm>
        <a:off x="1055721" y="635309"/>
        <a:ext cx="894093" cy="447046"/>
      </dsp:txXfrm>
    </dsp:sp>
    <dsp:sp modelId="{5DCA9019-05A8-42CC-829D-18C1F35C64E5}">
      <dsp:nvSpPr>
        <dsp:cNvPr id="0" name=""/>
        <dsp:cNvSpPr/>
      </dsp:nvSpPr>
      <dsp:spPr>
        <a:xfrm>
          <a:off x="1279245" y="1270115"/>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Types of Information</a:t>
          </a:r>
        </a:p>
      </dsp:txBody>
      <dsp:txXfrm>
        <a:off x="1279245" y="1270115"/>
        <a:ext cx="894093" cy="447046"/>
      </dsp:txXfrm>
    </dsp:sp>
    <dsp:sp modelId="{55A0A89F-5F64-4BCB-B4AD-BF8BAD5A1E67}">
      <dsp:nvSpPr>
        <dsp:cNvPr id="0" name=""/>
        <dsp:cNvSpPr/>
      </dsp:nvSpPr>
      <dsp:spPr>
        <a:xfrm>
          <a:off x="1279245" y="1904921"/>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Stages of Information</a:t>
          </a:r>
        </a:p>
      </dsp:txBody>
      <dsp:txXfrm>
        <a:off x="1279245" y="1904921"/>
        <a:ext cx="894093" cy="447046"/>
      </dsp:txXfrm>
    </dsp:sp>
    <dsp:sp modelId="{13701F8A-1C32-4DD3-8B0D-419F1118AD29}">
      <dsp:nvSpPr>
        <dsp:cNvPr id="0" name=""/>
        <dsp:cNvSpPr/>
      </dsp:nvSpPr>
      <dsp:spPr>
        <a:xfrm>
          <a:off x="1279245" y="2539728"/>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Online Resource Lists</a:t>
          </a:r>
        </a:p>
      </dsp:txBody>
      <dsp:txXfrm>
        <a:off x="1279245" y="2539728"/>
        <a:ext cx="894093" cy="447046"/>
      </dsp:txXfrm>
    </dsp:sp>
    <dsp:sp modelId="{3B6E605C-A5F6-4195-939F-2015E0CFF08D}">
      <dsp:nvSpPr>
        <dsp:cNvPr id="0" name=""/>
        <dsp:cNvSpPr/>
      </dsp:nvSpPr>
      <dsp:spPr>
        <a:xfrm>
          <a:off x="2137574" y="635309"/>
          <a:ext cx="894093" cy="44704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Searching for Information</a:t>
          </a:r>
        </a:p>
      </dsp:txBody>
      <dsp:txXfrm>
        <a:off x="2137574" y="635309"/>
        <a:ext cx="894093" cy="447046"/>
      </dsp:txXfrm>
    </dsp:sp>
    <dsp:sp modelId="{B1D85C48-34DA-452A-89AF-4EB4DB23A4CA}">
      <dsp:nvSpPr>
        <dsp:cNvPr id="0" name=""/>
        <dsp:cNvSpPr/>
      </dsp:nvSpPr>
      <dsp:spPr>
        <a:xfrm>
          <a:off x="2361098" y="1270115"/>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Introduction to Searching</a:t>
          </a:r>
        </a:p>
      </dsp:txBody>
      <dsp:txXfrm>
        <a:off x="2361098" y="1270115"/>
        <a:ext cx="894093" cy="447046"/>
      </dsp:txXfrm>
    </dsp:sp>
    <dsp:sp modelId="{25D705F3-20FE-41FB-94FA-A02F68EA8431}">
      <dsp:nvSpPr>
        <dsp:cNvPr id="0" name=""/>
        <dsp:cNvSpPr/>
      </dsp:nvSpPr>
      <dsp:spPr>
        <a:xfrm>
          <a:off x="2361098" y="1904921"/>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dirty="0">
              <a:latin typeface="Arial"/>
              <a:cs typeface="Calibri"/>
            </a:rPr>
            <a:t>Searching for Journal Articles</a:t>
          </a:r>
        </a:p>
      </dsp:txBody>
      <dsp:txXfrm>
        <a:off x="2361098" y="1904921"/>
        <a:ext cx="894093" cy="447046"/>
      </dsp:txXfrm>
    </dsp:sp>
    <dsp:sp modelId="{E3ABBAB6-E160-4C3D-9A02-237A24D61AA7}">
      <dsp:nvSpPr>
        <dsp:cNvPr id="0" name=""/>
        <dsp:cNvSpPr/>
      </dsp:nvSpPr>
      <dsp:spPr>
        <a:xfrm>
          <a:off x="2361098" y="2539728"/>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Finding &amp; Searching Specialised Information</a:t>
          </a:r>
        </a:p>
      </dsp:txBody>
      <dsp:txXfrm>
        <a:off x="2361098" y="2539728"/>
        <a:ext cx="894093" cy="447046"/>
      </dsp:txXfrm>
    </dsp:sp>
    <dsp:sp modelId="{0C7B1E91-1D24-4C3E-96CC-E7A7104F3BF6}">
      <dsp:nvSpPr>
        <dsp:cNvPr id="0" name=""/>
        <dsp:cNvSpPr/>
      </dsp:nvSpPr>
      <dsp:spPr>
        <a:xfrm>
          <a:off x="3219427" y="635309"/>
          <a:ext cx="894093" cy="44704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Calibri"/>
            </a:rPr>
            <a:t>Advanced Searching</a:t>
          </a:r>
        </a:p>
      </dsp:txBody>
      <dsp:txXfrm>
        <a:off x="3219427" y="635309"/>
        <a:ext cx="894093" cy="447046"/>
      </dsp:txXfrm>
    </dsp:sp>
    <dsp:sp modelId="{2896CBA3-02C7-4213-85B6-71F6E955A614}">
      <dsp:nvSpPr>
        <dsp:cNvPr id="0" name=""/>
        <dsp:cNvSpPr/>
      </dsp:nvSpPr>
      <dsp:spPr>
        <a:xfrm>
          <a:off x="3442950" y="1270115"/>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Arial"/>
            </a:rPr>
            <a:t>Further Searching Techniques</a:t>
          </a:r>
        </a:p>
      </dsp:txBody>
      <dsp:txXfrm>
        <a:off x="3442950" y="1270115"/>
        <a:ext cx="894093" cy="447046"/>
      </dsp:txXfrm>
    </dsp:sp>
    <dsp:sp modelId="{DE357D42-1DC3-47B6-A632-789359DF7FD8}">
      <dsp:nvSpPr>
        <dsp:cNvPr id="0" name=""/>
        <dsp:cNvSpPr/>
      </dsp:nvSpPr>
      <dsp:spPr>
        <a:xfrm>
          <a:off x="3442950" y="1904921"/>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Arial"/>
            </a:rPr>
            <a:t>Searching the Internet</a:t>
          </a:r>
        </a:p>
      </dsp:txBody>
      <dsp:txXfrm>
        <a:off x="3442950" y="1904921"/>
        <a:ext cx="894093" cy="447046"/>
      </dsp:txXfrm>
    </dsp:sp>
    <dsp:sp modelId="{A7114F24-4F84-4914-AC90-3CA885FADC3F}">
      <dsp:nvSpPr>
        <dsp:cNvPr id="0" name=""/>
        <dsp:cNvSpPr/>
      </dsp:nvSpPr>
      <dsp:spPr>
        <a:xfrm>
          <a:off x="3624550" y="2540231"/>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Arial"/>
            </a:rPr>
            <a:t>Literature Review</a:t>
          </a:r>
        </a:p>
      </dsp:txBody>
      <dsp:txXfrm>
        <a:off x="3624550" y="2540231"/>
        <a:ext cx="894093" cy="447046"/>
      </dsp:txXfrm>
    </dsp:sp>
    <dsp:sp modelId="{CB84A017-8616-446D-9594-970922985872}">
      <dsp:nvSpPr>
        <dsp:cNvPr id="0" name=""/>
        <dsp:cNvSpPr/>
      </dsp:nvSpPr>
      <dsp:spPr>
        <a:xfrm>
          <a:off x="4301280" y="635309"/>
          <a:ext cx="894093" cy="44704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Arial"/>
            </a:rPr>
            <a:t>Evaluating Information</a:t>
          </a:r>
        </a:p>
      </dsp:txBody>
      <dsp:txXfrm>
        <a:off x="4301280" y="635309"/>
        <a:ext cx="894093" cy="447046"/>
      </dsp:txXfrm>
    </dsp:sp>
    <dsp:sp modelId="{6E2741BC-6EFE-47C7-9034-9DC07ECB5264}">
      <dsp:nvSpPr>
        <dsp:cNvPr id="0" name=""/>
        <dsp:cNvSpPr/>
      </dsp:nvSpPr>
      <dsp:spPr>
        <a:xfrm>
          <a:off x="4524803" y="1270115"/>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Arial"/>
            </a:rPr>
            <a:t>Critical Awareness</a:t>
          </a:r>
        </a:p>
      </dsp:txBody>
      <dsp:txXfrm>
        <a:off x="4524803" y="1270115"/>
        <a:ext cx="894093" cy="447046"/>
      </dsp:txXfrm>
    </dsp:sp>
    <dsp:sp modelId="{02BBDE50-7414-4E65-9FE7-4C83A5E791B1}">
      <dsp:nvSpPr>
        <dsp:cNvPr id="0" name=""/>
        <dsp:cNvSpPr/>
      </dsp:nvSpPr>
      <dsp:spPr>
        <a:xfrm>
          <a:off x="4524803" y="1904921"/>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rtl="0">
            <a:lnSpc>
              <a:spcPct val="90000"/>
            </a:lnSpc>
            <a:spcBef>
              <a:spcPct val="0"/>
            </a:spcBef>
            <a:spcAft>
              <a:spcPct val="35000"/>
            </a:spcAft>
            <a:buNone/>
          </a:pPr>
          <a:r>
            <a:rPr lang="en-US" sz="700" b="0" kern="1200">
              <a:latin typeface="Arial"/>
              <a:cs typeface="Arial"/>
            </a:rPr>
            <a:t>Peer Review &amp; Scholarly Information</a:t>
          </a:r>
        </a:p>
      </dsp:txBody>
      <dsp:txXfrm>
        <a:off x="4524803" y="1904921"/>
        <a:ext cx="894093" cy="447046"/>
      </dsp:txXfrm>
    </dsp:sp>
    <dsp:sp modelId="{5CDE660F-894C-4680-B4A3-07F02911CBD2}">
      <dsp:nvSpPr>
        <dsp:cNvPr id="0" name=""/>
        <dsp:cNvSpPr/>
      </dsp:nvSpPr>
      <dsp:spPr>
        <a:xfrm>
          <a:off x="4524803" y="2539728"/>
          <a:ext cx="894093" cy="44704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5" tIns="4445" rIns="4445" bIns="4445" numCol="1" spcCol="1270" anchor="ctr" anchorCtr="0">
          <a:noAutofit/>
        </a:bodyPr>
        <a:lstStyle/>
        <a:p>
          <a:pPr marL="0" lvl="0" indent="0" algn="ctr" defTabSz="311150">
            <a:lnSpc>
              <a:spcPct val="90000"/>
            </a:lnSpc>
            <a:spcBef>
              <a:spcPct val="0"/>
            </a:spcBef>
            <a:spcAft>
              <a:spcPct val="35000"/>
            </a:spcAft>
            <a:buNone/>
          </a:pPr>
          <a:r>
            <a:rPr lang="en-US" sz="700" b="0" kern="1200">
              <a:latin typeface="Arial"/>
              <a:cs typeface="Arial"/>
            </a:rPr>
            <a:t>Misinformation</a:t>
          </a:r>
        </a:p>
      </dsp:txBody>
      <dsp:txXfrm>
        <a:off x="4524803" y="2539728"/>
        <a:ext cx="894093" cy="4470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78B3E-C5C2-43B0-BF64-E41A0A74BE51}">
      <dsp:nvSpPr>
        <dsp:cNvPr id="0" name=""/>
        <dsp:cNvSpPr/>
      </dsp:nvSpPr>
      <dsp:spPr>
        <a:xfrm>
          <a:off x="6" y="195192"/>
          <a:ext cx="2106434" cy="76181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US" sz="1900" b="1" kern="1200" dirty="0">
              <a:latin typeface="Calibri"/>
              <a:ea typeface="Calibri"/>
              <a:cs typeface="Calibri"/>
            </a:rPr>
            <a:t>Identifying Information</a:t>
          </a:r>
        </a:p>
      </dsp:txBody>
      <dsp:txXfrm>
        <a:off x="6" y="195192"/>
        <a:ext cx="2106434" cy="761816"/>
      </dsp:txXfrm>
    </dsp:sp>
    <dsp:sp modelId="{758E57F6-697F-480C-8EB7-97CA7CC026AC}">
      <dsp:nvSpPr>
        <dsp:cNvPr id="0" name=""/>
        <dsp:cNvSpPr/>
      </dsp:nvSpPr>
      <dsp:spPr>
        <a:xfrm>
          <a:off x="3503" y="998634"/>
          <a:ext cx="2106434" cy="278703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Types of information.</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Stages of information.</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Online resource lists.</a:t>
          </a:r>
        </a:p>
      </dsp:txBody>
      <dsp:txXfrm>
        <a:off x="3503" y="998634"/>
        <a:ext cx="2106434" cy="2787032"/>
      </dsp:txXfrm>
    </dsp:sp>
    <dsp:sp modelId="{97BA485A-B54B-4383-B139-B0654F2FB8E7}">
      <dsp:nvSpPr>
        <dsp:cNvPr id="0" name=""/>
        <dsp:cNvSpPr/>
      </dsp:nvSpPr>
      <dsp:spPr>
        <a:xfrm>
          <a:off x="2404838" y="236818"/>
          <a:ext cx="2106434" cy="761816"/>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dirty="0">
              <a:solidFill>
                <a:prstClr val="white"/>
              </a:solidFill>
              <a:latin typeface="Calibri"/>
              <a:ea typeface="+mn-ea"/>
              <a:cs typeface="Calibri"/>
            </a:rPr>
            <a:t>Searching for Information</a:t>
          </a:r>
        </a:p>
      </dsp:txBody>
      <dsp:txXfrm>
        <a:off x="2404838" y="236818"/>
        <a:ext cx="2106434" cy="761816"/>
      </dsp:txXfrm>
    </dsp:sp>
    <dsp:sp modelId="{B3F0D4B4-3234-4346-8A44-6FA0ADFC4DEC}">
      <dsp:nvSpPr>
        <dsp:cNvPr id="0" name=""/>
        <dsp:cNvSpPr/>
      </dsp:nvSpPr>
      <dsp:spPr>
        <a:xfrm>
          <a:off x="2404838" y="998634"/>
          <a:ext cx="2106434" cy="278703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Introduction to searching</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Searching for journal articles</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Finding and searching </a:t>
          </a:r>
          <a:r>
            <a:rPr lang="en-US" sz="1900" kern="1200" dirty="0" err="1">
              <a:latin typeface="Calibri"/>
              <a:ea typeface="Calibri"/>
              <a:cs typeface="Calibri"/>
            </a:rPr>
            <a:t>specialised</a:t>
          </a:r>
          <a:r>
            <a:rPr lang="en-US" sz="1900" kern="1200" dirty="0">
              <a:latin typeface="Calibri"/>
              <a:ea typeface="Calibri"/>
              <a:cs typeface="Calibri"/>
            </a:rPr>
            <a:t> information</a:t>
          </a:r>
        </a:p>
      </dsp:txBody>
      <dsp:txXfrm>
        <a:off x="2404838" y="998634"/>
        <a:ext cx="2106434" cy="2787032"/>
      </dsp:txXfrm>
    </dsp:sp>
    <dsp:sp modelId="{BECAA542-FADF-4AD1-992B-7BE7ECCA4428}">
      <dsp:nvSpPr>
        <dsp:cNvPr id="0" name=""/>
        <dsp:cNvSpPr/>
      </dsp:nvSpPr>
      <dsp:spPr>
        <a:xfrm>
          <a:off x="4806172" y="232217"/>
          <a:ext cx="2106434" cy="761816"/>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dirty="0">
              <a:solidFill>
                <a:prstClr val="white"/>
              </a:solidFill>
              <a:latin typeface="Calibri"/>
              <a:ea typeface="+mn-ea"/>
              <a:cs typeface="Calibri"/>
            </a:rPr>
            <a:t>Advanced Searching</a:t>
          </a:r>
        </a:p>
      </dsp:txBody>
      <dsp:txXfrm>
        <a:off x="4806172" y="232217"/>
        <a:ext cx="2106434" cy="761816"/>
      </dsp:txXfrm>
    </dsp:sp>
    <dsp:sp modelId="{7E3CEAD6-4BE2-413D-A71E-DCE0F8028940}">
      <dsp:nvSpPr>
        <dsp:cNvPr id="0" name=""/>
        <dsp:cNvSpPr/>
      </dsp:nvSpPr>
      <dsp:spPr>
        <a:xfrm>
          <a:off x="4806172" y="998634"/>
          <a:ext cx="2106434" cy="2787032"/>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Further searching techniques.</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Searching the internet.</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Literature review.</a:t>
          </a:r>
        </a:p>
        <a:p>
          <a:pPr marL="171450" lvl="1" indent="-171450" algn="l" defTabSz="844550" rtl="0">
            <a:lnSpc>
              <a:spcPct val="90000"/>
            </a:lnSpc>
            <a:spcBef>
              <a:spcPct val="0"/>
            </a:spcBef>
            <a:spcAft>
              <a:spcPct val="15000"/>
            </a:spcAft>
            <a:buChar char="•"/>
          </a:pPr>
          <a:r>
            <a:rPr lang="en-US" sz="1900" kern="1200" dirty="0">
              <a:solidFill>
                <a:schemeClr val="tx1"/>
              </a:solidFill>
              <a:latin typeface="Calibri"/>
              <a:ea typeface="Calibri"/>
              <a:cs typeface="Calibri"/>
            </a:rPr>
            <a:t>Introduction to AI</a:t>
          </a:r>
        </a:p>
      </dsp:txBody>
      <dsp:txXfrm>
        <a:off x="4806172" y="998634"/>
        <a:ext cx="2106434" cy="2787032"/>
      </dsp:txXfrm>
    </dsp:sp>
    <dsp:sp modelId="{1256EA7E-696D-4F09-88D8-316FD1B6779C}">
      <dsp:nvSpPr>
        <dsp:cNvPr id="0" name=""/>
        <dsp:cNvSpPr/>
      </dsp:nvSpPr>
      <dsp:spPr>
        <a:xfrm>
          <a:off x="7207507" y="236818"/>
          <a:ext cx="2106434" cy="761816"/>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dirty="0">
              <a:solidFill>
                <a:prstClr val="white"/>
              </a:solidFill>
              <a:latin typeface="Calibri"/>
              <a:ea typeface="+mn-ea"/>
              <a:cs typeface="Calibri"/>
            </a:rPr>
            <a:t>Evaluating Information</a:t>
          </a:r>
        </a:p>
      </dsp:txBody>
      <dsp:txXfrm>
        <a:off x="7207507" y="236818"/>
        <a:ext cx="2106434" cy="761816"/>
      </dsp:txXfrm>
    </dsp:sp>
    <dsp:sp modelId="{9344247C-1509-4776-B3CD-5EE6AA12F5E0}">
      <dsp:nvSpPr>
        <dsp:cNvPr id="0" name=""/>
        <dsp:cNvSpPr/>
      </dsp:nvSpPr>
      <dsp:spPr>
        <a:xfrm>
          <a:off x="7207507" y="998634"/>
          <a:ext cx="2106434" cy="278703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Critical awareness.</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Peer reviewed and scholarly information.</a:t>
          </a:r>
        </a:p>
        <a:p>
          <a:pPr marL="171450" lvl="1" indent="-171450" algn="l" defTabSz="844550" rtl="0">
            <a:lnSpc>
              <a:spcPct val="90000"/>
            </a:lnSpc>
            <a:spcBef>
              <a:spcPct val="0"/>
            </a:spcBef>
            <a:spcAft>
              <a:spcPct val="15000"/>
            </a:spcAft>
            <a:buChar char="•"/>
          </a:pPr>
          <a:r>
            <a:rPr lang="en-US" sz="1900" kern="1200" dirty="0">
              <a:latin typeface="Calibri"/>
              <a:ea typeface="Calibri"/>
              <a:cs typeface="Calibri"/>
            </a:rPr>
            <a:t>Misinformation.</a:t>
          </a:r>
        </a:p>
      </dsp:txBody>
      <dsp:txXfrm>
        <a:off x="7207507" y="998634"/>
        <a:ext cx="2106434" cy="27870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78B3E-C5C2-43B0-BF64-E41A0A74BE51}">
      <dsp:nvSpPr>
        <dsp:cNvPr id="0" name=""/>
        <dsp:cNvSpPr/>
      </dsp:nvSpPr>
      <dsp:spPr>
        <a:xfrm>
          <a:off x="4072" y="1168984"/>
          <a:ext cx="2448800" cy="9525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US" sz="1900" b="1" kern="1200">
              <a:latin typeface="Calibri" panose="020F0502020204030204" pitchFamily="34" charset="0"/>
              <a:cs typeface="Calibri" panose="020F0502020204030204" pitchFamily="34" charset="0"/>
            </a:rPr>
            <a:t>Academic Integrity and Avoiding Plagiarism.</a:t>
          </a:r>
        </a:p>
      </dsp:txBody>
      <dsp:txXfrm>
        <a:off x="4072" y="1168984"/>
        <a:ext cx="2448800" cy="952500"/>
      </dsp:txXfrm>
    </dsp:sp>
    <dsp:sp modelId="{758E57F6-697F-480C-8EB7-97CA7CC026AC}">
      <dsp:nvSpPr>
        <dsp:cNvPr id="0" name=""/>
        <dsp:cNvSpPr/>
      </dsp:nvSpPr>
      <dsp:spPr>
        <a:xfrm>
          <a:off x="4072" y="2121485"/>
          <a:ext cx="2448800" cy="146034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A485A-B54B-4383-B139-B0654F2FB8E7}">
      <dsp:nvSpPr>
        <dsp:cNvPr id="0" name=""/>
        <dsp:cNvSpPr/>
      </dsp:nvSpPr>
      <dsp:spPr>
        <a:xfrm>
          <a:off x="2795704" y="1168984"/>
          <a:ext cx="2448800" cy="9525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a:solidFill>
                <a:prstClr val="white"/>
              </a:solidFill>
              <a:latin typeface="Calibri" panose="020F0502020204030204" pitchFamily="34" charset="0"/>
              <a:ea typeface="+mn-ea"/>
              <a:cs typeface="Calibri" panose="020F0502020204030204" pitchFamily="34" charset="0"/>
            </a:rPr>
            <a:t>Managing Information.</a:t>
          </a:r>
        </a:p>
      </dsp:txBody>
      <dsp:txXfrm>
        <a:off x="2795704" y="1168984"/>
        <a:ext cx="2448800" cy="952500"/>
      </dsp:txXfrm>
    </dsp:sp>
    <dsp:sp modelId="{B3F0D4B4-3234-4346-8A44-6FA0ADFC4DEC}">
      <dsp:nvSpPr>
        <dsp:cNvPr id="0" name=""/>
        <dsp:cNvSpPr/>
      </dsp:nvSpPr>
      <dsp:spPr>
        <a:xfrm>
          <a:off x="2795704" y="2121485"/>
          <a:ext cx="2448800" cy="146034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CAA542-FADF-4AD1-992B-7BE7ECCA4428}">
      <dsp:nvSpPr>
        <dsp:cNvPr id="0" name=""/>
        <dsp:cNvSpPr/>
      </dsp:nvSpPr>
      <dsp:spPr>
        <a:xfrm>
          <a:off x="5587337" y="1163231"/>
          <a:ext cx="2448800" cy="9525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a:solidFill>
                <a:prstClr val="white"/>
              </a:solidFill>
              <a:latin typeface="Calibri" panose="020F0502020204030204" pitchFamily="34" charset="0"/>
              <a:ea typeface="+mn-ea"/>
              <a:cs typeface="Calibri" panose="020F0502020204030204" pitchFamily="34" charset="0"/>
            </a:rPr>
            <a:t>Referencing: The Basics.</a:t>
          </a:r>
        </a:p>
      </dsp:txBody>
      <dsp:txXfrm>
        <a:off x="5587337" y="1163231"/>
        <a:ext cx="2448800" cy="952500"/>
      </dsp:txXfrm>
    </dsp:sp>
    <dsp:sp modelId="{7E3CEAD6-4BE2-413D-A71E-DCE0F8028940}">
      <dsp:nvSpPr>
        <dsp:cNvPr id="0" name=""/>
        <dsp:cNvSpPr/>
      </dsp:nvSpPr>
      <dsp:spPr>
        <a:xfrm>
          <a:off x="5587337" y="2121485"/>
          <a:ext cx="2448800" cy="146034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56EA7E-696D-4F09-88D8-316FD1B6779C}">
      <dsp:nvSpPr>
        <dsp:cNvPr id="0" name=""/>
        <dsp:cNvSpPr/>
      </dsp:nvSpPr>
      <dsp:spPr>
        <a:xfrm>
          <a:off x="8378969" y="1168984"/>
          <a:ext cx="2448800" cy="95250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US" sz="2500" b="1" kern="1200">
              <a:solidFill>
                <a:prstClr val="white"/>
              </a:solidFill>
              <a:latin typeface="Calibri" panose="020F0502020204030204" pitchFamily="34" charset="0"/>
              <a:ea typeface="+mn-ea"/>
              <a:cs typeface="Calibri" panose="020F0502020204030204" pitchFamily="34" charset="0"/>
            </a:rPr>
            <a:t>Referencing: The Mechanics.</a:t>
          </a:r>
        </a:p>
      </dsp:txBody>
      <dsp:txXfrm>
        <a:off x="8378969" y="1168984"/>
        <a:ext cx="2448800" cy="952500"/>
      </dsp:txXfrm>
    </dsp:sp>
    <dsp:sp modelId="{9344247C-1509-4776-B3CD-5EE6AA12F5E0}">
      <dsp:nvSpPr>
        <dsp:cNvPr id="0" name=""/>
        <dsp:cNvSpPr/>
      </dsp:nvSpPr>
      <dsp:spPr>
        <a:xfrm>
          <a:off x="8378969" y="2121485"/>
          <a:ext cx="2448800" cy="1460340"/>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US" sz="1900" kern="1200">
              <a:latin typeface="Calibri" panose="020F0502020204030204" pitchFamily="34" charset="0"/>
              <a:cs typeface="Calibri" panose="020F0502020204030204" pitchFamily="34" charset="0"/>
            </a:rPr>
            <a:t>APA</a:t>
          </a:r>
        </a:p>
        <a:p>
          <a:pPr marL="171450" lvl="1" indent="-171450" algn="l" defTabSz="844550" rtl="0">
            <a:lnSpc>
              <a:spcPct val="90000"/>
            </a:lnSpc>
            <a:spcBef>
              <a:spcPct val="0"/>
            </a:spcBef>
            <a:spcAft>
              <a:spcPct val="15000"/>
            </a:spcAft>
            <a:buChar char="•"/>
          </a:pPr>
          <a:r>
            <a:rPr lang="en-US" sz="1900" kern="1200">
              <a:latin typeface="Calibri" panose="020F0502020204030204" pitchFamily="34" charset="0"/>
              <a:cs typeface="Calibri" panose="020F0502020204030204" pitchFamily="34" charset="0"/>
            </a:rPr>
            <a:t>Harvard</a:t>
          </a:r>
        </a:p>
        <a:p>
          <a:pPr marL="171450" lvl="1" indent="-171450" algn="l" defTabSz="844550" rtl="0">
            <a:lnSpc>
              <a:spcPct val="90000"/>
            </a:lnSpc>
            <a:spcBef>
              <a:spcPct val="0"/>
            </a:spcBef>
            <a:spcAft>
              <a:spcPct val="15000"/>
            </a:spcAft>
            <a:buChar char="•"/>
          </a:pPr>
          <a:r>
            <a:rPr lang="en-US" sz="1900" kern="1200">
              <a:latin typeface="Calibri" panose="020F0502020204030204" pitchFamily="34" charset="0"/>
              <a:cs typeface="Calibri" panose="020F0502020204030204" pitchFamily="34" charset="0"/>
            </a:rPr>
            <a:t>IEEE</a:t>
          </a:r>
        </a:p>
        <a:p>
          <a:pPr marL="171450" lvl="1" indent="-171450" algn="l" defTabSz="844550" rtl="0">
            <a:lnSpc>
              <a:spcPct val="90000"/>
            </a:lnSpc>
            <a:spcBef>
              <a:spcPct val="0"/>
            </a:spcBef>
            <a:spcAft>
              <a:spcPct val="15000"/>
            </a:spcAft>
            <a:buChar char="•"/>
          </a:pPr>
          <a:r>
            <a:rPr lang="en-US" sz="1900" kern="1200">
              <a:latin typeface="Calibri" panose="020F0502020204030204" pitchFamily="34" charset="0"/>
              <a:cs typeface="Calibri" panose="020F0502020204030204" pitchFamily="34" charset="0"/>
            </a:rPr>
            <a:t>MHRA</a:t>
          </a:r>
        </a:p>
      </dsp:txBody>
      <dsp:txXfrm>
        <a:off x="8378969" y="2121485"/>
        <a:ext cx="2448800" cy="146034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B2C98-4CD3-482F-ADDD-9B4A7FC82390}" type="datetimeFigureOut">
              <a:rPr lang="en-GB" smtClean="0"/>
              <a:t>08/05/2025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E168A8-746B-4F34-BA6F-4BB0EB02827A}" type="slidenum">
              <a:rPr lang="en-GB" smtClean="0"/>
              <a:t>‹#›</a:t>
            </a:fld>
            <a:endParaRPr lang="en-GB"/>
          </a:p>
        </p:txBody>
      </p:sp>
    </p:spTree>
    <p:extLst>
      <p:ext uri="{BB962C8B-B14F-4D97-AF65-F5344CB8AC3E}">
        <p14:creationId xmlns:p14="http://schemas.microsoft.com/office/powerpoint/2010/main" val="3409508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1B52D-61F2-4564-9927-7B054EB30AE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61614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1B52D-61F2-4564-9927-7B054EB30AE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5578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AB1B52D-61F2-4564-9927-7B054EB30AE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45829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pPr/>
              <a:t>08/05/2025</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57414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113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14956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70730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97822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44359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85345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7275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74025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6890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56781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7381-8B75-B68A-DCF6-BC8D5BB2D0DC}"/>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D86551F0-5CBF-8C58-D376-FF59E3685460}"/>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2BEC59-4C99-2126-8B42-CCFDD528A536}"/>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5" name="Footer Placeholder 4">
            <a:extLst>
              <a:ext uri="{FF2B5EF4-FFF2-40B4-BE49-F238E27FC236}">
                <a16:creationId xmlns:a16="http://schemas.microsoft.com/office/drawing/2014/main" id="{71603809-CF90-1C31-529D-E2E593116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D2A63-1702-C5A3-FE68-D17FFA69A1FA}"/>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570175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2C5B-9709-6D77-4DAE-C90A3D44DB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738FD1-6247-D83C-D8C7-36922D483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1ED16-339E-0B32-03D5-E131EF9050AB}"/>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5" name="Footer Placeholder 4">
            <a:extLst>
              <a:ext uri="{FF2B5EF4-FFF2-40B4-BE49-F238E27FC236}">
                <a16:creationId xmlns:a16="http://schemas.microsoft.com/office/drawing/2014/main" id="{66902FD0-E565-1089-75E9-875CB7B594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F8ACE-3184-AA7B-CEDE-08126105D219}"/>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2617268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A1A3-F3B8-D6AF-C21F-5AB0E76ADBDF}"/>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213A2-8719-0EC6-3CCB-89B8B80BC446}"/>
              </a:ext>
            </a:extLst>
          </p:cNvPr>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6042E1-D88F-8665-3597-AE1582346599}"/>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5" name="Footer Placeholder 4">
            <a:extLst>
              <a:ext uri="{FF2B5EF4-FFF2-40B4-BE49-F238E27FC236}">
                <a16:creationId xmlns:a16="http://schemas.microsoft.com/office/drawing/2014/main" id="{4538ACAB-9634-64FB-FF1F-47AD78EDA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224EF-6036-7E71-243B-6422BA82EBA6}"/>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3184715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D925-D49E-1230-139E-C54FC03826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8AB316-5FE1-A7D0-A749-A3D5E7600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245FF2-C085-06D5-B0C5-B09B284F8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8E5B2F-212E-8B17-DD13-F95FE90C4F71}"/>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6" name="Footer Placeholder 5">
            <a:extLst>
              <a:ext uri="{FF2B5EF4-FFF2-40B4-BE49-F238E27FC236}">
                <a16:creationId xmlns:a16="http://schemas.microsoft.com/office/drawing/2014/main" id="{250B6F80-36F3-8D87-2829-2F2248686B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424B79-886A-576E-3AEE-BB001AACEB3E}"/>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415682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52FC-0FE9-4B46-A5EB-8B445CF74810}"/>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A2D904-48B8-AC5C-7E82-4895D73E3D6A}"/>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48A6DBF-1970-C24B-5E30-97E2C55AD582}"/>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03A639-C329-1206-9680-88CF2CC5FA80}"/>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E0512F2-FFAF-A13A-497D-AE948B0F15A2}"/>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B7FE06-3ECD-7AB3-EE6E-4B3B8EA944C4}"/>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8" name="Footer Placeholder 7">
            <a:extLst>
              <a:ext uri="{FF2B5EF4-FFF2-40B4-BE49-F238E27FC236}">
                <a16:creationId xmlns:a16="http://schemas.microsoft.com/office/drawing/2014/main" id="{72E40D3E-7451-52A6-269C-5E976D6B74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21021-DAA2-2A8D-5A30-16C17F2CA872}"/>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24591014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2B2C-5C2C-A84A-53B6-4043ACE0F5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AB7CAF-F32B-B93F-0636-9C6DCEE7B7F1}"/>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4" name="Footer Placeholder 3">
            <a:extLst>
              <a:ext uri="{FF2B5EF4-FFF2-40B4-BE49-F238E27FC236}">
                <a16:creationId xmlns:a16="http://schemas.microsoft.com/office/drawing/2014/main" id="{08BC0893-C91B-81E9-8314-C3068195E9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896AFE-729A-7432-7C5F-16EFB825020F}"/>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5776034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2FB58B-5556-0378-DAC4-AE879BE82207}"/>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3" name="Footer Placeholder 2">
            <a:extLst>
              <a:ext uri="{FF2B5EF4-FFF2-40B4-BE49-F238E27FC236}">
                <a16:creationId xmlns:a16="http://schemas.microsoft.com/office/drawing/2014/main" id="{300F5DAE-7FC6-2F33-675E-236D8385A1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90FEB5-6208-134C-CAFF-DD3AB59D12E3}"/>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972675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0A92-D291-A09D-F1CA-72067C13F57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7F76-04D5-4DE8-AEB7-6CA0BAC2EC92}"/>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5AA193-49F4-4D63-91F6-48C844D4887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9908BD3-2252-62DE-B830-14EF94546854}"/>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6" name="Footer Placeholder 5">
            <a:extLst>
              <a:ext uri="{FF2B5EF4-FFF2-40B4-BE49-F238E27FC236}">
                <a16:creationId xmlns:a16="http://schemas.microsoft.com/office/drawing/2014/main" id="{8CEC3A2C-0460-8D8E-907F-DD23BCFB6A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3AC159-7BCD-7DD7-1309-C7C0B36A357C}"/>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2195338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0F0AC-7222-D6ED-6ADE-5A3E3EF70E6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5CE941-D21A-EEEE-76C5-F5B778548A80}"/>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B54EAA4-1385-AA66-DCE9-EE31FD897EDF}"/>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50D6A14-B1AF-7D11-9E9E-E342EB5338A2}"/>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6" name="Footer Placeholder 5">
            <a:extLst>
              <a:ext uri="{FF2B5EF4-FFF2-40B4-BE49-F238E27FC236}">
                <a16:creationId xmlns:a16="http://schemas.microsoft.com/office/drawing/2014/main" id="{C3B9FBD3-8CF4-02F3-92C4-F258848A4F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62932B-3DC1-6BCA-F1BB-9A0454B030C4}"/>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1022113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7D3C-2688-323D-3F87-013D796642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7467D-C19F-CB8D-0F4E-7C8B76EBDD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75F8D-8939-3F7D-E364-32618D309150}"/>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5" name="Footer Placeholder 4">
            <a:extLst>
              <a:ext uri="{FF2B5EF4-FFF2-40B4-BE49-F238E27FC236}">
                <a16:creationId xmlns:a16="http://schemas.microsoft.com/office/drawing/2014/main" id="{9D982926-CBC1-5756-CB36-3B75A79EA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7D4E7-BB3E-54D1-736C-61E6CC0F7D1D}"/>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3524654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02033-F60E-B522-39EA-801B997100F1}"/>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A7A290-D51B-816C-20C5-2A87D679DDAA}"/>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C31E7-0B17-D9DA-7715-7A6B4BCCABDD}"/>
              </a:ext>
            </a:extLst>
          </p:cNvPr>
          <p:cNvSpPr>
            <a:spLocks noGrp="1"/>
          </p:cNvSpPr>
          <p:nvPr>
            <p:ph type="dt" sz="half" idx="10"/>
          </p:nvPr>
        </p:nvSpPr>
        <p:spPr/>
        <p:txBody>
          <a:bodyPr/>
          <a:lstStyle/>
          <a:p>
            <a:fld id="{077AB619-7BEE-47A5-A45A-6F25391E5ADB}" type="datetimeFigureOut">
              <a:rPr lang="en-GB" smtClean="0"/>
              <a:t>08/05/2025</a:t>
            </a:fld>
            <a:endParaRPr lang="en-GB"/>
          </a:p>
        </p:txBody>
      </p:sp>
      <p:sp>
        <p:nvSpPr>
          <p:cNvPr id="5" name="Footer Placeholder 4">
            <a:extLst>
              <a:ext uri="{FF2B5EF4-FFF2-40B4-BE49-F238E27FC236}">
                <a16:creationId xmlns:a16="http://schemas.microsoft.com/office/drawing/2014/main" id="{5DF00505-167E-D2F0-A817-1CBA16FEF5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58682-0965-3C76-EFFE-5CCA1A92C28A}"/>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42779908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9"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948891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9"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597872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9"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73718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08/05/2025</a:t>
            </a:fld>
            <a:endParaRPr lang="en-GB" dirty="0"/>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52643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A9895F-1CFC-09A4-631D-31333C40887E}"/>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70CB5E-50F9-C14E-8CCC-E09304FA6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665CA-A000-12FB-E855-A798E8957BEA}"/>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077AB619-7BEE-47A5-A45A-6F25391E5ADB}" type="datetimeFigureOut">
              <a:rPr lang="en-GB" smtClean="0"/>
              <a:t>08/05/2025</a:t>
            </a:fld>
            <a:endParaRPr lang="en-GB"/>
          </a:p>
        </p:txBody>
      </p:sp>
      <p:sp>
        <p:nvSpPr>
          <p:cNvPr id="5" name="Footer Placeholder 4">
            <a:extLst>
              <a:ext uri="{FF2B5EF4-FFF2-40B4-BE49-F238E27FC236}">
                <a16:creationId xmlns:a16="http://schemas.microsoft.com/office/drawing/2014/main" id="{9E6E7154-2208-7229-C73E-989E4C7C66D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D480D5-D187-CD1D-D036-79B814616246}"/>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60507EBE-4FAA-4007-BACE-32FA52977780}" type="slidenum">
              <a:rPr lang="en-GB" smtClean="0"/>
              <a:t>‹#›</a:t>
            </a:fld>
            <a:endParaRPr lang="en-GB"/>
          </a:p>
        </p:txBody>
      </p:sp>
    </p:spTree>
    <p:extLst>
      <p:ext uri="{BB962C8B-B14F-4D97-AF65-F5344CB8AC3E}">
        <p14:creationId xmlns:p14="http://schemas.microsoft.com/office/powerpoint/2010/main" val="25709956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2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2801634" y="998732"/>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err="1"/>
              <a:t>InfoSkills</a:t>
            </a:r>
            <a:r>
              <a:rPr lang="en-GB" sz="4050" b="1" dirty="0"/>
              <a:t> programme</a:t>
            </a:r>
          </a:p>
        </p:txBody>
      </p:sp>
    </p:spTree>
    <p:extLst>
      <p:ext uri="{BB962C8B-B14F-4D97-AF65-F5344CB8AC3E}">
        <p14:creationId xmlns:p14="http://schemas.microsoft.com/office/powerpoint/2010/main" val="3372465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8FE1C-FDC7-D5EC-1F83-49D046494080}"/>
              </a:ext>
            </a:extLst>
          </p:cNvPr>
          <p:cNvSpPr>
            <a:spLocks noGrp="1"/>
          </p:cNvSpPr>
          <p:nvPr>
            <p:ph type="title"/>
          </p:nvPr>
        </p:nvSpPr>
        <p:spPr/>
        <p:txBody>
          <a:bodyPr/>
          <a:lstStyle/>
          <a:p>
            <a:r>
              <a:rPr lang="en-US"/>
              <a:t>Pathways</a:t>
            </a:r>
          </a:p>
        </p:txBody>
      </p:sp>
      <p:graphicFrame>
        <p:nvGraphicFramePr>
          <p:cNvPr id="4" name="Content Placeholder 3">
            <a:extLst>
              <a:ext uri="{FF2B5EF4-FFF2-40B4-BE49-F238E27FC236}">
                <a16:creationId xmlns:a16="http://schemas.microsoft.com/office/drawing/2014/main" id="{F8777AC2-32C4-58D1-4353-10B5C3DDFF37}"/>
              </a:ext>
            </a:extLst>
          </p:cNvPr>
          <p:cNvGraphicFramePr>
            <a:graphicFrameLocks noGrp="1"/>
          </p:cNvGraphicFramePr>
          <p:nvPr>
            <p:ph sz="quarter" idx="10"/>
          </p:nvPr>
        </p:nvGraphicFramePr>
        <p:xfrm>
          <a:off x="570085" y="1860497"/>
          <a:ext cx="6474619" cy="2987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411" name="Picture 7410" descr="A diagram of a structure&#10;&#10;Description automatically generated">
            <a:extLst>
              <a:ext uri="{FF2B5EF4-FFF2-40B4-BE49-F238E27FC236}">
                <a16:creationId xmlns:a16="http://schemas.microsoft.com/office/drawing/2014/main" id="{751C56E0-A8B9-C929-A79D-1467E72D14D3}"/>
              </a:ext>
            </a:extLst>
          </p:cNvPr>
          <p:cNvPicPr>
            <a:picLocks noChangeAspect="1"/>
          </p:cNvPicPr>
          <p:nvPr/>
        </p:nvPicPr>
        <p:blipFill>
          <a:blip r:embed="rId7"/>
          <a:stretch>
            <a:fillRect/>
          </a:stretch>
        </p:blipFill>
        <p:spPr>
          <a:xfrm>
            <a:off x="6188870" y="1857376"/>
            <a:ext cx="4207669" cy="3593306"/>
          </a:xfrm>
          <a:prstGeom prst="rect">
            <a:avLst/>
          </a:prstGeom>
        </p:spPr>
      </p:pic>
      <p:pic>
        <p:nvPicPr>
          <p:cNvPr id="7599" name="Picture 7598" descr="A close-up of a sign&#10;&#10;Description automatically generated">
            <a:extLst>
              <a:ext uri="{FF2B5EF4-FFF2-40B4-BE49-F238E27FC236}">
                <a16:creationId xmlns:a16="http://schemas.microsoft.com/office/drawing/2014/main" id="{074CEFBB-9EB5-1EA1-3CEC-07A65C265787}"/>
              </a:ext>
            </a:extLst>
          </p:cNvPr>
          <p:cNvPicPr>
            <a:picLocks noChangeAspect="1"/>
          </p:cNvPicPr>
          <p:nvPr/>
        </p:nvPicPr>
        <p:blipFill>
          <a:blip r:embed="rId8"/>
          <a:stretch>
            <a:fillRect/>
          </a:stretch>
        </p:blipFill>
        <p:spPr>
          <a:xfrm>
            <a:off x="7271148" y="4389836"/>
            <a:ext cx="921544" cy="535781"/>
          </a:xfrm>
          <a:prstGeom prst="rect">
            <a:avLst/>
          </a:prstGeom>
        </p:spPr>
      </p:pic>
      <p:sp>
        <p:nvSpPr>
          <p:cNvPr id="7600" name="Rectangle 7599">
            <a:extLst>
              <a:ext uri="{FF2B5EF4-FFF2-40B4-BE49-F238E27FC236}">
                <a16:creationId xmlns:a16="http://schemas.microsoft.com/office/drawing/2014/main" id="{5F9CEBF2-1EBD-3584-9E31-9A57ED1554B4}"/>
              </a:ext>
            </a:extLst>
          </p:cNvPr>
          <p:cNvSpPr/>
          <p:nvPr/>
        </p:nvSpPr>
        <p:spPr>
          <a:xfrm>
            <a:off x="7239001" y="4139513"/>
            <a:ext cx="1007269" cy="928688"/>
          </a:xfrm>
          <a:prstGeom prst="rect">
            <a:avLst/>
          </a:prstGeom>
          <a:no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ptos" panose="02110004020202020204"/>
            </a:endParaRPr>
          </a:p>
        </p:txBody>
      </p:sp>
      <p:sp>
        <p:nvSpPr>
          <p:cNvPr id="7601" name="TextBox 7600">
            <a:extLst>
              <a:ext uri="{FF2B5EF4-FFF2-40B4-BE49-F238E27FC236}">
                <a16:creationId xmlns:a16="http://schemas.microsoft.com/office/drawing/2014/main" id="{614D031C-1394-9C81-298F-4DFDB57E86AF}"/>
              </a:ext>
            </a:extLst>
          </p:cNvPr>
          <p:cNvSpPr txBox="1"/>
          <p:nvPr/>
        </p:nvSpPr>
        <p:spPr>
          <a:xfrm>
            <a:off x="7497912" y="4108622"/>
            <a:ext cx="47148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a:r>
              <a:rPr lang="en-US" sz="1350">
                <a:solidFill>
                  <a:prstClr val="black"/>
                </a:solidFill>
                <a:latin typeface="Calibri "/>
                <a:cs typeface="Calibri Light"/>
              </a:rPr>
              <a:t>Key</a:t>
            </a:r>
            <a:endParaRPr lang="en-US" sz="1350">
              <a:solidFill>
                <a:prstClr val="black"/>
              </a:solidFill>
              <a:latin typeface="Calibri "/>
            </a:endParaRPr>
          </a:p>
        </p:txBody>
      </p:sp>
    </p:spTree>
    <p:extLst>
      <p:ext uri="{BB962C8B-B14F-4D97-AF65-F5344CB8AC3E}">
        <p14:creationId xmlns:p14="http://schemas.microsoft.com/office/powerpoint/2010/main" val="797070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EA36-712E-5E56-E742-CA4BEB7F2FB2}"/>
              </a:ext>
            </a:extLst>
          </p:cNvPr>
          <p:cNvSpPr>
            <a:spLocks noGrp="1"/>
          </p:cNvSpPr>
          <p:nvPr>
            <p:ph type="title"/>
          </p:nvPr>
        </p:nvSpPr>
        <p:spPr>
          <a:xfrm>
            <a:off x="1951817" y="911193"/>
            <a:ext cx="8096639" cy="752937"/>
          </a:xfrm>
        </p:spPr>
        <p:txBody>
          <a:bodyPr/>
          <a:lstStyle/>
          <a:p>
            <a:r>
              <a:rPr lang="en-US" dirty="0">
                <a:latin typeface="Calibri" panose="020F0502020204030204" pitchFamily="34" charset="0"/>
                <a:cs typeface="Calibri" panose="020F0502020204030204" pitchFamily="34" charset="0"/>
              </a:rPr>
              <a:t>Level 4 - Finding and Using Information</a:t>
            </a:r>
          </a:p>
        </p:txBody>
      </p:sp>
      <p:graphicFrame>
        <p:nvGraphicFramePr>
          <p:cNvPr id="4" name="Content Placeholder 3">
            <a:extLst>
              <a:ext uri="{FF2B5EF4-FFF2-40B4-BE49-F238E27FC236}">
                <a16:creationId xmlns:a16="http://schemas.microsoft.com/office/drawing/2014/main" id="{12BF1DAD-ACFC-35CF-D4C0-A08E9F292951}"/>
              </a:ext>
            </a:extLst>
          </p:cNvPr>
          <p:cNvGraphicFramePr>
            <a:graphicFrameLocks noGrp="1"/>
          </p:cNvGraphicFramePr>
          <p:nvPr>
            <p:ph sz="quarter" idx="10"/>
            <p:extLst>
              <p:ext uri="{D42A27DB-BD31-4B8C-83A1-F6EECF244321}">
                <p14:modId xmlns:p14="http://schemas.microsoft.com/office/powerpoint/2010/main" val="3093590647"/>
              </p:ext>
            </p:extLst>
          </p:nvPr>
        </p:nvGraphicFramePr>
        <p:xfrm>
          <a:off x="1342697" y="2077909"/>
          <a:ext cx="9317445" cy="4022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0F772ED-A419-928F-3975-31CFBB4714E3}"/>
              </a:ext>
            </a:extLst>
          </p:cNvPr>
          <p:cNvSpPr txBox="1"/>
          <p:nvPr/>
        </p:nvSpPr>
        <p:spPr>
          <a:xfrm>
            <a:off x="1895930" y="1930219"/>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1 </a:t>
            </a:r>
          </a:p>
        </p:txBody>
      </p:sp>
      <p:sp>
        <p:nvSpPr>
          <p:cNvPr id="5" name="TextBox 4">
            <a:extLst>
              <a:ext uri="{FF2B5EF4-FFF2-40B4-BE49-F238E27FC236}">
                <a16:creationId xmlns:a16="http://schemas.microsoft.com/office/drawing/2014/main" id="{FD35E097-35BA-DEFC-B12B-CAAA7B729FD2}"/>
              </a:ext>
            </a:extLst>
          </p:cNvPr>
          <p:cNvSpPr txBox="1"/>
          <p:nvPr/>
        </p:nvSpPr>
        <p:spPr>
          <a:xfrm>
            <a:off x="4112996" y="1930219"/>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2</a:t>
            </a:r>
          </a:p>
        </p:txBody>
      </p:sp>
      <p:sp>
        <p:nvSpPr>
          <p:cNvPr id="6" name="TextBox 5">
            <a:extLst>
              <a:ext uri="{FF2B5EF4-FFF2-40B4-BE49-F238E27FC236}">
                <a16:creationId xmlns:a16="http://schemas.microsoft.com/office/drawing/2014/main" id="{973C360A-D7C6-6247-DB9C-4F6D680B10BF}"/>
              </a:ext>
            </a:extLst>
          </p:cNvPr>
          <p:cNvSpPr txBox="1"/>
          <p:nvPr/>
        </p:nvSpPr>
        <p:spPr>
          <a:xfrm>
            <a:off x="6330061" y="1930219"/>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3 </a:t>
            </a:r>
          </a:p>
        </p:txBody>
      </p:sp>
      <p:sp>
        <p:nvSpPr>
          <p:cNvPr id="7" name="TextBox 6">
            <a:extLst>
              <a:ext uri="{FF2B5EF4-FFF2-40B4-BE49-F238E27FC236}">
                <a16:creationId xmlns:a16="http://schemas.microsoft.com/office/drawing/2014/main" id="{6D3C4B09-F7C7-000D-8A93-B3B98F6463C6}"/>
              </a:ext>
            </a:extLst>
          </p:cNvPr>
          <p:cNvSpPr txBox="1"/>
          <p:nvPr/>
        </p:nvSpPr>
        <p:spPr>
          <a:xfrm>
            <a:off x="8547126" y="1930219"/>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4 </a:t>
            </a:r>
          </a:p>
        </p:txBody>
      </p:sp>
    </p:spTree>
    <p:extLst>
      <p:ext uri="{BB962C8B-B14F-4D97-AF65-F5344CB8AC3E}">
        <p14:creationId xmlns:p14="http://schemas.microsoft.com/office/powerpoint/2010/main" val="2134192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EA36-712E-5E56-E742-CA4BEB7F2FB2}"/>
              </a:ext>
            </a:extLst>
          </p:cNvPr>
          <p:cNvSpPr>
            <a:spLocks noGrp="1"/>
          </p:cNvSpPr>
          <p:nvPr>
            <p:ph type="title"/>
          </p:nvPr>
        </p:nvSpPr>
        <p:spPr>
          <a:xfrm>
            <a:off x="1867185" y="857251"/>
            <a:ext cx="8096639" cy="752937"/>
          </a:xfrm>
        </p:spPr>
        <p:txBody>
          <a:bodyPr/>
          <a:lstStyle/>
          <a:p>
            <a:r>
              <a:rPr lang="en-US" dirty="0">
                <a:latin typeface="Calibri" panose="020F0502020204030204" pitchFamily="34" charset="0"/>
                <a:cs typeface="Calibri" panose="020F0502020204030204" pitchFamily="34" charset="0"/>
              </a:rPr>
              <a:t>Level 4 - Referencing</a:t>
            </a:r>
          </a:p>
        </p:txBody>
      </p:sp>
      <p:graphicFrame>
        <p:nvGraphicFramePr>
          <p:cNvPr id="4" name="Content Placeholder 3">
            <a:extLst>
              <a:ext uri="{FF2B5EF4-FFF2-40B4-BE49-F238E27FC236}">
                <a16:creationId xmlns:a16="http://schemas.microsoft.com/office/drawing/2014/main" id="{12BF1DAD-ACFC-35CF-D4C0-A08E9F292951}"/>
              </a:ext>
            </a:extLst>
          </p:cNvPr>
          <p:cNvGraphicFramePr>
            <a:graphicFrameLocks noGrp="1"/>
          </p:cNvGraphicFramePr>
          <p:nvPr>
            <p:ph sz="quarter" idx="10"/>
            <p:extLst>
              <p:ext uri="{D42A27DB-BD31-4B8C-83A1-F6EECF244321}">
                <p14:modId xmlns:p14="http://schemas.microsoft.com/office/powerpoint/2010/main" val="972236406"/>
              </p:ext>
            </p:extLst>
          </p:nvPr>
        </p:nvGraphicFramePr>
        <p:xfrm>
          <a:off x="749584" y="1606321"/>
          <a:ext cx="10831842" cy="4750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5975821-0881-CAFE-9F0C-2A33BBD34836}"/>
              </a:ext>
            </a:extLst>
          </p:cNvPr>
          <p:cNvSpPr txBox="1"/>
          <p:nvPr/>
        </p:nvSpPr>
        <p:spPr>
          <a:xfrm>
            <a:off x="1867184" y="2350341"/>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1 </a:t>
            </a:r>
          </a:p>
        </p:txBody>
      </p:sp>
      <p:sp>
        <p:nvSpPr>
          <p:cNvPr id="5" name="TextBox 4">
            <a:extLst>
              <a:ext uri="{FF2B5EF4-FFF2-40B4-BE49-F238E27FC236}">
                <a16:creationId xmlns:a16="http://schemas.microsoft.com/office/drawing/2014/main" id="{3CFD1386-35C0-A1E7-8119-A4F6086F398E}"/>
              </a:ext>
            </a:extLst>
          </p:cNvPr>
          <p:cNvSpPr txBox="1"/>
          <p:nvPr/>
        </p:nvSpPr>
        <p:spPr>
          <a:xfrm>
            <a:off x="4108889" y="2350341"/>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2</a:t>
            </a:r>
          </a:p>
        </p:txBody>
      </p:sp>
      <p:sp>
        <p:nvSpPr>
          <p:cNvPr id="6" name="TextBox 5">
            <a:extLst>
              <a:ext uri="{FF2B5EF4-FFF2-40B4-BE49-F238E27FC236}">
                <a16:creationId xmlns:a16="http://schemas.microsoft.com/office/drawing/2014/main" id="{D3F4DB24-EC40-09E3-2143-E288364E9487}"/>
              </a:ext>
            </a:extLst>
          </p:cNvPr>
          <p:cNvSpPr txBox="1"/>
          <p:nvPr/>
        </p:nvSpPr>
        <p:spPr>
          <a:xfrm>
            <a:off x="6956372" y="2350341"/>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3 </a:t>
            </a:r>
          </a:p>
        </p:txBody>
      </p:sp>
      <p:sp>
        <p:nvSpPr>
          <p:cNvPr id="7" name="TextBox 6">
            <a:extLst>
              <a:ext uri="{FF2B5EF4-FFF2-40B4-BE49-F238E27FC236}">
                <a16:creationId xmlns:a16="http://schemas.microsoft.com/office/drawing/2014/main" id="{59EF499F-DBD4-5DCA-5B3F-C247D424C9BE}"/>
              </a:ext>
            </a:extLst>
          </p:cNvPr>
          <p:cNvSpPr txBox="1"/>
          <p:nvPr/>
        </p:nvSpPr>
        <p:spPr>
          <a:xfrm>
            <a:off x="9661615" y="2350341"/>
            <a:ext cx="772038" cy="300082"/>
          </a:xfrm>
          <a:prstGeom prst="rect">
            <a:avLst/>
          </a:prstGeom>
          <a:noFill/>
        </p:spPr>
        <p:txBody>
          <a:bodyPr wrap="square" rtlCol="0">
            <a:spAutoFit/>
          </a:bodyPr>
          <a:lstStyle/>
          <a:p>
            <a:pPr defTabSz="685800"/>
            <a:r>
              <a:rPr lang="en-GB" sz="1350" b="1">
                <a:solidFill>
                  <a:prstClr val="black"/>
                </a:solidFill>
                <a:latin typeface="Calibri" panose="020F0502020204030204" pitchFamily="34" charset="0"/>
                <a:cs typeface="Calibri" panose="020F0502020204030204" pitchFamily="34" charset="0"/>
              </a:rPr>
              <a:t>Unit 4 </a:t>
            </a:r>
          </a:p>
        </p:txBody>
      </p:sp>
    </p:spTree>
    <p:extLst>
      <p:ext uri="{BB962C8B-B14F-4D97-AF65-F5344CB8AC3E}">
        <p14:creationId xmlns:p14="http://schemas.microsoft.com/office/powerpoint/2010/main" val="1285621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1B1D93-3854-3DC1-A29E-F4978FCC40A0}"/>
              </a:ext>
            </a:extLst>
          </p:cNvPr>
          <p:cNvSpPr>
            <a:spLocks noGrp="1"/>
          </p:cNvSpPr>
          <p:nvPr>
            <p:ph type="ctrTitle"/>
          </p:nvPr>
        </p:nvSpPr>
        <p:spPr/>
        <p:txBody>
          <a:bodyPr/>
          <a:lstStyle/>
          <a:p>
            <a:r>
              <a:rPr lang="en-GB" dirty="0"/>
              <a:t>Accessing the Programme for the First Time.</a:t>
            </a:r>
          </a:p>
        </p:txBody>
      </p:sp>
    </p:spTree>
    <p:extLst>
      <p:ext uri="{BB962C8B-B14F-4D97-AF65-F5344CB8AC3E}">
        <p14:creationId xmlns:p14="http://schemas.microsoft.com/office/powerpoint/2010/main" val="3455078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8E84E82-E61F-94C7-F5F2-86CC8C64927E}"/>
              </a:ext>
            </a:extLst>
          </p:cNvPr>
          <p:cNvGrpSpPr/>
          <p:nvPr/>
        </p:nvGrpSpPr>
        <p:grpSpPr>
          <a:xfrm>
            <a:off x="1903095" y="1146810"/>
            <a:ext cx="8385810" cy="4639436"/>
            <a:chOff x="505460" y="386079"/>
            <a:chExt cx="11181080" cy="6185915"/>
          </a:xfrm>
        </p:grpSpPr>
        <p:pic>
          <p:nvPicPr>
            <p:cNvPr id="5" name="Picture 4">
              <a:extLst>
                <a:ext uri="{FF2B5EF4-FFF2-40B4-BE49-F238E27FC236}">
                  <a16:creationId xmlns:a16="http://schemas.microsoft.com/office/drawing/2014/main" id="{278C9D52-8B39-29E1-BC2D-6BFC10A36E89}"/>
                </a:ext>
              </a:extLst>
            </p:cNvPr>
            <p:cNvPicPr>
              <a:picLocks noChangeAspect="1"/>
            </p:cNvPicPr>
            <p:nvPr/>
          </p:nvPicPr>
          <p:blipFill rotWithShape="1">
            <a:blip r:embed="rId2"/>
            <a:srcRect t="10000" r="8889" b="11296"/>
            <a:stretch/>
          </p:blipFill>
          <p:spPr>
            <a:xfrm>
              <a:off x="505460" y="386079"/>
              <a:ext cx="10741660" cy="6185915"/>
            </a:xfrm>
            <a:prstGeom prst="rect">
              <a:avLst/>
            </a:prstGeom>
          </p:spPr>
        </p:pic>
        <p:sp>
          <p:nvSpPr>
            <p:cNvPr id="2" name="Arrow: Right 1">
              <a:extLst>
                <a:ext uri="{FF2B5EF4-FFF2-40B4-BE49-F238E27FC236}">
                  <a16:creationId xmlns:a16="http://schemas.microsoft.com/office/drawing/2014/main" id="{39D20DC4-30E1-0FD9-9BD0-89BDF89FDB77}"/>
                </a:ext>
              </a:extLst>
            </p:cNvPr>
            <p:cNvSpPr/>
            <p:nvPr/>
          </p:nvSpPr>
          <p:spPr>
            <a:xfrm rot="10177054">
              <a:off x="7051040" y="2590800"/>
              <a:ext cx="2123440" cy="492760"/>
            </a:xfrm>
            <a:prstGeom prst="rightArrow">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3" name="TextBox 2">
              <a:extLst>
                <a:ext uri="{FF2B5EF4-FFF2-40B4-BE49-F238E27FC236}">
                  <a16:creationId xmlns:a16="http://schemas.microsoft.com/office/drawing/2014/main" id="{E384001B-F501-465F-8C31-24001A12F04B}"/>
                </a:ext>
              </a:extLst>
            </p:cNvPr>
            <p:cNvSpPr txBox="1"/>
            <p:nvPr/>
          </p:nvSpPr>
          <p:spPr>
            <a:xfrm>
              <a:off x="9156700" y="1797667"/>
              <a:ext cx="2529840" cy="2092880"/>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When you first log into Moodle, you will see your name and the modules you are studying.</a:t>
              </a:r>
            </a:p>
            <a:p>
              <a:pPr defTabSz="685800"/>
              <a:endParaRPr lang="en-GB" sz="1200" dirty="0">
                <a:solidFill>
                  <a:prstClr val="black"/>
                </a:solidFill>
                <a:latin typeface="Aptos" panose="02110004020202020204"/>
              </a:endParaRPr>
            </a:p>
            <a:p>
              <a:pPr defTabSz="685800"/>
              <a:r>
                <a:rPr lang="en-GB" sz="1200" dirty="0">
                  <a:solidFill>
                    <a:prstClr val="black"/>
                  </a:solidFill>
                  <a:latin typeface="Aptos" panose="02110004020202020204"/>
                </a:rPr>
                <a:t>In the module search box, type in </a:t>
              </a:r>
              <a:r>
                <a:rPr lang="en-GB" sz="1200" b="1" dirty="0" err="1">
                  <a:solidFill>
                    <a:prstClr val="black"/>
                  </a:solidFill>
                  <a:latin typeface="Aptos" panose="02110004020202020204"/>
                </a:rPr>
                <a:t>Infoskills</a:t>
              </a:r>
              <a:r>
                <a:rPr lang="en-GB" sz="1200" dirty="0">
                  <a:solidFill>
                    <a:prstClr val="black"/>
                  </a:solidFill>
                  <a:latin typeface="Aptos" panose="02110004020202020204"/>
                </a:rPr>
                <a:t> and then press go.</a:t>
              </a:r>
            </a:p>
          </p:txBody>
        </p:sp>
      </p:grpSp>
    </p:spTree>
    <p:extLst>
      <p:ext uri="{BB962C8B-B14F-4D97-AF65-F5344CB8AC3E}">
        <p14:creationId xmlns:p14="http://schemas.microsoft.com/office/powerpoint/2010/main" val="3966950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D9F2ED3-9D35-F0BC-7F29-84B9A8FC2A24}"/>
              </a:ext>
            </a:extLst>
          </p:cNvPr>
          <p:cNvGrpSpPr/>
          <p:nvPr/>
        </p:nvGrpSpPr>
        <p:grpSpPr>
          <a:xfrm>
            <a:off x="1914526" y="1151811"/>
            <a:ext cx="8151495" cy="4816793"/>
            <a:chOff x="520700" y="392747"/>
            <a:chExt cx="10868660" cy="6422390"/>
          </a:xfrm>
        </p:grpSpPr>
        <p:pic>
          <p:nvPicPr>
            <p:cNvPr id="5" name="Picture 4">
              <a:extLst>
                <a:ext uri="{FF2B5EF4-FFF2-40B4-BE49-F238E27FC236}">
                  <a16:creationId xmlns:a16="http://schemas.microsoft.com/office/drawing/2014/main" id="{71C5C7F6-57D0-FEE7-6848-439A0F2119D0}"/>
                </a:ext>
              </a:extLst>
            </p:cNvPr>
            <p:cNvPicPr>
              <a:picLocks noChangeAspect="1"/>
            </p:cNvPicPr>
            <p:nvPr/>
          </p:nvPicPr>
          <p:blipFill rotWithShape="1">
            <a:blip r:embed="rId2"/>
            <a:srcRect t="10370" r="32099" b="29444"/>
            <a:stretch/>
          </p:blipFill>
          <p:spPr>
            <a:xfrm>
              <a:off x="520700" y="392747"/>
              <a:ext cx="10868660" cy="6422390"/>
            </a:xfrm>
            <a:prstGeom prst="rect">
              <a:avLst/>
            </a:prstGeom>
          </p:spPr>
        </p:pic>
        <p:sp>
          <p:nvSpPr>
            <p:cNvPr id="2" name="Arrow: Right 1">
              <a:extLst>
                <a:ext uri="{FF2B5EF4-FFF2-40B4-BE49-F238E27FC236}">
                  <a16:creationId xmlns:a16="http://schemas.microsoft.com/office/drawing/2014/main" id="{945DE2FF-9C5F-BD11-7ECC-017810A1B521}"/>
                </a:ext>
              </a:extLst>
            </p:cNvPr>
            <p:cNvSpPr/>
            <p:nvPr/>
          </p:nvSpPr>
          <p:spPr>
            <a:xfrm rot="8221277">
              <a:off x="3948584" y="3098799"/>
              <a:ext cx="2123440" cy="492760"/>
            </a:xfrm>
            <a:prstGeom prst="rightArrow">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3" name="TextBox 2">
              <a:extLst>
                <a:ext uri="{FF2B5EF4-FFF2-40B4-BE49-F238E27FC236}">
                  <a16:creationId xmlns:a16="http://schemas.microsoft.com/office/drawing/2014/main" id="{25156F9C-8EA1-A5B5-C67E-ACC95D7C2817}"/>
                </a:ext>
              </a:extLst>
            </p:cNvPr>
            <p:cNvSpPr txBox="1"/>
            <p:nvPr/>
          </p:nvSpPr>
          <p:spPr>
            <a:xfrm>
              <a:off x="5801360" y="2255420"/>
              <a:ext cx="3411219" cy="861775"/>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You will be given these two choices.</a:t>
              </a:r>
            </a:p>
            <a:p>
              <a:pPr defTabSz="685800"/>
              <a:endParaRPr lang="en-GB" sz="1200" dirty="0">
                <a:solidFill>
                  <a:prstClr val="black"/>
                </a:solidFill>
                <a:latin typeface="Aptos" panose="02110004020202020204"/>
              </a:endParaRPr>
            </a:p>
            <a:p>
              <a:pPr defTabSz="685800"/>
              <a:r>
                <a:rPr lang="en-GB" sz="1200" dirty="0">
                  <a:solidFill>
                    <a:prstClr val="black"/>
                  </a:solidFill>
                  <a:latin typeface="Aptos" panose="02110004020202020204"/>
                </a:rPr>
                <a:t>Click on </a:t>
              </a:r>
              <a:r>
                <a:rPr lang="en-GB" sz="1200" b="1" dirty="0">
                  <a:solidFill>
                    <a:prstClr val="black"/>
                  </a:solidFill>
                  <a:latin typeface="Aptos" panose="02110004020202020204"/>
                </a:rPr>
                <a:t>Library </a:t>
              </a:r>
              <a:r>
                <a:rPr lang="en-GB" sz="1200" b="1" dirty="0" err="1">
                  <a:solidFill>
                    <a:prstClr val="black"/>
                  </a:solidFill>
                  <a:latin typeface="Aptos" panose="02110004020202020204"/>
                </a:rPr>
                <a:t>Infoskills</a:t>
              </a:r>
              <a:r>
                <a:rPr lang="en-GB" sz="1200" b="1" dirty="0">
                  <a:solidFill>
                    <a:prstClr val="black"/>
                  </a:solidFill>
                  <a:latin typeface="Aptos" panose="02110004020202020204"/>
                </a:rPr>
                <a:t>.</a:t>
              </a:r>
            </a:p>
          </p:txBody>
        </p:sp>
      </p:grpSp>
    </p:spTree>
    <p:extLst>
      <p:ext uri="{BB962C8B-B14F-4D97-AF65-F5344CB8AC3E}">
        <p14:creationId xmlns:p14="http://schemas.microsoft.com/office/powerpoint/2010/main" val="2705682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2AA8E15-64DE-0BA3-CA83-6AA9570556FB}"/>
              </a:ext>
            </a:extLst>
          </p:cNvPr>
          <p:cNvGrpSpPr/>
          <p:nvPr/>
        </p:nvGrpSpPr>
        <p:grpSpPr>
          <a:xfrm>
            <a:off x="1913571" y="1188958"/>
            <a:ext cx="8559424" cy="4354592"/>
            <a:chOff x="519428" y="442276"/>
            <a:chExt cx="11412565" cy="5806123"/>
          </a:xfrm>
        </p:grpSpPr>
        <p:pic>
          <p:nvPicPr>
            <p:cNvPr id="3" name="Picture 2">
              <a:extLst>
                <a:ext uri="{FF2B5EF4-FFF2-40B4-BE49-F238E27FC236}">
                  <a16:creationId xmlns:a16="http://schemas.microsoft.com/office/drawing/2014/main" id="{5B3853CC-0592-9009-D46E-7862623254FF}"/>
                </a:ext>
              </a:extLst>
            </p:cNvPr>
            <p:cNvPicPr>
              <a:picLocks noChangeAspect="1"/>
            </p:cNvPicPr>
            <p:nvPr/>
          </p:nvPicPr>
          <p:blipFill rotWithShape="1">
            <a:blip r:embed="rId3"/>
            <a:srcRect t="10370" r="8272" b="19630"/>
            <a:stretch/>
          </p:blipFill>
          <p:spPr>
            <a:xfrm>
              <a:off x="519428" y="442276"/>
              <a:ext cx="11412565" cy="5806123"/>
            </a:xfrm>
            <a:prstGeom prst="rect">
              <a:avLst/>
            </a:prstGeom>
          </p:spPr>
        </p:pic>
        <p:sp>
          <p:nvSpPr>
            <p:cNvPr id="2" name="Arrow: Right 1">
              <a:extLst>
                <a:ext uri="{FF2B5EF4-FFF2-40B4-BE49-F238E27FC236}">
                  <a16:creationId xmlns:a16="http://schemas.microsoft.com/office/drawing/2014/main" id="{435EFDBE-6325-48A2-C1AA-DB9DE8E6835D}"/>
                </a:ext>
              </a:extLst>
            </p:cNvPr>
            <p:cNvSpPr/>
            <p:nvPr/>
          </p:nvSpPr>
          <p:spPr>
            <a:xfrm rot="9438327">
              <a:off x="4413934" y="4940356"/>
              <a:ext cx="2794652" cy="492760"/>
            </a:xfrm>
            <a:prstGeom prst="rightArrow">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4" name="TextBox 3">
              <a:extLst>
                <a:ext uri="{FF2B5EF4-FFF2-40B4-BE49-F238E27FC236}">
                  <a16:creationId xmlns:a16="http://schemas.microsoft.com/office/drawing/2014/main" id="{2358EACD-45D6-AB32-BE66-4323035978C1}"/>
                </a:ext>
              </a:extLst>
            </p:cNvPr>
            <p:cNvSpPr txBox="1"/>
            <p:nvPr/>
          </p:nvSpPr>
          <p:spPr>
            <a:xfrm>
              <a:off x="7061200" y="3850540"/>
              <a:ext cx="3411219" cy="1846660"/>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The first time you access the programme, this is the screen you will see.</a:t>
              </a:r>
            </a:p>
            <a:p>
              <a:pPr defTabSz="685800"/>
              <a:endParaRPr lang="en-GB" sz="1200" b="1" dirty="0">
                <a:solidFill>
                  <a:prstClr val="black"/>
                </a:solidFill>
                <a:latin typeface="Aptos" panose="02110004020202020204"/>
              </a:endParaRPr>
            </a:p>
            <a:p>
              <a:pPr defTabSz="685800"/>
              <a:r>
                <a:rPr lang="en-GB" sz="1200" dirty="0">
                  <a:solidFill>
                    <a:prstClr val="black"/>
                  </a:solidFill>
                  <a:latin typeface="Aptos" panose="02110004020202020204"/>
                </a:rPr>
                <a:t>All you need to do is click the blue button at the bottom of the page that says </a:t>
              </a:r>
              <a:r>
                <a:rPr lang="en-GB" sz="1200" b="1" dirty="0">
                  <a:solidFill>
                    <a:prstClr val="black"/>
                  </a:solidFill>
                  <a:latin typeface="Aptos" panose="02110004020202020204"/>
                </a:rPr>
                <a:t>Enrol Me.</a:t>
              </a:r>
            </a:p>
          </p:txBody>
        </p:sp>
      </p:grpSp>
    </p:spTree>
    <p:extLst>
      <p:ext uri="{BB962C8B-B14F-4D97-AF65-F5344CB8AC3E}">
        <p14:creationId xmlns:p14="http://schemas.microsoft.com/office/powerpoint/2010/main" val="3308145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AC3B35C-8AD7-D698-81BB-092F5635DC21}"/>
              </a:ext>
            </a:extLst>
          </p:cNvPr>
          <p:cNvGrpSpPr/>
          <p:nvPr/>
        </p:nvGrpSpPr>
        <p:grpSpPr>
          <a:xfrm>
            <a:off x="1858328" y="1061261"/>
            <a:ext cx="8581072" cy="4735478"/>
            <a:chOff x="445770" y="272015"/>
            <a:chExt cx="11441429" cy="6313970"/>
          </a:xfrm>
        </p:grpSpPr>
        <p:pic>
          <p:nvPicPr>
            <p:cNvPr id="3" name="Picture 2">
              <a:extLst>
                <a:ext uri="{FF2B5EF4-FFF2-40B4-BE49-F238E27FC236}">
                  <a16:creationId xmlns:a16="http://schemas.microsoft.com/office/drawing/2014/main" id="{E79FB11B-13F1-C35B-A2CD-AC15DC3123AC}"/>
                </a:ext>
              </a:extLst>
            </p:cNvPr>
            <p:cNvPicPr>
              <a:picLocks noChangeAspect="1"/>
            </p:cNvPicPr>
            <p:nvPr/>
          </p:nvPicPr>
          <p:blipFill rotWithShape="1">
            <a:blip r:embed="rId3"/>
            <a:srcRect t="10185" r="9506" b="4444"/>
            <a:stretch/>
          </p:blipFill>
          <p:spPr>
            <a:xfrm>
              <a:off x="445770" y="272015"/>
              <a:ext cx="10039350" cy="6313970"/>
            </a:xfrm>
            <a:prstGeom prst="rect">
              <a:avLst/>
            </a:prstGeom>
          </p:spPr>
        </p:pic>
        <p:sp>
          <p:nvSpPr>
            <p:cNvPr id="2" name="TextBox 1">
              <a:extLst>
                <a:ext uri="{FF2B5EF4-FFF2-40B4-BE49-F238E27FC236}">
                  <a16:creationId xmlns:a16="http://schemas.microsoft.com/office/drawing/2014/main" id="{EA0CF88A-9237-3A16-2B4D-05B006542D13}"/>
                </a:ext>
              </a:extLst>
            </p:cNvPr>
            <p:cNvSpPr txBox="1"/>
            <p:nvPr/>
          </p:nvSpPr>
          <p:spPr>
            <a:xfrm>
              <a:off x="9429750" y="619660"/>
              <a:ext cx="2457449" cy="3816429"/>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This is the main </a:t>
              </a:r>
              <a:r>
                <a:rPr lang="en-GB" sz="1200" dirty="0" err="1">
                  <a:solidFill>
                    <a:prstClr val="black"/>
                  </a:solidFill>
                  <a:latin typeface="Aptos" panose="02110004020202020204"/>
                </a:rPr>
                <a:t>Infoskills</a:t>
              </a:r>
              <a:r>
                <a:rPr lang="en-GB" sz="1200" dirty="0">
                  <a:solidFill>
                    <a:prstClr val="black"/>
                  </a:solidFill>
                  <a:latin typeface="Aptos" panose="02110004020202020204"/>
                </a:rPr>
                <a:t> Programme Home page which will you give you access to all the modules you need.</a:t>
              </a:r>
            </a:p>
            <a:p>
              <a:pPr defTabSz="685800"/>
              <a:endParaRPr lang="en-GB" sz="1200" dirty="0">
                <a:solidFill>
                  <a:prstClr val="black"/>
                </a:solidFill>
                <a:latin typeface="Aptos" panose="02110004020202020204"/>
              </a:endParaRPr>
            </a:p>
            <a:p>
              <a:pPr defTabSz="685800"/>
              <a:endParaRPr lang="en-GB" sz="1200" b="1" dirty="0">
                <a:solidFill>
                  <a:prstClr val="black"/>
                </a:solidFill>
                <a:latin typeface="Aptos" panose="02110004020202020204"/>
              </a:endParaRPr>
            </a:p>
            <a:p>
              <a:pPr defTabSz="685800"/>
              <a:r>
                <a:rPr lang="en-GB" sz="1200" b="1" dirty="0">
                  <a:solidFill>
                    <a:prstClr val="black"/>
                  </a:solidFill>
                  <a:latin typeface="Aptos" panose="02110004020202020204"/>
                </a:rPr>
                <a:t>Now you have this access, the Library </a:t>
              </a:r>
              <a:r>
                <a:rPr lang="en-GB" sz="1200" b="1" dirty="0" err="1">
                  <a:solidFill>
                    <a:prstClr val="black"/>
                  </a:solidFill>
                  <a:latin typeface="Aptos" panose="02110004020202020204"/>
                </a:rPr>
                <a:t>Infoskills</a:t>
              </a:r>
              <a:r>
                <a:rPr lang="en-GB" sz="1200" b="1" dirty="0">
                  <a:solidFill>
                    <a:prstClr val="black"/>
                  </a:solidFill>
                  <a:latin typeface="Aptos" panose="02110004020202020204"/>
                </a:rPr>
                <a:t> Moodle Page will now be on your own Moodle page as soon as you log on. Once you click it, you will come straight to this page.</a:t>
              </a:r>
            </a:p>
          </p:txBody>
        </p:sp>
      </p:grpSp>
    </p:spTree>
    <p:extLst>
      <p:ext uri="{BB962C8B-B14F-4D97-AF65-F5344CB8AC3E}">
        <p14:creationId xmlns:p14="http://schemas.microsoft.com/office/powerpoint/2010/main" val="2619224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202BB1-B272-2CB8-B184-D907EA751693}"/>
              </a:ext>
            </a:extLst>
          </p:cNvPr>
          <p:cNvSpPr>
            <a:spLocks noGrp="1"/>
          </p:cNvSpPr>
          <p:nvPr>
            <p:ph type="ctrTitle"/>
          </p:nvPr>
        </p:nvSpPr>
        <p:spPr/>
        <p:txBody>
          <a:bodyPr/>
          <a:lstStyle/>
          <a:p>
            <a:r>
              <a:rPr lang="en-GB" dirty="0"/>
              <a:t>Navigating the Programme.</a:t>
            </a:r>
          </a:p>
        </p:txBody>
      </p:sp>
    </p:spTree>
    <p:extLst>
      <p:ext uri="{BB962C8B-B14F-4D97-AF65-F5344CB8AC3E}">
        <p14:creationId xmlns:p14="http://schemas.microsoft.com/office/powerpoint/2010/main" val="707934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7932AB-861B-C4F9-5FD8-EDE9D7E43C0A}"/>
              </a:ext>
            </a:extLst>
          </p:cNvPr>
          <p:cNvPicPr>
            <a:picLocks noChangeAspect="1"/>
          </p:cNvPicPr>
          <p:nvPr/>
        </p:nvPicPr>
        <p:blipFill rotWithShape="1">
          <a:blip r:embed="rId2"/>
          <a:srcRect t="11295" r="14445" b="6852"/>
          <a:stretch/>
        </p:blipFill>
        <p:spPr>
          <a:xfrm>
            <a:off x="1937387" y="1059303"/>
            <a:ext cx="7406640" cy="4724004"/>
          </a:xfrm>
          <a:prstGeom prst="rect">
            <a:avLst/>
          </a:prstGeom>
        </p:spPr>
      </p:pic>
      <p:sp>
        <p:nvSpPr>
          <p:cNvPr id="2" name="Arrow: Right 1">
            <a:extLst>
              <a:ext uri="{FF2B5EF4-FFF2-40B4-BE49-F238E27FC236}">
                <a16:creationId xmlns:a16="http://schemas.microsoft.com/office/drawing/2014/main" id="{A6F7CA81-D850-75FB-3313-CF6EEC158165}"/>
              </a:ext>
            </a:extLst>
          </p:cNvPr>
          <p:cNvSpPr/>
          <p:nvPr/>
        </p:nvSpPr>
        <p:spPr>
          <a:xfrm rot="8027021">
            <a:off x="4968608" y="2966537"/>
            <a:ext cx="3236070" cy="36957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4" name="TextBox 3">
            <a:extLst>
              <a:ext uri="{FF2B5EF4-FFF2-40B4-BE49-F238E27FC236}">
                <a16:creationId xmlns:a16="http://schemas.microsoft.com/office/drawing/2014/main" id="{11A57C22-CCDF-C515-86DD-31AAAE7A588F}"/>
              </a:ext>
            </a:extLst>
          </p:cNvPr>
          <p:cNvSpPr txBox="1"/>
          <p:nvPr/>
        </p:nvSpPr>
        <p:spPr>
          <a:xfrm>
            <a:off x="7696200" y="1059304"/>
            <a:ext cx="2558414" cy="1015663"/>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When you use the Programme, you will start at this page and be asked to click onto one of the pictures at the bottom of the page (Your lecturer will tell you which one)</a:t>
            </a:r>
            <a:endParaRPr lang="en-GB" sz="1200" b="1" dirty="0">
              <a:solidFill>
                <a:prstClr val="black"/>
              </a:solidFill>
              <a:latin typeface="Aptos" panose="02110004020202020204"/>
            </a:endParaRPr>
          </a:p>
        </p:txBody>
      </p:sp>
    </p:spTree>
    <p:extLst>
      <p:ext uri="{BB962C8B-B14F-4D97-AF65-F5344CB8AC3E}">
        <p14:creationId xmlns:p14="http://schemas.microsoft.com/office/powerpoint/2010/main" val="90574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0731F4-AA7F-540A-E3FA-17E76CE5D286}"/>
              </a:ext>
            </a:extLst>
          </p:cNvPr>
          <p:cNvPicPr>
            <a:picLocks noChangeAspect="1"/>
          </p:cNvPicPr>
          <p:nvPr/>
        </p:nvPicPr>
        <p:blipFill rotWithShape="1">
          <a:blip r:embed="rId2"/>
          <a:srcRect t="11111" r="8519" b="17407"/>
          <a:stretch/>
        </p:blipFill>
        <p:spPr>
          <a:xfrm>
            <a:off x="1794510" y="1171576"/>
            <a:ext cx="8275808" cy="4311015"/>
          </a:xfrm>
          <a:prstGeom prst="rect">
            <a:avLst/>
          </a:prstGeom>
        </p:spPr>
      </p:pic>
      <p:sp>
        <p:nvSpPr>
          <p:cNvPr id="2" name="TextBox 1">
            <a:extLst>
              <a:ext uri="{FF2B5EF4-FFF2-40B4-BE49-F238E27FC236}">
                <a16:creationId xmlns:a16="http://schemas.microsoft.com/office/drawing/2014/main" id="{56C57FD8-CAF8-46B2-4345-C5FD8F02630F}"/>
              </a:ext>
            </a:extLst>
          </p:cNvPr>
          <p:cNvSpPr txBox="1"/>
          <p:nvPr/>
        </p:nvSpPr>
        <p:spPr>
          <a:xfrm>
            <a:off x="5600700" y="1630805"/>
            <a:ext cx="4341494" cy="830997"/>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Once you click on one of the pictures, you will be given a choice of Units to access. (Again, your lecturer will let you know which one) To access your chosen Unit, just click on the name of the Unit underneath the picture. </a:t>
            </a:r>
            <a:endParaRPr lang="en-GB" sz="1200" b="1" dirty="0">
              <a:solidFill>
                <a:prstClr val="black"/>
              </a:solidFill>
              <a:latin typeface="Aptos" panose="02110004020202020204"/>
            </a:endParaRPr>
          </a:p>
        </p:txBody>
      </p:sp>
      <p:sp>
        <p:nvSpPr>
          <p:cNvPr id="4" name="Arrow: Right 3">
            <a:extLst>
              <a:ext uri="{FF2B5EF4-FFF2-40B4-BE49-F238E27FC236}">
                <a16:creationId xmlns:a16="http://schemas.microsoft.com/office/drawing/2014/main" id="{873A756D-356B-4B61-0C58-883CC1D2CE7D}"/>
              </a:ext>
            </a:extLst>
          </p:cNvPr>
          <p:cNvSpPr/>
          <p:nvPr/>
        </p:nvSpPr>
        <p:spPr>
          <a:xfrm rot="6310138">
            <a:off x="4347391" y="3442554"/>
            <a:ext cx="2489188" cy="36957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5" name="Oval 4">
            <a:extLst>
              <a:ext uri="{FF2B5EF4-FFF2-40B4-BE49-F238E27FC236}">
                <a16:creationId xmlns:a16="http://schemas.microsoft.com/office/drawing/2014/main" id="{6B2CAB9A-12AC-A009-3CF9-F66033D64667}"/>
              </a:ext>
            </a:extLst>
          </p:cNvPr>
          <p:cNvSpPr/>
          <p:nvPr/>
        </p:nvSpPr>
        <p:spPr>
          <a:xfrm>
            <a:off x="4434840" y="4804411"/>
            <a:ext cx="1661160" cy="422787"/>
          </a:xfrm>
          <a:prstGeom prst="ellipse">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Tree>
    <p:extLst>
      <p:ext uri="{BB962C8B-B14F-4D97-AF65-F5344CB8AC3E}">
        <p14:creationId xmlns:p14="http://schemas.microsoft.com/office/powerpoint/2010/main" val="2309448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5304920A-0081-D969-5BD8-E0666BED8102}"/>
              </a:ext>
            </a:extLst>
          </p:cNvPr>
          <p:cNvGrpSpPr/>
          <p:nvPr/>
        </p:nvGrpSpPr>
        <p:grpSpPr>
          <a:xfrm>
            <a:off x="1962150" y="857251"/>
            <a:ext cx="8467724" cy="4953122"/>
            <a:chOff x="584200" y="0"/>
            <a:chExt cx="11290298" cy="6604163"/>
          </a:xfrm>
        </p:grpSpPr>
        <p:pic>
          <p:nvPicPr>
            <p:cNvPr id="3" name="Picture 2">
              <a:extLst>
                <a:ext uri="{FF2B5EF4-FFF2-40B4-BE49-F238E27FC236}">
                  <a16:creationId xmlns:a16="http://schemas.microsoft.com/office/drawing/2014/main" id="{D786946E-20FC-54AF-8DF8-6364B96B10CB}"/>
                </a:ext>
              </a:extLst>
            </p:cNvPr>
            <p:cNvPicPr>
              <a:picLocks noChangeAspect="1"/>
            </p:cNvPicPr>
            <p:nvPr/>
          </p:nvPicPr>
          <p:blipFill rotWithShape="1">
            <a:blip r:embed="rId3"/>
            <a:srcRect l="20494" t="17408" r="21852" b="9445"/>
            <a:stretch/>
          </p:blipFill>
          <p:spPr>
            <a:xfrm>
              <a:off x="584200" y="0"/>
              <a:ext cx="7807960" cy="6604163"/>
            </a:xfrm>
            <a:prstGeom prst="rect">
              <a:avLst/>
            </a:prstGeom>
          </p:spPr>
        </p:pic>
        <p:sp>
          <p:nvSpPr>
            <p:cNvPr id="2" name="Arrow: Right 1">
              <a:extLst>
                <a:ext uri="{FF2B5EF4-FFF2-40B4-BE49-F238E27FC236}">
                  <a16:creationId xmlns:a16="http://schemas.microsoft.com/office/drawing/2014/main" id="{0FD8BDD1-F67C-9805-3E37-EDDCE0C124B0}"/>
                </a:ext>
              </a:extLst>
            </p:cNvPr>
            <p:cNvSpPr/>
            <p:nvPr/>
          </p:nvSpPr>
          <p:spPr>
            <a:xfrm rot="10505928">
              <a:off x="4821162" y="520995"/>
              <a:ext cx="3318917"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4" name="Arrow: Right 3">
              <a:extLst>
                <a:ext uri="{FF2B5EF4-FFF2-40B4-BE49-F238E27FC236}">
                  <a16:creationId xmlns:a16="http://schemas.microsoft.com/office/drawing/2014/main" id="{1D6F67CE-51B5-D01D-9062-9FF4D6E7BAD5}"/>
                </a:ext>
              </a:extLst>
            </p:cNvPr>
            <p:cNvSpPr/>
            <p:nvPr/>
          </p:nvSpPr>
          <p:spPr>
            <a:xfrm rot="10505928">
              <a:off x="7567123" y="3120254"/>
              <a:ext cx="1807836"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5" name="Arrow: Right 4">
              <a:extLst>
                <a:ext uri="{FF2B5EF4-FFF2-40B4-BE49-F238E27FC236}">
                  <a16:creationId xmlns:a16="http://schemas.microsoft.com/office/drawing/2014/main" id="{05A42131-F096-FE17-BA07-8E26272D47C5}"/>
                </a:ext>
              </a:extLst>
            </p:cNvPr>
            <p:cNvSpPr/>
            <p:nvPr/>
          </p:nvSpPr>
          <p:spPr>
            <a:xfrm rot="10505928">
              <a:off x="5137141" y="5719512"/>
              <a:ext cx="3318917"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14" name="TextBox 13">
              <a:extLst>
                <a:ext uri="{FF2B5EF4-FFF2-40B4-BE49-F238E27FC236}">
                  <a16:creationId xmlns:a16="http://schemas.microsoft.com/office/drawing/2014/main" id="{DDACB10A-401F-C294-7EF1-C07D8AC73C46}"/>
                </a:ext>
              </a:extLst>
            </p:cNvPr>
            <p:cNvSpPr txBox="1"/>
            <p:nvPr/>
          </p:nvSpPr>
          <p:spPr>
            <a:xfrm>
              <a:off x="8471041" y="5427283"/>
              <a:ext cx="3106418" cy="1107996"/>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In every Unit, you will be given a link to the next Unit. Only click here when instructed by your lecturer.</a:t>
              </a:r>
              <a:endParaRPr lang="en-GB" sz="1200" b="1" dirty="0">
                <a:solidFill>
                  <a:prstClr val="black"/>
                </a:solidFill>
                <a:latin typeface="Aptos" panose="02110004020202020204"/>
              </a:endParaRPr>
            </a:p>
          </p:txBody>
        </p:sp>
        <p:sp>
          <p:nvSpPr>
            <p:cNvPr id="15" name="TextBox 14">
              <a:extLst>
                <a:ext uri="{FF2B5EF4-FFF2-40B4-BE49-F238E27FC236}">
                  <a16:creationId xmlns:a16="http://schemas.microsoft.com/office/drawing/2014/main" id="{A033BB16-031C-1A32-D6D0-9C5EDA065375}"/>
                </a:ext>
              </a:extLst>
            </p:cNvPr>
            <p:cNvSpPr txBox="1"/>
            <p:nvPr/>
          </p:nvSpPr>
          <p:spPr>
            <a:xfrm>
              <a:off x="8249920" y="129105"/>
              <a:ext cx="3106418" cy="1354217"/>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This is the name of the Unit you will be working on. Check with your lecturer if you are unsure of which Unit you should be studying.</a:t>
              </a:r>
              <a:endParaRPr lang="en-GB" sz="1200" b="1" dirty="0">
                <a:solidFill>
                  <a:prstClr val="black"/>
                </a:solidFill>
                <a:latin typeface="Aptos" panose="02110004020202020204"/>
              </a:endParaRPr>
            </a:p>
          </p:txBody>
        </p:sp>
        <p:sp>
          <p:nvSpPr>
            <p:cNvPr id="16" name="TextBox 15">
              <a:extLst>
                <a:ext uri="{FF2B5EF4-FFF2-40B4-BE49-F238E27FC236}">
                  <a16:creationId xmlns:a16="http://schemas.microsoft.com/office/drawing/2014/main" id="{6DCF760B-39A6-BA9C-F744-D14CDE57EFBD}"/>
                </a:ext>
              </a:extLst>
            </p:cNvPr>
            <p:cNvSpPr txBox="1"/>
            <p:nvPr/>
          </p:nvSpPr>
          <p:spPr>
            <a:xfrm>
              <a:off x="9392703" y="2315940"/>
              <a:ext cx="2481795" cy="1354217"/>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The Unit is split into 3 sections. You can work through all 3 in order, or just focus on one section to complete.</a:t>
              </a:r>
              <a:endParaRPr lang="en-GB" sz="1200" b="1" dirty="0">
                <a:solidFill>
                  <a:prstClr val="black"/>
                </a:solidFill>
                <a:latin typeface="Aptos" panose="02110004020202020204"/>
              </a:endParaRPr>
            </a:p>
          </p:txBody>
        </p:sp>
      </p:grpSp>
    </p:spTree>
    <p:extLst>
      <p:ext uri="{BB962C8B-B14F-4D97-AF65-F5344CB8AC3E}">
        <p14:creationId xmlns:p14="http://schemas.microsoft.com/office/powerpoint/2010/main" val="2229217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0E07198-E32D-8277-C4C0-B853EEEDE819}"/>
              </a:ext>
            </a:extLst>
          </p:cNvPr>
          <p:cNvGrpSpPr/>
          <p:nvPr/>
        </p:nvGrpSpPr>
        <p:grpSpPr>
          <a:xfrm>
            <a:off x="2086362" y="954406"/>
            <a:ext cx="8381612" cy="5028471"/>
            <a:chOff x="749815" y="129540"/>
            <a:chExt cx="11175483" cy="6704627"/>
          </a:xfrm>
        </p:grpSpPr>
        <p:pic>
          <p:nvPicPr>
            <p:cNvPr id="3" name="Picture 2">
              <a:extLst>
                <a:ext uri="{FF2B5EF4-FFF2-40B4-BE49-F238E27FC236}">
                  <a16:creationId xmlns:a16="http://schemas.microsoft.com/office/drawing/2014/main" id="{A612138B-2A1E-CA33-1F6F-70824A4EEB96}"/>
                </a:ext>
              </a:extLst>
            </p:cNvPr>
            <p:cNvPicPr>
              <a:picLocks noChangeAspect="1"/>
            </p:cNvPicPr>
            <p:nvPr/>
          </p:nvPicPr>
          <p:blipFill rotWithShape="1">
            <a:blip r:embed="rId2"/>
            <a:srcRect t="10926" r="5555" b="5000"/>
            <a:stretch/>
          </p:blipFill>
          <p:spPr>
            <a:xfrm>
              <a:off x="1156970" y="129540"/>
              <a:ext cx="9715500" cy="5765800"/>
            </a:xfrm>
            <a:prstGeom prst="rect">
              <a:avLst/>
            </a:prstGeom>
          </p:spPr>
        </p:pic>
        <p:sp>
          <p:nvSpPr>
            <p:cNvPr id="4" name="Arrow: Right 3">
              <a:extLst>
                <a:ext uri="{FF2B5EF4-FFF2-40B4-BE49-F238E27FC236}">
                  <a16:creationId xmlns:a16="http://schemas.microsoft.com/office/drawing/2014/main" id="{C391A833-7239-2415-CCE5-D5D3B4ECC889}"/>
                </a:ext>
              </a:extLst>
            </p:cNvPr>
            <p:cNvSpPr/>
            <p:nvPr/>
          </p:nvSpPr>
          <p:spPr>
            <a:xfrm rot="18519130">
              <a:off x="136302" y="5479790"/>
              <a:ext cx="1719785"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5" name="Arrow: Right 4">
              <a:extLst>
                <a:ext uri="{FF2B5EF4-FFF2-40B4-BE49-F238E27FC236}">
                  <a16:creationId xmlns:a16="http://schemas.microsoft.com/office/drawing/2014/main" id="{42F7C239-569B-C0E9-780C-B7374C465B71}"/>
                </a:ext>
              </a:extLst>
            </p:cNvPr>
            <p:cNvSpPr/>
            <p:nvPr/>
          </p:nvSpPr>
          <p:spPr>
            <a:xfrm rot="15564410">
              <a:off x="8510398" y="2318168"/>
              <a:ext cx="4518777"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6" name="TextBox 5">
              <a:extLst>
                <a:ext uri="{FF2B5EF4-FFF2-40B4-BE49-F238E27FC236}">
                  <a16:creationId xmlns:a16="http://schemas.microsoft.com/office/drawing/2014/main" id="{FA436709-14CB-D459-8582-591DB5EE5BCC}"/>
                </a:ext>
              </a:extLst>
            </p:cNvPr>
            <p:cNvSpPr txBox="1"/>
            <p:nvPr/>
          </p:nvSpPr>
          <p:spPr>
            <a:xfrm>
              <a:off x="1062746" y="5726171"/>
              <a:ext cx="4687813" cy="1107996"/>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This is the contents page for this section. It lists all the topics that you will cover. You can work through from start to finish, or you can click on the one topic you need to learn about.</a:t>
              </a:r>
              <a:endParaRPr lang="en-GB" sz="1200" b="1" dirty="0">
                <a:solidFill>
                  <a:prstClr val="black"/>
                </a:solidFill>
                <a:latin typeface="Aptos" panose="02110004020202020204"/>
              </a:endParaRPr>
            </a:p>
          </p:txBody>
        </p:sp>
        <p:sp>
          <p:nvSpPr>
            <p:cNvPr id="7" name="TextBox 6">
              <a:extLst>
                <a:ext uri="{FF2B5EF4-FFF2-40B4-BE49-F238E27FC236}">
                  <a16:creationId xmlns:a16="http://schemas.microsoft.com/office/drawing/2014/main" id="{5A9D21F3-22F5-EEC7-6264-80381F12DEF5}"/>
                </a:ext>
              </a:extLst>
            </p:cNvPr>
            <p:cNvSpPr txBox="1"/>
            <p:nvPr/>
          </p:nvSpPr>
          <p:spPr>
            <a:xfrm>
              <a:off x="6096000" y="177831"/>
              <a:ext cx="3106417" cy="1600438"/>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When you open a new section for the first time, you will have to click a button that says START COURSE. You will then be given a page that looks like this as your start point.</a:t>
              </a:r>
              <a:endParaRPr lang="en-GB" sz="1200" b="1" dirty="0">
                <a:solidFill>
                  <a:prstClr val="black"/>
                </a:solidFill>
                <a:latin typeface="Aptos" panose="02110004020202020204"/>
              </a:endParaRPr>
            </a:p>
          </p:txBody>
        </p:sp>
        <p:sp>
          <p:nvSpPr>
            <p:cNvPr id="8" name="TextBox 7">
              <a:extLst>
                <a:ext uri="{FF2B5EF4-FFF2-40B4-BE49-F238E27FC236}">
                  <a16:creationId xmlns:a16="http://schemas.microsoft.com/office/drawing/2014/main" id="{824CAC5C-A4A5-4593-A724-45C2C702211A}"/>
                </a:ext>
              </a:extLst>
            </p:cNvPr>
            <p:cNvSpPr txBox="1"/>
            <p:nvPr/>
          </p:nvSpPr>
          <p:spPr>
            <a:xfrm>
              <a:off x="9631681" y="4777639"/>
              <a:ext cx="2293617" cy="1600438"/>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When you complete the course, or if you have to leave at any time, click EXIT COURSE and your progress will be saved. </a:t>
              </a:r>
              <a:endParaRPr lang="en-GB" sz="1200" b="1" dirty="0">
                <a:solidFill>
                  <a:prstClr val="black"/>
                </a:solidFill>
                <a:latin typeface="Aptos" panose="02110004020202020204"/>
              </a:endParaRPr>
            </a:p>
          </p:txBody>
        </p:sp>
      </p:grpSp>
    </p:spTree>
    <p:extLst>
      <p:ext uri="{BB962C8B-B14F-4D97-AF65-F5344CB8AC3E}">
        <p14:creationId xmlns:p14="http://schemas.microsoft.com/office/powerpoint/2010/main" val="649849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651C737-7588-F092-12D0-94CB2DADE7E0}"/>
              </a:ext>
            </a:extLst>
          </p:cNvPr>
          <p:cNvGrpSpPr/>
          <p:nvPr/>
        </p:nvGrpSpPr>
        <p:grpSpPr>
          <a:xfrm>
            <a:off x="2204085" y="1154970"/>
            <a:ext cx="7958098" cy="4571144"/>
            <a:chOff x="1130300" y="596900"/>
            <a:chExt cx="10610797" cy="6094859"/>
          </a:xfrm>
        </p:grpSpPr>
        <p:pic>
          <p:nvPicPr>
            <p:cNvPr id="3" name="Picture 2">
              <a:extLst>
                <a:ext uri="{FF2B5EF4-FFF2-40B4-BE49-F238E27FC236}">
                  <a16:creationId xmlns:a16="http://schemas.microsoft.com/office/drawing/2014/main" id="{35AA2EC8-9D77-C1DE-E80B-43E35CBEBD79}"/>
                </a:ext>
              </a:extLst>
            </p:cNvPr>
            <p:cNvPicPr>
              <a:picLocks noChangeAspect="1"/>
            </p:cNvPicPr>
            <p:nvPr/>
          </p:nvPicPr>
          <p:blipFill rotWithShape="1">
            <a:blip r:embed="rId2"/>
            <a:srcRect t="10741" r="5308" b="6666"/>
            <a:stretch/>
          </p:blipFill>
          <p:spPr>
            <a:xfrm>
              <a:off x="1130300" y="596900"/>
              <a:ext cx="9740900" cy="5664200"/>
            </a:xfrm>
            <a:prstGeom prst="rect">
              <a:avLst/>
            </a:prstGeom>
          </p:spPr>
        </p:pic>
        <p:sp>
          <p:nvSpPr>
            <p:cNvPr id="2" name="Arrow: Right 1">
              <a:extLst>
                <a:ext uri="{FF2B5EF4-FFF2-40B4-BE49-F238E27FC236}">
                  <a16:creationId xmlns:a16="http://schemas.microsoft.com/office/drawing/2014/main" id="{D56ADF6C-BC20-EEB1-70E1-DF2DA53BDFE0}"/>
                </a:ext>
              </a:extLst>
            </p:cNvPr>
            <p:cNvSpPr/>
            <p:nvPr/>
          </p:nvSpPr>
          <p:spPr>
            <a:xfrm rot="13177225">
              <a:off x="7171045" y="5557548"/>
              <a:ext cx="1719785"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4" name="Arrow: Right 3">
              <a:extLst>
                <a:ext uri="{FF2B5EF4-FFF2-40B4-BE49-F238E27FC236}">
                  <a16:creationId xmlns:a16="http://schemas.microsoft.com/office/drawing/2014/main" id="{4FEAC440-4BB5-F0B7-792A-2C732D3F1A33}"/>
                </a:ext>
              </a:extLst>
            </p:cNvPr>
            <p:cNvSpPr/>
            <p:nvPr/>
          </p:nvSpPr>
          <p:spPr>
            <a:xfrm rot="6600921">
              <a:off x="10330804" y="3718586"/>
              <a:ext cx="1719785"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5" name="TextBox 4">
              <a:extLst>
                <a:ext uri="{FF2B5EF4-FFF2-40B4-BE49-F238E27FC236}">
                  <a16:creationId xmlns:a16="http://schemas.microsoft.com/office/drawing/2014/main" id="{A95055EF-E230-8906-0806-A62A43D392A1}"/>
                </a:ext>
              </a:extLst>
            </p:cNvPr>
            <p:cNvSpPr txBox="1"/>
            <p:nvPr/>
          </p:nvSpPr>
          <p:spPr>
            <a:xfrm>
              <a:off x="2760205" y="5583763"/>
              <a:ext cx="4860940" cy="1107996"/>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At the bottom of every page, you will see a button like this that says CONTINUE. Click on this to go the next page, and also to register that you have completed this page of work.</a:t>
              </a:r>
              <a:endParaRPr lang="en-GB" sz="1200" b="1" dirty="0">
                <a:solidFill>
                  <a:prstClr val="black"/>
                </a:solidFill>
                <a:latin typeface="Aptos" panose="02110004020202020204"/>
              </a:endParaRPr>
            </a:p>
          </p:txBody>
        </p:sp>
        <p:sp>
          <p:nvSpPr>
            <p:cNvPr id="6" name="TextBox 5">
              <a:extLst>
                <a:ext uri="{FF2B5EF4-FFF2-40B4-BE49-F238E27FC236}">
                  <a16:creationId xmlns:a16="http://schemas.microsoft.com/office/drawing/2014/main" id="{4C5C3CBD-A5C1-607D-22B1-7091E7A8310B}"/>
                </a:ext>
              </a:extLst>
            </p:cNvPr>
            <p:cNvSpPr txBox="1"/>
            <p:nvPr/>
          </p:nvSpPr>
          <p:spPr>
            <a:xfrm>
              <a:off x="9588662" y="1366897"/>
              <a:ext cx="2152435" cy="2092880"/>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All of the sections throughout the programme will only require you to scroll up and down using your computer mouse, or to click onto a new task.</a:t>
              </a:r>
              <a:endParaRPr lang="en-GB" sz="1200" b="1" dirty="0">
                <a:solidFill>
                  <a:prstClr val="black"/>
                </a:solidFill>
                <a:latin typeface="Aptos" panose="02110004020202020204"/>
              </a:endParaRPr>
            </a:p>
          </p:txBody>
        </p:sp>
      </p:grpSp>
    </p:spTree>
    <p:extLst>
      <p:ext uri="{BB962C8B-B14F-4D97-AF65-F5344CB8AC3E}">
        <p14:creationId xmlns:p14="http://schemas.microsoft.com/office/powerpoint/2010/main" val="4236346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DE87059-A853-D633-67B1-44AEAF429DA2}"/>
              </a:ext>
            </a:extLst>
          </p:cNvPr>
          <p:cNvGrpSpPr/>
          <p:nvPr/>
        </p:nvGrpSpPr>
        <p:grpSpPr>
          <a:xfrm>
            <a:off x="1746887" y="1068002"/>
            <a:ext cx="8271173" cy="4875489"/>
            <a:chOff x="297182" y="281002"/>
            <a:chExt cx="11028230" cy="6500651"/>
          </a:xfrm>
        </p:grpSpPr>
        <p:pic>
          <p:nvPicPr>
            <p:cNvPr id="3" name="Picture 2">
              <a:extLst>
                <a:ext uri="{FF2B5EF4-FFF2-40B4-BE49-F238E27FC236}">
                  <a16:creationId xmlns:a16="http://schemas.microsoft.com/office/drawing/2014/main" id="{E9108DBF-62B2-FEC6-7300-6A3FF33AADF3}"/>
                </a:ext>
              </a:extLst>
            </p:cNvPr>
            <p:cNvPicPr>
              <a:picLocks noChangeAspect="1"/>
            </p:cNvPicPr>
            <p:nvPr/>
          </p:nvPicPr>
          <p:blipFill rotWithShape="1">
            <a:blip r:embed="rId2"/>
            <a:srcRect t="10185" r="3827" b="7592"/>
            <a:stretch/>
          </p:blipFill>
          <p:spPr>
            <a:xfrm>
              <a:off x="297182" y="281002"/>
              <a:ext cx="8735058" cy="4978647"/>
            </a:xfrm>
            <a:prstGeom prst="rect">
              <a:avLst/>
            </a:prstGeom>
          </p:spPr>
        </p:pic>
        <p:sp>
          <p:nvSpPr>
            <p:cNvPr id="2" name="Arrow: Right 1">
              <a:extLst>
                <a:ext uri="{FF2B5EF4-FFF2-40B4-BE49-F238E27FC236}">
                  <a16:creationId xmlns:a16="http://schemas.microsoft.com/office/drawing/2014/main" id="{8ECCC966-4F72-202F-D38A-32FFE49ADAA2}"/>
                </a:ext>
              </a:extLst>
            </p:cNvPr>
            <p:cNvSpPr/>
            <p:nvPr/>
          </p:nvSpPr>
          <p:spPr>
            <a:xfrm rot="13390329">
              <a:off x="1540503" y="5358319"/>
              <a:ext cx="2105458" cy="492760"/>
            </a:xfrm>
            <a:prstGeom prst="rightArrow">
              <a:avLst>
                <a:gd name="adj1" fmla="val 53924"/>
                <a:gd name="adj2" fmla="val 50000"/>
              </a:avLst>
            </a:prstGeom>
            <a:solidFill>
              <a:srgbClr val="28235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Aptos" panose="02110004020202020204"/>
              </a:endParaRPr>
            </a:p>
          </p:txBody>
        </p:sp>
        <p:sp>
          <p:nvSpPr>
            <p:cNvPr id="4" name="TextBox 3">
              <a:extLst>
                <a:ext uri="{FF2B5EF4-FFF2-40B4-BE49-F238E27FC236}">
                  <a16:creationId xmlns:a16="http://schemas.microsoft.com/office/drawing/2014/main" id="{3A1EE95B-6BC1-D790-7598-3EA4EB7C26C9}"/>
                </a:ext>
              </a:extLst>
            </p:cNvPr>
            <p:cNvSpPr txBox="1"/>
            <p:nvPr/>
          </p:nvSpPr>
          <p:spPr>
            <a:xfrm>
              <a:off x="7000240" y="5181215"/>
              <a:ext cx="4325172" cy="1600438"/>
            </a:xfrm>
            <a:prstGeom prst="rect">
              <a:avLst/>
            </a:prstGeom>
            <a:noFill/>
            <a:ln w="28575">
              <a:solidFill>
                <a:schemeClr val="tx1"/>
              </a:solidFill>
            </a:ln>
          </p:spPr>
          <p:txBody>
            <a:bodyPr wrap="square" rtlCol="0">
              <a:spAutoFit/>
            </a:bodyPr>
            <a:lstStyle/>
            <a:p>
              <a:pPr defTabSz="685800"/>
              <a:r>
                <a:rPr lang="en-GB" sz="1200" dirty="0">
                  <a:solidFill>
                    <a:prstClr val="black"/>
                  </a:solidFill>
                  <a:latin typeface="Aptos" panose="02110004020202020204"/>
                </a:rPr>
                <a:t>This page means that you have completed your section in full. You should also check on the contents page that every part has a tick next to it so that you can receive a digital badge to celebrate your new level of knowledge.</a:t>
              </a:r>
              <a:endParaRPr lang="en-GB" sz="1200" b="1" dirty="0">
                <a:solidFill>
                  <a:prstClr val="black"/>
                </a:solidFill>
                <a:latin typeface="Aptos" panose="02110004020202020204"/>
              </a:endParaRPr>
            </a:p>
          </p:txBody>
        </p:sp>
      </p:grpSp>
    </p:spTree>
    <p:extLst>
      <p:ext uri="{BB962C8B-B14F-4D97-AF65-F5344CB8AC3E}">
        <p14:creationId xmlns:p14="http://schemas.microsoft.com/office/powerpoint/2010/main" val="4208641795"/>
      </p:ext>
    </p:extLst>
  </p:cSld>
  <p:clrMapOvr>
    <a:masterClrMapping/>
  </p:clrMapOvr>
</p:sld>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707</Words>
  <Application>Microsoft Office PowerPoint</Application>
  <PresentationFormat>Widescreen</PresentationFormat>
  <Paragraphs>86</Paragraphs>
  <Slides>16</Slides>
  <Notes>3</Notes>
  <HiddenSlides>0</HiddenSlides>
  <MMClips>0</MMClip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1_20140311PresentationUWTSDTemplate</vt:lpstr>
      <vt:lpstr>1_Office Theme</vt:lpstr>
      <vt:lpstr>PowerPoint Presentation</vt:lpstr>
      <vt:lpstr>Pathways</vt:lpstr>
      <vt:lpstr>Level 4 - Finding and Using Information</vt:lpstr>
      <vt:lpstr>Level 4 - Referencing</vt:lpstr>
      <vt:lpstr>Accessing the Programme for the First Time.</vt:lpstr>
      <vt:lpstr>PowerPoint Presentation</vt:lpstr>
      <vt:lpstr>PowerPoint Presentation</vt:lpstr>
      <vt:lpstr>PowerPoint Presentation</vt:lpstr>
      <vt:lpstr>PowerPoint Presentation</vt:lpstr>
      <vt:lpstr>Navigating the Programme.</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Markus Klingelfuss</dc:creator>
  <cp:lastModifiedBy>Markus Klingelfuss</cp:lastModifiedBy>
  <cp:revision>12</cp:revision>
  <dcterms:created xsi:type="dcterms:W3CDTF">2025-01-21T11:37:22Z</dcterms:created>
  <dcterms:modified xsi:type="dcterms:W3CDTF">2025-05-08T08:06:50Z</dcterms:modified>
</cp:coreProperties>
</file>