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 showGuides="1">
      <p:cViewPr varScale="1">
        <p:scale>
          <a:sx n="96" d="100"/>
          <a:sy n="96" d="100"/>
        </p:scale>
        <p:origin x="86" y="101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5E9F5-86AB-45E2-93AB-C71D765375EC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B7BBE-A2E3-4F44-A4FB-99470022D7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35907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5E9F5-86AB-45E2-93AB-C71D765375EC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B7BBE-A2E3-4F44-A4FB-99470022D7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9934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5E9F5-86AB-45E2-93AB-C71D765375EC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B7BBE-A2E3-4F44-A4FB-99470022D7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65257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5E9F5-86AB-45E2-93AB-C71D765375EC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B7BBE-A2E3-4F44-A4FB-99470022D7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6969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5E9F5-86AB-45E2-93AB-C71D765375EC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B7BBE-A2E3-4F44-A4FB-99470022D7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577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5E9F5-86AB-45E2-93AB-C71D765375EC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B7BBE-A2E3-4F44-A4FB-99470022D7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80785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5E9F5-86AB-45E2-93AB-C71D765375EC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B7BBE-A2E3-4F44-A4FB-99470022D7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06178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5E9F5-86AB-45E2-93AB-C71D765375EC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B7BBE-A2E3-4F44-A4FB-99470022D7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5869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5E9F5-86AB-45E2-93AB-C71D765375EC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B7BBE-A2E3-4F44-A4FB-99470022D7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88323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5E9F5-86AB-45E2-93AB-C71D765375EC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B7BBE-A2E3-4F44-A4FB-99470022D7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18282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5E9F5-86AB-45E2-93AB-C71D765375EC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B7BBE-A2E3-4F44-A4FB-99470022D784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030344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5E9F5-86AB-45E2-93AB-C71D765375EC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B7BBE-A2E3-4F44-A4FB-99470022D7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7995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5E9F5-86AB-45E2-93AB-C71D765375EC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B7BBE-A2E3-4F44-A4FB-99470022D784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848868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5E9F5-86AB-45E2-93AB-C71D765375EC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B7BBE-A2E3-4F44-A4FB-99470022D7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17437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5E9F5-86AB-45E2-93AB-C71D765375EC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B7BBE-A2E3-4F44-A4FB-99470022D7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87819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55E9F5-86AB-45E2-93AB-C71D765375EC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B7BBE-A2E3-4F44-A4FB-99470022D7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5929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55E9F5-86AB-45E2-93AB-C71D765375EC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76B7BBE-A2E3-4F44-A4FB-99470022D7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37247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833AF-7848-4F0E-8225-2470BA4BE06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Reflective Presentation on Digital Skills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764B7A-CAB9-4B32-8DB7-74395F0451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22037" y="4154199"/>
            <a:ext cx="8177622" cy="1096899"/>
          </a:xfrm>
        </p:spPr>
        <p:txBody>
          <a:bodyPr>
            <a:normAutofit/>
          </a:bodyPr>
          <a:lstStyle/>
          <a:p>
            <a:r>
              <a:rPr lang="en-US" sz="3600" dirty="0"/>
              <a:t>Syed Choudhury</a:t>
            </a:r>
          </a:p>
        </p:txBody>
      </p:sp>
    </p:spTree>
    <p:extLst>
      <p:ext uri="{BB962C8B-B14F-4D97-AF65-F5344CB8AC3E}">
        <p14:creationId xmlns:p14="http://schemas.microsoft.com/office/powerpoint/2010/main" val="3001544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BBFD8-8457-42F0-A65D-6B4632BC8D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4E0CDD-6FD4-4A23-B4FE-DEFBBAEE55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• What I learned during the module </a:t>
            </a:r>
          </a:p>
          <a:p>
            <a:r>
              <a:rPr lang="en-US" dirty="0"/>
              <a:t>• Links to Tasks 1, 2, and 3 </a:t>
            </a:r>
          </a:p>
          <a:p>
            <a:r>
              <a:rPr lang="en-US" dirty="0"/>
              <a:t>• Digital skills I developed </a:t>
            </a:r>
          </a:p>
          <a:p>
            <a:r>
              <a:rPr lang="en-US" dirty="0"/>
              <a:t>• How I applied these skills </a:t>
            </a:r>
          </a:p>
          <a:p>
            <a:r>
              <a:rPr lang="en-US" dirty="0"/>
              <a:t>• Future academic and career use</a:t>
            </a:r>
          </a:p>
        </p:txBody>
      </p:sp>
    </p:spTree>
    <p:extLst>
      <p:ext uri="{BB962C8B-B14F-4D97-AF65-F5344CB8AC3E}">
        <p14:creationId xmlns:p14="http://schemas.microsoft.com/office/powerpoint/2010/main" val="14280754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D769A-7926-4FA9-8A30-8A22BF825F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 1: JISC Digital 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7977ED-E622-47D8-AFBB-6ADF68CD78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• Strengths: Communication, online research </a:t>
            </a:r>
          </a:p>
          <a:p>
            <a:r>
              <a:rPr lang="en-US" dirty="0"/>
              <a:t>• Weaknesses: Data literacy, content creation </a:t>
            </a:r>
          </a:p>
          <a:p>
            <a:r>
              <a:rPr lang="en-US" dirty="0"/>
              <a:t>• SMART goals created for improvement </a:t>
            </a:r>
          </a:p>
          <a:p>
            <a:r>
              <a:rPr lang="en-US" dirty="0"/>
              <a:t>• (Add JISC badge screenshot in PPT version)</a:t>
            </a:r>
          </a:p>
        </p:txBody>
      </p:sp>
    </p:spTree>
    <p:extLst>
      <p:ext uri="{BB962C8B-B14F-4D97-AF65-F5344CB8AC3E}">
        <p14:creationId xmlns:p14="http://schemas.microsoft.com/office/powerpoint/2010/main" val="4828495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402F4-8DE6-4E0D-8A64-7B608808F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LinkedIn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73B01-71DB-4979-9895-29433C1840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• Completed Word, Excel, PowerPoint courses </a:t>
            </a:r>
          </a:p>
          <a:p>
            <a:r>
              <a:rPr lang="en-US" dirty="0"/>
              <a:t>• Improved confidence with Office 365 </a:t>
            </a:r>
          </a:p>
          <a:p>
            <a:r>
              <a:rPr lang="en-US" dirty="0"/>
              <a:t>• Gained practical typing, formatting &amp; presentation skills </a:t>
            </a:r>
          </a:p>
          <a:p>
            <a:r>
              <a:rPr lang="en-US" dirty="0"/>
              <a:t>• (Insert certificates in PPT version) </a:t>
            </a:r>
          </a:p>
        </p:txBody>
      </p:sp>
    </p:spTree>
    <p:extLst>
      <p:ext uri="{BB962C8B-B14F-4D97-AF65-F5344CB8AC3E}">
        <p14:creationId xmlns:p14="http://schemas.microsoft.com/office/powerpoint/2010/main" val="34381952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4A254-A447-470D-9A89-57605467D0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 3: Excel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AE6945-0CEA-4DB7-8D0E-8C283045BB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• Created income &amp; expenditure spreadsheet </a:t>
            </a:r>
          </a:p>
          <a:p>
            <a:r>
              <a:rPr lang="en-US" dirty="0"/>
              <a:t>• Used formulas: SUM, AVERAGE, MIN, MAX </a:t>
            </a:r>
          </a:p>
          <a:p>
            <a:r>
              <a:rPr lang="en-US" dirty="0"/>
              <a:t>• Created charts &amp; data tables </a:t>
            </a:r>
          </a:p>
          <a:p>
            <a:r>
              <a:rPr lang="en-US" dirty="0"/>
              <a:t>• (Insert Excel screenshot in PPT version)</a:t>
            </a:r>
          </a:p>
        </p:txBody>
      </p:sp>
    </p:spTree>
    <p:extLst>
      <p:ext uri="{BB962C8B-B14F-4D97-AF65-F5344CB8AC3E}">
        <p14:creationId xmlns:p14="http://schemas.microsoft.com/office/powerpoint/2010/main" val="15575976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0AB40-49AF-4DE8-82A4-01AA3BD21E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Skills I Developed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025539-E286-4C14-B7FA-538B09F7A8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• Better digital communication </a:t>
            </a:r>
          </a:p>
          <a:p>
            <a:r>
              <a:rPr lang="en-US" dirty="0"/>
              <a:t>• Stronger Excel/data-handling skills </a:t>
            </a:r>
          </a:p>
          <a:p>
            <a:r>
              <a:rPr lang="en-US" dirty="0"/>
              <a:t>• Improved content creation </a:t>
            </a:r>
          </a:p>
          <a:p>
            <a:r>
              <a:rPr lang="en-US" dirty="0"/>
              <a:t>• Better online research &amp; referencing </a:t>
            </a:r>
          </a:p>
          <a:p>
            <a:r>
              <a:rPr lang="en-US" dirty="0"/>
              <a:t>• Increased awareness of digital safety</a:t>
            </a:r>
          </a:p>
        </p:txBody>
      </p:sp>
    </p:spTree>
    <p:extLst>
      <p:ext uri="{BB962C8B-B14F-4D97-AF65-F5344CB8AC3E}">
        <p14:creationId xmlns:p14="http://schemas.microsoft.com/office/powerpoint/2010/main" val="11088216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8011B-16DF-4BDD-AC9F-5C266DA10B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I Applied These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0647E-7921-48F2-8AFF-08782C6335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Used Excel to </a:t>
            </a:r>
            <a:r>
              <a:rPr lang="en-US" dirty="0" err="1"/>
              <a:t>analyse</a:t>
            </a:r>
            <a:r>
              <a:rPr lang="en-US" dirty="0"/>
              <a:t> Task 3 data </a:t>
            </a:r>
          </a:p>
          <a:p>
            <a:r>
              <a:rPr lang="en-US" dirty="0"/>
              <a:t>• Used Word to write academic tasks </a:t>
            </a:r>
          </a:p>
          <a:p>
            <a:r>
              <a:rPr lang="en-US" dirty="0"/>
              <a:t>• Used PowerPoint to make this presentation </a:t>
            </a:r>
          </a:p>
          <a:p>
            <a:r>
              <a:rPr lang="en-US" dirty="0"/>
              <a:t>• Used digital communication in group work </a:t>
            </a:r>
          </a:p>
        </p:txBody>
      </p:sp>
    </p:spTree>
    <p:extLst>
      <p:ext uri="{BB962C8B-B14F-4D97-AF65-F5344CB8AC3E}">
        <p14:creationId xmlns:p14="http://schemas.microsoft.com/office/powerpoint/2010/main" val="36986464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49D36-8A63-4F90-9D87-FB3D63162B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Future 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981E57-3A59-470F-AF78-421FCAACE7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Excel skills for data, finance &amp; admin roles </a:t>
            </a:r>
          </a:p>
          <a:p>
            <a:r>
              <a:rPr lang="en-US" dirty="0"/>
              <a:t>• Better presentations for university modules </a:t>
            </a:r>
          </a:p>
          <a:p>
            <a:r>
              <a:rPr lang="en-US" dirty="0"/>
              <a:t>• Stronger employability through digital literacy </a:t>
            </a:r>
          </a:p>
          <a:p>
            <a:r>
              <a:rPr lang="en-US" dirty="0"/>
              <a:t>• More confidence using technology</a:t>
            </a:r>
          </a:p>
        </p:txBody>
      </p:sp>
    </p:spTree>
    <p:extLst>
      <p:ext uri="{BB962C8B-B14F-4D97-AF65-F5344CB8AC3E}">
        <p14:creationId xmlns:p14="http://schemas.microsoft.com/office/powerpoint/2010/main" val="2626262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F00B7-76EA-412B-BD4B-0FFA8EFE5B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67244F-0B5E-4E46-AF01-D368CA7968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JISC (2023) Digital Capabilities Framework. </a:t>
            </a:r>
          </a:p>
          <a:p>
            <a:r>
              <a:rPr lang="en-US" dirty="0"/>
              <a:t>LinkedIn Learning (2023) Microsoft Office Courses. </a:t>
            </a:r>
          </a:p>
          <a:p>
            <a:r>
              <a:rPr lang="en-US" dirty="0" err="1"/>
              <a:t>Walkenbach</a:t>
            </a:r>
            <a:r>
              <a:rPr lang="en-US" dirty="0"/>
              <a:t>, J. (2018) Excel Bible. Wiley. </a:t>
            </a:r>
          </a:p>
          <a:p>
            <a:r>
              <a:rPr lang="en-US" dirty="0"/>
              <a:t>Frye, C. (2019) Excel Step-by-Step. </a:t>
            </a:r>
          </a:p>
          <a:p>
            <a:r>
              <a:rPr lang="en-US" dirty="0"/>
              <a:t>Microsoft Press. Beetham, H. (2022) Digital Skills in Education.</a:t>
            </a:r>
          </a:p>
        </p:txBody>
      </p:sp>
    </p:spTree>
    <p:extLst>
      <p:ext uri="{BB962C8B-B14F-4D97-AF65-F5344CB8AC3E}">
        <p14:creationId xmlns:p14="http://schemas.microsoft.com/office/powerpoint/2010/main" val="228358933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</TotalTime>
  <Words>296</Words>
  <Application>Microsoft Office PowerPoint</Application>
  <PresentationFormat>Widescreen</PresentationFormat>
  <Paragraphs>45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Trebuchet MS</vt:lpstr>
      <vt:lpstr>Wingdings 3</vt:lpstr>
      <vt:lpstr>Facet</vt:lpstr>
      <vt:lpstr>Reflective Presentation on Digital Skills Development</vt:lpstr>
      <vt:lpstr>Overview </vt:lpstr>
      <vt:lpstr>Task 1: JISC Digital Skills </vt:lpstr>
      <vt:lpstr>LinkedIn Learning</vt:lpstr>
      <vt:lpstr>Task 3: Excel Skills</vt:lpstr>
      <vt:lpstr>Key Skills I Developed</vt:lpstr>
      <vt:lpstr>How I Applied These Skills</vt:lpstr>
      <vt:lpstr>Future Use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Reflective Presentation on Digital Skills Development</dc:title>
  <dc:creator>Shoshi, Naimur Rahman</dc:creator>
  <cp:lastModifiedBy>Shoshi, Naimur Rahman</cp:lastModifiedBy>
  <cp:revision>1</cp:revision>
  <dcterms:created xsi:type="dcterms:W3CDTF">2025-11-28T02:41:03Z</dcterms:created>
  <dcterms:modified xsi:type="dcterms:W3CDTF">2025-11-28T02:48:58Z</dcterms:modified>
</cp:coreProperties>
</file>