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</p:sldIdLst>
  <p:sldSz cx="9144000" cy="6858000" type="screen4x3"/>
  <p:notesSz cx="6858000" cy="9144000"/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FF00"/>
    <a:srgbClr val="FFFF99"/>
    <a:srgbClr val="66FFFF"/>
    <a:srgbClr val="0000FF"/>
    <a:srgbClr val="000066"/>
    <a:srgbClr val="CCFFFF"/>
    <a:srgbClr val="EAEAEA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881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1716" y="-204"/>
      </p:cViewPr>
      <p:guideLst>
        <p:guide orient="horz" pos="2162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ECFFA7-6A77-431F-9E21-40F5874E4D4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5C164-3EBF-44AD-949F-8C8C4D9D080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05BFBE-94E6-4B78-A6BB-0448A1278C6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E5D276-6ABB-4120-8B71-685A82F665B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A9124D-CDA8-4E69-B469-957C6254BC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7DD068-22AF-4F1D-8DCD-054E3D48A47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0C493D-7B22-4D42-B7A3-E568F484522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923238-2121-48A5-80FE-73F1B0A1C38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2CECFA-4867-41B6-8F3D-D7C15462281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BF20BD-D244-4E1B-9137-FE67AC4AA1A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1B2EAF-CD9A-48AA-A379-2FF521465EB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C0BB299-7DAB-493D-8D00-F8FEF04AC6B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3A61898B-4FFE-41C9-9065-C23C62EABF40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Text Box 2"/>
          <p:cNvSpPr txBox="1">
            <a:spLocks noChangeArrowheads="1"/>
          </p:cNvSpPr>
          <p:nvPr/>
        </p:nvSpPr>
        <p:spPr bwMode="auto">
          <a:xfrm>
            <a:off x="547688" y="549275"/>
            <a:ext cx="8047037" cy="2011363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Time – am or pm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5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Give the time shown on the clock</a:t>
            </a:r>
          </a:p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as an am or pm time.</a:t>
            </a:r>
          </a:p>
        </p:txBody>
      </p:sp>
      <p:sp>
        <p:nvSpPr>
          <p:cNvPr id="69636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6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96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96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4" grpId="0" animBg="1"/>
      <p:bldP spid="6963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0" name="AutoShape 7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/>
              </a:gs>
              <a:gs pos="100000">
                <a:schemeClr val="folHlink">
                  <a:gamma/>
                  <a:shade val="40000"/>
                  <a:invGamma/>
                </a:scheme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63" name="AutoShape 67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FF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22" name="Text Box 26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4145" name="Group 49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4124" name="Oval 28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4129" name="Group 33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4125" name="Line 2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26" name="Line 3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4130" name="Group 34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4131" name="Line 35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32" name="Line 36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4133" name="Group 37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4134" name="Line 38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35" name="Line 39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4136" name="Group 40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4137" name="Line 41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38" name="Line 42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4139" name="Group 43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4140" name="Line 44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41" name="Line 45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4142" name="Group 46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4143" name="Line 4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44" name="Line 4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4147" name="Line 51"/>
          <p:cNvSpPr>
            <a:spLocks noChangeShapeType="1"/>
          </p:cNvSpPr>
          <p:nvPr/>
        </p:nvSpPr>
        <p:spPr bwMode="auto">
          <a:xfrm flipV="1">
            <a:off x="3251200" y="2962275"/>
            <a:ext cx="1163638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150" name="Text Box 54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51" name="Text Box 55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52" name="Text Box 56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46" name="Line 50"/>
          <p:cNvSpPr>
            <a:spLocks noChangeShapeType="1"/>
          </p:cNvSpPr>
          <p:nvPr/>
        </p:nvSpPr>
        <p:spPr bwMode="auto">
          <a:xfrm flipV="1">
            <a:off x="3251200" y="1270000"/>
            <a:ext cx="0" cy="1700213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153" name="Text Box 57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54" name="Text Box 58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55" name="Text Box 59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56" name="Text Box 60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57" name="Text Box 61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58" name="Text Box 62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59" name="Text Box 63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60" name="Text Box 64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61" name="Oval 65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64" name="Rectangle 68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67" name="Text Box 71"/>
          <p:cNvSpPr txBox="1">
            <a:spLocks noChangeArrowheads="1"/>
          </p:cNvSpPr>
          <p:nvPr/>
        </p:nvSpPr>
        <p:spPr bwMode="auto">
          <a:xfrm>
            <a:off x="1965325" y="5824538"/>
            <a:ext cx="2560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afternoon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4169" name="AutoShape 73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68" name="Text Box 72"/>
          <p:cNvSpPr txBox="1">
            <a:spLocks noChangeArrowheads="1"/>
          </p:cNvSpPr>
          <p:nvPr/>
        </p:nvSpPr>
        <p:spPr bwMode="auto">
          <a:xfrm>
            <a:off x="6478588" y="4502150"/>
            <a:ext cx="23796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3:00 pm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6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96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/>
              </a:gs>
              <a:gs pos="100000">
                <a:schemeClr val="folHlink">
                  <a:gamma/>
                  <a:shade val="40000"/>
                  <a:invGamma/>
                </a:scheme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4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FF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5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49156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49157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49158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49159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60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49161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49162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63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49164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49165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66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49167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49168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69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49170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49171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72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49173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49174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75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49176" name="Line 24"/>
          <p:cNvSpPr>
            <a:spLocks noChangeShapeType="1"/>
          </p:cNvSpPr>
          <p:nvPr/>
        </p:nvSpPr>
        <p:spPr bwMode="auto">
          <a:xfrm flipH="1" flipV="1">
            <a:off x="2363788" y="2197100"/>
            <a:ext cx="887412" cy="765175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9179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80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81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82" name="Line 30"/>
          <p:cNvSpPr>
            <a:spLocks noChangeShapeType="1"/>
          </p:cNvSpPr>
          <p:nvPr/>
        </p:nvSpPr>
        <p:spPr bwMode="auto">
          <a:xfrm>
            <a:off x="3251200" y="2970213"/>
            <a:ext cx="0" cy="167005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9183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84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85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86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87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88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89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90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91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92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93" name="Text Box 41"/>
          <p:cNvSpPr txBox="1">
            <a:spLocks noChangeArrowheads="1"/>
          </p:cNvSpPr>
          <p:nvPr/>
        </p:nvSpPr>
        <p:spPr bwMode="auto">
          <a:xfrm>
            <a:off x="2227263" y="5824538"/>
            <a:ext cx="2036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morning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49194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95" name="Text Box 43"/>
          <p:cNvSpPr txBox="1">
            <a:spLocks noChangeArrowheads="1"/>
          </p:cNvSpPr>
          <p:nvPr/>
        </p:nvSpPr>
        <p:spPr bwMode="auto">
          <a:xfrm>
            <a:off x="6478588" y="4502150"/>
            <a:ext cx="23796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10:30 am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9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9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9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220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/>
              </a:gs>
              <a:gs pos="100000">
                <a:schemeClr val="folHlink">
                  <a:gamma/>
                  <a:shade val="40000"/>
                  <a:invGamma/>
                </a:scheme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78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FF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79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50180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50181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50182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50183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184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0185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0186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187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0188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50189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190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0191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50192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193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0194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0195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196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0197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0198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199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50200" name="Line 24"/>
          <p:cNvSpPr>
            <a:spLocks noChangeShapeType="1"/>
          </p:cNvSpPr>
          <p:nvPr/>
        </p:nvSpPr>
        <p:spPr bwMode="auto">
          <a:xfrm>
            <a:off x="3251200" y="2962275"/>
            <a:ext cx="758825" cy="862013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0203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204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205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206" name="Line 30"/>
          <p:cNvSpPr>
            <a:spLocks noChangeShapeType="1"/>
          </p:cNvSpPr>
          <p:nvPr/>
        </p:nvSpPr>
        <p:spPr bwMode="auto">
          <a:xfrm flipH="1" flipV="1">
            <a:off x="1603375" y="2970213"/>
            <a:ext cx="1647825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0207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208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209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210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211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212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213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214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215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216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217" name="Text Box 41"/>
          <p:cNvSpPr txBox="1">
            <a:spLocks noChangeArrowheads="1"/>
          </p:cNvSpPr>
          <p:nvPr/>
        </p:nvSpPr>
        <p:spPr bwMode="auto">
          <a:xfrm>
            <a:off x="2227263" y="5824538"/>
            <a:ext cx="2036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morning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50218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219" name="Text Box 43"/>
          <p:cNvSpPr txBox="1">
            <a:spLocks noChangeArrowheads="1"/>
          </p:cNvSpPr>
          <p:nvPr/>
        </p:nvSpPr>
        <p:spPr bwMode="auto">
          <a:xfrm>
            <a:off x="6478588" y="4502150"/>
            <a:ext cx="23796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4:45 am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0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0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2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4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/>
              </a:gs>
              <a:gs pos="100000">
                <a:schemeClr val="folHlink">
                  <a:gamma/>
                  <a:shade val="40000"/>
                  <a:invGamma/>
                </a:scheme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02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FF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03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51204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51205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51206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51207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08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1209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1210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11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1212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51213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14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1215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51216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17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1218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1219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20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1221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1222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23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51224" name="Line 24"/>
          <p:cNvSpPr>
            <a:spLocks noChangeShapeType="1"/>
          </p:cNvSpPr>
          <p:nvPr/>
        </p:nvSpPr>
        <p:spPr bwMode="auto">
          <a:xfrm flipH="1" flipV="1">
            <a:off x="2468563" y="2090738"/>
            <a:ext cx="782637" cy="871537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1227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28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29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30" name="Line 30"/>
          <p:cNvSpPr>
            <a:spLocks noChangeShapeType="1"/>
          </p:cNvSpPr>
          <p:nvPr/>
        </p:nvSpPr>
        <p:spPr bwMode="auto">
          <a:xfrm flipH="1" flipV="1">
            <a:off x="1581150" y="2970213"/>
            <a:ext cx="167005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1231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32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33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34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35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36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37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38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39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40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41" name="Text Box 41"/>
          <p:cNvSpPr txBox="1">
            <a:spLocks noChangeArrowheads="1"/>
          </p:cNvSpPr>
          <p:nvPr/>
        </p:nvSpPr>
        <p:spPr bwMode="auto">
          <a:xfrm>
            <a:off x="1965325" y="5824538"/>
            <a:ext cx="2560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afternoon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51242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43" name="Text Box 43"/>
          <p:cNvSpPr txBox="1">
            <a:spLocks noChangeArrowheads="1"/>
          </p:cNvSpPr>
          <p:nvPr/>
        </p:nvSpPr>
        <p:spPr bwMode="auto">
          <a:xfrm>
            <a:off x="6478588" y="4502150"/>
            <a:ext cx="23796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10:45 pm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4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68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/>
              </a:gs>
              <a:gs pos="100000">
                <a:schemeClr val="folHlink">
                  <a:gamma/>
                  <a:shade val="40000"/>
                  <a:invGamma/>
                </a:scheme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2226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FF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2227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52228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52229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52230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52231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32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2233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2234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35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2236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52237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38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2239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52240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41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2242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2243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44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2245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2246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47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52248" name="Line 24"/>
          <p:cNvSpPr>
            <a:spLocks noChangeShapeType="1"/>
          </p:cNvSpPr>
          <p:nvPr/>
        </p:nvSpPr>
        <p:spPr bwMode="auto">
          <a:xfrm>
            <a:off x="3251200" y="2962275"/>
            <a:ext cx="131763" cy="1158875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2251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2252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2253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2254" name="Line 30"/>
          <p:cNvSpPr>
            <a:spLocks noChangeShapeType="1"/>
          </p:cNvSpPr>
          <p:nvPr/>
        </p:nvSpPr>
        <p:spPr bwMode="auto">
          <a:xfrm flipH="1" flipV="1">
            <a:off x="1773238" y="2152650"/>
            <a:ext cx="1477962" cy="817563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2255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2256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2257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2258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2259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2260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2261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2262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2263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2264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2265" name="Text Box 41"/>
          <p:cNvSpPr txBox="1">
            <a:spLocks noChangeArrowheads="1"/>
          </p:cNvSpPr>
          <p:nvPr/>
        </p:nvSpPr>
        <p:spPr bwMode="auto">
          <a:xfrm>
            <a:off x="1965325" y="5824538"/>
            <a:ext cx="2560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afternoon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52266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2267" name="Text Box 43"/>
          <p:cNvSpPr txBox="1">
            <a:spLocks noChangeArrowheads="1"/>
          </p:cNvSpPr>
          <p:nvPr/>
        </p:nvSpPr>
        <p:spPr bwMode="auto">
          <a:xfrm>
            <a:off x="6478588" y="4502150"/>
            <a:ext cx="23796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5:50 pm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2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2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6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92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/>
              </a:gs>
              <a:gs pos="100000">
                <a:schemeClr val="folHlink">
                  <a:gamma/>
                  <a:shade val="40000"/>
                  <a:invGamma/>
                </a:scheme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3250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FF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3251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53252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53253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53254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53255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56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3257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3258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59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3260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53261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62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3263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53264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65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3266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3267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68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3269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3270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271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53272" name="Line 24"/>
          <p:cNvSpPr>
            <a:spLocks noChangeShapeType="1"/>
          </p:cNvSpPr>
          <p:nvPr/>
        </p:nvSpPr>
        <p:spPr bwMode="auto">
          <a:xfrm flipH="1" flipV="1">
            <a:off x="2054225" y="2898775"/>
            <a:ext cx="1196975" cy="6350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3275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3276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3277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3278" name="Line 30"/>
          <p:cNvSpPr>
            <a:spLocks noChangeShapeType="1"/>
          </p:cNvSpPr>
          <p:nvPr/>
        </p:nvSpPr>
        <p:spPr bwMode="auto">
          <a:xfrm flipV="1">
            <a:off x="3251200" y="1492250"/>
            <a:ext cx="850900" cy="1477963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3279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3280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3281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3282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3283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3284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3285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3286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3287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3288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3289" name="Text Box 41"/>
          <p:cNvSpPr txBox="1">
            <a:spLocks noChangeArrowheads="1"/>
          </p:cNvSpPr>
          <p:nvPr/>
        </p:nvSpPr>
        <p:spPr bwMode="auto">
          <a:xfrm>
            <a:off x="1965325" y="5824538"/>
            <a:ext cx="2560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afternoon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53290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3291" name="Text Box 43"/>
          <p:cNvSpPr txBox="1">
            <a:spLocks noChangeArrowheads="1"/>
          </p:cNvSpPr>
          <p:nvPr/>
        </p:nvSpPr>
        <p:spPr bwMode="auto">
          <a:xfrm>
            <a:off x="6478588" y="4502150"/>
            <a:ext cx="23796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9:05</a:t>
            </a:r>
          </a:p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pm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32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32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9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316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/>
              </a:gs>
              <a:gs pos="100000">
                <a:schemeClr val="folHlink">
                  <a:gamma/>
                  <a:shade val="40000"/>
                  <a:invGamma/>
                </a:scheme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4274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FF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4275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54276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54277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54278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54279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280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4281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4282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283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4284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54285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286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4287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54288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289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4290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4291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292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4293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4294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295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54296" name="Line 24"/>
          <p:cNvSpPr>
            <a:spLocks noChangeShapeType="1"/>
          </p:cNvSpPr>
          <p:nvPr/>
        </p:nvSpPr>
        <p:spPr bwMode="auto">
          <a:xfrm flipV="1">
            <a:off x="3251200" y="1866900"/>
            <a:ext cx="407988" cy="1095375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4299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4300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4301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4302" name="Line 30"/>
          <p:cNvSpPr>
            <a:spLocks noChangeShapeType="1"/>
          </p:cNvSpPr>
          <p:nvPr/>
        </p:nvSpPr>
        <p:spPr bwMode="auto">
          <a:xfrm flipH="1">
            <a:off x="2411413" y="2970213"/>
            <a:ext cx="839787" cy="1446212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4303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4304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4305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4306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4307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4308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4309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4310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4311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4312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4313" name="Text Box 41"/>
          <p:cNvSpPr txBox="1">
            <a:spLocks noChangeArrowheads="1"/>
          </p:cNvSpPr>
          <p:nvPr/>
        </p:nvSpPr>
        <p:spPr bwMode="auto">
          <a:xfrm>
            <a:off x="2227263" y="5824538"/>
            <a:ext cx="2036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morning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54314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4315" name="Text Box 43"/>
          <p:cNvSpPr txBox="1">
            <a:spLocks noChangeArrowheads="1"/>
          </p:cNvSpPr>
          <p:nvPr/>
        </p:nvSpPr>
        <p:spPr bwMode="auto">
          <a:xfrm>
            <a:off x="6478588" y="4502150"/>
            <a:ext cx="23796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12:35 am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43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43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3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40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/>
              </a:gs>
              <a:gs pos="100000">
                <a:schemeClr val="folHlink">
                  <a:gamma/>
                  <a:shade val="40000"/>
                  <a:invGamma/>
                </a:scheme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5298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FF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5299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55300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55301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55302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55303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04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5305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5306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07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5308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55309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10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5311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55312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13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5314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5315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16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5317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5318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19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55320" name="Line 24"/>
          <p:cNvSpPr>
            <a:spLocks noChangeShapeType="1"/>
          </p:cNvSpPr>
          <p:nvPr/>
        </p:nvSpPr>
        <p:spPr bwMode="auto">
          <a:xfrm flipV="1">
            <a:off x="3251200" y="2559050"/>
            <a:ext cx="1089025" cy="403225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5323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5324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5325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5326" name="Line 30"/>
          <p:cNvSpPr>
            <a:spLocks noChangeShapeType="1"/>
          </p:cNvSpPr>
          <p:nvPr/>
        </p:nvSpPr>
        <p:spPr bwMode="auto">
          <a:xfrm>
            <a:off x="3251200" y="2970213"/>
            <a:ext cx="1466850" cy="85090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5327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5328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5329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5330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5331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5332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5333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5334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5335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5336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5337" name="Text Box 41"/>
          <p:cNvSpPr txBox="1">
            <a:spLocks noChangeArrowheads="1"/>
          </p:cNvSpPr>
          <p:nvPr/>
        </p:nvSpPr>
        <p:spPr bwMode="auto">
          <a:xfrm>
            <a:off x="1965325" y="5824538"/>
            <a:ext cx="2560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afternoon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55338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5339" name="Text Box 43"/>
          <p:cNvSpPr txBox="1">
            <a:spLocks noChangeArrowheads="1"/>
          </p:cNvSpPr>
          <p:nvPr/>
        </p:nvSpPr>
        <p:spPr bwMode="auto">
          <a:xfrm>
            <a:off x="6478588" y="4502150"/>
            <a:ext cx="23796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2:20 pm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3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3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3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64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/>
              </a:gs>
              <a:gs pos="100000">
                <a:schemeClr val="folHlink">
                  <a:gamma/>
                  <a:shade val="40000"/>
                  <a:invGamma/>
                </a:scheme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6322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FF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6323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56324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56325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56326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56327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28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6329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6330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31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6332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56333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34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6335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56336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37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6338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6339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40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6341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6342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343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56344" name="Line 24"/>
          <p:cNvSpPr>
            <a:spLocks noChangeShapeType="1"/>
          </p:cNvSpPr>
          <p:nvPr/>
        </p:nvSpPr>
        <p:spPr bwMode="auto">
          <a:xfrm flipH="1">
            <a:off x="2085975" y="2962275"/>
            <a:ext cx="1165225" cy="265113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6347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6348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6349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6350" name="Line 30"/>
          <p:cNvSpPr>
            <a:spLocks noChangeShapeType="1"/>
          </p:cNvSpPr>
          <p:nvPr/>
        </p:nvSpPr>
        <p:spPr bwMode="auto">
          <a:xfrm flipH="1">
            <a:off x="2400300" y="2970213"/>
            <a:ext cx="850900" cy="1446212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6351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6352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6353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6354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6355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6356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6357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6358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6359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6360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6361" name="Text Box 41"/>
          <p:cNvSpPr txBox="1">
            <a:spLocks noChangeArrowheads="1"/>
          </p:cNvSpPr>
          <p:nvPr/>
        </p:nvSpPr>
        <p:spPr bwMode="auto">
          <a:xfrm>
            <a:off x="2227263" y="5824538"/>
            <a:ext cx="2036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morning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56362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6363" name="Text Box 43"/>
          <p:cNvSpPr txBox="1">
            <a:spLocks noChangeArrowheads="1"/>
          </p:cNvSpPr>
          <p:nvPr/>
        </p:nvSpPr>
        <p:spPr bwMode="auto">
          <a:xfrm>
            <a:off x="6478588" y="4502150"/>
            <a:ext cx="23796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8:35 am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63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63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6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88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/>
              </a:gs>
              <a:gs pos="100000">
                <a:schemeClr val="folHlink">
                  <a:gamma/>
                  <a:shade val="40000"/>
                  <a:invGamma/>
                </a:scheme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7346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FF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7347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57348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57349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57350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57351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52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7353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7354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55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7356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57357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58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7359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57360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61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7362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7363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64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7365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7366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367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57368" name="Line 24"/>
          <p:cNvSpPr>
            <a:spLocks noChangeShapeType="1"/>
          </p:cNvSpPr>
          <p:nvPr/>
        </p:nvSpPr>
        <p:spPr bwMode="auto">
          <a:xfrm flipV="1">
            <a:off x="3251200" y="1803400"/>
            <a:ext cx="260350" cy="1158875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7371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7372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7373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7374" name="Line 30"/>
          <p:cNvSpPr>
            <a:spLocks noChangeShapeType="1"/>
          </p:cNvSpPr>
          <p:nvPr/>
        </p:nvSpPr>
        <p:spPr bwMode="auto">
          <a:xfrm flipV="1">
            <a:off x="3251200" y="2970213"/>
            <a:ext cx="171291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7375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7376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7377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7378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7379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7380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7381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7382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7383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7384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7385" name="Text Box 41"/>
          <p:cNvSpPr txBox="1">
            <a:spLocks noChangeArrowheads="1"/>
          </p:cNvSpPr>
          <p:nvPr/>
        </p:nvSpPr>
        <p:spPr bwMode="auto">
          <a:xfrm>
            <a:off x="2227263" y="5824538"/>
            <a:ext cx="2036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morning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57386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7387" name="Text Box 43"/>
          <p:cNvSpPr txBox="1">
            <a:spLocks noChangeArrowheads="1"/>
          </p:cNvSpPr>
          <p:nvPr/>
        </p:nvSpPr>
        <p:spPr bwMode="auto">
          <a:xfrm>
            <a:off x="6478588" y="4502150"/>
            <a:ext cx="23796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12:15 am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73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73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8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412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/>
              </a:gs>
              <a:gs pos="100000">
                <a:schemeClr val="folHlink">
                  <a:gamma/>
                  <a:shade val="40000"/>
                  <a:invGamma/>
                </a:scheme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8370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FF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8371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58372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58373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58374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58375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376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8377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8378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379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8380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58381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382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8383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58384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385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8386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8387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388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8389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8390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391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58392" name="Line 24"/>
          <p:cNvSpPr>
            <a:spLocks noChangeShapeType="1"/>
          </p:cNvSpPr>
          <p:nvPr/>
        </p:nvSpPr>
        <p:spPr bwMode="auto">
          <a:xfrm flipV="1">
            <a:off x="3251200" y="2962275"/>
            <a:ext cx="1163638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8395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8396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8397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8398" name="Line 30"/>
          <p:cNvSpPr>
            <a:spLocks noChangeShapeType="1"/>
          </p:cNvSpPr>
          <p:nvPr/>
        </p:nvSpPr>
        <p:spPr bwMode="auto">
          <a:xfrm flipV="1">
            <a:off x="3251200" y="1492250"/>
            <a:ext cx="850900" cy="1477963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8399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8400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8401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8402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8403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8404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8405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8406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8407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8408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8409" name="Text Box 41"/>
          <p:cNvSpPr txBox="1">
            <a:spLocks noChangeArrowheads="1"/>
          </p:cNvSpPr>
          <p:nvPr/>
        </p:nvSpPr>
        <p:spPr bwMode="auto">
          <a:xfrm>
            <a:off x="1965325" y="5824538"/>
            <a:ext cx="2560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afternoon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58410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8411" name="Text Box 43"/>
          <p:cNvSpPr txBox="1">
            <a:spLocks noChangeArrowheads="1"/>
          </p:cNvSpPr>
          <p:nvPr/>
        </p:nvSpPr>
        <p:spPr bwMode="auto">
          <a:xfrm>
            <a:off x="6478588" y="4502150"/>
            <a:ext cx="23796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3:05 pm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84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84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4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436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/>
              </a:gs>
              <a:gs pos="100000">
                <a:schemeClr val="folHlink">
                  <a:gamma/>
                  <a:shade val="40000"/>
                  <a:invGamma/>
                </a:scheme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9394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FF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9395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59396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59397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59398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59399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00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9401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9402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03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9404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59405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06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9407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59408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09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9410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9411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12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9413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59414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415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59416" name="Line 24"/>
          <p:cNvSpPr>
            <a:spLocks noChangeShapeType="1"/>
          </p:cNvSpPr>
          <p:nvPr/>
        </p:nvSpPr>
        <p:spPr bwMode="auto">
          <a:xfrm flipH="1" flipV="1">
            <a:off x="2755900" y="1909763"/>
            <a:ext cx="495300" cy="1052512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9419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9420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9421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9422" name="Line 30"/>
          <p:cNvSpPr>
            <a:spLocks noChangeShapeType="1"/>
          </p:cNvSpPr>
          <p:nvPr/>
        </p:nvSpPr>
        <p:spPr bwMode="auto">
          <a:xfrm flipV="1">
            <a:off x="3251200" y="1492250"/>
            <a:ext cx="850900" cy="1477963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9423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9424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9425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9426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9427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9428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9429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9430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9431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9432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9433" name="Text Box 41"/>
          <p:cNvSpPr txBox="1">
            <a:spLocks noChangeArrowheads="1"/>
          </p:cNvSpPr>
          <p:nvPr/>
        </p:nvSpPr>
        <p:spPr bwMode="auto">
          <a:xfrm>
            <a:off x="1965325" y="5824538"/>
            <a:ext cx="2560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afternoon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59434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9435" name="Text Box 43"/>
          <p:cNvSpPr txBox="1">
            <a:spLocks noChangeArrowheads="1"/>
          </p:cNvSpPr>
          <p:nvPr/>
        </p:nvSpPr>
        <p:spPr bwMode="auto">
          <a:xfrm>
            <a:off x="6478588" y="4502150"/>
            <a:ext cx="23796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11:05 pm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9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94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43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60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/>
              </a:gs>
              <a:gs pos="100000">
                <a:schemeClr val="folHlink">
                  <a:gamma/>
                  <a:shade val="40000"/>
                  <a:invGamma/>
                </a:scheme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0418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FF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0419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60420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60421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60422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60423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24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0425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0426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27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0428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60429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30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0431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60432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33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0434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0435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36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0437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0438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439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60440" name="Line 24"/>
          <p:cNvSpPr>
            <a:spLocks noChangeShapeType="1"/>
          </p:cNvSpPr>
          <p:nvPr/>
        </p:nvSpPr>
        <p:spPr bwMode="auto">
          <a:xfrm>
            <a:off x="3251200" y="2962275"/>
            <a:ext cx="428625" cy="1063625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0443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0444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0445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0446" name="Line 30"/>
          <p:cNvSpPr>
            <a:spLocks noChangeShapeType="1"/>
          </p:cNvSpPr>
          <p:nvPr/>
        </p:nvSpPr>
        <p:spPr bwMode="auto">
          <a:xfrm>
            <a:off x="3251200" y="2970213"/>
            <a:ext cx="1457325" cy="828675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0447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0448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0449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0450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0451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0452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0453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0454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0455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0456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0457" name="Text Box 41"/>
          <p:cNvSpPr txBox="1">
            <a:spLocks noChangeArrowheads="1"/>
          </p:cNvSpPr>
          <p:nvPr/>
        </p:nvSpPr>
        <p:spPr bwMode="auto">
          <a:xfrm>
            <a:off x="2227263" y="5824538"/>
            <a:ext cx="2036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morning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0458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0459" name="Text Box 43"/>
          <p:cNvSpPr txBox="1">
            <a:spLocks noChangeArrowheads="1"/>
          </p:cNvSpPr>
          <p:nvPr/>
        </p:nvSpPr>
        <p:spPr bwMode="auto">
          <a:xfrm>
            <a:off x="6478588" y="4502150"/>
            <a:ext cx="23796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5:20 am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0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0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5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4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/>
              </a:gs>
              <a:gs pos="100000">
                <a:schemeClr val="folHlink">
                  <a:gamma/>
                  <a:shade val="40000"/>
                  <a:invGamma/>
                </a:scheme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FF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3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61444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61445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61446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61447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48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1449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1450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51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1452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61453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54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1455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61456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57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1458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1459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60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1461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1462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463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61464" name="Line 24"/>
          <p:cNvSpPr>
            <a:spLocks noChangeShapeType="1"/>
          </p:cNvSpPr>
          <p:nvPr/>
        </p:nvSpPr>
        <p:spPr bwMode="auto">
          <a:xfrm flipH="1" flipV="1">
            <a:off x="2181225" y="2505075"/>
            <a:ext cx="1069975" cy="45720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467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68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69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70" name="Line 30"/>
          <p:cNvSpPr>
            <a:spLocks noChangeShapeType="1"/>
          </p:cNvSpPr>
          <p:nvPr/>
        </p:nvSpPr>
        <p:spPr bwMode="auto">
          <a:xfrm flipH="1">
            <a:off x="1825625" y="2970213"/>
            <a:ext cx="1425575" cy="839787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471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72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73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74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75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76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77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78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79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80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81" name="Text Box 41"/>
          <p:cNvSpPr txBox="1">
            <a:spLocks noChangeArrowheads="1"/>
          </p:cNvSpPr>
          <p:nvPr/>
        </p:nvSpPr>
        <p:spPr bwMode="auto">
          <a:xfrm>
            <a:off x="2227263" y="5824538"/>
            <a:ext cx="2036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morning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1482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83" name="Text Box 43"/>
          <p:cNvSpPr txBox="1">
            <a:spLocks noChangeArrowheads="1"/>
          </p:cNvSpPr>
          <p:nvPr/>
        </p:nvSpPr>
        <p:spPr bwMode="auto">
          <a:xfrm>
            <a:off x="6478588" y="4502150"/>
            <a:ext cx="23796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9:40 am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508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/>
              </a:gs>
              <a:gs pos="100000">
                <a:schemeClr val="folHlink">
                  <a:gamma/>
                  <a:shade val="40000"/>
                  <a:invGamma/>
                </a:scheme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6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FF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62468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62469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62470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62471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72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2473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2474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75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2476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62477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78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2479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62480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81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2482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2483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84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2485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2486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87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62488" name="Line 24"/>
          <p:cNvSpPr>
            <a:spLocks noChangeShapeType="1"/>
          </p:cNvSpPr>
          <p:nvPr/>
        </p:nvSpPr>
        <p:spPr bwMode="auto">
          <a:xfrm flipH="1">
            <a:off x="3128963" y="2962275"/>
            <a:ext cx="122237" cy="116840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491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92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93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94" name="Line 30"/>
          <p:cNvSpPr>
            <a:spLocks noChangeShapeType="1"/>
          </p:cNvSpPr>
          <p:nvPr/>
        </p:nvSpPr>
        <p:spPr bwMode="auto">
          <a:xfrm flipV="1">
            <a:off x="3251200" y="2119313"/>
            <a:ext cx="1457325" cy="85090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495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96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97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98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99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500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501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502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503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504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505" name="Text Box 41"/>
          <p:cNvSpPr txBox="1">
            <a:spLocks noChangeArrowheads="1"/>
          </p:cNvSpPr>
          <p:nvPr/>
        </p:nvSpPr>
        <p:spPr bwMode="auto">
          <a:xfrm>
            <a:off x="1965325" y="5824538"/>
            <a:ext cx="2560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afternoon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2506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507" name="Text Box 43"/>
          <p:cNvSpPr txBox="1">
            <a:spLocks noChangeArrowheads="1"/>
          </p:cNvSpPr>
          <p:nvPr/>
        </p:nvSpPr>
        <p:spPr bwMode="auto">
          <a:xfrm>
            <a:off x="6478588" y="4502150"/>
            <a:ext cx="23796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6:10 pm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5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5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50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32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/>
              </a:gs>
              <a:gs pos="100000">
                <a:schemeClr val="folHlink">
                  <a:gamma/>
                  <a:shade val="40000"/>
                  <a:invGamma/>
                </a:scheme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0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FF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63492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63493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63494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63495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496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3497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3498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499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3500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63501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02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3503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63504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05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3506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3507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08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3509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3510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11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63512" name="Line 24"/>
          <p:cNvSpPr>
            <a:spLocks noChangeShapeType="1"/>
          </p:cNvSpPr>
          <p:nvPr/>
        </p:nvSpPr>
        <p:spPr bwMode="auto">
          <a:xfrm flipH="1" flipV="1">
            <a:off x="2352675" y="2195513"/>
            <a:ext cx="898525" cy="766762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15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16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17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18" name="Line 30"/>
          <p:cNvSpPr>
            <a:spLocks noChangeShapeType="1"/>
          </p:cNvSpPr>
          <p:nvPr/>
        </p:nvSpPr>
        <p:spPr bwMode="auto">
          <a:xfrm>
            <a:off x="3251200" y="2970213"/>
            <a:ext cx="1455738" cy="81915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19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20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21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22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23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24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25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26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27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28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29" name="Text Box 41"/>
          <p:cNvSpPr txBox="1">
            <a:spLocks noChangeArrowheads="1"/>
          </p:cNvSpPr>
          <p:nvPr/>
        </p:nvSpPr>
        <p:spPr bwMode="auto">
          <a:xfrm>
            <a:off x="1965325" y="5824538"/>
            <a:ext cx="2560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afternoon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30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31" name="Text Box 43"/>
          <p:cNvSpPr txBox="1">
            <a:spLocks noChangeArrowheads="1"/>
          </p:cNvSpPr>
          <p:nvPr/>
        </p:nvSpPr>
        <p:spPr bwMode="auto">
          <a:xfrm>
            <a:off x="6478588" y="4502150"/>
            <a:ext cx="23796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10:20 pm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5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5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3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56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/>
              </a:gs>
              <a:gs pos="100000">
                <a:schemeClr val="folHlink">
                  <a:gamma/>
                  <a:shade val="40000"/>
                  <a:invGamma/>
                </a:scheme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4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FF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64516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64517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64518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64519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20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4521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4522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23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4524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64525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26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4527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64528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29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4530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4531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32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4533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4534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535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64536" name="Line 24"/>
          <p:cNvSpPr>
            <a:spLocks noChangeShapeType="1"/>
          </p:cNvSpPr>
          <p:nvPr/>
        </p:nvSpPr>
        <p:spPr bwMode="auto">
          <a:xfrm flipV="1">
            <a:off x="3251200" y="2546350"/>
            <a:ext cx="1098550" cy="415925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39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40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41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42" name="Line 30"/>
          <p:cNvSpPr>
            <a:spLocks noChangeShapeType="1"/>
          </p:cNvSpPr>
          <p:nvPr/>
        </p:nvSpPr>
        <p:spPr bwMode="auto">
          <a:xfrm flipV="1">
            <a:off x="3251200" y="2970213"/>
            <a:ext cx="1679575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43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44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45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46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47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48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49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50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51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52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53" name="Text Box 41"/>
          <p:cNvSpPr txBox="1">
            <a:spLocks noChangeArrowheads="1"/>
          </p:cNvSpPr>
          <p:nvPr/>
        </p:nvSpPr>
        <p:spPr bwMode="auto">
          <a:xfrm>
            <a:off x="2227263" y="5824538"/>
            <a:ext cx="2036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morning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54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55" name="Text Box 43"/>
          <p:cNvSpPr txBox="1">
            <a:spLocks noChangeArrowheads="1"/>
          </p:cNvSpPr>
          <p:nvPr/>
        </p:nvSpPr>
        <p:spPr bwMode="auto">
          <a:xfrm>
            <a:off x="6478588" y="4502150"/>
            <a:ext cx="23796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2:15 am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5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80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/>
              </a:gs>
              <a:gs pos="100000">
                <a:schemeClr val="folHlink">
                  <a:gamma/>
                  <a:shade val="40000"/>
                  <a:invGamma/>
                </a:scheme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8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FF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65540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65541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65542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65543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44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5545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5546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47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5548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65549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50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5551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65552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53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5554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5555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56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5557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5558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559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65560" name="Line 24"/>
          <p:cNvSpPr>
            <a:spLocks noChangeShapeType="1"/>
          </p:cNvSpPr>
          <p:nvPr/>
        </p:nvSpPr>
        <p:spPr bwMode="auto">
          <a:xfrm>
            <a:off x="3251200" y="2962275"/>
            <a:ext cx="727075" cy="936625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63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64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65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66" name="Line 30"/>
          <p:cNvSpPr>
            <a:spLocks noChangeShapeType="1"/>
          </p:cNvSpPr>
          <p:nvPr/>
        </p:nvSpPr>
        <p:spPr bwMode="auto">
          <a:xfrm flipH="1" flipV="1">
            <a:off x="2422525" y="1514475"/>
            <a:ext cx="828675" cy="1455738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67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68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69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70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71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72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73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74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75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76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77" name="Text Box 41"/>
          <p:cNvSpPr txBox="1">
            <a:spLocks noChangeArrowheads="1"/>
          </p:cNvSpPr>
          <p:nvPr/>
        </p:nvSpPr>
        <p:spPr bwMode="auto">
          <a:xfrm>
            <a:off x="1965325" y="5824538"/>
            <a:ext cx="2560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afternoon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78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79" name="Text Box 43"/>
          <p:cNvSpPr txBox="1">
            <a:spLocks noChangeArrowheads="1"/>
          </p:cNvSpPr>
          <p:nvPr/>
        </p:nvSpPr>
        <p:spPr bwMode="auto">
          <a:xfrm>
            <a:off x="6478588" y="4502150"/>
            <a:ext cx="23796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4:55 pm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7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604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/>
              </a:gs>
              <a:gs pos="100000">
                <a:schemeClr val="folHlink">
                  <a:gamma/>
                  <a:shade val="40000"/>
                  <a:invGamma/>
                </a:scheme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2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FF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66564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66565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66566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66567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68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6569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6570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71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6572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66573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74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6575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66576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77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6578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6579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80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6581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6582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83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66584" name="Line 24"/>
          <p:cNvSpPr>
            <a:spLocks noChangeShapeType="1"/>
          </p:cNvSpPr>
          <p:nvPr/>
        </p:nvSpPr>
        <p:spPr bwMode="auto">
          <a:xfrm flipH="1">
            <a:off x="2489200" y="2962275"/>
            <a:ext cx="762000" cy="923925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6587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88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89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90" name="Line 30"/>
          <p:cNvSpPr>
            <a:spLocks noChangeShapeType="1"/>
          </p:cNvSpPr>
          <p:nvPr/>
        </p:nvSpPr>
        <p:spPr bwMode="auto">
          <a:xfrm flipV="1">
            <a:off x="3251200" y="2970213"/>
            <a:ext cx="167005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6591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92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93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94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95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96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97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98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99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600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601" name="Text Box 41"/>
          <p:cNvSpPr txBox="1">
            <a:spLocks noChangeArrowheads="1"/>
          </p:cNvSpPr>
          <p:nvPr/>
        </p:nvSpPr>
        <p:spPr bwMode="auto">
          <a:xfrm>
            <a:off x="2227263" y="5824538"/>
            <a:ext cx="2036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morning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602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603" name="Text Box 43"/>
          <p:cNvSpPr txBox="1">
            <a:spLocks noChangeArrowheads="1"/>
          </p:cNvSpPr>
          <p:nvPr/>
        </p:nvSpPr>
        <p:spPr bwMode="auto">
          <a:xfrm>
            <a:off x="6478588" y="4502150"/>
            <a:ext cx="23796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7:15 am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6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6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60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28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folHlink"/>
              </a:gs>
              <a:gs pos="100000">
                <a:schemeClr val="folHlink">
                  <a:gamma/>
                  <a:shade val="40000"/>
                  <a:invGamma/>
                </a:scheme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6" name="AutoShape 2"/>
          <p:cNvSpPr>
            <a:spLocks noChangeArrowheads="1"/>
          </p:cNvSpPr>
          <p:nvPr/>
        </p:nvSpPr>
        <p:spPr bwMode="auto">
          <a:xfrm>
            <a:off x="174625" y="104775"/>
            <a:ext cx="6143625" cy="6486525"/>
          </a:xfrm>
          <a:prstGeom prst="roundRect">
            <a:avLst>
              <a:gd name="adj" fmla="val 16667"/>
            </a:avLst>
          </a:prstGeom>
          <a:solidFill>
            <a:srgbClr val="FFFF99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Text Box 3"/>
          <p:cNvSpPr txBox="1">
            <a:spLocks noChangeArrowheads="1"/>
          </p:cNvSpPr>
          <p:nvPr/>
        </p:nvSpPr>
        <p:spPr bwMode="auto">
          <a:xfrm>
            <a:off x="2803525" y="120650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67588" name="Group 4"/>
          <p:cNvGrpSpPr>
            <a:grpSpLocks/>
          </p:cNvGrpSpPr>
          <p:nvPr/>
        </p:nvGrpSpPr>
        <p:grpSpPr bwMode="auto">
          <a:xfrm>
            <a:off x="1108075" y="827088"/>
            <a:ext cx="4287838" cy="4286250"/>
            <a:chOff x="1321" y="602"/>
            <a:chExt cx="3118" cy="3117"/>
          </a:xfrm>
        </p:grpSpPr>
        <p:sp>
          <p:nvSpPr>
            <p:cNvPr id="67589" name="Oval 5"/>
            <p:cNvSpPr>
              <a:spLocks noChangeArrowheads="1"/>
            </p:cNvSpPr>
            <p:nvPr/>
          </p:nvSpPr>
          <p:spPr bwMode="auto">
            <a:xfrm>
              <a:off x="1327" y="607"/>
              <a:ext cx="3106" cy="3106"/>
            </a:xfrm>
            <a:prstGeom prst="ellipse">
              <a:avLst/>
            </a:prstGeom>
            <a:solidFill>
              <a:srgbClr val="CCFFFF"/>
            </a:solidFill>
            <a:ln w="12700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67590" name="Group 6"/>
            <p:cNvGrpSpPr>
              <a:grpSpLocks/>
            </p:cNvGrpSpPr>
            <p:nvPr/>
          </p:nvGrpSpPr>
          <p:grpSpPr bwMode="auto">
            <a:xfrm>
              <a:off x="1321" y="2158"/>
              <a:ext cx="3117" cy="4"/>
              <a:chOff x="1323" y="2156"/>
              <a:chExt cx="3117" cy="4"/>
            </a:xfrm>
          </p:grpSpPr>
          <p:sp>
            <p:nvSpPr>
              <p:cNvPr id="67591" name="Line 7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592" name="Line 8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7593" name="Group 9"/>
            <p:cNvGrpSpPr>
              <a:grpSpLocks/>
            </p:cNvGrpSpPr>
            <p:nvPr/>
          </p:nvGrpSpPr>
          <p:grpSpPr bwMode="auto">
            <a:xfrm rot="-54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7594" name="Line 10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595" name="Line 11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7596" name="Group 12"/>
            <p:cNvGrpSpPr>
              <a:grpSpLocks/>
            </p:cNvGrpSpPr>
            <p:nvPr/>
          </p:nvGrpSpPr>
          <p:grpSpPr bwMode="auto">
            <a:xfrm rot="-1800000">
              <a:off x="1322" y="2159"/>
              <a:ext cx="3117" cy="4"/>
              <a:chOff x="1323" y="2156"/>
              <a:chExt cx="3117" cy="4"/>
            </a:xfrm>
          </p:grpSpPr>
          <p:sp>
            <p:nvSpPr>
              <p:cNvPr id="67597" name="Line 13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598" name="Line 14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7599" name="Group 15"/>
            <p:cNvGrpSpPr>
              <a:grpSpLocks/>
            </p:cNvGrpSpPr>
            <p:nvPr/>
          </p:nvGrpSpPr>
          <p:grpSpPr bwMode="auto">
            <a:xfrm rot="-9000000">
              <a:off x="1322" y="2158"/>
              <a:ext cx="3117" cy="4"/>
              <a:chOff x="1323" y="2156"/>
              <a:chExt cx="3117" cy="4"/>
            </a:xfrm>
          </p:grpSpPr>
          <p:sp>
            <p:nvSpPr>
              <p:cNvPr id="67600" name="Line 16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01" name="Line 17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7602" name="Group 18"/>
            <p:cNvGrpSpPr>
              <a:grpSpLocks/>
            </p:cNvGrpSpPr>
            <p:nvPr/>
          </p:nvGrpSpPr>
          <p:grpSpPr bwMode="auto">
            <a:xfrm rot="-72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7603" name="Line 19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04" name="Line 20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7605" name="Group 21"/>
            <p:cNvGrpSpPr>
              <a:grpSpLocks/>
            </p:cNvGrpSpPr>
            <p:nvPr/>
          </p:nvGrpSpPr>
          <p:grpSpPr bwMode="auto">
            <a:xfrm rot="-3600000">
              <a:off x="1321" y="2159"/>
              <a:ext cx="3117" cy="4"/>
              <a:chOff x="1323" y="2156"/>
              <a:chExt cx="3117" cy="4"/>
            </a:xfrm>
          </p:grpSpPr>
          <p:sp>
            <p:nvSpPr>
              <p:cNvPr id="67606" name="Line 22"/>
              <p:cNvSpPr>
                <a:spLocks noChangeShapeType="1"/>
              </p:cNvSpPr>
              <p:nvPr/>
            </p:nvSpPr>
            <p:spPr bwMode="auto">
              <a:xfrm>
                <a:off x="1323" y="2160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607" name="Line 23"/>
              <p:cNvSpPr>
                <a:spLocks noChangeShapeType="1"/>
              </p:cNvSpPr>
              <p:nvPr/>
            </p:nvSpPr>
            <p:spPr bwMode="auto">
              <a:xfrm>
                <a:off x="4200" y="2156"/>
                <a:ext cx="240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67608" name="Line 24"/>
          <p:cNvSpPr>
            <a:spLocks noChangeShapeType="1"/>
          </p:cNvSpPr>
          <p:nvPr/>
        </p:nvSpPr>
        <p:spPr bwMode="auto">
          <a:xfrm flipH="1">
            <a:off x="2447925" y="2962275"/>
            <a:ext cx="803275" cy="903288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7611" name="Text Box 27"/>
          <p:cNvSpPr txBox="1">
            <a:spLocks noChangeArrowheads="1"/>
          </p:cNvSpPr>
          <p:nvPr/>
        </p:nvSpPr>
        <p:spPr bwMode="auto">
          <a:xfrm>
            <a:off x="2803525" y="521811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612" name="Text Box 28"/>
          <p:cNvSpPr txBox="1">
            <a:spLocks noChangeArrowheads="1"/>
          </p:cNvSpPr>
          <p:nvPr/>
        </p:nvSpPr>
        <p:spPr bwMode="auto">
          <a:xfrm>
            <a:off x="54324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613" name="Text Box 29"/>
          <p:cNvSpPr txBox="1">
            <a:spLocks noChangeArrowheads="1"/>
          </p:cNvSpPr>
          <p:nvPr/>
        </p:nvSpPr>
        <p:spPr bwMode="auto">
          <a:xfrm>
            <a:off x="161925" y="2665413"/>
            <a:ext cx="8969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614" name="Line 30"/>
          <p:cNvSpPr>
            <a:spLocks noChangeShapeType="1"/>
          </p:cNvSpPr>
          <p:nvPr/>
        </p:nvSpPr>
        <p:spPr bwMode="auto">
          <a:xfrm>
            <a:off x="3251200" y="2970213"/>
            <a:ext cx="850900" cy="143510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7615" name="Text Box 31"/>
          <p:cNvSpPr txBox="1">
            <a:spLocks noChangeArrowheads="1"/>
          </p:cNvSpPr>
          <p:nvPr/>
        </p:nvSpPr>
        <p:spPr bwMode="auto">
          <a:xfrm>
            <a:off x="4130675" y="463550"/>
            <a:ext cx="8937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616" name="Text Box 32"/>
          <p:cNvSpPr txBox="1">
            <a:spLocks noChangeArrowheads="1"/>
          </p:cNvSpPr>
          <p:nvPr/>
        </p:nvSpPr>
        <p:spPr bwMode="auto">
          <a:xfrm>
            <a:off x="5094288" y="4016375"/>
            <a:ext cx="892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617" name="Text Box 33"/>
          <p:cNvSpPr txBox="1">
            <a:spLocks noChangeArrowheads="1"/>
          </p:cNvSpPr>
          <p:nvPr/>
        </p:nvSpPr>
        <p:spPr bwMode="auto">
          <a:xfrm>
            <a:off x="5094288" y="13414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618" name="Text Box 34"/>
          <p:cNvSpPr txBox="1">
            <a:spLocks noChangeArrowheads="1"/>
          </p:cNvSpPr>
          <p:nvPr/>
        </p:nvSpPr>
        <p:spPr bwMode="auto">
          <a:xfrm>
            <a:off x="4127500" y="4932363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619" name="Text Box 35"/>
          <p:cNvSpPr txBox="1">
            <a:spLocks noChangeArrowheads="1"/>
          </p:cNvSpPr>
          <p:nvPr/>
        </p:nvSpPr>
        <p:spPr bwMode="auto">
          <a:xfrm>
            <a:off x="465138" y="40068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620" name="Text Box 36"/>
          <p:cNvSpPr txBox="1">
            <a:spLocks noChangeArrowheads="1"/>
          </p:cNvSpPr>
          <p:nvPr/>
        </p:nvSpPr>
        <p:spPr bwMode="auto">
          <a:xfrm>
            <a:off x="465138" y="133350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621" name="Text Box 37"/>
          <p:cNvSpPr txBox="1">
            <a:spLocks noChangeArrowheads="1"/>
          </p:cNvSpPr>
          <p:nvPr/>
        </p:nvSpPr>
        <p:spPr bwMode="auto">
          <a:xfrm>
            <a:off x="1373188" y="476250"/>
            <a:ext cx="893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622" name="Text Box 38"/>
          <p:cNvSpPr txBox="1">
            <a:spLocks noChangeArrowheads="1"/>
          </p:cNvSpPr>
          <p:nvPr/>
        </p:nvSpPr>
        <p:spPr bwMode="auto">
          <a:xfrm>
            <a:off x="1370013" y="4948238"/>
            <a:ext cx="895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623" name="Oval 39"/>
          <p:cNvSpPr>
            <a:spLocks noChangeArrowheads="1"/>
          </p:cNvSpPr>
          <p:nvPr/>
        </p:nvSpPr>
        <p:spPr bwMode="auto">
          <a:xfrm>
            <a:off x="3119438" y="2838450"/>
            <a:ext cx="265112" cy="263525"/>
          </a:xfrm>
          <a:prstGeom prst="ellipse">
            <a:avLst/>
          </a:prstGeom>
          <a:solidFill>
            <a:srgbClr val="00008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24" name="Rectangle 40"/>
          <p:cNvSpPr>
            <a:spLocks noChangeArrowheads="1"/>
          </p:cNvSpPr>
          <p:nvPr/>
        </p:nvSpPr>
        <p:spPr bwMode="auto">
          <a:xfrm>
            <a:off x="1212850" y="5934075"/>
            <a:ext cx="4067175" cy="504825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25" name="Text Box 41"/>
          <p:cNvSpPr txBox="1">
            <a:spLocks noChangeArrowheads="1"/>
          </p:cNvSpPr>
          <p:nvPr/>
        </p:nvSpPr>
        <p:spPr bwMode="auto">
          <a:xfrm>
            <a:off x="1965325" y="5824538"/>
            <a:ext cx="25606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afternoon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626" name="AutoShape 42"/>
          <p:cNvSpPr>
            <a:spLocks noChangeArrowheads="1"/>
          </p:cNvSpPr>
          <p:nvPr/>
        </p:nvSpPr>
        <p:spPr bwMode="auto">
          <a:xfrm>
            <a:off x="6386513" y="4219575"/>
            <a:ext cx="2562225" cy="23812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27" name="Text Box 43"/>
          <p:cNvSpPr txBox="1">
            <a:spLocks noChangeArrowheads="1"/>
          </p:cNvSpPr>
          <p:nvPr/>
        </p:nvSpPr>
        <p:spPr bwMode="auto">
          <a:xfrm>
            <a:off x="6478588" y="4502150"/>
            <a:ext cx="23796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7:25</a:t>
            </a:r>
          </a:p>
          <a:p>
            <a:pPr algn="ctr"/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pm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6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6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62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1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326</Words>
  <Application>Microsoft Office PowerPoint</Application>
  <PresentationFormat>On-screen Show (4:3)</PresentationFormat>
  <Paragraphs>288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33</cp:revision>
  <dcterms:created xsi:type="dcterms:W3CDTF">2006-03-03T16:34:11Z</dcterms:created>
  <dcterms:modified xsi:type="dcterms:W3CDTF">2011-11-25T20:32:14Z</dcterms:modified>
</cp:coreProperties>
</file>