
<file path=[Content_Types].xml><?xml version="1.0" encoding="utf-8"?>
<Types xmlns="http://schemas.openxmlformats.org/package/2006/content-types">
  <Default ContentType="application/x-fontdata" Extension="fntdata"/>
  <Default ContentType="application/xml" Extension="xml"/>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Lst>
  <p:sldSz cy="6858000" cx="12192000"/>
  <p:notesSz cx="6858000" cy="9144000"/>
  <p:embeddedFontLst>
    <p:embeddedFont>
      <p:font typeface="Play"/>
      <p:regular r:id="rId16"/>
      <p:bold r:id="rId17"/>
    </p:embeddedFont>
    <p:embeddedFont>
      <p:font typeface="Roboto"/>
      <p:regular r:id="rId18"/>
      <p:bold r:id="rId19"/>
      <p:italic r:id="rId20"/>
      <p:boldItalic r:id="rId21"/>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20" Type="http://schemas.openxmlformats.org/officeDocument/2006/relationships/font" Target="fonts/Roboto-italic.fntdata"/><Relationship Id="rId11" Type="http://schemas.openxmlformats.org/officeDocument/2006/relationships/slide" Target="slides/slide7.xml"/><Relationship Id="rId10" Type="http://schemas.openxmlformats.org/officeDocument/2006/relationships/slide" Target="slides/slide6.xml"/><Relationship Id="rId21" Type="http://schemas.openxmlformats.org/officeDocument/2006/relationships/font" Target="fonts/Roboto-boldItalic.fntdata"/><Relationship Id="rId13" Type="http://schemas.openxmlformats.org/officeDocument/2006/relationships/slide" Target="slides/slide9.xml"/><Relationship Id="rId12" Type="http://schemas.openxmlformats.org/officeDocument/2006/relationships/slide" Target="slides/slide8.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font" Target="fonts/Play-bold.fntdata"/><Relationship Id="rId16" Type="http://schemas.openxmlformats.org/officeDocument/2006/relationships/font" Target="fonts/Play-regular.fntdata"/><Relationship Id="rId5" Type="http://schemas.openxmlformats.org/officeDocument/2006/relationships/slide" Target="slides/slide1.xml"/><Relationship Id="rId19" Type="http://schemas.openxmlformats.org/officeDocument/2006/relationships/font" Target="fonts/Roboto-bold.fntdata"/><Relationship Id="rId6" Type="http://schemas.openxmlformats.org/officeDocument/2006/relationships/slide" Target="slides/slide2.xml"/><Relationship Id="rId18" Type="http://schemas.openxmlformats.org/officeDocument/2006/relationships/font" Target="fonts/Roboto-regular.fntdata"/><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indent="-228600" lvl="1" marL="9144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2pPr>
            <a:lvl3pPr indent="-228600" lvl="2" marL="13716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3pPr>
            <a:lvl4pPr indent="-228600" lvl="3" marL="18288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4pPr>
            <a:lvl5pPr indent="-228600" lvl="4" marL="22860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5pPr>
            <a:lvl6pPr indent="-228600" lvl="5" marL="27432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6pPr>
            <a:lvl7pPr indent="-228600" lvl="6" marL="32004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7pPr>
            <a:lvl8pPr indent="-228600" lvl="7" marL="36576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8pPr>
            <a:lvl9pPr indent="-228600" lvl="8" marL="41148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GB" sz="1200" u="none" cap="none" strike="noStrike">
                <a:solidFill>
                  <a:schemeClr val="dk1"/>
                </a:solidFill>
                <a:latin typeface="Arial"/>
                <a:ea typeface="Arial"/>
                <a:cs typeface="Arial"/>
                <a:sym typeface="Arial"/>
              </a:rPr>
              <a:t>‹#›</a:t>
            </a:fld>
            <a:endParaRPr b="0" i="0" sz="1200" u="none" cap="none" strike="noStrike">
              <a:solidFill>
                <a:schemeClr val="dk1"/>
              </a:solidFill>
              <a:latin typeface="Arial"/>
              <a:ea typeface="Arial"/>
              <a:cs typeface="Arial"/>
              <a:sym typeface="Arial"/>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 name="Shape 84"/>
        <p:cNvGrpSpPr/>
        <p:nvPr/>
      </p:nvGrpSpPr>
      <p:grpSpPr>
        <a:xfrm>
          <a:off x="0" y="0"/>
          <a:ext cx="0" cy="0"/>
          <a:chOff x="0" y="0"/>
          <a:chExt cx="0" cy="0"/>
        </a:xfrm>
      </p:grpSpPr>
      <p:sp>
        <p:nvSpPr>
          <p:cNvPr id="85" name="Google Shape;85;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86" name="Google Shape;86;p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87" name="Google Shape;87;p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1" name="Shape 91"/>
        <p:cNvGrpSpPr/>
        <p:nvPr/>
      </p:nvGrpSpPr>
      <p:grpSpPr>
        <a:xfrm>
          <a:off x="0" y="0"/>
          <a:ext cx="0" cy="0"/>
          <a:chOff x="0" y="0"/>
          <a:chExt cx="0" cy="0"/>
        </a:xfrm>
      </p:grpSpPr>
      <p:sp>
        <p:nvSpPr>
          <p:cNvPr id="92" name="Google Shape;92;p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93" name="Google Shape;93;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6" name="Shape 96"/>
        <p:cNvGrpSpPr/>
        <p:nvPr/>
      </p:nvGrpSpPr>
      <p:grpSpPr>
        <a:xfrm>
          <a:off x="0" y="0"/>
          <a:ext cx="0" cy="0"/>
          <a:chOff x="0" y="0"/>
          <a:chExt cx="0" cy="0"/>
        </a:xfrm>
      </p:grpSpPr>
      <p:sp>
        <p:nvSpPr>
          <p:cNvPr id="97" name="Google Shape;97;p3: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98" name="Google Shape;98;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1" name="Shape 101"/>
        <p:cNvGrpSpPr/>
        <p:nvPr/>
      </p:nvGrpSpPr>
      <p:grpSpPr>
        <a:xfrm>
          <a:off x="0" y="0"/>
          <a:ext cx="0" cy="0"/>
          <a:chOff x="0" y="0"/>
          <a:chExt cx="0" cy="0"/>
        </a:xfrm>
      </p:grpSpPr>
      <p:sp>
        <p:nvSpPr>
          <p:cNvPr id="102" name="Google Shape;102;p4: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03" name="Google Shape;103;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6" name="Shape 106"/>
        <p:cNvGrpSpPr/>
        <p:nvPr/>
      </p:nvGrpSpPr>
      <p:grpSpPr>
        <a:xfrm>
          <a:off x="0" y="0"/>
          <a:ext cx="0" cy="0"/>
          <a:chOff x="0" y="0"/>
          <a:chExt cx="0" cy="0"/>
        </a:xfrm>
      </p:grpSpPr>
      <p:sp>
        <p:nvSpPr>
          <p:cNvPr id="107" name="Google Shape;107;p5: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08" name="Google Shape;108;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1" name="Shape 111"/>
        <p:cNvGrpSpPr/>
        <p:nvPr/>
      </p:nvGrpSpPr>
      <p:grpSpPr>
        <a:xfrm>
          <a:off x="0" y="0"/>
          <a:ext cx="0" cy="0"/>
          <a:chOff x="0" y="0"/>
          <a:chExt cx="0" cy="0"/>
        </a:xfrm>
      </p:grpSpPr>
      <p:sp>
        <p:nvSpPr>
          <p:cNvPr id="112" name="Google Shape;112;p6: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13" name="Google Shape;113;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6" name="Shape 116"/>
        <p:cNvGrpSpPr/>
        <p:nvPr/>
      </p:nvGrpSpPr>
      <p:grpSpPr>
        <a:xfrm>
          <a:off x="0" y="0"/>
          <a:ext cx="0" cy="0"/>
          <a:chOff x="0" y="0"/>
          <a:chExt cx="0" cy="0"/>
        </a:xfrm>
      </p:grpSpPr>
      <p:sp>
        <p:nvSpPr>
          <p:cNvPr id="117" name="Google Shape;117;p7: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18" name="Google Shape;118;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1" name="Shape 121"/>
        <p:cNvGrpSpPr/>
        <p:nvPr/>
      </p:nvGrpSpPr>
      <p:grpSpPr>
        <a:xfrm>
          <a:off x="0" y="0"/>
          <a:ext cx="0" cy="0"/>
          <a:chOff x="0" y="0"/>
          <a:chExt cx="0" cy="0"/>
        </a:xfrm>
      </p:grpSpPr>
      <p:sp>
        <p:nvSpPr>
          <p:cNvPr id="122" name="Google Shape;122;p8: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23" name="Google Shape;123;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6" name="Shape 126"/>
        <p:cNvGrpSpPr/>
        <p:nvPr/>
      </p:nvGrpSpPr>
      <p:grpSpPr>
        <a:xfrm>
          <a:off x="0" y="0"/>
          <a:ext cx="0" cy="0"/>
          <a:chOff x="0" y="0"/>
          <a:chExt cx="0" cy="0"/>
        </a:xfrm>
      </p:grpSpPr>
      <p:sp>
        <p:nvSpPr>
          <p:cNvPr id="127" name="Google Shape;127;p9: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28" name="Google Shape;128;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1" name="Shape 131"/>
        <p:cNvGrpSpPr/>
        <p:nvPr/>
      </p:nvGrpSpPr>
      <p:grpSpPr>
        <a:xfrm>
          <a:off x="0" y="0"/>
          <a:ext cx="0" cy="0"/>
          <a:chOff x="0" y="0"/>
          <a:chExt cx="0" cy="0"/>
        </a:xfrm>
      </p:grpSpPr>
      <p:sp>
        <p:nvSpPr>
          <p:cNvPr id="132" name="Google Shape;132;g3ed7486cae5_0_1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3" name="Google Shape;133;g3ed7486cae5_0_19: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34" name="Google Shape;134;g3ed7486cae5_0_19: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7" name="Shape 137"/>
        <p:cNvGrpSpPr/>
        <p:nvPr/>
      </p:nvGrpSpPr>
      <p:grpSpPr>
        <a:xfrm>
          <a:off x="0" y="0"/>
          <a:ext cx="0" cy="0"/>
          <a:chOff x="0" y="0"/>
          <a:chExt cx="0" cy="0"/>
        </a:xfrm>
      </p:grpSpPr>
      <p:sp>
        <p:nvSpPr>
          <p:cNvPr id="138" name="Google Shape;138;g3ed7486cae5_0_2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139" name="Google Shape;139;g3ed7486cae5_0_25: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40" name="Google Shape;140;g3ed7486cae5_0_25: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GB"/>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5" name="Shape 15"/>
        <p:cNvGrpSpPr/>
        <p:nvPr/>
      </p:nvGrpSpPr>
      <p:grpSpPr>
        <a:xfrm>
          <a:off x="0" y="0"/>
          <a:ext cx="0" cy="0"/>
          <a:chOff x="0" y="0"/>
          <a:chExt cx="0" cy="0"/>
        </a:xfrm>
      </p:grpSpPr>
      <p:sp>
        <p:nvSpPr>
          <p:cNvPr id="16" name="Google Shape;16;p2"/>
          <p:cNvSpPr txBox="1"/>
          <p:nvPr>
            <p:ph type="ctrTitle"/>
          </p:nvPr>
        </p:nvSpPr>
        <p:spPr>
          <a:xfrm>
            <a:off x="1524000" y="1122363"/>
            <a:ext cx="9144000" cy="2387600"/>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dk1"/>
              </a:buClr>
              <a:buSzPts val="6000"/>
              <a:buFont typeface="Play"/>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7" name="Google Shape;17;p2"/>
          <p:cNvSpPr txBox="1"/>
          <p:nvPr>
            <p:ph idx="1" type="subTitle"/>
          </p:nvPr>
        </p:nvSpPr>
        <p:spPr>
          <a:xfrm>
            <a:off x="1524000" y="3602038"/>
            <a:ext cx="9144000" cy="1655762"/>
          </a:xfrm>
          <a:prstGeom prst="rect">
            <a:avLst/>
          </a:prstGeom>
          <a:noFill/>
          <a:ln>
            <a:noFill/>
          </a:ln>
        </p:spPr>
        <p:txBody>
          <a:bodyPr anchorCtr="0" anchor="t" bIns="45700" lIns="91425" spcFirstLastPara="1" rIns="91425" wrap="square" tIns="4570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18" name="Google Shape;18;p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 name="Google Shape;19;p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 name="Google Shape;20;p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21" name="Shape 21"/>
        <p:cNvGrpSpPr/>
        <p:nvPr/>
      </p:nvGrpSpPr>
      <p:grpSpPr>
        <a:xfrm>
          <a:off x="0" y="0"/>
          <a:ext cx="0" cy="0"/>
          <a:chOff x="0" y="0"/>
          <a:chExt cx="0" cy="0"/>
        </a:xfrm>
      </p:grpSpPr>
      <p:sp>
        <p:nvSpPr>
          <p:cNvPr id="22" name="Google Shape;22;p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3" name="Google Shape;23;p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4" name="Google Shape;24;p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5" name="Shape 25"/>
        <p:cNvGrpSpPr/>
        <p:nvPr/>
      </p:nvGrpSpPr>
      <p:grpSpPr>
        <a:xfrm>
          <a:off x="0" y="0"/>
          <a:ext cx="0" cy="0"/>
          <a:chOff x="0" y="0"/>
          <a:chExt cx="0" cy="0"/>
        </a:xfrm>
      </p:grpSpPr>
      <p:sp>
        <p:nvSpPr>
          <p:cNvPr id="26" name="Google Shape;26;p4"/>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7" name="Google Shape;27;p4"/>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8" name="Google Shape;28;p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9" name="Google Shape;29;p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0" name="Google Shape;30;p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1" name="Shape 31"/>
        <p:cNvGrpSpPr/>
        <p:nvPr/>
      </p:nvGrpSpPr>
      <p:grpSpPr>
        <a:xfrm>
          <a:off x="0" y="0"/>
          <a:ext cx="0" cy="0"/>
          <a:chOff x="0" y="0"/>
          <a:chExt cx="0" cy="0"/>
        </a:xfrm>
      </p:grpSpPr>
      <p:sp>
        <p:nvSpPr>
          <p:cNvPr id="32" name="Google Shape;32;p5"/>
          <p:cNvSpPr txBox="1"/>
          <p:nvPr>
            <p:ph type="title"/>
          </p:nvPr>
        </p:nvSpPr>
        <p:spPr>
          <a:xfrm>
            <a:off x="831850" y="1709738"/>
            <a:ext cx="10515600" cy="2852737"/>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6000"/>
              <a:buFont typeface="Play"/>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3" name="Google Shape;33;p5"/>
          <p:cNvSpPr txBox="1"/>
          <p:nvPr>
            <p:ph idx="1" type="body"/>
          </p:nvPr>
        </p:nvSpPr>
        <p:spPr>
          <a:xfrm>
            <a:off x="831850" y="4589463"/>
            <a:ext cx="10515600" cy="1500187"/>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sz="2400">
                <a:solidFill>
                  <a:schemeClr val="dk1"/>
                </a:solidFill>
              </a:defRPr>
            </a:lvl1pPr>
            <a:lvl2pPr indent="-228600" lvl="1" marL="914400" algn="l">
              <a:lnSpc>
                <a:spcPct val="90000"/>
              </a:lnSpc>
              <a:spcBef>
                <a:spcPts val="500"/>
              </a:spcBef>
              <a:spcAft>
                <a:spcPts val="0"/>
              </a:spcAft>
              <a:buClr>
                <a:schemeClr val="dk1"/>
              </a:buClr>
              <a:buSzPts val="2000"/>
              <a:buNone/>
              <a:defRPr sz="2000">
                <a:solidFill>
                  <a:schemeClr val="dk1"/>
                </a:solidFill>
              </a:defRPr>
            </a:lvl2pPr>
            <a:lvl3pPr indent="-228600" lvl="2" marL="1371600" algn="l">
              <a:lnSpc>
                <a:spcPct val="90000"/>
              </a:lnSpc>
              <a:spcBef>
                <a:spcPts val="500"/>
              </a:spcBef>
              <a:spcAft>
                <a:spcPts val="0"/>
              </a:spcAft>
              <a:buClr>
                <a:schemeClr val="dk1"/>
              </a:buClr>
              <a:buSzPts val="1800"/>
              <a:buNone/>
              <a:defRPr sz="1800">
                <a:solidFill>
                  <a:schemeClr val="dk1"/>
                </a:solidFill>
              </a:defRPr>
            </a:lvl3pPr>
            <a:lvl4pPr indent="-228600" lvl="3" marL="1828800" algn="l">
              <a:lnSpc>
                <a:spcPct val="90000"/>
              </a:lnSpc>
              <a:spcBef>
                <a:spcPts val="500"/>
              </a:spcBef>
              <a:spcAft>
                <a:spcPts val="0"/>
              </a:spcAft>
              <a:buClr>
                <a:schemeClr val="dk1"/>
              </a:buClr>
              <a:buSzPts val="1600"/>
              <a:buNone/>
              <a:defRPr sz="1600">
                <a:solidFill>
                  <a:schemeClr val="dk1"/>
                </a:solidFill>
              </a:defRPr>
            </a:lvl4pPr>
            <a:lvl5pPr indent="-228600" lvl="4" marL="2286000" algn="l">
              <a:lnSpc>
                <a:spcPct val="90000"/>
              </a:lnSpc>
              <a:spcBef>
                <a:spcPts val="500"/>
              </a:spcBef>
              <a:spcAft>
                <a:spcPts val="0"/>
              </a:spcAft>
              <a:buClr>
                <a:schemeClr val="dk1"/>
              </a:buClr>
              <a:buSzPts val="1600"/>
              <a:buNone/>
              <a:defRPr sz="1600">
                <a:solidFill>
                  <a:schemeClr val="dk1"/>
                </a:solidFill>
              </a:defRPr>
            </a:lvl5pPr>
            <a:lvl6pPr indent="-228600" lvl="5" marL="2743200" algn="l">
              <a:lnSpc>
                <a:spcPct val="90000"/>
              </a:lnSpc>
              <a:spcBef>
                <a:spcPts val="500"/>
              </a:spcBef>
              <a:spcAft>
                <a:spcPts val="0"/>
              </a:spcAft>
              <a:buClr>
                <a:schemeClr val="dk1"/>
              </a:buClr>
              <a:buSzPts val="1600"/>
              <a:buNone/>
              <a:defRPr sz="1600">
                <a:solidFill>
                  <a:schemeClr val="dk1"/>
                </a:solidFill>
              </a:defRPr>
            </a:lvl6pPr>
            <a:lvl7pPr indent="-228600" lvl="6" marL="3200400" algn="l">
              <a:lnSpc>
                <a:spcPct val="90000"/>
              </a:lnSpc>
              <a:spcBef>
                <a:spcPts val="500"/>
              </a:spcBef>
              <a:spcAft>
                <a:spcPts val="0"/>
              </a:spcAft>
              <a:buClr>
                <a:schemeClr val="dk1"/>
              </a:buClr>
              <a:buSzPts val="1600"/>
              <a:buNone/>
              <a:defRPr sz="1600">
                <a:solidFill>
                  <a:schemeClr val="dk1"/>
                </a:solidFill>
              </a:defRPr>
            </a:lvl7pPr>
            <a:lvl8pPr indent="-228600" lvl="7" marL="3657600" algn="l">
              <a:lnSpc>
                <a:spcPct val="90000"/>
              </a:lnSpc>
              <a:spcBef>
                <a:spcPts val="500"/>
              </a:spcBef>
              <a:spcAft>
                <a:spcPts val="0"/>
              </a:spcAft>
              <a:buClr>
                <a:schemeClr val="dk1"/>
              </a:buClr>
              <a:buSzPts val="1600"/>
              <a:buNone/>
              <a:defRPr sz="1600">
                <a:solidFill>
                  <a:schemeClr val="dk1"/>
                </a:solidFill>
              </a:defRPr>
            </a:lvl8pPr>
            <a:lvl9pPr indent="-228600" lvl="8" marL="4114800" algn="l">
              <a:lnSpc>
                <a:spcPct val="90000"/>
              </a:lnSpc>
              <a:spcBef>
                <a:spcPts val="500"/>
              </a:spcBef>
              <a:spcAft>
                <a:spcPts val="0"/>
              </a:spcAft>
              <a:buClr>
                <a:schemeClr val="dk1"/>
              </a:buClr>
              <a:buSzPts val="1600"/>
              <a:buNone/>
              <a:defRPr sz="1600">
                <a:solidFill>
                  <a:schemeClr val="dk1"/>
                </a:solidFill>
              </a:defRPr>
            </a:lvl9pPr>
          </a:lstStyle>
          <a:p/>
        </p:txBody>
      </p:sp>
      <p:sp>
        <p:nvSpPr>
          <p:cNvPr id="34" name="Google Shape;34;p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5" name="Google Shape;35;p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6" name="Google Shape;36;p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7" name="Shape 37"/>
        <p:cNvGrpSpPr/>
        <p:nvPr/>
      </p:nvGrpSpPr>
      <p:grpSpPr>
        <a:xfrm>
          <a:off x="0" y="0"/>
          <a:ext cx="0" cy="0"/>
          <a:chOff x="0" y="0"/>
          <a:chExt cx="0" cy="0"/>
        </a:xfrm>
      </p:grpSpPr>
      <p:sp>
        <p:nvSpPr>
          <p:cNvPr id="38" name="Google Shape;38;p6"/>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9" name="Google Shape;39;p6"/>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0" name="Google Shape;40;p6"/>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1" name="Google Shape;41;p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2" name="Google Shape;42;p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3" name="Google Shape;43;p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4" name="Shape 44"/>
        <p:cNvGrpSpPr/>
        <p:nvPr/>
      </p:nvGrpSpPr>
      <p:grpSpPr>
        <a:xfrm>
          <a:off x="0" y="0"/>
          <a:ext cx="0" cy="0"/>
          <a:chOff x="0" y="0"/>
          <a:chExt cx="0" cy="0"/>
        </a:xfrm>
      </p:grpSpPr>
      <p:sp>
        <p:nvSpPr>
          <p:cNvPr id="45" name="Google Shape;45;p7"/>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6" name="Google Shape;46;p7"/>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7" name="Google Shape;47;p7"/>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8" name="Google Shape;48;p7"/>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9" name="Google Shape;49;p7"/>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0" name="Google Shape;50;p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1" name="Google Shape;51;p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3" name="Shape 53"/>
        <p:cNvGrpSpPr/>
        <p:nvPr/>
      </p:nvGrpSpPr>
      <p:grpSpPr>
        <a:xfrm>
          <a:off x="0" y="0"/>
          <a:ext cx="0" cy="0"/>
          <a:chOff x="0" y="0"/>
          <a:chExt cx="0" cy="0"/>
        </a:xfrm>
      </p:grpSpPr>
      <p:sp>
        <p:nvSpPr>
          <p:cNvPr id="54" name="Google Shape;54;p8"/>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5" name="Google Shape;55;p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6" name="Google Shape;56;p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7" name="Google Shape;57;p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8" name="Shape 58"/>
        <p:cNvGrpSpPr/>
        <p:nvPr/>
      </p:nvGrpSpPr>
      <p:grpSpPr>
        <a:xfrm>
          <a:off x="0" y="0"/>
          <a:ext cx="0" cy="0"/>
          <a:chOff x="0" y="0"/>
          <a:chExt cx="0" cy="0"/>
        </a:xfrm>
      </p:grpSpPr>
      <p:sp>
        <p:nvSpPr>
          <p:cNvPr id="59" name="Google Shape;59;p9"/>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Pla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0" name="Google Shape;60;p9"/>
          <p:cNvSpPr txBox="1"/>
          <p:nvPr>
            <p:ph idx="1" type="body"/>
          </p:nvPr>
        </p:nvSpPr>
        <p:spPr>
          <a:xfrm>
            <a:off x="5183188" y="987425"/>
            <a:ext cx="6172200" cy="4873625"/>
          </a:xfrm>
          <a:prstGeom prst="rect">
            <a:avLst/>
          </a:prstGeom>
          <a:noFill/>
          <a:ln>
            <a:noFill/>
          </a:ln>
        </p:spPr>
        <p:txBody>
          <a:bodyPr anchorCtr="0" anchor="t" bIns="45700" lIns="91425" spcFirstLastPara="1" rIns="91425" wrap="square" tIns="45700">
            <a:normAutofit/>
          </a:bodyPr>
          <a:lstStyle>
            <a:lvl1pPr indent="-431800" lvl="0" marL="457200" algn="l">
              <a:lnSpc>
                <a:spcPct val="90000"/>
              </a:lnSpc>
              <a:spcBef>
                <a:spcPts val="1000"/>
              </a:spcBef>
              <a:spcAft>
                <a:spcPts val="0"/>
              </a:spcAft>
              <a:buClr>
                <a:schemeClr val="dk1"/>
              </a:buClr>
              <a:buSzPts val="3200"/>
              <a:buChar char="•"/>
              <a:defRPr sz="3200"/>
            </a:lvl1pPr>
            <a:lvl2pPr indent="-406400" lvl="1" marL="914400" algn="l">
              <a:lnSpc>
                <a:spcPct val="90000"/>
              </a:lnSpc>
              <a:spcBef>
                <a:spcPts val="500"/>
              </a:spcBef>
              <a:spcAft>
                <a:spcPts val="0"/>
              </a:spcAft>
              <a:buClr>
                <a:schemeClr val="dk1"/>
              </a:buClr>
              <a:buSzPts val="2800"/>
              <a:buChar char="•"/>
              <a:defRPr sz="2800"/>
            </a:lvl2pPr>
            <a:lvl3pPr indent="-381000" lvl="2" marL="1371600" algn="l">
              <a:lnSpc>
                <a:spcPct val="90000"/>
              </a:lnSpc>
              <a:spcBef>
                <a:spcPts val="500"/>
              </a:spcBef>
              <a:spcAft>
                <a:spcPts val="0"/>
              </a:spcAft>
              <a:buClr>
                <a:schemeClr val="dk1"/>
              </a:buClr>
              <a:buSzPts val="2400"/>
              <a:buChar char="•"/>
              <a:defRPr sz="2400"/>
            </a:lvl3pPr>
            <a:lvl4pPr indent="-355600" lvl="3" marL="1828800" algn="l">
              <a:lnSpc>
                <a:spcPct val="90000"/>
              </a:lnSpc>
              <a:spcBef>
                <a:spcPts val="500"/>
              </a:spcBef>
              <a:spcAft>
                <a:spcPts val="0"/>
              </a:spcAft>
              <a:buClr>
                <a:schemeClr val="dk1"/>
              </a:buClr>
              <a:buSzPts val="2000"/>
              <a:buChar char="•"/>
              <a:defRPr sz="2000"/>
            </a:lvl4pPr>
            <a:lvl5pPr indent="-355600" lvl="4" marL="2286000" algn="l">
              <a:lnSpc>
                <a:spcPct val="90000"/>
              </a:lnSpc>
              <a:spcBef>
                <a:spcPts val="500"/>
              </a:spcBef>
              <a:spcAft>
                <a:spcPts val="0"/>
              </a:spcAft>
              <a:buClr>
                <a:schemeClr val="dk1"/>
              </a:buClr>
              <a:buSzPts val="20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61" name="Google Shape;61;p9"/>
          <p:cNvSpPr txBox="1"/>
          <p:nvPr>
            <p:ph idx="2"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2" name="Google Shape;62;p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3" name="Google Shape;63;p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 name="Google Shape;64;p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5" name="Shape 65"/>
        <p:cNvGrpSpPr/>
        <p:nvPr/>
      </p:nvGrpSpPr>
      <p:grpSpPr>
        <a:xfrm>
          <a:off x="0" y="0"/>
          <a:ext cx="0" cy="0"/>
          <a:chOff x="0" y="0"/>
          <a:chExt cx="0" cy="0"/>
        </a:xfrm>
      </p:grpSpPr>
      <p:sp>
        <p:nvSpPr>
          <p:cNvPr id="66" name="Google Shape;66;p10"/>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Pla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7" name="Google Shape;67;p10"/>
          <p:cNvSpPr/>
          <p:nvPr>
            <p:ph idx="2" type="pic"/>
          </p:nvPr>
        </p:nvSpPr>
        <p:spPr>
          <a:xfrm>
            <a:off x="5183188" y="987425"/>
            <a:ext cx="6172200" cy="4873625"/>
          </a:xfrm>
          <a:prstGeom prst="rect">
            <a:avLst/>
          </a:prstGeom>
          <a:noFill/>
          <a:ln>
            <a:noFill/>
          </a:ln>
        </p:spPr>
      </p:sp>
      <p:sp>
        <p:nvSpPr>
          <p:cNvPr id="68" name="Google Shape;68;p10"/>
          <p:cNvSpPr txBox="1"/>
          <p:nvPr>
            <p:ph idx="1"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9" name="Google Shape;69;p1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 name="Google Shape;70;p1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1" name="Google Shape;71;p1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72" name="Shape 72"/>
        <p:cNvGrpSpPr/>
        <p:nvPr/>
      </p:nvGrpSpPr>
      <p:grpSpPr>
        <a:xfrm>
          <a:off x="0" y="0"/>
          <a:ext cx="0" cy="0"/>
          <a:chOff x="0" y="0"/>
          <a:chExt cx="0" cy="0"/>
        </a:xfrm>
      </p:grpSpPr>
      <p:sp>
        <p:nvSpPr>
          <p:cNvPr id="73" name="Google Shape;73;p1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4" name="Google Shape;74;p11"/>
          <p:cNvSpPr txBox="1"/>
          <p:nvPr>
            <p:ph idx="1" type="body"/>
          </p:nvPr>
        </p:nvSpPr>
        <p:spPr>
          <a:xfrm rot="5400000">
            <a:off x="3920331" y="-1256506"/>
            <a:ext cx="4351338" cy="105156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5" name="Google Shape;75;p1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6" name="Google Shape;76;p1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7" name="Google Shape;77;p1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8" name="Shape 78"/>
        <p:cNvGrpSpPr/>
        <p:nvPr/>
      </p:nvGrpSpPr>
      <p:grpSpPr>
        <a:xfrm>
          <a:off x="0" y="0"/>
          <a:ext cx="0" cy="0"/>
          <a:chOff x="0" y="0"/>
          <a:chExt cx="0" cy="0"/>
        </a:xfrm>
      </p:grpSpPr>
      <p:sp>
        <p:nvSpPr>
          <p:cNvPr id="79" name="Google Shape;79;p12"/>
          <p:cNvSpPr txBox="1"/>
          <p:nvPr>
            <p:ph type="title"/>
          </p:nvPr>
        </p:nvSpPr>
        <p:spPr>
          <a:xfrm rot="5400000">
            <a:off x="7133431" y="1956594"/>
            <a:ext cx="5811838" cy="26289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0" name="Google Shape;80;p12"/>
          <p:cNvSpPr txBox="1"/>
          <p:nvPr>
            <p:ph idx="1" type="body"/>
          </p:nvPr>
        </p:nvSpPr>
        <p:spPr>
          <a:xfrm rot="5400000">
            <a:off x="1799431" y="-596106"/>
            <a:ext cx="5811838" cy="77343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1" name="Google Shape;81;p1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2" name="Google Shape;82;p1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3" name="Google Shape;83;p1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sp>
        <p:nvSpPr>
          <p:cNvPr id="10" name="Google Shape;10;p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dk1"/>
              </a:buClr>
              <a:buSzPts val="4400"/>
              <a:buFont typeface="Play"/>
              <a:buNone/>
              <a:defRPr b="0" i="0" sz="4400" u="none" cap="none" strike="noStrike">
                <a:solidFill>
                  <a:schemeClr val="dk1"/>
                </a:solidFill>
                <a:latin typeface="Play"/>
                <a:ea typeface="Play"/>
                <a:cs typeface="Play"/>
                <a:sym typeface="Play"/>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1" name="Google Shape;11;p1"/>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Arial"/>
                <a:ea typeface="Arial"/>
                <a:cs typeface="Arial"/>
                <a:sym typeface="Arial"/>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
        <p:nvSpPr>
          <p:cNvPr id="12" name="Google Shape;12;p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13" name="Google Shape;13;p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14" name="Google Shape;14;p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chemeClr val="dk1"/>
                </a:solidFill>
                <a:latin typeface="Arial"/>
                <a:ea typeface="Arial"/>
                <a:cs typeface="Arial"/>
                <a:sym typeface="Arial"/>
              </a:defRPr>
            </a:lvl1pPr>
            <a:lvl2pPr indent="0" lvl="1" marL="0" marR="0" rtl="0" algn="r">
              <a:spcBef>
                <a:spcPts val="0"/>
              </a:spcBef>
              <a:buNone/>
              <a:defRPr b="0" i="0" sz="1200" u="none" cap="none" strike="noStrike">
                <a:solidFill>
                  <a:schemeClr val="dk1"/>
                </a:solidFill>
                <a:latin typeface="Arial"/>
                <a:ea typeface="Arial"/>
                <a:cs typeface="Arial"/>
                <a:sym typeface="Arial"/>
              </a:defRPr>
            </a:lvl2pPr>
            <a:lvl3pPr indent="0" lvl="2" marL="0" marR="0" rtl="0" algn="r">
              <a:spcBef>
                <a:spcPts val="0"/>
              </a:spcBef>
              <a:buNone/>
              <a:defRPr b="0" i="0" sz="1200" u="none" cap="none" strike="noStrike">
                <a:solidFill>
                  <a:schemeClr val="dk1"/>
                </a:solidFill>
                <a:latin typeface="Arial"/>
                <a:ea typeface="Arial"/>
                <a:cs typeface="Arial"/>
                <a:sym typeface="Arial"/>
              </a:defRPr>
            </a:lvl3pPr>
            <a:lvl4pPr indent="0" lvl="3" marL="0" marR="0" rtl="0" algn="r">
              <a:spcBef>
                <a:spcPts val="0"/>
              </a:spcBef>
              <a:buNone/>
              <a:defRPr b="0" i="0" sz="1200" u="none" cap="none" strike="noStrike">
                <a:solidFill>
                  <a:schemeClr val="dk1"/>
                </a:solidFill>
                <a:latin typeface="Arial"/>
                <a:ea typeface="Arial"/>
                <a:cs typeface="Arial"/>
                <a:sym typeface="Arial"/>
              </a:defRPr>
            </a:lvl4pPr>
            <a:lvl5pPr indent="0" lvl="4" marL="0" marR="0" rtl="0" algn="r">
              <a:spcBef>
                <a:spcPts val="0"/>
              </a:spcBef>
              <a:buNone/>
              <a:defRPr b="0" i="0" sz="1200" u="none" cap="none" strike="noStrike">
                <a:solidFill>
                  <a:schemeClr val="dk1"/>
                </a:solidFill>
                <a:latin typeface="Arial"/>
                <a:ea typeface="Arial"/>
                <a:cs typeface="Arial"/>
                <a:sym typeface="Arial"/>
              </a:defRPr>
            </a:lvl5pPr>
            <a:lvl6pPr indent="0" lvl="5" marL="0" marR="0" rtl="0" algn="r">
              <a:spcBef>
                <a:spcPts val="0"/>
              </a:spcBef>
              <a:buNone/>
              <a:defRPr b="0" i="0" sz="1200" u="none" cap="none" strike="noStrike">
                <a:solidFill>
                  <a:schemeClr val="dk1"/>
                </a:solidFill>
                <a:latin typeface="Arial"/>
                <a:ea typeface="Arial"/>
                <a:cs typeface="Arial"/>
                <a:sym typeface="Arial"/>
              </a:defRPr>
            </a:lvl6pPr>
            <a:lvl7pPr indent="0" lvl="6" marL="0" marR="0" rtl="0" algn="r">
              <a:spcBef>
                <a:spcPts val="0"/>
              </a:spcBef>
              <a:buNone/>
              <a:defRPr b="0" i="0" sz="1200" u="none" cap="none" strike="noStrike">
                <a:solidFill>
                  <a:schemeClr val="dk1"/>
                </a:solidFill>
                <a:latin typeface="Arial"/>
                <a:ea typeface="Arial"/>
                <a:cs typeface="Arial"/>
                <a:sym typeface="Arial"/>
              </a:defRPr>
            </a:lvl7pPr>
            <a:lvl8pPr indent="0" lvl="7" marL="0" marR="0" rtl="0" algn="r">
              <a:spcBef>
                <a:spcPts val="0"/>
              </a:spcBef>
              <a:buNone/>
              <a:defRPr b="0" i="0" sz="1200" u="none" cap="none" strike="noStrike">
                <a:solidFill>
                  <a:schemeClr val="dk1"/>
                </a:solidFill>
                <a:latin typeface="Arial"/>
                <a:ea typeface="Arial"/>
                <a:cs typeface="Arial"/>
                <a:sym typeface="Arial"/>
              </a:defRPr>
            </a:lvl8pPr>
            <a:lvl9pPr indent="0" lvl="8" marL="0" marR="0" rtl="0" algn="r">
              <a:spcBef>
                <a:spcPts val="0"/>
              </a:spcBef>
              <a:buNone/>
              <a:defRPr b="0" i="0" sz="1200" u="none" cap="none" strike="noStrike">
                <a:solidFill>
                  <a:schemeClr val="dk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88" name="Shape 88"/>
        <p:cNvGrpSpPr/>
        <p:nvPr/>
      </p:nvGrpSpPr>
      <p:grpSpPr>
        <a:xfrm>
          <a:off x="0" y="0"/>
          <a:ext cx="0" cy="0"/>
          <a:chOff x="0" y="0"/>
          <a:chExt cx="0" cy="0"/>
        </a:xfrm>
      </p:grpSpPr>
      <p:sp>
        <p:nvSpPr>
          <p:cNvPr id="89" name="Google Shape;89;p13"/>
          <p:cNvSpPr txBox="1"/>
          <p:nvPr>
            <p:ph type="ctrTitle"/>
          </p:nvPr>
        </p:nvSpPr>
        <p:spPr>
          <a:xfrm>
            <a:off x="1524000" y="1122363"/>
            <a:ext cx="9144000" cy="2387600"/>
          </a:xfrm>
          <a:prstGeom prst="rect">
            <a:avLst/>
          </a:prstGeom>
          <a:noFill/>
          <a:ln>
            <a:noFill/>
          </a:ln>
        </p:spPr>
        <p:txBody>
          <a:bodyPr anchorCtr="0" anchor="b" bIns="45700" lIns="91425" spcFirstLastPara="1" rIns="91425" wrap="square" tIns="45700">
            <a:normAutofit/>
          </a:bodyPr>
          <a:lstStyle/>
          <a:p>
            <a:pPr indent="0" lvl="0" marL="0" rtl="0" algn="ctr">
              <a:lnSpc>
                <a:spcPct val="90000"/>
              </a:lnSpc>
              <a:spcBef>
                <a:spcPts val="0"/>
              </a:spcBef>
              <a:spcAft>
                <a:spcPts val="0"/>
              </a:spcAft>
              <a:buClr>
                <a:schemeClr val="dk1"/>
              </a:buClr>
              <a:buSzPts val="6000"/>
              <a:buFont typeface="Play"/>
              <a:buNone/>
            </a:pPr>
            <a:r>
              <a:rPr lang="en-GB"/>
              <a:t>WORKPLACE TASK AND TOOL</a:t>
            </a:r>
            <a:endParaRPr/>
          </a:p>
        </p:txBody>
      </p:sp>
      <p:sp>
        <p:nvSpPr>
          <p:cNvPr id="90" name="Google Shape;90;p13"/>
          <p:cNvSpPr txBox="1"/>
          <p:nvPr>
            <p:ph idx="1" type="subTitle"/>
          </p:nvPr>
        </p:nvSpPr>
        <p:spPr>
          <a:xfrm>
            <a:off x="1524000" y="3602038"/>
            <a:ext cx="9144000" cy="1655762"/>
          </a:xfrm>
          <a:prstGeom prst="rect">
            <a:avLst/>
          </a:prstGeom>
          <a:noFill/>
          <a:ln>
            <a:noFill/>
          </a:ln>
        </p:spPr>
        <p:txBody>
          <a:bodyPr anchorCtr="0" anchor="t" bIns="45700" lIns="91425" spcFirstLastPara="1" rIns="91425" wrap="square" tIns="45700">
            <a:normAutofit/>
          </a:bodyPr>
          <a:lstStyle/>
          <a:p>
            <a:pPr indent="0" lvl="0" marL="0" rtl="0" algn="ctr">
              <a:lnSpc>
                <a:spcPct val="90000"/>
              </a:lnSpc>
              <a:spcBef>
                <a:spcPts val="0"/>
              </a:spcBef>
              <a:spcAft>
                <a:spcPts val="0"/>
              </a:spcAft>
              <a:buClr>
                <a:schemeClr val="dk1"/>
              </a:buClr>
              <a:buSzPts val="2400"/>
              <a:buNone/>
            </a:pPr>
            <a:r>
              <a:rPr lang="en-GB"/>
              <a:t>      TASK: STAFF COMMUNICATION</a:t>
            </a:r>
            <a:endParaRPr/>
          </a:p>
          <a:p>
            <a:pPr indent="0" lvl="0" marL="0" rtl="0" algn="ctr">
              <a:lnSpc>
                <a:spcPct val="90000"/>
              </a:lnSpc>
              <a:spcBef>
                <a:spcPts val="1000"/>
              </a:spcBef>
              <a:spcAft>
                <a:spcPts val="0"/>
              </a:spcAft>
              <a:buClr>
                <a:schemeClr val="dk1"/>
              </a:buClr>
              <a:buSzPts val="2400"/>
              <a:buNone/>
            </a:pPr>
            <a:r>
              <a:rPr lang="en-GB"/>
              <a:t>TOOL: MICROSOFT TEAMS</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4" name="Shape 94"/>
        <p:cNvGrpSpPr/>
        <p:nvPr/>
      </p:nvGrpSpPr>
      <p:grpSpPr>
        <a:xfrm>
          <a:off x="0" y="0"/>
          <a:ext cx="0" cy="0"/>
          <a:chOff x="0" y="0"/>
          <a:chExt cx="0" cy="0"/>
        </a:xfrm>
      </p:grpSpPr>
      <p:sp>
        <p:nvSpPr>
          <p:cNvPr id="95" name="Google Shape;95;p14"/>
          <p:cNvSpPr txBox="1"/>
          <p:nvPr/>
        </p:nvSpPr>
        <p:spPr>
          <a:xfrm>
            <a:off x="3048850" y="955500"/>
            <a:ext cx="7739100" cy="4081500"/>
          </a:xfrm>
          <a:prstGeom prst="rect">
            <a:avLst/>
          </a:prstGeom>
          <a:noFill/>
          <a:ln>
            <a:noFill/>
          </a:ln>
        </p:spPr>
        <p:txBody>
          <a:bodyPr anchorCtr="0" anchor="t" bIns="45700" lIns="91425" spcFirstLastPara="1" rIns="91425" wrap="square" tIns="45700">
            <a:spAutoFit/>
          </a:bodyPr>
          <a:lstStyle/>
          <a:p>
            <a:pPr indent="0" lvl="0" marL="0" marR="0" rtl="0" algn="l">
              <a:lnSpc>
                <a:spcPct val="108333"/>
              </a:lnSpc>
              <a:spcBef>
                <a:spcPts val="0"/>
              </a:spcBef>
              <a:spcAft>
                <a:spcPts val="0"/>
              </a:spcAft>
              <a:buClr>
                <a:schemeClr val="dk1"/>
              </a:buClr>
              <a:buSzPts val="1800"/>
              <a:buFont typeface="Roboto"/>
              <a:buNone/>
            </a:pPr>
            <a:r>
              <a:rPr b="1" lang="en-GB" sz="1800">
                <a:solidFill>
                  <a:schemeClr val="dk1"/>
                </a:solidFill>
                <a:latin typeface="Roboto"/>
                <a:ea typeface="Roboto"/>
                <a:cs typeface="Roboto"/>
                <a:sym typeface="Roboto"/>
              </a:rPr>
              <a:t>        </a:t>
            </a:r>
            <a:r>
              <a:rPr b="1" lang="en-GB" sz="3000">
                <a:solidFill>
                  <a:schemeClr val="dk1"/>
                </a:solidFill>
                <a:latin typeface="Roboto"/>
                <a:ea typeface="Roboto"/>
                <a:cs typeface="Roboto"/>
                <a:sym typeface="Roboto"/>
              </a:rPr>
              <a:t>Tool: Suitability and Efficiency</a:t>
            </a:r>
            <a:endParaRPr b="1" sz="3000"/>
          </a:p>
          <a:p>
            <a:pPr indent="0" lvl="0" marL="457200" marR="0" rtl="0" algn="l">
              <a:lnSpc>
                <a:spcPct val="108333"/>
              </a:lnSpc>
              <a:spcBef>
                <a:spcPts val="800"/>
              </a:spcBef>
              <a:spcAft>
                <a:spcPts val="0"/>
              </a:spcAft>
              <a:buNone/>
            </a:pPr>
            <a:r>
              <a:rPr b="1" i="0" lang="en-GB" sz="2400" u="none" cap="none" strike="noStrike">
                <a:solidFill>
                  <a:schemeClr val="dk1"/>
                </a:solidFill>
                <a:latin typeface="Roboto"/>
                <a:ea typeface="Roboto"/>
                <a:cs typeface="Roboto"/>
                <a:sym typeface="Roboto"/>
              </a:rPr>
              <a:t> </a:t>
            </a:r>
            <a:r>
              <a:rPr b="1" i="0" lang="en-GB" sz="2400" u="none" cap="none" strike="noStrike">
                <a:solidFill>
                  <a:schemeClr val="dk1"/>
                </a:solidFill>
                <a:latin typeface="Roboto"/>
                <a:ea typeface="Roboto"/>
                <a:cs typeface="Roboto"/>
                <a:sym typeface="Roboto"/>
              </a:rPr>
              <a:t>Workplace collaboration</a:t>
            </a:r>
            <a:endParaRPr b="1" i="0" sz="2400" u="none" cap="none" strike="noStrike">
              <a:solidFill>
                <a:schemeClr val="dk1"/>
              </a:solidFill>
              <a:latin typeface="Roboto"/>
              <a:ea typeface="Roboto"/>
              <a:cs typeface="Roboto"/>
              <a:sym typeface="Roboto"/>
            </a:endParaRPr>
          </a:p>
          <a:p>
            <a:pPr indent="0" lvl="0" marL="457200" marR="0" rtl="0" algn="l">
              <a:lnSpc>
                <a:spcPct val="108333"/>
              </a:lnSpc>
              <a:spcBef>
                <a:spcPts val="800"/>
              </a:spcBef>
              <a:spcAft>
                <a:spcPts val="0"/>
              </a:spcAft>
              <a:buNone/>
            </a:pPr>
            <a:r>
              <a:rPr b="1" i="0" lang="en-GB" sz="2400" u="none" cap="none" strike="noStrike">
                <a:solidFill>
                  <a:schemeClr val="dk1"/>
                </a:solidFill>
                <a:latin typeface="Roboto"/>
                <a:ea typeface="Roboto"/>
                <a:cs typeface="Roboto"/>
                <a:sym typeface="Roboto"/>
              </a:rPr>
              <a:t>Communication</a:t>
            </a:r>
            <a:endParaRPr sz="2400"/>
          </a:p>
          <a:p>
            <a:pPr indent="0" lvl="0" marL="457200" marR="0" rtl="0" algn="l">
              <a:lnSpc>
                <a:spcPct val="108333"/>
              </a:lnSpc>
              <a:spcBef>
                <a:spcPts val="800"/>
              </a:spcBef>
              <a:spcAft>
                <a:spcPts val="0"/>
              </a:spcAft>
              <a:buNone/>
            </a:pPr>
            <a:r>
              <a:rPr b="1" i="0" lang="en-GB" sz="2400" u="none" cap="none" strike="noStrike">
                <a:solidFill>
                  <a:schemeClr val="dk1"/>
                </a:solidFill>
                <a:latin typeface="Roboto"/>
                <a:ea typeface="Roboto"/>
                <a:cs typeface="Roboto"/>
                <a:sym typeface="Roboto"/>
              </a:rPr>
              <a:t>Productivity</a:t>
            </a:r>
            <a:endParaRPr sz="2400"/>
          </a:p>
          <a:p>
            <a:pPr indent="0" lvl="0" marL="457200" marR="0" rtl="0" algn="l">
              <a:lnSpc>
                <a:spcPct val="108333"/>
              </a:lnSpc>
              <a:spcBef>
                <a:spcPts val="800"/>
              </a:spcBef>
              <a:spcAft>
                <a:spcPts val="0"/>
              </a:spcAft>
              <a:buNone/>
            </a:pPr>
            <a:r>
              <a:rPr b="1" i="0" lang="en-GB" sz="2400" u="none" cap="none" strike="noStrike">
                <a:solidFill>
                  <a:schemeClr val="dk1"/>
                </a:solidFill>
                <a:latin typeface="Roboto"/>
                <a:ea typeface="Roboto"/>
                <a:cs typeface="Roboto"/>
                <a:sym typeface="Roboto"/>
              </a:rPr>
              <a:t>Centralized chatting</a:t>
            </a:r>
            <a:endParaRPr b="1" i="0" sz="2400" u="none" cap="none" strike="noStrike">
              <a:solidFill>
                <a:schemeClr val="dk1"/>
              </a:solidFill>
              <a:latin typeface="Roboto"/>
              <a:ea typeface="Roboto"/>
              <a:cs typeface="Roboto"/>
              <a:sym typeface="Roboto"/>
            </a:endParaRPr>
          </a:p>
          <a:p>
            <a:pPr indent="0" lvl="0" marL="457200" marR="0" rtl="0" algn="l">
              <a:lnSpc>
                <a:spcPct val="108333"/>
              </a:lnSpc>
              <a:spcBef>
                <a:spcPts val="800"/>
              </a:spcBef>
              <a:spcAft>
                <a:spcPts val="0"/>
              </a:spcAft>
              <a:buNone/>
            </a:pPr>
            <a:r>
              <a:rPr b="1" i="0" lang="en-GB" sz="2400" u="none" cap="none" strike="noStrike">
                <a:solidFill>
                  <a:schemeClr val="dk1"/>
                </a:solidFill>
                <a:latin typeface="Roboto"/>
                <a:ea typeface="Roboto"/>
                <a:cs typeface="Roboto"/>
                <a:sym typeface="Roboto"/>
              </a:rPr>
              <a:t>Meetings</a:t>
            </a:r>
            <a:endParaRPr sz="2400"/>
          </a:p>
          <a:p>
            <a:pPr indent="0" lvl="0" marL="457200" marR="0" rtl="0" algn="l">
              <a:lnSpc>
                <a:spcPct val="108333"/>
              </a:lnSpc>
              <a:spcBef>
                <a:spcPts val="800"/>
              </a:spcBef>
              <a:spcAft>
                <a:spcPts val="0"/>
              </a:spcAft>
              <a:buNone/>
            </a:pPr>
            <a:r>
              <a:rPr b="1" i="0" lang="en-GB" sz="2400" u="none" cap="none" strike="noStrike">
                <a:solidFill>
                  <a:schemeClr val="dk1"/>
                </a:solidFill>
                <a:latin typeface="Roboto"/>
                <a:ea typeface="Roboto"/>
                <a:cs typeface="Roboto"/>
                <a:sym typeface="Roboto"/>
              </a:rPr>
              <a:t>File sharing, and</a:t>
            </a:r>
            <a:endParaRPr b="1" i="0" sz="2400" u="none" cap="none" strike="noStrike">
              <a:solidFill>
                <a:schemeClr val="dk1"/>
              </a:solidFill>
              <a:latin typeface="Roboto"/>
              <a:ea typeface="Roboto"/>
              <a:cs typeface="Roboto"/>
              <a:sym typeface="Roboto"/>
            </a:endParaRPr>
          </a:p>
          <a:p>
            <a:pPr indent="0" lvl="0" marL="457200" marR="0" rtl="0" algn="l">
              <a:lnSpc>
                <a:spcPct val="108333"/>
              </a:lnSpc>
              <a:spcBef>
                <a:spcPts val="800"/>
              </a:spcBef>
              <a:spcAft>
                <a:spcPts val="0"/>
              </a:spcAft>
              <a:buNone/>
            </a:pPr>
            <a:r>
              <a:rPr b="1" i="0" lang="en-GB" sz="2400" u="none" cap="none" strike="noStrike">
                <a:solidFill>
                  <a:schemeClr val="dk1"/>
                </a:solidFill>
                <a:latin typeface="Roboto"/>
                <a:ea typeface="Roboto"/>
                <a:cs typeface="Roboto"/>
                <a:sym typeface="Roboto"/>
              </a:rPr>
              <a:t>Workflow tools in one secure platform.</a:t>
            </a:r>
            <a:endParaRPr b="0" i="0" sz="2400" u="none" cap="none" strike="noStrike">
              <a:solidFill>
                <a:schemeClr val="dk1"/>
              </a:solidFill>
              <a:latin typeface="Arial"/>
              <a:ea typeface="Arial"/>
              <a:cs typeface="Arial"/>
              <a:sym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9" name="Shape 99"/>
        <p:cNvGrpSpPr/>
        <p:nvPr/>
      </p:nvGrpSpPr>
      <p:grpSpPr>
        <a:xfrm>
          <a:off x="0" y="0"/>
          <a:ext cx="0" cy="0"/>
          <a:chOff x="0" y="0"/>
          <a:chExt cx="0" cy="0"/>
        </a:xfrm>
      </p:grpSpPr>
      <p:sp>
        <p:nvSpPr>
          <p:cNvPr id="100" name="Google Shape;100;p15"/>
          <p:cNvSpPr txBox="1"/>
          <p:nvPr/>
        </p:nvSpPr>
        <p:spPr>
          <a:xfrm>
            <a:off x="3048000" y="2551837"/>
            <a:ext cx="6096000" cy="33864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i="0" lang="en-GB" sz="3000" u="none" cap="none" strike="noStrike">
                <a:solidFill>
                  <a:schemeClr val="dk1"/>
                </a:solidFill>
              </a:rPr>
              <a:t>Centralized Collaboration</a:t>
            </a:r>
            <a:endParaRPr b="1" sz="3000"/>
          </a:p>
          <a:p>
            <a:pPr indent="0" lvl="0" marL="0" marR="0" rtl="0" algn="l">
              <a:spcBef>
                <a:spcPts val="0"/>
              </a:spcBef>
              <a:spcAft>
                <a:spcPts val="0"/>
              </a:spcAft>
              <a:buNone/>
            </a:pPr>
            <a:r>
              <a:rPr lang="en-GB" sz="2000">
                <a:solidFill>
                  <a:schemeClr val="dk1"/>
                </a:solidFill>
                <a:latin typeface="Arial"/>
                <a:ea typeface="Arial"/>
                <a:cs typeface="Arial"/>
                <a:sym typeface="Arial"/>
              </a:rPr>
              <a:t>Microsoft Teams consolidates communication, meetings, files, and project updates into a single hub, reducing the need to switch between multiple apps and tools. Employees can organize work by teams, projects, or topics using dedicated channels, keeping conversations focused and documents easily accessible Private channels allow sensitive information to remain secure while still enabling collaboration among authorized membe</a:t>
            </a:r>
            <a:r>
              <a:rPr lang="en-GB" sz="2400">
                <a:solidFill>
                  <a:schemeClr val="dk1"/>
                </a:solidFill>
                <a:latin typeface="Arial"/>
                <a:ea typeface="Arial"/>
                <a:cs typeface="Arial"/>
                <a:sym typeface="Arial"/>
              </a:rPr>
              <a:t>rs</a:t>
            </a:r>
            <a:r>
              <a:rPr lang="en-GB" sz="2400">
                <a:solidFill>
                  <a:schemeClr val="dk1"/>
                </a:solidFill>
              </a:rPr>
              <a:t>.</a:t>
            </a:r>
            <a:endParaRPr sz="2400"/>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04" name="Shape 104"/>
        <p:cNvGrpSpPr/>
        <p:nvPr/>
      </p:nvGrpSpPr>
      <p:grpSpPr>
        <a:xfrm>
          <a:off x="0" y="0"/>
          <a:ext cx="0" cy="0"/>
          <a:chOff x="0" y="0"/>
          <a:chExt cx="0" cy="0"/>
        </a:xfrm>
      </p:grpSpPr>
      <p:sp>
        <p:nvSpPr>
          <p:cNvPr id="105" name="Google Shape;105;p16"/>
          <p:cNvSpPr txBox="1"/>
          <p:nvPr/>
        </p:nvSpPr>
        <p:spPr>
          <a:xfrm>
            <a:off x="3048000" y="2274838"/>
            <a:ext cx="6096000" cy="34785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2400">
                <a:solidFill>
                  <a:schemeClr val="dk1"/>
                </a:solidFill>
                <a:latin typeface="Arial"/>
                <a:ea typeface="Arial"/>
                <a:cs typeface="Arial"/>
                <a:sym typeface="Arial"/>
              </a:rPr>
              <a:t>I</a:t>
            </a:r>
            <a:r>
              <a:rPr b="1" lang="en-GB" sz="3000">
                <a:solidFill>
                  <a:schemeClr val="dk1"/>
                </a:solidFill>
              </a:rPr>
              <a:t>ntegrated Communication Tools</a:t>
            </a:r>
            <a:endParaRPr b="1" sz="3000"/>
          </a:p>
          <a:p>
            <a:pPr indent="0" lvl="0" marL="0" marR="0" rtl="0" algn="l">
              <a:spcBef>
                <a:spcPts val="0"/>
              </a:spcBef>
              <a:spcAft>
                <a:spcPts val="0"/>
              </a:spcAft>
              <a:buNone/>
            </a:pPr>
            <a:r>
              <a:t/>
            </a:r>
            <a:endParaRPr sz="3000">
              <a:solidFill>
                <a:schemeClr val="dk1"/>
              </a:solidFill>
              <a:latin typeface="Arial"/>
              <a:ea typeface="Arial"/>
              <a:cs typeface="Arial"/>
              <a:sym typeface="Arial"/>
            </a:endParaRPr>
          </a:p>
          <a:p>
            <a:pPr indent="0" lvl="0" marL="0" marR="0" rtl="0" algn="l">
              <a:spcBef>
                <a:spcPts val="0"/>
              </a:spcBef>
              <a:spcAft>
                <a:spcPts val="0"/>
              </a:spcAft>
              <a:buNone/>
            </a:pPr>
            <a:r>
              <a:rPr lang="en-GB" sz="2000">
                <a:solidFill>
                  <a:schemeClr val="dk1"/>
                </a:solidFill>
                <a:latin typeface="Arial"/>
                <a:ea typeface="Arial"/>
                <a:cs typeface="Arial"/>
                <a:sym typeface="Arial"/>
              </a:rPr>
              <a:t>Teams offers real-time chat, video calls, and threaded discussions, which significantly reduce email overload and improve response times  Microsoft+1. Features like @mentions, urgent message notifications, and meeting scheduling directly within the platform streamline communication and ensure important messages are not missed.</a:t>
            </a:r>
            <a:endParaRPr sz="2000"/>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09" name="Shape 109"/>
        <p:cNvGrpSpPr/>
        <p:nvPr/>
      </p:nvGrpSpPr>
      <p:grpSpPr>
        <a:xfrm>
          <a:off x="0" y="0"/>
          <a:ext cx="0" cy="0"/>
          <a:chOff x="0" y="0"/>
          <a:chExt cx="0" cy="0"/>
        </a:xfrm>
      </p:grpSpPr>
      <p:sp>
        <p:nvSpPr>
          <p:cNvPr id="110" name="Google Shape;110;p17"/>
          <p:cNvSpPr txBox="1"/>
          <p:nvPr/>
        </p:nvSpPr>
        <p:spPr>
          <a:xfrm>
            <a:off x="3048000" y="2413338"/>
            <a:ext cx="6096000" cy="36018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GB" sz="3000">
                <a:solidFill>
                  <a:schemeClr val="dk1"/>
                </a:solidFill>
              </a:rPr>
              <a:t>Enhanced Virtual Meetings</a:t>
            </a:r>
            <a:endParaRPr b="1" sz="3000"/>
          </a:p>
          <a:p>
            <a:pPr indent="0" lvl="0" marL="0" marR="0" rtl="0" algn="l">
              <a:spcBef>
                <a:spcPts val="0"/>
              </a:spcBef>
              <a:spcAft>
                <a:spcPts val="0"/>
              </a:spcAft>
              <a:buNone/>
            </a:pPr>
            <a:r>
              <a:t/>
            </a:r>
            <a:endParaRPr b="1" sz="3000">
              <a:solidFill>
                <a:schemeClr val="dk1"/>
              </a:solidFill>
            </a:endParaRPr>
          </a:p>
          <a:p>
            <a:pPr indent="0" lvl="0" marL="0" marR="0" rtl="0" algn="l">
              <a:spcBef>
                <a:spcPts val="0"/>
              </a:spcBef>
              <a:spcAft>
                <a:spcPts val="0"/>
              </a:spcAft>
              <a:buNone/>
            </a:pPr>
            <a:r>
              <a:rPr lang="en-GB" sz="2400">
                <a:solidFill>
                  <a:schemeClr val="dk1"/>
                </a:solidFill>
                <a:latin typeface="Arial"/>
                <a:ea typeface="Arial"/>
                <a:cs typeface="Arial"/>
                <a:sym typeface="Arial"/>
              </a:rPr>
              <a:t>Teams supports high-quality video and audio calls, live transcripts, screen sharing, and features like Together Mode, making remote and hybrid meetings more engaging and productive  </a:t>
            </a:r>
            <a:r>
              <a:rPr lang="en-GB" sz="2400">
                <a:solidFill>
                  <a:schemeClr val="dk1"/>
                </a:solidFill>
              </a:rPr>
              <a:t>centric consulting</a:t>
            </a:r>
            <a:r>
              <a:rPr lang="en-GB" sz="2400">
                <a:solidFill>
                  <a:schemeClr val="dk1"/>
                </a:solidFill>
                <a:latin typeface="Arial"/>
                <a:ea typeface="Arial"/>
                <a:cs typeface="Arial"/>
                <a:sym typeface="Arial"/>
              </a:rPr>
              <a:t>.com+2. Meeting recordings, notes, and shared files are stored </a:t>
            </a:r>
            <a:r>
              <a:rPr lang="en-GB" sz="2400">
                <a:solidFill>
                  <a:schemeClr val="dk1"/>
                </a:solidFill>
              </a:rPr>
              <a:t>together for easy </a:t>
            </a:r>
            <a:r>
              <a:rPr lang="en-GB" sz="2400">
                <a:solidFill>
                  <a:schemeClr val="dk1"/>
                </a:solidFill>
              </a:rPr>
              <a:t>catch up</a:t>
            </a:r>
            <a:r>
              <a:rPr lang="en-GB" sz="2400">
                <a:solidFill>
                  <a:schemeClr val="dk1"/>
                </a:solidFill>
              </a:rPr>
              <a:t>. </a:t>
            </a:r>
            <a:endParaRPr sz="2400"/>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14" name="Shape 114"/>
        <p:cNvGrpSpPr/>
        <p:nvPr/>
      </p:nvGrpSpPr>
      <p:grpSpPr>
        <a:xfrm>
          <a:off x="0" y="0"/>
          <a:ext cx="0" cy="0"/>
          <a:chOff x="0" y="0"/>
          <a:chExt cx="0" cy="0"/>
        </a:xfrm>
      </p:grpSpPr>
      <p:sp>
        <p:nvSpPr>
          <p:cNvPr id="115" name="Google Shape;115;p18"/>
          <p:cNvSpPr txBox="1"/>
          <p:nvPr/>
        </p:nvSpPr>
        <p:spPr>
          <a:xfrm>
            <a:off x="3048000" y="2274838"/>
            <a:ext cx="6096000" cy="38787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GB" sz="3000">
                <a:solidFill>
                  <a:schemeClr val="dk1"/>
                </a:solidFill>
              </a:rPr>
              <a:t>Secure Document Collaboration</a:t>
            </a:r>
            <a:endParaRPr b="1" sz="3000"/>
          </a:p>
          <a:p>
            <a:pPr indent="0" lvl="0" marL="0" marR="0" rtl="0" algn="l">
              <a:spcBef>
                <a:spcPts val="0"/>
              </a:spcBef>
              <a:spcAft>
                <a:spcPts val="0"/>
              </a:spcAft>
              <a:buNone/>
            </a:pPr>
            <a:r>
              <a:t/>
            </a:r>
            <a:endParaRPr b="1" sz="2400">
              <a:solidFill>
                <a:schemeClr val="dk1"/>
              </a:solidFill>
            </a:endParaRPr>
          </a:p>
          <a:p>
            <a:pPr indent="0" lvl="0" marL="0" marR="0" rtl="0" algn="l">
              <a:spcBef>
                <a:spcPts val="0"/>
              </a:spcBef>
              <a:spcAft>
                <a:spcPts val="0"/>
              </a:spcAft>
              <a:buNone/>
            </a:pPr>
            <a:r>
              <a:rPr lang="en-GB" sz="2400">
                <a:solidFill>
                  <a:schemeClr val="dk1"/>
                </a:solidFill>
                <a:latin typeface="Arial"/>
                <a:ea typeface="Arial"/>
                <a:cs typeface="Arial"/>
                <a:sym typeface="Arial"/>
              </a:rPr>
              <a:t>Teams enables secure co-authoring of documents, version control, and easy file retrieval, eliminating the need for email attachments or unsecured file sharing  </a:t>
            </a:r>
            <a:r>
              <a:rPr lang="en-GB" sz="2400">
                <a:solidFill>
                  <a:schemeClr val="dk1"/>
                </a:solidFill>
              </a:rPr>
              <a:t>centric consulting</a:t>
            </a:r>
            <a:r>
              <a:rPr lang="en-GB" sz="2400">
                <a:solidFill>
                  <a:schemeClr val="dk1"/>
                </a:solidFill>
                <a:latin typeface="Arial"/>
                <a:ea typeface="Arial"/>
                <a:cs typeface="Arial"/>
                <a:sym typeface="Arial"/>
              </a:rPr>
              <a:t>.com+2. Integration with Microsoft 365 apps like Word, Excel, PowerPoint, OneNote, and Planner allows real-time editing and task management </a:t>
            </a:r>
            <a:r>
              <a:rPr lang="en-GB" sz="2400">
                <a:solidFill>
                  <a:schemeClr val="dk1"/>
                </a:solidFill>
              </a:rPr>
              <a:t>.</a:t>
            </a:r>
            <a:endParaRPr sz="2400"/>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19" name="Shape 119"/>
        <p:cNvGrpSpPr/>
        <p:nvPr/>
      </p:nvGrpSpPr>
      <p:grpSpPr>
        <a:xfrm>
          <a:off x="0" y="0"/>
          <a:ext cx="0" cy="0"/>
          <a:chOff x="0" y="0"/>
          <a:chExt cx="0" cy="0"/>
        </a:xfrm>
      </p:grpSpPr>
      <p:sp>
        <p:nvSpPr>
          <p:cNvPr id="120" name="Google Shape;120;p19"/>
          <p:cNvSpPr txBox="1"/>
          <p:nvPr/>
        </p:nvSpPr>
        <p:spPr>
          <a:xfrm>
            <a:off x="3048000" y="2413338"/>
            <a:ext cx="6096000" cy="43407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GB" sz="3000">
                <a:solidFill>
                  <a:schemeClr val="dk1"/>
                </a:solidFill>
              </a:rPr>
              <a:t>Workflow Automation and Productivi</a:t>
            </a:r>
            <a:r>
              <a:rPr b="1" lang="en-GB" sz="2400">
                <a:solidFill>
                  <a:schemeClr val="dk1"/>
                </a:solidFill>
              </a:rPr>
              <a:t>ty</a:t>
            </a:r>
            <a:endParaRPr b="1" sz="2400"/>
          </a:p>
          <a:p>
            <a:pPr indent="0" lvl="0" marL="0" marR="0" rtl="0" algn="l">
              <a:spcBef>
                <a:spcPts val="0"/>
              </a:spcBef>
              <a:spcAft>
                <a:spcPts val="0"/>
              </a:spcAft>
              <a:buNone/>
            </a:pPr>
            <a:r>
              <a:t/>
            </a:r>
            <a:endParaRPr sz="2400">
              <a:solidFill>
                <a:schemeClr val="dk1"/>
              </a:solidFill>
              <a:latin typeface="Arial"/>
              <a:ea typeface="Arial"/>
              <a:cs typeface="Arial"/>
              <a:sym typeface="Arial"/>
            </a:endParaRPr>
          </a:p>
          <a:p>
            <a:pPr indent="0" lvl="0" marL="0" marR="0" rtl="0" algn="l">
              <a:spcBef>
                <a:spcPts val="0"/>
              </a:spcBef>
              <a:spcAft>
                <a:spcPts val="0"/>
              </a:spcAft>
              <a:buNone/>
            </a:pPr>
            <a:r>
              <a:rPr lang="en-GB" sz="2400">
                <a:solidFill>
                  <a:schemeClr val="dk1"/>
                </a:solidFill>
                <a:latin typeface="Arial"/>
                <a:ea typeface="Arial"/>
                <a:cs typeface="Arial"/>
                <a:sym typeface="Arial"/>
              </a:rPr>
              <a:t>Teams integrates with over 200 third-party apps and Microsoft tools like Power Automate and Power BI, allowing organizations to automate repetitive tasks, track progress, and turn conversations into actionable work</a:t>
            </a:r>
            <a:r>
              <a:rPr lang="en-GB" sz="2400">
                <a:solidFill>
                  <a:schemeClr val="dk1"/>
                </a:solidFill>
              </a:rPr>
              <a:t>.</a:t>
            </a:r>
            <a:r>
              <a:rPr lang="en-GB" sz="2400">
                <a:solidFill>
                  <a:schemeClr val="dk1"/>
                </a:solidFill>
                <a:latin typeface="Arial"/>
                <a:ea typeface="Arial"/>
                <a:cs typeface="Arial"/>
                <a:sym typeface="Arial"/>
              </a:rPr>
              <a:t>This improves efficiency and ensures that projects stay on work related schedule.</a:t>
            </a:r>
            <a:endParaRPr sz="2400"/>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24" name="Shape 124"/>
        <p:cNvGrpSpPr/>
        <p:nvPr/>
      </p:nvGrpSpPr>
      <p:grpSpPr>
        <a:xfrm>
          <a:off x="0" y="0"/>
          <a:ext cx="0" cy="0"/>
          <a:chOff x="0" y="0"/>
          <a:chExt cx="0" cy="0"/>
        </a:xfrm>
      </p:grpSpPr>
      <p:sp>
        <p:nvSpPr>
          <p:cNvPr id="125" name="Google Shape;125;p20"/>
          <p:cNvSpPr txBox="1"/>
          <p:nvPr/>
        </p:nvSpPr>
        <p:spPr>
          <a:xfrm>
            <a:off x="3048000" y="2413338"/>
            <a:ext cx="6096000" cy="40635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GB" sz="3000">
                <a:solidFill>
                  <a:schemeClr val="dk1"/>
                </a:solidFill>
              </a:rPr>
              <a:t>Employee Engagement and Flexibility</a:t>
            </a:r>
            <a:endParaRPr b="1" sz="3000"/>
          </a:p>
          <a:p>
            <a:pPr indent="0" lvl="0" marL="0" marR="0" rtl="0" algn="l">
              <a:spcBef>
                <a:spcPts val="0"/>
              </a:spcBef>
              <a:spcAft>
                <a:spcPts val="0"/>
              </a:spcAft>
              <a:buNone/>
            </a:pPr>
            <a:r>
              <a:t/>
            </a:r>
            <a:endParaRPr b="1" sz="3000">
              <a:solidFill>
                <a:schemeClr val="dk1"/>
              </a:solidFill>
            </a:endParaRPr>
          </a:p>
          <a:p>
            <a:pPr indent="0" lvl="0" marL="0" marR="0" rtl="0" algn="l">
              <a:spcBef>
                <a:spcPts val="0"/>
              </a:spcBef>
              <a:spcAft>
                <a:spcPts val="0"/>
              </a:spcAft>
              <a:buNone/>
            </a:pPr>
            <a:r>
              <a:rPr lang="en-GB" sz="2400">
                <a:solidFill>
                  <a:schemeClr val="dk1"/>
                </a:solidFill>
                <a:latin typeface="Arial"/>
                <a:ea typeface="Arial"/>
                <a:cs typeface="Arial"/>
                <a:sym typeface="Arial"/>
              </a:rPr>
              <a:t>By providing chat, video, and collaborative tools, Teams helps maintain employee engagement, especially in </a:t>
            </a:r>
            <a:r>
              <a:rPr lang="en-GB" sz="2400">
                <a:solidFill>
                  <a:schemeClr val="dk1"/>
                </a:solidFill>
              </a:rPr>
              <a:t>Nursing</a:t>
            </a:r>
            <a:r>
              <a:rPr lang="en-GB" sz="2400">
                <a:solidFill>
                  <a:schemeClr val="dk1"/>
                </a:solidFill>
              </a:rPr>
              <a:t> home </a:t>
            </a:r>
            <a:r>
              <a:rPr lang="en-GB" sz="2400">
                <a:solidFill>
                  <a:schemeClr val="dk1"/>
                </a:solidFill>
                <a:latin typeface="Arial"/>
                <a:ea typeface="Arial"/>
                <a:cs typeface="Arial"/>
                <a:sym typeface="Arial"/>
              </a:rPr>
              <a:t>environments  </a:t>
            </a:r>
            <a:r>
              <a:rPr lang="en-GB" sz="2400">
                <a:solidFill>
                  <a:schemeClr val="dk1"/>
                </a:solidFill>
              </a:rPr>
              <a:t>centric consulting</a:t>
            </a:r>
            <a:r>
              <a:rPr lang="en-GB" sz="2400">
                <a:solidFill>
                  <a:schemeClr val="dk1"/>
                </a:solidFill>
                <a:latin typeface="Arial"/>
                <a:ea typeface="Arial"/>
                <a:cs typeface="Arial"/>
                <a:sym typeface="Arial"/>
              </a:rPr>
              <a:t>.com+1. Informal conversations, updates, </a:t>
            </a:r>
            <a:r>
              <a:rPr lang="en-GB" sz="2400">
                <a:solidFill>
                  <a:schemeClr val="dk1"/>
                </a:solidFill>
              </a:rPr>
              <a:t>updates, and team </a:t>
            </a:r>
            <a:r>
              <a:rPr lang="en-GB" sz="2400">
                <a:solidFill>
                  <a:schemeClr val="dk1"/>
                </a:solidFill>
              </a:rPr>
              <a:t>interactions build morals and connection.</a:t>
            </a:r>
            <a:endParaRPr sz="2400"/>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29" name="Shape 129"/>
        <p:cNvGrpSpPr/>
        <p:nvPr/>
      </p:nvGrpSpPr>
      <p:grpSpPr>
        <a:xfrm>
          <a:off x="0" y="0"/>
          <a:ext cx="0" cy="0"/>
          <a:chOff x="0" y="0"/>
          <a:chExt cx="0" cy="0"/>
        </a:xfrm>
      </p:grpSpPr>
      <p:sp>
        <p:nvSpPr>
          <p:cNvPr id="130" name="Google Shape;130;p21"/>
          <p:cNvSpPr txBox="1"/>
          <p:nvPr/>
        </p:nvSpPr>
        <p:spPr>
          <a:xfrm>
            <a:off x="3048000" y="1720840"/>
            <a:ext cx="6096000" cy="35094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GB" sz="3000">
                <a:solidFill>
                  <a:schemeClr val="dk1"/>
                </a:solidFill>
              </a:rPr>
              <a:t>Security and Compliance</a:t>
            </a:r>
            <a:endParaRPr b="1" sz="3000"/>
          </a:p>
          <a:p>
            <a:pPr indent="0" lvl="0" marL="0" marR="0" rtl="0" algn="l">
              <a:spcBef>
                <a:spcPts val="0"/>
              </a:spcBef>
              <a:spcAft>
                <a:spcPts val="0"/>
              </a:spcAft>
              <a:buNone/>
            </a:pPr>
            <a:r>
              <a:t/>
            </a:r>
            <a:endParaRPr b="1" sz="2400">
              <a:solidFill>
                <a:schemeClr val="dk1"/>
              </a:solidFill>
            </a:endParaRPr>
          </a:p>
          <a:p>
            <a:pPr indent="0" lvl="0" marL="0" marR="0" rtl="0" algn="l">
              <a:spcBef>
                <a:spcPts val="0"/>
              </a:spcBef>
              <a:spcAft>
                <a:spcPts val="0"/>
              </a:spcAft>
              <a:buNone/>
            </a:pPr>
            <a:r>
              <a:rPr lang="en-GB" sz="2400">
                <a:solidFill>
                  <a:schemeClr val="dk1"/>
                </a:solidFill>
                <a:latin typeface="Arial"/>
                <a:ea typeface="Arial"/>
                <a:cs typeface="Arial"/>
                <a:sym typeface="Arial"/>
              </a:rPr>
              <a:t>Teams offers enterprise-grade security, compliance features, and governance controls, protects sensitive information </a:t>
            </a:r>
            <a:r>
              <a:rPr lang="en-GB" sz="2400">
                <a:solidFill>
                  <a:schemeClr val="dk1"/>
                </a:solidFill>
              </a:rPr>
              <a:t>while </a:t>
            </a:r>
            <a:r>
              <a:rPr lang="en-GB" sz="2400">
                <a:solidFill>
                  <a:schemeClr val="dk1"/>
                </a:solidFill>
              </a:rPr>
              <a:t>enabling</a:t>
            </a:r>
            <a:r>
              <a:rPr lang="en-GB" sz="2400">
                <a:solidFill>
                  <a:schemeClr val="dk1"/>
                </a:solidFill>
              </a:rPr>
              <a:t> cross-location collaboration suitable for organisations with strict regulatory requirements as Healthcare sector.</a:t>
            </a:r>
            <a:endParaRPr sz="2400"/>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35" name="Shape 135"/>
        <p:cNvGrpSpPr/>
        <p:nvPr/>
      </p:nvGrpSpPr>
      <p:grpSpPr>
        <a:xfrm>
          <a:off x="0" y="0"/>
          <a:ext cx="0" cy="0"/>
          <a:chOff x="0" y="0"/>
          <a:chExt cx="0" cy="0"/>
        </a:xfrm>
      </p:grpSpPr>
      <p:sp>
        <p:nvSpPr>
          <p:cNvPr id="136" name="Google Shape;136;p22"/>
          <p:cNvSpPr txBox="1"/>
          <p:nvPr>
            <p:ph type="ctrTitle"/>
          </p:nvPr>
        </p:nvSpPr>
        <p:spPr>
          <a:xfrm>
            <a:off x="1524000" y="922850"/>
            <a:ext cx="9144000" cy="2822700"/>
          </a:xfrm>
          <a:prstGeom prst="rect">
            <a:avLst/>
          </a:prstGeom>
          <a:noFill/>
          <a:ln>
            <a:noFill/>
          </a:ln>
        </p:spPr>
        <p:txBody>
          <a:bodyPr anchorCtr="0" anchor="b" bIns="45700" lIns="91425" spcFirstLastPara="1" rIns="91425" wrap="square" tIns="45700">
            <a:normAutofit fontScale="90000"/>
          </a:bodyPr>
          <a:lstStyle/>
          <a:p>
            <a:pPr indent="0" lvl="0" marL="0" rtl="0" algn="ctr">
              <a:lnSpc>
                <a:spcPct val="90000"/>
              </a:lnSpc>
              <a:spcBef>
                <a:spcPts val="0"/>
              </a:spcBef>
              <a:spcAft>
                <a:spcPts val="0"/>
              </a:spcAft>
              <a:buClr>
                <a:schemeClr val="dk1"/>
              </a:buClr>
              <a:buSzPct val="226415"/>
              <a:buFont typeface="Play"/>
              <a:buNone/>
            </a:pPr>
            <a:r>
              <a:rPr lang="en-GB" sz="2650"/>
              <a:t>A</a:t>
            </a:r>
            <a:r>
              <a:rPr b="1" lang="en-GB" sz="3300"/>
              <a:t>dvantages and Limitations</a:t>
            </a:r>
            <a:endParaRPr b="1" sz="3300"/>
          </a:p>
          <a:p>
            <a:pPr indent="0" lvl="0" marL="0" rtl="0" algn="ctr">
              <a:lnSpc>
                <a:spcPct val="90000"/>
              </a:lnSpc>
              <a:spcBef>
                <a:spcPts val="0"/>
              </a:spcBef>
              <a:spcAft>
                <a:spcPts val="0"/>
              </a:spcAft>
              <a:buClr>
                <a:schemeClr val="dk1"/>
              </a:buClr>
              <a:buSzPct val="181818"/>
              <a:buFont typeface="Play"/>
              <a:buNone/>
            </a:pPr>
            <a:r>
              <a:rPr b="1" lang="en-GB" sz="3300"/>
              <a:t>Advantages:</a:t>
            </a:r>
            <a:endParaRPr b="1" sz="3300"/>
          </a:p>
          <a:p>
            <a:pPr indent="0" lvl="0" marL="0" rtl="0" algn="ctr">
              <a:lnSpc>
                <a:spcPct val="90000"/>
              </a:lnSpc>
              <a:spcBef>
                <a:spcPts val="0"/>
              </a:spcBef>
              <a:spcAft>
                <a:spcPts val="0"/>
              </a:spcAft>
              <a:buClr>
                <a:schemeClr val="dk1"/>
              </a:buClr>
              <a:buSzPct val="226415"/>
              <a:buFont typeface="Play"/>
              <a:buNone/>
            </a:pPr>
            <a:r>
              <a:rPr lang="en-GB" sz="2650"/>
              <a:t>Quick discussions and decisions integrates with outlook,OneNote,Sharepoint.Supports remote meetings and </a:t>
            </a:r>
            <a:r>
              <a:rPr lang="en-GB" sz="2650"/>
              <a:t>training</a:t>
            </a:r>
            <a:r>
              <a:rPr lang="en-GB" sz="2650"/>
              <a:t>.</a:t>
            </a:r>
            <a:endParaRPr sz="2650"/>
          </a:p>
          <a:p>
            <a:pPr indent="0" lvl="0" marL="0" rtl="0" algn="ctr">
              <a:lnSpc>
                <a:spcPct val="90000"/>
              </a:lnSpc>
              <a:spcBef>
                <a:spcPts val="0"/>
              </a:spcBef>
              <a:spcAft>
                <a:spcPts val="0"/>
              </a:spcAft>
              <a:buClr>
                <a:schemeClr val="dk1"/>
              </a:buClr>
              <a:buSzPct val="226415"/>
              <a:buFont typeface="Play"/>
              <a:buNone/>
            </a:pPr>
            <a:r>
              <a:rPr lang="en-GB" sz="2650"/>
              <a:t>Limitations</a:t>
            </a:r>
            <a:r>
              <a:rPr lang="en-GB" sz="2650"/>
              <a:t>:</a:t>
            </a:r>
            <a:endParaRPr sz="2650"/>
          </a:p>
          <a:p>
            <a:pPr indent="0" lvl="0" marL="0" rtl="0" algn="ctr">
              <a:lnSpc>
                <a:spcPct val="90000"/>
              </a:lnSpc>
              <a:spcBef>
                <a:spcPts val="0"/>
              </a:spcBef>
              <a:spcAft>
                <a:spcPts val="0"/>
              </a:spcAft>
              <a:buClr>
                <a:schemeClr val="dk1"/>
              </a:buClr>
              <a:buSzPct val="226415"/>
              <a:buFont typeface="Play"/>
              <a:buNone/>
            </a:pPr>
            <a:r>
              <a:rPr lang="en-GB" sz="2650"/>
              <a:t>Learning curve for some users. Potensial for technical disruptions.Risk of information overload from notification.</a:t>
            </a:r>
            <a:endParaRPr sz="2650"/>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41" name="Shape 141"/>
        <p:cNvGrpSpPr/>
        <p:nvPr/>
      </p:nvGrpSpPr>
      <p:grpSpPr>
        <a:xfrm>
          <a:off x="0" y="0"/>
          <a:ext cx="0" cy="0"/>
          <a:chOff x="0" y="0"/>
          <a:chExt cx="0" cy="0"/>
        </a:xfrm>
      </p:grpSpPr>
      <p:sp>
        <p:nvSpPr>
          <p:cNvPr id="142" name="Google Shape;142;p23"/>
          <p:cNvSpPr txBox="1"/>
          <p:nvPr>
            <p:ph type="ctrTitle"/>
          </p:nvPr>
        </p:nvSpPr>
        <p:spPr>
          <a:xfrm>
            <a:off x="1524000" y="1122363"/>
            <a:ext cx="9144000" cy="2387700"/>
          </a:xfrm>
          <a:prstGeom prst="rect">
            <a:avLst/>
          </a:prstGeom>
        </p:spPr>
        <p:txBody>
          <a:bodyPr anchorCtr="0" anchor="b" bIns="45700" lIns="91425" spcFirstLastPara="1" rIns="91425" wrap="square" tIns="45700">
            <a:normAutofit/>
          </a:bodyPr>
          <a:lstStyle/>
          <a:p>
            <a:pPr indent="0" lvl="0" marL="0" rtl="0" algn="ctr">
              <a:spcBef>
                <a:spcPts val="0"/>
              </a:spcBef>
              <a:spcAft>
                <a:spcPts val="0"/>
              </a:spcAft>
              <a:buNone/>
            </a:pPr>
            <a:r>
              <a:rPr b="1" lang="en-GB" sz="2400"/>
              <a:t>References :</a:t>
            </a:r>
            <a:endParaRPr b="1" sz="2400"/>
          </a:p>
          <a:p>
            <a:pPr indent="0" lvl="0" marL="0" rtl="0" algn="ctr">
              <a:spcBef>
                <a:spcPts val="0"/>
              </a:spcBef>
              <a:spcAft>
                <a:spcPts val="0"/>
              </a:spcAft>
              <a:buNone/>
            </a:pPr>
            <a:r>
              <a:rPr lang="en-GB" sz="2400"/>
              <a:t>Internal Riverdale Nursing Home documentation on communication practices and challenges </a:t>
            </a:r>
            <a:r>
              <a:rPr lang="en-GB" sz="2400"/>
              <a:t>facing the staff.</a:t>
            </a:r>
            <a:r>
              <a:rPr lang="en-GB" sz="2400"/>
              <a:t>  WainWright,D and Calnan,M 2004. </a:t>
            </a:r>
            <a:r>
              <a:rPr lang="en-GB" sz="2400"/>
              <a:t>Sociology</a:t>
            </a:r>
            <a:r>
              <a:rPr lang="en-GB" sz="2400"/>
              <a:t> of Health and Illness 398-421</a:t>
            </a:r>
            <a:endParaRPr sz="2400"/>
          </a:p>
        </p:txBody>
      </p:sp>
      <p:sp>
        <p:nvSpPr>
          <p:cNvPr id="143" name="Google Shape;143;p23"/>
          <p:cNvSpPr txBox="1"/>
          <p:nvPr>
            <p:ph idx="1" type="subTitle"/>
          </p:nvPr>
        </p:nvSpPr>
        <p:spPr>
          <a:xfrm>
            <a:off x="1524000" y="3602038"/>
            <a:ext cx="9144000" cy="1655700"/>
          </a:xfrm>
          <a:prstGeom prst="rect">
            <a:avLst/>
          </a:prstGeom>
        </p:spPr>
        <p:txBody>
          <a:bodyPr anchorCtr="0" anchor="t" bIns="45700" lIns="91425" spcFirstLastPara="1" rIns="91425" wrap="square" tIns="45700">
            <a:normAutofit/>
          </a:bodyPr>
          <a:lstStyle/>
          <a:p>
            <a:pPr indent="0" lvl="0" marL="0" rtl="0" algn="ctr">
              <a:spcBef>
                <a:spcPts val="1000"/>
              </a:spcBef>
              <a:spcAft>
                <a:spcPts val="0"/>
              </a:spcAft>
              <a:buNone/>
            </a:pPr>
            <a:r>
              <a:t/>
            </a:r>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FFFFFF"/>
      </a:dk1>
      <a:lt1>
        <a:srgbClr val="202020"/>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FFFFFF"/>
      </a:dk1>
      <a:lt1>
        <a:srgbClr val="202020"/>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