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15" r:id="rId3"/>
    <p:sldId id="316" r:id="rId4"/>
    <p:sldId id="317" r:id="rId5"/>
    <p:sldId id="322" r:id="rId6"/>
    <p:sldId id="318" r:id="rId7"/>
    <p:sldId id="319" r:id="rId8"/>
    <p:sldId id="320" r:id="rId9"/>
    <p:sldId id="32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2700" b="1" dirty="0"/>
              <a:t>SJSI6022 Individuals and Families: Living in a Contemporary World             </a:t>
            </a:r>
            <a:r>
              <a:rPr lang="en-US" sz="3100" b="1" dirty="0"/>
              <a:t/>
            </a:r>
            <a:br>
              <a:rPr lang="en-US" sz="3100" b="1" dirty="0"/>
            </a:br>
            <a:r>
              <a:rPr lang="en-US" sz="2000" b="1" dirty="0" smtClean="0"/>
              <a:t>30</a:t>
            </a:r>
            <a:r>
              <a:rPr lang="en-US" sz="2000" b="1" baseline="30000" dirty="0" smtClean="0"/>
              <a:t>th</a:t>
            </a:r>
            <a:r>
              <a:rPr lang="en-US" sz="2000" b="1" dirty="0" smtClean="0"/>
              <a:t> November 2020- </a:t>
            </a:r>
            <a:r>
              <a:rPr lang="en-US" sz="3100" b="1" dirty="0" smtClean="0"/>
              <a:t>Discussion and Assignment Workshop</a:t>
            </a:r>
            <a:endParaRPr lang="en-US" sz="3100" b="1" dirty="0"/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95232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389" y="2806277"/>
            <a:ext cx="1767950" cy="9326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54698"/>
            <a:ext cx="2525266" cy="20202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104" y="701671"/>
            <a:ext cx="3000375" cy="1524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156234"/>
            <a:ext cx="1944216" cy="133762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1.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 hangingPunct="0"/>
            <a:r>
              <a:rPr lang="en-GB" dirty="0"/>
              <a:t>Thatcher (1987) claimed that </a:t>
            </a:r>
          </a:p>
          <a:p>
            <a:pPr fontAlgn="base" hangingPunct="0"/>
            <a:r>
              <a:rPr lang="en-GB" sz="3600" i="1" dirty="0"/>
              <a:t>‘there is no such thing as society. There are individual men and women and there are families’.  </a:t>
            </a:r>
            <a:endParaRPr lang="en-GB" sz="3600" dirty="0"/>
          </a:p>
          <a:p>
            <a:r>
              <a:rPr lang="en-GB" dirty="0"/>
              <a:t>Critique Thatcher’s (1987) statement above from a modern-day perspective. (Use theory and policy to support your work).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9209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Essay- 3000 words (+ or – 10%)</a:t>
            </a:r>
          </a:p>
          <a:p>
            <a:r>
              <a:rPr lang="en-GB" dirty="0" smtClean="0"/>
              <a:t>Submission Date 7</a:t>
            </a:r>
            <a:r>
              <a:rPr lang="en-GB" baseline="30000" dirty="0" smtClean="0"/>
              <a:t>th</a:t>
            </a:r>
            <a:r>
              <a:rPr lang="en-GB" dirty="0" smtClean="0"/>
              <a:t> January 2021</a:t>
            </a:r>
          </a:p>
          <a:p>
            <a:r>
              <a:rPr lang="en-GB" dirty="0" smtClean="0"/>
              <a:t>Return Date 4</a:t>
            </a:r>
            <a:r>
              <a:rPr lang="en-GB" baseline="30000" dirty="0" smtClean="0"/>
              <a:t>th</a:t>
            </a:r>
            <a:r>
              <a:rPr lang="en-GB" dirty="0" smtClean="0"/>
              <a:t> February 2021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832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1" fontAlgn="base" hangingPunct="0"/>
            <a:r>
              <a:rPr lang="en-GB" dirty="0"/>
              <a:t>C</a:t>
            </a:r>
            <a:r>
              <a:rPr lang="en-GB" dirty="0" smtClean="0"/>
              <a:t>ritically </a:t>
            </a:r>
            <a:r>
              <a:rPr lang="en-GB" dirty="0"/>
              <a:t>reflect upon the various representations of what constitutes ‘family’ in the 21st century;</a:t>
            </a:r>
          </a:p>
          <a:p>
            <a:pPr lvl="1" fontAlgn="base" hangingPunct="0"/>
            <a:r>
              <a:rPr lang="en-GB" dirty="0"/>
              <a:t>C</a:t>
            </a:r>
            <a:r>
              <a:rPr lang="en-GB" dirty="0" smtClean="0"/>
              <a:t>ritically </a:t>
            </a:r>
            <a:r>
              <a:rPr lang="en-GB" dirty="0"/>
              <a:t>explore the relationship between the individual, ‘family’ and contemporary sustainable society;</a:t>
            </a:r>
          </a:p>
          <a:p>
            <a:pPr lvl="1" fontAlgn="base" hangingPunct="0"/>
            <a:r>
              <a:rPr lang="en-GB" dirty="0"/>
              <a:t>C</a:t>
            </a:r>
            <a:r>
              <a:rPr lang="en-GB" dirty="0" smtClean="0"/>
              <a:t>ritically </a:t>
            </a:r>
            <a:r>
              <a:rPr lang="en-GB" dirty="0"/>
              <a:t>reflect upon why there are tensions between the individual, family and contemporary society in the post-modern age and sustainable communities</a:t>
            </a:r>
            <a:r>
              <a:rPr lang="en-GB" dirty="0" smtClean="0"/>
              <a:t>;</a:t>
            </a:r>
          </a:p>
          <a:p>
            <a:pPr lvl="1" fontAlgn="base" hangingPunct="0"/>
            <a:r>
              <a:rPr lang="en-GB" dirty="0" smtClean="0"/>
              <a:t>Organise knowledge </a:t>
            </a:r>
            <a:r>
              <a:rPr lang="en-GB" dirty="0"/>
              <a:t>and learning through use of a range of information resources, and present </a:t>
            </a:r>
            <a:r>
              <a:rPr lang="en-GB" dirty="0" smtClean="0"/>
              <a:t>work </a:t>
            </a:r>
            <a:r>
              <a:rPr lang="en-GB" dirty="0"/>
              <a:t>appropriately.</a:t>
            </a:r>
          </a:p>
          <a:p>
            <a:pPr lvl="1" fontAlgn="base" hangingPunc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484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1.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 hangingPunct="0"/>
            <a:r>
              <a:rPr lang="en-GB" dirty="0">
                <a:solidFill>
                  <a:srgbClr val="FF0000"/>
                </a:solidFill>
              </a:rPr>
              <a:t>Thatcher (1987) </a:t>
            </a:r>
            <a:r>
              <a:rPr lang="en-GB" dirty="0"/>
              <a:t>claimed that </a:t>
            </a:r>
          </a:p>
          <a:p>
            <a:pPr fontAlgn="base" hangingPunct="0"/>
            <a:r>
              <a:rPr lang="en-GB" sz="3600" i="1" dirty="0"/>
              <a:t>‘there is no such thing as </a:t>
            </a:r>
            <a:r>
              <a:rPr lang="en-GB" sz="3600" i="1" dirty="0">
                <a:solidFill>
                  <a:srgbClr val="FF0000"/>
                </a:solidFill>
              </a:rPr>
              <a:t>society</a:t>
            </a:r>
            <a:r>
              <a:rPr lang="en-GB" sz="3600" i="1" dirty="0"/>
              <a:t>. There are </a:t>
            </a:r>
            <a:r>
              <a:rPr lang="en-GB" sz="3600" i="1" dirty="0">
                <a:solidFill>
                  <a:srgbClr val="FF0000"/>
                </a:solidFill>
              </a:rPr>
              <a:t>individual men and women </a:t>
            </a:r>
            <a:r>
              <a:rPr lang="en-GB" sz="3600" i="1" dirty="0"/>
              <a:t>and there are </a:t>
            </a:r>
            <a:r>
              <a:rPr lang="en-GB" sz="3600" i="1" dirty="0">
                <a:solidFill>
                  <a:srgbClr val="FF0000"/>
                </a:solidFill>
              </a:rPr>
              <a:t>families</a:t>
            </a:r>
            <a:r>
              <a:rPr lang="en-GB" sz="3600" i="1" dirty="0"/>
              <a:t>’.  </a:t>
            </a:r>
            <a:endParaRPr lang="en-GB" sz="3600" dirty="0"/>
          </a:p>
          <a:p>
            <a:r>
              <a:rPr lang="en-GB" sz="2000" dirty="0"/>
              <a:t>Critique Thatcher’s (1987) statement above from a modern-day perspective. (Use theory and policy to support your work).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931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1.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did this statement come from?</a:t>
            </a:r>
          </a:p>
          <a:p>
            <a:r>
              <a:rPr lang="en-GB" dirty="0" smtClean="0"/>
              <a:t>What was the political and social climate at this time?</a:t>
            </a:r>
          </a:p>
          <a:p>
            <a:r>
              <a:rPr lang="en-GB" dirty="0" smtClean="0"/>
              <a:t>How was ‘the family’ different in the 1980’s?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4987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Task-</a:t>
            </a:r>
          </a:p>
          <a:p>
            <a:pPr marL="0" indent="0">
              <a:buNone/>
            </a:pPr>
            <a:r>
              <a:rPr lang="en-GB" dirty="0" smtClean="0"/>
              <a:t>Read the interview that this quote comes from</a:t>
            </a:r>
          </a:p>
          <a:p>
            <a:pPr marL="0" indent="0">
              <a:buNone/>
            </a:pPr>
            <a:r>
              <a:rPr lang="en-GB" dirty="0" smtClean="0"/>
              <a:t>How does this compare to</a:t>
            </a:r>
          </a:p>
          <a:p>
            <a:r>
              <a:rPr lang="en-GB" dirty="0" err="1" smtClean="0"/>
              <a:t>Camerons</a:t>
            </a:r>
            <a:r>
              <a:rPr lang="en-GB" dirty="0" smtClean="0"/>
              <a:t> Big Society (2005)</a:t>
            </a:r>
          </a:p>
          <a:p>
            <a:r>
              <a:rPr lang="en-GB" dirty="0" smtClean="0"/>
              <a:t>Current Policy in the UK</a:t>
            </a:r>
          </a:p>
          <a:p>
            <a:r>
              <a:rPr lang="en-GB" dirty="0" smtClean="0"/>
              <a:t>Welsh Policy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19816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Rights and 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have rights and responsibilities of individuals in the family changed?</a:t>
            </a:r>
          </a:p>
          <a:p>
            <a:endParaRPr lang="en-GB" dirty="0"/>
          </a:p>
          <a:p>
            <a:r>
              <a:rPr lang="en-GB" dirty="0" smtClean="0"/>
              <a:t>Discuss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8795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411</TotalTime>
  <Words>294</Words>
  <Application>Microsoft Office PowerPoint</Application>
  <PresentationFormat>On-screen Show (4:3)</PresentationFormat>
  <Paragraphs>33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UWTSD PPT Template</vt:lpstr>
      <vt:lpstr>SJSI6022 Individuals and Families: Living in a Contemporary World              30th November 2020- Discussion and Assignment Workshop</vt:lpstr>
      <vt:lpstr>Assessment 1.</vt:lpstr>
      <vt:lpstr>Assessment 1.</vt:lpstr>
      <vt:lpstr>Learning Outcomes</vt:lpstr>
      <vt:lpstr>Assessment 1.</vt:lpstr>
      <vt:lpstr>Assessment 1.</vt:lpstr>
      <vt:lpstr>Assessment 1</vt:lpstr>
      <vt:lpstr>Rights and Responsibilities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Joanne Davies (Yr Athrofa)</cp:lastModifiedBy>
  <cp:revision>46</cp:revision>
  <dcterms:created xsi:type="dcterms:W3CDTF">2016-09-29T11:33:04Z</dcterms:created>
  <dcterms:modified xsi:type="dcterms:W3CDTF">2020-11-30T12:56:29Z</dcterms:modified>
</cp:coreProperties>
</file>