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Lst>
  <p:sldIdLst>
    <p:sldId id="256" r:id="rId4"/>
    <p:sldId id="257" r:id="rId5"/>
    <p:sldId id="263" r:id="rId6"/>
    <p:sldId id="264" r:id="rId7"/>
    <p:sldId id="291" r:id="rId8"/>
    <p:sldId id="262" r:id="rId9"/>
    <p:sldId id="266" r:id="rId10"/>
    <p:sldId id="298" r:id="rId11"/>
    <p:sldId id="297" r:id="rId12"/>
    <p:sldId id="296" r:id="rId13"/>
    <p:sldId id="295" r:id="rId14"/>
    <p:sldId id="294" r:id="rId15"/>
    <p:sldId id="293" r:id="rId16"/>
    <p:sldId id="292" r:id="rId17"/>
    <p:sldId id="288" r:id="rId18"/>
  </p:sldIdLst>
  <p:sldSz cx="12192000" cy="6858000"/>
  <p:notesSz cx="6858000" cy="9144000"/>
  <p:custDataLst>
    <p:tags r:id="rId22"/>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3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D9D9"/>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78" autoAdjust="0"/>
    <p:restoredTop sz="94660"/>
  </p:normalViewPr>
  <p:slideViewPr>
    <p:cSldViewPr snapToGrid="0" showGuides="1">
      <p:cViewPr varScale="1">
        <p:scale>
          <a:sx n="70" d="100"/>
          <a:sy n="70" d="100"/>
        </p:scale>
        <p:origin x="-156" y="-108"/>
      </p:cViewPr>
      <p:guideLst>
        <p:guide orient="horz" pos="2160"/>
        <p:guide pos="3838"/>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slide" Target="slides/slide1.xml"/><Relationship Id="rId3" Type="http://schemas.openxmlformats.org/officeDocument/2006/relationships/slideMaster" Target="slideMasters/slideMaster2.xml"/><Relationship Id="rId22" Type="http://schemas.openxmlformats.org/officeDocument/2006/relationships/tags" Target="tags/tag198.xml"/><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6" Type="http://schemas.openxmlformats.org/officeDocument/2006/relationships/tags" Target="../tags/tag67.xml"/><Relationship Id="rId5" Type="http://schemas.openxmlformats.org/officeDocument/2006/relationships/tags" Target="../tags/tag66.xml"/><Relationship Id="rId4" Type="http://schemas.openxmlformats.org/officeDocument/2006/relationships/tags" Target="../tags/tag65.xml"/><Relationship Id="rId3" Type="http://schemas.openxmlformats.org/officeDocument/2006/relationships/tags" Target="../tags/tag64.xml"/><Relationship Id="rId2" Type="http://schemas.openxmlformats.org/officeDocument/2006/relationships/tags" Target="../tags/tag63.xml"/><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6" Type="http://schemas.openxmlformats.org/officeDocument/2006/relationships/tags" Target="../tags/tag72.xml"/><Relationship Id="rId5" Type="http://schemas.openxmlformats.org/officeDocument/2006/relationships/tags" Target="../tags/tag71.xml"/><Relationship Id="rId4" Type="http://schemas.openxmlformats.org/officeDocument/2006/relationships/tags" Target="../tags/tag70.xml"/><Relationship Id="rId3" Type="http://schemas.openxmlformats.org/officeDocument/2006/relationships/tags" Target="../tags/tag69.xml"/><Relationship Id="rId2" Type="http://schemas.openxmlformats.org/officeDocument/2006/relationships/tags" Target="../tags/tag68.xml"/><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6" Type="http://schemas.openxmlformats.org/officeDocument/2006/relationships/tags" Target="../tags/tag77.xml"/><Relationship Id="rId5" Type="http://schemas.openxmlformats.org/officeDocument/2006/relationships/tags" Target="../tags/tag76.xml"/><Relationship Id="rId4" Type="http://schemas.openxmlformats.org/officeDocument/2006/relationships/tags" Target="../tags/tag75.xml"/><Relationship Id="rId3" Type="http://schemas.openxmlformats.org/officeDocument/2006/relationships/tags" Target="../tags/tag74.xml"/><Relationship Id="rId2" Type="http://schemas.openxmlformats.org/officeDocument/2006/relationships/tags" Target="../tags/tag73.xml"/><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7" Type="http://schemas.openxmlformats.org/officeDocument/2006/relationships/tags" Target="../tags/tag83.xml"/><Relationship Id="rId6" Type="http://schemas.openxmlformats.org/officeDocument/2006/relationships/tags" Target="../tags/tag82.xml"/><Relationship Id="rId5" Type="http://schemas.openxmlformats.org/officeDocument/2006/relationships/tags" Target="../tags/tag81.xml"/><Relationship Id="rId4" Type="http://schemas.openxmlformats.org/officeDocument/2006/relationships/tags" Target="../tags/tag80.xml"/><Relationship Id="rId3" Type="http://schemas.openxmlformats.org/officeDocument/2006/relationships/tags" Target="../tags/tag79.xml"/><Relationship Id="rId2" Type="http://schemas.openxmlformats.org/officeDocument/2006/relationships/tags" Target="../tags/tag78.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91.xml"/><Relationship Id="rId8" Type="http://schemas.openxmlformats.org/officeDocument/2006/relationships/tags" Target="../tags/tag90.xml"/><Relationship Id="rId7" Type="http://schemas.openxmlformats.org/officeDocument/2006/relationships/tags" Target="../tags/tag89.xml"/><Relationship Id="rId6" Type="http://schemas.openxmlformats.org/officeDocument/2006/relationships/tags" Target="../tags/tag88.xml"/><Relationship Id="rId5" Type="http://schemas.openxmlformats.org/officeDocument/2006/relationships/tags" Target="../tags/tag87.xml"/><Relationship Id="rId4" Type="http://schemas.openxmlformats.org/officeDocument/2006/relationships/tags" Target="../tags/tag86.xml"/><Relationship Id="rId3" Type="http://schemas.openxmlformats.org/officeDocument/2006/relationships/tags" Target="../tags/tag85.xml"/><Relationship Id="rId2" Type="http://schemas.openxmlformats.org/officeDocument/2006/relationships/tags" Target="../tags/tag84.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5" Type="http://schemas.openxmlformats.org/officeDocument/2006/relationships/tags" Target="../tags/tag95.xml"/><Relationship Id="rId4" Type="http://schemas.openxmlformats.org/officeDocument/2006/relationships/tags" Target="../tags/tag94.xml"/><Relationship Id="rId3" Type="http://schemas.openxmlformats.org/officeDocument/2006/relationships/tags" Target="../tags/tag93.xml"/><Relationship Id="rId2" Type="http://schemas.openxmlformats.org/officeDocument/2006/relationships/tags" Target="../tags/tag92.xml"/><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4" Type="http://schemas.openxmlformats.org/officeDocument/2006/relationships/tags" Target="../tags/tag98.xml"/><Relationship Id="rId3" Type="http://schemas.openxmlformats.org/officeDocument/2006/relationships/tags" Target="../tags/tag97.xml"/><Relationship Id="rId2" Type="http://schemas.openxmlformats.org/officeDocument/2006/relationships/tags" Target="../tags/tag96.xml"/><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7" Type="http://schemas.openxmlformats.org/officeDocument/2006/relationships/tags" Target="../tags/tag104.xml"/><Relationship Id="rId6" Type="http://schemas.openxmlformats.org/officeDocument/2006/relationships/tags" Target="../tags/tag103.xml"/><Relationship Id="rId5" Type="http://schemas.openxmlformats.org/officeDocument/2006/relationships/tags" Target="../tags/tag102.xml"/><Relationship Id="rId4" Type="http://schemas.openxmlformats.org/officeDocument/2006/relationships/tags" Target="../tags/tag101.xml"/><Relationship Id="rId3" Type="http://schemas.openxmlformats.org/officeDocument/2006/relationships/tags" Target="../tags/tag100.xml"/><Relationship Id="rId2" Type="http://schemas.openxmlformats.org/officeDocument/2006/relationships/tags" Target="../tags/tag99.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6" Type="http://schemas.openxmlformats.org/officeDocument/2006/relationships/tags" Target="../tags/tag109.xml"/><Relationship Id="rId5" Type="http://schemas.openxmlformats.org/officeDocument/2006/relationships/tags" Target="../tags/tag108.xml"/><Relationship Id="rId4" Type="http://schemas.openxmlformats.org/officeDocument/2006/relationships/tags" Target="../tags/tag107.xml"/><Relationship Id="rId3" Type="http://schemas.openxmlformats.org/officeDocument/2006/relationships/tags" Target="../tags/tag106.xml"/><Relationship Id="rId2" Type="http://schemas.openxmlformats.org/officeDocument/2006/relationships/tags" Target="../tags/tag105.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5" Type="http://schemas.openxmlformats.org/officeDocument/2006/relationships/tags" Target="../tags/tag113.xml"/><Relationship Id="rId4" Type="http://schemas.openxmlformats.org/officeDocument/2006/relationships/tags" Target="../tags/tag112.xml"/><Relationship Id="rId3" Type="http://schemas.openxmlformats.org/officeDocument/2006/relationships/tags" Target="../tags/tag111.xml"/><Relationship Id="rId2" Type="http://schemas.openxmlformats.org/officeDocument/2006/relationships/tags" Target="../tags/tag110.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6" Type="http://schemas.openxmlformats.org/officeDocument/2006/relationships/tags" Target="../tags/tag118.xml"/><Relationship Id="rId5" Type="http://schemas.openxmlformats.org/officeDocument/2006/relationships/tags" Target="../tags/tag117.xml"/><Relationship Id="rId4" Type="http://schemas.openxmlformats.org/officeDocument/2006/relationships/tags" Target="../tags/tag116.xml"/><Relationship Id="rId3" Type="http://schemas.openxmlformats.org/officeDocument/2006/relationships/tags" Target="../tags/tag115.xml"/><Relationship Id="rId2" Type="http://schemas.openxmlformats.org/officeDocument/2006/relationships/tags" Target="../tags/tag114.xml"/><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endParaRPr lang="zh-CN" altLang="en-US" dirty="0"/>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smtClean="0"/>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330" y="1555115"/>
            <a:ext cx="5233035" cy="4608195"/>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b="1" i="0" spc="300" baseline="0">
                <a:solidFill>
                  <a:schemeClr val="tx1">
                    <a:lumMod val="85000"/>
                    <a:lumOff val="15000"/>
                  </a:schemeClr>
                </a:solidFill>
                <a:effectLst/>
              </a:defRPr>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eaLnBrk="1" fontAlgn="auto" latinLnBrk="0" hangingPunct="1">
              <a:lnSpc>
                <a:spcPct val="110000"/>
              </a:lnSpc>
              <a:buNone/>
              <a:defRPr sz="2400" u="none" strike="noStrike" kern="1200" cap="none" spc="200" normalizeH="0" baseline="0">
                <a:solidFill>
                  <a:schemeClr val="tx1">
                    <a:lumMod val="65000"/>
                    <a:lumOff val="3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8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2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20000"/>
              </a:lnSpc>
              <a:spcBef>
                <a:spcPts val="0"/>
              </a:spcBef>
              <a:spcAft>
                <a:spcPts val="300"/>
              </a:spcAft>
              <a:buFont typeface="Wingdings" panose="05000000000000000000"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20000"/>
              </a:lnSpc>
              <a:spcBef>
                <a:spcPts val="0"/>
              </a:spcBef>
              <a:spcAft>
                <a:spcPts val="300"/>
              </a:spcAft>
              <a:buFont typeface="Arial" panose="020B0604020202020204" pitchFamily="34"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b="1" i="0" u="none" strike="noStrike" kern="1200" cap="none" spc="300" normalizeH="0" baseline="0">
                <a:solidFill>
                  <a:schemeClr val="tx1">
                    <a:lumMod val="85000"/>
                    <a:lumOff val="15000"/>
                  </a:schemeClr>
                </a:solidFill>
                <a:effectLst/>
                <a:uFillTx/>
              </a:defRPr>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eaLnBrk="1" fontAlgn="auto" latinLnBrk="0" hangingPunct="1">
              <a:lnSpc>
                <a:spcPct val="130000"/>
              </a:lnSpc>
              <a:buNone/>
              <a:defRPr kumimoji="0" lang="zh-CN" altLang="en-US" sz="1800" b="0" i="0" u="none" strike="noStrike" kern="1200" cap="none" spc="150" normalizeH="0" baseline="0" noProof="1">
                <a:solidFill>
                  <a:schemeClr val="tx1">
                    <a:lumMod val="65000"/>
                    <a:lumOff val="35000"/>
                  </a:schemeClr>
                </a:solidFill>
                <a:uFillTx/>
                <a:latin typeface="Arial" panose="020B0604020202020204" pitchFamily="34" charset="0"/>
                <a:ea typeface="微软雅黑" panose="020B050302020402020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2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20000"/>
              </a:lnSpc>
              <a:spcBef>
                <a:spcPts val="0"/>
              </a:spcBef>
              <a:spcAft>
                <a:spcPts val="300"/>
              </a:spcAft>
              <a:buFont typeface="Wingdings" panose="05000000000000000000"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20000"/>
              </a:lnSpc>
              <a:spcBef>
                <a:spcPts val="0"/>
              </a:spcBef>
              <a:spcAft>
                <a:spcPts val="300"/>
              </a:spcAft>
              <a:buFont typeface="Arial" panose="020B0604020202020204" pitchFamily="34"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lvl1pPr marL="228600" indent="-228600" eaLnBrk="1" fontAlgn="auto" latinLnBrk="0" hangingPunct="1">
              <a:lnSpc>
                <a:spcPct val="130000"/>
              </a:lnSpc>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latin typeface="Arial" panose="020B0604020202020204" pitchFamily="34" charset="0"/>
                <a:ea typeface="微软雅黑" panose="020B0503020204020204" charset="-122"/>
              </a:defRPr>
            </a:lvl1pPr>
            <a:lvl2pPr marL="685800" indent="-228600" defTabSz="914400" eaLnBrk="1" fontAlgn="auto" latinLnBrk="0" hangingPunct="1">
              <a:lnSpc>
                <a:spcPct val="120000"/>
              </a:lnSpc>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latin typeface="Arial" panose="020B0604020202020204" pitchFamily="34" charset="0"/>
                <a:ea typeface="微软雅黑" panose="020B0503020204020204" charset="-122"/>
              </a:defRPr>
            </a:lvl2pPr>
            <a:lvl3pPr marL="1143000" indent="-228600" eaLnBrk="1" fontAlgn="auto" latinLnBrk="0" hangingPunct="1">
              <a:lnSpc>
                <a:spcPct val="120000"/>
              </a:lnSpc>
              <a:buFont typeface="Arial" panose="020B0604020202020204" pitchFamily="34" charset="0"/>
              <a:buChar char="●"/>
              <a:defRPr sz="1600" u="none" strike="noStrike" kern="1200" cap="none" spc="150" normalizeH="0" baseline="0">
                <a:solidFill>
                  <a:schemeClr val="tx1">
                    <a:lumMod val="65000"/>
                    <a:lumOff val="35000"/>
                  </a:schemeClr>
                </a:solidFill>
                <a:latin typeface="Arial" panose="020B0604020202020204" pitchFamily="34" charset="0"/>
                <a:ea typeface="微软雅黑" panose="020B0503020204020204" charset="-122"/>
              </a:defRPr>
            </a:lvl3pPr>
            <a:lvl4pPr marL="1600200" indent="-228600" eaLnBrk="1" fontAlgn="auto" latinLnBrk="0" hangingPunct="1">
              <a:lnSpc>
                <a:spcPct val="120000"/>
              </a:lnSpc>
              <a:buFont typeface="Wingdings" panose="05000000000000000000" charset="0"/>
              <a:buChar char=""/>
              <a:defRPr sz="1400" u="none" strike="noStrike" kern="1200" cap="none" spc="150" normalizeH="0" baseline="0">
                <a:solidFill>
                  <a:schemeClr val="tx1">
                    <a:lumMod val="65000"/>
                    <a:lumOff val="35000"/>
                  </a:schemeClr>
                </a:solidFill>
                <a:latin typeface="Arial" panose="020B0604020202020204" pitchFamily="34" charset="0"/>
                <a:ea typeface="微软雅黑" panose="020B0503020204020204" charset="-122"/>
              </a:defRPr>
            </a:lvl4pPr>
            <a:lvl5pPr eaLnBrk="1" fontAlgn="auto" latinLnBrk="0" hangingPunct="1">
              <a:lnSpc>
                <a:spcPct val="120000"/>
              </a:lnSpc>
              <a:defRPr sz="1400" u="none" strike="noStrike" kern="1200" cap="none" spc="150" normalizeH="0">
                <a:solidFill>
                  <a:schemeClr val="tx1">
                    <a:lumMod val="65000"/>
                    <a:lumOff val="3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eaLnBrk="1" fontAlgn="auto" latinLnBrk="0" hangingPunct="1">
              <a:lnSpc>
                <a:spcPct val="100000"/>
              </a:lnSpc>
              <a:spcAft>
                <a:spcPts val="0"/>
              </a:spcAft>
              <a:buNone/>
              <a:defRPr sz="2000" b="1" u="none" strike="noStrike" kern="1200" cap="none" spc="200" normalizeH="0" baseline="0">
                <a:solidFill>
                  <a:schemeClr val="tx1">
                    <a:lumMod val="75000"/>
                    <a:lumOff val="25000"/>
                  </a:schemeClr>
                </a:solidFill>
                <a:uFillTx/>
                <a:latin typeface="Arial" panose="020B0604020202020204" pitchFamily="34" charset="0"/>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2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20000"/>
              </a:lnSpc>
              <a:spcBef>
                <a:spcPts val="0"/>
              </a:spcBef>
              <a:spcAft>
                <a:spcPts val="300"/>
              </a:spcAft>
              <a:buFont typeface="Wingdings" panose="05000000000000000000"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20000"/>
              </a:lnSpc>
              <a:spcBef>
                <a:spcPts val="0"/>
              </a:spcBef>
              <a:spcAft>
                <a:spcPts val="300"/>
              </a:spcAft>
              <a:buFont typeface="Arial" panose="020B0604020202020204" pitchFamily="34"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1" i="0" u="none" strike="noStrike" kern="1200" cap="none" spc="20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2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20000"/>
              </a:lnSpc>
              <a:spcBef>
                <a:spcPts val="0"/>
              </a:spcBef>
              <a:spcAft>
                <a:spcPts val="300"/>
              </a:spcAft>
              <a:buFont typeface="Wingdings" panose="05000000000000000000"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20000"/>
              </a:lnSpc>
              <a:spcBef>
                <a:spcPts val="0"/>
              </a:spcBef>
              <a:spcAft>
                <a:spcPts val="300"/>
              </a:spcAft>
              <a:buFont typeface="Arial" panose="020B0604020202020204" pitchFamily="34"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330" y="1555115"/>
            <a:ext cx="5233035" cy="4608195"/>
          </a:xfrm>
        </p:spPr>
        <p:txBody>
          <a:bodyPr vert="horz" lIns="90000" tIns="46800" rIns="90000" bIns="4680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marL="0" marR="0" lvl="0" indent="0" algn="l" defTabSz="914400" rtl="0" eaLnBrk="1" fontAlgn="auto" latinLnBrk="0" hangingPunct="1">
              <a:lnSpc>
                <a:spcPct val="130000"/>
              </a:lnSpc>
              <a:spcBef>
                <a:spcPts val="0"/>
              </a:spcBef>
              <a:spcAft>
                <a:spcPts val="600"/>
              </a:spcAft>
              <a:buFont typeface="Arial" panose="020B0604020202020204" pitchFamily="34" charset="0"/>
              <a:buNone/>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1pPr>
            <a:lvl2pPr marL="457200" indent="0" defTabSz="914400" eaLnBrk="1" fontAlgn="auto" latinLnBrk="0" hangingPunct="1">
              <a:buNone/>
              <a:tabLst>
                <a:tab pos="1609725" algn="l"/>
                <a:tab pos="1609725" algn="l"/>
                <a:tab pos="1609725" algn="l"/>
                <a:tab pos="1609725" algn="l"/>
                <a:tab pos="1609725" algn="l"/>
                <a:tab pos="1609725" algn="l"/>
                <a:tab pos="1609725" algn="l"/>
                <a:tab pos="1609725" algn="l"/>
              </a:tabLst>
              <a:defRPr u="none" strike="noStrike" kern="1200" cap="none" spc="150" normalizeH="0">
                <a:solidFill>
                  <a:schemeClr val="tx1">
                    <a:lumMod val="65000"/>
                    <a:lumOff val="35000"/>
                  </a:schemeClr>
                </a:solidFill>
                <a:uFillTx/>
                <a:latin typeface="Arial" panose="020B0604020202020204" pitchFamily="34" charset="0"/>
                <a:ea typeface="微软雅黑" panose="020B0503020204020204" charset="-122"/>
              </a:defRPr>
            </a:lvl2pPr>
            <a:lvl3pPr eaLnBrk="1" fontAlgn="auto" latinLnBrk="0" hangingPunct="1">
              <a:defRPr u="none" strike="noStrike" kern="1200" cap="none" spc="150" normalizeH="0">
                <a:solidFill>
                  <a:schemeClr val="tx1">
                    <a:lumMod val="65000"/>
                    <a:lumOff val="35000"/>
                  </a:schemeClr>
                </a:solidFill>
                <a:uFillTx/>
                <a:latin typeface="Arial" panose="020B0604020202020204" pitchFamily="34" charset="0"/>
                <a:ea typeface="微软雅黑" panose="020B0503020204020204" charset="-122"/>
              </a:defRPr>
            </a:lvl3pPr>
            <a:lvl4pPr eaLnBrk="1" fontAlgn="auto" latinLnBrk="0" hangingPunct="1">
              <a:defRPr u="none" strike="noStrike" kern="1200" cap="none" spc="150" normalizeH="0">
                <a:solidFill>
                  <a:schemeClr val="tx1">
                    <a:lumMod val="65000"/>
                    <a:lumOff val="35000"/>
                  </a:schemeClr>
                </a:solidFill>
                <a:uFillTx/>
                <a:latin typeface="Arial" panose="020B0604020202020204" pitchFamily="34" charset="0"/>
                <a:ea typeface="微软雅黑" panose="020B0503020204020204" charset="-122"/>
              </a:defRPr>
            </a:lvl4pPr>
            <a:lvl5pPr eaLnBrk="1" fontAlgn="auto" latinLnBrk="0" hangingPunct="1">
              <a:defRPr u="none" strike="noStrike" kern="1200" cap="none" spc="150" normalizeH="0">
                <a:solidFill>
                  <a:schemeClr val="tx1">
                    <a:lumMod val="65000"/>
                    <a:lumOff val="35000"/>
                  </a:schemeClr>
                </a:solidFill>
                <a:uFillTx/>
                <a:latin typeface="Arial" panose="020B0604020202020204" pitchFamily="34" charset="0"/>
                <a:ea typeface="微软雅黑" panose="020B0503020204020204" charset="-122"/>
              </a:defRPr>
            </a:lvl5pPr>
          </a:lstStyle>
          <a:p>
            <a:pPr lvl="0"/>
            <a:r>
              <a:rPr dirty="0">
                <a:sym typeface="+mn-ea"/>
              </a:rPr>
              <a:t>单击此处编辑母版文本样式</a:t>
            </a:r>
            <a:endParaRPr dirty="0">
              <a:sym typeface="+mn-ea"/>
            </a:endParaRP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lvl1pPr>
              <a:defRPr baseline="0"/>
            </a:lvl1p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marL="0" marR="0" lvl="0" algn="l" defTabSz="914400" rtl="0" eaLnBrk="1" fontAlgn="auto" latinLnBrk="0" hangingPunct="1">
              <a:lnSpc>
                <a:spcPct val="100000"/>
              </a:lnSpc>
              <a:spcAft>
                <a:spcPts val="0"/>
              </a:spcAft>
              <a:buNone/>
              <a:defRPr kumimoji="0" lang="zh-CN" altLang="en-US" sz="28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单击此处编辑标题</a:t>
            </a:r>
            <a:endParaRPr dirty="0">
              <a:sym typeface="+mn-ea"/>
            </a:endParaRPr>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eaLnBrk="1" fontAlgn="auto" latinLnBrk="0" hangingPunct="1">
              <a:lnSpc>
                <a:spcPct val="130000"/>
              </a:lnSpc>
              <a:spcAft>
                <a:spcPts val="1000"/>
              </a:spcAft>
              <a:buFont typeface="Arial" panose="020B0604020202020204" pitchFamily="34" charset="0"/>
              <a:buChar char="●"/>
              <a:defRPr u="none" strike="noStrike" kern="1200" cap="none" spc="150" normalizeH="0" baseline="0">
                <a:solidFill>
                  <a:schemeClr val="tx1">
                    <a:lumMod val="65000"/>
                    <a:lumOff val="35000"/>
                  </a:schemeClr>
                </a:solidFill>
                <a:uFillTx/>
              </a:defRPr>
            </a:lvl1pPr>
            <a:lvl2pPr marL="685800" indent="-228600" defTabSz="914400" eaLnBrk="1" fontAlgn="auto" latinLnBrk="0" hangingPunct="1">
              <a:lnSpc>
                <a:spcPct val="120000"/>
              </a:lnSpc>
              <a:spcAft>
                <a:spcPts val="600"/>
              </a:spcAft>
              <a:buFont typeface="Arial" panose="020B0604020202020204" pitchFamily="34" charset="0"/>
              <a:buChar char="●"/>
              <a:tabLst>
                <a:tab pos="1609725" algn="l"/>
                <a:tab pos="1609725" algn="l"/>
                <a:tab pos="1609725" algn="l"/>
                <a:tab pos="1609725" algn="l"/>
              </a:tabLst>
              <a:defRPr u="none" strike="noStrike" kern="1200" cap="none" spc="150" normalizeH="0" baseline="0">
                <a:solidFill>
                  <a:schemeClr val="tx1">
                    <a:lumMod val="65000"/>
                    <a:lumOff val="35000"/>
                  </a:schemeClr>
                </a:solidFill>
                <a:uFillTx/>
              </a:defRPr>
            </a:lvl2pPr>
            <a:lvl3pPr marL="1143000" indent="-228600" eaLnBrk="1" fontAlgn="auto" latinLnBrk="0" hangingPunct="1">
              <a:lnSpc>
                <a:spcPct val="120000"/>
              </a:lnSpc>
              <a:spcAft>
                <a:spcPts val="600"/>
              </a:spcAft>
              <a:buFont typeface="Arial" panose="020B0604020202020204" pitchFamily="34" charset="0"/>
              <a:buChar char="●"/>
              <a:defRPr u="none" strike="noStrike" kern="1200" cap="none" spc="150" normalizeH="0" baseline="0">
                <a:solidFill>
                  <a:schemeClr val="tx1">
                    <a:lumMod val="65000"/>
                    <a:lumOff val="35000"/>
                  </a:schemeClr>
                </a:solidFill>
                <a:uFillTx/>
              </a:defRPr>
            </a:lvl3pPr>
            <a:lvl4pPr marL="1600200" indent="-228600" eaLnBrk="1" fontAlgn="auto" latinLnBrk="0" hangingPunct="1">
              <a:lnSpc>
                <a:spcPct val="120000"/>
              </a:lnSpc>
              <a:spcAft>
                <a:spcPts val="300"/>
              </a:spcAft>
              <a:buFont typeface="Wingdings" panose="05000000000000000000" charset="0"/>
              <a:buChar char=""/>
              <a:defRPr u="none" strike="noStrike" kern="1200" cap="none" spc="150" normalizeH="0" baseline="0">
                <a:solidFill>
                  <a:schemeClr val="tx1">
                    <a:lumMod val="65000"/>
                    <a:lumOff val="35000"/>
                  </a:schemeClr>
                </a:solidFill>
                <a:uFillTx/>
              </a:defRPr>
            </a:lvl4pPr>
            <a:lvl5pPr marL="2057400" indent="-228600" eaLnBrk="1" fontAlgn="auto" latinLnBrk="0" hangingPunct="1">
              <a:lnSpc>
                <a:spcPct val="120000"/>
              </a:lnSpc>
              <a:spcAft>
                <a:spcPts val="300"/>
              </a:spcAft>
              <a:buFont typeface="Arial" panose="020B0604020202020204" pitchFamily="34" charset="0"/>
              <a:buChar char="•"/>
              <a:defRPr u="none" strike="noStrike" kern="1200" cap="none" spc="150" normalizeH="0" baseline="0">
                <a:solidFill>
                  <a:schemeClr val="tx1">
                    <a:lumMod val="65000"/>
                    <a:lumOff val="35000"/>
                  </a:schemeClr>
                </a:solidFill>
                <a:uFillTx/>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lvl1pPr marL="228600" indent="-228600" eaLnBrk="1" fontAlgn="auto" latinLnBrk="0" hangingPunct="1">
              <a:lnSpc>
                <a:spcPct val="130000"/>
              </a:lnSpc>
              <a:buFont typeface="Arial" panose="020B0604020202020204" pitchFamily="34" charset="0"/>
              <a:buChar char="●"/>
              <a:defRPr u="none" strike="noStrike" kern="1200" cap="none" spc="150" normalizeH="0" baseline="0">
                <a:solidFill>
                  <a:schemeClr val="tx1">
                    <a:lumMod val="65000"/>
                    <a:lumOff val="35000"/>
                  </a:schemeClr>
                </a:solidFill>
                <a:uFillTx/>
              </a:defRPr>
            </a:lvl1pPr>
            <a:lvl2pPr marL="685800" indent="-228600" defTabSz="914400" eaLnBrk="1" fontAlgn="auto" latinLnBrk="0" hangingPunct="1">
              <a:lnSpc>
                <a:spcPct val="120000"/>
              </a:lnSpc>
              <a:buFont typeface="Arial" panose="020B0604020202020204" pitchFamily="34" charset="0"/>
              <a:buChar char="●"/>
              <a:tabLst>
                <a:tab pos="1609725" algn="l"/>
                <a:tab pos="1609725" algn="l"/>
                <a:tab pos="1609725" algn="l"/>
                <a:tab pos="1609725" algn="l"/>
              </a:tabLst>
              <a:defRPr u="none" strike="noStrike" kern="1200" cap="none" spc="150" normalizeH="0" baseline="0">
                <a:solidFill>
                  <a:schemeClr val="tx1">
                    <a:lumMod val="65000"/>
                    <a:lumOff val="35000"/>
                  </a:schemeClr>
                </a:solidFill>
                <a:uFillTx/>
              </a:defRPr>
            </a:lvl2pPr>
            <a:lvl3pPr marL="1143000" indent="-228600" eaLnBrk="1" fontAlgn="auto" latinLnBrk="0" hangingPunct="1">
              <a:lnSpc>
                <a:spcPct val="120000"/>
              </a:lnSpc>
              <a:buFont typeface="Arial" panose="020B0604020202020204" pitchFamily="34" charset="0"/>
              <a:buChar char="●"/>
              <a:defRPr u="none" strike="noStrike" kern="1200" cap="none" spc="150" normalizeH="0" baseline="0">
                <a:solidFill>
                  <a:schemeClr val="tx1">
                    <a:lumMod val="65000"/>
                    <a:lumOff val="35000"/>
                  </a:schemeClr>
                </a:solidFill>
                <a:uFillTx/>
              </a:defRPr>
            </a:lvl3pPr>
            <a:lvl4pPr marL="1600200" indent="-228600" eaLnBrk="1" fontAlgn="auto" latinLnBrk="0" hangingPunct="1">
              <a:lnSpc>
                <a:spcPct val="120000"/>
              </a:lnSpc>
              <a:buFont typeface="Wingdings" panose="05000000000000000000" charset="0"/>
              <a:buChar char=""/>
              <a:defRPr u="none" strike="noStrike" kern="1200" cap="none" spc="150" normalizeH="0" baseline="0">
                <a:solidFill>
                  <a:schemeClr val="tx1">
                    <a:lumMod val="65000"/>
                    <a:lumOff val="35000"/>
                  </a:schemeClr>
                </a:solidFill>
                <a:uFillTx/>
              </a:defRPr>
            </a:lvl4pPr>
            <a:lvl5pPr marL="2057400" indent="-228600" eaLnBrk="1" fontAlgn="auto" latinLnBrk="0" hangingPunct="1">
              <a:lnSpc>
                <a:spcPct val="120000"/>
              </a:lnSpc>
              <a:buFont typeface="Arial" panose="020B0604020202020204" pitchFamily="34" charset="0"/>
              <a:buChar char="•"/>
              <a:defRPr u="none" strike="noStrike" kern="1200" cap="none" spc="150" normalizeH="0" baseline="0">
                <a:solidFill>
                  <a:schemeClr val="tx1">
                    <a:lumMod val="65000"/>
                    <a:lumOff val="35000"/>
                  </a:schemeClr>
                </a:solidFill>
                <a:uFillTx/>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marL="0" marR="0" algn="ctr" defTabSz="914400" rtl="0" eaLnBrk="1" fontAlgn="auto" latinLnBrk="0" hangingPunct="1">
              <a:lnSpc>
                <a:spcPct val="100000"/>
              </a:lnSpc>
              <a:buNone/>
              <a:defRPr kumimoji="0" lang="zh-CN" altLang="en-US" sz="6000" b="1" i="0" u="none" strike="noStrike" kern="1200" cap="none" spc="300" normalizeH="0" baseline="0" noProof="1" dirty="0">
                <a:solidFill>
                  <a:schemeClr val="tx1">
                    <a:lumMod val="85000"/>
                    <a:lumOff val="15000"/>
                  </a:schemeClr>
                </a:solidFill>
                <a:effectLst/>
                <a:uFillTx/>
                <a:latin typeface="Arial" panose="020B0604020202020204" pitchFamily="34" charset="0"/>
                <a:ea typeface="微软雅黑" panose="020B0503020204020204" charset="-122"/>
                <a:cs typeface="+mj-cs"/>
                <a:sym typeface="+mn-ea"/>
              </a:defRPr>
            </a:lvl1pPr>
          </a:lstStyle>
          <a:p>
            <a:pPr lvl="0"/>
            <a:r>
              <a:rPr>
                <a:sym typeface="+mn-ea"/>
              </a:rPr>
              <a:t>单击此处编辑标题</a:t>
            </a:r>
            <a:endParaRPr>
              <a:sym typeface="+mn-ea"/>
            </a:endParaRPr>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marL="0" indent="0" algn="ctr">
              <a:lnSpc>
                <a:spcPct val="110000"/>
              </a:lnSpc>
              <a:buNone/>
              <a:defRPr sz="2400" spc="200" baseline="0">
                <a:solidFill>
                  <a:schemeClr val="tx1">
                    <a:lumMod val="65000"/>
                    <a:lumOff val="35000"/>
                  </a:schemeClr>
                </a:solidFill>
              </a:defRPr>
            </a:lvl1pPr>
          </a:lstStyle>
          <a:p>
            <a:pPr lvl="0"/>
            <a:r>
              <a:rPr lang="zh-CN" altLang="en-US" dirty="0"/>
              <a:t>单击此处编辑母版文本样式</a:t>
            </a: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9" Type="http://schemas.openxmlformats.org/officeDocument/2006/relationships/theme" Target="../theme/theme1.xml"/><Relationship Id="rId18" Type="http://schemas.openxmlformats.org/officeDocument/2006/relationships/tags" Target="../tags/tag62.xml"/><Relationship Id="rId17" Type="http://schemas.openxmlformats.org/officeDocument/2006/relationships/tags" Target="../tags/tag61.xml"/><Relationship Id="rId16" Type="http://schemas.openxmlformats.org/officeDocument/2006/relationships/tags" Target="../tags/tag60.xml"/><Relationship Id="rId15" Type="http://schemas.openxmlformats.org/officeDocument/2006/relationships/tags" Target="../tags/tag59.xml"/><Relationship Id="rId14" Type="http://schemas.openxmlformats.org/officeDocument/2006/relationships/tags" Target="../tags/tag58.xml"/><Relationship Id="rId13" Type="http://schemas.openxmlformats.org/officeDocument/2006/relationships/tags" Target="../tags/tag57.xml"/><Relationship Id="rId12" Type="http://schemas.openxmlformats.org/officeDocument/2006/relationships/image" Target="../media/image1.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9" Type="http://schemas.openxmlformats.org/officeDocument/2006/relationships/theme" Target="../theme/theme2.xml"/><Relationship Id="rId18" Type="http://schemas.openxmlformats.org/officeDocument/2006/relationships/tags" Target="../tags/tag124.xml"/><Relationship Id="rId17" Type="http://schemas.openxmlformats.org/officeDocument/2006/relationships/tags" Target="../tags/tag123.xml"/><Relationship Id="rId16" Type="http://schemas.openxmlformats.org/officeDocument/2006/relationships/tags" Target="../tags/tag122.xml"/><Relationship Id="rId15" Type="http://schemas.openxmlformats.org/officeDocument/2006/relationships/tags" Target="../tags/tag121.xml"/><Relationship Id="rId14" Type="http://schemas.openxmlformats.org/officeDocument/2006/relationships/tags" Target="../tags/tag120.xml"/><Relationship Id="rId13" Type="http://schemas.openxmlformats.org/officeDocument/2006/relationships/tags" Target="../tags/tag119.xml"/><Relationship Id="rId12" Type="http://schemas.openxmlformats.org/officeDocument/2006/relationships/image" Target="../media/image1.jpeg"/><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2" cstate="print"/>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3"/>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4"/>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5"/>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6"/>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7"/>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8"/>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2" cstate="print"/>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3"/>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4"/>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5"/>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6"/>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latin typeface="Arial" panose="020B0604020202020204" pitchFamily="34" charset="0"/>
                <a:ea typeface="微软雅黑" panose="020B0503020204020204" charset="-122"/>
              </a:defRPr>
            </a:lvl1pPr>
          </a:lstStyle>
          <a:p>
            <a:endParaRPr lang="zh-CN" altLang="en-US" dirty="0"/>
          </a:p>
        </p:txBody>
      </p:sp>
      <p:sp>
        <p:nvSpPr>
          <p:cNvPr id="6" name="灯片编号占位符 5"/>
          <p:cNvSpPr>
            <a:spLocks noGrp="1"/>
          </p:cNvSpPr>
          <p:nvPr>
            <p:ph type="sldNum" sz="quarter" idx="4"/>
            <p:custDataLst>
              <p:tags r:id="rId17"/>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KSO_TEMPLATE" hidden="1"/>
          <p:cNvSpPr/>
          <p:nvPr>
            <p:custDataLst>
              <p:tags r:id="rId18"/>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charset="-122"/>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charset="-122"/>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126.xml"/><Relationship Id="rId1" Type="http://schemas.openxmlformats.org/officeDocument/2006/relationships/tags" Target="../tags/tag125.xml"/></Relationships>
</file>

<file path=ppt/slides/_rels/slide2.xml.rels><?xml version="1.0" encoding="UTF-8" standalone="yes"?>
<Relationships xmlns="http://schemas.openxmlformats.org/package/2006/relationships"><Relationship Id="rId9" Type="http://schemas.openxmlformats.org/officeDocument/2006/relationships/tags" Target="../tags/tag135.xml"/><Relationship Id="rId8" Type="http://schemas.openxmlformats.org/officeDocument/2006/relationships/tags" Target="../tags/tag134.xml"/><Relationship Id="rId7" Type="http://schemas.openxmlformats.org/officeDocument/2006/relationships/tags" Target="../tags/tag133.xml"/><Relationship Id="rId6" Type="http://schemas.openxmlformats.org/officeDocument/2006/relationships/tags" Target="../tags/tag132.xml"/><Relationship Id="rId5" Type="http://schemas.openxmlformats.org/officeDocument/2006/relationships/tags" Target="../tags/tag131.xml"/><Relationship Id="rId4" Type="http://schemas.openxmlformats.org/officeDocument/2006/relationships/tags" Target="../tags/tag130.xml"/><Relationship Id="rId3" Type="http://schemas.openxmlformats.org/officeDocument/2006/relationships/tags" Target="../tags/tag129.xml"/><Relationship Id="rId2" Type="http://schemas.openxmlformats.org/officeDocument/2006/relationships/tags" Target="../tags/tag128.xml"/><Relationship Id="rId14" Type="http://schemas.openxmlformats.org/officeDocument/2006/relationships/slideLayout" Target="../slideLayouts/slideLayout18.xml"/><Relationship Id="rId13" Type="http://schemas.openxmlformats.org/officeDocument/2006/relationships/tags" Target="../tags/tag139.xml"/><Relationship Id="rId12" Type="http://schemas.openxmlformats.org/officeDocument/2006/relationships/tags" Target="../tags/tag138.xml"/><Relationship Id="rId11" Type="http://schemas.openxmlformats.org/officeDocument/2006/relationships/tags" Target="../tags/tag137.xml"/><Relationship Id="rId10" Type="http://schemas.openxmlformats.org/officeDocument/2006/relationships/tags" Target="../tags/tag136.xml"/><Relationship Id="rId1" Type="http://schemas.openxmlformats.org/officeDocument/2006/relationships/tags" Target="../tags/tag127.xml"/></Relationships>
</file>

<file path=ppt/slides/_rels/slide3.xml.rels><?xml version="1.0" encoding="UTF-8" standalone="yes"?>
<Relationships xmlns="http://schemas.openxmlformats.org/package/2006/relationships"><Relationship Id="rId8" Type="http://schemas.openxmlformats.org/officeDocument/2006/relationships/slideLayout" Target="../slideLayouts/slideLayout14.xml"/><Relationship Id="rId7" Type="http://schemas.openxmlformats.org/officeDocument/2006/relationships/tags" Target="../tags/tag146.xml"/><Relationship Id="rId6" Type="http://schemas.openxmlformats.org/officeDocument/2006/relationships/tags" Target="../tags/tag145.xml"/><Relationship Id="rId5" Type="http://schemas.openxmlformats.org/officeDocument/2006/relationships/tags" Target="../tags/tag144.xml"/><Relationship Id="rId4" Type="http://schemas.openxmlformats.org/officeDocument/2006/relationships/tags" Target="../tags/tag143.xml"/><Relationship Id="rId3" Type="http://schemas.openxmlformats.org/officeDocument/2006/relationships/tags" Target="../tags/tag142.xml"/><Relationship Id="rId2" Type="http://schemas.openxmlformats.org/officeDocument/2006/relationships/tags" Target="../tags/tag141.xml"/><Relationship Id="rId1" Type="http://schemas.openxmlformats.org/officeDocument/2006/relationships/tags" Target="../tags/tag140.xml"/></Relationships>
</file>

<file path=ppt/slides/_rels/slide4.xml.rels><?xml version="1.0" encoding="UTF-8" standalone="yes"?>
<Relationships xmlns="http://schemas.openxmlformats.org/package/2006/relationships"><Relationship Id="rId7" Type="http://schemas.openxmlformats.org/officeDocument/2006/relationships/slideLayout" Target="../slideLayouts/slideLayout13.xml"/><Relationship Id="rId6" Type="http://schemas.openxmlformats.org/officeDocument/2006/relationships/tags" Target="../tags/tag152.xml"/><Relationship Id="rId5" Type="http://schemas.openxmlformats.org/officeDocument/2006/relationships/tags" Target="../tags/tag151.xml"/><Relationship Id="rId4" Type="http://schemas.openxmlformats.org/officeDocument/2006/relationships/tags" Target="../tags/tag150.xml"/><Relationship Id="rId3" Type="http://schemas.openxmlformats.org/officeDocument/2006/relationships/tags" Target="../tags/tag149.xml"/><Relationship Id="rId2" Type="http://schemas.openxmlformats.org/officeDocument/2006/relationships/tags" Target="../tags/tag148.xml"/><Relationship Id="rId1" Type="http://schemas.openxmlformats.org/officeDocument/2006/relationships/tags" Target="../tags/tag147.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tags" Target="../tags/tag154.xml"/><Relationship Id="rId1" Type="http://schemas.openxmlformats.org/officeDocument/2006/relationships/tags" Target="../tags/tag153.xml"/></Relationships>
</file>

<file path=ppt/slides/_rels/slide6.xml.rels><?xml version="1.0" encoding="UTF-8" standalone="yes"?>
<Relationships xmlns="http://schemas.openxmlformats.org/package/2006/relationships"><Relationship Id="rId9" Type="http://schemas.openxmlformats.org/officeDocument/2006/relationships/tags" Target="../tags/tag163.xml"/><Relationship Id="rId8" Type="http://schemas.openxmlformats.org/officeDocument/2006/relationships/tags" Target="../tags/tag162.xml"/><Relationship Id="rId7" Type="http://schemas.openxmlformats.org/officeDocument/2006/relationships/tags" Target="../tags/tag161.xml"/><Relationship Id="rId6" Type="http://schemas.openxmlformats.org/officeDocument/2006/relationships/tags" Target="../tags/tag160.xml"/><Relationship Id="rId5" Type="http://schemas.openxmlformats.org/officeDocument/2006/relationships/tags" Target="../tags/tag159.xml"/><Relationship Id="rId4" Type="http://schemas.openxmlformats.org/officeDocument/2006/relationships/tags" Target="../tags/tag158.xml"/><Relationship Id="rId3" Type="http://schemas.openxmlformats.org/officeDocument/2006/relationships/tags" Target="../tags/tag157.xml"/><Relationship Id="rId2" Type="http://schemas.openxmlformats.org/officeDocument/2006/relationships/tags" Target="../tags/tag156.xml"/><Relationship Id="rId15" Type="http://schemas.openxmlformats.org/officeDocument/2006/relationships/slideLayout" Target="../slideLayouts/slideLayout12.xml"/><Relationship Id="rId14" Type="http://schemas.openxmlformats.org/officeDocument/2006/relationships/tags" Target="../tags/tag168.xml"/><Relationship Id="rId13" Type="http://schemas.openxmlformats.org/officeDocument/2006/relationships/tags" Target="../tags/tag167.xml"/><Relationship Id="rId12" Type="http://schemas.openxmlformats.org/officeDocument/2006/relationships/tags" Target="../tags/tag166.xml"/><Relationship Id="rId11" Type="http://schemas.openxmlformats.org/officeDocument/2006/relationships/tags" Target="../tags/tag165.xml"/><Relationship Id="rId10" Type="http://schemas.openxmlformats.org/officeDocument/2006/relationships/tags" Target="../tags/tag164.xml"/><Relationship Id="rId1" Type="http://schemas.openxmlformats.org/officeDocument/2006/relationships/tags" Target="../tags/tag155.xml"/></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13.xml"/><Relationship Id="rId3" Type="http://schemas.openxmlformats.org/officeDocument/2006/relationships/tags" Target="../tags/tag171.xml"/><Relationship Id="rId2" Type="http://schemas.openxmlformats.org/officeDocument/2006/relationships/tags" Target="../tags/tag170.xml"/><Relationship Id="rId1" Type="http://schemas.openxmlformats.org/officeDocument/2006/relationships/tags" Target="../tags/tag169.xml"/></Relationships>
</file>

<file path=ppt/slides/_rels/slide8.xml.rels><?xml version="1.0" encoding="UTF-8" standalone="yes"?>
<Relationships xmlns="http://schemas.openxmlformats.org/package/2006/relationships"><Relationship Id="rId4" Type="http://schemas.openxmlformats.org/officeDocument/2006/relationships/slideLayout" Target="../slideLayouts/slideLayout13.xml"/><Relationship Id="rId3" Type="http://schemas.openxmlformats.org/officeDocument/2006/relationships/tags" Target="../tags/tag174.xml"/><Relationship Id="rId2" Type="http://schemas.openxmlformats.org/officeDocument/2006/relationships/tags" Target="../tags/tag173.xml"/><Relationship Id="rId1" Type="http://schemas.openxmlformats.org/officeDocument/2006/relationships/tags" Target="../tags/tag172.xml"/></Relationships>
</file>

<file path=ppt/slides/_rels/slide9.xml.rels><?xml version="1.0" encoding="UTF-8" standalone="yes"?>
<Relationships xmlns="http://schemas.openxmlformats.org/package/2006/relationships"><Relationship Id="rId4" Type="http://schemas.openxmlformats.org/officeDocument/2006/relationships/slideLayout" Target="../slideLayouts/slideLayout13.xml"/><Relationship Id="rId3" Type="http://schemas.openxmlformats.org/officeDocument/2006/relationships/tags" Target="../tags/tag177.xml"/><Relationship Id="rId2" Type="http://schemas.openxmlformats.org/officeDocument/2006/relationships/tags" Target="../tags/tag176.xml"/><Relationship Id="rId1" Type="http://schemas.openxmlformats.org/officeDocument/2006/relationships/tags" Target="../tags/tag175.xml"/></Relationships>
</file>

<file path=ppt/slides/_rels/slide10.xml.rels><?xml version="1.0" encoding="UTF-8" standalone="yes"?>
<Relationships xmlns="http://schemas.openxmlformats.org/package/2006/relationships"><Relationship Id="rId4" Type="http://schemas.openxmlformats.org/officeDocument/2006/relationships/slideLayout" Target="../slideLayouts/slideLayout13.xml"/><Relationship Id="rId3" Type="http://schemas.openxmlformats.org/officeDocument/2006/relationships/tags" Target="../tags/tag180.xml"/><Relationship Id="rId2" Type="http://schemas.openxmlformats.org/officeDocument/2006/relationships/tags" Target="../tags/tag179.xml"/><Relationship Id="rId1" Type="http://schemas.openxmlformats.org/officeDocument/2006/relationships/tags" Target="../tags/tag178.xml"/></Relationships>
</file>

<file path=ppt/slides/_rels/slide11.xml.rels><?xml version="1.0" encoding="UTF-8" standalone="yes"?>
<Relationships xmlns="http://schemas.openxmlformats.org/package/2006/relationships"><Relationship Id="rId4" Type="http://schemas.openxmlformats.org/officeDocument/2006/relationships/slideLayout" Target="../slideLayouts/slideLayout13.xml"/><Relationship Id="rId3" Type="http://schemas.openxmlformats.org/officeDocument/2006/relationships/tags" Target="../tags/tag183.xml"/><Relationship Id="rId2" Type="http://schemas.openxmlformats.org/officeDocument/2006/relationships/tags" Target="../tags/tag182.xml"/><Relationship Id="rId1" Type="http://schemas.openxmlformats.org/officeDocument/2006/relationships/tags" Target="../tags/tag181.xml"/></Relationships>
</file>

<file path=ppt/slides/_rels/slide12.xml.rels><?xml version="1.0" encoding="UTF-8" standalone="yes"?>
<Relationships xmlns="http://schemas.openxmlformats.org/package/2006/relationships"><Relationship Id="rId4" Type="http://schemas.openxmlformats.org/officeDocument/2006/relationships/slideLayout" Target="../slideLayouts/slideLayout13.xml"/><Relationship Id="rId3" Type="http://schemas.openxmlformats.org/officeDocument/2006/relationships/tags" Target="../tags/tag186.xml"/><Relationship Id="rId2" Type="http://schemas.openxmlformats.org/officeDocument/2006/relationships/tags" Target="../tags/tag185.xml"/><Relationship Id="rId1" Type="http://schemas.openxmlformats.org/officeDocument/2006/relationships/tags" Target="../tags/tag184.xml"/></Relationships>
</file>

<file path=ppt/slides/_rels/slide13.xml.rels><?xml version="1.0" encoding="UTF-8" standalone="yes"?>
<Relationships xmlns="http://schemas.openxmlformats.org/package/2006/relationships"><Relationship Id="rId7" Type="http://schemas.openxmlformats.org/officeDocument/2006/relationships/slideLayout" Target="../slideLayouts/slideLayout13.xml"/><Relationship Id="rId6" Type="http://schemas.openxmlformats.org/officeDocument/2006/relationships/tags" Target="../tags/tag192.xml"/><Relationship Id="rId5" Type="http://schemas.openxmlformats.org/officeDocument/2006/relationships/tags" Target="../tags/tag191.xml"/><Relationship Id="rId4" Type="http://schemas.openxmlformats.org/officeDocument/2006/relationships/tags" Target="../tags/tag190.xml"/><Relationship Id="rId3" Type="http://schemas.openxmlformats.org/officeDocument/2006/relationships/tags" Target="../tags/tag189.xml"/><Relationship Id="rId2" Type="http://schemas.openxmlformats.org/officeDocument/2006/relationships/tags" Target="../tags/tag188.xml"/><Relationship Id="rId1" Type="http://schemas.openxmlformats.org/officeDocument/2006/relationships/tags" Target="../tags/tag187.xml"/></Relationships>
</file>

<file path=ppt/slides/_rels/slide14.xml.rels><?xml version="1.0" encoding="UTF-8" standalone="yes"?>
<Relationships xmlns="http://schemas.openxmlformats.org/package/2006/relationships"><Relationship Id="rId4" Type="http://schemas.openxmlformats.org/officeDocument/2006/relationships/slideLayout" Target="../slideLayouts/slideLayout13.xml"/><Relationship Id="rId3" Type="http://schemas.openxmlformats.org/officeDocument/2006/relationships/tags" Target="../tags/tag195.xml"/><Relationship Id="rId2" Type="http://schemas.openxmlformats.org/officeDocument/2006/relationships/tags" Target="../tags/tag194.xml"/><Relationship Id="rId1" Type="http://schemas.openxmlformats.org/officeDocument/2006/relationships/tags" Target="../tags/tag19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tags" Target="../tags/tag197.xml"/><Relationship Id="rId1" Type="http://schemas.openxmlformats.org/officeDocument/2006/relationships/tags" Target="../tags/tag19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custDataLst>
              <p:tags r:id="rId1"/>
            </p:custDataLst>
          </p:nvPr>
        </p:nvSpPr>
        <p:spPr>
          <a:xfrm>
            <a:off x="1116913" y="1583140"/>
            <a:ext cx="9799200" cy="2570400"/>
          </a:xfrm>
          <a:effectLst>
            <a:outerShdw blurRad="50800" dist="38100" dir="5400000" algn="t" rotWithShape="0">
              <a:prstClr val="black">
                <a:alpha val="40000"/>
              </a:prstClr>
            </a:outerShdw>
          </a:effectLst>
        </p:spPr>
        <p:txBody>
          <a:bodyPr/>
          <a:lstStyle/>
          <a:p>
            <a:r>
              <a:rPr lang="en-US" altLang="zh-CN" dirty="0" smtClean="0"/>
              <a:t>Change management</a:t>
            </a:r>
            <a:endParaRPr lang="zh-CN" altLang="en-US" dirty="0"/>
          </a:p>
        </p:txBody>
      </p:sp>
    </p:spTree>
    <p:custDataLst>
      <p:tags r:id="rId2"/>
    </p:custDataLst>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文本框 16"/>
          <p:cNvSpPr txBox="1"/>
          <p:nvPr>
            <p:custDataLst>
              <p:tags r:id="rId1"/>
            </p:custDataLst>
          </p:nvPr>
        </p:nvSpPr>
        <p:spPr>
          <a:xfrm>
            <a:off x="5768975" y="1936113"/>
            <a:ext cx="958850" cy="768350"/>
          </a:xfrm>
          <a:prstGeom prst="rect">
            <a:avLst/>
          </a:prstGeom>
          <a:noFill/>
        </p:spPr>
        <p:txBody>
          <a:bodyPr wrap="square" rtlCol="0">
            <a:normAutofit/>
          </a:bodyPr>
          <a:lstStyle/>
          <a:p>
            <a:r>
              <a:rPr lang="en-US" altLang="zh-CN" sz="4400" b="1" dirty="0">
                <a:latin typeface="Arial" panose="020B0604020202020204" pitchFamily="34" charset="0"/>
                <a:ea typeface="微软雅黑" panose="020B0503020204020204" charset="-122"/>
                <a:cs typeface="Arial" panose="020B0604020202020204" pitchFamily="34" charset="0"/>
                <a:sym typeface="Arial" panose="020B0604020202020204" pitchFamily="34" charset="0"/>
              </a:rPr>
              <a:t>01.</a:t>
            </a:r>
            <a:endParaRPr lang="en-US" altLang="zh-CN" sz="4400" b="1" dirty="0">
              <a:latin typeface="Arial" panose="020B0604020202020204" pitchFamily="34" charset="0"/>
              <a:ea typeface="微软雅黑" panose="020B0503020204020204" charset="-122"/>
              <a:cs typeface="Arial" panose="020B0604020202020204" pitchFamily="34" charset="0"/>
              <a:sym typeface="Arial" panose="020B0604020202020204" pitchFamily="34" charset="0"/>
            </a:endParaRPr>
          </a:p>
        </p:txBody>
      </p:sp>
      <p:sp>
        <p:nvSpPr>
          <p:cNvPr id="18" name="文本框 17"/>
          <p:cNvSpPr txBox="1"/>
          <p:nvPr>
            <p:custDataLst>
              <p:tags r:id="rId2"/>
            </p:custDataLst>
          </p:nvPr>
        </p:nvSpPr>
        <p:spPr>
          <a:xfrm>
            <a:off x="6878955" y="1936113"/>
            <a:ext cx="4246245" cy="770400"/>
          </a:xfrm>
          <a:prstGeom prst="rect">
            <a:avLst/>
          </a:prstGeom>
          <a:noFill/>
        </p:spPr>
        <p:txBody>
          <a:bodyPr wrap="square" bIns="46990" rtlCol="0" anchor="ctr" anchorCtr="0">
            <a:normAutofit/>
          </a:bodyPr>
          <a:lstStyle/>
          <a:p>
            <a:pPr fontAlgn="auto">
              <a:lnSpc>
                <a:spcPct val="120000"/>
              </a:lnSpc>
            </a:pPr>
            <a:r>
              <a:rPr lang="zh-CN" altLang="en-US" sz="2000" dirty="0">
                <a:sym typeface="Arial" panose="020B0604020202020204" pitchFamily="34" charset="0"/>
              </a:rPr>
              <a:t>Change management theory</a:t>
            </a:r>
            <a:endParaRPr lang="zh-CN" altLang="en-US" sz="2000" dirty="0">
              <a:solidFill>
                <a:schemeClr val="tx1">
                  <a:lumMod val="65000"/>
                  <a:lumOff val="35000"/>
                </a:schemeClr>
              </a:solidFill>
              <a:latin typeface="Arial" panose="020B0604020202020204" pitchFamily="34" charset="0"/>
              <a:ea typeface="微软雅黑" panose="020B0503020204020204" charset="-122"/>
              <a:cs typeface="微软雅黑" panose="020B0503020204020204" charset="-122"/>
              <a:sym typeface="Arial" panose="020B0604020202020204" pitchFamily="34" charset="0"/>
            </a:endParaRPr>
          </a:p>
        </p:txBody>
      </p:sp>
      <p:sp>
        <p:nvSpPr>
          <p:cNvPr id="26" name="文本框 25"/>
          <p:cNvSpPr txBox="1"/>
          <p:nvPr>
            <p:custDataLst>
              <p:tags r:id="rId3"/>
            </p:custDataLst>
          </p:nvPr>
        </p:nvSpPr>
        <p:spPr>
          <a:xfrm>
            <a:off x="5768975" y="2948305"/>
            <a:ext cx="958850" cy="768350"/>
          </a:xfrm>
          <a:prstGeom prst="rect">
            <a:avLst/>
          </a:prstGeom>
          <a:noFill/>
        </p:spPr>
        <p:txBody>
          <a:bodyPr wrap="square" rtlCol="0">
            <a:normAutofit/>
          </a:bodyPr>
          <a:lstStyle/>
          <a:p>
            <a:r>
              <a:rPr lang="en-US" altLang="zh-CN" sz="4400" b="1" dirty="0">
                <a:latin typeface="Arial" panose="020B0604020202020204" pitchFamily="34" charset="0"/>
                <a:ea typeface="微软雅黑" panose="020B0503020204020204" charset="-122"/>
                <a:cs typeface="Arial" panose="020B0604020202020204" pitchFamily="34" charset="0"/>
                <a:sym typeface="Arial" panose="020B0604020202020204" pitchFamily="34" charset="0"/>
              </a:rPr>
              <a:t>02.</a:t>
            </a:r>
            <a:endParaRPr lang="en-US" altLang="zh-CN" sz="4400" b="1" dirty="0">
              <a:latin typeface="Arial" panose="020B0604020202020204" pitchFamily="34" charset="0"/>
              <a:ea typeface="微软雅黑" panose="020B0503020204020204" charset="-122"/>
              <a:cs typeface="Arial" panose="020B0604020202020204" pitchFamily="34" charset="0"/>
              <a:sym typeface="Arial" panose="020B0604020202020204" pitchFamily="34" charset="0"/>
            </a:endParaRPr>
          </a:p>
        </p:txBody>
      </p:sp>
      <p:sp>
        <p:nvSpPr>
          <p:cNvPr id="29" name="文本框 28"/>
          <p:cNvSpPr txBox="1"/>
          <p:nvPr>
            <p:custDataLst>
              <p:tags r:id="rId4"/>
            </p:custDataLst>
          </p:nvPr>
        </p:nvSpPr>
        <p:spPr>
          <a:xfrm>
            <a:off x="5768975" y="3960494"/>
            <a:ext cx="958850" cy="768350"/>
          </a:xfrm>
          <a:prstGeom prst="rect">
            <a:avLst/>
          </a:prstGeom>
          <a:noFill/>
        </p:spPr>
        <p:txBody>
          <a:bodyPr wrap="square" rtlCol="0">
            <a:normAutofit/>
          </a:bodyPr>
          <a:lstStyle/>
          <a:p>
            <a:r>
              <a:rPr lang="en-US" altLang="zh-CN" sz="4400" b="1">
                <a:latin typeface="Arial" panose="020B0604020202020204" pitchFamily="34" charset="0"/>
                <a:ea typeface="微软雅黑" panose="020B0503020204020204" charset="-122"/>
                <a:cs typeface="Arial" panose="020B0604020202020204" pitchFamily="34" charset="0"/>
                <a:sym typeface="Arial" panose="020B0604020202020204" pitchFamily="34" charset="0"/>
              </a:rPr>
              <a:t>03.</a:t>
            </a:r>
            <a:endParaRPr lang="en-US" altLang="zh-CN" sz="4400" b="1">
              <a:latin typeface="Arial" panose="020B0604020202020204" pitchFamily="34" charset="0"/>
              <a:ea typeface="微软雅黑" panose="020B0503020204020204" charset="-122"/>
              <a:cs typeface="Arial" panose="020B0604020202020204" pitchFamily="34" charset="0"/>
              <a:sym typeface="Arial" panose="020B0604020202020204" pitchFamily="34" charset="0"/>
            </a:endParaRPr>
          </a:p>
        </p:txBody>
      </p:sp>
      <p:sp>
        <p:nvSpPr>
          <p:cNvPr id="32" name="文本框 31"/>
          <p:cNvSpPr txBox="1"/>
          <p:nvPr>
            <p:custDataLst>
              <p:tags r:id="rId5"/>
            </p:custDataLst>
          </p:nvPr>
        </p:nvSpPr>
        <p:spPr>
          <a:xfrm>
            <a:off x="5768975" y="4972685"/>
            <a:ext cx="958850" cy="768350"/>
          </a:xfrm>
          <a:prstGeom prst="rect">
            <a:avLst/>
          </a:prstGeom>
          <a:noFill/>
        </p:spPr>
        <p:txBody>
          <a:bodyPr wrap="square" rtlCol="0">
            <a:normAutofit/>
          </a:bodyPr>
          <a:lstStyle/>
          <a:p>
            <a:r>
              <a:rPr lang="en-US" altLang="zh-CN" sz="4400" b="1">
                <a:latin typeface="Arial" panose="020B0604020202020204" pitchFamily="34" charset="0"/>
                <a:ea typeface="微软雅黑" panose="020B0503020204020204" charset="-122"/>
                <a:cs typeface="Arial" panose="020B0604020202020204" pitchFamily="34" charset="0"/>
                <a:sym typeface="Arial" panose="020B0604020202020204" pitchFamily="34" charset="0"/>
              </a:rPr>
              <a:t>04.</a:t>
            </a:r>
            <a:endParaRPr lang="en-US" altLang="zh-CN" sz="4400" b="1">
              <a:latin typeface="Arial" panose="020B0604020202020204" pitchFamily="34" charset="0"/>
              <a:ea typeface="微软雅黑" panose="020B0503020204020204" charset="-122"/>
              <a:cs typeface="Arial" panose="020B0604020202020204" pitchFamily="34" charset="0"/>
              <a:sym typeface="Arial" panose="020B0604020202020204" pitchFamily="34" charset="0"/>
            </a:endParaRPr>
          </a:p>
        </p:txBody>
      </p:sp>
      <p:cxnSp>
        <p:nvCxnSpPr>
          <p:cNvPr id="38" name="直接连接符 37"/>
          <p:cNvCxnSpPr/>
          <p:nvPr>
            <p:custDataLst>
              <p:tags r:id="rId6"/>
            </p:custDataLst>
          </p:nvPr>
        </p:nvCxnSpPr>
        <p:spPr>
          <a:xfrm>
            <a:off x="5876925" y="1515110"/>
            <a:ext cx="5248275" cy="0"/>
          </a:xfrm>
          <a:prstGeom prst="line">
            <a:avLst/>
          </a:prstGeom>
          <a:ln>
            <a:solidFill>
              <a:schemeClr val="bg1">
                <a:lumMod val="75000"/>
              </a:schemeClr>
            </a:solidFill>
            <a:prstDash val="solid"/>
          </a:ln>
        </p:spPr>
        <p:style>
          <a:lnRef idx="1">
            <a:schemeClr val="accent1"/>
          </a:lnRef>
          <a:fillRef idx="0">
            <a:schemeClr val="accent1"/>
          </a:fillRef>
          <a:effectRef idx="0">
            <a:schemeClr val="accent1"/>
          </a:effectRef>
          <a:fontRef idx="minor">
            <a:schemeClr val="tx1"/>
          </a:fontRef>
        </p:style>
      </p:cxnSp>
      <p:sp>
        <p:nvSpPr>
          <p:cNvPr id="14" name="文本框 13"/>
          <p:cNvSpPr txBox="1"/>
          <p:nvPr>
            <p:custDataLst>
              <p:tags r:id="rId7"/>
            </p:custDataLst>
          </p:nvPr>
        </p:nvSpPr>
        <p:spPr>
          <a:xfrm>
            <a:off x="887096" y="1393190"/>
            <a:ext cx="1851660" cy="768350"/>
          </a:xfrm>
          <a:prstGeom prst="rect">
            <a:avLst/>
          </a:prstGeom>
          <a:noFill/>
        </p:spPr>
        <p:txBody>
          <a:bodyPr wrap="square" rtlCol="0">
            <a:normAutofit fontScale="60000" lnSpcReduction="20000"/>
          </a:bodyPr>
          <a:lstStyle/>
          <a:p>
            <a:pPr algn="r"/>
            <a:r>
              <a:rPr lang="en-US" altLang="zh-CN" sz="4400" spc="300" dirty="0" smtClean="0">
                <a:solidFill>
                  <a:schemeClr val="tx1">
                    <a:lumMod val="65000"/>
                    <a:lumOff val="35000"/>
                  </a:schemeClr>
                </a:solidFill>
                <a:latin typeface="Arial" panose="020B0604020202020204" pitchFamily="34" charset="0"/>
                <a:ea typeface="微软雅黑" panose="020B0503020204020204" charset="-122"/>
                <a:cs typeface="Arial" panose="020B0604020202020204" pitchFamily="34" charset="0"/>
                <a:sym typeface="Arial" panose="020B0604020202020204" pitchFamily="34" charset="0"/>
              </a:rPr>
              <a:t>CONTENTS</a:t>
            </a:r>
            <a:endParaRPr lang="en-US" altLang="zh-CN" sz="4400" spc="300" dirty="0">
              <a:solidFill>
                <a:schemeClr val="tx1">
                  <a:lumMod val="65000"/>
                  <a:lumOff val="35000"/>
                </a:schemeClr>
              </a:solidFill>
              <a:latin typeface="Arial" panose="020B0604020202020204" pitchFamily="34" charset="0"/>
              <a:ea typeface="微软雅黑" panose="020B0503020204020204" charset="-122"/>
              <a:cs typeface="Arial" panose="020B0604020202020204" pitchFamily="34" charset="0"/>
              <a:sym typeface="Arial" panose="020B0604020202020204" pitchFamily="34" charset="0"/>
            </a:endParaRPr>
          </a:p>
        </p:txBody>
      </p:sp>
      <p:sp>
        <p:nvSpPr>
          <p:cNvPr id="15" name="文本框 14"/>
          <p:cNvSpPr txBox="1"/>
          <p:nvPr>
            <p:custDataLst>
              <p:tags r:id="rId8"/>
            </p:custDataLst>
          </p:nvPr>
        </p:nvSpPr>
        <p:spPr>
          <a:xfrm>
            <a:off x="887095" y="2161540"/>
            <a:ext cx="1851660" cy="368300"/>
          </a:xfrm>
          <a:prstGeom prst="rect">
            <a:avLst/>
          </a:prstGeom>
          <a:noFill/>
        </p:spPr>
        <p:txBody>
          <a:bodyPr wrap="square" rtlCol="0">
            <a:normAutofit/>
          </a:bodyPr>
          <a:lstStyle/>
          <a:p>
            <a:pPr algn="r"/>
            <a:endParaRPr lang="en-US" altLang="zh-CN" spc="300" dirty="0">
              <a:solidFill>
                <a:schemeClr val="tx1">
                  <a:lumMod val="65000"/>
                  <a:lumOff val="35000"/>
                </a:schemeClr>
              </a:solidFill>
              <a:latin typeface="Arial" panose="020B0604020202020204" pitchFamily="34" charset="0"/>
              <a:ea typeface="微软雅黑" panose="020B0503020204020204" charset="-122"/>
              <a:cs typeface="Arial" panose="020B0604020202020204" pitchFamily="34" charset="0"/>
              <a:sym typeface="Arial" panose="020B0604020202020204" pitchFamily="34" charset="0"/>
            </a:endParaRPr>
          </a:p>
        </p:txBody>
      </p:sp>
      <p:sp>
        <p:nvSpPr>
          <p:cNvPr id="16" name="矩形 15"/>
          <p:cNvSpPr/>
          <p:nvPr>
            <p:custDataLst>
              <p:tags r:id="rId9"/>
            </p:custDataLst>
          </p:nvPr>
        </p:nvSpPr>
        <p:spPr>
          <a:xfrm>
            <a:off x="2897505" y="1515110"/>
            <a:ext cx="76200" cy="9226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ea typeface="微软雅黑" panose="020B0503020204020204" charset="-122"/>
              <a:sym typeface="Arial" panose="020B0604020202020204" pitchFamily="34" charset="0"/>
            </a:endParaRPr>
          </a:p>
        </p:txBody>
      </p:sp>
      <p:sp>
        <p:nvSpPr>
          <p:cNvPr id="19" name="文本框 18"/>
          <p:cNvSpPr txBox="1"/>
          <p:nvPr>
            <p:custDataLst>
              <p:tags r:id="rId10"/>
            </p:custDataLst>
          </p:nvPr>
        </p:nvSpPr>
        <p:spPr>
          <a:xfrm>
            <a:off x="6878955" y="2948305"/>
            <a:ext cx="4246245" cy="770400"/>
          </a:xfrm>
          <a:prstGeom prst="rect">
            <a:avLst/>
          </a:prstGeom>
          <a:noFill/>
        </p:spPr>
        <p:txBody>
          <a:bodyPr wrap="square" bIns="46990" rtlCol="0" anchor="ctr" anchorCtr="0">
            <a:normAutofit/>
          </a:bodyPr>
          <a:lstStyle/>
          <a:p>
            <a:pPr fontAlgn="auto">
              <a:lnSpc>
                <a:spcPct val="120000"/>
              </a:lnSpc>
            </a:pPr>
            <a:r>
              <a:rPr lang="zh-CN" altLang="en-US" sz="2000" dirty="0">
                <a:latin typeface="Arial" panose="020B0604020202020204" pitchFamily="34" charset="0"/>
                <a:ea typeface="微软雅黑" panose="020B0503020204020204" charset="-122"/>
                <a:cs typeface="微软雅黑" panose="020B0503020204020204" charset="-122"/>
                <a:sym typeface="Arial" panose="020B0604020202020204" pitchFamily="34" charset="0"/>
              </a:rPr>
              <a:t>Case Studies</a:t>
            </a:r>
            <a:endParaRPr lang="zh-CN" altLang="en-US" sz="2000" dirty="0">
              <a:latin typeface="Arial" panose="020B0604020202020204" pitchFamily="34" charset="0"/>
              <a:ea typeface="微软雅黑" panose="020B0503020204020204" charset="-122"/>
              <a:cs typeface="微软雅黑" panose="020B0503020204020204" charset="-122"/>
              <a:sym typeface="Arial" panose="020B0604020202020204" pitchFamily="34" charset="0"/>
            </a:endParaRPr>
          </a:p>
        </p:txBody>
      </p:sp>
      <p:sp>
        <p:nvSpPr>
          <p:cNvPr id="20" name="文本框 19"/>
          <p:cNvSpPr txBox="1"/>
          <p:nvPr>
            <p:custDataLst>
              <p:tags r:id="rId11"/>
            </p:custDataLst>
          </p:nvPr>
        </p:nvSpPr>
        <p:spPr>
          <a:xfrm>
            <a:off x="6878955" y="3960494"/>
            <a:ext cx="4246245" cy="770400"/>
          </a:xfrm>
          <a:prstGeom prst="rect">
            <a:avLst/>
          </a:prstGeom>
          <a:noFill/>
        </p:spPr>
        <p:txBody>
          <a:bodyPr wrap="square" bIns="46990" rtlCol="0" anchor="ctr" anchorCtr="0">
            <a:normAutofit lnSpcReduction="10000"/>
          </a:bodyPr>
          <a:lstStyle/>
          <a:p>
            <a:pPr fontAlgn="auto">
              <a:lnSpc>
                <a:spcPct val="120000"/>
              </a:lnSpc>
            </a:pPr>
            <a:r>
              <a:rPr lang="en-US" altLang="zh-CN" sz="2000" dirty="0" smtClean="0">
                <a:latin typeface="Arial" panose="020B0604020202020204" pitchFamily="34" charset="0"/>
                <a:ea typeface="微软雅黑" panose="020B0503020204020204" charset="-122"/>
                <a:cs typeface="微软雅黑" panose="020B0503020204020204" charset="-122"/>
                <a:sym typeface="Arial" panose="020B0604020202020204" pitchFamily="34" charset="0"/>
              </a:rPr>
              <a:t>Key elements of change management</a:t>
            </a:r>
            <a:endParaRPr lang="zh-CN" altLang="en-US" sz="2000" dirty="0">
              <a:latin typeface="Arial" panose="020B0604020202020204" pitchFamily="34" charset="0"/>
              <a:ea typeface="微软雅黑" panose="020B0503020204020204" charset="-122"/>
              <a:cs typeface="微软雅黑" panose="020B0503020204020204" charset="-122"/>
              <a:sym typeface="Arial" panose="020B0604020202020204" pitchFamily="34" charset="0"/>
            </a:endParaRPr>
          </a:p>
        </p:txBody>
      </p:sp>
      <p:sp>
        <p:nvSpPr>
          <p:cNvPr id="21" name="文本框 20"/>
          <p:cNvSpPr txBox="1"/>
          <p:nvPr>
            <p:custDataLst>
              <p:tags r:id="rId12"/>
            </p:custDataLst>
          </p:nvPr>
        </p:nvSpPr>
        <p:spPr>
          <a:xfrm>
            <a:off x="6878955" y="4972685"/>
            <a:ext cx="4246245" cy="770400"/>
          </a:xfrm>
          <a:prstGeom prst="rect">
            <a:avLst/>
          </a:prstGeom>
          <a:noFill/>
        </p:spPr>
        <p:txBody>
          <a:bodyPr wrap="square" bIns="46990" rtlCol="0" anchor="ctr" anchorCtr="0">
            <a:normAutofit/>
          </a:bodyPr>
          <a:lstStyle/>
          <a:p>
            <a:pPr fontAlgn="auto">
              <a:lnSpc>
                <a:spcPct val="120000"/>
              </a:lnSpc>
            </a:pPr>
            <a:r>
              <a:rPr lang="en-US" altLang="zh-CN" sz="2000" dirty="0" smtClean="0">
                <a:latin typeface="Arial" panose="020B0604020202020204" pitchFamily="34" charset="0"/>
                <a:ea typeface="微软雅黑" panose="020B0503020204020204" charset="-122"/>
                <a:cs typeface="微软雅黑" panose="020B0503020204020204" charset="-122"/>
                <a:sym typeface="Arial" panose="020B0604020202020204" pitchFamily="34" charset="0"/>
              </a:rPr>
              <a:t>Critical appraisal</a:t>
            </a:r>
            <a:endParaRPr lang="zh-CN" altLang="en-US" sz="2000" dirty="0">
              <a:latin typeface="Arial" panose="020B0604020202020204" pitchFamily="34" charset="0"/>
              <a:ea typeface="微软雅黑" panose="020B0503020204020204" charset="-122"/>
              <a:cs typeface="微软雅黑" panose="020B0503020204020204" charset="-122"/>
              <a:sym typeface="Arial" panose="020B0604020202020204" pitchFamily="34" charset="0"/>
            </a:endParaRPr>
          </a:p>
        </p:txBody>
      </p:sp>
    </p:spTree>
    <p:custDataLst>
      <p:tags r:id="rId13"/>
    </p:custDataLst>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1"/>
            </p:custDataLst>
          </p:nvPr>
        </p:nvSpPr>
        <p:spPr>
          <a:xfrm>
            <a:off x="1894915" y="322245"/>
            <a:ext cx="7768800" cy="766800"/>
          </a:xfrm>
        </p:spPr>
        <p:txBody>
          <a:bodyPr lIns="90000" tIns="46800" rIns="90000" bIns="46800">
            <a:normAutofit fontScale="90000"/>
          </a:bodyPr>
          <a:lstStyle/>
          <a:p>
            <a:r>
              <a:rPr lang="zh-CN" altLang="en-US" sz="4000" dirty="0">
                <a:sym typeface="Arial" panose="020B0604020202020204" pitchFamily="34" charset="0"/>
              </a:rPr>
              <a:t>Change management theory</a:t>
            </a:r>
            <a:endParaRPr lang="zh-CN" altLang="en-US" sz="4000" dirty="0">
              <a:sym typeface="Arial" panose="020B0604020202020204" pitchFamily="34" charset="0"/>
            </a:endParaRPr>
          </a:p>
        </p:txBody>
      </p:sp>
      <p:sp>
        <p:nvSpPr>
          <p:cNvPr id="4" name="文本占位符 3"/>
          <p:cNvSpPr>
            <a:spLocks noGrp="1"/>
          </p:cNvSpPr>
          <p:nvPr>
            <p:ph type="body" idx="1"/>
            <p:custDataLst>
              <p:tags r:id="rId2"/>
            </p:custDataLst>
          </p:nvPr>
        </p:nvSpPr>
        <p:spPr>
          <a:xfrm>
            <a:off x="332105" y="1088390"/>
            <a:ext cx="11189970" cy="868045"/>
          </a:xfrm>
        </p:spPr>
        <p:txBody>
          <a:bodyPr>
            <a:normAutofit fontScale="25000" lnSpcReduction="20000"/>
          </a:bodyPr>
          <a:lstStyle/>
          <a:p>
            <a:r>
              <a:rPr lang="zh-CN" altLang="en-US" sz="5600" b="1" dirty="0">
                <a:cs typeface="Arial" panose="020B0604020202020204" pitchFamily="34" charset="0"/>
                <a:sym typeface="Arial" panose="020B0604020202020204" pitchFamily="34" charset="0"/>
              </a:rPr>
              <a:t>Kotter &amp; Puginske's Eight-Step Change Model: </a:t>
            </a:r>
            <a:r>
              <a:rPr lang="zh-CN" altLang="en-US" sz="5600" dirty="0">
                <a:solidFill>
                  <a:schemeClr val="accent3">
                    <a:lumMod val="75000"/>
                  </a:schemeClr>
                </a:solidFill>
                <a:cs typeface="Arial" panose="020B0604020202020204" pitchFamily="34" charset="0"/>
                <a:sym typeface="Arial" panose="020B0604020202020204" pitchFamily="34" charset="0"/>
              </a:rPr>
              <a:t>This is a commonly used change management model that focuses on building a coalition for change, developing a vision and strategy for change, communicating the change message, building capacity and momentum, creating short-term wins, consolidating wins and developing additional plans, consolidating and improving, and embedding change into the organisation culture.</a:t>
            </a:r>
            <a:endParaRPr lang="zh-CN" altLang="en-US" sz="5600" dirty="0">
              <a:solidFill>
                <a:schemeClr val="accent3">
                  <a:lumMod val="75000"/>
                </a:schemeClr>
              </a:solidFill>
              <a:cs typeface="Arial" panose="020B0604020202020204" pitchFamily="34" charset="0"/>
              <a:sym typeface="Arial" panose="020B0604020202020204" pitchFamily="34" charset="0"/>
            </a:endParaRPr>
          </a:p>
          <a:p>
            <a:r>
              <a:rPr lang="zh-CN" altLang="en-US" sz="5600" b="1" dirty="0">
                <a:cs typeface="Arial" panose="020B0604020202020204" pitchFamily="34" charset="0"/>
                <a:sym typeface="Arial" panose="020B0604020202020204" pitchFamily="34" charset="0"/>
              </a:rPr>
              <a:t>Lewin's Change Management Theory: </a:t>
            </a:r>
            <a:r>
              <a:rPr lang="zh-CN" altLang="en-US" sz="5600" dirty="0">
                <a:solidFill>
                  <a:schemeClr val="accent3">
                    <a:lumMod val="75000"/>
                  </a:schemeClr>
                </a:solidFill>
                <a:cs typeface="Arial" panose="020B0604020202020204" pitchFamily="34" charset="0"/>
                <a:sym typeface="Arial" panose="020B0604020202020204" pitchFamily="34" charset="0"/>
              </a:rPr>
              <a:t>This theory consists of three phases: freeze, change and unfreeze. In the freeze phase, the organisation needs to identify the current state and determine the need for change. In the change phase, the organisation needs to take action to bring about change. In the unfreeze phase, the organisation needs to consolidate the change and integrate it into its daily operations.</a:t>
            </a:r>
            <a:endParaRPr lang="zh-CN" altLang="en-US" sz="5600" dirty="0">
              <a:solidFill>
                <a:schemeClr val="accent3">
                  <a:lumMod val="75000"/>
                </a:schemeClr>
              </a:solidFill>
              <a:cs typeface="Arial" panose="020B0604020202020204" pitchFamily="34" charset="0"/>
              <a:sym typeface="Arial" panose="020B0604020202020204" pitchFamily="34" charset="0"/>
            </a:endParaRPr>
          </a:p>
          <a:p>
            <a:r>
              <a:rPr lang="zh-CN" altLang="en-US" sz="5600" b="1" dirty="0">
                <a:cs typeface="Arial" panose="020B0604020202020204" pitchFamily="34" charset="0"/>
                <a:sym typeface="Arial" panose="020B0604020202020204" pitchFamily="34" charset="0"/>
              </a:rPr>
              <a:t>Bridgewater's Principles:</a:t>
            </a:r>
            <a:r>
              <a:rPr lang="zh-CN" altLang="en-US" sz="5600" dirty="0">
                <a:cs typeface="Arial" panose="020B0604020202020204" pitchFamily="34" charset="0"/>
                <a:sym typeface="Arial" panose="020B0604020202020204" pitchFamily="34" charset="0"/>
              </a:rPr>
              <a:t> </a:t>
            </a:r>
            <a:r>
              <a:rPr lang="zh-CN" altLang="en-US" sz="5600" dirty="0">
                <a:solidFill>
                  <a:schemeClr val="accent3">
                    <a:lumMod val="75000"/>
                  </a:schemeClr>
                </a:solidFill>
                <a:cs typeface="Arial" panose="020B0604020202020204" pitchFamily="34" charset="0"/>
                <a:sym typeface="Arial" panose="020B0604020202020204" pitchFamily="34" charset="0"/>
              </a:rPr>
              <a:t>This theory emphasises open and transparent communication, building a culture of positive feedback, data-based analysis and decision-making, and a culture of excellence. These principles aim to create a culture that encourages employees to think critically and question conventional approaches in order to drive organisational change.</a:t>
            </a:r>
            <a:endParaRPr lang="zh-CN" altLang="en-US" sz="5600" dirty="0">
              <a:solidFill>
                <a:schemeClr val="accent3">
                  <a:lumMod val="75000"/>
                </a:schemeClr>
              </a:solidFill>
              <a:cs typeface="Arial" panose="020B0604020202020204" pitchFamily="34" charset="0"/>
              <a:sym typeface="Arial" panose="020B0604020202020204" pitchFamily="34" charset="0"/>
            </a:endParaRPr>
          </a:p>
          <a:p>
            <a:r>
              <a:rPr lang="zh-CN" altLang="en-US" sz="5600" b="1" dirty="0">
                <a:cs typeface="Arial" panose="020B0604020202020204" pitchFamily="34" charset="0"/>
                <a:sym typeface="Arial" panose="020B0604020202020204" pitchFamily="34" charset="0"/>
              </a:rPr>
              <a:t>Microsoft's Growth Mindset Model: </a:t>
            </a:r>
            <a:r>
              <a:rPr lang="zh-CN" altLang="en-US" sz="5600" dirty="0">
                <a:solidFill>
                  <a:schemeClr val="accent3">
                    <a:lumMod val="75000"/>
                  </a:schemeClr>
                </a:solidFill>
                <a:cs typeface="Arial" panose="020B0604020202020204" pitchFamily="34" charset="0"/>
                <a:sym typeface="Arial" panose="020B0604020202020204" pitchFamily="34" charset="0"/>
              </a:rPr>
              <a:t>This model focuses on creating a positive mindset that everyone can continue to grow and learn. The model emphasises recognising and rewarding innovation and risk-taking, and encourages employees to explore new approaches and ways of thinking to drive organisational change.</a:t>
            </a:r>
            <a:endParaRPr lang="zh-CN" altLang="en-US" sz="5600" dirty="0">
              <a:solidFill>
                <a:schemeClr val="accent3">
                  <a:lumMod val="75000"/>
                </a:schemeClr>
              </a:solidFill>
              <a:cs typeface="Arial" panose="020B0604020202020204" pitchFamily="34" charset="0"/>
              <a:sym typeface="Arial" panose="020B0604020202020204" pitchFamily="34" charset="0"/>
            </a:endParaRPr>
          </a:p>
          <a:p>
            <a:r>
              <a:rPr lang="zh-CN" altLang="en-US" sz="5600" b="1" dirty="0">
                <a:cs typeface="Arial" panose="020B0604020202020204" pitchFamily="34" charset="0"/>
                <a:sym typeface="Arial" panose="020B0604020202020204" pitchFamily="34" charset="0"/>
              </a:rPr>
              <a:t>Cornell University's Action Learning Model:</a:t>
            </a:r>
            <a:r>
              <a:rPr lang="zh-CN" altLang="en-US" sz="5600" dirty="0">
                <a:cs typeface="Arial" panose="020B0604020202020204" pitchFamily="34" charset="0"/>
                <a:sym typeface="Arial" panose="020B0604020202020204" pitchFamily="34" charset="0"/>
              </a:rPr>
              <a:t> </a:t>
            </a:r>
            <a:r>
              <a:rPr lang="zh-CN" altLang="en-US" sz="5600" dirty="0">
                <a:solidFill>
                  <a:schemeClr val="accent3">
                    <a:lumMod val="75000"/>
                  </a:schemeClr>
                </a:solidFill>
                <a:cs typeface="Arial" panose="020B0604020202020204" pitchFamily="34" charset="0"/>
                <a:sym typeface="Arial" panose="020B0604020202020204" pitchFamily="34" charset="0"/>
              </a:rPr>
              <a:t>This model promotes change by combining practical and theoretical knowledge. It encourages members of the organisation to actively participate in practical projects and to share experiences and knowledge through reflection and discussion to drive organisational learning and development.</a:t>
            </a:r>
            <a:endParaRPr lang="zh-CN" altLang="en-US" sz="5600" dirty="0">
              <a:solidFill>
                <a:schemeClr val="accent3">
                  <a:lumMod val="75000"/>
                </a:schemeClr>
              </a:solidFill>
              <a:cs typeface="Arial" panose="020B0604020202020204" pitchFamily="34" charset="0"/>
              <a:sym typeface="Arial" panose="020B0604020202020204" pitchFamily="34" charset="0"/>
            </a:endParaRPr>
          </a:p>
          <a:p>
            <a:endParaRPr lang="zh-CN" altLang="en-US" sz="4000" dirty="0">
              <a:cs typeface="Arial" panose="020B0604020202020204" pitchFamily="34" charset="0"/>
              <a:sym typeface="Arial" panose="020B0604020202020204" pitchFamily="34" charset="0"/>
            </a:endParaRPr>
          </a:p>
          <a:p>
            <a:endParaRPr lang="zh-CN" altLang="en-US" sz="4000" dirty="0">
              <a:cs typeface="Arial" panose="020B0604020202020204" pitchFamily="34" charset="0"/>
              <a:sym typeface="Arial" panose="020B0604020202020204" pitchFamily="34" charset="0"/>
            </a:endParaRPr>
          </a:p>
        </p:txBody>
      </p:sp>
      <p:grpSp>
        <p:nvGrpSpPr>
          <p:cNvPr id="19" name="组合 18"/>
          <p:cNvGrpSpPr/>
          <p:nvPr>
            <p:custDataLst>
              <p:tags r:id="rId3"/>
            </p:custDataLst>
          </p:nvPr>
        </p:nvGrpSpPr>
        <p:grpSpPr>
          <a:xfrm>
            <a:off x="447040" y="-108585"/>
            <a:ext cx="1026160" cy="1026160"/>
            <a:chOff x="2870" y="3715"/>
            <a:chExt cx="1616" cy="1616"/>
          </a:xfrm>
        </p:grpSpPr>
        <p:sp>
          <p:nvSpPr>
            <p:cNvPr id="5" name="矩形 4"/>
            <p:cNvSpPr/>
            <p:nvPr>
              <p:custDataLst>
                <p:tags r:id="rId4"/>
              </p:custDataLst>
            </p:nvPr>
          </p:nvSpPr>
          <p:spPr>
            <a:xfrm>
              <a:off x="2870" y="3715"/>
              <a:ext cx="1616" cy="1616"/>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zh-CN" altLang="en-US">
                <a:latin typeface="Arial" panose="020B0604020202020204" pitchFamily="34" charset="0"/>
                <a:ea typeface="微软雅黑" panose="020B0503020204020204" charset="-122"/>
                <a:sym typeface="Arial" panose="020B0604020202020204" pitchFamily="34" charset="0"/>
              </a:endParaRPr>
            </a:p>
          </p:txBody>
        </p:sp>
        <p:sp>
          <p:nvSpPr>
            <p:cNvPr id="10" name="文本框 9"/>
            <p:cNvSpPr txBox="1"/>
            <p:nvPr>
              <p:custDataLst>
                <p:tags r:id="rId5"/>
              </p:custDataLst>
            </p:nvPr>
          </p:nvSpPr>
          <p:spPr>
            <a:xfrm>
              <a:off x="2870" y="3715"/>
              <a:ext cx="1616" cy="1616"/>
            </a:xfrm>
            <a:prstGeom prst="rect">
              <a:avLst/>
            </a:prstGeom>
          </p:spPr>
          <p:style>
            <a:lnRef idx="2">
              <a:schemeClr val="accent2"/>
            </a:lnRef>
            <a:fillRef idx="1">
              <a:schemeClr val="lt1"/>
            </a:fillRef>
            <a:effectRef idx="0">
              <a:schemeClr val="accent2"/>
            </a:effectRef>
            <a:fontRef idx="minor">
              <a:schemeClr val="dk1"/>
            </a:fontRef>
          </p:style>
          <p:txBody>
            <a:bodyPr wrap="square" rtlCol="0" anchor="ctr" anchorCtr="0">
              <a:normAutofit/>
            </a:bodyPr>
            <a:lstStyle/>
            <a:p>
              <a:pPr algn="ctr"/>
              <a:r>
                <a:rPr lang="en-US" altLang="zh-CN" sz="4400" b="1" dirty="0">
                  <a:solidFill>
                    <a:schemeClr val="accent6">
                      <a:lumMod val="60000"/>
                      <a:lumOff val="40000"/>
                    </a:schemeClr>
                  </a:solidFill>
                  <a:latin typeface="Arial" panose="020B0604020202020204" pitchFamily="34" charset="0"/>
                  <a:ea typeface="微软雅黑" panose="020B0503020204020204" charset="-122"/>
                  <a:cs typeface="Arial" panose="020B0604020202020204" pitchFamily="34" charset="0"/>
                  <a:sym typeface="Arial" panose="020B0604020202020204" pitchFamily="34" charset="0"/>
                </a:rPr>
                <a:t>01</a:t>
              </a:r>
              <a:endParaRPr lang="en-US" altLang="zh-CN" sz="4400" b="1" dirty="0">
                <a:solidFill>
                  <a:schemeClr val="accent6">
                    <a:lumMod val="60000"/>
                    <a:lumOff val="40000"/>
                  </a:schemeClr>
                </a:solidFill>
                <a:latin typeface="Arial" panose="020B0604020202020204" pitchFamily="34" charset="0"/>
                <a:ea typeface="微软雅黑" panose="020B0503020204020204" charset="-122"/>
                <a:cs typeface="Arial" panose="020B0604020202020204" pitchFamily="34" charset="0"/>
                <a:sym typeface="Arial" panose="020B0604020202020204" pitchFamily="34" charset="0"/>
              </a:endParaRPr>
            </a:p>
          </p:txBody>
        </p:sp>
      </p:grpSp>
      <p:sp>
        <p:nvSpPr>
          <p:cNvPr id="24" name="矩形 23"/>
          <p:cNvSpPr/>
          <p:nvPr>
            <p:custDataLst>
              <p:tags r:id="rId6"/>
            </p:custDataLst>
          </p:nvPr>
        </p:nvSpPr>
        <p:spPr>
          <a:xfrm>
            <a:off x="10075545" y="2516505"/>
            <a:ext cx="17780" cy="2556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ea typeface="微软雅黑" panose="020B0503020204020204" charset="-122"/>
              <a:sym typeface="Arial" panose="020B0604020202020204" pitchFamily="34" charset="0"/>
            </a:endParaRPr>
          </a:p>
        </p:txBody>
      </p:sp>
    </p:spTree>
    <p:custDataLst>
      <p:tags r:id="rId7"/>
    </p:custDataLst>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1"/>
            </p:custDataLst>
          </p:nvPr>
        </p:nvSpPr>
        <p:spPr>
          <a:xfrm>
            <a:off x="1499940" y="683965"/>
            <a:ext cx="10969200" cy="705600"/>
          </a:xfrm>
        </p:spPr>
        <p:txBody>
          <a:bodyPr/>
          <a:lstStyle/>
          <a:p>
            <a:r>
              <a:rPr lang="zh-CN" altLang="en-US" dirty="0"/>
              <a:t>Case Studies</a:t>
            </a:r>
            <a:endParaRPr lang="zh-CN" altLang="en-US" dirty="0"/>
          </a:p>
        </p:txBody>
      </p:sp>
      <p:sp>
        <p:nvSpPr>
          <p:cNvPr id="2" name="内容占位符 1"/>
          <p:cNvSpPr>
            <a:spLocks noGrp="1"/>
          </p:cNvSpPr>
          <p:nvPr>
            <p:ph idx="1"/>
            <p:custDataLst>
              <p:tags r:id="rId2"/>
            </p:custDataLst>
          </p:nvPr>
        </p:nvSpPr>
        <p:spPr/>
        <p:txBody>
          <a:bodyPr>
            <a:noAutofit/>
          </a:bodyPr>
          <a:lstStyle/>
          <a:p>
            <a:pPr marL="0" indent="0">
              <a:buNone/>
            </a:pPr>
            <a:r>
              <a:rPr lang="zh-CN" altLang="en-US" b="1" dirty="0"/>
              <a:t>Company Profile: </a:t>
            </a:r>
            <a:r>
              <a:rPr lang="zh-CN" altLang="en-US" dirty="0">
                <a:solidFill>
                  <a:schemeClr val="accent3">
                    <a:lumMod val="75000"/>
                  </a:schemeClr>
                </a:solidFill>
                <a:cs typeface="Arial" panose="020B0604020202020204" pitchFamily="34" charset="0"/>
              </a:rPr>
              <a:t>The company is a global pharmaceutical company with a global presence and tens of thousands of employees. Due to changes in the market and intense competition, the company needed to make an organisational change in order to maintain a competitive advantage.</a:t>
            </a:r>
            <a:endParaRPr lang="zh-CN" altLang="en-US" dirty="0">
              <a:solidFill>
                <a:schemeClr val="accent3">
                  <a:lumMod val="75000"/>
                </a:schemeClr>
              </a:solidFill>
            </a:endParaRPr>
          </a:p>
          <a:p>
            <a:r>
              <a:rPr lang="zh-CN" altLang="en-US" b="1" dirty="0"/>
              <a:t>Change objective</a:t>
            </a:r>
            <a:r>
              <a:rPr lang="zh-CN" altLang="en-US" b="1" dirty="0">
                <a:solidFill>
                  <a:schemeClr val="accent3">
                    <a:lumMod val="75000"/>
                  </a:schemeClr>
                </a:solidFill>
              </a:rPr>
              <a:t>:</a:t>
            </a:r>
            <a:r>
              <a:rPr lang="zh-CN" altLang="en-US" b="1" dirty="0">
                <a:solidFill>
                  <a:schemeClr val="accent3">
                    <a:lumMod val="75000"/>
                  </a:schemeClr>
                </a:solidFill>
                <a:latin typeface="+mn-lt"/>
                <a:cs typeface="+mn-lt"/>
              </a:rPr>
              <a:t> </a:t>
            </a:r>
            <a:r>
              <a:rPr lang="zh-CN" altLang="en-US" dirty="0">
                <a:solidFill>
                  <a:schemeClr val="accent3">
                    <a:lumMod val="75000"/>
                  </a:schemeClr>
                </a:solidFill>
                <a:latin typeface="+mn-lt"/>
                <a:cs typeface="+mn-lt"/>
              </a:rPr>
              <a:t>The company's change objective was to change its organisational culture from a traditional system and rule oriented organisation to one that was oriented towards innovation and flexibility. Through this change the company wanted to increase employee engagement and creativity and enhance the company's ability to innovate in order to adapt to changes in the marketplace and the challenges of the future.</a:t>
            </a:r>
            <a:endParaRPr lang="zh-CN" altLang="en-US" dirty="0">
              <a:solidFill>
                <a:schemeClr val="accent3">
                  <a:lumMod val="75000"/>
                </a:schemeClr>
              </a:solidFill>
              <a:latin typeface="+mn-lt"/>
              <a:cs typeface="+mn-lt"/>
            </a:endParaRPr>
          </a:p>
          <a:p>
            <a:r>
              <a:rPr lang="zh-CN" altLang="en-US" b="1" dirty="0"/>
              <a:t>The change process</a:t>
            </a:r>
            <a:r>
              <a:rPr lang="zh-CN" altLang="en-US" b="1" dirty="0">
                <a:solidFill>
                  <a:schemeClr val="accent3">
                    <a:lumMod val="75000"/>
                  </a:schemeClr>
                </a:solidFill>
              </a:rPr>
              <a:t>:</a:t>
            </a:r>
            <a:r>
              <a:rPr lang="zh-CN" altLang="en-US" dirty="0">
                <a:solidFill>
                  <a:schemeClr val="accent3">
                    <a:lumMod val="75000"/>
                  </a:schemeClr>
                </a:solidFill>
              </a:rPr>
              <a:t> </a:t>
            </a:r>
            <a:r>
              <a:rPr lang="zh-CN" altLang="en-US" dirty="0">
                <a:solidFill>
                  <a:schemeClr val="accent3">
                    <a:lumMod val="75000"/>
                  </a:schemeClr>
                </a:solidFill>
                <a:cs typeface="Arial" panose="020B0604020202020204" pitchFamily="34" charset="0"/>
              </a:rPr>
              <a:t>The company used the following steps to achieve organisational change.</a:t>
            </a:r>
            <a:endParaRPr lang="zh-CN" altLang="en-US" dirty="0">
              <a:solidFill>
                <a:schemeClr val="accent3">
                  <a:lumMod val="75000"/>
                </a:schemeClr>
              </a:solidFill>
              <a:cs typeface="Arial" panose="020B0604020202020204" pitchFamily="34" charset="0"/>
            </a:endParaRPr>
          </a:p>
          <a:p>
            <a:r>
              <a:rPr lang="zh-CN" altLang="en-US" b="1" dirty="0"/>
              <a:t>Establish a change team</a:t>
            </a:r>
            <a:r>
              <a:rPr lang="zh-CN" altLang="en-US" b="1" dirty="0">
                <a:solidFill>
                  <a:schemeClr val="accent3">
                    <a:lumMod val="75000"/>
                  </a:schemeClr>
                </a:solidFill>
              </a:rPr>
              <a:t>:</a:t>
            </a:r>
            <a:r>
              <a:rPr lang="zh-CN" altLang="en-US" dirty="0">
                <a:solidFill>
                  <a:schemeClr val="accent3">
                    <a:lumMod val="75000"/>
                  </a:schemeClr>
                </a:solidFill>
              </a:rPr>
              <a:t> </a:t>
            </a:r>
            <a:r>
              <a:rPr lang="zh-CN" altLang="en-US" dirty="0">
                <a:solidFill>
                  <a:schemeClr val="accent3">
                    <a:lumMod val="75000"/>
                  </a:schemeClr>
                </a:solidFill>
                <a:cs typeface="Arial" panose="020B0604020202020204" pitchFamily="34" charset="0"/>
              </a:rPr>
              <a:t>The company assembled a change team of senior leaders and internal experts to plan and implement the change.</a:t>
            </a:r>
            <a:endParaRPr lang="zh-CN" altLang="en-US" dirty="0">
              <a:solidFill>
                <a:schemeClr val="accent3">
                  <a:lumMod val="75000"/>
                </a:schemeClr>
              </a:solidFill>
              <a:cs typeface="Arial" panose="020B0604020202020204" pitchFamily="34" charset="0"/>
            </a:endParaRPr>
          </a:p>
          <a:p>
            <a:endParaRPr lang="zh-CN" altLang="en-US" dirty="0">
              <a:cs typeface="Arial" panose="020B0604020202020204" pitchFamily="34" charset="0"/>
            </a:endParaRPr>
          </a:p>
        </p:txBody>
      </p:sp>
      <p:grpSp>
        <p:nvGrpSpPr>
          <p:cNvPr id="19" name="组合 18"/>
          <p:cNvGrpSpPr/>
          <p:nvPr>
            <p:custDataLst>
              <p:tags r:id="rId3"/>
            </p:custDataLst>
          </p:nvPr>
        </p:nvGrpSpPr>
        <p:grpSpPr>
          <a:xfrm>
            <a:off x="361315" y="0"/>
            <a:ext cx="1026160" cy="1026160"/>
            <a:chOff x="2870" y="3715"/>
            <a:chExt cx="1616" cy="1616"/>
          </a:xfrm>
        </p:grpSpPr>
        <p:sp>
          <p:nvSpPr>
            <p:cNvPr id="5" name="矩形 4"/>
            <p:cNvSpPr/>
            <p:nvPr>
              <p:custDataLst>
                <p:tags r:id="rId4"/>
              </p:custDataLst>
            </p:nvPr>
          </p:nvSpPr>
          <p:spPr>
            <a:xfrm>
              <a:off x="2870" y="3715"/>
              <a:ext cx="1616" cy="1616"/>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zh-CN" altLang="en-US">
                <a:latin typeface="Arial" panose="020B0604020202020204" pitchFamily="34" charset="0"/>
                <a:ea typeface="微软雅黑" panose="020B0503020204020204" charset="-122"/>
                <a:sym typeface="Arial" panose="020B0604020202020204" pitchFamily="34" charset="0"/>
              </a:endParaRPr>
            </a:p>
          </p:txBody>
        </p:sp>
        <p:sp>
          <p:nvSpPr>
            <p:cNvPr id="10" name="文本框 9"/>
            <p:cNvSpPr txBox="1"/>
            <p:nvPr>
              <p:custDataLst>
                <p:tags r:id="rId5"/>
              </p:custDataLst>
            </p:nvPr>
          </p:nvSpPr>
          <p:spPr>
            <a:xfrm>
              <a:off x="2870" y="3715"/>
              <a:ext cx="1616" cy="1616"/>
            </a:xfrm>
            <a:prstGeom prst="rect">
              <a:avLst/>
            </a:prstGeom>
          </p:spPr>
          <p:style>
            <a:lnRef idx="2">
              <a:schemeClr val="accent2"/>
            </a:lnRef>
            <a:fillRef idx="1">
              <a:schemeClr val="lt1"/>
            </a:fillRef>
            <a:effectRef idx="0">
              <a:schemeClr val="accent2"/>
            </a:effectRef>
            <a:fontRef idx="minor">
              <a:schemeClr val="dk1"/>
            </a:fontRef>
          </p:style>
          <p:txBody>
            <a:bodyPr wrap="square" rtlCol="0" anchor="ctr" anchorCtr="0">
              <a:normAutofit/>
            </a:bodyPr>
            <a:lstStyle/>
            <a:p>
              <a:pPr algn="ctr"/>
              <a:r>
                <a:rPr lang="en-US" altLang="zh-CN" sz="4400" b="1" dirty="0">
                  <a:solidFill>
                    <a:schemeClr val="accent6">
                      <a:lumMod val="60000"/>
                      <a:lumOff val="40000"/>
                    </a:schemeClr>
                  </a:solidFill>
                  <a:latin typeface="Arial" panose="020B0604020202020204" pitchFamily="34" charset="0"/>
                  <a:ea typeface="微软雅黑" panose="020B0503020204020204" charset="-122"/>
                  <a:cs typeface="Arial" panose="020B0604020202020204" pitchFamily="34" charset="0"/>
                  <a:sym typeface="Arial" panose="020B0604020202020204" pitchFamily="34" charset="0"/>
                </a:rPr>
                <a:t>02</a:t>
              </a:r>
              <a:endParaRPr lang="en-US" altLang="zh-CN" sz="4400" b="1" dirty="0">
                <a:solidFill>
                  <a:schemeClr val="accent6">
                    <a:lumMod val="60000"/>
                    <a:lumOff val="40000"/>
                  </a:schemeClr>
                </a:solidFill>
                <a:latin typeface="Arial" panose="020B0604020202020204" pitchFamily="34" charset="0"/>
                <a:ea typeface="微软雅黑" panose="020B0503020204020204" charset="-122"/>
                <a:cs typeface="Arial" panose="020B0604020202020204" pitchFamily="34" charset="0"/>
                <a:sym typeface="Arial" panose="020B0604020202020204" pitchFamily="34" charset="0"/>
              </a:endParaRPr>
            </a:p>
          </p:txBody>
        </p:sp>
      </p:grpSp>
    </p:spTree>
    <p:custDataLst>
      <p:tags r:id="rId6"/>
    </p:custDataLst>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内容占位符 1"/>
          <p:cNvSpPr>
            <a:spLocks noGrp="1"/>
          </p:cNvSpPr>
          <p:nvPr>
            <p:ph idx="1"/>
            <p:custDataLst>
              <p:tags r:id="rId1"/>
            </p:custDataLst>
          </p:nvPr>
        </p:nvSpPr>
        <p:spPr>
          <a:xfrm>
            <a:off x="378530" y="407090"/>
            <a:ext cx="10969200" cy="4759200"/>
          </a:xfrm>
        </p:spPr>
        <p:txBody>
          <a:bodyPr>
            <a:noAutofit/>
          </a:bodyPr>
          <a:lstStyle/>
          <a:p>
            <a:r>
              <a:rPr lang="zh-CN" altLang="en-US" sz="1600" dirty="0">
                <a:solidFill>
                  <a:schemeClr val="tx1"/>
                </a:solidFill>
              </a:rPr>
              <a:t>Developing a change plan: </a:t>
            </a:r>
            <a:r>
              <a:rPr lang="zh-CN" altLang="en-US" sz="1600" dirty="0">
                <a:solidFill>
                  <a:schemeClr val="accent6">
                    <a:lumMod val="50000"/>
                  </a:schemeClr>
                </a:solidFill>
              </a:rPr>
              <a:t>The team worked with various parts of the company to develop a detailed change plan that included a series of change initiatives and timelines.</a:t>
            </a:r>
            <a:endParaRPr lang="zh-CN" altLang="en-US" sz="1600" dirty="0">
              <a:solidFill>
                <a:schemeClr val="accent6">
                  <a:lumMod val="50000"/>
                </a:schemeClr>
              </a:solidFill>
            </a:endParaRPr>
          </a:p>
          <a:p>
            <a:r>
              <a:rPr lang="zh-CN" altLang="en-US" sz="1600" dirty="0">
                <a:solidFill>
                  <a:schemeClr val="tx1"/>
                </a:solidFill>
              </a:rPr>
              <a:t>Training and education: </a:t>
            </a:r>
            <a:r>
              <a:rPr lang="zh-CN" altLang="en-US" sz="1600" dirty="0">
                <a:solidFill>
                  <a:schemeClr val="accent6">
                    <a:lumMod val="50000"/>
                  </a:schemeClr>
                </a:solidFill>
              </a:rPr>
              <a:t>The company provided a range of training and education programmes for employees to help them adapt to the changes. These trainings included areas such as innovative thinking, leadership and teamwork.</a:t>
            </a:r>
            <a:endParaRPr lang="zh-CN" altLang="en-US" sz="1600" dirty="0">
              <a:solidFill>
                <a:schemeClr val="accent6">
                  <a:lumMod val="50000"/>
                </a:schemeClr>
              </a:solidFill>
            </a:endParaRPr>
          </a:p>
          <a:p>
            <a:r>
              <a:rPr lang="zh-CN" altLang="en-US" sz="1600" dirty="0">
                <a:solidFill>
                  <a:schemeClr val="tx1"/>
                </a:solidFill>
              </a:rPr>
              <a:t>Designing and implementing new processes and systems: </a:t>
            </a:r>
            <a:r>
              <a:rPr lang="zh-CN" altLang="en-US" sz="1600" dirty="0">
                <a:solidFill>
                  <a:schemeClr val="accent6">
                    <a:lumMod val="50000"/>
                  </a:schemeClr>
                </a:solidFill>
              </a:rPr>
              <a:t>The company has redesigned many of its processes and systems to suit the new organisational culture. For example, they introduced a flexible working arrangement that allowed employees to work at different times and locations.</a:t>
            </a:r>
            <a:endParaRPr lang="zh-CN" altLang="en-US" sz="1600" dirty="0">
              <a:solidFill>
                <a:schemeClr val="accent6">
                  <a:lumMod val="50000"/>
                </a:schemeClr>
              </a:solidFill>
            </a:endParaRPr>
          </a:p>
          <a:p>
            <a:r>
              <a:rPr lang="zh-CN" altLang="en-US" sz="1600" dirty="0">
                <a:solidFill>
                  <a:schemeClr val="tx1"/>
                </a:solidFill>
              </a:rPr>
              <a:t>Incentives and rewards: </a:t>
            </a:r>
            <a:r>
              <a:rPr lang="zh-CN" altLang="en-US" sz="1600" dirty="0">
                <a:solidFill>
                  <a:schemeClr val="accent6">
                    <a:lumMod val="50000"/>
                  </a:schemeClr>
                </a:solidFill>
              </a:rPr>
              <a:t>The company created a range of incentives and rewards to motivate employees to achieve their maximum potential within the new organisational culture. These rewards include bonuses, opportunities for promotion, stock options, etc.</a:t>
            </a:r>
            <a:endParaRPr lang="zh-CN" altLang="en-US" sz="1600" dirty="0">
              <a:solidFill>
                <a:schemeClr val="accent6">
                  <a:lumMod val="50000"/>
                </a:schemeClr>
              </a:solidFill>
            </a:endParaRPr>
          </a:p>
          <a:p>
            <a:r>
              <a:rPr lang="zh-CN" altLang="en-US" sz="1600" dirty="0">
                <a:solidFill>
                  <a:schemeClr val="tx1"/>
                </a:solidFill>
              </a:rPr>
              <a:t>Results of the change: </a:t>
            </a:r>
            <a:r>
              <a:rPr lang="zh-CN" altLang="en-US" sz="1600" dirty="0">
                <a:solidFill>
                  <a:schemeClr val="accent6">
                    <a:lumMod val="50000"/>
                  </a:schemeClr>
                </a:solidFill>
              </a:rPr>
              <a:t>The company's organisational changes have had significant results. Employee engagement and creativity have increased significantly, and the company's ability to innovate has been enhanced. These changes have made the company more competitive and better able to adapt to changes in the market and future challenges. At the same time, the company has achieved higher levels of employee satisfaction and customer satisfaction.</a:t>
            </a:r>
            <a:endParaRPr lang="zh-CN" altLang="en-US" sz="1600" dirty="0">
              <a:solidFill>
                <a:schemeClr val="accent6">
                  <a:lumMod val="50000"/>
                </a:schemeClr>
              </a:solidFill>
            </a:endParaRPr>
          </a:p>
          <a:p>
            <a:endParaRPr lang="zh-CN" altLang="en-US" sz="1400" dirty="0"/>
          </a:p>
          <a:p>
            <a:endParaRPr lang="zh-CN" altLang="en-US" sz="1400" dirty="0"/>
          </a:p>
        </p:txBody>
      </p:sp>
    </p:spTree>
    <p:custDataLst>
      <p:tags r:id="rId2"/>
    </p:custDataLst>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p:cNvSpPr txBox="1"/>
          <p:nvPr>
            <p:custDataLst>
              <p:tags r:id="rId1"/>
            </p:custDataLst>
          </p:nvPr>
        </p:nvSpPr>
        <p:spPr>
          <a:xfrm>
            <a:off x="6500633" y="292665"/>
            <a:ext cx="2628900" cy="62048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algn="ctr">
              <a:defRPr>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nSpc>
                <a:spcPct val="120000"/>
              </a:lnSpc>
            </a:pPr>
            <a:r>
              <a:rPr lang="zh-CN" altLang="en-US" b="1" spc="200">
                <a:latin typeface="Arial" panose="020B0604020202020204" pitchFamily="34" charset="0"/>
                <a:ea typeface="微软雅黑" panose="020B0503020204020204" charset="-122"/>
                <a:sym typeface="Arial" panose="020B0604020202020204" pitchFamily="34" charset="0"/>
              </a:rPr>
              <a:t>Digital</a:t>
            </a:r>
            <a:endParaRPr lang="zh-CN" altLang="en-US" b="1" spc="200">
              <a:latin typeface="Arial" panose="020B0604020202020204" pitchFamily="34" charset="0"/>
              <a:ea typeface="微软雅黑" panose="020B0503020204020204" charset="-122"/>
              <a:sym typeface="Arial" panose="020B0604020202020204" pitchFamily="34" charset="0"/>
            </a:endParaRPr>
          </a:p>
        </p:txBody>
      </p:sp>
      <p:sp>
        <p:nvSpPr>
          <p:cNvPr id="2" name="文本框 16"/>
          <p:cNvSpPr txBox="1"/>
          <p:nvPr>
            <p:custDataLst>
              <p:tags r:id="rId2"/>
            </p:custDataLst>
          </p:nvPr>
        </p:nvSpPr>
        <p:spPr>
          <a:xfrm>
            <a:off x="4595064" y="3397041"/>
            <a:ext cx="2628900" cy="62048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algn="ctr">
              <a:defRPr>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nSpc>
                <a:spcPct val="120000"/>
              </a:lnSpc>
            </a:pPr>
            <a:r>
              <a:rPr lang="zh-CN" altLang="en-US" b="1" spc="200">
                <a:latin typeface="Arial" panose="020B0604020202020204" pitchFamily="34" charset="0"/>
                <a:ea typeface="微软雅黑" panose="020B0503020204020204" charset="-122"/>
                <a:sym typeface="Arial" panose="020B0604020202020204" pitchFamily="34" charset="0"/>
              </a:rPr>
              <a:t>Power</a:t>
            </a:r>
            <a:endParaRPr lang="zh-CN" altLang="en-US" b="1" spc="200">
              <a:latin typeface="Arial" panose="020B0604020202020204" pitchFamily="34" charset="0"/>
              <a:ea typeface="微软雅黑" panose="020B0503020204020204" charset="-122"/>
              <a:sym typeface="Arial" panose="020B0604020202020204" pitchFamily="34" charset="0"/>
            </a:endParaRPr>
          </a:p>
        </p:txBody>
      </p:sp>
      <p:sp>
        <p:nvSpPr>
          <p:cNvPr id="3" name="文本框 18"/>
          <p:cNvSpPr txBox="1"/>
          <p:nvPr>
            <p:custDataLst>
              <p:tags r:id="rId3"/>
            </p:custDataLst>
          </p:nvPr>
        </p:nvSpPr>
        <p:spPr>
          <a:xfrm>
            <a:off x="2498427" y="359926"/>
            <a:ext cx="2628900" cy="62048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algn="ctr">
              <a:defRPr>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lgn="ctr">
              <a:lnSpc>
                <a:spcPct val="120000"/>
              </a:lnSpc>
            </a:pPr>
            <a:r>
              <a:rPr lang="zh-CN" altLang="en-US" spc="15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rPr>
              <a:t>Leadership</a:t>
            </a:r>
            <a:endParaRPr lang="zh-CN" altLang="en-US" b="1" spc="200">
              <a:latin typeface="Arial" panose="020B0604020202020204" pitchFamily="34" charset="0"/>
              <a:ea typeface="微软雅黑" panose="020B0503020204020204" charset="-122"/>
              <a:sym typeface="Arial" panose="020B0604020202020204" pitchFamily="34" charset="0"/>
            </a:endParaRPr>
          </a:p>
        </p:txBody>
      </p:sp>
      <p:sp>
        <p:nvSpPr>
          <p:cNvPr id="4" name="文本框 19"/>
          <p:cNvSpPr txBox="1"/>
          <p:nvPr>
            <p:custDataLst>
              <p:tags r:id="rId4"/>
            </p:custDataLst>
          </p:nvPr>
        </p:nvSpPr>
        <p:spPr>
          <a:xfrm>
            <a:off x="0" y="3409713"/>
            <a:ext cx="2628900" cy="62048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algn="ctr">
              <a:defRPr>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nSpc>
                <a:spcPct val="120000"/>
              </a:lnSpc>
            </a:pPr>
            <a:r>
              <a:rPr lang="zh-CN" altLang="en-US" b="1" spc="200" dirty="0">
                <a:latin typeface="Arial" panose="020B0604020202020204" pitchFamily="34" charset="0"/>
                <a:ea typeface="微软雅黑" panose="020B0503020204020204" charset="-122"/>
                <a:sym typeface="Arial" panose="020B0604020202020204" pitchFamily="34" charset="0"/>
              </a:rPr>
              <a:t>Culture </a:t>
            </a:r>
            <a:endParaRPr lang="zh-CN" altLang="en-US" b="1" spc="200" dirty="0">
              <a:latin typeface="Arial" panose="020B0604020202020204" pitchFamily="34" charset="0"/>
              <a:ea typeface="微软雅黑" panose="020B0503020204020204" charset="-122"/>
              <a:sym typeface="Arial" panose="020B0604020202020204" pitchFamily="34" charset="0"/>
            </a:endParaRPr>
          </a:p>
        </p:txBody>
      </p:sp>
      <p:sp>
        <p:nvSpPr>
          <p:cNvPr id="5" name="文本框 12"/>
          <p:cNvSpPr txBox="1"/>
          <p:nvPr>
            <p:custDataLst>
              <p:tags r:id="rId5"/>
            </p:custDataLst>
          </p:nvPr>
        </p:nvSpPr>
        <p:spPr>
          <a:xfrm>
            <a:off x="165100" y="4190337"/>
            <a:ext cx="2298700" cy="1775768"/>
          </a:xfrm>
          <a:prstGeom prst="rect">
            <a:avLst/>
          </a:prstGeom>
        </p:spPr>
        <p:txBody>
          <a:bodyPr wrap="square">
            <a:normAutofit fontScale="57500" lnSpcReduction="20000"/>
            <a:scene3d>
              <a:camera prst="orthographicFront"/>
              <a:lightRig rig="threePt" dir="t"/>
            </a:scene3d>
          </a:bodyPr>
          <a:lstStyle>
            <a:defPPr>
              <a:defRPr lang="zh-CN"/>
            </a:defPPr>
            <a:lvl1pPr>
              <a:defRPr sz="1400">
                <a:solidFill>
                  <a:schemeClr val="tx1">
                    <a:lumMod val="65000"/>
                    <a:lumOff val="35000"/>
                  </a:schemeClr>
                </a:solidFill>
              </a:defRPr>
            </a:lvl1pPr>
          </a:lstStyle>
          <a:p>
            <a:pPr lvl="0" algn="ctr">
              <a:lnSpc>
                <a:spcPct val="120000"/>
              </a:lnSpc>
            </a:pPr>
            <a:r>
              <a:rPr lang="zh-CN" altLang="en-US" spc="15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rPr>
              <a:t>This is because organisational culture largely determines organisational behaviour and attitudes. Change management aims to introduce new ideas, methods and processes in order to adapt to changing market demands and circumstances. However, if the organisation's culture does not support change, then it is difficult for change to succeed.</a:t>
            </a:r>
            <a:endParaRPr lang="zh-CN" altLang="en-US" spc="15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endParaRPr>
          </a:p>
        </p:txBody>
      </p:sp>
      <p:sp>
        <p:nvSpPr>
          <p:cNvPr id="14" name="文本框 13"/>
          <p:cNvSpPr txBox="1"/>
          <p:nvPr>
            <p:custDataLst>
              <p:tags r:id="rId6"/>
            </p:custDataLst>
          </p:nvPr>
        </p:nvSpPr>
        <p:spPr>
          <a:xfrm>
            <a:off x="2663527" y="1132299"/>
            <a:ext cx="2298700" cy="1775768"/>
          </a:xfrm>
          <a:prstGeom prst="rect">
            <a:avLst/>
          </a:prstGeom>
        </p:spPr>
        <p:txBody>
          <a:bodyPr wrap="square">
            <a:normAutofit fontScale="75000" lnSpcReduction="20000"/>
            <a:scene3d>
              <a:camera prst="orthographicFront"/>
              <a:lightRig rig="threePt" dir="t"/>
            </a:scene3d>
          </a:bodyPr>
          <a:lstStyle>
            <a:defPPr>
              <a:defRPr lang="zh-CN"/>
            </a:defPPr>
            <a:lvl1pPr>
              <a:defRPr sz="1400">
                <a:solidFill>
                  <a:schemeClr val="tx1">
                    <a:lumMod val="65000"/>
                    <a:lumOff val="35000"/>
                  </a:schemeClr>
                </a:solidFill>
              </a:defRPr>
            </a:lvl1pPr>
          </a:lstStyle>
          <a:p>
            <a:pPr lvl="0" algn="ctr">
              <a:lnSpc>
                <a:spcPct val="120000"/>
              </a:lnSpc>
            </a:pPr>
            <a:endParaRPr lang="zh-CN" altLang="en-US" spc="15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endParaRPr>
          </a:p>
          <a:p>
            <a:pPr lvl="0" algn="ctr">
              <a:lnSpc>
                <a:spcPct val="120000"/>
              </a:lnSpc>
            </a:pPr>
            <a:endParaRPr lang="zh-CN" altLang="en-US" spc="15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endParaRPr>
          </a:p>
          <a:p>
            <a:pPr lvl="0" algn="ctr">
              <a:lnSpc>
                <a:spcPct val="120000"/>
              </a:lnSpc>
            </a:pPr>
            <a:r>
              <a:rPr lang="zh-CN" altLang="en-US" spc="15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rPr>
              <a:t>as leaders can have a profound impact on organisational culture and the attitudes and behaviours of organisational members to drive the successful implementation of change.</a:t>
            </a:r>
            <a:endParaRPr lang="zh-CN" altLang="en-US" spc="15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endParaRPr>
          </a:p>
        </p:txBody>
      </p:sp>
      <p:sp>
        <p:nvSpPr>
          <p:cNvPr id="15" name="文本框 14"/>
          <p:cNvSpPr txBox="1"/>
          <p:nvPr>
            <p:custDataLst>
              <p:tags r:id="rId7"/>
            </p:custDataLst>
          </p:nvPr>
        </p:nvSpPr>
        <p:spPr>
          <a:xfrm>
            <a:off x="4760164" y="4183811"/>
            <a:ext cx="2298700" cy="1775768"/>
          </a:xfrm>
          <a:prstGeom prst="rect">
            <a:avLst/>
          </a:prstGeom>
        </p:spPr>
        <p:txBody>
          <a:bodyPr wrap="square">
            <a:normAutofit fontScale="77500" lnSpcReduction="20000"/>
            <a:scene3d>
              <a:camera prst="orthographicFront"/>
              <a:lightRig rig="threePt" dir="t"/>
            </a:scene3d>
          </a:bodyPr>
          <a:lstStyle>
            <a:defPPr>
              <a:defRPr lang="zh-CN"/>
            </a:defPPr>
            <a:lvl1pPr>
              <a:defRPr sz="1400">
                <a:solidFill>
                  <a:schemeClr val="tx1">
                    <a:lumMod val="65000"/>
                    <a:lumOff val="35000"/>
                  </a:schemeClr>
                </a:solidFill>
              </a:defRPr>
            </a:lvl1pPr>
          </a:lstStyle>
          <a:p>
            <a:pPr lvl="0" algn="ctr">
              <a:lnSpc>
                <a:spcPct val="120000"/>
              </a:lnSpc>
            </a:pPr>
            <a:r>
              <a:rPr lang="zh-CN" altLang="en-US" spc="15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rPr>
              <a:t>Power can be used to support change management decisions. Those with power in an organisation usually have more resources and influence to facilitate the successful implementation of change management.</a:t>
            </a:r>
            <a:endParaRPr lang="zh-CN" altLang="en-US" spc="15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endParaRPr>
          </a:p>
        </p:txBody>
      </p:sp>
      <p:sp>
        <p:nvSpPr>
          <p:cNvPr id="21" name="文本框 20"/>
          <p:cNvSpPr txBox="1"/>
          <p:nvPr>
            <p:custDataLst>
              <p:tags r:id="rId8"/>
            </p:custDataLst>
          </p:nvPr>
        </p:nvSpPr>
        <p:spPr>
          <a:xfrm>
            <a:off x="6665733" y="1082776"/>
            <a:ext cx="2298700" cy="1775768"/>
          </a:xfrm>
          <a:prstGeom prst="rect">
            <a:avLst/>
          </a:prstGeom>
        </p:spPr>
        <p:txBody>
          <a:bodyPr wrap="square">
            <a:normAutofit/>
            <a:scene3d>
              <a:camera prst="orthographicFront"/>
              <a:lightRig rig="threePt" dir="t"/>
            </a:scene3d>
          </a:bodyPr>
          <a:lstStyle>
            <a:defPPr>
              <a:defRPr lang="zh-CN"/>
            </a:defPPr>
            <a:lvl1pPr>
              <a:defRPr sz="1400">
                <a:solidFill>
                  <a:schemeClr val="tx1">
                    <a:lumMod val="65000"/>
                    <a:lumOff val="35000"/>
                  </a:schemeClr>
                </a:solidFill>
              </a:defRPr>
            </a:lvl1pPr>
          </a:lstStyle>
          <a:p>
            <a:pPr lvl="0" algn="ctr">
              <a:lnSpc>
                <a:spcPct val="120000"/>
              </a:lnSpc>
            </a:pPr>
            <a:r>
              <a:rPr lang="zh-CN" altLang="en-US" spc="15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rPr>
              <a:t>Digital technologies and tools are becoming increasingly important in today's business environment.</a:t>
            </a:r>
            <a:endParaRPr lang="zh-CN" altLang="en-US" spc="15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endParaRPr>
          </a:p>
        </p:txBody>
      </p:sp>
      <p:sp>
        <p:nvSpPr>
          <p:cNvPr id="10" name="文本框 19"/>
          <p:cNvSpPr txBox="1"/>
          <p:nvPr>
            <p:custDataLst>
              <p:tags r:id="rId9"/>
            </p:custDataLst>
          </p:nvPr>
        </p:nvSpPr>
        <p:spPr>
          <a:xfrm>
            <a:off x="8852028" y="3289157"/>
            <a:ext cx="2628900" cy="62048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algn="ctr">
              <a:defRPr>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nSpc>
                <a:spcPct val="120000"/>
              </a:lnSpc>
            </a:pPr>
            <a:r>
              <a:rPr lang="en-US" altLang="zh-CN" b="1" spc="200" dirty="0" smtClean="0">
                <a:latin typeface="Arial" panose="020B0604020202020204" pitchFamily="34" charset="0"/>
                <a:ea typeface="微软雅黑" panose="020B0503020204020204" charset="-122"/>
                <a:sym typeface="Arial" panose="020B0604020202020204" pitchFamily="34" charset="0"/>
              </a:rPr>
              <a:t>Competitiveness</a:t>
            </a:r>
            <a:r>
              <a:rPr lang="zh-CN" altLang="en-US" b="1" spc="200" dirty="0" smtClean="0">
                <a:latin typeface="Arial" panose="020B0604020202020204" pitchFamily="34" charset="0"/>
                <a:ea typeface="微软雅黑" panose="020B0503020204020204" charset="-122"/>
                <a:sym typeface="Arial" panose="020B0604020202020204" pitchFamily="34" charset="0"/>
              </a:rPr>
              <a:t> </a:t>
            </a:r>
            <a:endParaRPr lang="zh-CN" altLang="en-US" b="1" spc="200" dirty="0">
              <a:latin typeface="Arial" panose="020B0604020202020204" pitchFamily="34" charset="0"/>
              <a:ea typeface="微软雅黑" panose="020B0503020204020204" charset="-122"/>
              <a:sym typeface="Arial" panose="020B0604020202020204" pitchFamily="34" charset="0"/>
            </a:endParaRPr>
          </a:p>
        </p:txBody>
      </p:sp>
      <p:sp>
        <p:nvSpPr>
          <p:cNvPr id="11" name="文本框 12"/>
          <p:cNvSpPr txBox="1"/>
          <p:nvPr>
            <p:custDataLst>
              <p:tags r:id="rId10"/>
            </p:custDataLst>
          </p:nvPr>
        </p:nvSpPr>
        <p:spPr>
          <a:xfrm>
            <a:off x="9017128" y="4069781"/>
            <a:ext cx="2298700" cy="1775768"/>
          </a:xfrm>
          <a:prstGeom prst="rect">
            <a:avLst/>
          </a:prstGeom>
        </p:spPr>
        <p:txBody>
          <a:bodyPr wrap="square">
            <a:normAutofit fontScale="72500" lnSpcReduction="20000"/>
            <a:scene3d>
              <a:camera prst="orthographicFront"/>
              <a:lightRig rig="threePt" dir="t"/>
            </a:scene3d>
          </a:bodyPr>
          <a:lstStyle>
            <a:defPPr>
              <a:defRPr lang="zh-CN"/>
            </a:defPPr>
            <a:lvl1pPr>
              <a:defRPr sz="1400">
                <a:solidFill>
                  <a:schemeClr val="tx1">
                    <a:lumMod val="65000"/>
                    <a:lumOff val="35000"/>
                  </a:schemeClr>
                </a:solidFill>
              </a:defRPr>
            </a:lvl1pPr>
          </a:lstStyle>
          <a:p>
            <a:pPr lvl="0" algn="ctr">
              <a:lnSpc>
                <a:spcPct val="120000"/>
              </a:lnSpc>
            </a:pPr>
            <a:r>
              <a:rPr lang="en-US" altLang="zh-CN" spc="150" dirty="0" smtClean="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rPr>
              <a:t>The business environment is constantly changing and </a:t>
            </a:r>
            <a:r>
              <a:rPr lang="en-US" altLang="zh-CN" spc="150" dirty="0" err="1" smtClean="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rPr>
              <a:t>organisations</a:t>
            </a:r>
            <a:r>
              <a:rPr lang="en-US" altLang="zh-CN" spc="150" dirty="0" smtClean="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rPr>
              <a:t> need to constantly adapt themselves to the changing business environment. Competitiveness can help </a:t>
            </a:r>
            <a:r>
              <a:rPr lang="en-US" altLang="zh-CN" spc="150" dirty="0" err="1" smtClean="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rPr>
              <a:t>organisations</a:t>
            </a:r>
            <a:r>
              <a:rPr lang="en-US" altLang="zh-CN" spc="150" dirty="0" smtClean="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rPr>
              <a:t> maintain an edge in a highly competitive market and adapt better to the business environment.</a:t>
            </a:r>
            <a:endParaRPr lang="zh-CN" altLang="en-US" spc="150" dirty="0">
              <a:solidFill>
                <a:schemeClr val="tx1"/>
              </a:solidFill>
              <a:effectLst>
                <a:outerShdw blurRad="38100" dist="19050" dir="2700000" algn="tl" rotWithShape="0">
                  <a:schemeClr val="dk1">
                    <a:alpha val="40000"/>
                  </a:schemeClr>
                </a:outerShdw>
              </a:effectLst>
              <a:latin typeface="Arial" panose="020B0604020202020204" pitchFamily="34" charset="0"/>
              <a:ea typeface="微软雅黑" panose="020B0503020204020204" charset="-122"/>
              <a:sym typeface="Arial" panose="020B0604020202020204" pitchFamily="34" charset="0"/>
            </a:endParaRPr>
          </a:p>
        </p:txBody>
      </p:sp>
      <p:grpSp>
        <p:nvGrpSpPr>
          <p:cNvPr id="12" name="组合 11"/>
          <p:cNvGrpSpPr/>
          <p:nvPr>
            <p:custDataLst>
              <p:tags r:id="rId11"/>
            </p:custDataLst>
          </p:nvPr>
        </p:nvGrpSpPr>
        <p:grpSpPr>
          <a:xfrm>
            <a:off x="365154" y="327546"/>
            <a:ext cx="1026160" cy="1026160"/>
            <a:chOff x="2870" y="3715"/>
            <a:chExt cx="1616" cy="1616"/>
          </a:xfrm>
        </p:grpSpPr>
        <p:sp>
          <p:nvSpPr>
            <p:cNvPr id="13" name="矩形 12"/>
            <p:cNvSpPr/>
            <p:nvPr>
              <p:custDataLst>
                <p:tags r:id="rId12"/>
              </p:custDataLst>
            </p:nvPr>
          </p:nvSpPr>
          <p:spPr>
            <a:xfrm>
              <a:off x="2870" y="3715"/>
              <a:ext cx="1616" cy="1616"/>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zh-CN" altLang="en-US">
                <a:latin typeface="Arial" panose="020B0604020202020204" pitchFamily="34" charset="0"/>
                <a:ea typeface="微软雅黑" panose="020B0503020204020204" charset="-122"/>
                <a:sym typeface="Arial" panose="020B0604020202020204" pitchFamily="34" charset="0"/>
              </a:endParaRPr>
            </a:p>
          </p:txBody>
        </p:sp>
        <p:sp>
          <p:nvSpPr>
            <p:cNvPr id="16" name="文本框 9"/>
            <p:cNvSpPr txBox="1"/>
            <p:nvPr>
              <p:custDataLst>
                <p:tags r:id="rId13"/>
              </p:custDataLst>
            </p:nvPr>
          </p:nvSpPr>
          <p:spPr>
            <a:xfrm>
              <a:off x="2870" y="3715"/>
              <a:ext cx="1616" cy="1616"/>
            </a:xfrm>
            <a:prstGeom prst="rect">
              <a:avLst/>
            </a:prstGeom>
          </p:spPr>
          <p:style>
            <a:lnRef idx="2">
              <a:schemeClr val="accent2"/>
            </a:lnRef>
            <a:fillRef idx="1">
              <a:schemeClr val="lt1"/>
            </a:fillRef>
            <a:effectRef idx="0">
              <a:schemeClr val="accent2"/>
            </a:effectRef>
            <a:fontRef idx="minor">
              <a:schemeClr val="dk1"/>
            </a:fontRef>
          </p:style>
          <p:txBody>
            <a:bodyPr wrap="square" rtlCol="0" anchor="ctr" anchorCtr="0">
              <a:normAutofit/>
            </a:bodyPr>
            <a:lstStyle/>
            <a:p>
              <a:pPr algn="ctr"/>
              <a:r>
                <a:rPr lang="en-US" altLang="zh-CN" sz="4400" b="1" dirty="0" smtClean="0">
                  <a:solidFill>
                    <a:schemeClr val="accent6">
                      <a:lumMod val="60000"/>
                      <a:lumOff val="40000"/>
                    </a:schemeClr>
                  </a:solidFill>
                  <a:latin typeface="Arial" panose="020B0604020202020204" pitchFamily="34" charset="0"/>
                  <a:ea typeface="微软雅黑" panose="020B0503020204020204" charset="-122"/>
                  <a:cs typeface="Arial" panose="020B0604020202020204" pitchFamily="34" charset="0"/>
                  <a:sym typeface="Arial" panose="020B0604020202020204" pitchFamily="34" charset="0"/>
                </a:rPr>
                <a:t>03</a:t>
              </a:r>
              <a:endParaRPr lang="en-US" altLang="zh-CN" sz="4400" b="1" dirty="0">
                <a:solidFill>
                  <a:schemeClr val="accent6">
                    <a:lumMod val="60000"/>
                    <a:lumOff val="40000"/>
                  </a:schemeClr>
                </a:solidFill>
                <a:latin typeface="Arial" panose="020B0604020202020204" pitchFamily="34" charset="0"/>
                <a:ea typeface="微软雅黑" panose="020B0503020204020204" charset="-122"/>
                <a:cs typeface="Arial" panose="020B0604020202020204" pitchFamily="34" charset="0"/>
                <a:sym typeface="Arial" panose="020B0604020202020204" pitchFamily="34" charset="0"/>
              </a:endParaRPr>
            </a:p>
          </p:txBody>
        </p:sp>
      </p:grpSp>
    </p:spTree>
    <p:custDataLst>
      <p:tags r:id="rId14"/>
    </p:custDataLst>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1"/>
            </p:custDataLst>
          </p:nvPr>
        </p:nvSpPr>
        <p:spPr/>
        <p:txBody>
          <a:bodyPr/>
          <a:lstStyle/>
          <a:p>
            <a:r>
              <a:rPr lang="en-US" altLang="zh-CN" dirty="0" smtClean="0"/>
              <a:t>Culture</a:t>
            </a:r>
            <a:endParaRPr lang="zh-CN" altLang="zh-CN" dirty="0"/>
          </a:p>
        </p:txBody>
      </p:sp>
      <p:sp>
        <p:nvSpPr>
          <p:cNvPr id="2" name="内容占位符 1"/>
          <p:cNvSpPr>
            <a:spLocks noGrp="1"/>
          </p:cNvSpPr>
          <p:nvPr>
            <p:ph idx="1"/>
            <p:custDataLst>
              <p:tags r:id="rId2"/>
            </p:custDataLst>
          </p:nvPr>
        </p:nvSpPr>
        <p:spPr/>
        <p:txBody>
          <a:bodyPr>
            <a:normAutofit fontScale="85000" lnSpcReduction="10000"/>
          </a:bodyPr>
          <a:lstStyle/>
          <a:p>
            <a:pPr>
              <a:buNone/>
            </a:pPr>
            <a:endParaRPr lang="en-US" altLang="zh-CN" dirty="0" smtClean="0"/>
          </a:p>
          <a:p>
            <a:r>
              <a:rPr lang="en-US" altLang="zh-CN" dirty="0" smtClean="0"/>
              <a:t>Culture determines the speed and scope of change: Culture can influence the speed and scope of change. If the culture tends to be conservative and old-fashioned, then the </a:t>
            </a:r>
            <a:r>
              <a:rPr lang="en-US" altLang="zh-CN" dirty="0" err="1" smtClean="0"/>
              <a:t>organisation</a:t>
            </a:r>
            <a:r>
              <a:rPr lang="en-US" altLang="zh-CN" dirty="0" smtClean="0"/>
              <a:t> may be </a:t>
            </a:r>
            <a:r>
              <a:rPr lang="en-US" altLang="zh-CN" dirty="0" err="1" smtClean="0"/>
              <a:t>sceptical</a:t>
            </a:r>
            <a:r>
              <a:rPr lang="en-US" altLang="zh-CN" dirty="0" smtClean="0"/>
              <a:t> of change and accept only limited change. Conversely, if the culture encourages innovation and change, then the </a:t>
            </a:r>
            <a:r>
              <a:rPr lang="en-US" altLang="zh-CN" dirty="0" err="1" smtClean="0"/>
              <a:t>organisation</a:t>
            </a:r>
            <a:r>
              <a:rPr lang="en-US" altLang="zh-CN" dirty="0" smtClean="0"/>
              <a:t> may be more open to a wide range of change</a:t>
            </a:r>
            <a:r>
              <a:rPr lang="en-US" altLang="zh-CN" dirty="0" smtClean="0"/>
              <a:t>.</a:t>
            </a:r>
            <a:endParaRPr lang="en-US" altLang="zh-CN" dirty="0" smtClean="0"/>
          </a:p>
          <a:p>
            <a:r>
              <a:rPr lang="en-US" altLang="zh-CN" dirty="0" smtClean="0"/>
              <a:t>Culture influences </a:t>
            </a:r>
            <a:r>
              <a:rPr lang="en-US" altLang="zh-CN" dirty="0" err="1" smtClean="0"/>
              <a:t>organisational</a:t>
            </a:r>
            <a:r>
              <a:rPr lang="en-US" altLang="zh-CN" dirty="0" smtClean="0"/>
              <a:t> decision making and communication: Culture can influence the way </a:t>
            </a:r>
            <a:r>
              <a:rPr lang="en-US" altLang="zh-CN" dirty="0" err="1" smtClean="0"/>
              <a:t>organisations</a:t>
            </a:r>
            <a:r>
              <a:rPr lang="en-US" altLang="zh-CN" dirty="0" smtClean="0"/>
              <a:t> make decisions and communicate. If the culture tends to keep silent and cover up problems, then members of the </a:t>
            </a:r>
            <a:r>
              <a:rPr lang="en-US" altLang="zh-CN" dirty="0" err="1" smtClean="0"/>
              <a:t>organisation</a:t>
            </a:r>
            <a:r>
              <a:rPr lang="en-US" altLang="zh-CN" dirty="0" smtClean="0"/>
              <a:t> may be reluctant to share problems or change. If the culture encourages open communication and positive feedback, then the </a:t>
            </a:r>
            <a:r>
              <a:rPr lang="en-US" altLang="zh-CN" dirty="0" err="1" smtClean="0"/>
              <a:t>organisation</a:t>
            </a:r>
            <a:r>
              <a:rPr lang="en-US" altLang="zh-CN" dirty="0" smtClean="0"/>
              <a:t> may be more open to change and more likely to manage change effectively</a:t>
            </a:r>
            <a:r>
              <a:rPr lang="en-US" altLang="zh-CN" dirty="0" smtClean="0"/>
              <a:t>.</a:t>
            </a:r>
            <a:endParaRPr lang="en-US" altLang="zh-CN" dirty="0" smtClean="0"/>
          </a:p>
          <a:p>
            <a:r>
              <a:rPr lang="en-US" altLang="zh-CN" dirty="0" smtClean="0"/>
              <a:t>Culture supports the success of change management: change management requires the support and involvement of </a:t>
            </a:r>
            <a:r>
              <a:rPr lang="en-US" altLang="zh-CN" dirty="0" err="1" smtClean="0"/>
              <a:t>organisational</a:t>
            </a:r>
            <a:r>
              <a:rPr lang="en-US" altLang="zh-CN" dirty="0" smtClean="0"/>
              <a:t> members. If the culture supports innovation and change, then </a:t>
            </a:r>
            <a:r>
              <a:rPr lang="en-US" altLang="zh-CN" dirty="0" err="1" smtClean="0"/>
              <a:t>organisational</a:t>
            </a:r>
            <a:r>
              <a:rPr lang="en-US" altLang="zh-CN" dirty="0" smtClean="0"/>
              <a:t> members may be more willing to engage in change and more likely to adapt to new approaches and processes. If the culture is not supportive of change, then change management may be difficult and may lead to project failure.</a:t>
            </a:r>
            <a:endParaRPr lang="en-US" altLang="zh-CN" dirty="0" smtClean="0"/>
          </a:p>
          <a:p>
            <a:endParaRPr lang="zh-CN" altLang="en-US" dirty="0"/>
          </a:p>
        </p:txBody>
      </p:sp>
    </p:spTree>
    <p:custDataLst>
      <p:tags r:id="rId3"/>
    </p:custDataLst>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1"/>
            </p:custDataLst>
          </p:nvPr>
        </p:nvSpPr>
        <p:spPr/>
        <p:txBody>
          <a:bodyPr/>
          <a:lstStyle/>
          <a:p>
            <a:r>
              <a:rPr lang="en-US" altLang="zh-CN" dirty="0" smtClean="0"/>
              <a:t>Power</a:t>
            </a:r>
            <a:endParaRPr lang="zh-CN" altLang="zh-CN" dirty="0"/>
          </a:p>
        </p:txBody>
      </p:sp>
      <p:sp>
        <p:nvSpPr>
          <p:cNvPr id="2" name="内容占位符 1"/>
          <p:cNvSpPr>
            <a:spLocks noGrp="1"/>
          </p:cNvSpPr>
          <p:nvPr>
            <p:ph idx="1"/>
            <p:custDataLst>
              <p:tags r:id="rId2"/>
            </p:custDataLst>
          </p:nvPr>
        </p:nvSpPr>
        <p:spPr/>
        <p:txBody>
          <a:bodyPr>
            <a:normAutofit fontScale="77500" lnSpcReduction="20000"/>
          </a:bodyPr>
          <a:lstStyle/>
          <a:p>
            <a:r>
              <a:rPr lang="en-US" altLang="zh-CN" sz="2000" dirty="0" smtClean="0"/>
              <a:t>Driving </a:t>
            </a:r>
            <a:r>
              <a:rPr lang="en-US" altLang="zh-CN" sz="2000" dirty="0" smtClean="0"/>
              <a:t>the implementation of change management: Power can be used to drive the implementation of change management. Those with power in an </a:t>
            </a:r>
            <a:r>
              <a:rPr lang="en-US" altLang="zh-CN" sz="2000" dirty="0" err="1" smtClean="0"/>
              <a:t>organisation</a:t>
            </a:r>
            <a:r>
              <a:rPr lang="en-US" altLang="zh-CN" sz="2000" dirty="0" smtClean="0"/>
              <a:t> usually have more control and influence and can drive acceptance of change management and implementation of change management by members of the </a:t>
            </a:r>
            <a:r>
              <a:rPr lang="en-US" altLang="zh-CN" sz="2000" dirty="0" err="1" smtClean="0"/>
              <a:t>organisation</a:t>
            </a:r>
            <a:r>
              <a:rPr lang="en-US" altLang="zh-CN" sz="2000" dirty="0" smtClean="0"/>
              <a:t>. Change management is more likely to be successful if those in power are able to drive its implementation</a:t>
            </a:r>
            <a:r>
              <a:rPr lang="en-US" altLang="zh-CN" sz="2000" dirty="0" smtClean="0"/>
              <a:t>.</a:t>
            </a:r>
            <a:endParaRPr lang="en-US" altLang="zh-CN" sz="2000" dirty="0" smtClean="0"/>
          </a:p>
          <a:p>
            <a:r>
              <a:rPr lang="en-US" altLang="zh-CN" sz="2000" dirty="0" smtClean="0"/>
              <a:t>Helping change management overcome barriers: Power can be used to help change management overcome barriers. Those with power in an </a:t>
            </a:r>
            <a:r>
              <a:rPr lang="en-US" altLang="zh-CN" sz="2000" dirty="0" err="1" smtClean="0"/>
              <a:t>organisation</a:t>
            </a:r>
            <a:r>
              <a:rPr lang="en-US" altLang="zh-CN" sz="2000" dirty="0" smtClean="0"/>
              <a:t> usually have more resources and support to coordinate different stakeholders and address issues and challenges that arise in the change management process. Change management is more likely to be successful if those in power can help it overcome obstacles</a:t>
            </a:r>
            <a:r>
              <a:rPr lang="en-US" altLang="zh-CN" sz="2000" dirty="0" smtClean="0"/>
              <a:t>.</a:t>
            </a:r>
            <a:endParaRPr lang="en-US" altLang="zh-CN" sz="2000" dirty="0" smtClean="0"/>
          </a:p>
          <a:p>
            <a:r>
              <a:rPr lang="en-US" altLang="zh-CN" sz="2000" dirty="0" smtClean="0"/>
              <a:t>Forming coalitions for change management: Power can be used to form coalitions for change management. Those with power in an </a:t>
            </a:r>
            <a:r>
              <a:rPr lang="en-US" altLang="zh-CN" sz="2000" dirty="0" err="1" smtClean="0"/>
              <a:t>organisation</a:t>
            </a:r>
            <a:r>
              <a:rPr lang="en-US" altLang="zh-CN" sz="2000" dirty="0" smtClean="0"/>
              <a:t> usually have more influence and support and can attract other stakeholders to join the change management coalition and work together to drive the implementation of change management. Change management is more likely to be successful if those in power are able to form change management alliances</a:t>
            </a:r>
            <a:r>
              <a:rPr lang="en-US" altLang="zh-CN" dirty="0" smtClean="0"/>
              <a:t>.</a:t>
            </a:r>
            <a:endParaRPr lang="en-US" altLang="zh-CN" dirty="0" smtClean="0"/>
          </a:p>
          <a:p>
            <a:endParaRPr lang="zh-CN" altLang="en-US" dirty="0"/>
          </a:p>
        </p:txBody>
      </p:sp>
    </p:spTree>
    <p:custDataLst>
      <p:tags r:id="rId3"/>
    </p:custDataLst>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1"/>
            </p:custDataLst>
          </p:nvPr>
        </p:nvSpPr>
        <p:spPr/>
        <p:txBody>
          <a:bodyPr/>
          <a:lstStyle/>
          <a:p>
            <a:r>
              <a:rPr lang="en-US" altLang="zh-CN" dirty="0" smtClean="0"/>
              <a:t>Power</a:t>
            </a:r>
            <a:endParaRPr lang="zh-CN" altLang="zh-CN" dirty="0"/>
          </a:p>
        </p:txBody>
      </p:sp>
      <p:sp>
        <p:nvSpPr>
          <p:cNvPr id="2" name="内容占位符 1"/>
          <p:cNvSpPr>
            <a:spLocks noGrp="1"/>
          </p:cNvSpPr>
          <p:nvPr>
            <p:ph idx="1"/>
            <p:custDataLst>
              <p:tags r:id="rId2"/>
            </p:custDataLst>
          </p:nvPr>
        </p:nvSpPr>
        <p:spPr/>
        <p:txBody>
          <a:bodyPr>
            <a:normAutofit fontScale="77500" lnSpcReduction="20000"/>
          </a:bodyPr>
          <a:lstStyle/>
          <a:p>
            <a:r>
              <a:rPr lang="en-US" altLang="zh-CN" sz="2000" dirty="0" smtClean="0"/>
              <a:t>Driving </a:t>
            </a:r>
            <a:r>
              <a:rPr lang="en-US" altLang="zh-CN" sz="2000" dirty="0" smtClean="0"/>
              <a:t>the implementation of change management: Power can be used to drive the implementation of change management. Those with power in an </a:t>
            </a:r>
            <a:r>
              <a:rPr lang="en-US" altLang="zh-CN" sz="2000" dirty="0" err="1" smtClean="0"/>
              <a:t>organisation</a:t>
            </a:r>
            <a:r>
              <a:rPr lang="en-US" altLang="zh-CN" sz="2000" dirty="0" smtClean="0"/>
              <a:t> usually have more control and influence and can drive acceptance of change management and implementation of change management by members of the </a:t>
            </a:r>
            <a:r>
              <a:rPr lang="en-US" altLang="zh-CN" sz="2000" dirty="0" err="1" smtClean="0"/>
              <a:t>organisation</a:t>
            </a:r>
            <a:r>
              <a:rPr lang="en-US" altLang="zh-CN" sz="2000" dirty="0" smtClean="0"/>
              <a:t>. Change management is more likely to be successful if those in power are able to drive its implementation</a:t>
            </a:r>
            <a:r>
              <a:rPr lang="en-US" altLang="zh-CN" sz="2000" dirty="0" smtClean="0"/>
              <a:t>.</a:t>
            </a:r>
            <a:endParaRPr lang="en-US" altLang="zh-CN" sz="2000" dirty="0" smtClean="0"/>
          </a:p>
          <a:p>
            <a:r>
              <a:rPr lang="en-US" altLang="zh-CN" sz="2000" dirty="0" smtClean="0"/>
              <a:t>Helping change management overcome barriers: Power can be used to help change management overcome barriers. Those with power in an </a:t>
            </a:r>
            <a:r>
              <a:rPr lang="en-US" altLang="zh-CN" sz="2000" dirty="0" err="1" smtClean="0"/>
              <a:t>organisation</a:t>
            </a:r>
            <a:r>
              <a:rPr lang="en-US" altLang="zh-CN" sz="2000" dirty="0" smtClean="0"/>
              <a:t> usually have more resources and support to coordinate different stakeholders and address issues and challenges that arise in the change management process. Change management is more likely to be successful if those in power can help it overcome obstacles</a:t>
            </a:r>
            <a:r>
              <a:rPr lang="en-US" altLang="zh-CN" sz="2000" dirty="0" smtClean="0"/>
              <a:t>.</a:t>
            </a:r>
            <a:endParaRPr lang="en-US" altLang="zh-CN" sz="2000" dirty="0" smtClean="0"/>
          </a:p>
          <a:p>
            <a:r>
              <a:rPr lang="en-US" altLang="zh-CN" sz="2000" dirty="0" smtClean="0"/>
              <a:t>Forming coalitions for change management: Power can be used to form coalitions for change management. Those with power in an </a:t>
            </a:r>
            <a:r>
              <a:rPr lang="en-US" altLang="zh-CN" sz="2000" dirty="0" err="1" smtClean="0"/>
              <a:t>organisation</a:t>
            </a:r>
            <a:r>
              <a:rPr lang="en-US" altLang="zh-CN" sz="2000" dirty="0" smtClean="0"/>
              <a:t> usually have more influence and support and can attract other stakeholders to join the change management coalition and work together to drive the implementation of change management. Change management is more likely to be successful if those in power are able to form change management alliances</a:t>
            </a:r>
            <a:r>
              <a:rPr lang="en-US" altLang="zh-CN" dirty="0" smtClean="0"/>
              <a:t>.</a:t>
            </a:r>
            <a:endParaRPr lang="en-US" altLang="zh-CN" dirty="0" smtClean="0"/>
          </a:p>
          <a:p>
            <a:endParaRPr lang="zh-CN" altLang="en-US" dirty="0"/>
          </a:p>
        </p:txBody>
      </p:sp>
    </p:spTree>
    <p:custDataLst>
      <p:tags r:id="rId3"/>
    </p:custDataLst>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1"/>
            </p:custDataLst>
          </p:nvPr>
        </p:nvSpPr>
        <p:spPr/>
        <p:txBody>
          <a:bodyPr/>
          <a:lstStyle/>
          <a:p>
            <a:r>
              <a:rPr lang="en-US" altLang="zh-CN" dirty="0" smtClean="0"/>
              <a:t>Leadership</a:t>
            </a:r>
            <a:endParaRPr lang="zh-CN" altLang="zh-CN" dirty="0"/>
          </a:p>
        </p:txBody>
      </p:sp>
      <p:sp>
        <p:nvSpPr>
          <p:cNvPr id="2" name="内容占位符 1"/>
          <p:cNvSpPr>
            <a:spLocks noGrp="1"/>
          </p:cNvSpPr>
          <p:nvPr>
            <p:ph idx="1"/>
            <p:custDataLst>
              <p:tags r:id="rId2"/>
            </p:custDataLst>
          </p:nvPr>
        </p:nvSpPr>
        <p:spPr/>
        <p:txBody>
          <a:bodyPr>
            <a:normAutofit fontScale="77500" lnSpcReduction="20000"/>
          </a:bodyPr>
          <a:lstStyle/>
          <a:p>
            <a:r>
              <a:rPr lang="en-US" altLang="zh-CN" sz="2000" dirty="0" smtClean="0"/>
              <a:t>Leaders can influence </a:t>
            </a:r>
            <a:r>
              <a:rPr lang="en-US" altLang="zh-CN" sz="2000" dirty="0" err="1" smtClean="0"/>
              <a:t>organisational</a:t>
            </a:r>
            <a:r>
              <a:rPr lang="en-US" altLang="zh-CN" sz="2000" dirty="0" smtClean="0"/>
              <a:t> culture: </a:t>
            </a:r>
            <a:r>
              <a:rPr lang="en-US" altLang="zh-CN" sz="2000" dirty="0" err="1" smtClean="0"/>
              <a:t>Organisational</a:t>
            </a:r>
            <a:r>
              <a:rPr lang="en-US" altLang="zh-CN" sz="2000" dirty="0" smtClean="0"/>
              <a:t> culture is one of the key factors influencing the success of change management. Through their words, actions and </a:t>
            </a:r>
            <a:r>
              <a:rPr lang="en-US" altLang="zh-CN" sz="2000" dirty="0" err="1" smtClean="0"/>
              <a:t>behaviours</a:t>
            </a:r>
            <a:r>
              <a:rPr lang="en-US" altLang="zh-CN" sz="2000" dirty="0" smtClean="0"/>
              <a:t>, leaders can shape </a:t>
            </a:r>
            <a:r>
              <a:rPr lang="en-US" altLang="zh-CN" sz="2000" dirty="0" err="1" smtClean="0"/>
              <a:t>organisational</a:t>
            </a:r>
            <a:r>
              <a:rPr lang="en-US" altLang="zh-CN" sz="2000" dirty="0" smtClean="0"/>
              <a:t> culture and influence the attitudes and </a:t>
            </a:r>
            <a:r>
              <a:rPr lang="en-US" altLang="zh-CN" sz="2000" dirty="0" err="1" smtClean="0"/>
              <a:t>behaviours</a:t>
            </a:r>
            <a:r>
              <a:rPr lang="en-US" altLang="zh-CN" sz="2000" dirty="0" smtClean="0"/>
              <a:t> of </a:t>
            </a:r>
            <a:r>
              <a:rPr lang="en-US" altLang="zh-CN" sz="2000" dirty="0" err="1" smtClean="0"/>
              <a:t>organisational</a:t>
            </a:r>
            <a:r>
              <a:rPr lang="en-US" altLang="zh-CN" sz="2000" dirty="0" smtClean="0"/>
              <a:t> members. If leaders champion innovation, encourage open communication and support learning and adaptability, then this culture will contribute to successful change management</a:t>
            </a:r>
            <a:r>
              <a:rPr lang="en-US" altLang="zh-CN" sz="2000" dirty="0" smtClean="0"/>
              <a:t>.</a:t>
            </a:r>
            <a:endParaRPr lang="en-US" altLang="zh-CN" sz="2000" dirty="0" smtClean="0"/>
          </a:p>
          <a:p>
            <a:r>
              <a:rPr lang="en-US" altLang="zh-CN" sz="2000" dirty="0" smtClean="0"/>
              <a:t>Leaders can encourage and facilitate innovation and change: Leaders can encourage and facilitate innovation and change within their </a:t>
            </a:r>
            <a:r>
              <a:rPr lang="en-US" altLang="zh-CN" sz="2000" dirty="0" err="1" smtClean="0"/>
              <a:t>organisations</a:t>
            </a:r>
            <a:r>
              <a:rPr lang="en-US" altLang="zh-CN" sz="2000" dirty="0" smtClean="0"/>
              <a:t>. They can inspire team members to be innovative and dare them to try new ideas and approaches. Team members are more likely to embrace and participate in change if leaders are clear about the goals and vision for change and have a clear plan for change</a:t>
            </a:r>
            <a:r>
              <a:rPr lang="en-US" altLang="zh-CN" sz="2000" dirty="0" smtClean="0"/>
              <a:t>.</a:t>
            </a:r>
            <a:endParaRPr lang="en-US" altLang="zh-CN" sz="2000" dirty="0" smtClean="0"/>
          </a:p>
          <a:p>
            <a:r>
              <a:rPr lang="en-US" altLang="zh-CN" sz="2000" dirty="0" smtClean="0"/>
              <a:t>Leaders can create a change management team: Leaders can create a team dedicated to change management to ensure the smooth implementation of change. This team could have change management expertise, mastery of change management best practices, and coordination of different stakeholders. Such a team can make change more </a:t>
            </a:r>
            <a:r>
              <a:rPr lang="en-US" altLang="zh-CN" sz="2000" dirty="0" err="1" smtClean="0"/>
              <a:t>organised</a:t>
            </a:r>
            <a:r>
              <a:rPr lang="en-US" altLang="zh-CN" sz="2000" dirty="0" smtClean="0"/>
              <a:t> and effective.</a:t>
            </a:r>
            <a:endParaRPr lang="en-US" altLang="zh-CN" sz="2000" dirty="0" smtClean="0"/>
          </a:p>
          <a:p>
            <a:endParaRPr lang="zh-CN" altLang="en-US" dirty="0"/>
          </a:p>
        </p:txBody>
      </p:sp>
    </p:spTree>
    <p:custDataLst>
      <p:tags r:id="rId3"/>
    </p:custDataLst>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1"/>
            </p:custDataLst>
          </p:nvPr>
        </p:nvSpPr>
        <p:spPr/>
        <p:txBody>
          <a:bodyPr/>
          <a:lstStyle/>
          <a:p>
            <a:r>
              <a:rPr lang="en-US" altLang="zh-CN" dirty="0" smtClean="0"/>
              <a:t>Digital technology</a:t>
            </a:r>
            <a:endParaRPr lang="zh-CN" altLang="zh-CN" dirty="0"/>
          </a:p>
        </p:txBody>
      </p:sp>
      <p:sp>
        <p:nvSpPr>
          <p:cNvPr id="2" name="内容占位符 1"/>
          <p:cNvSpPr>
            <a:spLocks noGrp="1"/>
          </p:cNvSpPr>
          <p:nvPr>
            <p:ph idx="1"/>
            <p:custDataLst>
              <p:tags r:id="rId2"/>
            </p:custDataLst>
          </p:nvPr>
        </p:nvSpPr>
        <p:spPr/>
        <p:txBody>
          <a:bodyPr>
            <a:normAutofit fontScale="85000" lnSpcReduction="10000"/>
          </a:bodyPr>
          <a:lstStyle/>
          <a:p>
            <a:r>
              <a:rPr lang="en-US" altLang="zh-CN" dirty="0" smtClean="0"/>
              <a:t>Digital technology can increase efficiency and accuracy: Digital technology can help members of an </a:t>
            </a:r>
            <a:r>
              <a:rPr lang="en-US" altLang="zh-CN" dirty="0" err="1" smtClean="0"/>
              <a:t>organisation</a:t>
            </a:r>
            <a:r>
              <a:rPr lang="en-US" altLang="zh-CN" dirty="0" smtClean="0"/>
              <a:t> to complete tasks more quickly and accurately. This is important for change management as it can help </a:t>
            </a:r>
            <a:r>
              <a:rPr lang="en-US" altLang="zh-CN" dirty="0" err="1" smtClean="0"/>
              <a:t>organisations</a:t>
            </a:r>
            <a:r>
              <a:rPr lang="en-US" altLang="zh-CN" dirty="0" smtClean="0"/>
              <a:t> adapt to change faster, implement change management plans more quickly and evaluate the effectiveness of change management more accurately.</a:t>
            </a:r>
            <a:endParaRPr lang="en-US" altLang="zh-CN" dirty="0" smtClean="0"/>
          </a:p>
          <a:p>
            <a:endParaRPr lang="en-US" altLang="zh-CN" dirty="0" smtClean="0"/>
          </a:p>
          <a:p>
            <a:r>
              <a:rPr lang="en-US" altLang="zh-CN" dirty="0" smtClean="0"/>
              <a:t>Digital technology can provide real-time data support: Digital technology can provide real-time data support to help members of the </a:t>
            </a:r>
            <a:r>
              <a:rPr lang="en-US" altLang="zh-CN" dirty="0" err="1" smtClean="0"/>
              <a:t>organisation</a:t>
            </a:r>
            <a:r>
              <a:rPr lang="en-US" altLang="zh-CN" dirty="0" smtClean="0"/>
              <a:t> to better understand trends and changes in the change management process, as well as to make timely adjustments accordingly.</a:t>
            </a:r>
            <a:endParaRPr lang="en-US" altLang="zh-CN" dirty="0" smtClean="0"/>
          </a:p>
          <a:p>
            <a:endParaRPr lang="en-US" altLang="zh-CN" dirty="0" smtClean="0"/>
          </a:p>
          <a:p>
            <a:r>
              <a:rPr lang="en-US" altLang="zh-CN" dirty="0" smtClean="0"/>
              <a:t>Digital technology can help </a:t>
            </a:r>
            <a:r>
              <a:rPr lang="en-US" altLang="zh-CN" dirty="0" err="1" smtClean="0"/>
              <a:t>organisations</a:t>
            </a:r>
            <a:r>
              <a:rPr lang="en-US" altLang="zh-CN" dirty="0" smtClean="0"/>
              <a:t> to innovate: Digital technology can help </a:t>
            </a:r>
            <a:r>
              <a:rPr lang="en-US" altLang="zh-CN" dirty="0" err="1" smtClean="0"/>
              <a:t>organisations</a:t>
            </a:r>
            <a:r>
              <a:rPr lang="en-US" altLang="zh-CN" dirty="0" smtClean="0"/>
              <a:t> to innovate in order to better adapt to the changing business environment. This innovation can help </a:t>
            </a:r>
            <a:r>
              <a:rPr lang="en-US" altLang="zh-CN" dirty="0" err="1" smtClean="0"/>
              <a:t>organisations</a:t>
            </a:r>
            <a:r>
              <a:rPr lang="en-US" altLang="zh-CN" dirty="0" smtClean="0"/>
              <a:t> to better respond to change, improve their competitiveness and thus better achieve their change management objectives.</a:t>
            </a:r>
            <a:endParaRPr lang="en-US" altLang="zh-CN" dirty="0" smtClean="0"/>
          </a:p>
          <a:p>
            <a:endParaRPr lang="zh-CN" altLang="en-US" dirty="0"/>
          </a:p>
        </p:txBody>
      </p:sp>
    </p:spTree>
    <p:custDataLst>
      <p:tags r:id="rId3"/>
    </p:custDataLst>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1"/>
            </p:custDataLst>
          </p:nvPr>
        </p:nvSpPr>
        <p:spPr/>
        <p:txBody>
          <a:bodyPr/>
          <a:lstStyle/>
          <a:p>
            <a:r>
              <a:rPr lang="en-US" altLang="zh-CN" dirty="0" smtClean="0"/>
              <a:t>Competitiveness </a:t>
            </a:r>
            <a:endParaRPr lang="zh-CN" altLang="zh-CN" dirty="0"/>
          </a:p>
        </p:txBody>
      </p:sp>
      <p:sp>
        <p:nvSpPr>
          <p:cNvPr id="2" name="内容占位符 1"/>
          <p:cNvSpPr>
            <a:spLocks noGrp="1"/>
          </p:cNvSpPr>
          <p:nvPr>
            <p:ph idx="1"/>
            <p:custDataLst>
              <p:tags r:id="rId2"/>
            </p:custDataLst>
          </p:nvPr>
        </p:nvSpPr>
        <p:spPr/>
        <p:txBody>
          <a:bodyPr>
            <a:normAutofit fontScale="70000" lnSpcReduction="20000"/>
          </a:bodyPr>
          <a:lstStyle/>
          <a:p>
            <a:r>
              <a:rPr lang="en-US" altLang="zh-CN" dirty="0" smtClean="0"/>
              <a:t>Competitiveness is one of the key elements of change management because one of the ultimate goals of change management is to enhance the competitiveness of an </a:t>
            </a:r>
            <a:r>
              <a:rPr lang="en-US" altLang="zh-CN" dirty="0" err="1" smtClean="0"/>
              <a:t>organisation</a:t>
            </a:r>
            <a:r>
              <a:rPr lang="en-US" altLang="zh-CN" dirty="0" smtClean="0"/>
              <a:t>. The following are some of the reasons that explain why competitiveness is a key element of change management.</a:t>
            </a:r>
            <a:endParaRPr lang="en-US" altLang="zh-CN" dirty="0" smtClean="0"/>
          </a:p>
          <a:p>
            <a:r>
              <a:rPr lang="en-US" altLang="zh-CN" dirty="0" smtClean="0"/>
              <a:t>Adaptation to the business environment: The business environment is constantly changing and </a:t>
            </a:r>
            <a:r>
              <a:rPr lang="en-US" altLang="zh-CN" dirty="0" err="1" smtClean="0"/>
              <a:t>organisations</a:t>
            </a:r>
            <a:r>
              <a:rPr lang="en-US" altLang="zh-CN" dirty="0" smtClean="0"/>
              <a:t> need to constantly adapt themselves to the changing business environment. Competitiveness helps </a:t>
            </a:r>
            <a:r>
              <a:rPr lang="en-US" altLang="zh-CN" dirty="0" err="1" smtClean="0"/>
              <a:t>organisations</a:t>
            </a:r>
            <a:r>
              <a:rPr lang="en-US" altLang="zh-CN" dirty="0" smtClean="0"/>
              <a:t> to maintain an edge in a highly competitive marketplace and to better adapt to the business environment.</a:t>
            </a:r>
            <a:endParaRPr lang="en-US" altLang="zh-CN" dirty="0" smtClean="0"/>
          </a:p>
          <a:p>
            <a:r>
              <a:rPr lang="en-US" altLang="zh-CN" dirty="0" smtClean="0"/>
              <a:t>Improving efficiency and innovation: In the process of change management, </a:t>
            </a:r>
            <a:r>
              <a:rPr lang="en-US" altLang="zh-CN" dirty="0" err="1" smtClean="0"/>
              <a:t>organisations</a:t>
            </a:r>
            <a:r>
              <a:rPr lang="en-US" altLang="zh-CN" dirty="0" smtClean="0"/>
              <a:t> need to improve competitiveness through efficiency and innovation. For example, competitiveness can be improved through the use of digital technologies and tools to increase productivity and improve products and services to better meet customer needs.</a:t>
            </a:r>
            <a:endParaRPr lang="en-US" altLang="zh-CN" dirty="0" smtClean="0"/>
          </a:p>
          <a:p>
            <a:r>
              <a:rPr lang="en-US" altLang="zh-CN" dirty="0" err="1" smtClean="0"/>
              <a:t>Realising</a:t>
            </a:r>
            <a:r>
              <a:rPr lang="en-US" altLang="zh-CN" dirty="0" smtClean="0"/>
              <a:t> the potential of people: The change management process requires </a:t>
            </a:r>
            <a:r>
              <a:rPr lang="en-US" altLang="zh-CN" dirty="0" err="1" smtClean="0"/>
              <a:t>organisations</a:t>
            </a:r>
            <a:r>
              <a:rPr lang="en-US" altLang="zh-CN" dirty="0" smtClean="0"/>
              <a:t> to </a:t>
            </a:r>
            <a:r>
              <a:rPr lang="en-US" altLang="zh-CN" dirty="0" err="1" smtClean="0"/>
              <a:t>realise</a:t>
            </a:r>
            <a:r>
              <a:rPr lang="en-US" altLang="zh-CN" dirty="0" smtClean="0"/>
              <a:t> the potential of their employees to improve their performance and make them more competitive. Improving employee skills and knowledge through training and development </a:t>
            </a:r>
            <a:r>
              <a:rPr lang="en-US" altLang="zh-CN" dirty="0" err="1" smtClean="0"/>
              <a:t>programmes</a:t>
            </a:r>
            <a:r>
              <a:rPr lang="en-US" altLang="zh-CN" dirty="0" smtClean="0"/>
              <a:t> can help </a:t>
            </a:r>
            <a:r>
              <a:rPr lang="en-US" altLang="zh-CN" dirty="0" err="1" smtClean="0"/>
              <a:t>organisations</a:t>
            </a:r>
            <a:r>
              <a:rPr lang="en-US" altLang="zh-CN" dirty="0" smtClean="0"/>
              <a:t> to better adapt to the business environment and become more competitive.</a:t>
            </a:r>
            <a:endParaRPr lang="en-US" altLang="zh-CN" dirty="0" smtClean="0"/>
          </a:p>
          <a:p>
            <a:r>
              <a:rPr lang="en-US" altLang="zh-CN" dirty="0" smtClean="0"/>
              <a:t>Promote cooperation and collaboration: The change management process requires </a:t>
            </a:r>
            <a:r>
              <a:rPr lang="en-US" altLang="zh-CN" dirty="0" err="1" smtClean="0"/>
              <a:t>organisations</a:t>
            </a:r>
            <a:r>
              <a:rPr lang="en-US" altLang="zh-CN" dirty="0" smtClean="0"/>
              <a:t> to build cooperation and collaboration, both internally and externally, to become more competitive. For example, </a:t>
            </a:r>
            <a:r>
              <a:rPr lang="en-US" altLang="zh-CN" dirty="0" err="1" smtClean="0"/>
              <a:t>organisations</a:t>
            </a:r>
            <a:r>
              <a:rPr lang="en-US" altLang="zh-CN" dirty="0" smtClean="0"/>
              <a:t> can work with suppliers, partners and other stakeholders to improve the quality and efficiency of their products and services, thereby increasing competitiveness.</a:t>
            </a:r>
            <a:endParaRPr lang="zh-CN" altLang="zh-CN" dirty="0" smtClean="0"/>
          </a:p>
          <a:p>
            <a:endParaRPr lang="zh-CN" altLang="en-US" dirty="0"/>
          </a:p>
        </p:txBody>
      </p:sp>
    </p:spTree>
    <p:custDataLst>
      <p:tags r:id="rId3"/>
    </p:custDataLst>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1"/>
            </p:custDataLst>
          </p:nvPr>
        </p:nvSpPr>
        <p:spPr>
          <a:xfrm>
            <a:off x="1618585" y="594753"/>
            <a:ext cx="10969200" cy="705600"/>
          </a:xfrm>
        </p:spPr>
        <p:txBody>
          <a:bodyPr/>
          <a:lstStyle/>
          <a:p>
            <a:r>
              <a:rPr lang="en-US" altLang="zh-CN" dirty="0" smtClean="0"/>
              <a:t>Enabling factors.</a:t>
            </a:r>
            <a:endParaRPr lang="zh-CN" altLang="zh-CN" dirty="0"/>
          </a:p>
        </p:txBody>
      </p:sp>
      <p:sp>
        <p:nvSpPr>
          <p:cNvPr id="2" name="内容占位符 1"/>
          <p:cNvSpPr>
            <a:spLocks noGrp="1"/>
          </p:cNvSpPr>
          <p:nvPr>
            <p:ph idx="1"/>
            <p:custDataLst>
              <p:tags r:id="rId2"/>
            </p:custDataLst>
          </p:nvPr>
        </p:nvSpPr>
        <p:spPr/>
        <p:txBody>
          <a:bodyPr>
            <a:normAutofit/>
          </a:bodyPr>
          <a:lstStyle/>
          <a:p>
            <a:r>
              <a:rPr lang="en-US" altLang="zh-CN" dirty="0" smtClean="0"/>
              <a:t>Change </a:t>
            </a:r>
            <a:r>
              <a:rPr lang="en-US" altLang="zh-CN" dirty="0" smtClean="0"/>
              <a:t>can either facilitate or hinder the development of an </a:t>
            </a:r>
            <a:r>
              <a:rPr lang="en-US" altLang="zh-CN" dirty="0" err="1" smtClean="0"/>
              <a:t>organisation</a:t>
            </a:r>
            <a:r>
              <a:rPr lang="en-US" altLang="zh-CN" dirty="0" smtClean="0"/>
              <a:t>. The following are some examples of the enabling and hindering factors that can arise from change.</a:t>
            </a:r>
            <a:endParaRPr lang="zh-CN" altLang="zh-CN" dirty="0" smtClean="0"/>
          </a:p>
          <a:p>
            <a:r>
              <a:rPr lang="en-US" altLang="zh-CN" dirty="0" smtClean="0"/>
              <a:t> Enabling factors</a:t>
            </a:r>
            <a:r>
              <a:rPr lang="en-US" altLang="zh-CN" dirty="0" smtClean="0"/>
              <a:t>.</a:t>
            </a:r>
            <a:endParaRPr lang="zh-CN" altLang="zh-CN" dirty="0" smtClean="0"/>
          </a:p>
          <a:p>
            <a:r>
              <a:rPr lang="en-US" altLang="zh-CN" dirty="0" smtClean="0"/>
              <a:t>Increasing efficiency and innovation: Change can increase an </a:t>
            </a:r>
            <a:r>
              <a:rPr lang="en-US" altLang="zh-CN" dirty="0" err="1" smtClean="0"/>
              <a:t>organisation's</a:t>
            </a:r>
            <a:r>
              <a:rPr lang="en-US" altLang="zh-CN" dirty="0" smtClean="0"/>
              <a:t> competitiveness by motivating it to seek new ways to increase efficiency, improve products and services, innovate and better meet customer needs</a:t>
            </a:r>
            <a:r>
              <a:rPr lang="en-US" altLang="zh-CN" dirty="0" smtClean="0"/>
              <a:t>.</a:t>
            </a:r>
            <a:endParaRPr lang="zh-CN" altLang="zh-CN" dirty="0" smtClean="0"/>
          </a:p>
          <a:p>
            <a:r>
              <a:rPr lang="en-US" altLang="zh-CN" dirty="0" smtClean="0"/>
              <a:t>Adapting to the environment: change can enable </a:t>
            </a:r>
            <a:r>
              <a:rPr lang="en-US" altLang="zh-CN" dirty="0" err="1" smtClean="0"/>
              <a:t>organisations</a:t>
            </a:r>
            <a:r>
              <a:rPr lang="en-US" altLang="zh-CN" dirty="0" smtClean="0"/>
              <a:t> to better adapt to changing business environments and customer needs, and to better cope with uncertainty and risk</a:t>
            </a:r>
            <a:r>
              <a:rPr lang="en-US" altLang="zh-CN" dirty="0" smtClean="0"/>
              <a:t>.</a:t>
            </a:r>
            <a:endParaRPr lang="zh-CN" altLang="zh-CN" dirty="0" smtClean="0"/>
          </a:p>
          <a:p>
            <a:r>
              <a:rPr lang="en-US" altLang="zh-CN" dirty="0" smtClean="0"/>
              <a:t>Motivating employees: Change can motivate employees, increase their sense of belonging and engagement, and thus improve employee performance and motivation.</a:t>
            </a:r>
            <a:endParaRPr lang="zh-CN" altLang="zh-CN" dirty="0" smtClean="0"/>
          </a:p>
          <a:p>
            <a:endParaRPr lang="zh-CN" altLang="zh-CN" dirty="0" smtClean="0"/>
          </a:p>
          <a:p>
            <a:endParaRPr lang="zh-CN" altLang="en-US" dirty="0"/>
          </a:p>
        </p:txBody>
      </p:sp>
      <p:grpSp>
        <p:nvGrpSpPr>
          <p:cNvPr id="4" name="组合 3"/>
          <p:cNvGrpSpPr/>
          <p:nvPr>
            <p:custDataLst>
              <p:tags r:id="rId3"/>
            </p:custDataLst>
          </p:nvPr>
        </p:nvGrpSpPr>
        <p:grpSpPr>
          <a:xfrm>
            <a:off x="283268" y="286603"/>
            <a:ext cx="1026160" cy="1026160"/>
            <a:chOff x="2870" y="3715"/>
            <a:chExt cx="1616" cy="1616"/>
          </a:xfrm>
        </p:grpSpPr>
        <p:sp>
          <p:nvSpPr>
            <p:cNvPr id="5" name="矩形 4"/>
            <p:cNvSpPr/>
            <p:nvPr>
              <p:custDataLst>
                <p:tags r:id="rId4"/>
              </p:custDataLst>
            </p:nvPr>
          </p:nvSpPr>
          <p:spPr>
            <a:xfrm>
              <a:off x="2870" y="3715"/>
              <a:ext cx="1616" cy="1616"/>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zh-CN" altLang="en-US">
                <a:latin typeface="Arial" panose="020B0604020202020204" pitchFamily="34" charset="0"/>
                <a:ea typeface="微软雅黑" panose="020B0503020204020204" charset="-122"/>
                <a:sym typeface="Arial" panose="020B0604020202020204" pitchFamily="34" charset="0"/>
              </a:endParaRPr>
            </a:p>
          </p:txBody>
        </p:sp>
        <p:sp>
          <p:nvSpPr>
            <p:cNvPr id="6" name="文本框 9"/>
            <p:cNvSpPr txBox="1"/>
            <p:nvPr>
              <p:custDataLst>
                <p:tags r:id="rId5"/>
              </p:custDataLst>
            </p:nvPr>
          </p:nvSpPr>
          <p:spPr>
            <a:xfrm>
              <a:off x="2870" y="3715"/>
              <a:ext cx="1616" cy="1616"/>
            </a:xfrm>
            <a:prstGeom prst="rect">
              <a:avLst/>
            </a:prstGeom>
          </p:spPr>
          <p:style>
            <a:lnRef idx="2">
              <a:schemeClr val="accent2"/>
            </a:lnRef>
            <a:fillRef idx="1">
              <a:schemeClr val="lt1"/>
            </a:fillRef>
            <a:effectRef idx="0">
              <a:schemeClr val="accent2"/>
            </a:effectRef>
            <a:fontRef idx="minor">
              <a:schemeClr val="dk1"/>
            </a:fontRef>
          </p:style>
          <p:txBody>
            <a:bodyPr wrap="square" rtlCol="0" anchor="ctr" anchorCtr="0">
              <a:normAutofit/>
            </a:bodyPr>
            <a:lstStyle/>
            <a:p>
              <a:pPr algn="ctr"/>
              <a:r>
                <a:rPr lang="en-US" altLang="zh-CN" sz="4400" b="1" dirty="0" smtClean="0">
                  <a:solidFill>
                    <a:schemeClr val="accent6">
                      <a:lumMod val="60000"/>
                      <a:lumOff val="40000"/>
                    </a:schemeClr>
                  </a:solidFill>
                  <a:latin typeface="Arial" panose="020B0604020202020204" pitchFamily="34" charset="0"/>
                  <a:ea typeface="微软雅黑" panose="020B0503020204020204" charset="-122"/>
                  <a:cs typeface="Arial" panose="020B0604020202020204" pitchFamily="34" charset="0"/>
                  <a:sym typeface="Arial" panose="020B0604020202020204" pitchFamily="34" charset="0"/>
                </a:rPr>
                <a:t>04</a:t>
              </a:r>
              <a:endParaRPr lang="en-US" altLang="zh-CN" sz="4400" b="1" dirty="0">
                <a:solidFill>
                  <a:schemeClr val="accent6">
                    <a:lumMod val="60000"/>
                    <a:lumOff val="40000"/>
                  </a:schemeClr>
                </a:solidFill>
                <a:latin typeface="Arial" panose="020B0604020202020204" pitchFamily="34" charset="0"/>
                <a:ea typeface="微软雅黑" panose="020B0503020204020204" charset="-122"/>
                <a:cs typeface="Arial" panose="020B0604020202020204" pitchFamily="34" charset="0"/>
                <a:sym typeface="Arial" panose="020B0604020202020204" pitchFamily="34" charset="0"/>
              </a:endParaRPr>
            </a:p>
          </p:txBody>
        </p:sp>
      </p:grpSp>
    </p:spTree>
    <p:custDataLst>
      <p:tags r:id="rId6"/>
    </p:custDataLst>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1"/>
            </p:custDataLst>
          </p:nvPr>
        </p:nvSpPr>
        <p:spPr>
          <a:xfrm>
            <a:off x="512866" y="390036"/>
            <a:ext cx="10969200" cy="705600"/>
          </a:xfrm>
        </p:spPr>
        <p:txBody>
          <a:bodyPr/>
          <a:lstStyle/>
          <a:p>
            <a:r>
              <a:rPr lang="en-US" altLang="zh-CN" dirty="0" smtClean="0"/>
              <a:t>Deterrents.</a:t>
            </a:r>
            <a:endParaRPr lang="zh-CN" altLang="zh-CN" dirty="0"/>
          </a:p>
        </p:txBody>
      </p:sp>
      <p:sp>
        <p:nvSpPr>
          <p:cNvPr id="2" name="内容占位符 1"/>
          <p:cNvSpPr>
            <a:spLocks noGrp="1"/>
          </p:cNvSpPr>
          <p:nvPr>
            <p:ph idx="1"/>
            <p:custDataLst>
              <p:tags r:id="rId2"/>
            </p:custDataLst>
          </p:nvPr>
        </p:nvSpPr>
        <p:spPr>
          <a:xfrm>
            <a:off x="0" y="1091821"/>
            <a:ext cx="11905397" cy="5766179"/>
          </a:xfrm>
        </p:spPr>
        <p:txBody>
          <a:bodyPr>
            <a:normAutofit fontScale="92500" lnSpcReduction="10000"/>
          </a:bodyPr>
          <a:lstStyle/>
          <a:p>
            <a:r>
              <a:rPr lang="en-US" altLang="zh-CN" dirty="0" smtClean="0"/>
              <a:t>Risk of failure: Change is a complex task that takes a lot of time, resources and effort and can lead to </a:t>
            </a:r>
            <a:r>
              <a:rPr lang="en-US" altLang="zh-CN" dirty="0" err="1" smtClean="0"/>
              <a:t>organisational</a:t>
            </a:r>
            <a:r>
              <a:rPr lang="en-US" altLang="zh-CN" dirty="0" smtClean="0"/>
              <a:t> failure or financial loss if the change is not successful</a:t>
            </a:r>
            <a:r>
              <a:rPr lang="en-US" altLang="zh-CN" dirty="0" smtClean="0"/>
              <a:t>.</a:t>
            </a:r>
            <a:endParaRPr lang="zh-CN" altLang="zh-CN" dirty="0" smtClean="0"/>
          </a:p>
          <a:p>
            <a:r>
              <a:rPr lang="en-US" altLang="zh-CN" dirty="0" smtClean="0"/>
              <a:t>Resistance to change: Change may be resisted by employees or other stakeholders because it leads to changes in the way employees work, their responsibilities, structure and culture</a:t>
            </a:r>
            <a:r>
              <a:rPr lang="en-US" altLang="zh-CN" dirty="0" smtClean="0"/>
              <a:t>.</a:t>
            </a:r>
            <a:endParaRPr lang="zh-CN" altLang="zh-CN" dirty="0" smtClean="0"/>
          </a:p>
          <a:p>
            <a:r>
              <a:rPr lang="en-US" altLang="zh-CN" dirty="0" smtClean="0"/>
              <a:t>Lack of resources: Change requires a significant investment of resources, including financial, technical and human resources, which may be lacking in the </a:t>
            </a:r>
            <a:r>
              <a:rPr lang="en-US" altLang="zh-CN" dirty="0" err="1" smtClean="0"/>
              <a:t>organisation</a:t>
            </a:r>
            <a:r>
              <a:rPr lang="en-US" altLang="zh-CN" dirty="0" smtClean="0"/>
              <a:t> and therefore may make it difficult to implement the change</a:t>
            </a:r>
            <a:r>
              <a:rPr lang="en-US" altLang="zh-CN" dirty="0" smtClean="0"/>
              <a:t>.</a:t>
            </a:r>
            <a:endParaRPr lang="zh-CN" altLang="zh-CN" dirty="0" smtClean="0"/>
          </a:p>
          <a:p>
            <a:r>
              <a:rPr lang="en-US" altLang="zh-CN" dirty="0" smtClean="0"/>
              <a:t>Insufficient management support: Change requires senior management support and involvement, and if management does not have sufficient support or a clear vision and goals, it may lead to failure or poor results</a:t>
            </a:r>
            <a:r>
              <a:rPr lang="en-US" altLang="zh-CN" dirty="0" smtClean="0"/>
              <a:t>.</a:t>
            </a:r>
            <a:endParaRPr lang="zh-CN" altLang="zh-CN" dirty="0" smtClean="0"/>
          </a:p>
          <a:p>
            <a:r>
              <a:rPr lang="en-US" altLang="zh-CN" dirty="0" smtClean="0"/>
              <a:t>In summary, change can either benefit or hinder an </a:t>
            </a:r>
            <a:r>
              <a:rPr lang="en-US" altLang="zh-CN" dirty="0" err="1" smtClean="0"/>
              <a:t>organisation's</a:t>
            </a:r>
            <a:r>
              <a:rPr lang="en-US" altLang="zh-CN" dirty="0" smtClean="0"/>
              <a:t> development. Change requires taking into account a variety of factors and finding the best approach for the </a:t>
            </a:r>
            <a:r>
              <a:rPr lang="en-US" altLang="zh-CN" dirty="0" err="1" smtClean="0"/>
              <a:t>organisation</a:t>
            </a:r>
            <a:r>
              <a:rPr lang="en-US" altLang="zh-CN" dirty="0" smtClean="0"/>
              <a:t> in a given situation. When undertaking change, </a:t>
            </a:r>
            <a:r>
              <a:rPr lang="en-US" altLang="zh-CN" dirty="0" err="1" smtClean="0"/>
              <a:t>organisations</a:t>
            </a:r>
            <a:r>
              <a:rPr lang="en-US" altLang="zh-CN" dirty="0" smtClean="0"/>
              <a:t> need to undertake sufficient planning and analysis to ensure that problems are addressed at the right time in the change process so that the change can have a positive outcome.</a:t>
            </a:r>
            <a:endParaRPr lang="zh-CN" altLang="zh-CN" dirty="0" smtClean="0"/>
          </a:p>
          <a:p>
            <a:pPr>
              <a:buNone/>
            </a:pPr>
            <a:endParaRPr lang="zh-CN" altLang="zh-CN" dirty="0" smtClean="0"/>
          </a:p>
          <a:p>
            <a:endParaRPr lang="zh-CN" altLang="zh-CN" dirty="0" smtClean="0"/>
          </a:p>
          <a:p>
            <a:endParaRPr lang="zh-CN" altLang="en-US" dirty="0"/>
          </a:p>
        </p:txBody>
      </p:sp>
    </p:spTree>
    <p:custDataLst>
      <p:tags r:id="rId3"/>
    </p:custDataLst>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p:txBody>
          <a:bodyPr>
            <a:normAutofit/>
          </a:bodyPr>
          <a:lstStyle/>
          <a:p>
            <a:r>
              <a:rPr lang="en-US" altLang="zh-CN" dirty="0" smtClean="0">
                <a:sym typeface="Arial" panose="020B0604020202020204" pitchFamily="34" charset="0"/>
              </a:rPr>
              <a:t>Thank you</a:t>
            </a:r>
            <a:endParaRPr lang="zh-CN" altLang="en-US" dirty="0">
              <a:sym typeface="Arial" panose="020B0604020202020204" pitchFamily="34" charset="0"/>
            </a:endParaRPr>
          </a:p>
        </p:txBody>
      </p:sp>
    </p:spTree>
    <p:custDataLst>
      <p:tags r:id="rId2"/>
    </p:custDataLst>
  </p:cSld>
  <p:clrMapOvr>
    <a:masterClrMapping/>
  </p:clrMapOvr>
  <mc:AlternateContent xmlns:mc="http://schemas.openxmlformats.org/markup-compatibility/2006">
    <mc:Choice xmlns:p14="http://schemas.microsoft.com/office/powerpoint/2010/main" Requires="p14">
      <p:transition spd="slow" p14:dur="1600">
        <p:blinds/>
      </p:transition>
    </mc:Choice>
    <mc:Fallback>
      <p:transition spd="slow">
        <p:blinds/>
      </p:transition>
    </mc:Fallback>
  </mc:AlternateContent>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176"/>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1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4.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176"/>
  <p:tag name="KSO_WM_TEMPLATE_MASTER_TYPE" val="0"/>
  <p:tag name="KSO_WM_TEMPLATE_COLOR_TYPE" val="1"/>
  <p:tag name="KSO_WM_UNIT_SHOW_EDIT_AREA_INDICATION" val="1"/>
</p:tagLst>
</file>

<file path=ppt/tags/tag125.xml><?xml version="1.0" encoding="utf-8"?>
<p:tagLst xmlns:p="http://schemas.openxmlformats.org/presentationml/2006/main">
  <p:tag name="KSO_WM_UNIT_ISCONTENTSTITLE" val="0"/>
  <p:tag name="KSO_WM_UNIT_ISNUMDGMTITLE" val="0"/>
  <p:tag name="KSO_WM_UNIT_NOCLEAR" val="0"/>
  <p:tag name="KSO_WM_UNIT_SHOW_EDIT_AREA_INDICATION" val="1"/>
  <p:tag name="KSO_WM_UNIT_VALUE" val="28"/>
  <p:tag name="KSO_WM_UNIT_HIGHLIGHT" val="0"/>
  <p:tag name="KSO_WM_UNIT_COMPATIBLE" val="0"/>
  <p:tag name="KSO_WM_UNIT_DIAGRAM_ISNUMVISUAL" val="0"/>
  <p:tag name="KSO_WM_UNIT_DIAGRAM_ISREFERUNIT" val="0"/>
  <p:tag name="KSO_WM_UNIT_TYPE" val="a"/>
  <p:tag name="KSO_WM_UNIT_INDEX" val="1"/>
  <p:tag name="KSO_WM_UNIT_ID" val="custom20205176_1*a*1"/>
  <p:tag name="KSO_WM_TEMPLATE_CATEGORY" val="custom"/>
  <p:tag name="KSO_WM_TEMPLATE_INDEX" val="20205176"/>
  <p:tag name="KSO_WM_UNIT_LAYERLEVEL" val="1"/>
  <p:tag name="KSO_WM_TAG_VERSION" val="1.0"/>
  <p:tag name="KSO_WM_BEAUTIFY_FLAG" val="#wm#"/>
</p:tagLst>
</file>

<file path=ppt/tags/tag126.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127.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custom20205176_4*l_h_i*1_1_1"/>
  <p:tag name="KSO_WM_TEMPLATE_CATEGORY" val="custom"/>
  <p:tag name="KSO_WM_TEMPLATE_INDEX" val="20205176"/>
  <p:tag name="KSO_WM_UNIT_LAYERLEVEL" val="1_1_1"/>
  <p:tag name="KSO_WM_TAG_VERSION" val="1.0"/>
  <p:tag name="KSO_WM_BEAUTIFY_FLAG" val="#wm#"/>
  <p:tag name="KSO_WM_UNIT_TEXT_FILL_FORE_SCHEMECOLOR_INDEX" val="13"/>
  <p:tag name="KSO_WM_UNIT_TEXT_FILL_TYPE" val="1"/>
  <p:tag name="KSO_WM_UNIT_USESOURCEFORMAT_APPLY" val="1"/>
</p:tagLst>
</file>

<file path=ppt/tags/tag128.xml><?xml version="1.0" encoding="utf-8"?>
<p:tagLst xmlns:p="http://schemas.openxmlformats.org/presentationml/2006/main">
  <p:tag name="KSO_WM_UNIT_ISCONTENTSTITLE" val="0"/>
  <p:tag name="KSO_WM_UNIT_PRESET_TEXT" val="单击输入章节标题......"/>
  <p:tag name="KSO_WM_UNIT_NOCLEAR" val="0"/>
  <p:tag name="KSO_WM_UNIT_VALUE" val="3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custom20205176_4*l_h_f*1_1_1"/>
  <p:tag name="KSO_WM_TEMPLATE_CATEGORY" val="custom"/>
  <p:tag name="KSO_WM_TEMPLATE_INDEX" val="20205176"/>
  <p:tag name="KSO_WM_UNIT_LAYERLEVEL" val="1_1_1"/>
  <p:tag name="KSO_WM_TAG_VERSION" val="1.0"/>
  <p:tag name="KSO_WM_BEAUTIFY_FLAG" val="#wm#"/>
  <p:tag name="KSO_WM_UNIT_SHOW_EDIT_AREA_INDICATION" val="1"/>
  <p:tag name="KSO_WM_UNIT_TEXT_FILL_FORE_SCHEMECOLOR_INDEX" val="13"/>
  <p:tag name="KSO_WM_UNIT_TEXT_FILL_TYPE" val="1"/>
  <p:tag name="KSO_WM_UNIT_USESOURCEFORMAT_APPLY" val="1"/>
</p:tagLst>
</file>

<file path=ppt/tags/tag12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custom20205176_4*l_h_i*1_2_1"/>
  <p:tag name="KSO_WM_TEMPLATE_CATEGORY" val="custom"/>
  <p:tag name="KSO_WM_TEMPLATE_INDEX" val="20205176"/>
  <p:tag name="KSO_WM_UNIT_LAYERLEVEL" val="1_1_1"/>
  <p:tag name="KSO_WM_TAG_VERSION" val="1.0"/>
  <p:tag name="KSO_WM_BEAUTIFY_FLAG" val="#wm#"/>
  <p:tag name="KSO_WM_UNIT_TEXT_FILL_FORE_SCHEMECOLOR_INDEX" val="13"/>
  <p:tag name="KSO_WM_UNIT_TEXT_FILL_TYPE" val="1"/>
  <p:tag name="KSO_WM_UNIT_USESOURCEFORMAT_APPLY" val="1"/>
</p:tagLst>
</file>

<file path=ppt/tags/tag13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custom20205176_4*l_h_i*1_3_1"/>
  <p:tag name="KSO_WM_TEMPLATE_CATEGORY" val="custom"/>
  <p:tag name="KSO_WM_TEMPLATE_INDEX" val="20205176"/>
  <p:tag name="KSO_WM_UNIT_LAYERLEVEL" val="1_1_1"/>
  <p:tag name="KSO_WM_TAG_VERSION" val="1.0"/>
  <p:tag name="KSO_WM_BEAUTIFY_FLAG" val="#wm#"/>
  <p:tag name="KSO_WM_UNIT_TEXT_FILL_FORE_SCHEMECOLOR_INDEX" val="13"/>
  <p:tag name="KSO_WM_UNIT_TEXT_FILL_TYPE" val="1"/>
  <p:tag name="KSO_WM_UNIT_USESOURCEFORMAT_APPLY" val="1"/>
</p:tagLst>
</file>

<file path=ppt/tags/tag13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custom20205176_4*l_h_i*1_4_1"/>
  <p:tag name="KSO_WM_TEMPLATE_CATEGORY" val="custom"/>
  <p:tag name="KSO_WM_TEMPLATE_INDEX" val="20205176"/>
  <p:tag name="KSO_WM_UNIT_LAYERLEVEL" val="1_1_1"/>
  <p:tag name="KSO_WM_TAG_VERSION" val="1.0"/>
  <p:tag name="KSO_WM_BEAUTIFY_FLAG" val="#wm#"/>
  <p:tag name="KSO_WM_UNIT_TEXT_FILL_FORE_SCHEMECOLOR_INDEX" val="13"/>
  <p:tag name="KSO_WM_UNIT_TEXT_FILL_TYPE" val="1"/>
  <p:tag name="KSO_WM_UNIT_USESOURCEFORMAT_APPLY" val="1"/>
</p:tagLst>
</file>

<file path=ppt/tags/tag13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custom20205176_4*i*2"/>
  <p:tag name="KSO_WM_TEMPLATE_CATEGORY" val="custom"/>
  <p:tag name="KSO_WM_TEMPLATE_INDEX" val="20205176"/>
  <p:tag name="KSO_WM_UNIT_LAYERLEVEL" val="1"/>
  <p:tag name="KSO_WM_TAG_VERSION" val="1.0"/>
  <p:tag name="KSO_WM_BEAUTIFY_FLAG" val="#wm#"/>
  <p:tag name="KSO_WM_UNIT_LINE_FORE_SCHEMECOLOR_INDEX" val="14"/>
  <p:tag name="KSO_WM_UNIT_LINE_FILL_TYPE" val="2"/>
  <p:tag name="KSO_WM_UNIT_USESOURCEFORMAT_APPLY" val="1"/>
</p:tagLst>
</file>

<file path=ppt/tags/tag133.xml><?xml version="1.0" encoding="utf-8"?>
<p:tagLst xmlns:p="http://schemas.openxmlformats.org/presentationml/2006/main">
  <p:tag name="KSO_WM_UNIT_ISCONTENTSTITLE" val="1"/>
  <p:tag name="KSO_WM_UNIT_PRESET_TEXT" val="目录"/>
  <p:tag name="KSO_WM_UNIT_NOCLEAR" val="1"/>
  <p:tag name="KSO_WM_UNIT_VALUE" val="2"/>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custom20205176_4*a*1"/>
  <p:tag name="KSO_WM_TEMPLATE_CATEGORY" val="custom"/>
  <p:tag name="KSO_WM_TEMPLATE_INDEX" val="20205176"/>
  <p:tag name="KSO_WM_UNIT_LAYERLEVEL" val="1"/>
  <p:tag name="KSO_WM_TAG_VERSION" val="1.0"/>
  <p:tag name="KSO_WM_BEAUTIFY_FLAG" val="#wm#"/>
  <p:tag name="KSO_WM_UNIT_ISNUMDGMTITLE" val="0"/>
  <p:tag name="KSO_WM_UNIT_TEXT_FILL_FORE_SCHEMECOLOR_INDEX" val="13"/>
  <p:tag name="KSO_WM_UNIT_TEXT_FILL_TYPE" val="1"/>
  <p:tag name="KSO_WM_UNIT_USESOURCEFORMAT_APPLY" val="1"/>
</p:tagLst>
</file>

<file path=ppt/tags/tag134.xml><?xml version="1.0" encoding="utf-8"?>
<p:tagLst xmlns:p="http://schemas.openxmlformats.org/presentationml/2006/main">
  <p:tag name="KSO_WM_UNIT_ISCONTENTSTITLE" val="0"/>
  <p:tag name="KSO_WM_UNIT_PRESET_TEXT" val="CONTENTS"/>
  <p:tag name="KSO_WM_UNIT_NOCLEAR" val="1"/>
  <p:tag name="KSO_WM_UNIT_VALUE" val="7"/>
  <p:tag name="KSO_WM_UNIT_HIGHLIGHT" val="0"/>
  <p:tag name="KSO_WM_UNIT_COMPATIBLE" val="0"/>
  <p:tag name="KSO_WM_UNIT_DIAGRAM_ISNUMVISUAL" val="0"/>
  <p:tag name="KSO_WM_UNIT_DIAGRAM_ISREFERUNIT" val="0"/>
  <p:tag name="KSO_WM_DIAGRAM_GROUP_CODE" val="l1-1"/>
  <p:tag name="KSO_WM_UNIT_TYPE" val="b"/>
  <p:tag name="KSO_WM_UNIT_INDEX" val="1"/>
  <p:tag name="KSO_WM_UNIT_ID" val="custom20205176_4*b*1"/>
  <p:tag name="KSO_WM_TEMPLATE_CATEGORY" val="custom"/>
  <p:tag name="KSO_WM_TEMPLATE_INDEX" val="20205176"/>
  <p:tag name="KSO_WM_UNIT_LAYERLEVEL" val="1"/>
  <p:tag name="KSO_WM_TAG_VERSION" val="1.0"/>
  <p:tag name="KSO_WM_BEAUTIFY_FLAG" val="#wm#"/>
  <p:tag name="KSO_WM_UNIT_ISNUMDGMTITLE" val="0"/>
  <p:tag name="KSO_WM_UNIT_TEXT_FILL_FORE_SCHEMECOLOR_INDEX" val="13"/>
  <p:tag name="KSO_WM_UNIT_TEXT_FILL_TYPE" val="1"/>
  <p:tag name="KSO_WM_UNIT_USESOURCEFORMAT_APPLY" val="1"/>
</p:tagLst>
</file>

<file path=ppt/tags/tag135.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custom20205176_4*i*1"/>
  <p:tag name="KSO_WM_TEMPLATE_CATEGORY" val="custom"/>
  <p:tag name="KSO_WM_TEMPLATE_INDEX" val="20205176"/>
  <p:tag name="KSO_WM_UNIT_LAYERLEVEL" val="1"/>
  <p:tag name="KSO_WM_TAG_VERSION" val="1.0"/>
  <p:tag name="KSO_WM_BEAUTIFY_FLAG" val="#wm#"/>
  <p:tag name="KSO_WM_UNIT_FILL_FORE_SCHEMECOLOR_INDEX" val="13"/>
  <p:tag name="KSO_WM_UNIT_FILL_TYPE" val="1"/>
  <p:tag name="KSO_WM_UNIT_TEXT_FILL_FORE_SCHEMECOLOR_INDEX" val="2"/>
  <p:tag name="KSO_WM_UNIT_TEXT_FILL_TYPE" val="1"/>
  <p:tag name="KSO_WM_UNIT_USESOURCEFORMAT_APPLY" val="1"/>
</p:tagLst>
</file>

<file path=ppt/tags/tag136.xml><?xml version="1.0" encoding="utf-8"?>
<p:tagLst xmlns:p="http://schemas.openxmlformats.org/presentationml/2006/main">
  <p:tag name="KSO_WM_UNIT_ISCONTENTSTITLE" val="0"/>
  <p:tag name="KSO_WM_UNIT_PRESET_TEXT" val="单击输入章节标题......"/>
  <p:tag name="KSO_WM_UNIT_NOCLEAR" val="0"/>
  <p:tag name="KSO_WM_UNIT_VALUE" val="30"/>
  <p:tag name="KSO_WM_UNIT_HIGHLIGHT" val="0"/>
  <p:tag name="KSO_WM_UNIT_COMPATIBLE" val="0"/>
  <p:tag name="KSO_WM_UNIT_DIAGRAM_ISNUMVISUAL" val="0"/>
  <p:tag name="KSO_WM_UNIT_DIAGRAM_ISREFERUNIT" val="0"/>
  <p:tag name="KSO_WM_DIAGRAM_GROUP_CODE" val="l1-1"/>
  <p:tag name="KSO_WM_UNIT_TYPE" val="l_h_f"/>
  <p:tag name="KSO_WM_UNIT_INDEX" val="1_2_1"/>
  <p:tag name="KSO_WM_UNIT_ID" val="custom20205176_4*l_h_f*1_2_1"/>
  <p:tag name="KSO_WM_TEMPLATE_CATEGORY" val="custom"/>
  <p:tag name="KSO_WM_TEMPLATE_INDEX" val="20205176"/>
  <p:tag name="KSO_WM_UNIT_LAYERLEVEL" val="1_1_1"/>
  <p:tag name="KSO_WM_TAG_VERSION" val="1.0"/>
  <p:tag name="KSO_WM_BEAUTIFY_FLAG" val="#wm#"/>
  <p:tag name="KSO_WM_UNIT_SHOW_EDIT_AREA_INDICATION" val="1"/>
  <p:tag name="KSO_WM_UNIT_TEXT_FILL_FORE_SCHEMECOLOR_INDEX" val="13"/>
  <p:tag name="KSO_WM_UNIT_TEXT_FILL_TYPE" val="1"/>
  <p:tag name="KSO_WM_UNIT_USESOURCEFORMAT_APPLY" val="1"/>
</p:tagLst>
</file>

<file path=ppt/tags/tag137.xml><?xml version="1.0" encoding="utf-8"?>
<p:tagLst xmlns:p="http://schemas.openxmlformats.org/presentationml/2006/main">
  <p:tag name="KSO_WM_UNIT_ISCONTENTSTITLE" val="0"/>
  <p:tag name="KSO_WM_UNIT_PRESET_TEXT" val="单击输入章节标题......"/>
  <p:tag name="KSO_WM_UNIT_NOCLEAR" val="0"/>
  <p:tag name="KSO_WM_UNIT_VALUE" val="30"/>
  <p:tag name="KSO_WM_UNIT_HIGHLIGHT" val="0"/>
  <p:tag name="KSO_WM_UNIT_COMPATIBLE" val="0"/>
  <p:tag name="KSO_WM_UNIT_DIAGRAM_ISNUMVISUAL" val="0"/>
  <p:tag name="KSO_WM_UNIT_DIAGRAM_ISREFERUNIT" val="0"/>
  <p:tag name="KSO_WM_DIAGRAM_GROUP_CODE" val="l1-1"/>
  <p:tag name="KSO_WM_UNIT_TYPE" val="l_h_f"/>
  <p:tag name="KSO_WM_UNIT_INDEX" val="1_3_1"/>
  <p:tag name="KSO_WM_UNIT_ID" val="custom20205176_4*l_h_f*1_3_1"/>
  <p:tag name="KSO_WM_TEMPLATE_CATEGORY" val="custom"/>
  <p:tag name="KSO_WM_TEMPLATE_INDEX" val="20205176"/>
  <p:tag name="KSO_WM_UNIT_LAYERLEVEL" val="1_1_1"/>
  <p:tag name="KSO_WM_TAG_VERSION" val="1.0"/>
  <p:tag name="KSO_WM_BEAUTIFY_FLAG" val="#wm#"/>
  <p:tag name="KSO_WM_UNIT_SHOW_EDIT_AREA_INDICATION" val="1"/>
  <p:tag name="KSO_WM_UNIT_TEXT_FILL_FORE_SCHEMECOLOR_INDEX" val="13"/>
  <p:tag name="KSO_WM_UNIT_TEXT_FILL_TYPE" val="1"/>
  <p:tag name="KSO_WM_UNIT_USESOURCEFORMAT_APPLY" val="1"/>
</p:tagLst>
</file>

<file path=ppt/tags/tag138.xml><?xml version="1.0" encoding="utf-8"?>
<p:tagLst xmlns:p="http://schemas.openxmlformats.org/presentationml/2006/main">
  <p:tag name="KSO_WM_UNIT_ISCONTENTSTITLE" val="0"/>
  <p:tag name="KSO_WM_UNIT_PRESET_TEXT" val="单击输入章节标题......"/>
  <p:tag name="KSO_WM_UNIT_NOCLEAR" val="0"/>
  <p:tag name="KSO_WM_UNIT_VALUE" val="30"/>
  <p:tag name="KSO_WM_UNIT_HIGHLIGHT" val="0"/>
  <p:tag name="KSO_WM_UNIT_COMPATIBLE" val="0"/>
  <p:tag name="KSO_WM_UNIT_DIAGRAM_ISNUMVISUAL" val="0"/>
  <p:tag name="KSO_WM_UNIT_DIAGRAM_ISREFERUNIT" val="0"/>
  <p:tag name="KSO_WM_DIAGRAM_GROUP_CODE" val="l1-1"/>
  <p:tag name="KSO_WM_UNIT_TYPE" val="l_h_f"/>
  <p:tag name="KSO_WM_UNIT_INDEX" val="1_4_1"/>
  <p:tag name="KSO_WM_UNIT_ID" val="custom20205176_4*l_h_f*1_4_1"/>
  <p:tag name="KSO_WM_TEMPLATE_CATEGORY" val="custom"/>
  <p:tag name="KSO_WM_TEMPLATE_INDEX" val="20205176"/>
  <p:tag name="KSO_WM_UNIT_LAYERLEVEL" val="1_1_1"/>
  <p:tag name="KSO_WM_TAG_VERSION" val="1.0"/>
  <p:tag name="KSO_WM_BEAUTIFY_FLAG" val="#wm#"/>
  <p:tag name="KSO_WM_UNIT_SHOW_EDIT_AREA_INDICATION" val="1"/>
  <p:tag name="KSO_WM_UNIT_TEXT_FILL_FORE_SCHEMECOLOR_INDEX" val="13"/>
  <p:tag name="KSO_WM_UNIT_TEXT_FILL_TYPE" val="1"/>
  <p:tag name="KSO_WM_UNIT_USESOURCEFORMAT_APPLY" val="1"/>
</p:tagLst>
</file>

<file path=ppt/tags/tag139.xml><?xml version="1.0" encoding="utf-8"?>
<p:tagLst xmlns:p="http://schemas.openxmlformats.org/presentationml/2006/main">
  <p:tag name="KSO_WM_SLIDE_ID" val="custom20205176_4"/>
  <p:tag name="KSO_WM_TEMPLATE_SUBCATEGORY" val="19"/>
  <p:tag name="KSO_WM_TEMPLATE_MASTER_TYPE" val="0"/>
  <p:tag name="KSO_WM_TEMPLATE_COLOR_TYPE" val="1"/>
  <p:tag name="KSO_WM_SLIDE_TYPE" val="contents"/>
  <p:tag name="KSO_WM_SLIDE_SUBTYPE" val="diag"/>
  <p:tag name="KSO_WM_SLIDE_ITEM_CNT" val="4"/>
  <p:tag name="KSO_WM_SLIDE_INDEX" val="4"/>
  <p:tag name="KSO_WM_DIAGRAM_GROUP_CODE" val="l1-1"/>
  <p:tag name="KSO_WM_SLIDE_DIAGTYPE" val="l"/>
  <p:tag name="KSO_WM_TAG_VERSION" val="1.0"/>
  <p:tag name="KSO_WM_BEAUTIFY_FLAG" val="#wm#"/>
  <p:tag name="KSO_WM_TEMPLATE_CATEGORY" val="custom"/>
  <p:tag name="KSO_WM_TEMPLATE_INDEX" val="20205176"/>
  <p:tag name="KSO_WM_SLIDE_LAYOUT" val="a_b_l"/>
  <p:tag name="KSO_WM_SLIDE_LAYOUT_CNT" val="1_1_1"/>
  <p:tag name="KSO_WM_UNIT_SHOW_EDIT_AREA_INDICATION" val="1"/>
</p:tagLst>
</file>

<file path=ppt/tags/tag1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176_7*a*1"/>
  <p:tag name="KSO_WM_TEMPLATE_CATEGORY" val="custom"/>
  <p:tag name="KSO_WM_TEMPLATE_INDEX" val="20205176"/>
  <p:tag name="KSO_WM_UNIT_LAYERLEVEL" val="1"/>
  <p:tag name="KSO_WM_TAG_VERSION" val="1.0"/>
  <p:tag name="KSO_WM_BEAUTIFY_FLAG" val="#wm#"/>
  <p:tag name="KSO_WM_UNIT_ISCONTENTSTITLE" val="0"/>
  <p:tag name="KSO_WM_UNIT_PRESET_TEXT" val="单击输入标题内容"/>
  <p:tag name="KSO_WM_UNIT_NOCLEAR" val="0"/>
  <p:tag name="KSO_WM_UNIT_VALUE" val="14"/>
  <p:tag name="KSO_WM_UNIT_TYPE" val="a"/>
  <p:tag name="KSO_WM_UNIT_INDEX" val="1"/>
  <p:tag name="KSO_WM_UNIT_SHOW_EDIT_AREA_INDICATION" val="1"/>
  <p:tag name="KSO_WM_UNIT_ISNUMDGMTITLE" val="0"/>
</p:tagLst>
</file>

<file path=ppt/tags/tag1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176_7*b*1"/>
  <p:tag name="KSO_WM_TEMPLATE_CATEGORY" val="custom"/>
  <p:tag name="KSO_WM_TEMPLATE_INDEX" val="20205176"/>
  <p:tag name="KSO_WM_UNIT_LAYERLEVEL" val="1"/>
  <p:tag name="KSO_WM_TAG_VERSION" val="1.0"/>
  <p:tag name="KSO_WM_BEAUTIFY_FLAG" val="#wm#"/>
  <p:tag name="KSO_WM_UNIT_ISCONTENTSTITLE" val="0"/>
  <p:tag name="KSO_WM_UNIT_PRESET_TEXT" val="单击此处添加正文"/>
  <p:tag name="KSO_WM_UNIT_NOCLEAR" val="0"/>
  <p:tag name="KSO_WM_UNIT_VALUE" val="66"/>
  <p:tag name="KSO_WM_UNIT_TYPE" val="b"/>
  <p:tag name="KSO_WM_UNIT_INDEX" val="1"/>
  <p:tag name="KSO_WM_UNIT_SHOW_EDIT_AREA_INDICATION" val="1"/>
  <p:tag name="KSO_WM_UNIT_ISNUMDGMTITLE" val="0"/>
</p:tagLst>
</file>

<file path=ppt/tags/tag1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176_7*i*1"/>
  <p:tag name="KSO_WM_TEMPLATE_CATEGORY" val="custom"/>
  <p:tag name="KSO_WM_TEMPLATE_INDEX" val="20205176"/>
  <p:tag name="KSO_WM_UNIT_LAYERLEVEL" val="1"/>
  <p:tag name="KSO_WM_TAG_VERSION" val="1.0"/>
  <p:tag name="KSO_WM_BEAUTIFY_FLAG" val="#wm#"/>
  <p:tag name="KSO_WM_UNIT_TYPE" val="i"/>
  <p:tag name="KSO_WM_UNIT_INDEX" val="1"/>
</p:tagLst>
</file>

<file path=ppt/tags/tag1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176_7*i*2"/>
  <p:tag name="KSO_WM_TEMPLATE_CATEGORY" val="custom"/>
  <p:tag name="KSO_WM_TEMPLATE_INDEX" val="20205176"/>
  <p:tag name="KSO_WM_UNIT_LAYERLEVEL" val="1"/>
  <p:tag name="KSO_WM_TAG_VERSION" val="1.0"/>
  <p:tag name="KSO_WM_BEAUTIFY_FLAG" val="#wm#"/>
  <p:tag name="KSO_WM_UNIT_TYPE" val="i"/>
  <p:tag name="KSO_WM_UNIT_INDEX" val="2"/>
</p:tagLst>
</file>

<file path=ppt/tags/tag144.xml><?xml version="1.0" encoding="utf-8"?>
<p:tagLst xmlns:p="http://schemas.openxmlformats.org/presentationml/2006/main">
  <p:tag name="KSO_WM_UNIT_HIGHLIGHT" val="0"/>
  <p:tag name="KSO_WM_UNIT_COMPATIBLE" val="1"/>
  <p:tag name="KSO_WM_UNIT_DIAGRAM_ISNUMVISUAL" val="0"/>
  <p:tag name="KSO_WM_UNIT_DIAGRAM_ISREFERUNIT" val="0"/>
  <p:tag name="KSO_WM_UNIT_ID" val="custom20205176_7*e*1"/>
  <p:tag name="KSO_WM_TEMPLATE_CATEGORY" val="custom"/>
  <p:tag name="KSO_WM_TEMPLATE_INDEX" val="20205176"/>
  <p:tag name="KSO_WM_UNIT_LAYERLEVEL" val="1"/>
  <p:tag name="KSO_WM_TAG_VERSION" val="1.0"/>
  <p:tag name="KSO_WM_BEAUTIFY_FLAG" val="#wm#"/>
  <p:tag name="KSO_WM_UNIT_PRESET_TEXT" val="01"/>
  <p:tag name="KSO_WM_UNIT_NOCLEAR" val="0"/>
  <p:tag name="KSO_WM_UNIT_VALUE" val="1"/>
  <p:tag name="KSO_WM_UNIT_TYPE" val="e"/>
  <p:tag name="KSO_WM_UNIT_INDEX" val="1"/>
  <p:tag name="KSO_WM_UNIT_SHOW_EDIT_AREA_INDICATION" val="1"/>
</p:tagLst>
</file>

<file path=ppt/tags/tag1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176_7*i*3"/>
  <p:tag name="KSO_WM_TEMPLATE_CATEGORY" val="custom"/>
  <p:tag name="KSO_WM_TEMPLATE_INDEX" val="20205176"/>
  <p:tag name="KSO_WM_UNIT_LAYERLEVEL" val="1"/>
  <p:tag name="KSO_WM_TAG_VERSION" val="1.0"/>
  <p:tag name="KSO_WM_BEAUTIFY_FLAG" val="#wm#"/>
  <p:tag name="KSO_WM_UNIT_TYPE" val="i"/>
  <p:tag name="KSO_WM_UNIT_INDEX" val="3"/>
</p:tagLst>
</file>

<file path=ppt/tags/tag146.xml><?xml version="1.0" encoding="utf-8"?>
<p:tagLst xmlns:p="http://schemas.openxmlformats.org/presentationml/2006/main">
  <p:tag name="KSO_WM_SLIDE_ID" val="custom20205176_7"/>
  <p:tag name="KSO_WM_TEMPLATE_SUBCATEGORY" val="19"/>
  <p:tag name="KSO_WM_TEMPLATE_MASTER_TYPE" val="0"/>
  <p:tag name="KSO_WM_TEMPLATE_COLOR_TYPE" val="1"/>
  <p:tag name="KSO_WM_SLIDE_ITEM_CNT" val="0"/>
  <p:tag name="KSO_WM_SLIDE_INDEX" val="7"/>
  <p:tag name="KSO_WM_TAG_VERSION" val="1.0"/>
  <p:tag name="KSO_WM_BEAUTIFY_FLAG" val="#wm#"/>
  <p:tag name="KSO_WM_TEMPLATE_CATEGORY" val="custom"/>
  <p:tag name="KSO_WM_TEMPLATE_INDEX" val="20205176"/>
  <p:tag name="KSO_WM_SLIDE_TYPE" val="sectionTitle"/>
  <p:tag name="KSO_WM_SLIDE_SUBTYPE" val="pureTxt"/>
  <p:tag name="KSO_WM_SLIDE_LAYOUT" val="a_b_e"/>
  <p:tag name="KSO_WM_SLIDE_LAYOUT_CNT" val="1_1_1"/>
  <p:tag name="KSO_WM_UNIT_SHOW_EDIT_AREA_INDICATION" val="1"/>
</p:tagLst>
</file>

<file path=ppt/tags/tag147.xml><?xml version="1.0" encoding="utf-8"?>
<p:tagLst xmlns:p="http://schemas.openxmlformats.org/presentationml/2006/main">
  <p:tag name="KSO_WM_UNIT_ISCONTENTSTITLE" val="0"/>
  <p:tag name="KSO_WM_UNIT_PRESET_TEXT" val="单击此处添加标题"/>
  <p:tag name="KSO_WM_UNIT_NOCLEAR" val="0"/>
  <p:tag name="KSO_WM_UNIT_SHOW_EDIT_AREA_INDICATION" val="1"/>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custom20205176_13*a*1"/>
  <p:tag name="KSO_WM_TEMPLATE_CATEGORY" val="custom"/>
  <p:tag name="KSO_WM_TEMPLATE_INDEX" val="20205176"/>
  <p:tag name="KSO_WM_UNIT_LAYERLEVEL" val="1"/>
  <p:tag name="KSO_WM_TAG_VERSION" val="1.0"/>
  <p:tag name="KSO_WM_BEAUTIFY_FLAG" val="#wm#"/>
  <p:tag name="KSO_WM_UNIT_ISNUMDGMTITLE" val="0"/>
</p:tagLst>
</file>

<file path=ppt/tags/tag148.xml><?xml version="1.0" encoding="utf-8"?>
<p:tagLst xmlns:p="http://schemas.openxmlformats.org/presentationml/2006/main">
  <p:tag name="KSO_WM_UNIT_PRESET_TEXT" val="单击此处添加正文"/>
  <p:tag name="KSO_WM_UNIT_NOCLEAR" val="0"/>
  <p:tag name="KSO_WM_UNIT_SHOW_EDIT_AREA_INDICATION" val="1"/>
  <p:tag name="KSO_WM_UNIT_VALUE" val="689"/>
  <p:tag name="KSO_WM_UNIT_HIGHLIGHT" val="0"/>
  <p:tag name="KSO_WM_UNIT_COMPATIBLE" val="0"/>
  <p:tag name="KSO_WM_UNIT_DIAGRAM_ISNUMVISUAL" val="0"/>
  <p:tag name="KSO_WM_UNIT_DIAGRAM_ISREFERUNIT" val="0"/>
  <p:tag name="KSO_WM_UNIT_TYPE" val="f"/>
  <p:tag name="KSO_WM_UNIT_INDEX" val="1"/>
  <p:tag name="KSO_WM_UNIT_ID" val="custom20205176_13*f*1"/>
  <p:tag name="KSO_WM_TEMPLATE_CATEGORY" val="custom"/>
  <p:tag name="KSO_WM_TEMPLATE_INDEX" val="20205176"/>
  <p:tag name="KSO_WM_UNIT_LAYERLEVEL" val="1"/>
  <p:tag name="KSO_WM_TAG_VERSION" val="1.0"/>
  <p:tag name="KSO_WM_BEAUTIFY_FLAG" val="#wm#"/>
</p:tagLst>
</file>

<file path=ppt/tags/tag1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176_7*i*1"/>
  <p:tag name="KSO_WM_TEMPLATE_CATEGORY" val="custom"/>
  <p:tag name="KSO_WM_TEMPLATE_INDEX" val="20205176"/>
  <p:tag name="KSO_WM_UNIT_LAYERLEVEL" val="1"/>
  <p:tag name="KSO_WM_TAG_VERSION" val="1.0"/>
  <p:tag name="KSO_WM_BEAUTIFY_FLAG" val="#wm#"/>
  <p:tag name="KSO_WM_UNIT_TYPE" val="i"/>
  <p:tag name="KSO_WM_UNIT_INDEX" val="1"/>
</p:tagLst>
</file>

<file path=ppt/tags/tag1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176_7*i*2"/>
  <p:tag name="KSO_WM_TEMPLATE_CATEGORY" val="custom"/>
  <p:tag name="KSO_WM_TEMPLATE_INDEX" val="20205176"/>
  <p:tag name="KSO_WM_UNIT_LAYERLEVEL" val="1"/>
  <p:tag name="KSO_WM_TAG_VERSION" val="1.0"/>
  <p:tag name="KSO_WM_BEAUTIFY_FLAG" val=""/>
  <p:tag name="KSO_WM_UNIT_TYPE" val="i"/>
  <p:tag name="KSO_WM_UNIT_INDEX" val="2"/>
</p:tagLst>
</file>

<file path=ppt/tags/tag151.xml><?xml version="1.0" encoding="utf-8"?>
<p:tagLst xmlns:p="http://schemas.openxmlformats.org/presentationml/2006/main">
  <p:tag name="KSO_WM_UNIT_HIGHLIGHT" val="0"/>
  <p:tag name="KSO_WM_UNIT_COMPATIBLE" val="1"/>
  <p:tag name="KSO_WM_UNIT_DIAGRAM_ISNUMVISUAL" val="0"/>
  <p:tag name="KSO_WM_UNIT_DIAGRAM_ISREFERUNIT" val="0"/>
  <p:tag name="KSO_WM_UNIT_ID" val="custom20205176_7*e*1"/>
  <p:tag name="KSO_WM_TEMPLATE_CATEGORY" val="custom"/>
  <p:tag name="KSO_WM_TEMPLATE_INDEX" val="20205176"/>
  <p:tag name="KSO_WM_UNIT_LAYERLEVEL" val="1"/>
  <p:tag name="KSO_WM_TAG_VERSION" val="1.0"/>
  <p:tag name="KSO_WM_BEAUTIFY_FLAG" val=""/>
  <p:tag name="KSO_WM_UNIT_PRESET_TEXT" val="01"/>
  <p:tag name="KSO_WM_UNIT_NOCLEAR" val="0"/>
  <p:tag name="KSO_WM_UNIT_VALUE" val="1"/>
  <p:tag name="KSO_WM_UNIT_TYPE" val="e"/>
  <p:tag name="KSO_WM_UNIT_INDEX" val="1"/>
  <p:tag name="KSO_WM_UNIT_SHOW_EDIT_AREA_INDICATION" val="1"/>
</p:tagLst>
</file>

<file path=ppt/tags/tag152.xml><?xml version="1.0" encoding="utf-8"?>
<p:tagLst xmlns:p="http://schemas.openxmlformats.org/presentationml/2006/main">
  <p:tag name="KSO_WM_BEAUTIFY_FLAG" val="#wm#"/>
  <p:tag name="KSO_WM_TEMPLATE_CATEGORY" val="custom"/>
  <p:tag name="KSO_WM_TEMPLATE_INDEX" val="20205176"/>
  <p:tag name="KSO_WM_SLIDE_ID" val="custom20205176_13"/>
  <p:tag name="KSO_WM_TEMPLATE_SUBCATEGORY" val="19"/>
  <p:tag name="KSO_WM_TEMPLATE_MASTER_TYPE" val="0"/>
  <p:tag name="KSO_WM_TEMPLATE_COLOR_TYPE" val="1"/>
  <p:tag name="KSO_WM_SLIDE_ITEM_CNT" val="0"/>
  <p:tag name="KSO_WM_SLIDE_INDEX" val="13"/>
  <p:tag name="KSO_WM_TAG_VERSION" val="1.0"/>
  <p:tag name="KSO_WM_SLIDE_TYPE" val="text"/>
  <p:tag name="KSO_WM_SLIDE_SUBTYPE" val="pureTxt"/>
  <p:tag name="KSO_WM_SLIDE_SIZE" val="863*444"/>
  <p:tag name="KSO_WM_SLIDE_POSITION" val="47*47"/>
  <p:tag name="KSO_WM_SLIDE_LAYOUT" val="a_f"/>
  <p:tag name="KSO_WM_SLIDE_LAYOUT_CNT" val="1_1"/>
  <p:tag name="KSO_WM_UNIT_SHOW_EDIT_AREA_INDICATION" val="1"/>
</p:tagLst>
</file>

<file path=ppt/tags/tag153.xml><?xml version="1.0" encoding="utf-8"?>
<p:tagLst xmlns:p="http://schemas.openxmlformats.org/presentationml/2006/main">
  <p:tag name="KSO_WM_UNIT_PRESET_TEXT" val="单击此处添加正文"/>
  <p:tag name="KSO_WM_UNIT_NOCLEAR" val="0"/>
  <p:tag name="KSO_WM_UNIT_SHOW_EDIT_AREA_INDICATION" val="1"/>
  <p:tag name="KSO_WM_UNIT_VALUE" val="689"/>
  <p:tag name="KSO_WM_UNIT_HIGHLIGHT" val="0"/>
  <p:tag name="KSO_WM_UNIT_COMPATIBLE" val="0"/>
  <p:tag name="KSO_WM_UNIT_DIAGRAM_ISNUMVISUAL" val="0"/>
  <p:tag name="KSO_WM_UNIT_DIAGRAM_ISREFERUNIT" val="0"/>
  <p:tag name="KSO_WM_UNIT_TYPE" val="f"/>
  <p:tag name="KSO_WM_UNIT_INDEX" val="1"/>
  <p:tag name="KSO_WM_UNIT_ID" val="custom20205176_13*f*1"/>
  <p:tag name="KSO_WM_TEMPLATE_CATEGORY" val="custom"/>
  <p:tag name="KSO_WM_TEMPLATE_INDEX" val="20205176"/>
  <p:tag name="KSO_WM_UNIT_LAYERLEVEL" val="1"/>
  <p:tag name="KSO_WM_TAG_VERSION" val="1.0"/>
  <p:tag name="KSO_WM_BEAUTIFY_FLAG" val="#wm#"/>
</p:tagLst>
</file>

<file path=ppt/tags/tag154.xml><?xml version="1.0" encoding="utf-8"?>
<p:tagLst xmlns:p="http://schemas.openxmlformats.org/presentationml/2006/main">
  <p:tag name="KSO_WM_BEAUTIFY_FLAG" val="#wm#"/>
  <p:tag name="KSO_WM_TEMPLATE_CATEGORY" val="custom"/>
  <p:tag name="KSO_WM_TEMPLATE_INDEX" val="20205176"/>
  <p:tag name="KSO_WM_SLIDE_ID" val="custom20205176_13"/>
  <p:tag name="KSO_WM_TEMPLATE_SUBCATEGORY" val="19"/>
  <p:tag name="KSO_WM_TEMPLATE_MASTER_TYPE" val="0"/>
  <p:tag name="KSO_WM_TEMPLATE_COLOR_TYPE" val="1"/>
  <p:tag name="KSO_WM_SLIDE_ITEM_CNT" val="0"/>
  <p:tag name="KSO_WM_SLIDE_INDEX" val="13"/>
  <p:tag name="KSO_WM_TAG_VERSION" val="1.0"/>
  <p:tag name="KSO_WM_SLIDE_TYPE" val="text"/>
  <p:tag name="KSO_WM_SLIDE_SUBTYPE" val="pureTxt"/>
  <p:tag name="KSO_WM_SLIDE_SIZE" val="863*444"/>
  <p:tag name="KSO_WM_SLIDE_POSITION" val="47*47"/>
  <p:tag name="KSO_WM_SLIDE_LAYOUT" val="a_f"/>
  <p:tag name="KSO_WM_SLIDE_LAYOUT_CNT" val="1_1"/>
  <p:tag name="KSO_WM_UNIT_SHOW_EDIT_AREA_INDICATION" val="1"/>
</p:tagLst>
</file>

<file path=ppt/tags/tag155.xml><?xml version="1.0" encoding="utf-8"?>
<p:tagLst xmlns:p="http://schemas.openxmlformats.org/presentationml/2006/main">
  <p:tag name="KSO_WM_UNIT_ISCONTENTSTITLE" val="0"/>
  <p:tag name="KSO_WM_UNIT_ISNUMDGMTITLE" val="0"/>
  <p:tag name="KSO_WM_UNIT_NOCLEAR" val="0"/>
  <p:tag name="KSO_WM_UNIT_VALUE" val="20"/>
  <p:tag name="KSO_WM_UNIT_HIGHLIGHT" val="0"/>
  <p:tag name="KSO_WM_UNIT_COMPATIBLE" val="0"/>
  <p:tag name="KSO_WM_UNIT_DIAGRAM_ISNUMVISUAL" val="0"/>
  <p:tag name="KSO_WM_UNIT_DIAGRAM_ISREFERUNIT" val="0"/>
  <p:tag name="KSO_WM_DIAGRAM_GROUP_CODE" val="m1-1"/>
  <p:tag name="KSO_WM_UNIT_TYPE" val="m_h_a"/>
  <p:tag name="KSO_WM_UNIT_INDEX" val="1_4_1"/>
  <p:tag name="KSO_WM_UNIT_ID" val="diagram20170353_3*m_h_a*1_4_1"/>
  <p:tag name="KSO_WM_TEMPLATE_CATEGORY" val="diagram"/>
  <p:tag name="KSO_WM_TEMPLATE_INDEX" val="20170353"/>
  <p:tag name="KSO_WM_UNIT_LAYERLEVEL" val="1_1_1"/>
  <p:tag name="KSO_WM_TAG_VERSION" val="1.0"/>
  <p:tag name="KSO_WM_BEAUTIFY_FLAG" val="#wm#"/>
  <p:tag name="KSO_WM_UNIT_PRESET_TEXT" val="单击添加标题"/>
  <p:tag name="KSO_WM_UNIT_FILL_FORE_SCHEMECOLOR_INDEX_BRIGHTNESS" val="0"/>
  <p:tag name="KSO_WM_UNIT_FILL_FORE_SCHEMECOLOR_INDEX" val="9"/>
  <p:tag name="KSO_WM_UNIT_FILL_TYPE" val="1"/>
  <p:tag name="KSO_WM_UNIT_TEXT_FILL_FORE_SCHEMECOLOR_INDEX_BRIGHTNESS" val="0"/>
  <p:tag name="KSO_WM_UNIT_TEXT_FILL_FORE_SCHEMECOLOR_INDEX" val="14"/>
  <p:tag name="KSO_WM_UNIT_TEXT_FILL_TYPE" val="1"/>
  <p:tag name="KSO_WM_UNIT_USESOURCEFORMAT_APPLY" val="1"/>
</p:tagLst>
</file>

<file path=ppt/tags/tag156.xml><?xml version="1.0" encoding="utf-8"?>
<p:tagLst xmlns:p="http://schemas.openxmlformats.org/presentationml/2006/main">
  <p:tag name="KSO_WM_UNIT_ISCONTENTSTITLE" val="0"/>
  <p:tag name="KSO_WM_UNIT_ISNUMDGMTITLE" val="0"/>
  <p:tag name="KSO_WM_UNIT_NOCLEAR" val="0"/>
  <p:tag name="KSO_WM_UNIT_VALUE" val="20"/>
  <p:tag name="KSO_WM_UNIT_HIGHLIGHT" val="0"/>
  <p:tag name="KSO_WM_UNIT_COMPATIBLE" val="0"/>
  <p:tag name="KSO_WM_UNIT_DIAGRAM_ISNUMVISUAL" val="0"/>
  <p:tag name="KSO_WM_UNIT_DIAGRAM_ISREFERUNIT" val="0"/>
  <p:tag name="KSO_WM_DIAGRAM_GROUP_CODE" val="m1-1"/>
  <p:tag name="KSO_WM_UNIT_TYPE" val="m_h_a"/>
  <p:tag name="KSO_WM_UNIT_INDEX" val="1_3_1"/>
  <p:tag name="KSO_WM_UNIT_ID" val="diagram20170353_3*m_h_a*1_3_1"/>
  <p:tag name="KSO_WM_TEMPLATE_CATEGORY" val="diagram"/>
  <p:tag name="KSO_WM_TEMPLATE_INDEX" val="20170353"/>
  <p:tag name="KSO_WM_UNIT_LAYERLEVEL" val="1_1_1"/>
  <p:tag name="KSO_WM_TAG_VERSION" val="1.0"/>
  <p:tag name="KSO_WM_BEAUTIFY_FLAG" val="#wm#"/>
  <p:tag name="KSO_WM_UNIT_PRESET_TEXT" val="单击添加标题"/>
  <p:tag name="KSO_WM_UNIT_FILL_FORE_SCHEMECOLOR_INDEX_BRIGHTNESS" val="0"/>
  <p:tag name="KSO_WM_UNIT_FILL_FORE_SCHEMECOLOR_INDEX" val="7"/>
  <p:tag name="KSO_WM_UNIT_FILL_TYPE" val="1"/>
  <p:tag name="KSO_WM_UNIT_TEXT_FILL_FORE_SCHEMECOLOR_INDEX_BRIGHTNESS" val="0"/>
  <p:tag name="KSO_WM_UNIT_TEXT_FILL_FORE_SCHEMECOLOR_INDEX" val="14"/>
  <p:tag name="KSO_WM_UNIT_TEXT_FILL_TYPE" val="1"/>
  <p:tag name="KSO_WM_UNIT_USESOURCEFORMAT_APPLY" val="1"/>
</p:tagLst>
</file>

<file path=ppt/tags/tag157.xml><?xml version="1.0" encoding="utf-8"?>
<p:tagLst xmlns:p="http://schemas.openxmlformats.org/presentationml/2006/main">
  <p:tag name="KSO_WM_UNIT_ISCONTENTSTITLE" val="0"/>
  <p:tag name="KSO_WM_UNIT_ISNUMDGMTITLE" val="0"/>
  <p:tag name="KSO_WM_UNIT_NOCLEAR" val="0"/>
  <p:tag name="KSO_WM_UNIT_VALUE" val="20"/>
  <p:tag name="KSO_WM_UNIT_HIGHLIGHT" val="0"/>
  <p:tag name="KSO_WM_UNIT_COMPATIBLE" val="0"/>
  <p:tag name="KSO_WM_UNIT_DIAGRAM_ISNUMVISUAL" val="0"/>
  <p:tag name="KSO_WM_UNIT_DIAGRAM_ISREFERUNIT" val="0"/>
  <p:tag name="KSO_WM_DIAGRAM_GROUP_CODE" val="m1-1"/>
  <p:tag name="KSO_WM_UNIT_TYPE" val="m_h_a"/>
  <p:tag name="KSO_WM_UNIT_INDEX" val="1_2_1"/>
  <p:tag name="KSO_WM_UNIT_ID" val="diagram20170353_3*m_h_a*1_2_1"/>
  <p:tag name="KSO_WM_TEMPLATE_CATEGORY" val="diagram"/>
  <p:tag name="KSO_WM_TEMPLATE_INDEX" val="20170353"/>
  <p:tag name="KSO_WM_UNIT_LAYERLEVEL" val="1_1_1"/>
  <p:tag name="KSO_WM_TAG_VERSION" val="1.0"/>
  <p:tag name="KSO_WM_BEAUTIFY_FLAG" val="#wm#"/>
  <p:tag name="KSO_WM_UNIT_PRESET_TEXT" val="单击添加标题"/>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14"/>
  <p:tag name="KSO_WM_UNIT_TEXT_FILL_TYPE" val="1"/>
  <p:tag name="KSO_WM_UNIT_USESOURCEFORMAT_APPLY" val="1"/>
</p:tagLst>
</file>

<file path=ppt/tags/tag158.xml><?xml version="1.0" encoding="utf-8"?>
<p:tagLst xmlns:p="http://schemas.openxmlformats.org/presentationml/2006/main">
  <p:tag name="KSO_WM_UNIT_ISCONTENTSTITLE" val="0"/>
  <p:tag name="KSO_WM_UNIT_ISNUMDGMTITLE" val="0"/>
  <p:tag name="KSO_WM_UNIT_NOCLEAR" val="0"/>
  <p:tag name="KSO_WM_UNIT_VALUE" val="20"/>
  <p:tag name="KSO_WM_UNIT_HIGHLIGHT" val="0"/>
  <p:tag name="KSO_WM_UNIT_COMPATIBLE" val="0"/>
  <p:tag name="KSO_WM_UNIT_DIAGRAM_ISNUMVISUAL" val="0"/>
  <p:tag name="KSO_WM_UNIT_DIAGRAM_ISREFERUNIT" val="0"/>
  <p:tag name="KSO_WM_DIAGRAM_GROUP_CODE" val="m1-1"/>
  <p:tag name="KSO_WM_UNIT_TYPE" val="m_h_a"/>
  <p:tag name="KSO_WM_UNIT_INDEX" val="1_1_1"/>
  <p:tag name="KSO_WM_UNIT_ID" val="diagram20170353_3*m_h_a*1_1_1"/>
  <p:tag name="KSO_WM_TEMPLATE_CATEGORY" val="diagram"/>
  <p:tag name="KSO_WM_TEMPLATE_INDEX" val="20170353"/>
  <p:tag name="KSO_WM_UNIT_LAYERLEVEL" val="1_1_1"/>
  <p:tag name="KSO_WM_TAG_VERSION" val="1.0"/>
  <p:tag name="KSO_WM_BEAUTIFY_FLAG" val="#wm#"/>
  <p:tag name="KSO_WM_UNIT_PRESET_TEXT" val="单击添加标题"/>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4"/>
  <p:tag name="KSO_WM_UNIT_TEXT_FILL_TYPE" val="1"/>
  <p:tag name="KSO_WM_UNIT_USESOURCEFORMAT_APPLY" val="1"/>
</p:tagLst>
</file>

<file path=ppt/tags/tag159.xml><?xml version="1.0" encoding="utf-8"?>
<p:tagLst xmlns:p="http://schemas.openxmlformats.org/presentationml/2006/main">
  <p:tag name="KSO_WM_UNIT_SUBTYPE" val="a"/>
  <p:tag name="KSO_WM_UNIT_NOCLEAR" val="0"/>
  <p:tag name="KSO_WM_UNIT_VALUE" val="30"/>
  <p:tag name="KSO_WM_UNIT_HIGHLIGHT" val="0"/>
  <p:tag name="KSO_WM_UNIT_COMPATIBLE" val="0"/>
  <p:tag name="KSO_WM_UNIT_DIAGRAM_ISNUMVISUAL" val="0"/>
  <p:tag name="KSO_WM_UNIT_DIAGRAM_ISREFERUNIT" val="0"/>
  <p:tag name="KSO_WM_DIAGRAM_GROUP_CODE" val="m1-1"/>
  <p:tag name="KSO_WM_UNIT_TYPE" val="m_h_f"/>
  <p:tag name="KSO_WM_UNIT_INDEX" val="1_1_1"/>
  <p:tag name="KSO_WM_UNIT_ID" val="diagram20170353_3*m_h_f*1_1_1"/>
  <p:tag name="KSO_WM_TEMPLATE_CATEGORY" val="diagram"/>
  <p:tag name="KSO_WM_TEMPLATE_INDEX" val="20170353"/>
  <p:tag name="KSO_WM_UNIT_LAYERLEVEL" val="1_1_1"/>
  <p:tag name="KSO_WM_TAG_VERSION" val="1.0"/>
  <p:tag name="KSO_WM_BEAUTIFY_FLAG" val="#wm#"/>
  <p:tag name="KSO_WM_UNIT_PRESET_TEXT" val="点击此处添加正文，文字是您思想的提炼，为了演示发布的良好效果，请言简意赅的阐述您的观点。"/>
  <p:tag name="KSO_WM_UNIT_TEXT_FILL_FORE_SCHEMECOLOR_INDEX_BRIGHTNESS" val="0.25"/>
  <p:tag name="KSO_WM_UNIT_TEXT_FILL_FORE_SCHEMECOLOR_INDEX" val="13"/>
  <p:tag name="KSO_WM_UNIT_TEXT_FILL_TYPE" val="1"/>
  <p:tag name="KSO_WM_UNIT_USESOURCEFORMAT_APPLY" val="1"/>
</p:tagLst>
</file>

<file path=ppt/tags/tag160.xml><?xml version="1.0" encoding="utf-8"?>
<p:tagLst xmlns:p="http://schemas.openxmlformats.org/presentationml/2006/main">
  <p:tag name="KSO_WM_UNIT_SUBTYPE" val="a"/>
  <p:tag name="KSO_WM_UNIT_NOCLEAR" val="0"/>
  <p:tag name="KSO_WM_UNIT_VALUE" val="30"/>
  <p:tag name="KSO_WM_UNIT_HIGHLIGHT" val="0"/>
  <p:tag name="KSO_WM_UNIT_COMPATIBLE" val="0"/>
  <p:tag name="KSO_WM_UNIT_DIAGRAM_ISNUMVISUAL" val="0"/>
  <p:tag name="KSO_WM_UNIT_DIAGRAM_ISREFERUNIT" val="0"/>
  <p:tag name="KSO_WM_DIAGRAM_GROUP_CODE" val="m1-1"/>
  <p:tag name="KSO_WM_UNIT_TYPE" val="m_h_f"/>
  <p:tag name="KSO_WM_UNIT_INDEX" val="1_2_1"/>
  <p:tag name="KSO_WM_UNIT_ID" val="diagram20170353_3*m_h_f*1_2_1"/>
  <p:tag name="KSO_WM_TEMPLATE_CATEGORY" val="diagram"/>
  <p:tag name="KSO_WM_TEMPLATE_INDEX" val="20170353"/>
  <p:tag name="KSO_WM_UNIT_LAYERLEVEL" val="1_1_1"/>
  <p:tag name="KSO_WM_TAG_VERSION" val="1.0"/>
  <p:tag name="KSO_WM_BEAUTIFY_FLAG" val="#wm#"/>
  <p:tag name="KSO_WM_UNIT_PRESET_TEXT" val="点击此处添加正文，文字是您思想的提炼，为了演示发布的良好效果，请言简意赅的阐述您的观点。"/>
  <p:tag name="KSO_WM_UNIT_TEXT_FILL_FORE_SCHEMECOLOR_INDEX_BRIGHTNESS" val="0.25"/>
  <p:tag name="KSO_WM_UNIT_TEXT_FILL_FORE_SCHEMECOLOR_INDEX" val="13"/>
  <p:tag name="KSO_WM_UNIT_TEXT_FILL_TYPE" val="1"/>
  <p:tag name="KSO_WM_UNIT_USESOURCEFORMAT_APPLY" val="1"/>
</p:tagLst>
</file>

<file path=ppt/tags/tag161.xml><?xml version="1.0" encoding="utf-8"?>
<p:tagLst xmlns:p="http://schemas.openxmlformats.org/presentationml/2006/main">
  <p:tag name="KSO_WM_UNIT_SUBTYPE" val="a"/>
  <p:tag name="KSO_WM_UNIT_NOCLEAR" val="0"/>
  <p:tag name="KSO_WM_UNIT_VALUE" val="30"/>
  <p:tag name="KSO_WM_UNIT_HIGHLIGHT" val="0"/>
  <p:tag name="KSO_WM_UNIT_COMPATIBLE" val="0"/>
  <p:tag name="KSO_WM_UNIT_DIAGRAM_ISNUMVISUAL" val="0"/>
  <p:tag name="KSO_WM_UNIT_DIAGRAM_ISREFERUNIT" val="0"/>
  <p:tag name="KSO_WM_DIAGRAM_GROUP_CODE" val="m1-1"/>
  <p:tag name="KSO_WM_UNIT_TYPE" val="m_h_f"/>
  <p:tag name="KSO_WM_UNIT_INDEX" val="1_3_1"/>
  <p:tag name="KSO_WM_UNIT_ID" val="diagram20170353_3*m_h_f*1_3_1"/>
  <p:tag name="KSO_WM_TEMPLATE_CATEGORY" val="diagram"/>
  <p:tag name="KSO_WM_TEMPLATE_INDEX" val="20170353"/>
  <p:tag name="KSO_WM_UNIT_LAYERLEVEL" val="1_1_1"/>
  <p:tag name="KSO_WM_TAG_VERSION" val="1.0"/>
  <p:tag name="KSO_WM_BEAUTIFY_FLAG" val="#wm#"/>
  <p:tag name="KSO_WM_UNIT_PRESET_TEXT" val="点击此处添加正文，文字是您思想的提炼，为了演示发布的良好效果，请言简意赅的阐述您的观点。"/>
  <p:tag name="KSO_WM_UNIT_TEXT_FILL_FORE_SCHEMECOLOR_INDEX_BRIGHTNESS" val="0.25"/>
  <p:tag name="KSO_WM_UNIT_TEXT_FILL_FORE_SCHEMECOLOR_INDEX" val="13"/>
  <p:tag name="KSO_WM_UNIT_TEXT_FILL_TYPE" val="1"/>
  <p:tag name="KSO_WM_UNIT_USESOURCEFORMAT_APPLY" val="1"/>
</p:tagLst>
</file>

<file path=ppt/tags/tag162.xml><?xml version="1.0" encoding="utf-8"?>
<p:tagLst xmlns:p="http://schemas.openxmlformats.org/presentationml/2006/main">
  <p:tag name="KSO_WM_UNIT_SUBTYPE" val="a"/>
  <p:tag name="KSO_WM_UNIT_NOCLEAR" val="0"/>
  <p:tag name="KSO_WM_UNIT_VALUE" val="30"/>
  <p:tag name="KSO_WM_UNIT_HIGHLIGHT" val="0"/>
  <p:tag name="KSO_WM_UNIT_COMPATIBLE" val="0"/>
  <p:tag name="KSO_WM_UNIT_DIAGRAM_ISNUMVISUAL" val="0"/>
  <p:tag name="KSO_WM_UNIT_DIAGRAM_ISREFERUNIT" val="0"/>
  <p:tag name="KSO_WM_DIAGRAM_GROUP_CODE" val="m1-1"/>
  <p:tag name="KSO_WM_UNIT_TYPE" val="m_h_f"/>
  <p:tag name="KSO_WM_UNIT_INDEX" val="1_4_1"/>
  <p:tag name="KSO_WM_UNIT_ID" val="diagram20170353_3*m_h_f*1_4_1"/>
  <p:tag name="KSO_WM_TEMPLATE_CATEGORY" val="diagram"/>
  <p:tag name="KSO_WM_TEMPLATE_INDEX" val="20170353"/>
  <p:tag name="KSO_WM_UNIT_LAYERLEVEL" val="1_1_1"/>
  <p:tag name="KSO_WM_TAG_VERSION" val="1.0"/>
  <p:tag name="KSO_WM_BEAUTIFY_FLAG" val="#wm#"/>
  <p:tag name="KSO_WM_UNIT_PRESET_TEXT" val="点击此处添加正文，文字是您思想的提炼，为了演示发布的良好效果，请言简意赅的阐述您的观点。"/>
  <p:tag name="KSO_WM_UNIT_TEXT_FILL_FORE_SCHEMECOLOR_INDEX_BRIGHTNESS" val="0.25"/>
  <p:tag name="KSO_WM_UNIT_TEXT_FILL_FORE_SCHEMECOLOR_INDEX" val="13"/>
  <p:tag name="KSO_WM_UNIT_TEXT_FILL_TYPE" val="1"/>
  <p:tag name="KSO_WM_UNIT_USESOURCEFORMAT_APPLY" val="1"/>
</p:tagLst>
</file>

<file path=ppt/tags/tag163.xml><?xml version="1.0" encoding="utf-8"?>
<p:tagLst xmlns:p="http://schemas.openxmlformats.org/presentationml/2006/main">
  <p:tag name="KSO_WM_UNIT_ISCONTENTSTITLE" val="0"/>
  <p:tag name="KSO_WM_UNIT_ISNUMDGMTITLE" val="0"/>
  <p:tag name="KSO_WM_UNIT_NOCLEAR" val="0"/>
  <p:tag name="KSO_WM_UNIT_VALUE" val="20"/>
  <p:tag name="KSO_WM_UNIT_HIGHLIGHT" val="0"/>
  <p:tag name="KSO_WM_UNIT_COMPATIBLE" val="0"/>
  <p:tag name="KSO_WM_UNIT_DIAGRAM_ISNUMVISUAL" val="0"/>
  <p:tag name="KSO_WM_UNIT_DIAGRAM_ISREFERUNIT" val="0"/>
  <p:tag name="KSO_WM_DIAGRAM_GROUP_CODE" val="m1-1"/>
  <p:tag name="KSO_WM_UNIT_TYPE" val="m_h_a"/>
  <p:tag name="KSO_WM_UNIT_INDEX" val="1_1_1"/>
  <p:tag name="KSO_WM_UNIT_ID" val="diagram20170353_3*m_h_a*1_1_1"/>
  <p:tag name="KSO_WM_TEMPLATE_CATEGORY" val="diagram"/>
  <p:tag name="KSO_WM_TEMPLATE_INDEX" val="20170353"/>
  <p:tag name="KSO_WM_UNIT_LAYERLEVEL" val="1_1_1"/>
  <p:tag name="KSO_WM_TAG_VERSION" val="1.0"/>
  <p:tag name="KSO_WM_BEAUTIFY_FLAG" val="#wm#"/>
  <p:tag name="KSO_WM_UNIT_PRESET_TEXT" val="单击添加标题"/>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14"/>
  <p:tag name="KSO_WM_UNIT_TEXT_FILL_TYPE" val="1"/>
  <p:tag name="KSO_WM_UNIT_USESOURCEFORMAT_APPLY" val="1"/>
</p:tagLst>
</file>

<file path=ppt/tags/tag164.xml><?xml version="1.0" encoding="utf-8"?>
<p:tagLst xmlns:p="http://schemas.openxmlformats.org/presentationml/2006/main">
  <p:tag name="KSO_WM_UNIT_SUBTYPE" val="a"/>
  <p:tag name="KSO_WM_UNIT_NOCLEAR" val="0"/>
  <p:tag name="KSO_WM_UNIT_VALUE" val="30"/>
  <p:tag name="KSO_WM_UNIT_HIGHLIGHT" val="0"/>
  <p:tag name="KSO_WM_UNIT_COMPATIBLE" val="0"/>
  <p:tag name="KSO_WM_UNIT_DIAGRAM_ISNUMVISUAL" val="0"/>
  <p:tag name="KSO_WM_UNIT_DIAGRAM_ISREFERUNIT" val="0"/>
  <p:tag name="KSO_WM_DIAGRAM_GROUP_CODE" val="m1-1"/>
  <p:tag name="KSO_WM_UNIT_TYPE" val="m_h_f"/>
  <p:tag name="KSO_WM_UNIT_INDEX" val="1_1_1"/>
  <p:tag name="KSO_WM_UNIT_ID" val="diagram20170353_3*m_h_f*1_1_1"/>
  <p:tag name="KSO_WM_TEMPLATE_CATEGORY" val="diagram"/>
  <p:tag name="KSO_WM_TEMPLATE_INDEX" val="20170353"/>
  <p:tag name="KSO_WM_UNIT_LAYERLEVEL" val="1_1_1"/>
  <p:tag name="KSO_WM_TAG_VERSION" val="1.0"/>
  <p:tag name="KSO_WM_BEAUTIFY_FLAG" val="#wm#"/>
  <p:tag name="KSO_WM_UNIT_PRESET_TEXT" val="点击此处添加正文，文字是您思想的提炼，为了演示发布的良好效果，请言简意赅的阐述您的观点。"/>
  <p:tag name="KSO_WM_UNIT_TEXT_FILL_FORE_SCHEMECOLOR_INDEX_BRIGHTNESS" val="0.25"/>
  <p:tag name="KSO_WM_UNIT_TEXT_FILL_FORE_SCHEMECOLOR_INDEX" val="13"/>
  <p:tag name="KSO_WM_UNIT_TEXT_FILL_TYPE" val="1"/>
  <p:tag name="KSO_WM_UNIT_USESOURCEFORMAT_APPLY" val="1"/>
</p:tagLst>
</file>

<file path=ppt/tags/tag1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176_7*i*1"/>
  <p:tag name="KSO_WM_TEMPLATE_CATEGORY" val="custom"/>
  <p:tag name="KSO_WM_TEMPLATE_INDEX" val="20205176"/>
  <p:tag name="KSO_WM_UNIT_LAYERLEVEL" val="1"/>
  <p:tag name="KSO_WM_TAG_VERSION" val="1.0"/>
  <p:tag name="KSO_WM_BEAUTIFY_FLAG" val="#wm#"/>
  <p:tag name="KSO_WM_UNIT_TYPE" val="i"/>
  <p:tag name="KSO_WM_UNIT_INDEX" val="1"/>
</p:tagLst>
</file>

<file path=ppt/tags/tag1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176_7*i*2"/>
  <p:tag name="KSO_WM_TEMPLATE_CATEGORY" val="custom"/>
  <p:tag name="KSO_WM_TEMPLATE_INDEX" val="20205176"/>
  <p:tag name="KSO_WM_UNIT_LAYERLEVEL" val="1"/>
  <p:tag name="KSO_WM_TAG_VERSION" val="1.0"/>
  <p:tag name="KSO_WM_BEAUTIFY_FLAG" val="#wm#"/>
  <p:tag name="KSO_WM_UNIT_TYPE" val="i"/>
  <p:tag name="KSO_WM_UNIT_INDEX" val="2"/>
</p:tagLst>
</file>

<file path=ppt/tags/tag167.xml><?xml version="1.0" encoding="utf-8"?>
<p:tagLst xmlns:p="http://schemas.openxmlformats.org/presentationml/2006/main">
  <p:tag name="KSO_WM_UNIT_HIGHLIGHT" val="0"/>
  <p:tag name="KSO_WM_UNIT_COMPATIBLE" val="1"/>
  <p:tag name="KSO_WM_UNIT_DIAGRAM_ISNUMVISUAL" val="0"/>
  <p:tag name="KSO_WM_UNIT_DIAGRAM_ISREFERUNIT" val="0"/>
  <p:tag name="KSO_WM_UNIT_ID" val="custom20205176_7*e*1"/>
  <p:tag name="KSO_WM_TEMPLATE_CATEGORY" val="custom"/>
  <p:tag name="KSO_WM_TEMPLATE_INDEX" val="20205176"/>
  <p:tag name="KSO_WM_UNIT_LAYERLEVEL" val="1"/>
  <p:tag name="KSO_WM_TAG_VERSION" val="1.0"/>
  <p:tag name="KSO_WM_BEAUTIFY_FLAG" val="#wm#"/>
  <p:tag name="KSO_WM_UNIT_PRESET_TEXT" val="01"/>
  <p:tag name="KSO_WM_UNIT_NOCLEAR" val="0"/>
  <p:tag name="KSO_WM_UNIT_VALUE" val="1"/>
  <p:tag name="KSO_WM_UNIT_TYPE" val="e"/>
  <p:tag name="KSO_WM_UNIT_INDEX" val="1"/>
  <p:tag name="KSO_WM_UNIT_SHOW_EDIT_AREA_INDICATION" val="1"/>
</p:tagLst>
</file>

<file path=ppt/tags/tag168.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4"/>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169.xml><?xml version="1.0" encoding="utf-8"?>
<p:tagLst xmlns:p="http://schemas.openxmlformats.org/presentationml/2006/main">
  <p:tag name="KSO_WM_UNIT_ISCONTENTSTITLE" val="0"/>
  <p:tag name="KSO_WM_UNIT_PRESET_TEXT" val="单击此处添加标题"/>
  <p:tag name="KSO_WM_UNIT_NOCLEAR" val="0"/>
  <p:tag name="KSO_WM_UNIT_SHOW_EDIT_AREA_INDICATION" val="1"/>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custom20205176_13*a*1"/>
  <p:tag name="KSO_WM_TEMPLATE_CATEGORY" val="custom"/>
  <p:tag name="KSO_WM_TEMPLATE_INDEX" val="20205176"/>
  <p:tag name="KSO_WM_UNIT_LAYERLEVEL" val="1"/>
  <p:tag name="KSO_WM_TAG_VERSION" val="1.0"/>
  <p:tag name="KSO_WM_BEAUTIFY_FLAG" val="#wm#"/>
  <p:tag name="KSO_WM_UNIT_ISNUMDGMTITLE" val="0"/>
</p:tagLst>
</file>

<file path=ppt/tags/tag170.xml><?xml version="1.0" encoding="utf-8"?>
<p:tagLst xmlns:p="http://schemas.openxmlformats.org/presentationml/2006/main">
  <p:tag name="KSO_WM_UNIT_PRESET_TEXT" val="单击此处添加正文"/>
  <p:tag name="KSO_WM_UNIT_NOCLEAR" val="0"/>
  <p:tag name="KSO_WM_UNIT_SHOW_EDIT_AREA_INDICATION" val="1"/>
  <p:tag name="KSO_WM_UNIT_VALUE" val="689"/>
  <p:tag name="KSO_WM_UNIT_HIGHLIGHT" val="0"/>
  <p:tag name="KSO_WM_UNIT_COMPATIBLE" val="0"/>
  <p:tag name="KSO_WM_UNIT_DIAGRAM_ISNUMVISUAL" val="0"/>
  <p:tag name="KSO_WM_UNIT_DIAGRAM_ISREFERUNIT" val="0"/>
  <p:tag name="KSO_WM_UNIT_TYPE" val="f"/>
  <p:tag name="KSO_WM_UNIT_INDEX" val="1"/>
  <p:tag name="KSO_WM_UNIT_ID" val="custom20205176_13*f*1"/>
  <p:tag name="KSO_WM_TEMPLATE_CATEGORY" val="custom"/>
  <p:tag name="KSO_WM_TEMPLATE_INDEX" val="20205176"/>
  <p:tag name="KSO_WM_UNIT_LAYERLEVEL" val="1"/>
  <p:tag name="KSO_WM_TAG_VERSION" val="1.0"/>
  <p:tag name="KSO_WM_BEAUTIFY_FLAG" val="#wm#"/>
</p:tagLst>
</file>

<file path=ppt/tags/tag171.xml><?xml version="1.0" encoding="utf-8"?>
<p:tagLst xmlns:p="http://schemas.openxmlformats.org/presentationml/2006/main">
  <p:tag name="KSO_WM_BEAUTIFY_FLAG" val="#wm#"/>
  <p:tag name="KSO_WM_TEMPLATE_CATEGORY" val="custom"/>
  <p:tag name="KSO_WM_TEMPLATE_INDEX" val="20205176"/>
  <p:tag name="KSO_WM_SLIDE_ID" val="custom20205176_13"/>
  <p:tag name="KSO_WM_TEMPLATE_SUBCATEGORY" val="19"/>
  <p:tag name="KSO_WM_TEMPLATE_MASTER_TYPE" val="0"/>
  <p:tag name="KSO_WM_TEMPLATE_COLOR_TYPE" val="1"/>
  <p:tag name="KSO_WM_SLIDE_ITEM_CNT" val="0"/>
  <p:tag name="KSO_WM_SLIDE_INDEX" val="13"/>
  <p:tag name="KSO_WM_TAG_VERSION" val="1.0"/>
  <p:tag name="KSO_WM_SLIDE_TYPE" val="text"/>
  <p:tag name="KSO_WM_SLIDE_SUBTYPE" val="pureTxt"/>
  <p:tag name="KSO_WM_SLIDE_SIZE" val="863*444"/>
  <p:tag name="KSO_WM_SLIDE_POSITION" val="47*47"/>
  <p:tag name="KSO_WM_SLIDE_LAYOUT" val="a_f"/>
  <p:tag name="KSO_WM_SLIDE_LAYOUT_CNT" val="1_1"/>
  <p:tag name="KSO_WM_UNIT_SHOW_EDIT_AREA_INDICATION" val="1"/>
</p:tagLst>
</file>

<file path=ppt/tags/tag172.xml><?xml version="1.0" encoding="utf-8"?>
<p:tagLst xmlns:p="http://schemas.openxmlformats.org/presentationml/2006/main">
  <p:tag name="KSO_WM_UNIT_ISCONTENTSTITLE" val="0"/>
  <p:tag name="KSO_WM_UNIT_PRESET_TEXT" val="单击此处添加标题"/>
  <p:tag name="KSO_WM_UNIT_NOCLEAR" val="0"/>
  <p:tag name="KSO_WM_UNIT_SHOW_EDIT_AREA_INDICATION" val="1"/>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custom20205176_13*a*1"/>
  <p:tag name="KSO_WM_TEMPLATE_CATEGORY" val="custom"/>
  <p:tag name="KSO_WM_TEMPLATE_INDEX" val="20205176"/>
  <p:tag name="KSO_WM_UNIT_LAYERLEVEL" val="1"/>
  <p:tag name="KSO_WM_TAG_VERSION" val="1.0"/>
  <p:tag name="KSO_WM_BEAUTIFY_FLAG" val="#wm#"/>
  <p:tag name="KSO_WM_UNIT_ISNUMDGMTITLE" val="0"/>
</p:tagLst>
</file>

<file path=ppt/tags/tag173.xml><?xml version="1.0" encoding="utf-8"?>
<p:tagLst xmlns:p="http://schemas.openxmlformats.org/presentationml/2006/main">
  <p:tag name="KSO_WM_UNIT_PRESET_TEXT" val="单击此处添加正文"/>
  <p:tag name="KSO_WM_UNIT_NOCLEAR" val="0"/>
  <p:tag name="KSO_WM_UNIT_SHOW_EDIT_AREA_INDICATION" val="1"/>
  <p:tag name="KSO_WM_UNIT_VALUE" val="689"/>
  <p:tag name="KSO_WM_UNIT_HIGHLIGHT" val="0"/>
  <p:tag name="KSO_WM_UNIT_COMPATIBLE" val="0"/>
  <p:tag name="KSO_WM_UNIT_DIAGRAM_ISNUMVISUAL" val="0"/>
  <p:tag name="KSO_WM_UNIT_DIAGRAM_ISREFERUNIT" val="0"/>
  <p:tag name="KSO_WM_UNIT_TYPE" val="f"/>
  <p:tag name="KSO_WM_UNIT_INDEX" val="1"/>
  <p:tag name="KSO_WM_UNIT_ID" val="custom20205176_13*f*1"/>
  <p:tag name="KSO_WM_TEMPLATE_CATEGORY" val="custom"/>
  <p:tag name="KSO_WM_TEMPLATE_INDEX" val="20205176"/>
  <p:tag name="KSO_WM_UNIT_LAYERLEVEL" val="1"/>
  <p:tag name="KSO_WM_TAG_VERSION" val="1.0"/>
  <p:tag name="KSO_WM_BEAUTIFY_FLAG" val="#wm#"/>
</p:tagLst>
</file>

<file path=ppt/tags/tag174.xml><?xml version="1.0" encoding="utf-8"?>
<p:tagLst xmlns:p="http://schemas.openxmlformats.org/presentationml/2006/main">
  <p:tag name="KSO_WM_BEAUTIFY_FLAG" val="#wm#"/>
  <p:tag name="KSO_WM_TEMPLATE_CATEGORY" val="custom"/>
  <p:tag name="KSO_WM_TEMPLATE_INDEX" val="20205176"/>
  <p:tag name="KSO_WM_SLIDE_ID" val="custom20205176_13"/>
  <p:tag name="KSO_WM_TEMPLATE_SUBCATEGORY" val="19"/>
  <p:tag name="KSO_WM_TEMPLATE_MASTER_TYPE" val="0"/>
  <p:tag name="KSO_WM_TEMPLATE_COLOR_TYPE" val="1"/>
  <p:tag name="KSO_WM_SLIDE_ITEM_CNT" val="0"/>
  <p:tag name="KSO_WM_SLIDE_INDEX" val="13"/>
  <p:tag name="KSO_WM_TAG_VERSION" val="1.0"/>
  <p:tag name="KSO_WM_SLIDE_TYPE" val="text"/>
  <p:tag name="KSO_WM_SLIDE_SUBTYPE" val="pureTxt"/>
  <p:tag name="KSO_WM_SLIDE_SIZE" val="863*444"/>
  <p:tag name="KSO_WM_SLIDE_POSITION" val="47*47"/>
  <p:tag name="KSO_WM_SLIDE_LAYOUT" val="a_f"/>
  <p:tag name="KSO_WM_SLIDE_LAYOUT_CNT" val="1_1"/>
  <p:tag name="KSO_WM_UNIT_SHOW_EDIT_AREA_INDICATION" val="1"/>
</p:tagLst>
</file>

<file path=ppt/tags/tag175.xml><?xml version="1.0" encoding="utf-8"?>
<p:tagLst xmlns:p="http://schemas.openxmlformats.org/presentationml/2006/main">
  <p:tag name="KSO_WM_UNIT_ISCONTENTSTITLE" val="0"/>
  <p:tag name="KSO_WM_UNIT_PRESET_TEXT" val="单击此处添加标题"/>
  <p:tag name="KSO_WM_UNIT_NOCLEAR" val="0"/>
  <p:tag name="KSO_WM_UNIT_SHOW_EDIT_AREA_INDICATION" val="1"/>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custom20205176_13*a*1"/>
  <p:tag name="KSO_WM_TEMPLATE_CATEGORY" val="custom"/>
  <p:tag name="KSO_WM_TEMPLATE_INDEX" val="20205176"/>
  <p:tag name="KSO_WM_UNIT_LAYERLEVEL" val="1"/>
  <p:tag name="KSO_WM_TAG_VERSION" val="1.0"/>
  <p:tag name="KSO_WM_BEAUTIFY_FLAG" val="#wm#"/>
  <p:tag name="KSO_WM_UNIT_ISNUMDGMTITLE" val="0"/>
</p:tagLst>
</file>

<file path=ppt/tags/tag176.xml><?xml version="1.0" encoding="utf-8"?>
<p:tagLst xmlns:p="http://schemas.openxmlformats.org/presentationml/2006/main">
  <p:tag name="KSO_WM_UNIT_PRESET_TEXT" val="单击此处添加正文"/>
  <p:tag name="KSO_WM_UNIT_NOCLEAR" val="0"/>
  <p:tag name="KSO_WM_UNIT_SHOW_EDIT_AREA_INDICATION" val="1"/>
  <p:tag name="KSO_WM_UNIT_VALUE" val="689"/>
  <p:tag name="KSO_WM_UNIT_HIGHLIGHT" val="0"/>
  <p:tag name="KSO_WM_UNIT_COMPATIBLE" val="0"/>
  <p:tag name="KSO_WM_UNIT_DIAGRAM_ISNUMVISUAL" val="0"/>
  <p:tag name="KSO_WM_UNIT_DIAGRAM_ISREFERUNIT" val="0"/>
  <p:tag name="KSO_WM_UNIT_TYPE" val="f"/>
  <p:tag name="KSO_WM_UNIT_INDEX" val="1"/>
  <p:tag name="KSO_WM_UNIT_ID" val="custom20205176_13*f*1"/>
  <p:tag name="KSO_WM_TEMPLATE_CATEGORY" val="custom"/>
  <p:tag name="KSO_WM_TEMPLATE_INDEX" val="20205176"/>
  <p:tag name="KSO_WM_UNIT_LAYERLEVEL" val="1"/>
  <p:tag name="KSO_WM_TAG_VERSION" val="1.0"/>
  <p:tag name="KSO_WM_BEAUTIFY_FLAG" val="#wm#"/>
</p:tagLst>
</file>

<file path=ppt/tags/tag177.xml><?xml version="1.0" encoding="utf-8"?>
<p:tagLst xmlns:p="http://schemas.openxmlformats.org/presentationml/2006/main">
  <p:tag name="KSO_WM_BEAUTIFY_FLAG" val="#wm#"/>
  <p:tag name="KSO_WM_TEMPLATE_CATEGORY" val="custom"/>
  <p:tag name="KSO_WM_TEMPLATE_INDEX" val="20205176"/>
  <p:tag name="KSO_WM_SLIDE_ID" val="custom20205176_13"/>
  <p:tag name="KSO_WM_TEMPLATE_SUBCATEGORY" val="19"/>
  <p:tag name="KSO_WM_TEMPLATE_MASTER_TYPE" val="0"/>
  <p:tag name="KSO_WM_TEMPLATE_COLOR_TYPE" val="1"/>
  <p:tag name="KSO_WM_SLIDE_ITEM_CNT" val="0"/>
  <p:tag name="KSO_WM_SLIDE_INDEX" val="13"/>
  <p:tag name="KSO_WM_TAG_VERSION" val="1.0"/>
  <p:tag name="KSO_WM_SLIDE_TYPE" val="text"/>
  <p:tag name="KSO_WM_SLIDE_SUBTYPE" val="pureTxt"/>
  <p:tag name="KSO_WM_SLIDE_SIZE" val="863*444"/>
  <p:tag name="KSO_WM_SLIDE_POSITION" val="47*47"/>
  <p:tag name="KSO_WM_SLIDE_LAYOUT" val="a_f"/>
  <p:tag name="KSO_WM_SLIDE_LAYOUT_CNT" val="1_1"/>
  <p:tag name="KSO_WM_UNIT_SHOW_EDIT_AREA_INDICATION" val="1"/>
</p:tagLst>
</file>

<file path=ppt/tags/tag178.xml><?xml version="1.0" encoding="utf-8"?>
<p:tagLst xmlns:p="http://schemas.openxmlformats.org/presentationml/2006/main">
  <p:tag name="KSO_WM_UNIT_ISCONTENTSTITLE" val="0"/>
  <p:tag name="KSO_WM_UNIT_PRESET_TEXT" val="单击此处添加标题"/>
  <p:tag name="KSO_WM_UNIT_NOCLEAR" val="0"/>
  <p:tag name="KSO_WM_UNIT_SHOW_EDIT_AREA_INDICATION" val="1"/>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custom20205176_13*a*1"/>
  <p:tag name="KSO_WM_TEMPLATE_CATEGORY" val="custom"/>
  <p:tag name="KSO_WM_TEMPLATE_INDEX" val="20205176"/>
  <p:tag name="KSO_WM_UNIT_LAYERLEVEL" val="1"/>
  <p:tag name="KSO_WM_TAG_VERSION" val="1.0"/>
  <p:tag name="KSO_WM_BEAUTIFY_FLAG" val="#wm#"/>
  <p:tag name="KSO_WM_UNIT_ISNUMDGMTITLE" val="0"/>
</p:tagLst>
</file>

<file path=ppt/tags/tag179.xml><?xml version="1.0" encoding="utf-8"?>
<p:tagLst xmlns:p="http://schemas.openxmlformats.org/presentationml/2006/main">
  <p:tag name="KSO_WM_UNIT_PRESET_TEXT" val="单击此处添加正文"/>
  <p:tag name="KSO_WM_UNIT_NOCLEAR" val="0"/>
  <p:tag name="KSO_WM_UNIT_SHOW_EDIT_AREA_INDICATION" val="1"/>
  <p:tag name="KSO_WM_UNIT_VALUE" val="689"/>
  <p:tag name="KSO_WM_UNIT_HIGHLIGHT" val="0"/>
  <p:tag name="KSO_WM_UNIT_COMPATIBLE" val="0"/>
  <p:tag name="KSO_WM_UNIT_DIAGRAM_ISNUMVISUAL" val="0"/>
  <p:tag name="KSO_WM_UNIT_DIAGRAM_ISREFERUNIT" val="0"/>
  <p:tag name="KSO_WM_UNIT_TYPE" val="f"/>
  <p:tag name="KSO_WM_UNIT_INDEX" val="1"/>
  <p:tag name="KSO_WM_UNIT_ID" val="custom20205176_13*f*1"/>
  <p:tag name="KSO_WM_TEMPLATE_CATEGORY" val="custom"/>
  <p:tag name="KSO_WM_TEMPLATE_INDEX" val="20205176"/>
  <p:tag name="KSO_WM_UNIT_LAYERLEVEL" val="1"/>
  <p:tag name="KSO_WM_TAG_VERSION" val="1.0"/>
  <p:tag name="KSO_WM_BEAUTIFY_FLAG" val="#wm#"/>
</p:tagLst>
</file>

<file path=ppt/tags/tag180.xml><?xml version="1.0" encoding="utf-8"?>
<p:tagLst xmlns:p="http://schemas.openxmlformats.org/presentationml/2006/main">
  <p:tag name="KSO_WM_BEAUTIFY_FLAG" val="#wm#"/>
  <p:tag name="KSO_WM_TEMPLATE_CATEGORY" val="custom"/>
  <p:tag name="KSO_WM_TEMPLATE_INDEX" val="20205176"/>
  <p:tag name="KSO_WM_SLIDE_ID" val="custom20205176_13"/>
  <p:tag name="KSO_WM_TEMPLATE_SUBCATEGORY" val="19"/>
  <p:tag name="KSO_WM_TEMPLATE_MASTER_TYPE" val="0"/>
  <p:tag name="KSO_WM_TEMPLATE_COLOR_TYPE" val="1"/>
  <p:tag name="KSO_WM_SLIDE_ITEM_CNT" val="0"/>
  <p:tag name="KSO_WM_SLIDE_INDEX" val="13"/>
  <p:tag name="KSO_WM_TAG_VERSION" val="1.0"/>
  <p:tag name="KSO_WM_SLIDE_TYPE" val="text"/>
  <p:tag name="KSO_WM_SLIDE_SUBTYPE" val="pureTxt"/>
  <p:tag name="KSO_WM_SLIDE_SIZE" val="863*444"/>
  <p:tag name="KSO_WM_SLIDE_POSITION" val="47*47"/>
  <p:tag name="KSO_WM_SLIDE_LAYOUT" val="a_f"/>
  <p:tag name="KSO_WM_SLIDE_LAYOUT_CNT" val="1_1"/>
  <p:tag name="KSO_WM_UNIT_SHOW_EDIT_AREA_INDICATION" val="1"/>
</p:tagLst>
</file>

<file path=ppt/tags/tag181.xml><?xml version="1.0" encoding="utf-8"?>
<p:tagLst xmlns:p="http://schemas.openxmlformats.org/presentationml/2006/main">
  <p:tag name="KSO_WM_UNIT_ISCONTENTSTITLE" val="0"/>
  <p:tag name="KSO_WM_UNIT_PRESET_TEXT" val="单击此处添加标题"/>
  <p:tag name="KSO_WM_UNIT_NOCLEAR" val="0"/>
  <p:tag name="KSO_WM_UNIT_SHOW_EDIT_AREA_INDICATION" val="1"/>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custom20205176_13*a*1"/>
  <p:tag name="KSO_WM_TEMPLATE_CATEGORY" val="custom"/>
  <p:tag name="KSO_WM_TEMPLATE_INDEX" val="20205176"/>
  <p:tag name="KSO_WM_UNIT_LAYERLEVEL" val="1"/>
  <p:tag name="KSO_WM_TAG_VERSION" val="1.0"/>
  <p:tag name="KSO_WM_BEAUTIFY_FLAG" val="#wm#"/>
  <p:tag name="KSO_WM_UNIT_ISNUMDGMTITLE" val="0"/>
</p:tagLst>
</file>

<file path=ppt/tags/tag182.xml><?xml version="1.0" encoding="utf-8"?>
<p:tagLst xmlns:p="http://schemas.openxmlformats.org/presentationml/2006/main">
  <p:tag name="KSO_WM_UNIT_PRESET_TEXT" val="单击此处添加正文"/>
  <p:tag name="KSO_WM_UNIT_NOCLEAR" val="0"/>
  <p:tag name="KSO_WM_UNIT_SHOW_EDIT_AREA_INDICATION" val="1"/>
  <p:tag name="KSO_WM_UNIT_VALUE" val="689"/>
  <p:tag name="KSO_WM_UNIT_HIGHLIGHT" val="0"/>
  <p:tag name="KSO_WM_UNIT_COMPATIBLE" val="0"/>
  <p:tag name="KSO_WM_UNIT_DIAGRAM_ISNUMVISUAL" val="0"/>
  <p:tag name="KSO_WM_UNIT_DIAGRAM_ISREFERUNIT" val="0"/>
  <p:tag name="KSO_WM_UNIT_TYPE" val="f"/>
  <p:tag name="KSO_WM_UNIT_INDEX" val="1"/>
  <p:tag name="KSO_WM_UNIT_ID" val="custom20205176_13*f*1"/>
  <p:tag name="KSO_WM_TEMPLATE_CATEGORY" val="custom"/>
  <p:tag name="KSO_WM_TEMPLATE_INDEX" val="20205176"/>
  <p:tag name="KSO_WM_UNIT_LAYERLEVEL" val="1"/>
  <p:tag name="KSO_WM_TAG_VERSION" val="1.0"/>
  <p:tag name="KSO_WM_BEAUTIFY_FLAG" val="#wm#"/>
</p:tagLst>
</file>

<file path=ppt/tags/tag183.xml><?xml version="1.0" encoding="utf-8"?>
<p:tagLst xmlns:p="http://schemas.openxmlformats.org/presentationml/2006/main">
  <p:tag name="KSO_WM_BEAUTIFY_FLAG" val="#wm#"/>
  <p:tag name="KSO_WM_TEMPLATE_CATEGORY" val="custom"/>
  <p:tag name="KSO_WM_TEMPLATE_INDEX" val="20205176"/>
  <p:tag name="KSO_WM_SLIDE_ID" val="custom20205176_13"/>
  <p:tag name="KSO_WM_TEMPLATE_SUBCATEGORY" val="19"/>
  <p:tag name="KSO_WM_TEMPLATE_MASTER_TYPE" val="0"/>
  <p:tag name="KSO_WM_TEMPLATE_COLOR_TYPE" val="1"/>
  <p:tag name="KSO_WM_SLIDE_ITEM_CNT" val="0"/>
  <p:tag name="KSO_WM_SLIDE_INDEX" val="13"/>
  <p:tag name="KSO_WM_TAG_VERSION" val="1.0"/>
  <p:tag name="KSO_WM_SLIDE_TYPE" val="text"/>
  <p:tag name="KSO_WM_SLIDE_SUBTYPE" val="pureTxt"/>
  <p:tag name="KSO_WM_SLIDE_SIZE" val="863*444"/>
  <p:tag name="KSO_WM_SLIDE_POSITION" val="47*47"/>
  <p:tag name="KSO_WM_SLIDE_LAYOUT" val="a_f"/>
  <p:tag name="KSO_WM_SLIDE_LAYOUT_CNT" val="1_1"/>
  <p:tag name="KSO_WM_UNIT_SHOW_EDIT_AREA_INDICATION" val="1"/>
</p:tagLst>
</file>

<file path=ppt/tags/tag184.xml><?xml version="1.0" encoding="utf-8"?>
<p:tagLst xmlns:p="http://schemas.openxmlformats.org/presentationml/2006/main">
  <p:tag name="KSO_WM_UNIT_ISCONTENTSTITLE" val="0"/>
  <p:tag name="KSO_WM_UNIT_PRESET_TEXT" val="单击此处添加标题"/>
  <p:tag name="KSO_WM_UNIT_NOCLEAR" val="0"/>
  <p:tag name="KSO_WM_UNIT_SHOW_EDIT_AREA_INDICATION" val="1"/>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custom20205176_13*a*1"/>
  <p:tag name="KSO_WM_TEMPLATE_CATEGORY" val="custom"/>
  <p:tag name="KSO_WM_TEMPLATE_INDEX" val="20205176"/>
  <p:tag name="KSO_WM_UNIT_LAYERLEVEL" val="1"/>
  <p:tag name="KSO_WM_TAG_VERSION" val="1.0"/>
  <p:tag name="KSO_WM_BEAUTIFY_FLAG" val="#wm#"/>
  <p:tag name="KSO_WM_UNIT_ISNUMDGMTITLE" val="0"/>
</p:tagLst>
</file>

<file path=ppt/tags/tag185.xml><?xml version="1.0" encoding="utf-8"?>
<p:tagLst xmlns:p="http://schemas.openxmlformats.org/presentationml/2006/main">
  <p:tag name="KSO_WM_UNIT_PRESET_TEXT" val="单击此处添加正文"/>
  <p:tag name="KSO_WM_UNIT_NOCLEAR" val="0"/>
  <p:tag name="KSO_WM_UNIT_SHOW_EDIT_AREA_INDICATION" val="1"/>
  <p:tag name="KSO_WM_UNIT_VALUE" val="689"/>
  <p:tag name="KSO_WM_UNIT_HIGHLIGHT" val="0"/>
  <p:tag name="KSO_WM_UNIT_COMPATIBLE" val="0"/>
  <p:tag name="KSO_WM_UNIT_DIAGRAM_ISNUMVISUAL" val="0"/>
  <p:tag name="KSO_WM_UNIT_DIAGRAM_ISREFERUNIT" val="0"/>
  <p:tag name="KSO_WM_UNIT_TYPE" val="f"/>
  <p:tag name="KSO_WM_UNIT_INDEX" val="1"/>
  <p:tag name="KSO_WM_UNIT_ID" val="custom20205176_13*f*1"/>
  <p:tag name="KSO_WM_TEMPLATE_CATEGORY" val="custom"/>
  <p:tag name="KSO_WM_TEMPLATE_INDEX" val="20205176"/>
  <p:tag name="KSO_WM_UNIT_LAYERLEVEL" val="1"/>
  <p:tag name="KSO_WM_TAG_VERSION" val="1.0"/>
  <p:tag name="KSO_WM_BEAUTIFY_FLAG" val="#wm#"/>
</p:tagLst>
</file>

<file path=ppt/tags/tag186.xml><?xml version="1.0" encoding="utf-8"?>
<p:tagLst xmlns:p="http://schemas.openxmlformats.org/presentationml/2006/main">
  <p:tag name="KSO_WM_BEAUTIFY_FLAG" val="#wm#"/>
  <p:tag name="KSO_WM_TEMPLATE_CATEGORY" val="custom"/>
  <p:tag name="KSO_WM_TEMPLATE_INDEX" val="20205176"/>
  <p:tag name="KSO_WM_SLIDE_ID" val="custom20205176_13"/>
  <p:tag name="KSO_WM_TEMPLATE_SUBCATEGORY" val="19"/>
  <p:tag name="KSO_WM_TEMPLATE_MASTER_TYPE" val="0"/>
  <p:tag name="KSO_WM_TEMPLATE_COLOR_TYPE" val="1"/>
  <p:tag name="KSO_WM_SLIDE_ITEM_CNT" val="0"/>
  <p:tag name="KSO_WM_SLIDE_INDEX" val="13"/>
  <p:tag name="KSO_WM_TAG_VERSION" val="1.0"/>
  <p:tag name="KSO_WM_SLIDE_TYPE" val="text"/>
  <p:tag name="KSO_WM_SLIDE_SUBTYPE" val="pureTxt"/>
  <p:tag name="KSO_WM_SLIDE_SIZE" val="863*444"/>
  <p:tag name="KSO_WM_SLIDE_POSITION" val="47*47"/>
  <p:tag name="KSO_WM_SLIDE_LAYOUT" val="a_f"/>
  <p:tag name="KSO_WM_SLIDE_LAYOUT_CNT" val="1_1"/>
  <p:tag name="KSO_WM_UNIT_SHOW_EDIT_AREA_INDICATION" val="1"/>
</p:tagLst>
</file>

<file path=ppt/tags/tag187.xml><?xml version="1.0" encoding="utf-8"?>
<p:tagLst xmlns:p="http://schemas.openxmlformats.org/presentationml/2006/main">
  <p:tag name="KSO_WM_UNIT_ISCONTENTSTITLE" val="0"/>
  <p:tag name="KSO_WM_UNIT_PRESET_TEXT" val="单击此处添加标题"/>
  <p:tag name="KSO_WM_UNIT_NOCLEAR" val="0"/>
  <p:tag name="KSO_WM_UNIT_SHOW_EDIT_AREA_INDICATION" val="1"/>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custom20205176_13*a*1"/>
  <p:tag name="KSO_WM_TEMPLATE_CATEGORY" val="custom"/>
  <p:tag name="KSO_WM_TEMPLATE_INDEX" val="20205176"/>
  <p:tag name="KSO_WM_UNIT_LAYERLEVEL" val="1"/>
  <p:tag name="KSO_WM_TAG_VERSION" val="1.0"/>
  <p:tag name="KSO_WM_BEAUTIFY_FLAG" val="#wm#"/>
  <p:tag name="KSO_WM_UNIT_ISNUMDGMTITLE" val="0"/>
</p:tagLst>
</file>

<file path=ppt/tags/tag188.xml><?xml version="1.0" encoding="utf-8"?>
<p:tagLst xmlns:p="http://schemas.openxmlformats.org/presentationml/2006/main">
  <p:tag name="KSO_WM_UNIT_PRESET_TEXT" val="单击此处添加正文"/>
  <p:tag name="KSO_WM_UNIT_NOCLEAR" val="0"/>
  <p:tag name="KSO_WM_UNIT_SHOW_EDIT_AREA_INDICATION" val="1"/>
  <p:tag name="KSO_WM_UNIT_VALUE" val="689"/>
  <p:tag name="KSO_WM_UNIT_HIGHLIGHT" val="0"/>
  <p:tag name="KSO_WM_UNIT_COMPATIBLE" val="0"/>
  <p:tag name="KSO_WM_UNIT_DIAGRAM_ISNUMVISUAL" val="0"/>
  <p:tag name="KSO_WM_UNIT_DIAGRAM_ISREFERUNIT" val="0"/>
  <p:tag name="KSO_WM_UNIT_TYPE" val="f"/>
  <p:tag name="KSO_WM_UNIT_INDEX" val="1"/>
  <p:tag name="KSO_WM_UNIT_ID" val="custom20205176_13*f*1"/>
  <p:tag name="KSO_WM_TEMPLATE_CATEGORY" val="custom"/>
  <p:tag name="KSO_WM_TEMPLATE_INDEX" val="20205176"/>
  <p:tag name="KSO_WM_UNIT_LAYERLEVEL" val="1"/>
  <p:tag name="KSO_WM_TAG_VERSION" val="1.0"/>
  <p:tag name="KSO_WM_BEAUTIFY_FLAG" val="#wm#"/>
</p:tagLst>
</file>

<file path=ppt/tags/tag1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176_7*i*1"/>
  <p:tag name="KSO_WM_TEMPLATE_CATEGORY" val="custom"/>
  <p:tag name="KSO_WM_TEMPLATE_INDEX" val="20205176"/>
  <p:tag name="KSO_WM_UNIT_LAYERLEVEL" val="1"/>
  <p:tag name="KSO_WM_TAG_VERSION" val="1.0"/>
  <p:tag name="KSO_WM_BEAUTIFY_FLAG" val="#wm#"/>
  <p:tag name="KSO_WM_UNIT_TYPE" val="i"/>
  <p:tag name="KSO_WM_UNIT_INDEX" val="1"/>
</p:tagLst>
</file>

<file path=ppt/tags/tag1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176_7*i*2"/>
  <p:tag name="KSO_WM_TEMPLATE_CATEGORY" val="custom"/>
  <p:tag name="KSO_WM_TEMPLATE_INDEX" val="20205176"/>
  <p:tag name="KSO_WM_UNIT_LAYERLEVEL" val="1"/>
  <p:tag name="KSO_WM_TAG_VERSION" val="1.0"/>
  <p:tag name="KSO_WM_BEAUTIFY_FLAG" val="#wm#"/>
  <p:tag name="KSO_WM_UNIT_TYPE" val="i"/>
  <p:tag name="KSO_WM_UNIT_INDEX" val="2"/>
</p:tagLst>
</file>

<file path=ppt/tags/tag191.xml><?xml version="1.0" encoding="utf-8"?>
<p:tagLst xmlns:p="http://schemas.openxmlformats.org/presentationml/2006/main">
  <p:tag name="KSO_WM_UNIT_HIGHLIGHT" val="0"/>
  <p:tag name="KSO_WM_UNIT_COMPATIBLE" val="1"/>
  <p:tag name="KSO_WM_UNIT_DIAGRAM_ISNUMVISUAL" val="0"/>
  <p:tag name="KSO_WM_UNIT_DIAGRAM_ISREFERUNIT" val="0"/>
  <p:tag name="KSO_WM_UNIT_ID" val="custom20205176_7*e*1"/>
  <p:tag name="KSO_WM_TEMPLATE_CATEGORY" val="custom"/>
  <p:tag name="KSO_WM_TEMPLATE_INDEX" val="20205176"/>
  <p:tag name="KSO_WM_UNIT_LAYERLEVEL" val="1"/>
  <p:tag name="KSO_WM_TAG_VERSION" val="1.0"/>
  <p:tag name="KSO_WM_BEAUTIFY_FLAG" val="#wm#"/>
  <p:tag name="KSO_WM_UNIT_PRESET_TEXT" val="01"/>
  <p:tag name="KSO_WM_UNIT_NOCLEAR" val="0"/>
  <p:tag name="KSO_WM_UNIT_VALUE" val="1"/>
  <p:tag name="KSO_WM_UNIT_TYPE" val="e"/>
  <p:tag name="KSO_WM_UNIT_INDEX" val="1"/>
  <p:tag name="KSO_WM_UNIT_SHOW_EDIT_AREA_INDICATION" val="1"/>
</p:tagLst>
</file>

<file path=ppt/tags/tag192.xml><?xml version="1.0" encoding="utf-8"?>
<p:tagLst xmlns:p="http://schemas.openxmlformats.org/presentationml/2006/main">
  <p:tag name="KSO_WM_BEAUTIFY_FLAG" val="#wm#"/>
  <p:tag name="KSO_WM_TEMPLATE_CATEGORY" val="custom"/>
  <p:tag name="KSO_WM_TEMPLATE_INDEX" val="20205176"/>
  <p:tag name="KSO_WM_SLIDE_ID" val="custom20205176_13"/>
  <p:tag name="KSO_WM_TEMPLATE_SUBCATEGORY" val="19"/>
  <p:tag name="KSO_WM_TEMPLATE_MASTER_TYPE" val="0"/>
  <p:tag name="KSO_WM_TEMPLATE_COLOR_TYPE" val="1"/>
  <p:tag name="KSO_WM_SLIDE_ITEM_CNT" val="0"/>
  <p:tag name="KSO_WM_SLIDE_INDEX" val="13"/>
  <p:tag name="KSO_WM_TAG_VERSION" val="1.0"/>
  <p:tag name="KSO_WM_SLIDE_TYPE" val="text"/>
  <p:tag name="KSO_WM_SLIDE_SUBTYPE" val="pureTxt"/>
  <p:tag name="KSO_WM_SLIDE_SIZE" val="863*444"/>
  <p:tag name="KSO_WM_SLIDE_POSITION" val="47*47"/>
  <p:tag name="KSO_WM_SLIDE_LAYOUT" val="a_f"/>
  <p:tag name="KSO_WM_SLIDE_LAYOUT_CNT" val="1_1"/>
  <p:tag name="KSO_WM_UNIT_SHOW_EDIT_AREA_INDICATION" val="1"/>
</p:tagLst>
</file>

<file path=ppt/tags/tag193.xml><?xml version="1.0" encoding="utf-8"?>
<p:tagLst xmlns:p="http://schemas.openxmlformats.org/presentationml/2006/main">
  <p:tag name="KSO_WM_UNIT_ISCONTENTSTITLE" val="0"/>
  <p:tag name="KSO_WM_UNIT_PRESET_TEXT" val="单击此处添加标题"/>
  <p:tag name="KSO_WM_UNIT_NOCLEAR" val="0"/>
  <p:tag name="KSO_WM_UNIT_SHOW_EDIT_AREA_INDICATION" val="1"/>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custom20205176_13*a*1"/>
  <p:tag name="KSO_WM_TEMPLATE_CATEGORY" val="custom"/>
  <p:tag name="KSO_WM_TEMPLATE_INDEX" val="20205176"/>
  <p:tag name="KSO_WM_UNIT_LAYERLEVEL" val="1"/>
  <p:tag name="KSO_WM_TAG_VERSION" val="1.0"/>
  <p:tag name="KSO_WM_BEAUTIFY_FLAG" val="#wm#"/>
  <p:tag name="KSO_WM_UNIT_ISNUMDGMTITLE" val="0"/>
</p:tagLst>
</file>

<file path=ppt/tags/tag194.xml><?xml version="1.0" encoding="utf-8"?>
<p:tagLst xmlns:p="http://schemas.openxmlformats.org/presentationml/2006/main">
  <p:tag name="KSO_WM_UNIT_PRESET_TEXT" val="单击此处添加正文"/>
  <p:tag name="KSO_WM_UNIT_NOCLEAR" val="0"/>
  <p:tag name="KSO_WM_UNIT_SHOW_EDIT_AREA_INDICATION" val="1"/>
  <p:tag name="KSO_WM_UNIT_VALUE" val="689"/>
  <p:tag name="KSO_WM_UNIT_HIGHLIGHT" val="0"/>
  <p:tag name="KSO_WM_UNIT_COMPATIBLE" val="0"/>
  <p:tag name="KSO_WM_UNIT_DIAGRAM_ISNUMVISUAL" val="0"/>
  <p:tag name="KSO_WM_UNIT_DIAGRAM_ISREFERUNIT" val="0"/>
  <p:tag name="KSO_WM_UNIT_TYPE" val="f"/>
  <p:tag name="KSO_WM_UNIT_INDEX" val="1"/>
  <p:tag name="KSO_WM_UNIT_ID" val="custom20205176_13*f*1"/>
  <p:tag name="KSO_WM_TEMPLATE_CATEGORY" val="custom"/>
  <p:tag name="KSO_WM_TEMPLATE_INDEX" val="20205176"/>
  <p:tag name="KSO_WM_UNIT_LAYERLEVEL" val="1"/>
  <p:tag name="KSO_WM_TAG_VERSION" val="1.0"/>
  <p:tag name="KSO_WM_BEAUTIFY_FLAG" val="#wm#"/>
</p:tagLst>
</file>

<file path=ppt/tags/tag195.xml><?xml version="1.0" encoding="utf-8"?>
<p:tagLst xmlns:p="http://schemas.openxmlformats.org/presentationml/2006/main">
  <p:tag name="KSO_WM_BEAUTIFY_FLAG" val="#wm#"/>
  <p:tag name="KSO_WM_TEMPLATE_CATEGORY" val="custom"/>
  <p:tag name="KSO_WM_TEMPLATE_INDEX" val="20205176"/>
  <p:tag name="KSO_WM_SLIDE_ID" val="custom20205176_13"/>
  <p:tag name="KSO_WM_TEMPLATE_SUBCATEGORY" val="19"/>
  <p:tag name="KSO_WM_TEMPLATE_MASTER_TYPE" val="0"/>
  <p:tag name="KSO_WM_TEMPLATE_COLOR_TYPE" val="1"/>
  <p:tag name="KSO_WM_SLIDE_ITEM_CNT" val="0"/>
  <p:tag name="KSO_WM_SLIDE_INDEX" val="13"/>
  <p:tag name="KSO_WM_TAG_VERSION" val="1.0"/>
  <p:tag name="KSO_WM_SLIDE_TYPE" val="text"/>
  <p:tag name="KSO_WM_SLIDE_SUBTYPE" val="pureTxt"/>
  <p:tag name="KSO_WM_SLIDE_SIZE" val="863*444"/>
  <p:tag name="KSO_WM_SLIDE_POSITION" val="47*47"/>
  <p:tag name="KSO_WM_SLIDE_LAYOUT" val="a_f"/>
  <p:tag name="KSO_WM_SLIDE_LAYOUT_CNT" val="1_1"/>
  <p:tag name="KSO_WM_UNIT_SHOW_EDIT_AREA_INDICATION" val="1"/>
</p:tagLst>
</file>

<file path=ppt/tags/tag1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176_44*a*1"/>
  <p:tag name="KSO_WM_TEMPLATE_CATEGORY" val="custom"/>
  <p:tag name="KSO_WM_TEMPLATE_INDEX" val="20205176"/>
  <p:tag name="KSO_WM_UNIT_LAYERLEVEL" val="1"/>
  <p:tag name="KSO_WM_TAG_VERSION" val="1.0"/>
  <p:tag name="KSO_WM_BEAUTIFY_FLAG" val="#wm#"/>
  <p:tag name="KSO_WM_UNIT_PRESET_TEXT" val="感谢聆听"/>
  <p:tag name="KSO_WM_UNIT_ISCONTENTSTITLE" val="0"/>
  <p:tag name="KSO_WM_UNIT_NOCLEAR" val="1"/>
  <p:tag name="KSO_WM_UNIT_TYPE" val="a"/>
  <p:tag name="KSO_WM_UNIT_INDEX" val="1"/>
  <p:tag name="KSO_WM_UNIT_SHOW_EDIT_AREA_INDICATION" val="1"/>
  <p:tag name="KSO_WM_UNIT_ISNUMDGMTITLE" val="0"/>
</p:tagLst>
</file>

<file path=ppt/tags/tag197.xml><?xml version="1.0" encoding="utf-8"?>
<p:tagLst xmlns:p="http://schemas.openxmlformats.org/presentationml/2006/main">
  <p:tag name="KSO_WM_SLIDE_ID" val="custom20205176_44"/>
  <p:tag name="KSO_WM_TEMPLATE_SUBCATEGORY" val="19"/>
  <p:tag name="KSO_WM_TEMPLATE_MASTER_TYPE" val="0"/>
  <p:tag name="KSO_WM_TEMPLATE_COLOR_TYPE" val="1"/>
  <p:tag name="KSO_WM_SLIDE_ITEM_CNT" val="0"/>
  <p:tag name="KSO_WM_SLIDE_INDEX" val="44"/>
  <p:tag name="KSO_WM_TAG_VERSION" val="1.0"/>
  <p:tag name="KSO_WM_BEAUTIFY_FLAG" val="#wm#"/>
  <p:tag name="KSO_WM_TEMPLATE_CATEGORY" val="custom"/>
  <p:tag name="KSO_WM_TEMPLATE_INDEX" val="20205176"/>
  <p:tag name="KSO_WM_SLIDE_TYPE" val="endPage"/>
  <p:tag name="KSO_WM_SLIDE_SUBTYPE" val="pureTxt"/>
  <p:tag name="KSO_WM_SLIDE_LAYOUT" val="a_b"/>
  <p:tag name="KSO_WM_SLIDE_LAYOUT_CNT" val="1_1"/>
  <p:tag name="KSO_WM_UNIT_SHOW_EDIT_AREA_INDICATION" val="1"/>
</p:tagLst>
</file>

<file path=ppt/tags/tag198.xml><?xml version="1.0" encoding="utf-8"?>
<p:tagLst xmlns:p="http://schemas.openxmlformats.org/presentationml/2006/main">
  <p:tag name="COMMONDATA" val="eyJoZGlkIjoiYjJkODQ5MTdiZGYyY2Q3ZTE4MzEzOTk3MjE4OTY5YTcifQ=="/>
  <p:tag name="KSO_WPP_MARK_KEY" val="d11ec77b-fe13-4181-8c66-d4196ebcad50"/>
</p:tagLst>
</file>

<file path=ppt/theme/theme1.xml><?xml version="1.0" encoding="utf-8"?>
<a:theme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15065</Words>
  <Application>WPS 演示</Application>
  <PresentationFormat>自定义</PresentationFormat>
  <Paragraphs>144</Paragraphs>
  <Slides>15</Slides>
  <Notes>0</Notes>
  <HiddenSlides>0</HiddenSlides>
  <MMClips>0</MMClips>
  <ScaleCrop>false</ScaleCrop>
  <HeadingPairs>
    <vt:vector size="6" baseType="variant">
      <vt:variant>
        <vt:lpstr>已用的字体</vt:lpstr>
      </vt:variant>
      <vt:variant>
        <vt:i4>7</vt:i4>
      </vt:variant>
      <vt:variant>
        <vt:lpstr>主题</vt:lpstr>
      </vt:variant>
      <vt:variant>
        <vt:i4>2</vt:i4>
      </vt:variant>
      <vt:variant>
        <vt:lpstr>幻灯片标题</vt:lpstr>
      </vt:variant>
      <vt:variant>
        <vt:i4>15</vt:i4>
      </vt:variant>
    </vt:vector>
  </HeadingPairs>
  <TitlesOfParts>
    <vt:vector size="24" baseType="lpstr">
      <vt:lpstr>Arial</vt:lpstr>
      <vt:lpstr>宋体</vt:lpstr>
      <vt:lpstr>Wingdings</vt:lpstr>
      <vt:lpstr>Wingdings</vt:lpstr>
      <vt:lpstr>微软雅黑</vt:lpstr>
      <vt:lpstr>Arial Unicode MS</vt:lpstr>
      <vt:lpstr>Calibri</vt:lpstr>
      <vt:lpstr>Office 主题​​</vt:lpstr>
      <vt:lpstr>1_Office 主题​​</vt:lpstr>
      <vt:lpstr>Change management</vt:lpstr>
      <vt:lpstr>PowerPoint 演示文稿</vt:lpstr>
      <vt:lpstr>Change management theory</vt:lpstr>
      <vt:lpstr>Case Studies</vt:lpstr>
      <vt:lpstr>PowerPoint 演示文稿</vt:lpstr>
      <vt:lpstr>PowerPoint 演示文稿</vt:lpstr>
      <vt:lpstr>Culture</vt:lpstr>
      <vt:lpstr>Power</vt:lpstr>
      <vt:lpstr>Power</vt:lpstr>
      <vt:lpstr>Leadership</vt:lpstr>
      <vt:lpstr>Digital technology</vt:lpstr>
      <vt:lpstr>Competitiveness </vt:lpstr>
      <vt:lpstr>Enabling factors.</vt:lpstr>
      <vt:lpstr>Deterrents.</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PPT模板</dc:title>
  <dc:creator>ste</dc:creator>
  <cp:lastModifiedBy>10595</cp:lastModifiedBy>
  <cp:revision>187</cp:revision>
  <dcterms:created xsi:type="dcterms:W3CDTF">2019-06-19T02:08:00Z</dcterms:created>
  <dcterms:modified xsi:type="dcterms:W3CDTF">2023-02-23T07:51:51Z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2052-11.1.0.12980</vt:lpwstr>
  </property>
  <property fmtid="{D5CDD505-2E9C-101B-9397-08002B2CF9AE}" pid="3" name="ICV">
    <vt:lpwstr>C3441DE6E3E94408835823A390CDEB29</vt:lpwstr>
  </property>
</Properties>
</file>