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svg" ContentType="image/svg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diagrams/data2.xml" ContentType="application/vnd.openxmlformats-officedocument.drawingml.diagramData+xml"/>
  <Override PartName="/ppt/diagrams/layout2.xml" ContentType="application/vnd.openxmlformats-officedocument.drawingml.diagramLayout+xml"/>
  <Override PartName="/ppt/diagrams/quickStyle2.xml" ContentType="application/vnd.openxmlformats-officedocument.drawingml.diagramStyle+xml"/>
  <Override PartName="/ppt/diagrams/colors2.xml" ContentType="application/vnd.openxmlformats-officedocument.drawingml.diagramColors+xml"/>
  <Override PartName="/ppt/diagrams/drawing2.xml" ContentType="application/vnd.ms-office.drawingml.diagramDrawing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4" r:id="rId9"/>
    <p:sldId id="263" r:id="rId10"/>
    <p:sldId id="265" r:id="rId11"/>
    <p:sldId id="266" r:id="rId12"/>
    <p:sldId id="267" r:id="rId13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C5315313-84AC-18AC-9C58-F498253CBB74}" v="13" dt="2022-06-26T13:39:18.770"/>
    <p1510:client id="{CB480962-65C6-4C56-911A-940212CE881E}" v="3292" dt="2022-06-26T13:33:58.126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slideViewPr>
    <p:cSldViewPr snapToGrid="0">
      <p:cViewPr>
        <p:scale>
          <a:sx n="1" d="2"/>
          <a:sy n="1" d="2"/>
        </p:scale>
        <p:origin x="0" y="0"/>
      </p:cViewPr>
      <p:guideLst/>
    </p:cSldViewPr>
  </p:slide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microsoft.com/office/2016/11/relationships/changesInfo" Target="changesInfos/changesInfo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tableStyles" Target="tableStyles.xml"/><Relationship Id="rId2" Type="http://schemas.openxmlformats.org/officeDocument/2006/relationships/slide" Target="slides/slide1.xml"/><Relationship Id="rId16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viewProps" Target="viewProps.xml"/><Relationship Id="rId10" Type="http://schemas.openxmlformats.org/officeDocument/2006/relationships/slide" Target="slides/slide9.xml"/><Relationship Id="rId19" Type="http://schemas.microsoft.com/office/2015/10/relationships/revisionInfo" Target="revisionInfo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presProps" Target="presProps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Doru Constantinescu (2125559)" userId="S::2125559@student.uwtsd.ac.uk::36be64de-db5b-40c2-a32b-5f053f3c56e0" providerId="AD" clId="Web-{C5315313-84AC-18AC-9C58-F498253CBB74}"/>
    <pc:docChg chg="modSld">
      <pc:chgData name="Doru Constantinescu (2125559)" userId="S::2125559@student.uwtsd.ac.uk::36be64de-db5b-40c2-a32b-5f053f3c56e0" providerId="AD" clId="Web-{C5315313-84AC-18AC-9C58-F498253CBB74}" dt="2022-06-26T13:39:18.770" v="12"/>
      <pc:docMkLst>
        <pc:docMk/>
      </pc:docMkLst>
      <pc:sldChg chg="mod setBg">
        <pc:chgData name="Doru Constantinescu (2125559)" userId="S::2125559@student.uwtsd.ac.uk::36be64de-db5b-40c2-a32b-5f053f3c56e0" providerId="AD" clId="Web-{C5315313-84AC-18AC-9C58-F498253CBB74}" dt="2022-06-26T13:38:04.112" v="0"/>
        <pc:sldMkLst>
          <pc:docMk/>
          <pc:sldMk cId="109857222" sldId="256"/>
        </pc:sldMkLst>
      </pc:sldChg>
      <pc:sldChg chg="mod setBg">
        <pc:chgData name="Doru Constantinescu (2125559)" userId="S::2125559@student.uwtsd.ac.uk::36be64de-db5b-40c2-a32b-5f053f3c56e0" providerId="AD" clId="Web-{C5315313-84AC-18AC-9C58-F498253CBB74}" dt="2022-06-26T13:38:23.566" v="2"/>
        <pc:sldMkLst>
          <pc:docMk/>
          <pc:sldMk cId="3214734362" sldId="257"/>
        </pc:sldMkLst>
      </pc:sldChg>
      <pc:sldChg chg="mod setBg">
        <pc:chgData name="Doru Constantinescu (2125559)" userId="S::2125559@student.uwtsd.ac.uk::36be64de-db5b-40c2-a32b-5f053f3c56e0" providerId="AD" clId="Web-{C5315313-84AC-18AC-9C58-F498253CBB74}" dt="2022-06-26T13:38:38.222" v="3"/>
        <pc:sldMkLst>
          <pc:docMk/>
          <pc:sldMk cId="2703357177" sldId="258"/>
        </pc:sldMkLst>
      </pc:sldChg>
      <pc:sldChg chg="mod setBg">
        <pc:chgData name="Doru Constantinescu (2125559)" userId="S::2125559@student.uwtsd.ac.uk::36be64de-db5b-40c2-a32b-5f053f3c56e0" providerId="AD" clId="Web-{C5315313-84AC-18AC-9C58-F498253CBB74}" dt="2022-06-26T13:38:43.598" v="4"/>
        <pc:sldMkLst>
          <pc:docMk/>
          <pc:sldMk cId="543151004" sldId="259"/>
        </pc:sldMkLst>
      </pc:sldChg>
      <pc:sldChg chg="mod setBg">
        <pc:chgData name="Doru Constantinescu (2125559)" userId="S::2125559@student.uwtsd.ac.uk::36be64de-db5b-40c2-a32b-5f053f3c56e0" providerId="AD" clId="Web-{C5315313-84AC-18AC-9C58-F498253CBB74}" dt="2022-06-26T13:38:49.738" v="5"/>
        <pc:sldMkLst>
          <pc:docMk/>
          <pc:sldMk cId="3425970132" sldId="260"/>
        </pc:sldMkLst>
      </pc:sldChg>
      <pc:sldChg chg="mod setBg">
        <pc:chgData name="Doru Constantinescu (2125559)" userId="S::2125559@student.uwtsd.ac.uk::36be64de-db5b-40c2-a32b-5f053f3c56e0" providerId="AD" clId="Web-{C5315313-84AC-18AC-9C58-F498253CBB74}" dt="2022-06-26T13:38:54.629" v="6"/>
        <pc:sldMkLst>
          <pc:docMk/>
          <pc:sldMk cId="2438449487" sldId="261"/>
        </pc:sldMkLst>
      </pc:sldChg>
      <pc:sldChg chg="mod setBg">
        <pc:chgData name="Doru Constantinescu (2125559)" userId="S::2125559@student.uwtsd.ac.uk::36be64de-db5b-40c2-a32b-5f053f3c56e0" providerId="AD" clId="Web-{C5315313-84AC-18AC-9C58-F498253CBB74}" dt="2022-06-26T13:38:58.864" v="7"/>
        <pc:sldMkLst>
          <pc:docMk/>
          <pc:sldMk cId="1144850121" sldId="262"/>
        </pc:sldMkLst>
      </pc:sldChg>
      <pc:sldChg chg="mod setBg">
        <pc:chgData name="Doru Constantinescu (2125559)" userId="S::2125559@student.uwtsd.ac.uk::36be64de-db5b-40c2-a32b-5f053f3c56e0" providerId="AD" clId="Web-{C5315313-84AC-18AC-9C58-F498253CBB74}" dt="2022-06-26T13:39:07.473" v="9"/>
        <pc:sldMkLst>
          <pc:docMk/>
          <pc:sldMk cId="3457177546" sldId="263"/>
        </pc:sldMkLst>
      </pc:sldChg>
      <pc:sldChg chg="mod setBg">
        <pc:chgData name="Doru Constantinescu (2125559)" userId="S::2125559@student.uwtsd.ac.uk::36be64de-db5b-40c2-a32b-5f053f3c56e0" providerId="AD" clId="Web-{C5315313-84AC-18AC-9C58-F498253CBB74}" dt="2022-06-26T13:39:03.989" v="8"/>
        <pc:sldMkLst>
          <pc:docMk/>
          <pc:sldMk cId="2805221627" sldId="264"/>
        </pc:sldMkLst>
      </pc:sldChg>
      <pc:sldChg chg="mod setBg">
        <pc:chgData name="Doru Constantinescu (2125559)" userId="S::2125559@student.uwtsd.ac.uk::36be64de-db5b-40c2-a32b-5f053f3c56e0" providerId="AD" clId="Web-{C5315313-84AC-18AC-9C58-F498253CBB74}" dt="2022-06-26T13:39:11.129" v="10"/>
        <pc:sldMkLst>
          <pc:docMk/>
          <pc:sldMk cId="988784548" sldId="265"/>
        </pc:sldMkLst>
      </pc:sldChg>
      <pc:sldChg chg="mod setBg">
        <pc:chgData name="Doru Constantinescu (2125559)" userId="S::2125559@student.uwtsd.ac.uk::36be64de-db5b-40c2-a32b-5f053f3c56e0" providerId="AD" clId="Web-{C5315313-84AC-18AC-9C58-F498253CBB74}" dt="2022-06-26T13:39:14.973" v="11"/>
        <pc:sldMkLst>
          <pc:docMk/>
          <pc:sldMk cId="620860699" sldId="266"/>
        </pc:sldMkLst>
      </pc:sldChg>
      <pc:sldChg chg="mod setBg">
        <pc:chgData name="Doru Constantinescu (2125559)" userId="S::2125559@student.uwtsd.ac.uk::36be64de-db5b-40c2-a32b-5f053f3c56e0" providerId="AD" clId="Web-{C5315313-84AC-18AC-9C58-F498253CBB74}" dt="2022-06-26T13:39:18.770" v="12"/>
        <pc:sldMkLst>
          <pc:docMk/>
          <pc:sldMk cId="2272919788" sldId="267"/>
        </pc:sldMkLst>
      </pc:sldChg>
    </pc:docChg>
  </pc:docChgLst>
  <pc:docChgLst>
    <pc:chgData name="Doru Constantinescu (2125559)" userId="S::2125559@student.uwtsd.ac.uk::36be64de-db5b-40c2-a32b-5f053f3c56e0" providerId="AD" clId="Web-{CB480962-65C6-4C56-911A-940212CE881E}"/>
    <pc:docChg chg="addSld modSld sldOrd addMainMaster delMainMaster modMainMaster">
      <pc:chgData name="Doru Constantinescu (2125559)" userId="S::2125559@student.uwtsd.ac.uk::36be64de-db5b-40c2-a32b-5f053f3c56e0" providerId="AD" clId="Web-{CB480962-65C6-4C56-911A-940212CE881E}" dt="2022-06-26T13:33:58.126" v="2407" actId="1076"/>
      <pc:docMkLst>
        <pc:docMk/>
      </pc:docMkLst>
      <pc:sldChg chg="addSp delSp modSp mod setBg modClrScheme addAnim delDesignElem chgLayout">
        <pc:chgData name="Doru Constantinescu (2125559)" userId="S::2125559@student.uwtsd.ac.uk::36be64de-db5b-40c2-a32b-5f053f3c56e0" providerId="AD" clId="Web-{CB480962-65C6-4C56-911A-940212CE881E}" dt="2022-06-26T12:07:19.929" v="1217"/>
        <pc:sldMkLst>
          <pc:docMk/>
          <pc:sldMk cId="109857222" sldId="256"/>
        </pc:sldMkLst>
        <pc:spChg chg="mod ord">
          <ac:chgData name="Doru Constantinescu (2125559)" userId="S::2125559@student.uwtsd.ac.uk::36be64de-db5b-40c2-a32b-5f053f3c56e0" providerId="AD" clId="Web-{CB480962-65C6-4C56-911A-940212CE881E}" dt="2022-06-26T12:07:19.929" v="1217"/>
          <ac:spMkLst>
            <pc:docMk/>
            <pc:sldMk cId="109857222" sldId="256"/>
            <ac:spMk id="2" creationId="{00000000-0000-0000-0000-000000000000}"/>
          </ac:spMkLst>
        </pc:spChg>
        <pc:spChg chg="mod ord">
          <ac:chgData name="Doru Constantinescu (2125559)" userId="S::2125559@student.uwtsd.ac.uk::36be64de-db5b-40c2-a32b-5f053f3c56e0" providerId="AD" clId="Web-{CB480962-65C6-4C56-911A-940212CE881E}" dt="2022-06-26T12:07:19.929" v="1217"/>
          <ac:spMkLst>
            <pc:docMk/>
            <pc:sldMk cId="109857222" sldId="256"/>
            <ac:spMk id="3" creationId="{00000000-0000-0000-0000-000000000000}"/>
          </ac:spMkLst>
        </pc:spChg>
        <pc:spChg chg="add del mod">
          <ac:chgData name="Doru Constantinescu (2125559)" userId="S::2125559@student.uwtsd.ac.uk::36be64de-db5b-40c2-a32b-5f053f3c56e0" providerId="AD" clId="Web-{CB480962-65C6-4C56-911A-940212CE881E}" dt="2022-06-26T11:31:45.359" v="776"/>
          <ac:spMkLst>
            <pc:docMk/>
            <pc:sldMk cId="109857222" sldId="256"/>
            <ac:spMk id="5" creationId="{C4D6F1AF-A41F-93C3-1DD6-6B7C81D1C8CE}"/>
          </ac:spMkLst>
        </pc:spChg>
        <pc:spChg chg="add mod">
          <ac:chgData name="Doru Constantinescu (2125559)" userId="S::2125559@student.uwtsd.ac.uk::36be64de-db5b-40c2-a32b-5f053f3c56e0" providerId="AD" clId="Web-{CB480962-65C6-4C56-911A-940212CE881E}" dt="2022-06-26T09:01:38.491" v="124" actId="20577"/>
          <ac:spMkLst>
            <pc:docMk/>
            <pc:sldMk cId="109857222" sldId="256"/>
            <ac:spMk id="7" creationId="{A04F1628-C928-C7D1-971B-DB6A86973F44}"/>
          </ac:spMkLst>
        </pc:spChg>
        <pc:spChg chg="add del">
          <ac:chgData name="Doru Constantinescu (2125559)" userId="S::2125559@student.uwtsd.ac.uk::36be64de-db5b-40c2-a32b-5f053f3c56e0" providerId="AD" clId="Web-{CB480962-65C6-4C56-911A-940212CE881E}" dt="2022-06-26T08:56:35.227" v="31"/>
          <ac:spMkLst>
            <pc:docMk/>
            <pc:sldMk cId="109857222" sldId="256"/>
            <ac:spMk id="10" creationId="{C7D023E4-8DE1-436E-9847-ED6A4B4B04FD}"/>
          </ac:spMkLst>
        </pc:spChg>
        <pc:spChg chg="add del">
          <ac:chgData name="Doru Constantinescu (2125559)" userId="S::2125559@student.uwtsd.ac.uk::36be64de-db5b-40c2-a32b-5f053f3c56e0" providerId="AD" clId="Web-{CB480962-65C6-4C56-911A-940212CE881E}" dt="2022-06-26T08:56:35.227" v="31"/>
          <ac:spMkLst>
            <pc:docMk/>
            <pc:sldMk cId="109857222" sldId="256"/>
            <ac:spMk id="16" creationId="{145B2F28-3A18-4BC2-8E92-9AF66F147CBA}"/>
          </ac:spMkLst>
        </pc:spChg>
        <pc:spChg chg="add del">
          <ac:chgData name="Doru Constantinescu (2125559)" userId="S::2125559@student.uwtsd.ac.uk::36be64de-db5b-40c2-a32b-5f053f3c56e0" providerId="AD" clId="Web-{CB480962-65C6-4C56-911A-940212CE881E}" dt="2022-06-26T12:07:19.929" v="1217"/>
          <ac:spMkLst>
            <pc:docMk/>
            <pc:sldMk cId="109857222" sldId="256"/>
            <ac:spMk id="27" creationId="{87CC2527-562A-4F69-B487-4371E5B243E7}"/>
          </ac:spMkLst>
        </pc:spChg>
        <pc:grpChg chg="add del">
          <ac:chgData name="Doru Constantinescu (2125559)" userId="S::2125559@student.uwtsd.ac.uk::36be64de-db5b-40c2-a32b-5f053f3c56e0" providerId="AD" clId="Web-{CB480962-65C6-4C56-911A-940212CE881E}" dt="2022-06-26T08:56:35.227" v="31"/>
          <ac:grpSpMkLst>
            <pc:docMk/>
            <pc:sldMk cId="109857222" sldId="256"/>
            <ac:grpSpMk id="12" creationId="{81CC5389-CB4A-43B7-9A0E-5447CE0BC294}"/>
          </ac:grpSpMkLst>
        </pc:grpChg>
        <pc:grpChg chg="add del">
          <ac:chgData name="Doru Constantinescu (2125559)" userId="S::2125559@student.uwtsd.ac.uk::36be64de-db5b-40c2-a32b-5f053f3c56e0" providerId="AD" clId="Web-{CB480962-65C6-4C56-911A-940212CE881E}" dt="2022-06-26T08:56:35.227" v="31"/>
          <ac:grpSpMkLst>
            <pc:docMk/>
            <pc:sldMk cId="109857222" sldId="256"/>
            <ac:grpSpMk id="18" creationId="{FA65A26F-1F64-451C-BFA2-F92410951FA3}"/>
          </ac:grpSpMkLst>
        </pc:grpChg>
        <pc:picChg chg="add mod ord">
          <ac:chgData name="Doru Constantinescu (2125559)" userId="S::2125559@student.uwtsd.ac.uk::36be64de-db5b-40c2-a32b-5f053f3c56e0" providerId="AD" clId="Web-{CB480962-65C6-4C56-911A-940212CE881E}" dt="2022-06-26T08:56:35.243" v="32"/>
          <ac:picMkLst>
            <pc:docMk/>
            <pc:sldMk cId="109857222" sldId="256"/>
            <ac:picMk id="4" creationId="{B02EAE1B-C806-3AD4-F1BE-471B5F9C214F}"/>
          </ac:picMkLst>
        </pc:picChg>
        <pc:cxnChg chg="add del">
          <ac:chgData name="Doru Constantinescu (2125559)" userId="S::2125559@student.uwtsd.ac.uk::36be64de-db5b-40c2-a32b-5f053f3c56e0" providerId="AD" clId="Web-{CB480962-65C6-4C56-911A-940212CE881E}" dt="2022-06-26T12:07:19.929" v="1217"/>
          <ac:cxnSpMkLst>
            <pc:docMk/>
            <pc:sldMk cId="109857222" sldId="256"/>
            <ac:cxnSpMk id="28" creationId="{BCDAEC91-5BCE-4B55-9CC0-43EF94CB734B}"/>
          </ac:cxnSpMkLst>
        </pc:cxnChg>
      </pc:sldChg>
      <pc:sldChg chg="addSp delSp modSp new mod setBg modClrScheme delDesignElem chgLayout">
        <pc:chgData name="Doru Constantinescu (2125559)" userId="S::2125559@student.uwtsd.ac.uk::36be64de-db5b-40c2-a32b-5f053f3c56e0" providerId="AD" clId="Web-{CB480962-65C6-4C56-911A-940212CE881E}" dt="2022-06-26T12:07:19.929" v="1217"/>
        <pc:sldMkLst>
          <pc:docMk/>
          <pc:sldMk cId="3214734362" sldId="257"/>
        </pc:sldMkLst>
        <pc:spChg chg="mod ord">
          <ac:chgData name="Doru Constantinescu (2125559)" userId="S::2125559@student.uwtsd.ac.uk::36be64de-db5b-40c2-a32b-5f053f3c56e0" providerId="AD" clId="Web-{CB480962-65C6-4C56-911A-940212CE881E}" dt="2022-06-26T12:07:19.929" v="1217"/>
          <ac:spMkLst>
            <pc:docMk/>
            <pc:sldMk cId="3214734362" sldId="257"/>
            <ac:spMk id="2" creationId="{73F3759A-A05C-AB99-0BC9-0A58D1EC1C22}"/>
          </ac:spMkLst>
        </pc:spChg>
        <pc:spChg chg="del">
          <ac:chgData name="Doru Constantinescu (2125559)" userId="S::2125559@student.uwtsd.ac.uk::36be64de-db5b-40c2-a32b-5f053f3c56e0" providerId="AD" clId="Web-{CB480962-65C6-4C56-911A-940212CE881E}" dt="2022-06-26T09:03:14.822" v="126"/>
          <ac:spMkLst>
            <pc:docMk/>
            <pc:sldMk cId="3214734362" sldId="257"/>
            <ac:spMk id="3" creationId="{2B5C6D7E-B19F-D7DB-AE9F-2C7D7D1577F9}"/>
          </ac:spMkLst>
        </pc:spChg>
        <pc:spChg chg="add del mod">
          <ac:chgData name="Doru Constantinescu (2125559)" userId="S::2125559@student.uwtsd.ac.uk::36be64de-db5b-40c2-a32b-5f053f3c56e0" providerId="AD" clId="Web-{CB480962-65C6-4C56-911A-940212CE881E}" dt="2022-06-26T09:03:25.667" v="130"/>
          <ac:spMkLst>
            <pc:docMk/>
            <pc:sldMk cId="3214734362" sldId="257"/>
            <ac:spMk id="5" creationId="{E43BDAA7-7DF6-CBB7-D340-862AE8B1CE82}"/>
          </ac:spMkLst>
        </pc:spChg>
        <pc:spChg chg="add del mod">
          <ac:chgData name="Doru Constantinescu (2125559)" userId="S::2125559@student.uwtsd.ac.uk::36be64de-db5b-40c2-a32b-5f053f3c56e0" providerId="AD" clId="Web-{CB480962-65C6-4C56-911A-940212CE881E}" dt="2022-06-26T09:13:49.176" v="260"/>
          <ac:spMkLst>
            <pc:docMk/>
            <pc:sldMk cId="3214734362" sldId="257"/>
            <ac:spMk id="8" creationId="{A3EBE731-CE94-CE05-5F3B-1DFAA5CAFC78}"/>
          </ac:spMkLst>
        </pc:spChg>
        <pc:spChg chg="add del mod">
          <ac:chgData name="Doru Constantinescu (2125559)" userId="S::2125559@student.uwtsd.ac.uk::36be64de-db5b-40c2-a32b-5f053f3c56e0" providerId="AD" clId="Web-{CB480962-65C6-4C56-911A-940212CE881E}" dt="2022-06-26T09:06:02.016" v="148"/>
          <ac:spMkLst>
            <pc:docMk/>
            <pc:sldMk cId="3214734362" sldId="257"/>
            <ac:spMk id="9" creationId="{627E906A-3E54-E550-8DC5-C78080C66B82}"/>
          </ac:spMkLst>
        </pc:spChg>
        <pc:spChg chg="add del">
          <ac:chgData name="Doru Constantinescu (2125559)" userId="S::2125559@student.uwtsd.ac.uk::36be64de-db5b-40c2-a32b-5f053f3c56e0" providerId="AD" clId="Web-{CB480962-65C6-4C56-911A-940212CE881E}" dt="2022-06-26T12:07:19.929" v="1217"/>
          <ac:spMkLst>
            <pc:docMk/>
            <pc:sldMk cId="3214734362" sldId="257"/>
            <ac:spMk id="14" creationId="{46C2E80F-49A6-4372-B103-219D417A55ED}"/>
          </ac:spMkLst>
        </pc:spChg>
        <pc:spChg chg="add mod">
          <ac:chgData name="Doru Constantinescu (2125559)" userId="S::2125559@student.uwtsd.ac.uk::36be64de-db5b-40c2-a32b-5f053f3c56e0" providerId="AD" clId="Web-{CB480962-65C6-4C56-911A-940212CE881E}" dt="2022-06-26T09:15:41.929" v="287" actId="14100"/>
          <ac:spMkLst>
            <pc:docMk/>
            <pc:sldMk cId="3214734362" sldId="257"/>
            <ac:spMk id="56" creationId="{1420DBF6-CBDF-A71D-E1B0-D8DDB9F169D8}"/>
          </ac:spMkLst>
        </pc:spChg>
        <pc:graphicFrameChg chg="add mod ord">
          <ac:chgData name="Doru Constantinescu (2125559)" userId="S::2125559@student.uwtsd.ac.uk::36be64de-db5b-40c2-a32b-5f053f3c56e0" providerId="AD" clId="Web-{CB480962-65C6-4C56-911A-940212CE881E}" dt="2022-06-26T12:07:19.929" v="1217"/>
          <ac:graphicFrameMkLst>
            <pc:docMk/>
            <pc:sldMk cId="3214734362" sldId="257"/>
            <ac:graphicFrameMk id="10" creationId="{6B48A566-7830-D8A1-95CF-3AD18FB61BD1}"/>
          </ac:graphicFrameMkLst>
        </pc:graphicFrameChg>
        <pc:picChg chg="add del mod ord">
          <ac:chgData name="Doru Constantinescu (2125559)" userId="S::2125559@student.uwtsd.ac.uk::36be64de-db5b-40c2-a32b-5f053f3c56e0" providerId="AD" clId="Web-{CB480962-65C6-4C56-911A-940212CE881E}" dt="2022-06-26T09:03:25.682" v="131"/>
          <ac:picMkLst>
            <pc:docMk/>
            <pc:sldMk cId="3214734362" sldId="257"/>
            <ac:picMk id="4" creationId="{F273B357-438C-9E8C-8062-3975F6D99CED}"/>
          </ac:picMkLst>
        </pc:picChg>
      </pc:sldChg>
      <pc:sldChg chg="addSp delSp modSp new mod ord modClrScheme chgLayout">
        <pc:chgData name="Doru Constantinescu (2125559)" userId="S::2125559@student.uwtsd.ac.uk::36be64de-db5b-40c2-a32b-5f053f3c56e0" providerId="AD" clId="Web-{CB480962-65C6-4C56-911A-940212CE881E}" dt="2022-06-26T12:07:19.929" v="1217"/>
        <pc:sldMkLst>
          <pc:docMk/>
          <pc:sldMk cId="2703357177" sldId="258"/>
        </pc:sldMkLst>
        <pc:spChg chg="mod ord">
          <ac:chgData name="Doru Constantinescu (2125559)" userId="S::2125559@student.uwtsd.ac.uk::36be64de-db5b-40c2-a32b-5f053f3c56e0" providerId="AD" clId="Web-{CB480962-65C6-4C56-911A-940212CE881E}" dt="2022-06-26T12:07:19.929" v="1217"/>
          <ac:spMkLst>
            <pc:docMk/>
            <pc:sldMk cId="2703357177" sldId="258"/>
            <ac:spMk id="2" creationId="{2F4218FE-F47E-5D2C-AFBA-9E150B529F6A}"/>
          </ac:spMkLst>
        </pc:spChg>
        <pc:spChg chg="mod ord">
          <ac:chgData name="Doru Constantinescu (2125559)" userId="S::2125559@student.uwtsd.ac.uk::36be64de-db5b-40c2-a32b-5f053f3c56e0" providerId="AD" clId="Web-{CB480962-65C6-4C56-911A-940212CE881E}" dt="2022-06-26T12:07:19.929" v="1217"/>
          <ac:spMkLst>
            <pc:docMk/>
            <pc:sldMk cId="2703357177" sldId="258"/>
            <ac:spMk id="3" creationId="{65A06173-D174-346C-6510-9043CE8AA3B7}"/>
          </ac:spMkLst>
        </pc:spChg>
        <pc:spChg chg="add mod">
          <ac:chgData name="Doru Constantinescu (2125559)" userId="S::2125559@student.uwtsd.ac.uk::36be64de-db5b-40c2-a32b-5f053f3c56e0" providerId="AD" clId="Web-{CB480962-65C6-4C56-911A-940212CE881E}" dt="2022-06-26T10:06:24.975" v="489" actId="1076"/>
          <ac:spMkLst>
            <pc:docMk/>
            <pc:sldMk cId="2703357177" sldId="258"/>
            <ac:spMk id="5" creationId="{4D5F2BA1-449C-CCDF-7B96-5CA03668F476}"/>
          </ac:spMkLst>
        </pc:spChg>
        <pc:spChg chg="add mod">
          <ac:chgData name="Doru Constantinescu (2125559)" userId="S::2125559@student.uwtsd.ac.uk::36be64de-db5b-40c2-a32b-5f053f3c56e0" providerId="AD" clId="Web-{CB480962-65C6-4C56-911A-940212CE881E}" dt="2022-06-26T10:04:02.205" v="416" actId="14100"/>
          <ac:spMkLst>
            <pc:docMk/>
            <pc:sldMk cId="2703357177" sldId="258"/>
            <ac:spMk id="7" creationId="{0FFF0ACB-22FD-24EA-CE5D-58C63AB30A9B}"/>
          </ac:spMkLst>
        </pc:spChg>
        <pc:spChg chg="add del mod">
          <ac:chgData name="Doru Constantinescu (2125559)" userId="S::2125559@student.uwtsd.ac.uk::36be64de-db5b-40c2-a32b-5f053f3c56e0" providerId="AD" clId="Web-{CB480962-65C6-4C56-911A-940212CE881E}" dt="2022-06-26T10:05:20.489" v="464"/>
          <ac:spMkLst>
            <pc:docMk/>
            <pc:sldMk cId="2703357177" sldId="258"/>
            <ac:spMk id="9" creationId="{CF9ED9C5-C207-3B44-F467-54ACA07AF8DD}"/>
          </ac:spMkLst>
        </pc:spChg>
        <pc:spChg chg="add del mod">
          <ac:chgData name="Doru Constantinescu (2125559)" userId="S::2125559@student.uwtsd.ac.uk::36be64de-db5b-40c2-a32b-5f053f3c56e0" providerId="AD" clId="Web-{CB480962-65C6-4C56-911A-940212CE881E}" dt="2022-06-26T10:06:01.990" v="482"/>
          <ac:spMkLst>
            <pc:docMk/>
            <pc:sldMk cId="2703357177" sldId="258"/>
            <ac:spMk id="12" creationId="{1ED3EB66-2D57-6DA3-7DFF-46D65A20708C}"/>
          </ac:spMkLst>
        </pc:spChg>
        <pc:spChg chg="add mod">
          <ac:chgData name="Doru Constantinescu (2125559)" userId="S::2125559@student.uwtsd.ac.uk::36be64de-db5b-40c2-a32b-5f053f3c56e0" providerId="AD" clId="Web-{CB480962-65C6-4C56-911A-940212CE881E}" dt="2022-06-26T10:13:34.195" v="572" actId="1076"/>
          <ac:spMkLst>
            <pc:docMk/>
            <pc:sldMk cId="2703357177" sldId="258"/>
            <ac:spMk id="14" creationId="{929E6071-6043-2E38-0285-9490F80DE9C4}"/>
          </ac:spMkLst>
        </pc:spChg>
        <pc:spChg chg="add del mod">
          <ac:chgData name="Doru Constantinescu (2125559)" userId="S::2125559@student.uwtsd.ac.uk::36be64de-db5b-40c2-a32b-5f053f3c56e0" providerId="AD" clId="Web-{CB480962-65C6-4C56-911A-940212CE881E}" dt="2022-06-26T10:08:51.404" v="533"/>
          <ac:spMkLst>
            <pc:docMk/>
            <pc:sldMk cId="2703357177" sldId="258"/>
            <ac:spMk id="16" creationId="{C3FC500B-5BA7-837F-F905-A15F3110F1C0}"/>
          </ac:spMkLst>
        </pc:spChg>
        <pc:spChg chg="add mod">
          <ac:chgData name="Doru Constantinescu (2125559)" userId="S::2125559@student.uwtsd.ac.uk::36be64de-db5b-40c2-a32b-5f053f3c56e0" providerId="AD" clId="Web-{CB480962-65C6-4C56-911A-940212CE881E}" dt="2022-06-26T10:13:39.429" v="573" actId="20577"/>
          <ac:spMkLst>
            <pc:docMk/>
            <pc:sldMk cId="2703357177" sldId="258"/>
            <ac:spMk id="18" creationId="{A165F91E-9FD1-089D-1979-7FCD6987BD8F}"/>
          </ac:spMkLst>
        </pc:spChg>
        <pc:spChg chg="add mod">
          <ac:chgData name="Doru Constantinescu (2125559)" userId="S::2125559@student.uwtsd.ac.uk::36be64de-db5b-40c2-a32b-5f053f3c56e0" providerId="AD" clId="Web-{CB480962-65C6-4C56-911A-940212CE881E}" dt="2022-06-26T10:15:21.245" v="594" actId="1076"/>
          <ac:spMkLst>
            <pc:docMk/>
            <pc:sldMk cId="2703357177" sldId="258"/>
            <ac:spMk id="19" creationId="{9E8EDD67-C944-E824-0BFC-4E701BA375D7}"/>
          </ac:spMkLst>
        </pc:spChg>
        <pc:spChg chg="add del mod">
          <ac:chgData name="Doru Constantinescu (2125559)" userId="S::2125559@student.uwtsd.ac.uk::36be64de-db5b-40c2-a32b-5f053f3c56e0" providerId="AD" clId="Web-{CB480962-65C6-4C56-911A-940212CE881E}" dt="2022-06-26T10:42:46.927" v="627"/>
          <ac:spMkLst>
            <pc:docMk/>
            <pc:sldMk cId="2703357177" sldId="258"/>
            <ac:spMk id="21" creationId="{F1A01708-879C-79F5-726A-D3178CEA7B0C}"/>
          </ac:spMkLst>
        </pc:spChg>
        <pc:spChg chg="add del mod">
          <ac:chgData name="Doru Constantinescu (2125559)" userId="S::2125559@student.uwtsd.ac.uk::36be64de-db5b-40c2-a32b-5f053f3c56e0" providerId="AD" clId="Web-{CB480962-65C6-4C56-911A-940212CE881E}" dt="2022-06-26T10:43:21.756" v="635"/>
          <ac:spMkLst>
            <pc:docMk/>
            <pc:sldMk cId="2703357177" sldId="258"/>
            <ac:spMk id="24" creationId="{A9EEED19-D680-D2EE-2849-D189738534A2}"/>
          </ac:spMkLst>
        </pc:spChg>
        <pc:spChg chg="add del mod">
          <ac:chgData name="Doru Constantinescu (2125559)" userId="S::2125559@student.uwtsd.ac.uk::36be64de-db5b-40c2-a32b-5f053f3c56e0" providerId="AD" clId="Web-{CB480962-65C6-4C56-911A-940212CE881E}" dt="2022-06-26T10:44:09.508" v="644"/>
          <ac:spMkLst>
            <pc:docMk/>
            <pc:sldMk cId="2703357177" sldId="258"/>
            <ac:spMk id="27" creationId="{4CBC7074-4580-08AB-3D00-8F012D3D9EDB}"/>
          </ac:spMkLst>
        </pc:spChg>
        <pc:picChg chg="add mod">
          <ac:chgData name="Doru Constantinescu (2125559)" userId="S::2125559@student.uwtsd.ac.uk::36be64de-db5b-40c2-a32b-5f053f3c56e0" providerId="AD" clId="Web-{CB480962-65C6-4C56-911A-940212CE881E}" dt="2022-06-26T10:04:10.580" v="419" actId="14100"/>
          <ac:picMkLst>
            <pc:docMk/>
            <pc:sldMk cId="2703357177" sldId="258"/>
            <ac:picMk id="4" creationId="{20554248-51C5-82C3-F419-D1B5115520B6}"/>
          </ac:picMkLst>
        </pc:picChg>
        <pc:picChg chg="add del mod">
          <ac:chgData name="Doru Constantinescu (2125559)" userId="S::2125559@student.uwtsd.ac.uk::36be64de-db5b-40c2-a32b-5f053f3c56e0" providerId="AD" clId="Web-{CB480962-65C6-4C56-911A-940212CE881E}" dt="2022-06-26T10:05:20.489" v="465"/>
          <ac:picMkLst>
            <pc:docMk/>
            <pc:sldMk cId="2703357177" sldId="258"/>
            <ac:picMk id="8" creationId="{9654ECAE-FB3D-45F9-7DE0-67E70232CAB2}"/>
          </ac:picMkLst>
        </pc:picChg>
        <pc:picChg chg="add mod">
          <ac:chgData name="Doru Constantinescu (2125559)" userId="S::2125559@student.uwtsd.ac.uk::36be64de-db5b-40c2-a32b-5f053f3c56e0" providerId="AD" clId="Web-{CB480962-65C6-4C56-911A-940212CE881E}" dt="2022-06-26T10:05:54.740" v="481" actId="1076"/>
          <ac:picMkLst>
            <pc:docMk/>
            <pc:sldMk cId="2703357177" sldId="258"/>
            <ac:picMk id="11" creationId="{9FF4996B-28B1-83AD-33FE-DED86CB2AAED}"/>
          </ac:picMkLst>
        </pc:picChg>
        <pc:picChg chg="add mod">
          <ac:chgData name="Doru Constantinescu (2125559)" userId="S::2125559@student.uwtsd.ac.uk::36be64de-db5b-40c2-a32b-5f053f3c56e0" providerId="AD" clId="Web-{CB480962-65C6-4C56-911A-940212CE881E}" dt="2022-06-26T10:08:42.263" v="531" actId="1076"/>
          <ac:picMkLst>
            <pc:docMk/>
            <pc:sldMk cId="2703357177" sldId="258"/>
            <ac:picMk id="15" creationId="{0DB2712C-73FF-BD9F-0941-7E1A3B41CD76}"/>
          </ac:picMkLst>
        </pc:picChg>
        <pc:picChg chg="add mod">
          <ac:chgData name="Doru Constantinescu (2125559)" userId="S::2125559@student.uwtsd.ac.uk::36be64de-db5b-40c2-a32b-5f053f3c56e0" providerId="AD" clId="Web-{CB480962-65C6-4C56-911A-940212CE881E}" dt="2022-06-26T10:44:17.680" v="647" actId="1076"/>
          <ac:picMkLst>
            <pc:docMk/>
            <pc:sldMk cId="2703357177" sldId="258"/>
            <ac:picMk id="20" creationId="{85690FBE-A657-8553-041A-F0A5DD2EBFAA}"/>
          </ac:picMkLst>
        </pc:picChg>
        <pc:picChg chg="add mod">
          <ac:chgData name="Doru Constantinescu (2125559)" userId="S::2125559@student.uwtsd.ac.uk::36be64de-db5b-40c2-a32b-5f053f3c56e0" providerId="AD" clId="Web-{CB480962-65C6-4C56-911A-940212CE881E}" dt="2022-06-26T10:45:03.666" v="648" actId="1076"/>
          <ac:picMkLst>
            <pc:docMk/>
            <pc:sldMk cId="2703357177" sldId="258"/>
            <ac:picMk id="23" creationId="{EC0995DA-9521-F476-9ECE-5BBB41B4E723}"/>
          </ac:picMkLst>
        </pc:picChg>
        <pc:picChg chg="add mod">
          <ac:chgData name="Doru Constantinescu (2125559)" userId="S::2125559@student.uwtsd.ac.uk::36be64de-db5b-40c2-a32b-5f053f3c56e0" providerId="AD" clId="Web-{CB480962-65C6-4C56-911A-940212CE881E}" dt="2022-06-26T10:44:11.820" v="645" actId="1076"/>
          <ac:picMkLst>
            <pc:docMk/>
            <pc:sldMk cId="2703357177" sldId="258"/>
            <ac:picMk id="26" creationId="{81A8A9BC-712E-72EF-202D-85783EEAB4B9}"/>
          </ac:picMkLst>
        </pc:picChg>
      </pc:sldChg>
      <pc:sldChg chg="addSp delSp modSp new mod setBg modClrScheme delDesignElem chgLayout">
        <pc:chgData name="Doru Constantinescu (2125559)" userId="S::2125559@student.uwtsd.ac.uk::36be64de-db5b-40c2-a32b-5f053f3c56e0" providerId="AD" clId="Web-{CB480962-65C6-4C56-911A-940212CE881E}" dt="2022-06-26T12:07:19.929" v="1217"/>
        <pc:sldMkLst>
          <pc:docMk/>
          <pc:sldMk cId="543151004" sldId="259"/>
        </pc:sldMkLst>
        <pc:spChg chg="mod ord">
          <ac:chgData name="Doru Constantinescu (2125559)" userId="S::2125559@student.uwtsd.ac.uk::36be64de-db5b-40c2-a32b-5f053f3c56e0" providerId="AD" clId="Web-{CB480962-65C6-4C56-911A-940212CE881E}" dt="2022-06-26T12:07:19.929" v="1217"/>
          <ac:spMkLst>
            <pc:docMk/>
            <pc:sldMk cId="543151004" sldId="259"/>
            <ac:spMk id="2" creationId="{3BE841F7-2277-B6EC-AF4E-12BEF259851E}"/>
          </ac:spMkLst>
        </pc:spChg>
        <pc:spChg chg="del">
          <ac:chgData name="Doru Constantinescu (2125559)" userId="S::2125559@student.uwtsd.ac.uk::36be64de-db5b-40c2-a32b-5f053f3c56e0" providerId="AD" clId="Web-{CB480962-65C6-4C56-911A-940212CE881E}" dt="2022-06-26T11:04:09.537" v="651"/>
          <ac:spMkLst>
            <pc:docMk/>
            <pc:sldMk cId="543151004" sldId="259"/>
            <ac:spMk id="3" creationId="{A57986E6-687F-A986-EA1B-3BD9DA6469E3}"/>
          </ac:spMkLst>
        </pc:spChg>
        <pc:spChg chg="add del mod">
          <ac:chgData name="Doru Constantinescu (2125559)" userId="S::2125559@student.uwtsd.ac.uk::36be64de-db5b-40c2-a32b-5f053f3c56e0" providerId="AD" clId="Web-{CB480962-65C6-4C56-911A-940212CE881E}" dt="2022-06-26T11:04:24.100" v="663"/>
          <ac:spMkLst>
            <pc:docMk/>
            <pc:sldMk cId="543151004" sldId="259"/>
            <ac:spMk id="5" creationId="{DC52A954-47F2-5D64-3853-E7D716746E96}"/>
          </ac:spMkLst>
        </pc:spChg>
        <pc:spChg chg="add del mod">
          <ac:chgData name="Doru Constantinescu (2125559)" userId="S::2125559@student.uwtsd.ac.uk::36be64de-db5b-40c2-a32b-5f053f3c56e0" providerId="AD" clId="Web-{CB480962-65C6-4C56-911A-940212CE881E}" dt="2022-06-26T11:04:51.351" v="666"/>
          <ac:spMkLst>
            <pc:docMk/>
            <pc:sldMk cId="543151004" sldId="259"/>
            <ac:spMk id="8" creationId="{617BCD25-4B12-3311-0594-140076C5FBEC}"/>
          </ac:spMkLst>
        </pc:spChg>
        <pc:spChg chg="add del">
          <ac:chgData name="Doru Constantinescu (2125559)" userId="S::2125559@student.uwtsd.ac.uk::36be64de-db5b-40c2-a32b-5f053f3c56e0" providerId="AD" clId="Web-{CB480962-65C6-4C56-911A-940212CE881E}" dt="2022-06-26T11:05:11.383" v="674"/>
          <ac:spMkLst>
            <pc:docMk/>
            <pc:sldMk cId="543151004" sldId="259"/>
            <ac:spMk id="10" creationId="{0BB5D14E-9C6D-7937-6683-AC1CA72265E0}"/>
          </ac:spMkLst>
        </pc:spChg>
        <pc:spChg chg="add del mod">
          <ac:chgData name="Doru Constantinescu (2125559)" userId="S::2125559@student.uwtsd.ac.uk::36be64de-db5b-40c2-a32b-5f053f3c56e0" providerId="AD" clId="Web-{CB480962-65C6-4C56-911A-940212CE881E}" dt="2022-06-26T11:05:14.211" v="675"/>
          <ac:spMkLst>
            <pc:docMk/>
            <pc:sldMk cId="543151004" sldId="259"/>
            <ac:spMk id="12" creationId="{B406C35A-F855-53B2-B12A-8B83672A17F6}"/>
          </ac:spMkLst>
        </pc:spChg>
        <pc:spChg chg="add del mod">
          <ac:chgData name="Doru Constantinescu (2125559)" userId="S::2125559@student.uwtsd.ac.uk::36be64de-db5b-40c2-a32b-5f053f3c56e0" providerId="AD" clId="Web-{CB480962-65C6-4C56-911A-940212CE881E}" dt="2022-06-26T11:08:01.170" v="695"/>
          <ac:spMkLst>
            <pc:docMk/>
            <pc:sldMk cId="543151004" sldId="259"/>
            <ac:spMk id="15" creationId="{B90B949D-A1D1-55E2-56E4-22D13C7E93AB}"/>
          </ac:spMkLst>
        </pc:spChg>
        <pc:spChg chg="add mod">
          <ac:chgData name="Doru Constantinescu (2125559)" userId="S::2125559@student.uwtsd.ac.uk::36be64de-db5b-40c2-a32b-5f053f3c56e0" providerId="AD" clId="Web-{CB480962-65C6-4C56-911A-940212CE881E}" dt="2022-06-26T11:10:16.800" v="709"/>
          <ac:spMkLst>
            <pc:docMk/>
            <pc:sldMk cId="543151004" sldId="259"/>
            <ac:spMk id="18" creationId="{43461820-2948-EE57-8849-A7477D6E45CB}"/>
          </ac:spMkLst>
        </pc:spChg>
        <pc:spChg chg="add mod">
          <ac:chgData name="Doru Constantinescu (2125559)" userId="S::2125559@student.uwtsd.ac.uk::36be64de-db5b-40c2-a32b-5f053f3c56e0" providerId="AD" clId="Web-{CB480962-65C6-4C56-911A-940212CE881E}" dt="2022-06-26T11:15:42.139" v="746" actId="1076"/>
          <ac:spMkLst>
            <pc:docMk/>
            <pc:sldMk cId="543151004" sldId="259"/>
            <ac:spMk id="20" creationId="{1EB7EDAC-9FA7-FC3B-7C94-6852E86348AC}"/>
          </ac:spMkLst>
        </pc:spChg>
        <pc:spChg chg="add del">
          <ac:chgData name="Doru Constantinescu (2125559)" userId="S::2125559@student.uwtsd.ac.uk::36be64de-db5b-40c2-a32b-5f053f3c56e0" providerId="AD" clId="Web-{CB480962-65C6-4C56-911A-940212CE881E}" dt="2022-06-26T12:07:19.929" v="1217"/>
          <ac:spMkLst>
            <pc:docMk/>
            <pc:sldMk cId="543151004" sldId="259"/>
            <ac:spMk id="25" creationId="{247AB924-1B87-43FC-B7C7-B112D5C51A0E}"/>
          </ac:spMkLst>
        </pc:spChg>
        <pc:picChg chg="add del mod ord">
          <ac:chgData name="Doru Constantinescu (2125559)" userId="S::2125559@student.uwtsd.ac.uk::36be64de-db5b-40c2-a32b-5f053f3c56e0" providerId="AD" clId="Web-{CB480962-65C6-4C56-911A-940212CE881E}" dt="2022-06-26T11:04:24.100" v="664"/>
          <ac:picMkLst>
            <pc:docMk/>
            <pc:sldMk cId="543151004" sldId="259"/>
            <ac:picMk id="4" creationId="{0BC89143-355B-A695-0671-26C1C9296A1E}"/>
          </ac:picMkLst>
        </pc:picChg>
        <pc:picChg chg="add del mod">
          <ac:chgData name="Doru Constantinescu (2125559)" userId="S::2125559@student.uwtsd.ac.uk::36be64de-db5b-40c2-a32b-5f053f3c56e0" providerId="AD" clId="Web-{CB480962-65C6-4C56-911A-940212CE881E}" dt="2022-06-26T11:04:58.304" v="672"/>
          <ac:picMkLst>
            <pc:docMk/>
            <pc:sldMk cId="543151004" sldId="259"/>
            <ac:picMk id="9" creationId="{D39CD691-B05F-3A35-06A8-5319DA57F87E}"/>
          </ac:picMkLst>
        </pc:picChg>
        <pc:picChg chg="add mod ord">
          <ac:chgData name="Doru Constantinescu (2125559)" userId="S::2125559@student.uwtsd.ac.uk::36be64de-db5b-40c2-a32b-5f053f3c56e0" providerId="AD" clId="Web-{CB480962-65C6-4C56-911A-940212CE881E}" dt="2022-06-26T12:07:19.929" v="1217"/>
          <ac:picMkLst>
            <pc:docMk/>
            <pc:sldMk cId="543151004" sldId="259"/>
            <ac:picMk id="11" creationId="{5CFCC733-1FAA-0778-337C-AC9191F00FFA}"/>
          </ac:picMkLst>
        </pc:picChg>
        <pc:picChg chg="add mod ord">
          <ac:chgData name="Doru Constantinescu (2125559)" userId="S::2125559@student.uwtsd.ac.uk::36be64de-db5b-40c2-a32b-5f053f3c56e0" providerId="AD" clId="Web-{CB480962-65C6-4C56-911A-940212CE881E}" dt="2022-06-26T11:10:24.815" v="712" actId="1076"/>
          <ac:picMkLst>
            <pc:docMk/>
            <pc:sldMk cId="543151004" sldId="259"/>
            <ac:picMk id="14" creationId="{09A43F13-407E-6012-F665-70811E5FE31A}"/>
          </ac:picMkLst>
        </pc:picChg>
        <pc:picChg chg="add mod">
          <ac:chgData name="Doru Constantinescu (2125559)" userId="S::2125559@student.uwtsd.ac.uk::36be64de-db5b-40c2-a32b-5f053f3c56e0" providerId="AD" clId="Web-{CB480962-65C6-4C56-911A-940212CE881E}" dt="2022-06-26T11:10:27.175" v="714" actId="1076"/>
          <ac:picMkLst>
            <pc:docMk/>
            <pc:sldMk cId="543151004" sldId="259"/>
            <ac:picMk id="17" creationId="{EE6CABA2-F584-8814-4EC4-1A40A4311B1A}"/>
          </ac:picMkLst>
        </pc:picChg>
        <pc:cxnChg chg="add del">
          <ac:chgData name="Doru Constantinescu (2125559)" userId="S::2125559@student.uwtsd.ac.uk::36be64de-db5b-40c2-a32b-5f053f3c56e0" providerId="AD" clId="Web-{CB480962-65C6-4C56-911A-940212CE881E}" dt="2022-06-26T12:07:19.929" v="1217"/>
          <ac:cxnSpMkLst>
            <pc:docMk/>
            <pc:sldMk cId="543151004" sldId="259"/>
            <ac:cxnSpMk id="23" creationId="{99AE2756-0FC4-4155-83E7-58AAAB63E757}"/>
          </ac:cxnSpMkLst>
        </pc:cxnChg>
        <pc:cxnChg chg="add del">
          <ac:chgData name="Doru Constantinescu (2125559)" userId="S::2125559@student.uwtsd.ac.uk::36be64de-db5b-40c2-a32b-5f053f3c56e0" providerId="AD" clId="Web-{CB480962-65C6-4C56-911A-940212CE881E}" dt="2022-06-26T12:07:19.929" v="1217"/>
          <ac:cxnSpMkLst>
            <pc:docMk/>
            <pc:sldMk cId="543151004" sldId="259"/>
            <ac:cxnSpMk id="27" creationId="{818DC98F-4057-4645-B948-F604F39A9CFE}"/>
          </ac:cxnSpMkLst>
        </pc:cxnChg>
        <pc:cxnChg chg="add del">
          <ac:chgData name="Doru Constantinescu (2125559)" userId="S::2125559@student.uwtsd.ac.uk::36be64de-db5b-40c2-a32b-5f053f3c56e0" providerId="AD" clId="Web-{CB480962-65C6-4C56-911A-940212CE881E}" dt="2022-06-26T12:07:19.929" v="1217"/>
          <ac:cxnSpMkLst>
            <pc:docMk/>
            <pc:sldMk cId="543151004" sldId="259"/>
            <ac:cxnSpMk id="29" creationId="{DAD2B705-4A9B-408D-AA80-4F41045E09DE}"/>
          </ac:cxnSpMkLst>
        </pc:cxnChg>
      </pc:sldChg>
      <pc:sldChg chg="addSp delSp modSp new mod setBg modClrScheme delDesignElem chgLayout">
        <pc:chgData name="Doru Constantinescu (2125559)" userId="S::2125559@student.uwtsd.ac.uk::36be64de-db5b-40c2-a32b-5f053f3c56e0" providerId="AD" clId="Web-{CB480962-65C6-4C56-911A-940212CE881E}" dt="2022-06-26T12:07:19.929" v="1217"/>
        <pc:sldMkLst>
          <pc:docMk/>
          <pc:sldMk cId="3425970132" sldId="260"/>
        </pc:sldMkLst>
        <pc:spChg chg="mod ord">
          <ac:chgData name="Doru Constantinescu (2125559)" userId="S::2125559@student.uwtsd.ac.uk::36be64de-db5b-40c2-a32b-5f053f3c56e0" providerId="AD" clId="Web-{CB480962-65C6-4C56-911A-940212CE881E}" dt="2022-06-26T12:07:19.929" v="1217"/>
          <ac:spMkLst>
            <pc:docMk/>
            <pc:sldMk cId="3425970132" sldId="260"/>
            <ac:spMk id="2" creationId="{61C5B04C-1D91-E0FA-CF6A-D3A6037BE468}"/>
          </ac:spMkLst>
        </pc:spChg>
        <pc:spChg chg="mod ord">
          <ac:chgData name="Doru Constantinescu (2125559)" userId="S::2125559@student.uwtsd.ac.uk::36be64de-db5b-40c2-a32b-5f053f3c56e0" providerId="AD" clId="Web-{CB480962-65C6-4C56-911A-940212CE881E}" dt="2022-06-26T12:07:19.929" v="1217"/>
          <ac:spMkLst>
            <pc:docMk/>
            <pc:sldMk cId="3425970132" sldId="260"/>
            <ac:spMk id="3" creationId="{E5DEEB34-5D2E-472B-BF5F-A15A90DFFD07}"/>
          </ac:spMkLst>
        </pc:spChg>
        <pc:spChg chg="add mod">
          <ac:chgData name="Doru Constantinescu (2125559)" userId="S::2125559@student.uwtsd.ac.uk::36be64de-db5b-40c2-a32b-5f053f3c56e0" providerId="AD" clId="Web-{CB480962-65C6-4C56-911A-940212CE881E}" dt="2022-06-26T11:32:38.080" v="803" actId="1076"/>
          <ac:spMkLst>
            <pc:docMk/>
            <pc:sldMk cId="3425970132" sldId="260"/>
            <ac:spMk id="4" creationId="{9BCB41AD-D043-3A06-7F62-42A9245D3559}"/>
          </ac:spMkLst>
        </pc:spChg>
        <pc:spChg chg="add del">
          <ac:chgData name="Doru Constantinescu (2125559)" userId="S::2125559@student.uwtsd.ac.uk::36be64de-db5b-40c2-a32b-5f053f3c56e0" providerId="AD" clId="Web-{CB480962-65C6-4C56-911A-940212CE881E}" dt="2022-06-26T12:07:19.929" v="1217"/>
          <ac:spMkLst>
            <pc:docMk/>
            <pc:sldMk cId="3425970132" sldId="260"/>
            <ac:spMk id="8" creationId="{827B839B-9ADE-406B-8590-F1CAEDED45A1}"/>
          </ac:spMkLst>
        </pc:spChg>
        <pc:spChg chg="add del">
          <ac:chgData name="Doru Constantinescu (2125559)" userId="S::2125559@student.uwtsd.ac.uk::36be64de-db5b-40c2-a32b-5f053f3c56e0" providerId="AD" clId="Web-{CB480962-65C6-4C56-911A-940212CE881E}" dt="2022-06-26T12:07:19.929" v="1217"/>
          <ac:spMkLst>
            <pc:docMk/>
            <pc:sldMk cId="3425970132" sldId="260"/>
            <ac:spMk id="10" creationId="{CFE45BF0-46DB-408C-B5F7-7B11716805D4}"/>
          </ac:spMkLst>
        </pc:spChg>
        <pc:spChg chg="add del">
          <ac:chgData name="Doru Constantinescu (2125559)" userId="S::2125559@student.uwtsd.ac.uk::36be64de-db5b-40c2-a32b-5f053f3c56e0" providerId="AD" clId="Web-{CB480962-65C6-4C56-911A-940212CE881E}" dt="2022-06-26T12:07:19.929" v="1217"/>
          <ac:spMkLst>
            <pc:docMk/>
            <pc:sldMk cId="3425970132" sldId="260"/>
            <ac:spMk id="12" creationId="{2AEBC8F2-97B1-41B4-93F1-2D289E197FBA}"/>
          </ac:spMkLst>
        </pc:spChg>
        <pc:spChg chg="add del">
          <ac:chgData name="Doru Constantinescu (2125559)" userId="S::2125559@student.uwtsd.ac.uk::36be64de-db5b-40c2-a32b-5f053f3c56e0" providerId="AD" clId="Web-{CB480962-65C6-4C56-911A-940212CE881E}" dt="2022-06-26T12:07:19.929" v="1217"/>
          <ac:spMkLst>
            <pc:docMk/>
            <pc:sldMk cId="3425970132" sldId="260"/>
            <ac:spMk id="14" creationId="{472E3A19-F5D5-48FC-BB9C-48C2F68F598B}"/>
          </ac:spMkLst>
        </pc:spChg>
        <pc:spChg chg="add del">
          <ac:chgData name="Doru Constantinescu (2125559)" userId="S::2125559@student.uwtsd.ac.uk::36be64de-db5b-40c2-a32b-5f053f3c56e0" providerId="AD" clId="Web-{CB480962-65C6-4C56-911A-940212CE881E}" dt="2022-06-26T12:07:19.929" v="1217"/>
          <ac:spMkLst>
            <pc:docMk/>
            <pc:sldMk cId="3425970132" sldId="260"/>
            <ac:spMk id="16" creationId="{7A62E32F-BB65-43A8-8EB5-92346890E549}"/>
          </ac:spMkLst>
        </pc:spChg>
        <pc:spChg chg="add del">
          <ac:chgData name="Doru Constantinescu (2125559)" userId="S::2125559@student.uwtsd.ac.uk::36be64de-db5b-40c2-a32b-5f053f3c56e0" providerId="AD" clId="Web-{CB480962-65C6-4C56-911A-940212CE881E}" dt="2022-06-26T12:07:19.929" v="1217"/>
          <ac:spMkLst>
            <pc:docMk/>
            <pc:sldMk cId="3425970132" sldId="260"/>
            <ac:spMk id="18" creationId="{14E91B64-9FCC-451E-AFB4-A827D6329367}"/>
          </ac:spMkLst>
        </pc:spChg>
      </pc:sldChg>
      <pc:sldChg chg="addSp delSp modSp new mod modClrScheme chgLayout">
        <pc:chgData name="Doru Constantinescu (2125559)" userId="S::2125559@student.uwtsd.ac.uk::36be64de-db5b-40c2-a32b-5f053f3c56e0" providerId="AD" clId="Web-{CB480962-65C6-4C56-911A-940212CE881E}" dt="2022-06-26T12:51:48.704" v="1784" actId="20577"/>
        <pc:sldMkLst>
          <pc:docMk/>
          <pc:sldMk cId="2438449487" sldId="261"/>
        </pc:sldMkLst>
        <pc:spChg chg="mod ord">
          <ac:chgData name="Doru Constantinescu (2125559)" userId="S::2125559@student.uwtsd.ac.uk::36be64de-db5b-40c2-a32b-5f053f3c56e0" providerId="AD" clId="Web-{CB480962-65C6-4C56-911A-940212CE881E}" dt="2022-06-26T12:07:19.929" v="1217"/>
          <ac:spMkLst>
            <pc:docMk/>
            <pc:sldMk cId="2438449487" sldId="261"/>
            <ac:spMk id="2" creationId="{0B3D8C4B-F6C3-8F01-CAA5-5A09BF7E3BBD}"/>
          </ac:spMkLst>
        </pc:spChg>
        <pc:spChg chg="del mod">
          <ac:chgData name="Doru Constantinescu (2125559)" userId="S::2125559@student.uwtsd.ac.uk::36be64de-db5b-40c2-a32b-5f053f3c56e0" providerId="AD" clId="Web-{CB480962-65C6-4C56-911A-940212CE881E}" dt="2022-06-26T11:39:14.938" v="835"/>
          <ac:spMkLst>
            <pc:docMk/>
            <pc:sldMk cId="2438449487" sldId="261"/>
            <ac:spMk id="3" creationId="{BD59907E-2F10-9545-4D44-22B025B6D111}"/>
          </ac:spMkLst>
        </pc:spChg>
        <pc:spChg chg="add mod">
          <ac:chgData name="Doru Constantinescu (2125559)" userId="S::2125559@student.uwtsd.ac.uk::36be64de-db5b-40c2-a32b-5f053f3c56e0" providerId="AD" clId="Web-{CB480962-65C6-4C56-911A-940212CE881E}" dt="2022-06-26T11:49:21.587" v="985" actId="20577"/>
          <ac:spMkLst>
            <pc:docMk/>
            <pc:sldMk cId="2438449487" sldId="261"/>
            <ac:spMk id="4" creationId="{2609F830-C4A8-A111-B23C-E16F3CF25157}"/>
          </ac:spMkLst>
        </pc:spChg>
        <pc:spChg chg="add del mod">
          <ac:chgData name="Doru Constantinescu (2125559)" userId="S::2125559@student.uwtsd.ac.uk::36be64de-db5b-40c2-a32b-5f053f3c56e0" providerId="AD" clId="Web-{CB480962-65C6-4C56-911A-940212CE881E}" dt="2022-06-26T11:39:44.939" v="844"/>
          <ac:spMkLst>
            <pc:docMk/>
            <pc:sldMk cId="2438449487" sldId="261"/>
            <ac:spMk id="6" creationId="{082B4560-8DAF-A342-00D4-A68436670B59}"/>
          </ac:spMkLst>
        </pc:spChg>
        <pc:spChg chg="add mod">
          <ac:chgData name="Doru Constantinescu (2125559)" userId="S::2125559@student.uwtsd.ac.uk::36be64de-db5b-40c2-a32b-5f053f3c56e0" providerId="AD" clId="Web-{CB480962-65C6-4C56-911A-940212CE881E}" dt="2022-06-26T11:48:12.300" v="958" actId="1076"/>
          <ac:spMkLst>
            <pc:docMk/>
            <pc:sldMk cId="2438449487" sldId="261"/>
            <ac:spMk id="7" creationId="{1577E940-7D6A-6827-6899-CC95180C0D6A}"/>
          </ac:spMkLst>
        </pc:spChg>
        <pc:spChg chg="add del mod">
          <ac:chgData name="Doru Constantinescu (2125559)" userId="S::2125559@student.uwtsd.ac.uk::36be64de-db5b-40c2-a32b-5f053f3c56e0" providerId="AD" clId="Web-{CB480962-65C6-4C56-911A-940212CE881E}" dt="2022-06-26T11:39:32.173" v="840"/>
          <ac:spMkLst>
            <pc:docMk/>
            <pc:sldMk cId="2438449487" sldId="261"/>
            <ac:spMk id="8" creationId="{1577E940-7D6A-6827-6899-CC95180C0D6A}"/>
          </ac:spMkLst>
        </pc:spChg>
        <pc:spChg chg="add mod">
          <ac:chgData name="Doru Constantinescu (2125559)" userId="S::2125559@student.uwtsd.ac.uk::36be64de-db5b-40c2-a32b-5f053f3c56e0" providerId="AD" clId="Web-{CB480962-65C6-4C56-911A-940212CE881E}" dt="2022-06-26T11:49:55.431" v="998" actId="20577"/>
          <ac:spMkLst>
            <pc:docMk/>
            <pc:sldMk cId="2438449487" sldId="261"/>
            <ac:spMk id="9" creationId="{8E674E33-50A3-AC5E-5D49-7F0611B683A4}"/>
          </ac:spMkLst>
        </pc:spChg>
        <pc:spChg chg="add mod">
          <ac:chgData name="Doru Constantinescu (2125559)" userId="S::2125559@student.uwtsd.ac.uk::36be64de-db5b-40c2-a32b-5f053f3c56e0" providerId="AD" clId="Web-{CB480962-65C6-4C56-911A-940212CE881E}" dt="2022-06-26T11:48:10.956" v="957" actId="1076"/>
          <ac:spMkLst>
            <pc:docMk/>
            <pc:sldMk cId="2438449487" sldId="261"/>
            <ac:spMk id="10" creationId="{B93CD73F-DAD6-E4A0-43A4-3A366103A55C}"/>
          </ac:spMkLst>
        </pc:spChg>
        <pc:spChg chg="add mod">
          <ac:chgData name="Doru Constantinescu (2125559)" userId="S::2125559@student.uwtsd.ac.uk::36be64de-db5b-40c2-a32b-5f053f3c56e0" providerId="AD" clId="Web-{CB480962-65C6-4C56-911A-940212CE881E}" dt="2022-06-26T12:51:48.704" v="1784" actId="20577"/>
          <ac:spMkLst>
            <pc:docMk/>
            <pc:sldMk cId="2438449487" sldId="261"/>
            <ac:spMk id="11" creationId="{5A64A06C-ADFA-5558-E995-71DD379F26DB}"/>
          </ac:spMkLst>
        </pc:spChg>
        <pc:spChg chg="add mod">
          <ac:chgData name="Doru Constantinescu (2125559)" userId="S::2125559@student.uwtsd.ac.uk::36be64de-db5b-40c2-a32b-5f053f3c56e0" providerId="AD" clId="Web-{CB480962-65C6-4C56-911A-940212CE881E}" dt="2022-06-26T11:45:50.670" v="925" actId="1076"/>
          <ac:spMkLst>
            <pc:docMk/>
            <pc:sldMk cId="2438449487" sldId="261"/>
            <ac:spMk id="12" creationId="{A2B03883-64B4-DAF6-DE97-1D827F3E8DB0}"/>
          </ac:spMkLst>
        </pc:spChg>
        <pc:spChg chg="add mod">
          <ac:chgData name="Doru Constantinescu (2125559)" userId="S::2125559@student.uwtsd.ac.uk::36be64de-db5b-40c2-a32b-5f053f3c56e0" providerId="AD" clId="Web-{CB480962-65C6-4C56-911A-940212CE881E}" dt="2022-06-26T11:47:34.768" v="951" actId="1076"/>
          <ac:spMkLst>
            <pc:docMk/>
            <pc:sldMk cId="2438449487" sldId="261"/>
            <ac:spMk id="13" creationId="{2BE7DFA6-DDE1-8994-F139-DF802843BE6D}"/>
          </ac:spMkLst>
        </pc:spChg>
        <pc:spChg chg="add mod">
          <ac:chgData name="Doru Constantinescu (2125559)" userId="S::2125559@student.uwtsd.ac.uk::36be64de-db5b-40c2-a32b-5f053f3c56e0" providerId="AD" clId="Web-{CB480962-65C6-4C56-911A-940212CE881E}" dt="2022-06-26T11:52:36.801" v="1035" actId="20577"/>
          <ac:spMkLst>
            <pc:docMk/>
            <pc:sldMk cId="2438449487" sldId="261"/>
            <ac:spMk id="14" creationId="{B84B20EC-2105-6207-CE5D-6773BD541EF2}"/>
          </ac:spMkLst>
        </pc:spChg>
        <pc:spChg chg="add mod">
          <ac:chgData name="Doru Constantinescu (2125559)" userId="S::2125559@student.uwtsd.ac.uk::36be64de-db5b-40c2-a32b-5f053f3c56e0" providerId="AD" clId="Web-{CB480962-65C6-4C56-911A-940212CE881E}" dt="2022-06-26T11:51:02.512" v="1009" actId="688"/>
          <ac:spMkLst>
            <pc:docMk/>
            <pc:sldMk cId="2438449487" sldId="261"/>
            <ac:spMk id="15" creationId="{CDC5018E-6FEE-F049-1D5A-4D5FE424ACFC}"/>
          </ac:spMkLst>
        </pc:spChg>
        <pc:spChg chg="add mod">
          <ac:chgData name="Doru Constantinescu (2125559)" userId="S::2125559@student.uwtsd.ac.uk::36be64de-db5b-40c2-a32b-5f053f3c56e0" providerId="AD" clId="Web-{CB480962-65C6-4C56-911A-940212CE881E}" dt="2022-06-26T11:52:34.129" v="1034" actId="20577"/>
          <ac:spMkLst>
            <pc:docMk/>
            <pc:sldMk cId="2438449487" sldId="261"/>
            <ac:spMk id="16" creationId="{31C7A238-6AC8-DA0F-1B82-C6A0F1AF07BF}"/>
          </ac:spMkLst>
        </pc:spChg>
        <pc:spChg chg="add mod">
          <ac:chgData name="Doru Constantinescu (2125559)" userId="S::2125559@student.uwtsd.ac.uk::36be64de-db5b-40c2-a32b-5f053f3c56e0" providerId="AD" clId="Web-{CB480962-65C6-4C56-911A-940212CE881E}" dt="2022-06-26T12:27:08.414" v="1550" actId="20577"/>
          <ac:spMkLst>
            <pc:docMk/>
            <pc:sldMk cId="2438449487" sldId="261"/>
            <ac:spMk id="17" creationId="{42D7BD35-80E2-C31A-E17B-90C5CD63C900}"/>
          </ac:spMkLst>
        </pc:spChg>
      </pc:sldChg>
      <pc:sldChg chg="addSp delSp modSp new mod modClrScheme chgLayout">
        <pc:chgData name="Doru Constantinescu (2125559)" userId="S::2125559@student.uwtsd.ac.uk::36be64de-db5b-40c2-a32b-5f053f3c56e0" providerId="AD" clId="Web-{CB480962-65C6-4C56-911A-940212CE881E}" dt="2022-06-26T12:39:18.564" v="1755" actId="14100"/>
        <pc:sldMkLst>
          <pc:docMk/>
          <pc:sldMk cId="1144850121" sldId="262"/>
        </pc:sldMkLst>
        <pc:spChg chg="mod ord">
          <ac:chgData name="Doru Constantinescu (2125559)" userId="S::2125559@student.uwtsd.ac.uk::36be64de-db5b-40c2-a32b-5f053f3c56e0" providerId="AD" clId="Web-{CB480962-65C6-4C56-911A-940212CE881E}" dt="2022-06-26T12:11:25.813" v="1286" actId="1076"/>
          <ac:spMkLst>
            <pc:docMk/>
            <pc:sldMk cId="1144850121" sldId="262"/>
            <ac:spMk id="2" creationId="{C20FDB6C-21BB-E14C-DFAB-4BE4EFE3CE59}"/>
          </ac:spMkLst>
        </pc:spChg>
        <pc:spChg chg="del">
          <ac:chgData name="Doru Constantinescu (2125559)" userId="S::2125559@student.uwtsd.ac.uk::36be64de-db5b-40c2-a32b-5f053f3c56e0" providerId="AD" clId="Web-{CB480962-65C6-4C56-911A-940212CE881E}" dt="2022-06-26T11:55:52.292" v="1069"/>
          <ac:spMkLst>
            <pc:docMk/>
            <pc:sldMk cId="1144850121" sldId="262"/>
            <ac:spMk id="3" creationId="{34DFAEDD-C402-D636-2267-5B8899005A8B}"/>
          </ac:spMkLst>
        </pc:spChg>
        <pc:spChg chg="add mod">
          <ac:chgData name="Doru Constantinescu (2125559)" userId="S::2125559@student.uwtsd.ac.uk::36be64de-db5b-40c2-a32b-5f053f3c56e0" providerId="AD" clId="Web-{CB480962-65C6-4C56-911A-940212CE881E}" dt="2022-06-26T12:14:43.335" v="1327" actId="1076"/>
          <ac:spMkLst>
            <pc:docMk/>
            <pc:sldMk cId="1144850121" sldId="262"/>
            <ac:spMk id="23" creationId="{B5297C41-3381-A69A-5A24-CB72FF2D794B}"/>
          </ac:spMkLst>
        </pc:spChg>
        <pc:spChg chg="add mod">
          <ac:chgData name="Doru Constantinescu (2125559)" userId="S::2125559@student.uwtsd.ac.uk::36be64de-db5b-40c2-a32b-5f053f3c56e0" providerId="AD" clId="Web-{CB480962-65C6-4C56-911A-940212CE881E}" dt="2022-06-26T12:30:12.560" v="1568" actId="20577"/>
          <ac:spMkLst>
            <pc:docMk/>
            <pc:sldMk cId="1144850121" sldId="262"/>
            <ac:spMk id="24" creationId="{8E22ADB8-7C1B-08AF-BB36-53D2AF045E85}"/>
          </ac:spMkLst>
        </pc:spChg>
        <pc:spChg chg="add mod">
          <ac:chgData name="Doru Constantinescu (2125559)" userId="S::2125559@student.uwtsd.ac.uk::36be64de-db5b-40c2-a32b-5f053f3c56e0" providerId="AD" clId="Web-{CB480962-65C6-4C56-911A-940212CE881E}" dt="2022-06-26T12:09:57.216" v="1266" actId="1076"/>
          <ac:spMkLst>
            <pc:docMk/>
            <pc:sldMk cId="1144850121" sldId="262"/>
            <ac:spMk id="25" creationId="{3F4F29D1-3C78-239C-E408-407CDC564816}"/>
          </ac:spMkLst>
        </pc:spChg>
        <pc:spChg chg="add mod">
          <ac:chgData name="Doru Constantinescu (2125559)" userId="S::2125559@student.uwtsd.ac.uk::36be64de-db5b-40c2-a32b-5f053f3c56e0" providerId="AD" clId="Web-{CB480962-65C6-4C56-911A-940212CE881E}" dt="2022-06-26T12:09:59.591" v="1267" actId="1076"/>
          <ac:spMkLst>
            <pc:docMk/>
            <pc:sldMk cId="1144850121" sldId="262"/>
            <ac:spMk id="26" creationId="{36CA2D5D-2D02-1668-E335-1928B137C874}"/>
          </ac:spMkLst>
        </pc:spChg>
        <pc:spChg chg="add mod">
          <ac:chgData name="Doru Constantinescu (2125559)" userId="S::2125559@student.uwtsd.ac.uk::36be64de-db5b-40c2-a32b-5f053f3c56e0" providerId="AD" clId="Web-{CB480962-65C6-4C56-911A-940212CE881E}" dt="2022-06-26T12:14:06.443" v="1313" actId="20577"/>
          <ac:spMkLst>
            <pc:docMk/>
            <pc:sldMk cId="1144850121" sldId="262"/>
            <ac:spMk id="29" creationId="{2A1C2DB1-87E0-D475-1BF5-B2D6FA156619}"/>
          </ac:spMkLst>
        </pc:spChg>
        <pc:spChg chg="add mod">
          <ac:chgData name="Doru Constantinescu (2125559)" userId="S::2125559@student.uwtsd.ac.uk::36be64de-db5b-40c2-a32b-5f053f3c56e0" providerId="AD" clId="Web-{CB480962-65C6-4C56-911A-940212CE881E}" dt="2022-06-26T12:14:35.616" v="1326" actId="1076"/>
          <ac:spMkLst>
            <pc:docMk/>
            <pc:sldMk cId="1144850121" sldId="262"/>
            <ac:spMk id="30" creationId="{40530E05-246B-CB2C-A4FC-961E999141C0}"/>
          </ac:spMkLst>
        </pc:spChg>
        <pc:spChg chg="add mod">
          <ac:chgData name="Doru Constantinescu (2125559)" userId="S::2125559@student.uwtsd.ac.uk::36be64de-db5b-40c2-a32b-5f053f3c56e0" providerId="AD" clId="Web-{CB480962-65C6-4C56-911A-940212CE881E}" dt="2022-06-26T12:21:03.664" v="1500" actId="1076"/>
          <ac:spMkLst>
            <pc:docMk/>
            <pc:sldMk cId="1144850121" sldId="262"/>
            <ac:spMk id="31" creationId="{A2182256-8C1C-D45E-19E5-D3FE0AF27B37}"/>
          </ac:spMkLst>
        </pc:spChg>
        <pc:spChg chg="add mod">
          <ac:chgData name="Doru Constantinescu (2125559)" userId="S::2125559@student.uwtsd.ac.uk::36be64de-db5b-40c2-a32b-5f053f3c56e0" providerId="AD" clId="Web-{CB480962-65C6-4C56-911A-940212CE881E}" dt="2022-06-26T12:21:14.821" v="1502" actId="20577"/>
          <ac:spMkLst>
            <pc:docMk/>
            <pc:sldMk cId="1144850121" sldId="262"/>
            <ac:spMk id="32" creationId="{4E4D7554-CD82-D060-C9D9-BC01AE412D51}"/>
          </ac:spMkLst>
        </pc:spChg>
        <pc:spChg chg="add mod">
          <ac:chgData name="Doru Constantinescu (2125559)" userId="S::2125559@student.uwtsd.ac.uk::36be64de-db5b-40c2-a32b-5f053f3c56e0" providerId="AD" clId="Web-{CB480962-65C6-4C56-911A-940212CE881E}" dt="2022-06-26T12:21:51.494" v="1508" actId="1076"/>
          <ac:spMkLst>
            <pc:docMk/>
            <pc:sldMk cId="1144850121" sldId="262"/>
            <ac:spMk id="34" creationId="{51E306E7-9DB0-0835-91D0-929C7620F0CC}"/>
          </ac:spMkLst>
        </pc:spChg>
        <pc:spChg chg="add mod">
          <ac:chgData name="Doru Constantinescu (2125559)" userId="S::2125559@student.uwtsd.ac.uk::36be64de-db5b-40c2-a32b-5f053f3c56e0" providerId="AD" clId="Web-{CB480962-65C6-4C56-911A-940212CE881E}" dt="2022-06-26T12:26:46.788" v="1547" actId="20577"/>
          <ac:spMkLst>
            <pc:docMk/>
            <pc:sldMk cId="1144850121" sldId="262"/>
            <ac:spMk id="37" creationId="{75129955-62DD-0AFF-6CE4-3496A02DB52E}"/>
          </ac:spMkLst>
        </pc:spChg>
        <pc:spChg chg="add mod">
          <ac:chgData name="Doru Constantinescu (2125559)" userId="S::2125559@student.uwtsd.ac.uk::36be64de-db5b-40c2-a32b-5f053f3c56e0" providerId="AD" clId="Web-{CB480962-65C6-4C56-911A-940212CE881E}" dt="2022-06-26T12:37:53.233" v="1727" actId="20577"/>
          <ac:spMkLst>
            <pc:docMk/>
            <pc:sldMk cId="1144850121" sldId="262"/>
            <ac:spMk id="38" creationId="{BFEADFE8-DE22-9674-A54C-C47FB84298A9}"/>
          </ac:spMkLst>
        </pc:spChg>
        <pc:spChg chg="add mod">
          <ac:chgData name="Doru Constantinescu (2125559)" userId="S::2125559@student.uwtsd.ac.uk::36be64de-db5b-40c2-a32b-5f053f3c56e0" providerId="AD" clId="Web-{CB480962-65C6-4C56-911A-940212CE881E}" dt="2022-06-26T12:39:18.564" v="1755" actId="14100"/>
          <ac:spMkLst>
            <pc:docMk/>
            <pc:sldMk cId="1144850121" sldId="262"/>
            <ac:spMk id="39" creationId="{AAFF2F53-B870-8F19-546E-538F70A92E3E}"/>
          </ac:spMkLst>
        </pc:spChg>
        <pc:graphicFrameChg chg="add del mod modGraphic">
          <ac:chgData name="Doru Constantinescu (2125559)" userId="S::2125559@student.uwtsd.ac.uk::36be64de-db5b-40c2-a32b-5f053f3c56e0" providerId="AD" clId="Web-{CB480962-65C6-4C56-911A-940212CE881E}" dt="2022-06-26T11:56:44.122" v="1075"/>
          <ac:graphicFrameMkLst>
            <pc:docMk/>
            <pc:sldMk cId="1144850121" sldId="262"/>
            <ac:graphicFrameMk id="4" creationId="{95C44CC4-57E5-0775-FD62-DFA0A4B62953}"/>
          </ac:graphicFrameMkLst>
        </pc:graphicFrameChg>
        <pc:graphicFrameChg chg="add del mod modGraphic">
          <ac:chgData name="Doru Constantinescu (2125559)" userId="S::2125559@student.uwtsd.ac.uk::36be64de-db5b-40c2-a32b-5f053f3c56e0" providerId="AD" clId="Web-{CB480962-65C6-4C56-911A-940212CE881E}" dt="2022-06-26T11:59:30.300" v="1077"/>
          <ac:graphicFrameMkLst>
            <pc:docMk/>
            <pc:sldMk cId="1144850121" sldId="262"/>
            <ac:graphicFrameMk id="15" creationId="{AD7DAE3A-418D-9128-426D-60BEB5882CC6}"/>
          </ac:graphicFrameMkLst>
        </pc:graphicFrameChg>
        <pc:picChg chg="add del mod">
          <ac:chgData name="Doru Constantinescu (2125559)" userId="S::2125559@student.uwtsd.ac.uk::36be64de-db5b-40c2-a32b-5f053f3c56e0" providerId="AD" clId="Web-{CB480962-65C6-4C56-911A-940212CE881E}" dt="2022-06-26T12:12:01.626" v="1287"/>
          <ac:picMkLst>
            <pc:docMk/>
            <pc:sldMk cId="1144850121" sldId="262"/>
            <ac:picMk id="27" creationId="{191BE9B7-6372-37C6-5EB7-2E96EA511709}"/>
          </ac:picMkLst>
        </pc:picChg>
        <pc:picChg chg="add del mod">
          <ac:chgData name="Doru Constantinescu (2125559)" userId="S::2125559@student.uwtsd.ac.uk::36be64de-db5b-40c2-a32b-5f053f3c56e0" providerId="AD" clId="Web-{CB480962-65C6-4C56-911A-940212CE881E}" dt="2022-06-26T12:10:51.796" v="1271"/>
          <ac:picMkLst>
            <pc:docMk/>
            <pc:sldMk cId="1144850121" sldId="262"/>
            <ac:picMk id="28" creationId="{776EAA0E-2C17-C631-0429-B3D6CD0D7A4D}"/>
          </ac:picMkLst>
        </pc:picChg>
        <pc:picChg chg="add mod">
          <ac:chgData name="Doru Constantinescu (2125559)" userId="S::2125559@student.uwtsd.ac.uk::36be64de-db5b-40c2-a32b-5f053f3c56e0" providerId="AD" clId="Web-{CB480962-65C6-4C56-911A-940212CE881E}" dt="2022-06-26T12:21:51.478" v="1507" actId="1076"/>
          <ac:picMkLst>
            <pc:docMk/>
            <pc:sldMk cId="1144850121" sldId="262"/>
            <ac:picMk id="33" creationId="{BD49E354-819A-8EA6-E60D-E5675FC4422B}"/>
          </ac:picMkLst>
        </pc:picChg>
        <pc:picChg chg="add mod">
          <ac:chgData name="Doru Constantinescu (2125559)" userId="S::2125559@student.uwtsd.ac.uk::36be64de-db5b-40c2-a32b-5f053f3c56e0" providerId="AD" clId="Web-{CB480962-65C6-4C56-911A-940212CE881E}" dt="2022-06-26T12:37:08.575" v="1705" actId="1076"/>
          <ac:picMkLst>
            <pc:docMk/>
            <pc:sldMk cId="1144850121" sldId="262"/>
            <ac:picMk id="36" creationId="{CDF2F27B-8DA8-C990-4223-69289AA3F43D}"/>
          </ac:picMkLst>
        </pc:picChg>
      </pc:sldChg>
      <pc:sldChg chg="addSp delSp modSp new mod setBg">
        <pc:chgData name="Doru Constantinescu (2125559)" userId="S::2125559@student.uwtsd.ac.uk::36be64de-db5b-40c2-a32b-5f053f3c56e0" providerId="AD" clId="Web-{CB480962-65C6-4C56-911A-940212CE881E}" dt="2022-06-26T13:18:30.783" v="2157" actId="14100"/>
        <pc:sldMkLst>
          <pc:docMk/>
          <pc:sldMk cId="3457177546" sldId="263"/>
        </pc:sldMkLst>
        <pc:spChg chg="mod">
          <ac:chgData name="Doru Constantinescu (2125559)" userId="S::2125559@student.uwtsd.ac.uk::36be64de-db5b-40c2-a32b-5f053f3c56e0" providerId="AD" clId="Web-{CB480962-65C6-4C56-911A-940212CE881E}" dt="2022-06-26T12:31:20.469" v="1578"/>
          <ac:spMkLst>
            <pc:docMk/>
            <pc:sldMk cId="3457177546" sldId="263"/>
            <ac:spMk id="2" creationId="{952DA91B-5DE7-220D-DBB1-A4733166EEEE}"/>
          </ac:spMkLst>
        </pc:spChg>
        <pc:spChg chg="add del">
          <ac:chgData name="Doru Constantinescu (2125559)" userId="S::2125559@student.uwtsd.ac.uk::36be64de-db5b-40c2-a32b-5f053f3c56e0" providerId="AD" clId="Web-{CB480962-65C6-4C56-911A-940212CE881E}" dt="2022-06-26T12:31:20.469" v="1578"/>
          <ac:spMkLst>
            <pc:docMk/>
            <pc:sldMk cId="3457177546" sldId="263"/>
            <ac:spMk id="3" creationId="{65717E36-A51B-1B16-D385-059C6EF47176}"/>
          </ac:spMkLst>
        </pc:spChg>
        <pc:spChg chg="add del mod">
          <ac:chgData name="Doru Constantinescu (2125559)" userId="S::2125559@student.uwtsd.ac.uk::36be64de-db5b-40c2-a32b-5f053f3c56e0" providerId="AD" clId="Web-{CB480962-65C6-4C56-911A-940212CE881E}" dt="2022-06-26T12:32:15.783" v="1593"/>
          <ac:spMkLst>
            <pc:docMk/>
            <pc:sldMk cId="3457177546" sldId="263"/>
            <ac:spMk id="6" creationId="{EB69ABC0-60FC-F512-7D2C-07008FCCE0C3}"/>
          </ac:spMkLst>
        </pc:spChg>
        <pc:spChg chg="add">
          <ac:chgData name="Doru Constantinescu (2125559)" userId="S::2125559@student.uwtsd.ac.uk::36be64de-db5b-40c2-a32b-5f053f3c56e0" providerId="AD" clId="Web-{CB480962-65C6-4C56-911A-940212CE881E}" dt="2022-06-26T12:31:20.469" v="1578"/>
          <ac:spMkLst>
            <pc:docMk/>
            <pc:sldMk cId="3457177546" sldId="263"/>
            <ac:spMk id="8" creationId="{76EFD3D9-44F0-4267-BCC1-1613E79D8274}"/>
          </ac:spMkLst>
        </pc:spChg>
        <pc:spChg chg="add mod">
          <ac:chgData name="Doru Constantinescu (2125559)" userId="S::2125559@student.uwtsd.ac.uk::36be64de-db5b-40c2-a32b-5f053f3c56e0" providerId="AD" clId="Web-{CB480962-65C6-4C56-911A-940212CE881E}" dt="2022-06-26T12:32:15.080" v="1592" actId="20577"/>
          <ac:spMkLst>
            <pc:docMk/>
            <pc:sldMk cId="3457177546" sldId="263"/>
            <ac:spMk id="9" creationId="{5D8D6FAB-52D0-0755-40F8-C75F63F0E2E5}"/>
          </ac:spMkLst>
        </pc:spChg>
        <pc:spChg chg="add del">
          <ac:chgData name="Doru Constantinescu (2125559)" userId="S::2125559@student.uwtsd.ac.uk::36be64de-db5b-40c2-a32b-5f053f3c56e0" providerId="AD" clId="Web-{CB480962-65C6-4C56-911A-940212CE881E}" dt="2022-06-26T12:31:20.453" v="1577"/>
          <ac:spMkLst>
            <pc:docMk/>
            <pc:sldMk cId="3457177546" sldId="263"/>
            <ac:spMk id="10" creationId="{A3363022-C969-41E9-8EB2-E4C94908C1FA}"/>
          </ac:spMkLst>
        </pc:spChg>
        <pc:spChg chg="add del">
          <ac:chgData name="Doru Constantinescu (2125559)" userId="S::2125559@student.uwtsd.ac.uk::36be64de-db5b-40c2-a32b-5f053f3c56e0" providerId="AD" clId="Web-{CB480962-65C6-4C56-911A-940212CE881E}" dt="2022-06-26T12:31:20.453" v="1577"/>
          <ac:spMkLst>
            <pc:docMk/>
            <pc:sldMk cId="3457177546" sldId="263"/>
            <ac:spMk id="12" creationId="{8D1AD6B3-BE88-4CEB-BA17-790657CC4729}"/>
          </ac:spMkLst>
        </pc:spChg>
        <pc:spChg chg="add">
          <ac:chgData name="Doru Constantinescu (2125559)" userId="S::2125559@student.uwtsd.ac.uk::36be64de-db5b-40c2-a32b-5f053f3c56e0" providerId="AD" clId="Web-{CB480962-65C6-4C56-911A-940212CE881E}" dt="2022-06-26T12:31:20.469" v="1578"/>
          <ac:spMkLst>
            <pc:docMk/>
            <pc:sldMk cId="3457177546" sldId="263"/>
            <ac:spMk id="16" creationId="{82211336-CFF3-412D-868A-6679C1004C45}"/>
          </ac:spMkLst>
        </pc:spChg>
        <pc:spChg chg="add del mod">
          <ac:chgData name="Doru Constantinescu (2125559)" userId="S::2125559@student.uwtsd.ac.uk::36be64de-db5b-40c2-a32b-5f053f3c56e0" providerId="AD" clId="Web-{CB480962-65C6-4C56-911A-940212CE881E}" dt="2022-06-26T12:32:22.081" v="1596"/>
          <ac:spMkLst>
            <pc:docMk/>
            <pc:sldMk cId="3457177546" sldId="263"/>
            <ac:spMk id="18" creationId="{354DDC21-FA03-3392-CB63-4A66FDCD03E7}"/>
          </ac:spMkLst>
        </pc:spChg>
        <pc:spChg chg="add">
          <ac:chgData name="Doru Constantinescu (2125559)" userId="S::2125559@student.uwtsd.ac.uk::36be64de-db5b-40c2-a32b-5f053f3c56e0" providerId="AD" clId="Web-{CB480962-65C6-4C56-911A-940212CE881E}" dt="2022-06-26T12:31:20.469" v="1578"/>
          <ac:spMkLst>
            <pc:docMk/>
            <pc:sldMk cId="3457177546" sldId="263"/>
            <ac:spMk id="19" creationId="{A779A851-95D6-41AF-937A-B0E4B7F6FA8D}"/>
          </ac:spMkLst>
        </pc:spChg>
        <pc:spChg chg="add">
          <ac:chgData name="Doru Constantinescu (2125559)" userId="S::2125559@student.uwtsd.ac.uk::36be64de-db5b-40c2-a32b-5f053f3c56e0" providerId="AD" clId="Web-{CB480962-65C6-4C56-911A-940212CE881E}" dt="2022-06-26T12:31:20.469" v="1578"/>
          <ac:spMkLst>
            <pc:docMk/>
            <pc:sldMk cId="3457177546" sldId="263"/>
            <ac:spMk id="20" creationId="{953FB2E7-B6CB-429C-81EB-D9516D6D5C8D}"/>
          </ac:spMkLst>
        </pc:spChg>
        <pc:spChg chg="add">
          <ac:chgData name="Doru Constantinescu (2125559)" userId="S::2125559@student.uwtsd.ac.uk::36be64de-db5b-40c2-a32b-5f053f3c56e0" providerId="AD" clId="Web-{CB480962-65C6-4C56-911A-940212CE881E}" dt="2022-06-26T12:31:20.469" v="1578"/>
          <ac:spMkLst>
            <pc:docMk/>
            <pc:sldMk cId="3457177546" sldId="263"/>
            <ac:spMk id="21" creationId="{2EC40DB1-B719-4A13-9A4D-0966B4B27866}"/>
          </ac:spMkLst>
        </pc:spChg>
        <pc:spChg chg="add del mod">
          <ac:chgData name="Doru Constantinescu (2125559)" userId="S::2125559@student.uwtsd.ac.uk::36be64de-db5b-40c2-a32b-5f053f3c56e0" providerId="AD" clId="Web-{CB480962-65C6-4C56-911A-940212CE881E}" dt="2022-06-26T12:32:00.830" v="1585"/>
          <ac:spMkLst>
            <pc:docMk/>
            <pc:sldMk cId="3457177546" sldId="263"/>
            <ac:spMk id="22" creationId="{65717E36-A51B-1B16-D385-059C6EF47176}"/>
          </ac:spMkLst>
        </pc:spChg>
        <pc:spChg chg="add mod">
          <ac:chgData name="Doru Constantinescu (2125559)" userId="S::2125559@student.uwtsd.ac.uk::36be64de-db5b-40c2-a32b-5f053f3c56e0" providerId="AD" clId="Web-{CB480962-65C6-4C56-911A-940212CE881E}" dt="2022-06-26T12:36:17.839" v="1703" actId="20577"/>
          <ac:spMkLst>
            <pc:docMk/>
            <pc:sldMk cId="3457177546" sldId="263"/>
            <ac:spMk id="23" creationId="{C2FA530D-AD06-4BBA-4D42-C7CAD600B455}"/>
          </ac:spMkLst>
        </pc:spChg>
        <pc:spChg chg="add mod">
          <ac:chgData name="Doru Constantinescu (2125559)" userId="S::2125559@student.uwtsd.ac.uk::36be64de-db5b-40c2-a32b-5f053f3c56e0" providerId="AD" clId="Web-{CB480962-65C6-4C56-911A-940212CE881E}" dt="2022-06-26T12:36:11.479" v="1700" actId="20577"/>
          <ac:spMkLst>
            <pc:docMk/>
            <pc:sldMk cId="3457177546" sldId="263"/>
            <ac:spMk id="24" creationId="{7C2A461F-B00A-EA2F-127A-8AE06F26BD99}"/>
          </ac:spMkLst>
        </pc:spChg>
        <pc:spChg chg="add mod">
          <ac:chgData name="Doru Constantinescu (2125559)" userId="S::2125559@student.uwtsd.ac.uk::36be64de-db5b-40c2-a32b-5f053f3c56e0" providerId="AD" clId="Web-{CB480962-65C6-4C56-911A-940212CE881E}" dt="2022-06-26T13:18:30.783" v="2157" actId="14100"/>
          <ac:spMkLst>
            <pc:docMk/>
            <pc:sldMk cId="3457177546" sldId="263"/>
            <ac:spMk id="25" creationId="{DD25CDBB-CCD7-6D99-5306-B2DA660397EE}"/>
          </ac:spMkLst>
        </pc:spChg>
        <pc:grpChg chg="add del">
          <ac:chgData name="Doru Constantinescu (2125559)" userId="S::2125559@student.uwtsd.ac.uk::36be64de-db5b-40c2-a32b-5f053f3c56e0" providerId="AD" clId="Web-{CB480962-65C6-4C56-911A-940212CE881E}" dt="2022-06-26T12:31:20.453" v="1577"/>
          <ac:grpSpMkLst>
            <pc:docMk/>
            <pc:sldMk cId="3457177546" sldId="263"/>
            <ac:grpSpMk id="14" creationId="{89D1390B-7E13-4B4F-9CB2-391063412E54}"/>
          </ac:grpSpMkLst>
        </pc:grpChg>
        <pc:picChg chg="add del mod ord">
          <ac:chgData name="Doru Constantinescu (2125559)" userId="S::2125559@student.uwtsd.ac.uk::36be64de-db5b-40c2-a32b-5f053f3c56e0" providerId="AD" clId="Web-{CB480962-65C6-4C56-911A-940212CE881E}" dt="2022-06-26T12:32:09.189" v="1589"/>
          <ac:picMkLst>
            <pc:docMk/>
            <pc:sldMk cId="3457177546" sldId="263"/>
            <ac:picMk id="4" creationId="{3DCFD036-BEF1-1B9C-446A-70F607C86778}"/>
          </ac:picMkLst>
        </pc:picChg>
        <pc:picChg chg="add del">
          <ac:chgData name="Doru Constantinescu (2125559)" userId="S::2125559@student.uwtsd.ac.uk::36be64de-db5b-40c2-a32b-5f053f3c56e0" providerId="AD" clId="Web-{CB480962-65C6-4C56-911A-940212CE881E}" dt="2022-06-26T12:31:20.453" v="1577"/>
          <ac:picMkLst>
            <pc:docMk/>
            <pc:sldMk cId="3457177546" sldId="263"/>
            <ac:picMk id="7" creationId="{7ACF1214-4D4F-D098-BE12-DAF97F3F92FD}"/>
          </ac:picMkLst>
        </pc:picChg>
        <pc:picChg chg="add del mod ord">
          <ac:chgData name="Doru Constantinescu (2125559)" userId="S::2125559@student.uwtsd.ac.uk::36be64de-db5b-40c2-a32b-5f053f3c56e0" providerId="AD" clId="Web-{CB480962-65C6-4C56-911A-940212CE881E}" dt="2022-06-26T12:32:18.112" v="1594"/>
          <ac:picMkLst>
            <pc:docMk/>
            <pc:sldMk cId="3457177546" sldId="263"/>
            <ac:picMk id="11" creationId="{E3D9C38A-4F1F-BDCC-2723-BA6EC5F941F9}"/>
          </ac:picMkLst>
        </pc:picChg>
      </pc:sldChg>
      <pc:sldChg chg="addSp delSp modSp new mod ord setBg">
        <pc:chgData name="Doru Constantinescu (2125559)" userId="S::2125559@student.uwtsd.ac.uk::36be64de-db5b-40c2-a32b-5f053f3c56e0" providerId="AD" clId="Web-{CB480962-65C6-4C56-911A-940212CE881E}" dt="2022-06-26T13:18:12.782" v="2143" actId="20577"/>
        <pc:sldMkLst>
          <pc:docMk/>
          <pc:sldMk cId="2805221627" sldId="264"/>
        </pc:sldMkLst>
        <pc:spChg chg="del">
          <ac:chgData name="Doru Constantinescu (2125559)" userId="S::2125559@student.uwtsd.ac.uk::36be64de-db5b-40c2-a32b-5f053f3c56e0" providerId="AD" clId="Web-{CB480962-65C6-4C56-911A-940212CE881E}" dt="2022-06-26T12:51:55.767" v="1785"/>
          <ac:spMkLst>
            <pc:docMk/>
            <pc:sldMk cId="2805221627" sldId="264"/>
            <ac:spMk id="2" creationId="{B8B55639-87BD-5D84-8777-C4047D13C9F8}"/>
          </ac:spMkLst>
        </pc:spChg>
        <pc:spChg chg="add del mod">
          <ac:chgData name="Doru Constantinescu (2125559)" userId="S::2125559@student.uwtsd.ac.uk::36be64de-db5b-40c2-a32b-5f053f3c56e0" providerId="AD" clId="Web-{CB480962-65C6-4C56-911A-940212CE881E}" dt="2022-06-26T13:00:43.696" v="1933"/>
          <ac:spMkLst>
            <pc:docMk/>
            <pc:sldMk cId="2805221627" sldId="264"/>
            <ac:spMk id="3" creationId="{420B9416-7A89-3ED4-8788-D8385D31E829}"/>
          </ac:spMkLst>
        </pc:spChg>
        <pc:spChg chg="add del">
          <ac:chgData name="Doru Constantinescu (2125559)" userId="S::2125559@student.uwtsd.ac.uk::36be64de-db5b-40c2-a32b-5f053f3c56e0" providerId="AD" clId="Web-{CB480962-65C6-4C56-911A-940212CE881E}" dt="2022-06-26T13:00:43.665" v="1932"/>
          <ac:spMkLst>
            <pc:docMk/>
            <pc:sldMk cId="2805221627" sldId="264"/>
            <ac:spMk id="11" creationId="{37E32B78-23DD-4E77-8B9C-7779E3BF20C2}"/>
          </ac:spMkLst>
        </pc:spChg>
        <pc:spChg chg="add mod">
          <ac:chgData name="Doru Constantinescu (2125559)" userId="S::2125559@student.uwtsd.ac.uk::36be64de-db5b-40c2-a32b-5f053f3c56e0" providerId="AD" clId="Web-{CB480962-65C6-4C56-911A-940212CE881E}" dt="2022-06-26T13:18:12.782" v="2143" actId="20577"/>
          <ac:spMkLst>
            <pc:docMk/>
            <pc:sldMk cId="2805221627" sldId="264"/>
            <ac:spMk id="36" creationId="{BA1FAF8D-EBA0-72EC-A616-BFF78F70A792}"/>
          </ac:spMkLst>
        </pc:spChg>
        <pc:graphicFrameChg chg="add del mod modGraphic">
          <ac:chgData name="Doru Constantinescu (2125559)" userId="S::2125559@student.uwtsd.ac.uk::36be64de-db5b-40c2-a32b-5f053f3c56e0" providerId="AD" clId="Web-{CB480962-65C6-4C56-911A-940212CE881E}" dt="2022-06-26T12:55:15.404" v="1820"/>
          <ac:graphicFrameMkLst>
            <pc:docMk/>
            <pc:sldMk cId="2805221627" sldId="264"/>
            <ac:graphicFrameMk id="4" creationId="{74FBCB0B-D378-87F7-F2A7-E51AB18FD8D1}"/>
          </ac:graphicFrameMkLst>
        </pc:graphicFrameChg>
        <pc:graphicFrameChg chg="add del">
          <ac:chgData name="Doru Constantinescu (2125559)" userId="S::2125559@student.uwtsd.ac.uk::36be64de-db5b-40c2-a32b-5f053f3c56e0" providerId="AD" clId="Web-{CB480962-65C6-4C56-911A-940212CE881E}" dt="2022-06-26T13:00:43.665" v="1932"/>
          <ac:graphicFrameMkLst>
            <pc:docMk/>
            <pc:sldMk cId="2805221627" sldId="264"/>
            <ac:graphicFrameMk id="12" creationId="{042197A5-BE27-1254-F61A-4FD831BF99B6}"/>
          </ac:graphicFrameMkLst>
        </pc:graphicFrameChg>
        <pc:graphicFrameChg chg="add">
          <ac:chgData name="Doru Constantinescu (2125559)" userId="S::2125559@student.uwtsd.ac.uk::36be64de-db5b-40c2-a32b-5f053f3c56e0" providerId="AD" clId="Web-{CB480962-65C6-4C56-911A-940212CE881E}" dt="2022-06-26T13:00:43.696" v="1933"/>
          <ac:graphicFrameMkLst>
            <pc:docMk/>
            <pc:sldMk cId="2805221627" sldId="264"/>
            <ac:graphicFrameMk id="14" creationId="{64B26767-D736-CACA-B523-0A0392093F84}"/>
          </ac:graphicFrameMkLst>
        </pc:graphicFrameChg>
        <pc:picChg chg="add del">
          <ac:chgData name="Doru Constantinescu (2125559)" userId="S::2125559@student.uwtsd.ac.uk::36be64de-db5b-40c2-a32b-5f053f3c56e0" providerId="AD" clId="Web-{CB480962-65C6-4C56-911A-940212CE881E}" dt="2022-06-26T13:00:28.774" v="1930"/>
          <ac:picMkLst>
            <pc:docMk/>
            <pc:sldMk cId="2805221627" sldId="264"/>
            <ac:picMk id="5" creationId="{F3C31D44-7ACC-16C4-4D56-3FBE6E4B3C4F}"/>
          </ac:picMkLst>
        </pc:picChg>
        <pc:cxnChg chg="add del">
          <ac:chgData name="Doru Constantinescu (2125559)" userId="S::2125559@student.uwtsd.ac.uk::36be64de-db5b-40c2-a32b-5f053f3c56e0" providerId="AD" clId="Web-{CB480962-65C6-4C56-911A-940212CE881E}" dt="2022-06-26T13:00:28.774" v="1930"/>
          <ac:cxnSpMkLst>
            <pc:docMk/>
            <pc:sldMk cId="2805221627" sldId="264"/>
            <ac:cxnSpMk id="9" creationId="{A7F400EE-A8A5-48AF-B4D6-291B52C6F0B0}"/>
          </ac:cxnSpMkLst>
        </pc:cxnChg>
      </pc:sldChg>
      <pc:sldChg chg="addSp delSp modSp new">
        <pc:chgData name="Doru Constantinescu (2125559)" userId="S::2125559@student.uwtsd.ac.uk::36be64de-db5b-40c2-a32b-5f053f3c56e0" providerId="AD" clId="Web-{CB480962-65C6-4C56-911A-940212CE881E}" dt="2022-06-26T13:19:05.706" v="2178" actId="1076"/>
        <pc:sldMkLst>
          <pc:docMk/>
          <pc:sldMk cId="988784548" sldId="265"/>
        </pc:sldMkLst>
        <pc:spChg chg="mod">
          <ac:chgData name="Doru Constantinescu (2125559)" userId="S::2125559@student.uwtsd.ac.uk::36be64de-db5b-40c2-a32b-5f053f3c56e0" providerId="AD" clId="Web-{CB480962-65C6-4C56-911A-940212CE881E}" dt="2022-06-26T13:06:40.743" v="1975" actId="20577"/>
          <ac:spMkLst>
            <pc:docMk/>
            <pc:sldMk cId="988784548" sldId="265"/>
            <ac:spMk id="2" creationId="{4354AA68-1404-12FA-64EA-3F892EC4CE9E}"/>
          </ac:spMkLst>
        </pc:spChg>
        <pc:spChg chg="del">
          <ac:chgData name="Doru Constantinescu (2125559)" userId="S::2125559@student.uwtsd.ac.uk::36be64de-db5b-40c2-a32b-5f053f3c56e0" providerId="AD" clId="Web-{CB480962-65C6-4C56-911A-940212CE881E}" dt="2022-06-26T13:08:37.122" v="2004"/>
          <ac:spMkLst>
            <pc:docMk/>
            <pc:sldMk cId="988784548" sldId="265"/>
            <ac:spMk id="3" creationId="{6C0CB7E0-92B9-A4FF-D40A-A710C6E724B2}"/>
          </ac:spMkLst>
        </pc:spChg>
        <pc:spChg chg="add mod">
          <ac:chgData name="Doru Constantinescu (2125559)" userId="S::2125559@student.uwtsd.ac.uk::36be64de-db5b-40c2-a32b-5f053f3c56e0" providerId="AD" clId="Web-{CB480962-65C6-4C56-911A-940212CE881E}" dt="2022-06-26T13:12:16.082" v="2049" actId="1076"/>
          <ac:spMkLst>
            <pc:docMk/>
            <pc:sldMk cId="988784548" sldId="265"/>
            <ac:spMk id="4" creationId="{31CD99D5-CA4E-A9E9-76D6-80B13EF4DEA6}"/>
          </ac:spMkLst>
        </pc:spChg>
        <pc:spChg chg="add mod">
          <ac:chgData name="Doru Constantinescu (2125559)" userId="S::2125559@student.uwtsd.ac.uk::36be64de-db5b-40c2-a32b-5f053f3c56e0" providerId="AD" clId="Web-{CB480962-65C6-4C56-911A-940212CE881E}" dt="2022-06-26T13:11:36.690" v="2035" actId="1076"/>
          <ac:spMkLst>
            <pc:docMk/>
            <pc:sldMk cId="988784548" sldId="265"/>
            <ac:spMk id="5" creationId="{0999F11B-D0CB-2BF1-5E89-1E4C3586AA15}"/>
          </ac:spMkLst>
        </pc:spChg>
        <pc:spChg chg="add mod">
          <ac:chgData name="Doru Constantinescu (2125559)" userId="S::2125559@student.uwtsd.ac.uk::36be64de-db5b-40c2-a32b-5f053f3c56e0" providerId="AD" clId="Web-{CB480962-65C6-4C56-911A-940212CE881E}" dt="2022-06-26T13:11:40.878" v="2036" actId="1076"/>
          <ac:spMkLst>
            <pc:docMk/>
            <pc:sldMk cId="988784548" sldId="265"/>
            <ac:spMk id="6" creationId="{52963A14-A7D6-411A-F5B8-DFF049E84314}"/>
          </ac:spMkLst>
        </pc:spChg>
        <pc:spChg chg="add mod">
          <ac:chgData name="Doru Constantinescu (2125559)" userId="S::2125559@student.uwtsd.ac.uk::36be64de-db5b-40c2-a32b-5f053f3c56e0" providerId="AD" clId="Web-{CB480962-65C6-4C56-911A-940212CE881E}" dt="2022-06-26T13:11:46.581" v="2038" actId="1076"/>
          <ac:spMkLst>
            <pc:docMk/>
            <pc:sldMk cId="988784548" sldId="265"/>
            <ac:spMk id="7" creationId="{6659F1C5-D736-6EA7-A776-1559772D2CF7}"/>
          </ac:spMkLst>
        </pc:spChg>
        <pc:spChg chg="add mod">
          <ac:chgData name="Doru Constantinescu (2125559)" userId="S::2125559@student.uwtsd.ac.uk::36be64de-db5b-40c2-a32b-5f053f3c56e0" providerId="AD" clId="Web-{CB480962-65C6-4C56-911A-940212CE881E}" dt="2022-06-26T13:12:18.739" v="2050" actId="1076"/>
          <ac:spMkLst>
            <pc:docMk/>
            <pc:sldMk cId="988784548" sldId="265"/>
            <ac:spMk id="10" creationId="{FDD9B832-D8F0-8A04-FF0D-F0B610D0384D}"/>
          </ac:spMkLst>
        </pc:spChg>
        <pc:spChg chg="add mod">
          <ac:chgData name="Doru Constantinescu (2125559)" userId="S::2125559@student.uwtsd.ac.uk::36be64de-db5b-40c2-a32b-5f053f3c56e0" providerId="AD" clId="Web-{CB480962-65C6-4C56-911A-940212CE881E}" dt="2022-06-26T13:19:05.706" v="2178" actId="1076"/>
          <ac:spMkLst>
            <pc:docMk/>
            <pc:sldMk cId="988784548" sldId="265"/>
            <ac:spMk id="11" creationId="{1E18DECE-405D-9A8D-331A-AD3C3ECA31CD}"/>
          </ac:spMkLst>
        </pc:spChg>
        <pc:picChg chg="add mod">
          <ac:chgData name="Doru Constantinescu (2125559)" userId="S::2125559@student.uwtsd.ac.uk::36be64de-db5b-40c2-a32b-5f053f3c56e0" providerId="AD" clId="Web-{CB480962-65C6-4C56-911A-940212CE881E}" dt="2022-06-26T13:10:04.515" v="2029"/>
          <ac:picMkLst>
            <pc:docMk/>
            <pc:sldMk cId="988784548" sldId="265"/>
            <ac:picMk id="8" creationId="{8BCD774B-F470-FB2F-5652-B5B69C871C19}"/>
          </ac:picMkLst>
        </pc:picChg>
        <pc:picChg chg="add mod">
          <ac:chgData name="Doru Constantinescu (2125559)" userId="S::2125559@student.uwtsd.ac.uk::36be64de-db5b-40c2-a32b-5f053f3c56e0" providerId="AD" clId="Web-{CB480962-65C6-4C56-911A-940212CE881E}" dt="2022-06-26T13:10:45.954" v="2033" actId="1076"/>
          <ac:picMkLst>
            <pc:docMk/>
            <pc:sldMk cId="988784548" sldId="265"/>
            <ac:picMk id="9" creationId="{83E76433-47A2-0235-73DF-A1B559ED8295}"/>
          </ac:picMkLst>
        </pc:picChg>
      </pc:sldChg>
      <pc:sldChg chg="addSp delSp modSp new">
        <pc:chgData name="Doru Constantinescu (2125559)" userId="S::2125559@student.uwtsd.ac.uk::36be64de-db5b-40c2-a32b-5f053f3c56e0" providerId="AD" clId="Web-{CB480962-65C6-4C56-911A-940212CE881E}" dt="2022-06-26T13:26:51.712" v="2331"/>
        <pc:sldMkLst>
          <pc:docMk/>
          <pc:sldMk cId="620860699" sldId="266"/>
        </pc:sldMkLst>
        <pc:spChg chg="mod">
          <ac:chgData name="Doru Constantinescu (2125559)" userId="S::2125559@student.uwtsd.ac.uk::36be64de-db5b-40c2-a32b-5f053f3c56e0" providerId="AD" clId="Web-{CB480962-65C6-4C56-911A-940212CE881E}" dt="2022-06-26T13:13:00.443" v="2055" actId="20577"/>
          <ac:spMkLst>
            <pc:docMk/>
            <pc:sldMk cId="620860699" sldId="266"/>
            <ac:spMk id="2" creationId="{7EE123F1-85DE-537D-B9D2-058C188DA8CC}"/>
          </ac:spMkLst>
        </pc:spChg>
        <pc:spChg chg="mod">
          <ac:chgData name="Doru Constantinescu (2125559)" userId="S::2125559@student.uwtsd.ac.uk::36be64de-db5b-40c2-a32b-5f053f3c56e0" providerId="AD" clId="Web-{CB480962-65C6-4C56-911A-940212CE881E}" dt="2022-06-26T13:15:32.292" v="2123" actId="20577"/>
          <ac:spMkLst>
            <pc:docMk/>
            <pc:sldMk cId="620860699" sldId="266"/>
            <ac:spMk id="3" creationId="{ED3B2FBD-962B-15F5-91C8-0FCF94E219DF}"/>
          </ac:spMkLst>
        </pc:spChg>
        <pc:spChg chg="add mod">
          <ac:chgData name="Doru Constantinescu (2125559)" userId="S::2125559@student.uwtsd.ac.uk::36be64de-db5b-40c2-a32b-5f053f3c56e0" providerId="AD" clId="Web-{CB480962-65C6-4C56-911A-940212CE881E}" dt="2022-06-26T13:19:40.176" v="2206" actId="1076"/>
          <ac:spMkLst>
            <pc:docMk/>
            <pc:sldMk cId="620860699" sldId="266"/>
            <ac:spMk id="4" creationId="{62B8176A-17C1-24AE-49C8-52FC96E71C2C}"/>
          </ac:spMkLst>
        </pc:spChg>
        <pc:spChg chg="add del mod">
          <ac:chgData name="Doru Constantinescu (2125559)" userId="S::2125559@student.uwtsd.ac.uk::36be64de-db5b-40c2-a32b-5f053f3c56e0" providerId="AD" clId="Web-{CB480962-65C6-4C56-911A-940212CE881E}" dt="2022-06-26T13:22:55.485" v="2302"/>
          <ac:spMkLst>
            <pc:docMk/>
            <pc:sldMk cId="620860699" sldId="266"/>
            <ac:spMk id="5" creationId="{67299FBC-2D9A-D2ED-F781-A7FFA48430ED}"/>
          </ac:spMkLst>
        </pc:spChg>
        <pc:spChg chg="add del mod">
          <ac:chgData name="Doru Constantinescu (2125559)" userId="S::2125559@student.uwtsd.ac.uk::36be64de-db5b-40c2-a32b-5f053f3c56e0" providerId="AD" clId="Web-{CB480962-65C6-4C56-911A-940212CE881E}" dt="2022-06-26T13:23:51.471" v="2312"/>
          <ac:spMkLst>
            <pc:docMk/>
            <pc:sldMk cId="620860699" sldId="266"/>
            <ac:spMk id="6" creationId="{5F3F5444-58DB-45B7-29F9-5C909E5582BA}"/>
          </ac:spMkLst>
        </pc:spChg>
        <pc:spChg chg="add mod">
          <ac:chgData name="Doru Constantinescu (2125559)" userId="S::2125559@student.uwtsd.ac.uk::36be64de-db5b-40c2-a32b-5f053f3c56e0" providerId="AD" clId="Web-{CB480962-65C6-4C56-911A-940212CE881E}" dt="2022-06-26T13:23:46.783" v="2311" actId="20577"/>
          <ac:spMkLst>
            <pc:docMk/>
            <pc:sldMk cId="620860699" sldId="266"/>
            <ac:spMk id="7" creationId="{723B6CEB-6F4D-A7F4-3FA9-4F8821241F1D}"/>
          </ac:spMkLst>
        </pc:spChg>
        <pc:spChg chg="add mod">
          <ac:chgData name="Doru Constantinescu (2125559)" userId="S::2125559@student.uwtsd.ac.uk::36be64de-db5b-40c2-a32b-5f053f3c56e0" providerId="AD" clId="Web-{CB480962-65C6-4C56-911A-940212CE881E}" dt="2022-06-26T13:26:51.712" v="2331"/>
          <ac:spMkLst>
            <pc:docMk/>
            <pc:sldMk cId="620860699" sldId="266"/>
            <ac:spMk id="8" creationId="{2768A229-218B-4BA7-3C40-A3EC37D38FE1}"/>
          </ac:spMkLst>
        </pc:spChg>
      </pc:sldChg>
      <pc:sldChg chg="addSp delSp modSp new mod setBg">
        <pc:chgData name="Doru Constantinescu (2125559)" userId="S::2125559@student.uwtsd.ac.uk::36be64de-db5b-40c2-a32b-5f053f3c56e0" providerId="AD" clId="Web-{CB480962-65C6-4C56-911A-940212CE881E}" dt="2022-06-26T13:33:58.126" v="2407" actId="1076"/>
        <pc:sldMkLst>
          <pc:docMk/>
          <pc:sldMk cId="2272919788" sldId="267"/>
        </pc:sldMkLst>
        <pc:spChg chg="mod">
          <ac:chgData name="Doru Constantinescu (2125559)" userId="S::2125559@student.uwtsd.ac.uk::36be64de-db5b-40c2-a32b-5f053f3c56e0" providerId="AD" clId="Web-{CB480962-65C6-4C56-911A-940212CE881E}" dt="2022-06-26T13:28:15.856" v="2343"/>
          <ac:spMkLst>
            <pc:docMk/>
            <pc:sldMk cId="2272919788" sldId="267"/>
            <ac:spMk id="2" creationId="{DAB80436-9E00-395B-33D5-90515F5F2EAC}"/>
          </ac:spMkLst>
        </pc:spChg>
        <pc:spChg chg="add del">
          <ac:chgData name="Doru Constantinescu (2125559)" userId="S::2125559@student.uwtsd.ac.uk::36be64de-db5b-40c2-a32b-5f053f3c56e0" providerId="AD" clId="Web-{CB480962-65C6-4C56-911A-940212CE881E}" dt="2022-06-26T13:28:15.856" v="2343"/>
          <ac:spMkLst>
            <pc:docMk/>
            <pc:sldMk cId="2272919788" sldId="267"/>
            <ac:spMk id="3" creationId="{66B0E367-C066-79AC-52FF-E7ED14ABFFCC}"/>
          </ac:spMkLst>
        </pc:spChg>
        <pc:spChg chg="add mod">
          <ac:chgData name="Doru Constantinescu (2125559)" userId="S::2125559@student.uwtsd.ac.uk::36be64de-db5b-40c2-a32b-5f053f3c56e0" providerId="AD" clId="Web-{CB480962-65C6-4C56-911A-940212CE881E}" dt="2022-06-26T13:32:58.421" v="2370" actId="20577"/>
          <ac:spMkLst>
            <pc:docMk/>
            <pc:sldMk cId="2272919788" sldId="267"/>
            <ac:spMk id="4" creationId="{70858FD7-A6CE-42D7-F9BB-848A0441B30C}"/>
          </ac:spMkLst>
        </pc:spChg>
        <pc:spChg chg="add mod">
          <ac:chgData name="Doru Constantinescu (2125559)" userId="S::2125559@student.uwtsd.ac.uk::36be64de-db5b-40c2-a32b-5f053f3c56e0" providerId="AD" clId="Web-{CB480962-65C6-4C56-911A-940212CE881E}" dt="2022-06-26T13:33:58.126" v="2407" actId="1076"/>
          <ac:spMkLst>
            <pc:docMk/>
            <pc:sldMk cId="2272919788" sldId="267"/>
            <ac:spMk id="6" creationId="{14D94B17-11D7-96E7-523B-B98A0B8E1EA2}"/>
          </ac:spMkLst>
        </pc:spChg>
        <pc:spChg chg="add">
          <ac:chgData name="Doru Constantinescu (2125559)" userId="S::2125559@student.uwtsd.ac.uk::36be64de-db5b-40c2-a32b-5f053f3c56e0" providerId="AD" clId="Web-{CB480962-65C6-4C56-911A-940212CE881E}" dt="2022-06-26T13:28:15.856" v="2343"/>
          <ac:spMkLst>
            <pc:docMk/>
            <pc:sldMk cId="2272919788" sldId="267"/>
            <ac:spMk id="8" creationId="{100EDD19-6802-4EC3-95CE-CFFAB042CFD6}"/>
          </ac:spMkLst>
        </pc:spChg>
        <pc:spChg chg="add del">
          <ac:chgData name="Doru Constantinescu (2125559)" userId="S::2125559@student.uwtsd.ac.uk::36be64de-db5b-40c2-a32b-5f053f3c56e0" providerId="AD" clId="Web-{CB480962-65C6-4C56-911A-940212CE881E}" dt="2022-06-26T13:28:15.841" v="2342"/>
          <ac:spMkLst>
            <pc:docMk/>
            <pc:sldMk cId="2272919788" sldId="267"/>
            <ac:spMk id="9" creationId="{C1DD1A8A-57D5-4A81-AD04-532B043C5611}"/>
          </ac:spMkLst>
        </pc:spChg>
        <pc:spChg chg="add">
          <ac:chgData name="Doru Constantinescu (2125559)" userId="S::2125559@student.uwtsd.ac.uk::36be64de-db5b-40c2-a32b-5f053f3c56e0" providerId="AD" clId="Web-{CB480962-65C6-4C56-911A-940212CE881E}" dt="2022-06-26T13:28:15.856" v="2343"/>
          <ac:spMkLst>
            <pc:docMk/>
            <pc:sldMk cId="2272919788" sldId="267"/>
            <ac:spMk id="10" creationId="{DB17E863-922E-4C26-BD64-E8FD41D28661}"/>
          </ac:spMkLst>
        </pc:spChg>
        <pc:spChg chg="add del">
          <ac:chgData name="Doru Constantinescu (2125559)" userId="S::2125559@student.uwtsd.ac.uk::36be64de-db5b-40c2-a32b-5f053f3c56e0" providerId="AD" clId="Web-{CB480962-65C6-4C56-911A-940212CE881E}" dt="2022-06-26T13:28:15.841" v="2342"/>
          <ac:spMkLst>
            <pc:docMk/>
            <pc:sldMk cId="2272919788" sldId="267"/>
            <ac:spMk id="11" creationId="{007891EC-4501-44ED-A8C8-B11B6DB767AB}"/>
          </ac:spMkLst>
        </pc:spChg>
        <pc:spChg chg="add del">
          <ac:chgData name="Doru Constantinescu (2125559)" userId="S::2125559@student.uwtsd.ac.uk::36be64de-db5b-40c2-a32b-5f053f3c56e0" providerId="AD" clId="Web-{CB480962-65C6-4C56-911A-940212CE881E}" dt="2022-06-26T13:28:20.434" v="2344"/>
          <ac:spMkLst>
            <pc:docMk/>
            <pc:sldMk cId="2272919788" sldId="267"/>
            <ac:spMk id="13" creationId="{66B0E367-C066-79AC-52FF-E7ED14ABFFCC}"/>
          </ac:spMkLst>
        </pc:spChg>
        <pc:picChg chg="add del">
          <ac:chgData name="Doru Constantinescu (2125559)" userId="S::2125559@student.uwtsd.ac.uk::36be64de-db5b-40c2-a32b-5f053f3c56e0" providerId="AD" clId="Web-{CB480962-65C6-4C56-911A-940212CE881E}" dt="2022-06-26T13:28:15.841" v="2342"/>
          <ac:picMkLst>
            <pc:docMk/>
            <pc:sldMk cId="2272919788" sldId="267"/>
            <ac:picMk id="5" creationId="{6EA5FFF6-15E1-DE18-5795-A33126AE9A3B}"/>
          </ac:picMkLst>
        </pc:picChg>
      </pc:sldChg>
      <pc:sldMasterChg chg="add del addSldLayout delSldLayout">
        <pc:chgData name="Doru Constantinescu (2125559)" userId="S::2125559@student.uwtsd.ac.uk::36be64de-db5b-40c2-a32b-5f053f3c56e0" providerId="AD" clId="Web-{CB480962-65C6-4C56-911A-940212CE881E}" dt="2022-06-26T12:07:19.929" v="1217"/>
        <pc:sldMasterMkLst>
          <pc:docMk/>
          <pc:sldMasterMk cId="2460954070" sldId="2147483660"/>
        </pc:sldMasterMkLst>
        <pc:sldLayoutChg chg="add del">
          <pc:chgData name="Doru Constantinescu (2125559)" userId="S::2125559@student.uwtsd.ac.uk::36be64de-db5b-40c2-a32b-5f053f3c56e0" providerId="AD" clId="Web-{CB480962-65C6-4C56-911A-940212CE881E}" dt="2022-06-26T12:07:19.929" v="1217"/>
          <pc:sldLayoutMkLst>
            <pc:docMk/>
            <pc:sldMasterMk cId="2460954070" sldId="2147483660"/>
            <pc:sldLayoutMk cId="2385387890" sldId="2147483661"/>
          </pc:sldLayoutMkLst>
        </pc:sldLayoutChg>
        <pc:sldLayoutChg chg="add del">
          <pc:chgData name="Doru Constantinescu (2125559)" userId="S::2125559@student.uwtsd.ac.uk::36be64de-db5b-40c2-a32b-5f053f3c56e0" providerId="AD" clId="Web-{CB480962-65C6-4C56-911A-940212CE881E}" dt="2022-06-26T12:07:19.929" v="1217"/>
          <pc:sldLayoutMkLst>
            <pc:docMk/>
            <pc:sldMasterMk cId="2460954070" sldId="2147483660"/>
            <pc:sldLayoutMk cId="949138452" sldId="2147483662"/>
          </pc:sldLayoutMkLst>
        </pc:sldLayoutChg>
        <pc:sldLayoutChg chg="add del">
          <pc:chgData name="Doru Constantinescu (2125559)" userId="S::2125559@student.uwtsd.ac.uk::36be64de-db5b-40c2-a32b-5f053f3c56e0" providerId="AD" clId="Web-{CB480962-65C6-4C56-911A-940212CE881E}" dt="2022-06-26T12:07:19.929" v="1217"/>
          <pc:sldLayoutMkLst>
            <pc:docMk/>
            <pc:sldMasterMk cId="2460954070" sldId="2147483660"/>
            <pc:sldLayoutMk cId="2591524520" sldId="2147483663"/>
          </pc:sldLayoutMkLst>
        </pc:sldLayoutChg>
        <pc:sldLayoutChg chg="add del">
          <pc:chgData name="Doru Constantinescu (2125559)" userId="S::2125559@student.uwtsd.ac.uk::36be64de-db5b-40c2-a32b-5f053f3c56e0" providerId="AD" clId="Web-{CB480962-65C6-4C56-911A-940212CE881E}" dt="2022-06-26T12:07:19.929" v="1217"/>
          <pc:sldLayoutMkLst>
            <pc:docMk/>
            <pc:sldMasterMk cId="2460954070" sldId="2147483660"/>
            <pc:sldLayoutMk cId="1203092039" sldId="2147483664"/>
          </pc:sldLayoutMkLst>
        </pc:sldLayoutChg>
        <pc:sldLayoutChg chg="add del">
          <pc:chgData name="Doru Constantinescu (2125559)" userId="S::2125559@student.uwtsd.ac.uk::36be64de-db5b-40c2-a32b-5f053f3c56e0" providerId="AD" clId="Web-{CB480962-65C6-4C56-911A-940212CE881E}" dt="2022-06-26T12:07:19.929" v="1217"/>
          <pc:sldLayoutMkLst>
            <pc:docMk/>
            <pc:sldMasterMk cId="2460954070" sldId="2147483660"/>
            <pc:sldLayoutMk cId="3733172339" sldId="2147483665"/>
          </pc:sldLayoutMkLst>
        </pc:sldLayoutChg>
        <pc:sldLayoutChg chg="add del">
          <pc:chgData name="Doru Constantinescu (2125559)" userId="S::2125559@student.uwtsd.ac.uk::36be64de-db5b-40c2-a32b-5f053f3c56e0" providerId="AD" clId="Web-{CB480962-65C6-4C56-911A-940212CE881E}" dt="2022-06-26T12:07:19.929" v="1217"/>
          <pc:sldLayoutMkLst>
            <pc:docMk/>
            <pc:sldMasterMk cId="2460954070" sldId="2147483660"/>
            <pc:sldLayoutMk cId="3210312558" sldId="2147483666"/>
          </pc:sldLayoutMkLst>
        </pc:sldLayoutChg>
        <pc:sldLayoutChg chg="add del">
          <pc:chgData name="Doru Constantinescu (2125559)" userId="S::2125559@student.uwtsd.ac.uk::36be64de-db5b-40c2-a32b-5f053f3c56e0" providerId="AD" clId="Web-{CB480962-65C6-4C56-911A-940212CE881E}" dt="2022-06-26T12:07:19.929" v="1217"/>
          <pc:sldLayoutMkLst>
            <pc:docMk/>
            <pc:sldMasterMk cId="2460954070" sldId="2147483660"/>
            <pc:sldLayoutMk cId="3146388984" sldId="2147483667"/>
          </pc:sldLayoutMkLst>
        </pc:sldLayoutChg>
        <pc:sldLayoutChg chg="add del">
          <pc:chgData name="Doru Constantinescu (2125559)" userId="S::2125559@student.uwtsd.ac.uk::36be64de-db5b-40c2-a32b-5f053f3c56e0" providerId="AD" clId="Web-{CB480962-65C6-4C56-911A-940212CE881E}" dt="2022-06-26T12:07:19.929" v="1217"/>
          <pc:sldLayoutMkLst>
            <pc:docMk/>
            <pc:sldMasterMk cId="2460954070" sldId="2147483660"/>
            <pc:sldLayoutMk cId="3171841454" sldId="2147483668"/>
          </pc:sldLayoutMkLst>
        </pc:sldLayoutChg>
        <pc:sldLayoutChg chg="add del">
          <pc:chgData name="Doru Constantinescu (2125559)" userId="S::2125559@student.uwtsd.ac.uk::36be64de-db5b-40c2-a32b-5f053f3c56e0" providerId="AD" clId="Web-{CB480962-65C6-4C56-911A-940212CE881E}" dt="2022-06-26T12:07:19.929" v="1217"/>
          <pc:sldLayoutMkLst>
            <pc:docMk/>
            <pc:sldMasterMk cId="2460954070" sldId="2147483660"/>
            <pc:sldLayoutMk cId="1718958274" sldId="2147483669"/>
          </pc:sldLayoutMkLst>
        </pc:sldLayoutChg>
        <pc:sldLayoutChg chg="add del">
          <pc:chgData name="Doru Constantinescu (2125559)" userId="S::2125559@student.uwtsd.ac.uk::36be64de-db5b-40c2-a32b-5f053f3c56e0" providerId="AD" clId="Web-{CB480962-65C6-4C56-911A-940212CE881E}" dt="2022-06-26T12:07:19.929" v="1217"/>
          <pc:sldLayoutMkLst>
            <pc:docMk/>
            <pc:sldMasterMk cId="2460954070" sldId="2147483660"/>
            <pc:sldLayoutMk cId="2202905451" sldId="2147483670"/>
          </pc:sldLayoutMkLst>
        </pc:sldLayoutChg>
        <pc:sldLayoutChg chg="add del">
          <pc:chgData name="Doru Constantinescu (2125559)" userId="S::2125559@student.uwtsd.ac.uk::36be64de-db5b-40c2-a32b-5f053f3c56e0" providerId="AD" clId="Web-{CB480962-65C6-4C56-911A-940212CE881E}" dt="2022-06-26T12:07:19.929" v="1217"/>
          <pc:sldLayoutMkLst>
            <pc:docMk/>
            <pc:sldMasterMk cId="2460954070" sldId="2147483660"/>
            <pc:sldLayoutMk cId="3479445657" sldId="2147483671"/>
          </pc:sldLayoutMkLst>
        </pc:sldLayoutChg>
      </pc:sldMasterChg>
      <pc:sldMasterChg chg="add del mod setBg addSldLayout delSldLayout modSldLayout">
        <pc:chgData name="Doru Constantinescu (2125559)" userId="S::2125559@student.uwtsd.ac.uk::36be64de-db5b-40c2-a32b-5f053f3c56e0" providerId="AD" clId="Web-{CB480962-65C6-4C56-911A-940212CE881E}" dt="2022-06-26T12:07:19.929" v="1217"/>
        <pc:sldMasterMkLst>
          <pc:docMk/>
          <pc:sldMasterMk cId="1040085460" sldId="2147483672"/>
        </pc:sldMasterMkLst>
        <pc:sldLayoutChg chg="add del mod replId">
          <pc:chgData name="Doru Constantinescu (2125559)" userId="S::2125559@student.uwtsd.ac.uk::36be64de-db5b-40c2-a32b-5f053f3c56e0" providerId="AD" clId="Web-{CB480962-65C6-4C56-911A-940212CE881E}" dt="2022-06-26T12:07:19.929" v="1217"/>
          <pc:sldLayoutMkLst>
            <pc:docMk/>
            <pc:sldMasterMk cId="1040085460" sldId="2147483672"/>
            <pc:sldLayoutMk cId="16725692" sldId="2147483673"/>
          </pc:sldLayoutMkLst>
        </pc:sldLayoutChg>
        <pc:sldLayoutChg chg="add del mod replId">
          <pc:chgData name="Doru Constantinescu (2125559)" userId="S::2125559@student.uwtsd.ac.uk::36be64de-db5b-40c2-a32b-5f053f3c56e0" providerId="AD" clId="Web-{CB480962-65C6-4C56-911A-940212CE881E}" dt="2022-06-26T12:07:19.929" v="1217"/>
          <pc:sldLayoutMkLst>
            <pc:docMk/>
            <pc:sldMasterMk cId="1040085460" sldId="2147483672"/>
            <pc:sldLayoutMk cId="1056014349" sldId="2147483674"/>
          </pc:sldLayoutMkLst>
        </pc:sldLayoutChg>
        <pc:sldLayoutChg chg="add del mod replId">
          <pc:chgData name="Doru Constantinescu (2125559)" userId="S::2125559@student.uwtsd.ac.uk::36be64de-db5b-40c2-a32b-5f053f3c56e0" providerId="AD" clId="Web-{CB480962-65C6-4C56-911A-940212CE881E}" dt="2022-06-26T12:07:19.929" v="1217"/>
          <pc:sldLayoutMkLst>
            <pc:docMk/>
            <pc:sldMasterMk cId="1040085460" sldId="2147483672"/>
            <pc:sldLayoutMk cId="1687973124" sldId="2147483675"/>
          </pc:sldLayoutMkLst>
        </pc:sldLayoutChg>
        <pc:sldLayoutChg chg="add del mod replId">
          <pc:chgData name="Doru Constantinescu (2125559)" userId="S::2125559@student.uwtsd.ac.uk::36be64de-db5b-40c2-a32b-5f053f3c56e0" providerId="AD" clId="Web-{CB480962-65C6-4C56-911A-940212CE881E}" dt="2022-06-26T12:07:19.929" v="1217"/>
          <pc:sldLayoutMkLst>
            <pc:docMk/>
            <pc:sldMasterMk cId="1040085460" sldId="2147483672"/>
            <pc:sldLayoutMk cId="115804229" sldId="2147483676"/>
          </pc:sldLayoutMkLst>
        </pc:sldLayoutChg>
        <pc:sldLayoutChg chg="add del mod replId">
          <pc:chgData name="Doru Constantinescu (2125559)" userId="S::2125559@student.uwtsd.ac.uk::36be64de-db5b-40c2-a32b-5f053f3c56e0" providerId="AD" clId="Web-{CB480962-65C6-4C56-911A-940212CE881E}" dt="2022-06-26T12:07:19.929" v="1217"/>
          <pc:sldLayoutMkLst>
            <pc:docMk/>
            <pc:sldMasterMk cId="1040085460" sldId="2147483672"/>
            <pc:sldLayoutMk cId="3826690427" sldId="2147483677"/>
          </pc:sldLayoutMkLst>
        </pc:sldLayoutChg>
        <pc:sldLayoutChg chg="add del mod replId">
          <pc:chgData name="Doru Constantinescu (2125559)" userId="S::2125559@student.uwtsd.ac.uk::36be64de-db5b-40c2-a32b-5f053f3c56e0" providerId="AD" clId="Web-{CB480962-65C6-4C56-911A-940212CE881E}" dt="2022-06-26T12:07:19.929" v="1217"/>
          <pc:sldLayoutMkLst>
            <pc:docMk/>
            <pc:sldMasterMk cId="1040085460" sldId="2147483672"/>
            <pc:sldLayoutMk cId="2083741015" sldId="2147483678"/>
          </pc:sldLayoutMkLst>
        </pc:sldLayoutChg>
        <pc:sldLayoutChg chg="add del mod replId">
          <pc:chgData name="Doru Constantinescu (2125559)" userId="S::2125559@student.uwtsd.ac.uk::36be64de-db5b-40c2-a32b-5f053f3c56e0" providerId="AD" clId="Web-{CB480962-65C6-4C56-911A-940212CE881E}" dt="2022-06-26T12:07:19.929" v="1217"/>
          <pc:sldLayoutMkLst>
            <pc:docMk/>
            <pc:sldMasterMk cId="1040085460" sldId="2147483672"/>
            <pc:sldLayoutMk cId="226218621" sldId="2147483679"/>
          </pc:sldLayoutMkLst>
        </pc:sldLayoutChg>
        <pc:sldLayoutChg chg="add del mod replId">
          <pc:chgData name="Doru Constantinescu (2125559)" userId="S::2125559@student.uwtsd.ac.uk::36be64de-db5b-40c2-a32b-5f053f3c56e0" providerId="AD" clId="Web-{CB480962-65C6-4C56-911A-940212CE881E}" dt="2022-06-26T12:07:19.929" v="1217"/>
          <pc:sldLayoutMkLst>
            <pc:docMk/>
            <pc:sldMasterMk cId="1040085460" sldId="2147483672"/>
            <pc:sldLayoutMk cId="2719941523" sldId="2147483680"/>
          </pc:sldLayoutMkLst>
        </pc:sldLayoutChg>
        <pc:sldLayoutChg chg="add del mod replId">
          <pc:chgData name="Doru Constantinescu (2125559)" userId="S::2125559@student.uwtsd.ac.uk::36be64de-db5b-40c2-a32b-5f053f3c56e0" providerId="AD" clId="Web-{CB480962-65C6-4C56-911A-940212CE881E}" dt="2022-06-26T12:07:19.929" v="1217"/>
          <pc:sldLayoutMkLst>
            <pc:docMk/>
            <pc:sldMasterMk cId="1040085460" sldId="2147483672"/>
            <pc:sldLayoutMk cId="3030464535" sldId="2147483681"/>
          </pc:sldLayoutMkLst>
        </pc:sldLayoutChg>
        <pc:sldLayoutChg chg="add del mod replId">
          <pc:chgData name="Doru Constantinescu (2125559)" userId="S::2125559@student.uwtsd.ac.uk::36be64de-db5b-40c2-a32b-5f053f3c56e0" providerId="AD" clId="Web-{CB480962-65C6-4C56-911A-940212CE881E}" dt="2022-06-26T12:07:19.929" v="1217"/>
          <pc:sldLayoutMkLst>
            <pc:docMk/>
            <pc:sldMasterMk cId="1040085460" sldId="2147483672"/>
            <pc:sldLayoutMk cId="3892443435" sldId="2147483682"/>
          </pc:sldLayoutMkLst>
        </pc:sldLayoutChg>
        <pc:sldLayoutChg chg="add del mod replId">
          <pc:chgData name="Doru Constantinescu (2125559)" userId="S::2125559@student.uwtsd.ac.uk::36be64de-db5b-40c2-a32b-5f053f3c56e0" providerId="AD" clId="Web-{CB480962-65C6-4C56-911A-940212CE881E}" dt="2022-06-26T12:07:19.929" v="1217"/>
          <pc:sldLayoutMkLst>
            <pc:docMk/>
            <pc:sldMasterMk cId="1040085460" sldId="2147483672"/>
            <pc:sldLayoutMk cId="2281064058" sldId="2147483683"/>
          </pc:sldLayoutMkLst>
        </pc:sldLayoutChg>
      </pc:sldMasterChg>
    </pc:docChg>
  </pc:docChgLst>
</pc:chgInfo>
</file>

<file path=ppt/diagrams/_rels/data1.xml.rels><?xml version="1.0" encoding="UTF-8" standalone="yes"?>
<Relationships xmlns="http://schemas.openxmlformats.org/package/2006/relationships"><Relationship Id="rId8" Type="http://schemas.openxmlformats.org/officeDocument/2006/relationships/image" Target="../media/image9.svg"/><Relationship Id="rId13" Type="http://schemas.openxmlformats.org/officeDocument/2006/relationships/image" Target="../media/image14.png"/><Relationship Id="rId3" Type="http://schemas.openxmlformats.org/officeDocument/2006/relationships/image" Target="../media/image4.png"/><Relationship Id="rId7" Type="http://schemas.openxmlformats.org/officeDocument/2006/relationships/image" Target="../media/image8.png"/><Relationship Id="rId12" Type="http://schemas.openxmlformats.org/officeDocument/2006/relationships/image" Target="../media/image13.svg"/><Relationship Id="rId2" Type="http://schemas.openxmlformats.org/officeDocument/2006/relationships/image" Target="../media/image3.svg"/><Relationship Id="rId1" Type="http://schemas.openxmlformats.org/officeDocument/2006/relationships/image" Target="../media/image2.png"/><Relationship Id="rId6" Type="http://schemas.openxmlformats.org/officeDocument/2006/relationships/image" Target="../media/image7.svg"/><Relationship Id="rId11" Type="http://schemas.openxmlformats.org/officeDocument/2006/relationships/image" Target="../media/image12.png"/><Relationship Id="rId5" Type="http://schemas.openxmlformats.org/officeDocument/2006/relationships/image" Target="../media/image6.png"/><Relationship Id="rId10" Type="http://schemas.openxmlformats.org/officeDocument/2006/relationships/image" Target="../media/image11.svg"/><Relationship Id="rId4" Type="http://schemas.openxmlformats.org/officeDocument/2006/relationships/image" Target="../media/image5.svg"/><Relationship Id="rId9" Type="http://schemas.openxmlformats.org/officeDocument/2006/relationships/image" Target="../media/image10.png"/><Relationship Id="rId14" Type="http://schemas.openxmlformats.org/officeDocument/2006/relationships/image" Target="../media/image15.svg"/></Relationships>
</file>

<file path=ppt/diagrams/_rels/data2.xml.rels><?xml version="1.0" encoding="UTF-8" standalone="yes"?>
<Relationships xmlns="http://schemas.openxmlformats.org/package/2006/relationships"><Relationship Id="rId1" Type="http://schemas.openxmlformats.org/officeDocument/2006/relationships/hyperlink" Target="https://www.quiz-maker.com/" TargetMode="External"/></Relationships>
</file>

<file path=ppt/diagrams/_rels/drawing1.xml.rels><?xml version="1.0" encoding="UTF-8" standalone="yes"?>
<Relationships xmlns="http://schemas.openxmlformats.org/package/2006/relationships"><Relationship Id="rId8" Type="http://schemas.openxmlformats.org/officeDocument/2006/relationships/image" Target="../media/image9.svg"/><Relationship Id="rId13" Type="http://schemas.openxmlformats.org/officeDocument/2006/relationships/image" Target="../media/image14.png"/><Relationship Id="rId3" Type="http://schemas.openxmlformats.org/officeDocument/2006/relationships/image" Target="../media/image4.png"/><Relationship Id="rId7" Type="http://schemas.openxmlformats.org/officeDocument/2006/relationships/image" Target="../media/image8.png"/><Relationship Id="rId12" Type="http://schemas.openxmlformats.org/officeDocument/2006/relationships/image" Target="../media/image13.svg"/><Relationship Id="rId2" Type="http://schemas.openxmlformats.org/officeDocument/2006/relationships/image" Target="../media/image3.svg"/><Relationship Id="rId1" Type="http://schemas.openxmlformats.org/officeDocument/2006/relationships/image" Target="../media/image2.png"/><Relationship Id="rId6" Type="http://schemas.openxmlformats.org/officeDocument/2006/relationships/image" Target="../media/image7.svg"/><Relationship Id="rId11" Type="http://schemas.openxmlformats.org/officeDocument/2006/relationships/image" Target="../media/image12.png"/><Relationship Id="rId5" Type="http://schemas.openxmlformats.org/officeDocument/2006/relationships/image" Target="../media/image6.png"/><Relationship Id="rId10" Type="http://schemas.openxmlformats.org/officeDocument/2006/relationships/image" Target="../media/image11.svg"/><Relationship Id="rId4" Type="http://schemas.openxmlformats.org/officeDocument/2006/relationships/image" Target="../media/image5.svg"/><Relationship Id="rId9" Type="http://schemas.openxmlformats.org/officeDocument/2006/relationships/image" Target="../media/image10.png"/><Relationship Id="rId14" Type="http://schemas.openxmlformats.org/officeDocument/2006/relationships/image" Target="../media/image15.svg"/></Relationships>
</file>

<file path=ppt/diagrams/_rels/drawing2.xml.rels><?xml version="1.0" encoding="UTF-8" standalone="yes"?>
<Relationships xmlns="http://schemas.openxmlformats.org/package/2006/relationships"><Relationship Id="rId1" Type="http://schemas.openxmlformats.org/officeDocument/2006/relationships/hyperlink" Target="https://www.quiz-maker.com/" TargetMode="Externa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18/5/colors/Iconchunking_neutralbg_colorful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>
        <a:alpha val="0"/>
      </a:schemeClr>
    </dgm:linClrLst>
    <dgm:effectClrLst/>
    <dgm:txLinClrLst/>
    <dgm:txFillClrLst/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bg1">
        <a:lumMod val="95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2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B118FE3C-E92D-4DD1-A29C-7F8182C2ADCB}" type="doc">
      <dgm:prSet loTypeId="urn:microsoft.com/office/officeart/2018/2/layout/IconVerticalSolidList" loCatId="icon" qsTypeId="urn:microsoft.com/office/officeart/2005/8/quickstyle/simple1" qsCatId="simple" csTypeId="urn:microsoft.com/office/officeart/2018/5/colors/Iconchunking_neutralbg_colorful1" csCatId="colorful" phldr="1"/>
      <dgm:spPr/>
      <dgm:t>
        <a:bodyPr/>
        <a:lstStyle/>
        <a:p>
          <a:endParaRPr lang="en-US"/>
        </a:p>
      </dgm:t>
    </dgm:pt>
    <dgm:pt modelId="{FCBD1F80-E1D0-4F7F-BF3D-A04F4E2EA2D5}">
      <dgm:prSet/>
      <dgm:spPr/>
      <dgm:t>
        <a:bodyPr/>
        <a:lstStyle/>
        <a:p>
          <a:r>
            <a:rPr lang="en-US"/>
            <a:t>Introduction</a:t>
          </a:r>
        </a:p>
      </dgm:t>
    </dgm:pt>
    <dgm:pt modelId="{1760C1A4-38EB-4574-83BC-B6D531D81BAB}" type="parTrans" cxnId="{56DE46B9-7DE5-4FEB-A3E4-6BF90A76E18D}">
      <dgm:prSet/>
      <dgm:spPr/>
      <dgm:t>
        <a:bodyPr/>
        <a:lstStyle/>
        <a:p>
          <a:endParaRPr lang="en-US"/>
        </a:p>
      </dgm:t>
    </dgm:pt>
    <dgm:pt modelId="{E019E67B-9DB1-47E9-8C6F-C7A326F3D01E}" type="sibTrans" cxnId="{56DE46B9-7DE5-4FEB-A3E4-6BF90A76E18D}">
      <dgm:prSet/>
      <dgm:spPr/>
      <dgm:t>
        <a:bodyPr/>
        <a:lstStyle/>
        <a:p>
          <a:endParaRPr lang="en-US"/>
        </a:p>
      </dgm:t>
    </dgm:pt>
    <dgm:pt modelId="{BBDA65B7-85A7-45FE-8212-CD516676861F}">
      <dgm:prSet/>
      <dgm:spPr/>
      <dgm:t>
        <a:bodyPr/>
        <a:lstStyle/>
        <a:p>
          <a:r>
            <a:rPr lang="en-US"/>
            <a:t>Rationale</a:t>
          </a:r>
        </a:p>
      </dgm:t>
    </dgm:pt>
    <dgm:pt modelId="{992007E3-CED2-4CC6-8610-DA551830828C}" type="parTrans" cxnId="{1A05D452-963B-4EC1-AFC0-B1E8F1B8E749}">
      <dgm:prSet/>
      <dgm:spPr/>
      <dgm:t>
        <a:bodyPr/>
        <a:lstStyle/>
        <a:p>
          <a:endParaRPr lang="en-US"/>
        </a:p>
      </dgm:t>
    </dgm:pt>
    <dgm:pt modelId="{194AC666-49EE-4862-A7DF-0A39C7526895}" type="sibTrans" cxnId="{1A05D452-963B-4EC1-AFC0-B1E8F1B8E749}">
      <dgm:prSet/>
      <dgm:spPr/>
      <dgm:t>
        <a:bodyPr/>
        <a:lstStyle/>
        <a:p>
          <a:endParaRPr lang="en-US"/>
        </a:p>
      </dgm:t>
    </dgm:pt>
    <dgm:pt modelId="{53E8D59E-EDF5-472A-AE16-12E50EA7542B}">
      <dgm:prSet/>
      <dgm:spPr/>
      <dgm:t>
        <a:bodyPr/>
        <a:lstStyle/>
        <a:p>
          <a:r>
            <a:rPr lang="en-US"/>
            <a:t>Method</a:t>
          </a:r>
        </a:p>
      </dgm:t>
    </dgm:pt>
    <dgm:pt modelId="{FDA101AD-BDDB-4D63-BDC2-548F06CD98A4}" type="parTrans" cxnId="{4F5DD191-E9D3-42DF-8577-F80830D42C3F}">
      <dgm:prSet/>
      <dgm:spPr/>
      <dgm:t>
        <a:bodyPr/>
        <a:lstStyle/>
        <a:p>
          <a:endParaRPr lang="en-US"/>
        </a:p>
      </dgm:t>
    </dgm:pt>
    <dgm:pt modelId="{F75968B3-A2F6-420E-A853-9089F44BFEB9}" type="sibTrans" cxnId="{4F5DD191-E9D3-42DF-8577-F80830D42C3F}">
      <dgm:prSet/>
      <dgm:spPr/>
      <dgm:t>
        <a:bodyPr/>
        <a:lstStyle/>
        <a:p>
          <a:endParaRPr lang="en-US"/>
        </a:p>
      </dgm:t>
    </dgm:pt>
    <dgm:pt modelId="{B43E320D-9496-44E3-8B19-CBD71E895F92}">
      <dgm:prSet/>
      <dgm:spPr/>
      <dgm:t>
        <a:bodyPr/>
        <a:lstStyle/>
        <a:p>
          <a:r>
            <a:rPr lang="en-US"/>
            <a:t>Ethical Considerations</a:t>
          </a:r>
        </a:p>
      </dgm:t>
    </dgm:pt>
    <dgm:pt modelId="{156D9B23-1D3E-4B28-A959-B1A3016A494A}" type="parTrans" cxnId="{92727253-B8A3-4264-83EE-6CDE3BA63DA9}">
      <dgm:prSet/>
      <dgm:spPr/>
      <dgm:t>
        <a:bodyPr/>
        <a:lstStyle/>
        <a:p>
          <a:endParaRPr lang="en-US"/>
        </a:p>
      </dgm:t>
    </dgm:pt>
    <dgm:pt modelId="{55868D2D-265B-4EFC-93A5-A58531DB3BE3}" type="sibTrans" cxnId="{92727253-B8A3-4264-83EE-6CDE3BA63DA9}">
      <dgm:prSet/>
      <dgm:spPr/>
      <dgm:t>
        <a:bodyPr/>
        <a:lstStyle/>
        <a:p>
          <a:endParaRPr lang="en-US"/>
        </a:p>
      </dgm:t>
    </dgm:pt>
    <dgm:pt modelId="{4053ECA1-BD55-4B97-9F4C-6A52E9F99B97}">
      <dgm:prSet/>
      <dgm:spPr/>
      <dgm:t>
        <a:bodyPr/>
        <a:lstStyle/>
        <a:p>
          <a:r>
            <a:rPr lang="en-US"/>
            <a:t>Research timeline</a:t>
          </a:r>
        </a:p>
      </dgm:t>
    </dgm:pt>
    <dgm:pt modelId="{0670F876-C9C7-4D8D-BEE6-F5A612269F5F}" type="parTrans" cxnId="{A508F93D-3115-4A0E-B12B-613D62BB4ED9}">
      <dgm:prSet/>
      <dgm:spPr/>
      <dgm:t>
        <a:bodyPr/>
        <a:lstStyle/>
        <a:p>
          <a:endParaRPr lang="en-US"/>
        </a:p>
      </dgm:t>
    </dgm:pt>
    <dgm:pt modelId="{B6197E81-C909-4C28-98FD-D5C2E8A933D9}" type="sibTrans" cxnId="{A508F93D-3115-4A0E-B12B-613D62BB4ED9}">
      <dgm:prSet/>
      <dgm:spPr/>
      <dgm:t>
        <a:bodyPr/>
        <a:lstStyle/>
        <a:p>
          <a:endParaRPr lang="en-US"/>
        </a:p>
      </dgm:t>
    </dgm:pt>
    <dgm:pt modelId="{ECDEB7FB-D548-4160-9748-B63506A632C4}">
      <dgm:prSet/>
      <dgm:spPr/>
      <dgm:t>
        <a:bodyPr/>
        <a:lstStyle/>
        <a:p>
          <a:r>
            <a:rPr lang="en-US"/>
            <a:t>Hypothesis</a:t>
          </a:r>
        </a:p>
      </dgm:t>
    </dgm:pt>
    <dgm:pt modelId="{C39A3E98-7C09-41A3-B173-B878946CC0E0}" type="parTrans" cxnId="{585CD8FE-247A-4B45-BE67-0CB2C4834E79}">
      <dgm:prSet/>
      <dgm:spPr/>
      <dgm:t>
        <a:bodyPr/>
        <a:lstStyle/>
        <a:p>
          <a:endParaRPr lang="en-US"/>
        </a:p>
      </dgm:t>
    </dgm:pt>
    <dgm:pt modelId="{E3A6855E-AF9F-422A-A9CB-A625D07EC794}" type="sibTrans" cxnId="{585CD8FE-247A-4B45-BE67-0CB2C4834E79}">
      <dgm:prSet/>
      <dgm:spPr/>
      <dgm:t>
        <a:bodyPr/>
        <a:lstStyle/>
        <a:p>
          <a:endParaRPr lang="en-US"/>
        </a:p>
      </dgm:t>
    </dgm:pt>
    <dgm:pt modelId="{2A2B42A5-592F-46C5-B1B4-2204F6831737}">
      <dgm:prSet/>
      <dgm:spPr/>
      <dgm:t>
        <a:bodyPr/>
        <a:lstStyle/>
        <a:p>
          <a:r>
            <a:rPr lang="en-US"/>
            <a:t>Reference list </a:t>
          </a:r>
        </a:p>
      </dgm:t>
    </dgm:pt>
    <dgm:pt modelId="{615B534D-F649-4F27-9D61-82C974425EE9}" type="parTrans" cxnId="{BDA698E4-2C62-4C8E-99D4-57C7B37ED9AE}">
      <dgm:prSet/>
      <dgm:spPr/>
      <dgm:t>
        <a:bodyPr/>
        <a:lstStyle/>
        <a:p>
          <a:endParaRPr lang="en-US"/>
        </a:p>
      </dgm:t>
    </dgm:pt>
    <dgm:pt modelId="{4AA80288-8CE5-4F0C-BEDF-DE0F4CCEBDD0}" type="sibTrans" cxnId="{BDA698E4-2C62-4C8E-99D4-57C7B37ED9AE}">
      <dgm:prSet/>
      <dgm:spPr/>
      <dgm:t>
        <a:bodyPr/>
        <a:lstStyle/>
        <a:p>
          <a:endParaRPr lang="en-US"/>
        </a:p>
      </dgm:t>
    </dgm:pt>
    <dgm:pt modelId="{13B1F6AF-23D1-41B6-8E5F-E20D38C55BB0}" type="pres">
      <dgm:prSet presAssocID="{B118FE3C-E92D-4DD1-A29C-7F8182C2ADCB}" presName="root" presStyleCnt="0">
        <dgm:presLayoutVars>
          <dgm:dir/>
          <dgm:resizeHandles val="exact"/>
        </dgm:presLayoutVars>
      </dgm:prSet>
      <dgm:spPr/>
    </dgm:pt>
    <dgm:pt modelId="{7903B620-9EA8-4BD6-90AF-65F81199FEE3}" type="pres">
      <dgm:prSet presAssocID="{FCBD1F80-E1D0-4F7F-BF3D-A04F4E2EA2D5}" presName="compNode" presStyleCnt="0"/>
      <dgm:spPr/>
    </dgm:pt>
    <dgm:pt modelId="{A4C8ED07-7E46-46E0-A4A3-7807545AC2FB}" type="pres">
      <dgm:prSet presAssocID="{FCBD1F80-E1D0-4F7F-BF3D-A04F4E2EA2D5}" presName="bgRect" presStyleLbl="bgShp" presStyleIdx="0" presStyleCnt="7"/>
      <dgm:spPr/>
    </dgm:pt>
    <dgm:pt modelId="{BC8F3D7D-239D-4367-BE17-F79A03B284AD}" type="pres">
      <dgm:prSet presAssocID="{FCBD1F80-E1D0-4F7F-BF3D-A04F4E2EA2D5}" presName="iconRect" presStyleLbl="node1" presStyleIdx="0" presStyleCnt="7"/>
      <dgm:spPr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Like"/>
        </a:ext>
      </dgm:extLst>
    </dgm:pt>
    <dgm:pt modelId="{E782FEF4-A703-4D0E-8A42-E30F3EBF3171}" type="pres">
      <dgm:prSet presAssocID="{FCBD1F80-E1D0-4F7F-BF3D-A04F4E2EA2D5}" presName="spaceRect" presStyleCnt="0"/>
      <dgm:spPr/>
    </dgm:pt>
    <dgm:pt modelId="{DEF1231D-30F9-4E26-9113-ED2C3CCBB022}" type="pres">
      <dgm:prSet presAssocID="{FCBD1F80-E1D0-4F7F-BF3D-A04F4E2EA2D5}" presName="parTx" presStyleLbl="revTx" presStyleIdx="0" presStyleCnt="7">
        <dgm:presLayoutVars>
          <dgm:chMax val="0"/>
          <dgm:chPref val="0"/>
        </dgm:presLayoutVars>
      </dgm:prSet>
      <dgm:spPr/>
    </dgm:pt>
    <dgm:pt modelId="{079AC194-AB0E-4C7C-BC2D-8AA0F3A1A779}" type="pres">
      <dgm:prSet presAssocID="{E019E67B-9DB1-47E9-8C6F-C7A326F3D01E}" presName="sibTrans" presStyleCnt="0"/>
      <dgm:spPr/>
    </dgm:pt>
    <dgm:pt modelId="{F92C3B1E-314F-449C-AA03-D0BC04CC57E6}" type="pres">
      <dgm:prSet presAssocID="{BBDA65B7-85A7-45FE-8212-CD516676861F}" presName="compNode" presStyleCnt="0"/>
      <dgm:spPr/>
    </dgm:pt>
    <dgm:pt modelId="{84099585-1404-43DE-8500-77E5A590FBE7}" type="pres">
      <dgm:prSet presAssocID="{BBDA65B7-85A7-45FE-8212-CD516676861F}" presName="bgRect" presStyleLbl="bgShp" presStyleIdx="1" presStyleCnt="7"/>
      <dgm:spPr/>
    </dgm:pt>
    <dgm:pt modelId="{11631A43-A1E1-4589-863B-D4842FF90A9E}" type="pres">
      <dgm:prSet presAssocID="{BBDA65B7-85A7-45FE-8212-CD516676861F}" presName="iconRect" presStyleLbl="node1" presStyleIdx="1" presStyleCnt="7"/>
      <dgm:spPr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Education"/>
        </a:ext>
      </dgm:extLst>
    </dgm:pt>
    <dgm:pt modelId="{04A2E567-486E-4D3B-ABBA-7E890C671702}" type="pres">
      <dgm:prSet presAssocID="{BBDA65B7-85A7-45FE-8212-CD516676861F}" presName="spaceRect" presStyleCnt="0"/>
      <dgm:spPr/>
    </dgm:pt>
    <dgm:pt modelId="{430EBCBF-1574-4258-B1FA-C7537C71214A}" type="pres">
      <dgm:prSet presAssocID="{BBDA65B7-85A7-45FE-8212-CD516676861F}" presName="parTx" presStyleLbl="revTx" presStyleIdx="1" presStyleCnt="7">
        <dgm:presLayoutVars>
          <dgm:chMax val="0"/>
          <dgm:chPref val="0"/>
        </dgm:presLayoutVars>
      </dgm:prSet>
      <dgm:spPr/>
    </dgm:pt>
    <dgm:pt modelId="{3E15C8AC-0B6A-419F-A100-59F0B320AEBD}" type="pres">
      <dgm:prSet presAssocID="{194AC666-49EE-4862-A7DF-0A39C7526895}" presName="sibTrans" presStyleCnt="0"/>
      <dgm:spPr/>
    </dgm:pt>
    <dgm:pt modelId="{188DF985-4D60-438D-ACE6-B0CF8D7F1222}" type="pres">
      <dgm:prSet presAssocID="{53E8D59E-EDF5-472A-AE16-12E50EA7542B}" presName="compNode" presStyleCnt="0"/>
      <dgm:spPr/>
    </dgm:pt>
    <dgm:pt modelId="{1D653C0B-F4D0-421C-8E9C-C9D58B47CBFE}" type="pres">
      <dgm:prSet presAssocID="{53E8D59E-EDF5-472A-AE16-12E50EA7542B}" presName="bgRect" presStyleLbl="bgShp" presStyleIdx="2" presStyleCnt="7"/>
      <dgm:spPr/>
    </dgm:pt>
    <dgm:pt modelId="{FE9035D5-6DE0-4BC2-870F-E5B9D1A88CE6}" type="pres">
      <dgm:prSet presAssocID="{53E8D59E-EDF5-472A-AE16-12E50EA7542B}" presName="iconRect" presStyleLbl="node1" presStyleIdx="2" presStyleCnt="7"/>
      <dgm:spPr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Filter"/>
        </a:ext>
      </dgm:extLst>
    </dgm:pt>
    <dgm:pt modelId="{5F330526-C1B2-4BDC-92CF-1E8A4591B56E}" type="pres">
      <dgm:prSet presAssocID="{53E8D59E-EDF5-472A-AE16-12E50EA7542B}" presName="spaceRect" presStyleCnt="0"/>
      <dgm:spPr/>
    </dgm:pt>
    <dgm:pt modelId="{F49A2F2E-5182-460D-AF88-78F32A816646}" type="pres">
      <dgm:prSet presAssocID="{53E8D59E-EDF5-472A-AE16-12E50EA7542B}" presName="parTx" presStyleLbl="revTx" presStyleIdx="2" presStyleCnt="7">
        <dgm:presLayoutVars>
          <dgm:chMax val="0"/>
          <dgm:chPref val="0"/>
        </dgm:presLayoutVars>
      </dgm:prSet>
      <dgm:spPr/>
    </dgm:pt>
    <dgm:pt modelId="{C6AB0E41-AE93-4124-915C-E8C92B1FBB01}" type="pres">
      <dgm:prSet presAssocID="{F75968B3-A2F6-420E-A853-9089F44BFEB9}" presName="sibTrans" presStyleCnt="0"/>
      <dgm:spPr/>
    </dgm:pt>
    <dgm:pt modelId="{85ADF82D-7887-495E-89E2-8B4DF84AD0D3}" type="pres">
      <dgm:prSet presAssocID="{B43E320D-9496-44E3-8B19-CBD71E895F92}" presName="compNode" presStyleCnt="0"/>
      <dgm:spPr/>
    </dgm:pt>
    <dgm:pt modelId="{0D7C8015-6CD1-4C17-B29F-50273471F353}" type="pres">
      <dgm:prSet presAssocID="{B43E320D-9496-44E3-8B19-CBD71E895F92}" presName="bgRect" presStyleLbl="bgShp" presStyleIdx="3" presStyleCnt="7"/>
      <dgm:spPr/>
    </dgm:pt>
    <dgm:pt modelId="{C014232F-49A8-490C-A522-4C6468E50F6E}" type="pres">
      <dgm:prSet presAssocID="{B43E320D-9496-44E3-8B19-CBD71E895F92}" presName="iconRect" presStyleLbl="node1" presStyleIdx="3" presStyleCnt="7"/>
      <dgm:spPr>
        <a:blipFill>
          <a:blip xmlns:r="http://schemas.openxmlformats.org/officeDocument/2006/relationships" r:embed="rId7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Family"/>
        </a:ext>
      </dgm:extLst>
    </dgm:pt>
    <dgm:pt modelId="{59123BF3-7FFE-493A-8248-0C171251A35F}" type="pres">
      <dgm:prSet presAssocID="{B43E320D-9496-44E3-8B19-CBD71E895F92}" presName="spaceRect" presStyleCnt="0"/>
      <dgm:spPr/>
    </dgm:pt>
    <dgm:pt modelId="{65937052-424D-4EF2-9133-3C17358DE10D}" type="pres">
      <dgm:prSet presAssocID="{B43E320D-9496-44E3-8B19-CBD71E895F92}" presName="parTx" presStyleLbl="revTx" presStyleIdx="3" presStyleCnt="7">
        <dgm:presLayoutVars>
          <dgm:chMax val="0"/>
          <dgm:chPref val="0"/>
        </dgm:presLayoutVars>
      </dgm:prSet>
      <dgm:spPr/>
    </dgm:pt>
    <dgm:pt modelId="{C83B519F-B8D7-40E7-BD6E-3F972E271F8A}" type="pres">
      <dgm:prSet presAssocID="{55868D2D-265B-4EFC-93A5-A58531DB3BE3}" presName="sibTrans" presStyleCnt="0"/>
      <dgm:spPr/>
    </dgm:pt>
    <dgm:pt modelId="{B7BA448D-BC28-4232-9AF4-8F2EB3FDE7F2}" type="pres">
      <dgm:prSet presAssocID="{4053ECA1-BD55-4B97-9F4C-6A52E9F99B97}" presName="compNode" presStyleCnt="0"/>
      <dgm:spPr/>
    </dgm:pt>
    <dgm:pt modelId="{F48DA3D8-911D-4A47-B2F0-46ACE808E48F}" type="pres">
      <dgm:prSet presAssocID="{4053ECA1-BD55-4B97-9F4C-6A52E9F99B97}" presName="bgRect" presStyleLbl="bgShp" presStyleIdx="4" presStyleCnt="7"/>
      <dgm:spPr/>
    </dgm:pt>
    <dgm:pt modelId="{12AAF3F0-DBD2-41F0-ABD9-CCB010BFAE6D}" type="pres">
      <dgm:prSet presAssocID="{4053ECA1-BD55-4B97-9F4C-6A52E9F99B97}" presName="iconRect" presStyleLbl="node1" presStyleIdx="4" presStyleCnt="7"/>
      <dgm:spPr>
        <a:blipFill>
          <a:blip xmlns:r="http://schemas.openxmlformats.org/officeDocument/2006/relationships" r:embed="rId9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0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Timeline"/>
        </a:ext>
      </dgm:extLst>
    </dgm:pt>
    <dgm:pt modelId="{566A10E7-82BC-496A-B3CE-E3A6DC4F198A}" type="pres">
      <dgm:prSet presAssocID="{4053ECA1-BD55-4B97-9F4C-6A52E9F99B97}" presName="spaceRect" presStyleCnt="0"/>
      <dgm:spPr/>
    </dgm:pt>
    <dgm:pt modelId="{A80DDE75-E19E-4339-8B04-95D3C47A97FE}" type="pres">
      <dgm:prSet presAssocID="{4053ECA1-BD55-4B97-9F4C-6A52E9F99B97}" presName="parTx" presStyleLbl="revTx" presStyleIdx="4" presStyleCnt="7">
        <dgm:presLayoutVars>
          <dgm:chMax val="0"/>
          <dgm:chPref val="0"/>
        </dgm:presLayoutVars>
      </dgm:prSet>
      <dgm:spPr/>
    </dgm:pt>
    <dgm:pt modelId="{3CC67269-D58D-46BF-B449-BC561E323EA1}" type="pres">
      <dgm:prSet presAssocID="{B6197E81-C909-4C28-98FD-D5C2E8A933D9}" presName="sibTrans" presStyleCnt="0"/>
      <dgm:spPr/>
    </dgm:pt>
    <dgm:pt modelId="{0E3D328D-B862-4841-BEE3-BCBF52CA4E9C}" type="pres">
      <dgm:prSet presAssocID="{ECDEB7FB-D548-4160-9748-B63506A632C4}" presName="compNode" presStyleCnt="0"/>
      <dgm:spPr/>
    </dgm:pt>
    <dgm:pt modelId="{EB0CAA2C-0123-4BD0-A3BB-C6C26C10211F}" type="pres">
      <dgm:prSet presAssocID="{ECDEB7FB-D548-4160-9748-B63506A632C4}" presName="bgRect" presStyleLbl="bgShp" presStyleIdx="5" presStyleCnt="7"/>
      <dgm:spPr/>
    </dgm:pt>
    <dgm:pt modelId="{B55EC4E6-0C02-4FF0-B3DB-8984DCA2FDFE}" type="pres">
      <dgm:prSet presAssocID="{ECDEB7FB-D548-4160-9748-B63506A632C4}" presName="iconRect" presStyleLbl="node1" presStyleIdx="5" presStyleCnt="7"/>
      <dgm:spPr>
        <a:blipFill>
          <a:blip xmlns:r="http://schemas.openxmlformats.org/officeDocument/2006/relationships" r:embed="rId1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2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Test Case"/>
        </a:ext>
      </dgm:extLst>
    </dgm:pt>
    <dgm:pt modelId="{D348185A-03E3-4E2F-87E5-5D9DD842498F}" type="pres">
      <dgm:prSet presAssocID="{ECDEB7FB-D548-4160-9748-B63506A632C4}" presName="spaceRect" presStyleCnt="0"/>
      <dgm:spPr/>
    </dgm:pt>
    <dgm:pt modelId="{5E2B2DF8-7FBC-4B76-8D3C-F3FA9CF8BFC0}" type="pres">
      <dgm:prSet presAssocID="{ECDEB7FB-D548-4160-9748-B63506A632C4}" presName="parTx" presStyleLbl="revTx" presStyleIdx="5" presStyleCnt="7">
        <dgm:presLayoutVars>
          <dgm:chMax val="0"/>
          <dgm:chPref val="0"/>
        </dgm:presLayoutVars>
      </dgm:prSet>
      <dgm:spPr/>
    </dgm:pt>
    <dgm:pt modelId="{3560AEA1-C8A7-4700-B472-8F85B277567F}" type="pres">
      <dgm:prSet presAssocID="{E3A6855E-AF9F-422A-A9CB-A625D07EC794}" presName="sibTrans" presStyleCnt="0"/>
      <dgm:spPr/>
    </dgm:pt>
    <dgm:pt modelId="{23D22F9A-BF69-4EBA-8D9B-CFF93D565D07}" type="pres">
      <dgm:prSet presAssocID="{2A2B42A5-592F-46C5-B1B4-2204F6831737}" presName="compNode" presStyleCnt="0"/>
      <dgm:spPr/>
    </dgm:pt>
    <dgm:pt modelId="{DA8B3DF8-05D5-4992-BDC4-8F2E18CBB8C5}" type="pres">
      <dgm:prSet presAssocID="{2A2B42A5-592F-46C5-B1B4-2204F6831737}" presName="bgRect" presStyleLbl="bgShp" presStyleIdx="6" presStyleCnt="7"/>
      <dgm:spPr/>
    </dgm:pt>
    <dgm:pt modelId="{68582F66-40B6-460D-9507-13867123E473}" type="pres">
      <dgm:prSet presAssocID="{2A2B42A5-592F-46C5-B1B4-2204F6831737}" presName="iconRect" presStyleLbl="node1" presStyleIdx="6" presStyleCnt="7"/>
      <dgm:spPr>
        <a:blipFill>
          <a:blip xmlns:r="http://schemas.openxmlformats.org/officeDocument/2006/relationships" r:embed="rId1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4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Unsubscribe"/>
        </a:ext>
      </dgm:extLst>
    </dgm:pt>
    <dgm:pt modelId="{1486BB8A-415E-4E77-9E8A-D846510E36A4}" type="pres">
      <dgm:prSet presAssocID="{2A2B42A5-592F-46C5-B1B4-2204F6831737}" presName="spaceRect" presStyleCnt="0"/>
      <dgm:spPr/>
    </dgm:pt>
    <dgm:pt modelId="{62DE163E-0314-4064-BDD3-35C58B76F804}" type="pres">
      <dgm:prSet presAssocID="{2A2B42A5-592F-46C5-B1B4-2204F6831737}" presName="parTx" presStyleLbl="revTx" presStyleIdx="6" presStyleCnt="7">
        <dgm:presLayoutVars>
          <dgm:chMax val="0"/>
          <dgm:chPref val="0"/>
        </dgm:presLayoutVars>
      </dgm:prSet>
      <dgm:spPr/>
    </dgm:pt>
  </dgm:ptLst>
  <dgm:cxnLst>
    <dgm:cxn modelId="{385E302E-55EF-4637-A6AE-E3245BE9DB4C}" type="presOf" srcId="{FCBD1F80-E1D0-4F7F-BF3D-A04F4E2EA2D5}" destId="{DEF1231D-30F9-4E26-9113-ED2C3CCBB022}" srcOrd="0" destOrd="0" presId="urn:microsoft.com/office/officeart/2018/2/layout/IconVerticalSolidList"/>
    <dgm:cxn modelId="{F456AE30-0C39-4F6D-8F18-484524EB5A14}" type="presOf" srcId="{B43E320D-9496-44E3-8B19-CBD71E895F92}" destId="{65937052-424D-4EF2-9133-3C17358DE10D}" srcOrd="0" destOrd="0" presId="urn:microsoft.com/office/officeart/2018/2/layout/IconVerticalSolidList"/>
    <dgm:cxn modelId="{E1911D3A-EC22-42BB-A807-41C83E0B96EA}" type="presOf" srcId="{B118FE3C-E92D-4DD1-A29C-7F8182C2ADCB}" destId="{13B1F6AF-23D1-41B6-8E5F-E20D38C55BB0}" srcOrd="0" destOrd="0" presId="urn:microsoft.com/office/officeart/2018/2/layout/IconVerticalSolidList"/>
    <dgm:cxn modelId="{A508F93D-3115-4A0E-B12B-613D62BB4ED9}" srcId="{B118FE3C-E92D-4DD1-A29C-7F8182C2ADCB}" destId="{4053ECA1-BD55-4B97-9F4C-6A52E9F99B97}" srcOrd="4" destOrd="0" parTransId="{0670F876-C9C7-4D8D-BEE6-F5A612269F5F}" sibTransId="{B6197E81-C909-4C28-98FD-D5C2E8A933D9}"/>
    <dgm:cxn modelId="{8C2B1A62-FCE0-4139-9850-ACA0F2F366B2}" type="presOf" srcId="{ECDEB7FB-D548-4160-9748-B63506A632C4}" destId="{5E2B2DF8-7FBC-4B76-8D3C-F3FA9CF8BFC0}" srcOrd="0" destOrd="0" presId="urn:microsoft.com/office/officeart/2018/2/layout/IconVerticalSolidList"/>
    <dgm:cxn modelId="{9275F362-5E1F-4584-A6C4-6B61D1E06055}" type="presOf" srcId="{2A2B42A5-592F-46C5-B1B4-2204F6831737}" destId="{62DE163E-0314-4064-BDD3-35C58B76F804}" srcOrd="0" destOrd="0" presId="urn:microsoft.com/office/officeart/2018/2/layout/IconVerticalSolidList"/>
    <dgm:cxn modelId="{190EA16B-4973-4A2A-889D-02A5B4F6C70A}" type="presOf" srcId="{4053ECA1-BD55-4B97-9F4C-6A52E9F99B97}" destId="{A80DDE75-E19E-4339-8B04-95D3C47A97FE}" srcOrd="0" destOrd="0" presId="urn:microsoft.com/office/officeart/2018/2/layout/IconVerticalSolidList"/>
    <dgm:cxn modelId="{1A05D452-963B-4EC1-AFC0-B1E8F1B8E749}" srcId="{B118FE3C-E92D-4DD1-A29C-7F8182C2ADCB}" destId="{BBDA65B7-85A7-45FE-8212-CD516676861F}" srcOrd="1" destOrd="0" parTransId="{992007E3-CED2-4CC6-8610-DA551830828C}" sibTransId="{194AC666-49EE-4862-A7DF-0A39C7526895}"/>
    <dgm:cxn modelId="{92727253-B8A3-4264-83EE-6CDE3BA63DA9}" srcId="{B118FE3C-E92D-4DD1-A29C-7F8182C2ADCB}" destId="{B43E320D-9496-44E3-8B19-CBD71E895F92}" srcOrd="3" destOrd="0" parTransId="{156D9B23-1D3E-4B28-A959-B1A3016A494A}" sibTransId="{55868D2D-265B-4EFC-93A5-A58531DB3BE3}"/>
    <dgm:cxn modelId="{4F5DD191-E9D3-42DF-8577-F80830D42C3F}" srcId="{B118FE3C-E92D-4DD1-A29C-7F8182C2ADCB}" destId="{53E8D59E-EDF5-472A-AE16-12E50EA7542B}" srcOrd="2" destOrd="0" parTransId="{FDA101AD-BDDB-4D63-BDC2-548F06CD98A4}" sibTransId="{F75968B3-A2F6-420E-A853-9089F44BFEB9}"/>
    <dgm:cxn modelId="{56DE46B9-7DE5-4FEB-A3E4-6BF90A76E18D}" srcId="{B118FE3C-E92D-4DD1-A29C-7F8182C2ADCB}" destId="{FCBD1F80-E1D0-4F7F-BF3D-A04F4E2EA2D5}" srcOrd="0" destOrd="0" parTransId="{1760C1A4-38EB-4574-83BC-B6D531D81BAB}" sibTransId="{E019E67B-9DB1-47E9-8C6F-C7A326F3D01E}"/>
    <dgm:cxn modelId="{A9F1DBC1-F596-4915-806F-2AE2DCEAB73C}" type="presOf" srcId="{BBDA65B7-85A7-45FE-8212-CD516676861F}" destId="{430EBCBF-1574-4258-B1FA-C7537C71214A}" srcOrd="0" destOrd="0" presId="urn:microsoft.com/office/officeart/2018/2/layout/IconVerticalSolidList"/>
    <dgm:cxn modelId="{BDA698E4-2C62-4C8E-99D4-57C7B37ED9AE}" srcId="{B118FE3C-E92D-4DD1-A29C-7F8182C2ADCB}" destId="{2A2B42A5-592F-46C5-B1B4-2204F6831737}" srcOrd="6" destOrd="0" parTransId="{615B534D-F649-4F27-9D61-82C974425EE9}" sibTransId="{4AA80288-8CE5-4F0C-BEDF-DE0F4CCEBDD0}"/>
    <dgm:cxn modelId="{5F6221EB-5E41-4FEC-AB65-B58BE8CF10D8}" type="presOf" srcId="{53E8D59E-EDF5-472A-AE16-12E50EA7542B}" destId="{F49A2F2E-5182-460D-AF88-78F32A816646}" srcOrd="0" destOrd="0" presId="urn:microsoft.com/office/officeart/2018/2/layout/IconVerticalSolidList"/>
    <dgm:cxn modelId="{585CD8FE-247A-4B45-BE67-0CB2C4834E79}" srcId="{B118FE3C-E92D-4DD1-A29C-7F8182C2ADCB}" destId="{ECDEB7FB-D548-4160-9748-B63506A632C4}" srcOrd="5" destOrd="0" parTransId="{C39A3E98-7C09-41A3-B173-B878946CC0E0}" sibTransId="{E3A6855E-AF9F-422A-A9CB-A625D07EC794}"/>
    <dgm:cxn modelId="{43337E81-A03D-4ADC-8D68-33B5A721D1D7}" type="presParOf" srcId="{13B1F6AF-23D1-41B6-8E5F-E20D38C55BB0}" destId="{7903B620-9EA8-4BD6-90AF-65F81199FEE3}" srcOrd="0" destOrd="0" presId="urn:microsoft.com/office/officeart/2018/2/layout/IconVerticalSolidList"/>
    <dgm:cxn modelId="{13045306-F532-456A-BB0D-105D3C79EAFE}" type="presParOf" srcId="{7903B620-9EA8-4BD6-90AF-65F81199FEE3}" destId="{A4C8ED07-7E46-46E0-A4A3-7807545AC2FB}" srcOrd="0" destOrd="0" presId="urn:microsoft.com/office/officeart/2018/2/layout/IconVerticalSolidList"/>
    <dgm:cxn modelId="{7CE128D6-4B7E-4A93-8EB7-8925F5A42846}" type="presParOf" srcId="{7903B620-9EA8-4BD6-90AF-65F81199FEE3}" destId="{BC8F3D7D-239D-4367-BE17-F79A03B284AD}" srcOrd="1" destOrd="0" presId="urn:microsoft.com/office/officeart/2018/2/layout/IconVerticalSolidList"/>
    <dgm:cxn modelId="{87967033-A4B1-4416-AC16-F13405348805}" type="presParOf" srcId="{7903B620-9EA8-4BD6-90AF-65F81199FEE3}" destId="{E782FEF4-A703-4D0E-8A42-E30F3EBF3171}" srcOrd="2" destOrd="0" presId="urn:microsoft.com/office/officeart/2018/2/layout/IconVerticalSolidList"/>
    <dgm:cxn modelId="{CE7A92D6-4B02-45DE-B9CA-AC52273572D8}" type="presParOf" srcId="{7903B620-9EA8-4BD6-90AF-65F81199FEE3}" destId="{DEF1231D-30F9-4E26-9113-ED2C3CCBB022}" srcOrd="3" destOrd="0" presId="urn:microsoft.com/office/officeart/2018/2/layout/IconVerticalSolidList"/>
    <dgm:cxn modelId="{10DEB5D7-FF58-4B33-BDE9-4CBB04261791}" type="presParOf" srcId="{13B1F6AF-23D1-41B6-8E5F-E20D38C55BB0}" destId="{079AC194-AB0E-4C7C-BC2D-8AA0F3A1A779}" srcOrd="1" destOrd="0" presId="urn:microsoft.com/office/officeart/2018/2/layout/IconVerticalSolidList"/>
    <dgm:cxn modelId="{4670C11D-19D4-47B0-AF41-2F6F04D69B38}" type="presParOf" srcId="{13B1F6AF-23D1-41B6-8E5F-E20D38C55BB0}" destId="{F92C3B1E-314F-449C-AA03-D0BC04CC57E6}" srcOrd="2" destOrd="0" presId="urn:microsoft.com/office/officeart/2018/2/layout/IconVerticalSolidList"/>
    <dgm:cxn modelId="{D931F11C-6B79-405A-B754-2950C8B8D3F0}" type="presParOf" srcId="{F92C3B1E-314F-449C-AA03-D0BC04CC57E6}" destId="{84099585-1404-43DE-8500-77E5A590FBE7}" srcOrd="0" destOrd="0" presId="urn:microsoft.com/office/officeart/2018/2/layout/IconVerticalSolidList"/>
    <dgm:cxn modelId="{8CB8B771-02AF-4872-AE5B-57B2E5D14568}" type="presParOf" srcId="{F92C3B1E-314F-449C-AA03-D0BC04CC57E6}" destId="{11631A43-A1E1-4589-863B-D4842FF90A9E}" srcOrd="1" destOrd="0" presId="urn:microsoft.com/office/officeart/2018/2/layout/IconVerticalSolidList"/>
    <dgm:cxn modelId="{D1E3C8B3-E566-4014-A39A-8C574B13816E}" type="presParOf" srcId="{F92C3B1E-314F-449C-AA03-D0BC04CC57E6}" destId="{04A2E567-486E-4D3B-ABBA-7E890C671702}" srcOrd="2" destOrd="0" presId="urn:microsoft.com/office/officeart/2018/2/layout/IconVerticalSolidList"/>
    <dgm:cxn modelId="{0E12E1D8-6A19-4A82-A264-4A8719D58230}" type="presParOf" srcId="{F92C3B1E-314F-449C-AA03-D0BC04CC57E6}" destId="{430EBCBF-1574-4258-B1FA-C7537C71214A}" srcOrd="3" destOrd="0" presId="urn:microsoft.com/office/officeart/2018/2/layout/IconVerticalSolidList"/>
    <dgm:cxn modelId="{614502E6-BA36-4D78-B466-1424F28EA6BE}" type="presParOf" srcId="{13B1F6AF-23D1-41B6-8E5F-E20D38C55BB0}" destId="{3E15C8AC-0B6A-419F-A100-59F0B320AEBD}" srcOrd="3" destOrd="0" presId="urn:microsoft.com/office/officeart/2018/2/layout/IconVerticalSolidList"/>
    <dgm:cxn modelId="{5DE59A37-4928-4980-9F03-44CEE8FDB6EF}" type="presParOf" srcId="{13B1F6AF-23D1-41B6-8E5F-E20D38C55BB0}" destId="{188DF985-4D60-438D-ACE6-B0CF8D7F1222}" srcOrd="4" destOrd="0" presId="urn:microsoft.com/office/officeart/2018/2/layout/IconVerticalSolidList"/>
    <dgm:cxn modelId="{926BA90C-9AA6-415B-8B19-D644590A4BBC}" type="presParOf" srcId="{188DF985-4D60-438D-ACE6-B0CF8D7F1222}" destId="{1D653C0B-F4D0-421C-8E9C-C9D58B47CBFE}" srcOrd="0" destOrd="0" presId="urn:microsoft.com/office/officeart/2018/2/layout/IconVerticalSolidList"/>
    <dgm:cxn modelId="{0AEDC879-146E-4953-93E6-ED8D8F044E86}" type="presParOf" srcId="{188DF985-4D60-438D-ACE6-B0CF8D7F1222}" destId="{FE9035D5-6DE0-4BC2-870F-E5B9D1A88CE6}" srcOrd="1" destOrd="0" presId="urn:microsoft.com/office/officeart/2018/2/layout/IconVerticalSolidList"/>
    <dgm:cxn modelId="{52BD64D7-FA3B-435E-BDDA-61918F376EBE}" type="presParOf" srcId="{188DF985-4D60-438D-ACE6-B0CF8D7F1222}" destId="{5F330526-C1B2-4BDC-92CF-1E8A4591B56E}" srcOrd="2" destOrd="0" presId="urn:microsoft.com/office/officeart/2018/2/layout/IconVerticalSolidList"/>
    <dgm:cxn modelId="{11879AAE-89C7-4B64-94AA-55B53093573E}" type="presParOf" srcId="{188DF985-4D60-438D-ACE6-B0CF8D7F1222}" destId="{F49A2F2E-5182-460D-AF88-78F32A816646}" srcOrd="3" destOrd="0" presId="urn:microsoft.com/office/officeart/2018/2/layout/IconVerticalSolidList"/>
    <dgm:cxn modelId="{8FDFBD90-AE40-4D7B-B535-568F935E1405}" type="presParOf" srcId="{13B1F6AF-23D1-41B6-8E5F-E20D38C55BB0}" destId="{C6AB0E41-AE93-4124-915C-E8C92B1FBB01}" srcOrd="5" destOrd="0" presId="urn:microsoft.com/office/officeart/2018/2/layout/IconVerticalSolidList"/>
    <dgm:cxn modelId="{918FB42D-CEB2-4E37-B3EB-0CF93C835117}" type="presParOf" srcId="{13B1F6AF-23D1-41B6-8E5F-E20D38C55BB0}" destId="{85ADF82D-7887-495E-89E2-8B4DF84AD0D3}" srcOrd="6" destOrd="0" presId="urn:microsoft.com/office/officeart/2018/2/layout/IconVerticalSolidList"/>
    <dgm:cxn modelId="{3A946CC9-21F2-4953-A05A-E026847197F8}" type="presParOf" srcId="{85ADF82D-7887-495E-89E2-8B4DF84AD0D3}" destId="{0D7C8015-6CD1-4C17-B29F-50273471F353}" srcOrd="0" destOrd="0" presId="urn:microsoft.com/office/officeart/2018/2/layout/IconVerticalSolidList"/>
    <dgm:cxn modelId="{6E117EDF-4919-406A-B999-DF5485D1BE50}" type="presParOf" srcId="{85ADF82D-7887-495E-89E2-8B4DF84AD0D3}" destId="{C014232F-49A8-490C-A522-4C6468E50F6E}" srcOrd="1" destOrd="0" presId="urn:microsoft.com/office/officeart/2018/2/layout/IconVerticalSolidList"/>
    <dgm:cxn modelId="{50EC37D0-7228-43F3-AD2D-6A0B3F1C3C15}" type="presParOf" srcId="{85ADF82D-7887-495E-89E2-8B4DF84AD0D3}" destId="{59123BF3-7FFE-493A-8248-0C171251A35F}" srcOrd="2" destOrd="0" presId="urn:microsoft.com/office/officeart/2018/2/layout/IconVerticalSolidList"/>
    <dgm:cxn modelId="{ADEF7F43-076A-411C-A6C9-40942C1DD367}" type="presParOf" srcId="{85ADF82D-7887-495E-89E2-8B4DF84AD0D3}" destId="{65937052-424D-4EF2-9133-3C17358DE10D}" srcOrd="3" destOrd="0" presId="urn:microsoft.com/office/officeart/2018/2/layout/IconVerticalSolidList"/>
    <dgm:cxn modelId="{E058EFBB-E4F0-4947-A711-50C4E42411E4}" type="presParOf" srcId="{13B1F6AF-23D1-41B6-8E5F-E20D38C55BB0}" destId="{C83B519F-B8D7-40E7-BD6E-3F972E271F8A}" srcOrd="7" destOrd="0" presId="urn:microsoft.com/office/officeart/2018/2/layout/IconVerticalSolidList"/>
    <dgm:cxn modelId="{7EC82DC9-0B77-4EBE-AA6C-E9E71D655C94}" type="presParOf" srcId="{13B1F6AF-23D1-41B6-8E5F-E20D38C55BB0}" destId="{B7BA448D-BC28-4232-9AF4-8F2EB3FDE7F2}" srcOrd="8" destOrd="0" presId="urn:microsoft.com/office/officeart/2018/2/layout/IconVerticalSolidList"/>
    <dgm:cxn modelId="{82FAF3C9-B375-4433-B98C-29751A102BB9}" type="presParOf" srcId="{B7BA448D-BC28-4232-9AF4-8F2EB3FDE7F2}" destId="{F48DA3D8-911D-4A47-B2F0-46ACE808E48F}" srcOrd="0" destOrd="0" presId="urn:microsoft.com/office/officeart/2018/2/layout/IconVerticalSolidList"/>
    <dgm:cxn modelId="{C89B9BA8-FDE3-4032-A660-F2DA2A55A09F}" type="presParOf" srcId="{B7BA448D-BC28-4232-9AF4-8F2EB3FDE7F2}" destId="{12AAF3F0-DBD2-41F0-ABD9-CCB010BFAE6D}" srcOrd="1" destOrd="0" presId="urn:microsoft.com/office/officeart/2018/2/layout/IconVerticalSolidList"/>
    <dgm:cxn modelId="{6134283A-68FD-4049-9029-ADD08FFB323C}" type="presParOf" srcId="{B7BA448D-BC28-4232-9AF4-8F2EB3FDE7F2}" destId="{566A10E7-82BC-496A-B3CE-E3A6DC4F198A}" srcOrd="2" destOrd="0" presId="urn:microsoft.com/office/officeart/2018/2/layout/IconVerticalSolidList"/>
    <dgm:cxn modelId="{53C56145-9F94-4D3D-94E6-16ACD8BE952C}" type="presParOf" srcId="{B7BA448D-BC28-4232-9AF4-8F2EB3FDE7F2}" destId="{A80DDE75-E19E-4339-8B04-95D3C47A97FE}" srcOrd="3" destOrd="0" presId="urn:microsoft.com/office/officeart/2018/2/layout/IconVerticalSolidList"/>
    <dgm:cxn modelId="{E82FE83C-84DD-45C7-A28E-C06979577334}" type="presParOf" srcId="{13B1F6AF-23D1-41B6-8E5F-E20D38C55BB0}" destId="{3CC67269-D58D-46BF-B449-BC561E323EA1}" srcOrd="9" destOrd="0" presId="urn:microsoft.com/office/officeart/2018/2/layout/IconVerticalSolidList"/>
    <dgm:cxn modelId="{4B5D8A13-3958-4FB6-8A69-7AF8F063BB8D}" type="presParOf" srcId="{13B1F6AF-23D1-41B6-8E5F-E20D38C55BB0}" destId="{0E3D328D-B862-4841-BEE3-BCBF52CA4E9C}" srcOrd="10" destOrd="0" presId="urn:microsoft.com/office/officeart/2018/2/layout/IconVerticalSolidList"/>
    <dgm:cxn modelId="{A80B8F98-4CE7-4281-A41D-4C9498CDE953}" type="presParOf" srcId="{0E3D328D-B862-4841-BEE3-BCBF52CA4E9C}" destId="{EB0CAA2C-0123-4BD0-A3BB-C6C26C10211F}" srcOrd="0" destOrd="0" presId="urn:microsoft.com/office/officeart/2018/2/layout/IconVerticalSolidList"/>
    <dgm:cxn modelId="{F308A781-2FFB-4116-BEEA-2DB244375159}" type="presParOf" srcId="{0E3D328D-B862-4841-BEE3-BCBF52CA4E9C}" destId="{B55EC4E6-0C02-4FF0-B3DB-8984DCA2FDFE}" srcOrd="1" destOrd="0" presId="urn:microsoft.com/office/officeart/2018/2/layout/IconVerticalSolidList"/>
    <dgm:cxn modelId="{689C4BE1-611A-4336-8B24-5F62F678F282}" type="presParOf" srcId="{0E3D328D-B862-4841-BEE3-BCBF52CA4E9C}" destId="{D348185A-03E3-4E2F-87E5-5D9DD842498F}" srcOrd="2" destOrd="0" presId="urn:microsoft.com/office/officeart/2018/2/layout/IconVerticalSolidList"/>
    <dgm:cxn modelId="{5EE2EE25-2F44-4506-AD9F-C22B60AD1077}" type="presParOf" srcId="{0E3D328D-B862-4841-BEE3-BCBF52CA4E9C}" destId="{5E2B2DF8-7FBC-4B76-8D3C-F3FA9CF8BFC0}" srcOrd="3" destOrd="0" presId="urn:microsoft.com/office/officeart/2018/2/layout/IconVerticalSolidList"/>
    <dgm:cxn modelId="{EC9BD8C0-84FC-45FD-8028-42847C97FA2E}" type="presParOf" srcId="{13B1F6AF-23D1-41B6-8E5F-E20D38C55BB0}" destId="{3560AEA1-C8A7-4700-B472-8F85B277567F}" srcOrd="11" destOrd="0" presId="urn:microsoft.com/office/officeart/2018/2/layout/IconVerticalSolidList"/>
    <dgm:cxn modelId="{2A2B47F5-C643-41BF-8ED9-8E48D664474F}" type="presParOf" srcId="{13B1F6AF-23D1-41B6-8E5F-E20D38C55BB0}" destId="{23D22F9A-BF69-4EBA-8D9B-CFF93D565D07}" srcOrd="12" destOrd="0" presId="urn:microsoft.com/office/officeart/2018/2/layout/IconVerticalSolidList"/>
    <dgm:cxn modelId="{AB72C5E7-8ADF-487F-81E2-569B754FE578}" type="presParOf" srcId="{23D22F9A-BF69-4EBA-8D9B-CFF93D565D07}" destId="{DA8B3DF8-05D5-4992-BDC4-8F2E18CBB8C5}" srcOrd="0" destOrd="0" presId="urn:microsoft.com/office/officeart/2018/2/layout/IconVerticalSolidList"/>
    <dgm:cxn modelId="{603C9DD2-C896-44EF-9695-950433BB75A8}" type="presParOf" srcId="{23D22F9A-BF69-4EBA-8D9B-CFF93D565D07}" destId="{68582F66-40B6-460D-9507-13867123E473}" srcOrd="1" destOrd="0" presId="urn:microsoft.com/office/officeart/2018/2/layout/IconVerticalSolidList"/>
    <dgm:cxn modelId="{7F477AF8-A490-47C5-8743-A3DF14C0A18C}" type="presParOf" srcId="{23D22F9A-BF69-4EBA-8D9B-CFF93D565D07}" destId="{1486BB8A-415E-4E77-9E8A-D846510E36A4}" srcOrd="2" destOrd="0" presId="urn:microsoft.com/office/officeart/2018/2/layout/IconVerticalSolidList"/>
    <dgm:cxn modelId="{6C0B7635-C7A5-4382-9F91-79529947D5EE}" type="presParOf" srcId="{23D22F9A-BF69-4EBA-8D9B-CFF93D565D07}" destId="{62DE163E-0314-4064-BDD3-35C58B76F804}" srcOrd="3" destOrd="0" presId="urn:microsoft.com/office/officeart/2018/2/layout/IconVerticalSolidLis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2.xml><?xml version="1.0" encoding="utf-8"?>
<dgm:dataModel xmlns:dgm="http://schemas.openxmlformats.org/drawingml/2006/diagram" xmlns:a="http://schemas.openxmlformats.org/drawingml/2006/main">
  <dgm:ptLst>
    <dgm:pt modelId="{66C81652-20BF-4D6D-9A43-3E96DDCA9857}" type="doc">
      <dgm:prSet loTypeId="urn:microsoft.com/office/officeart/2005/8/layout/vList2" loCatId="list" qsTypeId="urn:microsoft.com/office/officeart/2005/8/quickstyle/simple1" qsCatId="simple" csTypeId="urn:microsoft.com/office/officeart/2005/8/colors/accent1_2" csCatId="accent1"/>
      <dgm:spPr/>
      <dgm:t>
        <a:bodyPr/>
        <a:lstStyle/>
        <a:p>
          <a:endParaRPr lang="en-US"/>
        </a:p>
      </dgm:t>
    </dgm:pt>
    <dgm:pt modelId="{B63844BA-DF02-497F-BF57-5F1394320911}">
      <dgm:prSet/>
      <dgm:spPr/>
      <dgm:t>
        <a:bodyPr/>
        <a:lstStyle/>
        <a:p>
          <a:r>
            <a:rPr lang="en-US"/>
            <a:t>Link of the quizz- </a:t>
          </a:r>
          <a:r>
            <a:rPr lang="en-US">
              <a:hlinkClick xmlns:r="http://schemas.openxmlformats.org/officeDocument/2006/relationships" r:id="rId1"/>
            </a:rPr>
            <a:t>https://www.quiz-maker.com/</a:t>
          </a:r>
          <a:endParaRPr lang="en-US"/>
        </a:p>
      </dgm:t>
    </dgm:pt>
    <dgm:pt modelId="{439B63FB-285E-4817-BD81-C3128ACEABAF}" type="parTrans" cxnId="{9293EDFA-8F4A-4D79-B62F-92454F9BB099}">
      <dgm:prSet/>
      <dgm:spPr/>
      <dgm:t>
        <a:bodyPr/>
        <a:lstStyle/>
        <a:p>
          <a:endParaRPr lang="en-US"/>
        </a:p>
      </dgm:t>
    </dgm:pt>
    <dgm:pt modelId="{DE0FD683-62D4-46C2-9464-7446B14133E9}" type="sibTrans" cxnId="{9293EDFA-8F4A-4D79-B62F-92454F9BB099}">
      <dgm:prSet/>
      <dgm:spPr/>
      <dgm:t>
        <a:bodyPr/>
        <a:lstStyle/>
        <a:p>
          <a:endParaRPr lang="en-US"/>
        </a:p>
      </dgm:t>
    </dgm:pt>
    <dgm:pt modelId="{7E36EE1D-81AF-4802-BE4D-186528D51785}">
      <dgm:prSet/>
      <dgm:spPr/>
      <dgm:t>
        <a:bodyPr/>
        <a:lstStyle/>
        <a:p>
          <a:r>
            <a:rPr lang="en-US"/>
            <a:t>Most common answers :  1. a) 100% b) 0% c) 0% .</a:t>
          </a:r>
        </a:p>
      </dgm:t>
    </dgm:pt>
    <dgm:pt modelId="{DE21D176-9ADF-4A6B-8A0E-E373AF6AAD03}" type="parTrans" cxnId="{410D2ECF-51EB-416D-B8FC-955CBB9805A0}">
      <dgm:prSet/>
      <dgm:spPr/>
      <dgm:t>
        <a:bodyPr/>
        <a:lstStyle/>
        <a:p>
          <a:endParaRPr lang="en-US"/>
        </a:p>
      </dgm:t>
    </dgm:pt>
    <dgm:pt modelId="{3BC30965-1744-4EEA-B88B-B73506A40D13}" type="sibTrans" cxnId="{410D2ECF-51EB-416D-B8FC-955CBB9805A0}">
      <dgm:prSet/>
      <dgm:spPr/>
      <dgm:t>
        <a:bodyPr/>
        <a:lstStyle/>
        <a:p>
          <a:endParaRPr lang="en-US"/>
        </a:p>
      </dgm:t>
    </dgm:pt>
    <dgm:pt modelId="{94D89726-AA63-4460-A8A3-BEF7FAE1C221}">
      <dgm:prSet/>
      <dgm:spPr/>
      <dgm:t>
        <a:bodyPr/>
        <a:lstStyle/>
        <a:p>
          <a:r>
            <a:rPr lang="en-US"/>
            <a:t>2. a) 70%   b) 0% c) 30%</a:t>
          </a:r>
        </a:p>
      </dgm:t>
    </dgm:pt>
    <dgm:pt modelId="{52D8D007-9366-4194-AE36-99DEF6659E65}" type="parTrans" cxnId="{0C82A242-D70F-47AF-8D00-E52F30539207}">
      <dgm:prSet/>
      <dgm:spPr/>
      <dgm:t>
        <a:bodyPr/>
        <a:lstStyle/>
        <a:p>
          <a:endParaRPr lang="en-US"/>
        </a:p>
      </dgm:t>
    </dgm:pt>
    <dgm:pt modelId="{49F88BD3-19BA-4308-98FE-209394813D92}" type="sibTrans" cxnId="{0C82A242-D70F-47AF-8D00-E52F30539207}">
      <dgm:prSet/>
      <dgm:spPr/>
      <dgm:t>
        <a:bodyPr/>
        <a:lstStyle/>
        <a:p>
          <a:endParaRPr lang="en-US"/>
        </a:p>
      </dgm:t>
    </dgm:pt>
    <dgm:pt modelId="{4E1872A8-1642-411F-A14A-DA6B63350370}">
      <dgm:prSet/>
      <dgm:spPr/>
      <dgm:t>
        <a:bodyPr/>
        <a:lstStyle/>
        <a:p>
          <a:r>
            <a:rPr lang="en-US"/>
            <a:t>3. a) 100% b) 0% </a:t>
          </a:r>
        </a:p>
      </dgm:t>
    </dgm:pt>
    <dgm:pt modelId="{9A736D42-8E79-465F-9DD2-F9A2F64740C7}" type="parTrans" cxnId="{511EC842-AC0C-49B1-9BB8-1F7AB549BC39}">
      <dgm:prSet/>
      <dgm:spPr/>
      <dgm:t>
        <a:bodyPr/>
        <a:lstStyle/>
        <a:p>
          <a:endParaRPr lang="en-US"/>
        </a:p>
      </dgm:t>
    </dgm:pt>
    <dgm:pt modelId="{F1A7D122-C593-45DD-AB07-AB39CFEDB0F9}" type="sibTrans" cxnId="{511EC842-AC0C-49B1-9BB8-1F7AB549BC39}">
      <dgm:prSet/>
      <dgm:spPr/>
      <dgm:t>
        <a:bodyPr/>
        <a:lstStyle/>
        <a:p>
          <a:endParaRPr lang="en-US"/>
        </a:p>
      </dgm:t>
    </dgm:pt>
    <dgm:pt modelId="{CB3E908F-D37D-442B-996F-06DD38236EB7}">
      <dgm:prSet/>
      <dgm:spPr/>
      <dgm:t>
        <a:bodyPr/>
        <a:lstStyle/>
        <a:p>
          <a:r>
            <a:rPr lang="en-US"/>
            <a:t>4. a) 90 %  b) 10% </a:t>
          </a:r>
        </a:p>
      </dgm:t>
    </dgm:pt>
    <dgm:pt modelId="{2126427E-DD23-4CFC-99CE-DD7EABF1C705}" type="parTrans" cxnId="{3C876466-6017-4007-8BA0-98B65B6AD501}">
      <dgm:prSet/>
      <dgm:spPr/>
      <dgm:t>
        <a:bodyPr/>
        <a:lstStyle/>
        <a:p>
          <a:endParaRPr lang="en-US"/>
        </a:p>
      </dgm:t>
    </dgm:pt>
    <dgm:pt modelId="{EE4AC017-C002-490D-8F4D-5936666D3BB9}" type="sibTrans" cxnId="{3C876466-6017-4007-8BA0-98B65B6AD501}">
      <dgm:prSet/>
      <dgm:spPr/>
      <dgm:t>
        <a:bodyPr/>
        <a:lstStyle/>
        <a:p>
          <a:endParaRPr lang="en-US"/>
        </a:p>
      </dgm:t>
    </dgm:pt>
    <dgm:pt modelId="{50399360-A71D-4967-BA69-6575A1D038B6}" type="pres">
      <dgm:prSet presAssocID="{66C81652-20BF-4D6D-9A43-3E96DDCA9857}" presName="linear" presStyleCnt="0">
        <dgm:presLayoutVars>
          <dgm:animLvl val="lvl"/>
          <dgm:resizeHandles val="exact"/>
        </dgm:presLayoutVars>
      </dgm:prSet>
      <dgm:spPr/>
    </dgm:pt>
    <dgm:pt modelId="{B35D458A-5BE1-4534-80FA-97B6C0B87CBD}" type="pres">
      <dgm:prSet presAssocID="{B63844BA-DF02-497F-BF57-5F1394320911}" presName="parentText" presStyleLbl="node1" presStyleIdx="0" presStyleCnt="5">
        <dgm:presLayoutVars>
          <dgm:chMax val="0"/>
          <dgm:bulletEnabled val="1"/>
        </dgm:presLayoutVars>
      </dgm:prSet>
      <dgm:spPr/>
    </dgm:pt>
    <dgm:pt modelId="{277D4F98-ABBC-4D58-946E-5ADAAEDDC307}" type="pres">
      <dgm:prSet presAssocID="{DE0FD683-62D4-46C2-9464-7446B14133E9}" presName="spacer" presStyleCnt="0"/>
      <dgm:spPr/>
    </dgm:pt>
    <dgm:pt modelId="{38D7AEDC-23D3-4AD8-BEA8-AEFC1796B7C3}" type="pres">
      <dgm:prSet presAssocID="{7E36EE1D-81AF-4802-BE4D-186528D51785}" presName="parentText" presStyleLbl="node1" presStyleIdx="1" presStyleCnt="5">
        <dgm:presLayoutVars>
          <dgm:chMax val="0"/>
          <dgm:bulletEnabled val="1"/>
        </dgm:presLayoutVars>
      </dgm:prSet>
      <dgm:spPr/>
    </dgm:pt>
    <dgm:pt modelId="{1202661C-9C81-4881-90E5-17AF64A9BC5F}" type="pres">
      <dgm:prSet presAssocID="{3BC30965-1744-4EEA-B88B-B73506A40D13}" presName="spacer" presStyleCnt="0"/>
      <dgm:spPr/>
    </dgm:pt>
    <dgm:pt modelId="{4478818E-5AF6-4D4D-87EF-B8EE8B268D65}" type="pres">
      <dgm:prSet presAssocID="{94D89726-AA63-4460-A8A3-BEF7FAE1C221}" presName="parentText" presStyleLbl="node1" presStyleIdx="2" presStyleCnt="5">
        <dgm:presLayoutVars>
          <dgm:chMax val="0"/>
          <dgm:bulletEnabled val="1"/>
        </dgm:presLayoutVars>
      </dgm:prSet>
      <dgm:spPr/>
    </dgm:pt>
    <dgm:pt modelId="{76D86EA2-87BD-41C0-AF15-6316D625B743}" type="pres">
      <dgm:prSet presAssocID="{49F88BD3-19BA-4308-98FE-209394813D92}" presName="spacer" presStyleCnt="0"/>
      <dgm:spPr/>
    </dgm:pt>
    <dgm:pt modelId="{DCB93D77-381E-41A6-846A-211A3989C941}" type="pres">
      <dgm:prSet presAssocID="{4E1872A8-1642-411F-A14A-DA6B63350370}" presName="parentText" presStyleLbl="node1" presStyleIdx="3" presStyleCnt="5">
        <dgm:presLayoutVars>
          <dgm:chMax val="0"/>
          <dgm:bulletEnabled val="1"/>
        </dgm:presLayoutVars>
      </dgm:prSet>
      <dgm:spPr/>
    </dgm:pt>
    <dgm:pt modelId="{61B6133F-9DB3-49D3-BA10-2900D12BBA6D}" type="pres">
      <dgm:prSet presAssocID="{F1A7D122-C593-45DD-AB07-AB39CFEDB0F9}" presName="spacer" presStyleCnt="0"/>
      <dgm:spPr/>
    </dgm:pt>
    <dgm:pt modelId="{48830858-F731-4D45-9766-B5CB1C9E09DB}" type="pres">
      <dgm:prSet presAssocID="{CB3E908F-D37D-442B-996F-06DD38236EB7}" presName="parentText" presStyleLbl="node1" presStyleIdx="4" presStyleCnt="5">
        <dgm:presLayoutVars>
          <dgm:chMax val="0"/>
          <dgm:bulletEnabled val="1"/>
        </dgm:presLayoutVars>
      </dgm:prSet>
      <dgm:spPr/>
    </dgm:pt>
  </dgm:ptLst>
  <dgm:cxnLst>
    <dgm:cxn modelId="{AB1CD308-782A-41DC-BDCC-D1CA3D5D56CE}" type="presOf" srcId="{CB3E908F-D37D-442B-996F-06DD38236EB7}" destId="{48830858-F731-4D45-9766-B5CB1C9E09DB}" srcOrd="0" destOrd="0" presId="urn:microsoft.com/office/officeart/2005/8/layout/vList2"/>
    <dgm:cxn modelId="{AAC51D1B-BA43-43C2-B0EE-67A99307113A}" type="presOf" srcId="{4E1872A8-1642-411F-A14A-DA6B63350370}" destId="{DCB93D77-381E-41A6-846A-211A3989C941}" srcOrd="0" destOrd="0" presId="urn:microsoft.com/office/officeart/2005/8/layout/vList2"/>
    <dgm:cxn modelId="{0C82A242-D70F-47AF-8D00-E52F30539207}" srcId="{66C81652-20BF-4D6D-9A43-3E96DDCA9857}" destId="{94D89726-AA63-4460-A8A3-BEF7FAE1C221}" srcOrd="2" destOrd="0" parTransId="{52D8D007-9366-4194-AE36-99DEF6659E65}" sibTransId="{49F88BD3-19BA-4308-98FE-209394813D92}"/>
    <dgm:cxn modelId="{511EC842-AC0C-49B1-9BB8-1F7AB549BC39}" srcId="{66C81652-20BF-4D6D-9A43-3E96DDCA9857}" destId="{4E1872A8-1642-411F-A14A-DA6B63350370}" srcOrd="3" destOrd="0" parTransId="{9A736D42-8E79-465F-9DD2-F9A2F64740C7}" sibTransId="{F1A7D122-C593-45DD-AB07-AB39CFEDB0F9}"/>
    <dgm:cxn modelId="{3C876466-6017-4007-8BA0-98B65B6AD501}" srcId="{66C81652-20BF-4D6D-9A43-3E96DDCA9857}" destId="{CB3E908F-D37D-442B-996F-06DD38236EB7}" srcOrd="4" destOrd="0" parTransId="{2126427E-DD23-4CFC-99CE-DD7EABF1C705}" sibTransId="{EE4AC017-C002-490D-8F4D-5936666D3BB9}"/>
    <dgm:cxn modelId="{6B030569-22DE-4976-B5E9-4919951455A9}" type="presOf" srcId="{B63844BA-DF02-497F-BF57-5F1394320911}" destId="{B35D458A-5BE1-4534-80FA-97B6C0B87CBD}" srcOrd="0" destOrd="0" presId="urn:microsoft.com/office/officeart/2005/8/layout/vList2"/>
    <dgm:cxn modelId="{3DB13855-676E-49DE-A3EA-EEE8473D98A6}" type="presOf" srcId="{7E36EE1D-81AF-4802-BE4D-186528D51785}" destId="{38D7AEDC-23D3-4AD8-BEA8-AEFC1796B7C3}" srcOrd="0" destOrd="0" presId="urn:microsoft.com/office/officeart/2005/8/layout/vList2"/>
    <dgm:cxn modelId="{C0C76F79-773F-4F28-BFB7-84161814BBA1}" type="presOf" srcId="{66C81652-20BF-4D6D-9A43-3E96DDCA9857}" destId="{50399360-A71D-4967-BA69-6575A1D038B6}" srcOrd="0" destOrd="0" presId="urn:microsoft.com/office/officeart/2005/8/layout/vList2"/>
    <dgm:cxn modelId="{410D2ECF-51EB-416D-B8FC-955CBB9805A0}" srcId="{66C81652-20BF-4D6D-9A43-3E96DDCA9857}" destId="{7E36EE1D-81AF-4802-BE4D-186528D51785}" srcOrd="1" destOrd="0" parTransId="{DE21D176-9ADF-4A6B-8A0E-E373AF6AAD03}" sibTransId="{3BC30965-1744-4EEA-B88B-B73506A40D13}"/>
    <dgm:cxn modelId="{7B49F0F6-568B-489C-9E6E-B1B541119F74}" type="presOf" srcId="{94D89726-AA63-4460-A8A3-BEF7FAE1C221}" destId="{4478818E-5AF6-4D4D-87EF-B8EE8B268D65}" srcOrd="0" destOrd="0" presId="urn:microsoft.com/office/officeart/2005/8/layout/vList2"/>
    <dgm:cxn modelId="{9293EDFA-8F4A-4D79-B62F-92454F9BB099}" srcId="{66C81652-20BF-4D6D-9A43-3E96DDCA9857}" destId="{B63844BA-DF02-497F-BF57-5F1394320911}" srcOrd="0" destOrd="0" parTransId="{439B63FB-285E-4817-BD81-C3128ACEABAF}" sibTransId="{DE0FD683-62D4-46C2-9464-7446B14133E9}"/>
    <dgm:cxn modelId="{95AFCDE2-1263-4783-A2EC-D83B7E9A06F8}" type="presParOf" srcId="{50399360-A71D-4967-BA69-6575A1D038B6}" destId="{B35D458A-5BE1-4534-80FA-97B6C0B87CBD}" srcOrd="0" destOrd="0" presId="urn:microsoft.com/office/officeart/2005/8/layout/vList2"/>
    <dgm:cxn modelId="{F6007443-E882-414A-B405-0A72BF2D705D}" type="presParOf" srcId="{50399360-A71D-4967-BA69-6575A1D038B6}" destId="{277D4F98-ABBC-4D58-946E-5ADAAEDDC307}" srcOrd="1" destOrd="0" presId="urn:microsoft.com/office/officeart/2005/8/layout/vList2"/>
    <dgm:cxn modelId="{835A7109-EF79-4F06-BE1C-07D2B8BC7D63}" type="presParOf" srcId="{50399360-A71D-4967-BA69-6575A1D038B6}" destId="{38D7AEDC-23D3-4AD8-BEA8-AEFC1796B7C3}" srcOrd="2" destOrd="0" presId="urn:microsoft.com/office/officeart/2005/8/layout/vList2"/>
    <dgm:cxn modelId="{C11705C0-74E7-466C-9D65-544D12803355}" type="presParOf" srcId="{50399360-A71D-4967-BA69-6575A1D038B6}" destId="{1202661C-9C81-4881-90E5-17AF64A9BC5F}" srcOrd="3" destOrd="0" presId="urn:microsoft.com/office/officeart/2005/8/layout/vList2"/>
    <dgm:cxn modelId="{303BD289-395D-4CE2-BDA7-BD4D4B86FFAB}" type="presParOf" srcId="{50399360-A71D-4967-BA69-6575A1D038B6}" destId="{4478818E-5AF6-4D4D-87EF-B8EE8B268D65}" srcOrd="4" destOrd="0" presId="urn:microsoft.com/office/officeart/2005/8/layout/vList2"/>
    <dgm:cxn modelId="{0835E63B-9B16-4D0A-8994-51466A107A1A}" type="presParOf" srcId="{50399360-A71D-4967-BA69-6575A1D038B6}" destId="{76D86EA2-87BD-41C0-AF15-6316D625B743}" srcOrd="5" destOrd="0" presId="urn:microsoft.com/office/officeart/2005/8/layout/vList2"/>
    <dgm:cxn modelId="{A1F07E7E-1185-4C43-8D85-DF2BC427D156}" type="presParOf" srcId="{50399360-A71D-4967-BA69-6575A1D038B6}" destId="{DCB93D77-381E-41A6-846A-211A3989C941}" srcOrd="6" destOrd="0" presId="urn:microsoft.com/office/officeart/2005/8/layout/vList2"/>
    <dgm:cxn modelId="{AC7E73E4-3110-4CA5-90C0-6ADE04EC346B}" type="presParOf" srcId="{50399360-A71D-4967-BA69-6575A1D038B6}" destId="{61B6133F-9DB3-49D3-BA10-2900D12BBA6D}" srcOrd="7" destOrd="0" presId="urn:microsoft.com/office/officeart/2005/8/layout/vList2"/>
    <dgm:cxn modelId="{8DC05CCF-2CE7-450E-A0A8-DEBB5EE61EBF}" type="presParOf" srcId="{50399360-A71D-4967-BA69-6575A1D038B6}" destId="{48830858-F731-4D45-9766-B5CB1C9E09DB}" srcOrd="8" destOrd="0" presId="urn:microsoft.com/office/officeart/2005/8/layout/vList2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A4C8ED07-7E46-46E0-A4A3-7807545AC2FB}">
      <dsp:nvSpPr>
        <dsp:cNvPr id="0" name=""/>
        <dsp:cNvSpPr/>
      </dsp:nvSpPr>
      <dsp:spPr>
        <a:xfrm>
          <a:off x="0" y="502"/>
          <a:ext cx="6513603" cy="692284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BC8F3D7D-239D-4367-BE17-F79A03B284AD}">
      <dsp:nvSpPr>
        <dsp:cNvPr id="0" name=""/>
        <dsp:cNvSpPr/>
      </dsp:nvSpPr>
      <dsp:spPr>
        <a:xfrm>
          <a:off x="209416" y="156266"/>
          <a:ext cx="380756" cy="380756"/>
        </a:xfrm>
        <a:prstGeom prst="rect">
          <a:avLst/>
        </a:prstGeom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DEF1231D-30F9-4E26-9113-ED2C3CCBB022}">
      <dsp:nvSpPr>
        <dsp:cNvPr id="0" name=""/>
        <dsp:cNvSpPr/>
      </dsp:nvSpPr>
      <dsp:spPr>
        <a:xfrm>
          <a:off x="799588" y="502"/>
          <a:ext cx="5714015" cy="692284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3267" tIns="73267" rIns="73267" bIns="73267" numCol="1" spcCol="1270" anchor="ctr" anchorCtr="0">
          <a:noAutofit/>
        </a:bodyPr>
        <a:lstStyle/>
        <a:p>
          <a:pPr marL="0" lvl="0" indent="0" algn="l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600" kern="1200"/>
            <a:t>Introduction</a:t>
          </a:r>
        </a:p>
      </dsp:txBody>
      <dsp:txXfrm>
        <a:off x="799588" y="502"/>
        <a:ext cx="5714015" cy="692284"/>
      </dsp:txXfrm>
    </dsp:sp>
    <dsp:sp modelId="{84099585-1404-43DE-8500-77E5A590FBE7}">
      <dsp:nvSpPr>
        <dsp:cNvPr id="0" name=""/>
        <dsp:cNvSpPr/>
      </dsp:nvSpPr>
      <dsp:spPr>
        <a:xfrm>
          <a:off x="0" y="865858"/>
          <a:ext cx="6513603" cy="692284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11631A43-A1E1-4589-863B-D4842FF90A9E}">
      <dsp:nvSpPr>
        <dsp:cNvPr id="0" name=""/>
        <dsp:cNvSpPr/>
      </dsp:nvSpPr>
      <dsp:spPr>
        <a:xfrm>
          <a:off x="209416" y="1021622"/>
          <a:ext cx="380756" cy="380756"/>
        </a:xfrm>
        <a:prstGeom prst="rect">
          <a:avLst/>
        </a:prstGeom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430EBCBF-1574-4258-B1FA-C7537C71214A}">
      <dsp:nvSpPr>
        <dsp:cNvPr id="0" name=""/>
        <dsp:cNvSpPr/>
      </dsp:nvSpPr>
      <dsp:spPr>
        <a:xfrm>
          <a:off x="799588" y="865858"/>
          <a:ext cx="5714015" cy="692284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3267" tIns="73267" rIns="73267" bIns="73267" numCol="1" spcCol="1270" anchor="ctr" anchorCtr="0">
          <a:noAutofit/>
        </a:bodyPr>
        <a:lstStyle/>
        <a:p>
          <a:pPr marL="0" lvl="0" indent="0" algn="l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600" kern="1200"/>
            <a:t>Rationale</a:t>
          </a:r>
        </a:p>
      </dsp:txBody>
      <dsp:txXfrm>
        <a:off x="799588" y="865858"/>
        <a:ext cx="5714015" cy="692284"/>
      </dsp:txXfrm>
    </dsp:sp>
    <dsp:sp modelId="{1D653C0B-F4D0-421C-8E9C-C9D58B47CBFE}">
      <dsp:nvSpPr>
        <dsp:cNvPr id="0" name=""/>
        <dsp:cNvSpPr/>
      </dsp:nvSpPr>
      <dsp:spPr>
        <a:xfrm>
          <a:off x="0" y="1731214"/>
          <a:ext cx="6513603" cy="692284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FE9035D5-6DE0-4BC2-870F-E5B9D1A88CE6}">
      <dsp:nvSpPr>
        <dsp:cNvPr id="0" name=""/>
        <dsp:cNvSpPr/>
      </dsp:nvSpPr>
      <dsp:spPr>
        <a:xfrm>
          <a:off x="209416" y="1886978"/>
          <a:ext cx="380756" cy="380756"/>
        </a:xfrm>
        <a:prstGeom prst="rect">
          <a:avLst/>
        </a:prstGeom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F49A2F2E-5182-460D-AF88-78F32A816646}">
      <dsp:nvSpPr>
        <dsp:cNvPr id="0" name=""/>
        <dsp:cNvSpPr/>
      </dsp:nvSpPr>
      <dsp:spPr>
        <a:xfrm>
          <a:off x="799588" y="1731214"/>
          <a:ext cx="5714015" cy="692284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3267" tIns="73267" rIns="73267" bIns="73267" numCol="1" spcCol="1270" anchor="ctr" anchorCtr="0">
          <a:noAutofit/>
        </a:bodyPr>
        <a:lstStyle/>
        <a:p>
          <a:pPr marL="0" lvl="0" indent="0" algn="l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600" kern="1200"/>
            <a:t>Method</a:t>
          </a:r>
        </a:p>
      </dsp:txBody>
      <dsp:txXfrm>
        <a:off x="799588" y="1731214"/>
        <a:ext cx="5714015" cy="692284"/>
      </dsp:txXfrm>
    </dsp:sp>
    <dsp:sp modelId="{0D7C8015-6CD1-4C17-B29F-50273471F353}">
      <dsp:nvSpPr>
        <dsp:cNvPr id="0" name=""/>
        <dsp:cNvSpPr/>
      </dsp:nvSpPr>
      <dsp:spPr>
        <a:xfrm>
          <a:off x="0" y="2596570"/>
          <a:ext cx="6513603" cy="692284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C014232F-49A8-490C-A522-4C6468E50F6E}">
      <dsp:nvSpPr>
        <dsp:cNvPr id="0" name=""/>
        <dsp:cNvSpPr/>
      </dsp:nvSpPr>
      <dsp:spPr>
        <a:xfrm>
          <a:off x="209416" y="2752334"/>
          <a:ext cx="380756" cy="380756"/>
        </a:xfrm>
        <a:prstGeom prst="rect">
          <a:avLst/>
        </a:prstGeom>
        <a:blipFill>
          <a:blip xmlns:r="http://schemas.openxmlformats.org/officeDocument/2006/relationships" r:embed="rId7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65937052-424D-4EF2-9133-3C17358DE10D}">
      <dsp:nvSpPr>
        <dsp:cNvPr id="0" name=""/>
        <dsp:cNvSpPr/>
      </dsp:nvSpPr>
      <dsp:spPr>
        <a:xfrm>
          <a:off x="799588" y="2596570"/>
          <a:ext cx="5714015" cy="692284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3267" tIns="73267" rIns="73267" bIns="73267" numCol="1" spcCol="1270" anchor="ctr" anchorCtr="0">
          <a:noAutofit/>
        </a:bodyPr>
        <a:lstStyle/>
        <a:p>
          <a:pPr marL="0" lvl="0" indent="0" algn="l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600" kern="1200"/>
            <a:t>Ethical Considerations</a:t>
          </a:r>
        </a:p>
      </dsp:txBody>
      <dsp:txXfrm>
        <a:off x="799588" y="2596570"/>
        <a:ext cx="5714015" cy="692284"/>
      </dsp:txXfrm>
    </dsp:sp>
    <dsp:sp modelId="{F48DA3D8-911D-4A47-B2F0-46ACE808E48F}">
      <dsp:nvSpPr>
        <dsp:cNvPr id="0" name=""/>
        <dsp:cNvSpPr/>
      </dsp:nvSpPr>
      <dsp:spPr>
        <a:xfrm>
          <a:off x="0" y="3461926"/>
          <a:ext cx="6513603" cy="692284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12AAF3F0-DBD2-41F0-ABD9-CCB010BFAE6D}">
      <dsp:nvSpPr>
        <dsp:cNvPr id="0" name=""/>
        <dsp:cNvSpPr/>
      </dsp:nvSpPr>
      <dsp:spPr>
        <a:xfrm>
          <a:off x="209416" y="3617690"/>
          <a:ext cx="380756" cy="380756"/>
        </a:xfrm>
        <a:prstGeom prst="rect">
          <a:avLst/>
        </a:prstGeom>
        <a:blipFill>
          <a:blip xmlns:r="http://schemas.openxmlformats.org/officeDocument/2006/relationships" r:embed="rId9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0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A80DDE75-E19E-4339-8B04-95D3C47A97FE}">
      <dsp:nvSpPr>
        <dsp:cNvPr id="0" name=""/>
        <dsp:cNvSpPr/>
      </dsp:nvSpPr>
      <dsp:spPr>
        <a:xfrm>
          <a:off x="799588" y="3461926"/>
          <a:ext cx="5714015" cy="692284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3267" tIns="73267" rIns="73267" bIns="73267" numCol="1" spcCol="1270" anchor="ctr" anchorCtr="0">
          <a:noAutofit/>
        </a:bodyPr>
        <a:lstStyle/>
        <a:p>
          <a:pPr marL="0" lvl="0" indent="0" algn="l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600" kern="1200"/>
            <a:t>Research timeline</a:t>
          </a:r>
        </a:p>
      </dsp:txBody>
      <dsp:txXfrm>
        <a:off x="799588" y="3461926"/>
        <a:ext cx="5714015" cy="692284"/>
      </dsp:txXfrm>
    </dsp:sp>
    <dsp:sp modelId="{EB0CAA2C-0123-4BD0-A3BB-C6C26C10211F}">
      <dsp:nvSpPr>
        <dsp:cNvPr id="0" name=""/>
        <dsp:cNvSpPr/>
      </dsp:nvSpPr>
      <dsp:spPr>
        <a:xfrm>
          <a:off x="0" y="4327282"/>
          <a:ext cx="6513603" cy="692284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B55EC4E6-0C02-4FF0-B3DB-8984DCA2FDFE}">
      <dsp:nvSpPr>
        <dsp:cNvPr id="0" name=""/>
        <dsp:cNvSpPr/>
      </dsp:nvSpPr>
      <dsp:spPr>
        <a:xfrm>
          <a:off x="209416" y="4483046"/>
          <a:ext cx="380756" cy="380756"/>
        </a:xfrm>
        <a:prstGeom prst="rect">
          <a:avLst/>
        </a:prstGeom>
        <a:blipFill>
          <a:blip xmlns:r="http://schemas.openxmlformats.org/officeDocument/2006/relationships" r:embed="rId1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2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5E2B2DF8-7FBC-4B76-8D3C-F3FA9CF8BFC0}">
      <dsp:nvSpPr>
        <dsp:cNvPr id="0" name=""/>
        <dsp:cNvSpPr/>
      </dsp:nvSpPr>
      <dsp:spPr>
        <a:xfrm>
          <a:off x="799588" y="4327282"/>
          <a:ext cx="5714015" cy="692284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3267" tIns="73267" rIns="73267" bIns="73267" numCol="1" spcCol="1270" anchor="ctr" anchorCtr="0">
          <a:noAutofit/>
        </a:bodyPr>
        <a:lstStyle/>
        <a:p>
          <a:pPr marL="0" lvl="0" indent="0" algn="l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600" kern="1200"/>
            <a:t>Hypothesis</a:t>
          </a:r>
        </a:p>
      </dsp:txBody>
      <dsp:txXfrm>
        <a:off x="799588" y="4327282"/>
        <a:ext cx="5714015" cy="692284"/>
      </dsp:txXfrm>
    </dsp:sp>
    <dsp:sp modelId="{DA8B3DF8-05D5-4992-BDC4-8F2E18CBB8C5}">
      <dsp:nvSpPr>
        <dsp:cNvPr id="0" name=""/>
        <dsp:cNvSpPr/>
      </dsp:nvSpPr>
      <dsp:spPr>
        <a:xfrm>
          <a:off x="0" y="5192638"/>
          <a:ext cx="6513603" cy="692284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68582F66-40B6-460D-9507-13867123E473}">
      <dsp:nvSpPr>
        <dsp:cNvPr id="0" name=""/>
        <dsp:cNvSpPr/>
      </dsp:nvSpPr>
      <dsp:spPr>
        <a:xfrm>
          <a:off x="209416" y="5348402"/>
          <a:ext cx="380756" cy="380756"/>
        </a:xfrm>
        <a:prstGeom prst="rect">
          <a:avLst/>
        </a:prstGeom>
        <a:blipFill>
          <a:blip xmlns:r="http://schemas.openxmlformats.org/officeDocument/2006/relationships" r:embed="rId1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4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62DE163E-0314-4064-BDD3-35C58B76F804}">
      <dsp:nvSpPr>
        <dsp:cNvPr id="0" name=""/>
        <dsp:cNvSpPr/>
      </dsp:nvSpPr>
      <dsp:spPr>
        <a:xfrm>
          <a:off x="799588" y="5192638"/>
          <a:ext cx="5714015" cy="692284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3267" tIns="73267" rIns="73267" bIns="73267" numCol="1" spcCol="1270" anchor="ctr" anchorCtr="0">
          <a:noAutofit/>
        </a:bodyPr>
        <a:lstStyle/>
        <a:p>
          <a:pPr marL="0" lvl="0" indent="0" algn="l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600" kern="1200"/>
            <a:t>Reference list </a:t>
          </a:r>
        </a:p>
      </dsp:txBody>
      <dsp:txXfrm>
        <a:off x="799588" y="5192638"/>
        <a:ext cx="5714015" cy="692284"/>
      </dsp:txXfrm>
    </dsp:sp>
  </dsp:spTree>
</dsp:drawing>
</file>

<file path=ppt/diagrams/drawing2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B35D458A-5BE1-4534-80FA-97B6C0B87CBD}">
      <dsp:nvSpPr>
        <dsp:cNvPr id="0" name=""/>
        <dsp:cNvSpPr/>
      </dsp:nvSpPr>
      <dsp:spPr>
        <a:xfrm>
          <a:off x="0" y="6826"/>
          <a:ext cx="10515600" cy="791505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25730" tIns="125730" rIns="125730" bIns="125730" numCol="1" spcCol="1270" anchor="ctr" anchorCtr="0">
          <a:noAutofit/>
        </a:bodyPr>
        <a:lstStyle/>
        <a:p>
          <a:pPr marL="0" lvl="0" indent="0" algn="l" defTabSz="14668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3300" kern="1200"/>
            <a:t>Link of the quizz- </a:t>
          </a:r>
          <a:r>
            <a:rPr lang="en-US" sz="3300" kern="1200">
              <a:hlinkClick xmlns:r="http://schemas.openxmlformats.org/officeDocument/2006/relationships" r:id="rId1"/>
            </a:rPr>
            <a:t>https://www.quiz-maker.com/</a:t>
          </a:r>
          <a:endParaRPr lang="en-US" sz="3300" kern="1200"/>
        </a:p>
      </dsp:txBody>
      <dsp:txXfrm>
        <a:off x="38638" y="45464"/>
        <a:ext cx="10438324" cy="714229"/>
      </dsp:txXfrm>
    </dsp:sp>
    <dsp:sp modelId="{38D7AEDC-23D3-4AD8-BEA8-AEFC1796B7C3}">
      <dsp:nvSpPr>
        <dsp:cNvPr id="0" name=""/>
        <dsp:cNvSpPr/>
      </dsp:nvSpPr>
      <dsp:spPr>
        <a:xfrm>
          <a:off x="0" y="893371"/>
          <a:ext cx="10515600" cy="791505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25730" tIns="125730" rIns="125730" bIns="125730" numCol="1" spcCol="1270" anchor="ctr" anchorCtr="0">
          <a:noAutofit/>
        </a:bodyPr>
        <a:lstStyle/>
        <a:p>
          <a:pPr marL="0" lvl="0" indent="0" algn="l" defTabSz="14668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3300" kern="1200"/>
            <a:t>Most common answers :  1. a) 100% b) 0% c) 0% .</a:t>
          </a:r>
        </a:p>
      </dsp:txBody>
      <dsp:txXfrm>
        <a:off x="38638" y="932009"/>
        <a:ext cx="10438324" cy="714229"/>
      </dsp:txXfrm>
    </dsp:sp>
    <dsp:sp modelId="{4478818E-5AF6-4D4D-87EF-B8EE8B268D65}">
      <dsp:nvSpPr>
        <dsp:cNvPr id="0" name=""/>
        <dsp:cNvSpPr/>
      </dsp:nvSpPr>
      <dsp:spPr>
        <a:xfrm>
          <a:off x="0" y="1779916"/>
          <a:ext cx="10515600" cy="791505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25730" tIns="125730" rIns="125730" bIns="125730" numCol="1" spcCol="1270" anchor="ctr" anchorCtr="0">
          <a:noAutofit/>
        </a:bodyPr>
        <a:lstStyle/>
        <a:p>
          <a:pPr marL="0" lvl="0" indent="0" algn="l" defTabSz="14668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3300" kern="1200"/>
            <a:t>2. a) 70%   b) 0% c) 30%</a:t>
          </a:r>
        </a:p>
      </dsp:txBody>
      <dsp:txXfrm>
        <a:off x="38638" y="1818554"/>
        <a:ext cx="10438324" cy="714229"/>
      </dsp:txXfrm>
    </dsp:sp>
    <dsp:sp modelId="{DCB93D77-381E-41A6-846A-211A3989C941}">
      <dsp:nvSpPr>
        <dsp:cNvPr id="0" name=""/>
        <dsp:cNvSpPr/>
      </dsp:nvSpPr>
      <dsp:spPr>
        <a:xfrm>
          <a:off x="0" y="2666461"/>
          <a:ext cx="10515600" cy="791505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25730" tIns="125730" rIns="125730" bIns="125730" numCol="1" spcCol="1270" anchor="ctr" anchorCtr="0">
          <a:noAutofit/>
        </a:bodyPr>
        <a:lstStyle/>
        <a:p>
          <a:pPr marL="0" lvl="0" indent="0" algn="l" defTabSz="14668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3300" kern="1200"/>
            <a:t>3. a) 100% b) 0% </a:t>
          </a:r>
        </a:p>
      </dsp:txBody>
      <dsp:txXfrm>
        <a:off x="38638" y="2705099"/>
        <a:ext cx="10438324" cy="714229"/>
      </dsp:txXfrm>
    </dsp:sp>
    <dsp:sp modelId="{48830858-F731-4D45-9766-B5CB1C9E09DB}">
      <dsp:nvSpPr>
        <dsp:cNvPr id="0" name=""/>
        <dsp:cNvSpPr/>
      </dsp:nvSpPr>
      <dsp:spPr>
        <a:xfrm>
          <a:off x="0" y="3553006"/>
          <a:ext cx="10515600" cy="791505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25730" tIns="125730" rIns="125730" bIns="125730" numCol="1" spcCol="1270" anchor="ctr" anchorCtr="0">
          <a:noAutofit/>
        </a:bodyPr>
        <a:lstStyle/>
        <a:p>
          <a:pPr marL="0" lvl="0" indent="0" algn="l" defTabSz="14668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3300" kern="1200"/>
            <a:t>4. a) 90 %  b) 10% </a:t>
          </a:r>
        </a:p>
      </dsp:txBody>
      <dsp:txXfrm>
        <a:off x="38638" y="3591644"/>
        <a:ext cx="10438324" cy="714229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18/2/layout/IconVerticalSolidList">
  <dgm:title val="Icon Vertical Solid List"/>
  <dgm:desc val="Use to show a series of visuals from top to bottom with Level 1 or Level 1 and Level 2 text grouped in a shape. Works best with icons or small pictures with lengthier descri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choose name="Name0">
      <dgm:if name="Name1" axis="self" func="var" arg="dir" op="equ" val="norm">
        <dgm:alg type="lin">
          <dgm:param type="linDir" val="fromT"/>
          <dgm:param type="nodeHorzAlign" val="l"/>
        </dgm:alg>
      </dgm:if>
      <dgm:else name="Name2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hoose name="Name3">
      <dgm:if name="Name4" axis="ch" ptType="node" func="cnt" op="lte" val="3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5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5" axis="ch" ptType="node" func="cnt" op="lte" val="4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2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6" axis="ch" ptType="node" func="cnt" op="lte" val="6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9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else name="Name7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6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else>
    </dgm:choose>
    <dgm:ruleLst>
      <dgm:rule type="h" for="ch" forName="compNode" val="0" fact="NaN" max="NaN"/>
    </dgm:ruleLst>
    <dgm:forEach name="Name8" axis="ch" ptType="node">
      <dgm:layoutNode name="compNode">
        <dgm:alg type="composite"/>
        <dgm:shape xmlns:r="http://schemas.openxmlformats.org/officeDocument/2006/relationships" r:blip="">
          <dgm:adjLst/>
        </dgm:shape>
        <dgm:presOf axis="self"/>
        <dgm:choose name="Name9">
          <dgm:if name="Name10" axis="ch" ptType="node" func="cnt" op="gte" val="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w" for="ch" forName="parTx" refType="w" fact="0.45"/>
              <dgm:constr type="h" for="ch" forName="parTx" refType="h"/>
              <dgm:constr type="l" for="ch" forName="parTx" refType="r" refFor="ch" refForName="spaceRect"/>
              <dgm:constr type="t" for="ch" forName="parTx"/>
              <dgm:constr type="h" for="ch" forName="desTx" refType="h"/>
              <dgm:constr type="l" for="ch" forName="desTx" refType="r" refFor="ch" refForName="parTx"/>
              <dgm:constr type="t" for="ch" forName="desTx"/>
            </dgm:constrLst>
          </dgm:if>
          <dgm:else name="Name1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h" for="ch" forName="parTx" refType="h"/>
              <dgm:constr type="l" for="ch" forName="parTx" refType="r" refFor="ch" refForName="spaceRect"/>
              <dgm:constr type="t" for="ch" forName="parTx"/>
            </dgm:constrLst>
          </dgm:else>
        </dgm:choose>
        <dgm:ruleLst>
          <dgm:rule type="h" val="INF" fact="NaN" max="NaN"/>
        </dgm:ruleLst>
        <dgm:layoutNode name="bgRect" styleLbl="bgShp">
          <dgm:alg type="sp"/>
          <dgm:shape xmlns:r="http://schemas.openxmlformats.org/officeDocument/2006/relationships" type="roundRect" r:blip="">
            <dgm:adjLst>
              <dgm:adj idx="1" val="0.1"/>
            </dgm:adjLst>
          </dgm:shape>
          <dgm:presOf/>
          <dgm:constrLst/>
          <dgm:ruleLst/>
        </dgm:layoutNode>
        <dgm:layoutNode name="iconRect" styleLbl="node1">
          <dgm:alg type="sp"/>
          <dgm:shape xmlns:r="http://schemas.openxmlformats.org/officeDocument/2006/relationships" type="rect" r:blip="" blipPhldr="1">
            <dgm:adjLst/>
          </dgm:shape>
          <dgm:presOf/>
          <dgm:constrLst/>
          <dgm:ruleLst/>
        </dgm:layoutNode>
        <dgm:layoutNode name="spaceRect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  <dgm:layoutNode name="parTx" styleLbl="revTx">
          <dgm:varLst>
            <dgm:chMax val="0"/>
            <dgm:chPref val="0"/>
          </dgm:varLst>
          <dgm:alg type="tx">
            <dgm:param type="txAnchorVert" val="mid"/>
            <dgm:param type="parTxLTRAlign" val="l"/>
            <dgm:param type="shpTxLTRAlignCh" val="l"/>
            <dgm:param type="parTxRTLAlign" val="r"/>
            <dgm:param type="shpTxRTLAlignCh" val="r"/>
          </dgm:alg>
          <dgm:shape xmlns:r="http://schemas.openxmlformats.org/officeDocument/2006/relationships" type="rect" r:blip="">
            <dgm:adjLst/>
          </dgm:shape>
          <dgm:presOf axis="self" ptType="node"/>
          <dgm:constrLst>
            <dgm:constr type="lMarg" refType="h" fact="0.3"/>
            <dgm:constr type="rMarg" refType="h" fact="0.3"/>
            <dgm:constr type="tMarg" refType="h" fact="0.3"/>
            <dgm:constr type="bMarg" refType="h" fact="0.3"/>
          </dgm:constrLst>
          <dgm:ruleLst>
            <dgm:rule type="primFontSz" val="14" fact="NaN" max="NaN"/>
            <dgm:rule type="h" val="INF" fact="NaN" max="NaN"/>
          </dgm:ruleLst>
        </dgm:layoutNode>
        <dgm:choose name="Name12">
          <dgm:if name="Name13" axis="ch" ptType="node" func="cnt" op="gte" val="1">
            <dgm:layoutNode name="desTx" styleLbl="revTx">
              <dgm:varLst/>
              <dgm:alg type="tx">
                <dgm:param type="txAnchorVertCh" val="mid"/>
                <dgm:param type="parTxLTRAlign" val="l"/>
                <dgm:param type="shpTxLTRAlignCh" val="l"/>
                <dgm:param type="parTxRTLAlign" val="r"/>
                <dgm:param type="shpTxRTLAlignCh" val="r"/>
                <dgm:param type="stBulletLvl" val="0"/>
              </dgm:alg>
              <dgm:shape xmlns:r="http://schemas.openxmlformats.org/officeDocument/2006/relationships" type="rect" r:blip="">
                <dgm:adjLst/>
              </dgm:shape>
              <dgm:presOf axis="des" ptType="node"/>
              <dgm:constrLst>
                <dgm:constr type="primFontSz" val="18"/>
                <dgm:constr type="secFontSz" refType="primFontSz"/>
                <dgm:constr type="lMarg" refType="h" fact="0.3"/>
                <dgm:constr type="rMarg" refType="h" fact="0.3"/>
                <dgm:constr type="tMarg" refType="h" fact="0.3"/>
                <dgm:constr type="bMarg" refType="h" fact="0.3"/>
              </dgm:constrLst>
              <dgm:ruleLst>
                <dgm:rule type="primFontSz" val="11" fact="NaN" max="NaN"/>
              </dgm:ruleLst>
            </dgm:layoutNode>
          </dgm:if>
          <dgm:else name="Name14"/>
        </dgm:choose>
      </dgm:layoutNode>
      <dgm:forEach name="Name15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</a:lvl1pPr>
        <a:lvl2pPr>
          <a:lnSpc>
            <a:spcPct val="100000"/>
          </a:lnSpc>
        </a:lvl2pPr>
      </dgm1612:lstStyle>
    </a:ext>
  </dgm:extLst>
</dgm:layoutDef>
</file>

<file path=ppt/diagrams/layout2.xml><?xml version="1.0" encoding="utf-8"?>
<dgm:layoutDef xmlns:dgm="http://schemas.openxmlformats.org/drawingml/2006/diagram" xmlns:a="http://schemas.openxmlformats.org/drawingml/2006/main" uniqueId="urn:microsoft.com/office/officeart/2005/8/layout/vList2">
  <dgm:title val=""/>
  <dgm:desc val=""/>
  <dgm:catLst>
    <dgm:cat type="list" pri="3000"/>
    <dgm:cat type="convert" pri="1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2">
          <dgm:prSet phldr="1"/>
        </dgm:pt>
        <dgm:pt modelId="21">
          <dgm:prSet phldr="1"/>
        </dgm:pt>
      </dgm:ptLst>
      <dgm:cxnLst>
        <dgm:cxn modelId="4" srcId="0" destId="1" srcOrd="0" destOrd="0"/>
        <dgm:cxn modelId="5" srcId="0" destId="2" srcOrd="1" destOrd="0"/>
        <dgm:cxn modelId="12" srcId="1" destId="11" srcOrd="0" destOrd="0"/>
        <dgm:cxn modelId="23" srcId="2" destId="21" srcOrd="0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animLvl val="lvl"/>
      <dgm:resizeHandles val="exact"/>
    </dgm:varLst>
    <dgm:alg type="lin">
      <dgm:param type="linDir" val="fromT"/>
      <dgm:param type="vertAlign" val="mid"/>
    </dgm:alg>
    <dgm:shape xmlns:r="http://schemas.openxmlformats.org/officeDocument/2006/relationships" r:blip="">
      <dgm:adjLst/>
    </dgm:shape>
    <dgm:presOf/>
    <dgm:constrLst>
      <dgm:constr type="w" for="ch" forName="parentText" refType="w"/>
      <dgm:constr type="h" for="ch" forName="parentText" refType="primFontSz" refFor="ch" refForName="parentText" fact="0.52"/>
      <dgm:constr type="w" for="ch" forName="childText" refType="w"/>
      <dgm:constr type="h" for="ch" forName="childText" refType="primFontSz" refFor="ch" refForName="parentText" fact="0.46"/>
      <dgm:constr type="h" for="ch" forName="parentText" op="equ"/>
      <dgm:constr type="primFontSz" for="ch" forName="parentText" op="equ" val="65"/>
      <dgm:constr type="primFontSz" for="ch" forName="childText" refType="primFontSz" refFor="ch" refForName="parentText" op="equ"/>
      <dgm:constr type="h" for="ch" forName="spacer" refType="primFontSz" refFor="ch" refForName="parentText" fact="0.08"/>
    </dgm:constrLst>
    <dgm:ruleLst>
      <dgm:rule type="primFontSz" for="ch" forName="parentText" val="5" fact="NaN" max="NaN"/>
    </dgm:ruleLst>
    <dgm:forEach name="Name0" axis="ch" ptType="node">
      <dgm:layoutNode name="parentText" styleLbl="node1">
        <dgm:varLst>
          <dgm:chMax val="0"/>
          <dgm:bulletEnabled val="1"/>
        </dgm:varLst>
        <dgm:alg type="tx">
          <dgm:param type="parTxLTRAlign" val="l"/>
          <dgm:param type="parTxRTLAlign" val="r"/>
        </dgm:alg>
        <dgm:shape xmlns:r="http://schemas.openxmlformats.org/officeDocument/2006/relationships" type="roundRect" r:blip="">
          <dgm:adjLst/>
        </dgm:shape>
        <dgm:presOf axis="self"/>
        <dgm:constrLst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h" val="INF" fact="NaN" max="NaN"/>
        </dgm:ruleLst>
      </dgm:layoutNode>
      <dgm:choose name="Name1">
        <dgm:if name="Name2" axis="ch" ptType="node" func="cnt" op="gte" val="1">
          <dgm:layoutNode name="childText" styleLbl="revTx">
            <dgm:varLst>
              <dgm:bulletEnabled val="1"/>
            </dgm:varLst>
            <dgm:alg type="tx">
              <dgm:param type="stBulletLvl" val="1"/>
              <dgm:param type="lnSpAfChP" val="20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tMarg" refType="primFontSz" fact="0.1"/>
              <dgm:constr type="bMarg" refType="primFontSz" fact="0.1"/>
              <dgm:constr type="lMarg" refType="w" fact="0.09"/>
            </dgm:constrLst>
            <dgm:ruleLst>
              <dgm:rule type="h" val="INF" fact="NaN" max="NaN"/>
            </dgm:ruleLst>
          </dgm:layoutNode>
        </dgm:if>
        <dgm:else name="Name3">
          <dgm:choose name="Name4">
            <dgm:if name="Name5" axis="par ch" ptType="doc node" func="cnt" op="gte" val="2">
              <dgm:forEach name="Name6" axis="followSib" ptType="sibTrans" cnt="1">
                <dgm:layoutNode name="spacer">
                  <dgm:alg type="sp"/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</dgm:layoutNode>
              </dgm:forEach>
            </dgm:if>
            <dgm:else name="Name7"/>
          </dgm:choos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US" smtClean="0"/>
              <a:t>6/26/2022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385387890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US" smtClean="0"/>
              <a:t>6/26/2022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949138452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US" smtClean="0"/>
              <a:t>6/26/2022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591524520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US" smtClean="0"/>
              <a:t>6/26/2022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203092039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US" smtClean="0"/>
              <a:t>6/26/2022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733172339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US" smtClean="0"/>
              <a:t>6/26/2022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210312558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US" smtClean="0"/>
              <a:t>6/26/2022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146388984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US" smtClean="0"/>
              <a:t>6/26/2022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171841454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 anchor="t"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US" smtClean="0"/>
              <a:t>6/26/2022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718958274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US" smtClean="0"/>
              <a:t>6/26/2022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202905451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US" smtClean="0"/>
              <a:t>6/26/2022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479445657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846CE7D5-CF57-46EF-B807-FDD0502418D4}" type="datetimeFigureOut">
              <a:rPr lang="en-US" smtClean="0"/>
              <a:t>6/26/2022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330EA680-D336-4FF7-8B7A-9848BB0A1C3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46095407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hyperlink" Target="http://www.pngall.com/technology-png" TargetMode="External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3.xml.rels><?xml version="1.0" encoding="UTF-8" standalone="yes"?>
<Relationships xmlns="http://schemas.openxmlformats.org/package/2006/relationships"><Relationship Id="rId8" Type="http://schemas.openxmlformats.org/officeDocument/2006/relationships/image" Target="../media/image19.png"/><Relationship Id="rId13" Type="http://schemas.openxmlformats.org/officeDocument/2006/relationships/hyperlink" Target="https://en.wikipedia.org/wiki/Microsoft_365" TargetMode="External"/><Relationship Id="rId3" Type="http://schemas.openxmlformats.org/officeDocument/2006/relationships/hyperlink" Target="https://www.freepngimg.com/png/65310-icons-media-fb-computer-facebook-social" TargetMode="External"/><Relationship Id="rId7" Type="http://schemas.openxmlformats.org/officeDocument/2006/relationships/hyperlink" Target="https://www.deviantart.com/windytheplaneh/art/Onedrive-Logo-vector-611346233" TargetMode="External"/><Relationship Id="rId12" Type="http://schemas.openxmlformats.org/officeDocument/2006/relationships/image" Target="../media/image21.png"/><Relationship Id="rId2" Type="http://schemas.openxmlformats.org/officeDocument/2006/relationships/image" Target="../media/image16.pn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18.png"/><Relationship Id="rId11" Type="http://schemas.openxmlformats.org/officeDocument/2006/relationships/hyperlink" Target="https://zh.wikipedia.org/wiki/%E5%A8%81%E7%88%BE%E6%96%AF%E4%B8%89%E4%B8%80%E8%81%96%E5%A4%A7%E8%A1%9B%E5%A4%A7%E5%AD%B8" TargetMode="External"/><Relationship Id="rId5" Type="http://schemas.openxmlformats.org/officeDocument/2006/relationships/hyperlink" Target="https://commons.wikimedia.org/wiki/File:WhatsApp_logo-color-vertical.svg" TargetMode="External"/><Relationship Id="rId10" Type="http://schemas.openxmlformats.org/officeDocument/2006/relationships/image" Target="../media/image20.png"/><Relationship Id="rId4" Type="http://schemas.openxmlformats.org/officeDocument/2006/relationships/image" Target="../media/image17.png"/><Relationship Id="rId9" Type="http://schemas.openxmlformats.org/officeDocument/2006/relationships/hyperlink" Target="https://freepngimg.com/png/26754-ms-powerpoint-transparent-background" TargetMode="External"/></Relationships>
</file>

<file path=ppt/slides/_rels/slide4.xml.rels><?xml version="1.0" encoding="UTF-8" standalone="yes"?>
<Relationships xmlns="http://schemas.openxmlformats.org/package/2006/relationships"><Relationship Id="rId8" Type="http://schemas.openxmlformats.org/officeDocument/2006/relationships/hyperlink" Target="https://creativecommons.org/licenses/by-sa/3.0/" TargetMode="External"/><Relationship Id="rId3" Type="http://schemas.openxmlformats.org/officeDocument/2006/relationships/hyperlink" Target="https://codegena.com/perfom-ost-office-365-migration-best-way-possible/" TargetMode="External"/><Relationship Id="rId7" Type="http://schemas.openxmlformats.org/officeDocument/2006/relationships/hyperlink" Target="https://diggita.com/story.php?title=WhatsApp_combatte_le_chat_degli_sconosciuti_mentre_Facebook_incentiva_le_Storie_con_realta_aumentata_e_Boomerang" TargetMode="External"/><Relationship Id="rId2" Type="http://schemas.openxmlformats.org/officeDocument/2006/relationships/image" Target="../media/image22.jpe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24.jpeg"/><Relationship Id="rId5" Type="http://schemas.openxmlformats.org/officeDocument/2006/relationships/hyperlink" Target="https://www.htnovo.net/2018/07/in-arrivo-miglioramenti-onedrive-desktop.html" TargetMode="External"/><Relationship Id="rId4" Type="http://schemas.openxmlformats.org/officeDocument/2006/relationships/image" Target="../media/image23.jpeg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hyperlink" Target="file:///E:\Descarcari\ceea,+CEEA_-_ACEG_2019_paper_128.pdf" TargetMode="External"/><Relationship Id="rId2" Type="http://schemas.openxmlformats.org/officeDocument/2006/relationships/hyperlink" Target="https://link.springer.com/article/10.1007/s11412-011-9115-y?fbclid=IwAR21UFz0RX_nFoc3bz36JQHZiAItY2vJdXQARUXuPJ-1P624fPoAMUnWEc8" TargetMode="External"/><Relationship Id="rId1" Type="http://schemas.openxmlformats.org/officeDocument/2006/relationships/slideLayout" Target="../slideLayouts/slideLayout2.xml"/><Relationship Id="rId4" Type="http://schemas.openxmlformats.org/officeDocument/2006/relationships/hyperlink" Target="https://ieeexplore.ieee.org/abstract/document/7569516?casa_token=9P9Togur6Q4AAAAA:QBdXC4ZIygNiy0PMzdjyVs1k0HC7iv9gvv2fYcSFZX8j0tJ_VIEqL6sX0Czq5MTA9lI7g2tIuSU" TargetMode="Externa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hyperlink" Target="https://askleo.com/what-is-facebook-fan-friday/" TargetMode="External"/><Relationship Id="rId2" Type="http://schemas.openxmlformats.org/officeDocument/2006/relationships/image" Target="../media/image25.jpeg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26.png"/><Relationship Id="rId4" Type="http://schemas.openxmlformats.org/officeDocument/2006/relationships/hyperlink" Target="https://creativecommons.org/licenses/by-nc-nd/3.0/" TargetMode="Externa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2.xml"/><Relationship Id="rId2" Type="http://schemas.openxmlformats.org/officeDocument/2006/relationships/diagramData" Target="../diagrams/data2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2.xml"/><Relationship Id="rId5" Type="http://schemas.openxmlformats.org/officeDocument/2006/relationships/diagramColors" Target="../diagrams/colors2.xml"/><Relationship Id="rId4" Type="http://schemas.openxmlformats.org/officeDocument/2006/relationships/diagramQuickStyle" Target="../diagrams/quickStyle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28.jpeg"/><Relationship Id="rId2" Type="http://schemas.openxmlformats.org/officeDocument/2006/relationships/image" Target="../media/image27.jpeg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hyperlink" Target="https://link.springer.com/article/10.1007/s11412-011-9115-y#ref-CR7" TargetMode="External"/><Relationship Id="rId2" Type="http://schemas.openxmlformats.org/officeDocument/2006/relationships/hyperlink" Target="https://link.springer.com/article/10.1007/s11412-011-9115-y#ref-CR38" TargetMode="External"/><Relationship Id="rId1" Type="http://schemas.openxmlformats.org/officeDocument/2006/relationships/slideLayout" Target="../slideLayouts/slideLayout2.xml"/><Relationship Id="rId5" Type="http://schemas.openxmlformats.org/officeDocument/2006/relationships/hyperlink" Target="https://link.springer.com/article/10.1007/s11412-011-9115-y#ref-CR33" TargetMode="External"/><Relationship Id="rId4" Type="http://schemas.openxmlformats.org/officeDocument/2006/relationships/hyperlink" Target="https://link.springer.com/article/10.1007/s11412-011-9115-y#ref-CR8" TargetMode="Externa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>
            <a:lumMod val="95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4" descr="A picture containing dark&#10;&#10;Description automatically generated">
            <a:extLst>
              <a:ext uri="{FF2B5EF4-FFF2-40B4-BE49-F238E27FC236}">
                <a16:creationId xmlns:a16="http://schemas.microsoft.com/office/drawing/2014/main" id="{B02EAE1B-C806-3AD4-F1BE-471B5F9C214F}"/>
              </a:ext>
            </a:extLst>
          </p:cNvPr>
          <p:cNvPicPr>
            <a:picLocks noChangeAspect="1"/>
          </p:cNvPicPr>
          <p:nvPr/>
        </p:nvPicPr>
        <p:blipFill rotWithShape="1">
          <a:blip r:embed="rId2">
            <a:extLst>
              <a:ext uri="{837473B0-CC2E-450A-ABE3-18F120FF3D39}">
                <a1611:picAttrSrcUrl xmlns:a1611="http://schemas.microsoft.com/office/drawing/2016/11/main" r:id="rId3"/>
              </a:ext>
            </a:extLst>
          </a:blip>
          <a:srcRect/>
          <a:stretch/>
        </p:blipFill>
        <p:spPr>
          <a:xfrm>
            <a:off x="20" y="10"/>
            <a:ext cx="12191980" cy="6857990"/>
          </a:xfrm>
          <a:prstGeom prst="rect">
            <a:avLst/>
          </a:prstGeom>
        </p:spPr>
      </p:pic>
      <p:sp>
        <p:nvSpPr>
          <p:cNvPr id="27" name="Freeform 5">
            <a:extLst>
              <a:ext uri="{FF2B5EF4-FFF2-40B4-BE49-F238E27FC236}">
                <a16:creationId xmlns:a16="http://schemas.microsoft.com/office/drawing/2014/main" id="{87CC2527-562A-4F69-B487-4371E5B243E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grayWhite">
          <a:xfrm>
            <a:off x="7488621" y="2277613"/>
            <a:ext cx="4703379" cy="4580387"/>
          </a:xfrm>
          <a:custGeom>
            <a:avLst/>
            <a:gdLst>
              <a:gd name="T0" fmla="*/ 1333 w 1333"/>
              <a:gd name="T1" fmla="*/ 1031 h 1298"/>
              <a:gd name="T2" fmla="*/ 1333 w 1333"/>
              <a:gd name="T3" fmla="*/ 380 h 1298"/>
              <a:gd name="T4" fmla="*/ 706 w 1333"/>
              <a:gd name="T5" fmla="*/ 0 h 1298"/>
              <a:gd name="T6" fmla="*/ 0 w 1333"/>
              <a:gd name="T7" fmla="*/ 706 h 1298"/>
              <a:gd name="T8" fmla="*/ 323 w 1333"/>
              <a:gd name="T9" fmla="*/ 1298 h 1298"/>
              <a:gd name="T10" fmla="*/ 1090 w 1333"/>
              <a:gd name="T11" fmla="*/ 1298 h 1298"/>
              <a:gd name="T12" fmla="*/ 1333 w 1333"/>
              <a:gd name="T13" fmla="*/ 1031 h 1298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</a:cxnLst>
            <a:rect l="0" t="0" r="r" b="b"/>
            <a:pathLst>
              <a:path w="1333" h="1298">
                <a:moveTo>
                  <a:pt x="1333" y="1031"/>
                </a:moveTo>
                <a:cubicBezTo>
                  <a:pt x="1333" y="380"/>
                  <a:pt x="1333" y="380"/>
                  <a:pt x="1333" y="380"/>
                </a:cubicBezTo>
                <a:cubicBezTo>
                  <a:pt x="1215" y="154"/>
                  <a:pt x="979" y="0"/>
                  <a:pt x="706" y="0"/>
                </a:cubicBezTo>
                <a:cubicBezTo>
                  <a:pt x="317" y="0"/>
                  <a:pt x="0" y="316"/>
                  <a:pt x="0" y="706"/>
                </a:cubicBezTo>
                <a:cubicBezTo>
                  <a:pt x="0" y="954"/>
                  <a:pt x="129" y="1172"/>
                  <a:pt x="323" y="1298"/>
                </a:cubicBezTo>
                <a:cubicBezTo>
                  <a:pt x="1090" y="1298"/>
                  <a:pt x="1090" y="1298"/>
                  <a:pt x="1090" y="1298"/>
                </a:cubicBezTo>
                <a:cubicBezTo>
                  <a:pt x="1193" y="1232"/>
                  <a:pt x="1276" y="1140"/>
                  <a:pt x="1333" y="1031"/>
                </a:cubicBezTo>
                <a:close/>
              </a:path>
            </a:pathLst>
          </a:custGeom>
          <a:solidFill>
            <a:schemeClr val="bg1">
              <a:alpha val="70000"/>
            </a:schemeClr>
          </a:solidFill>
          <a:ln w="50800" cap="sq" cmpd="dbl">
            <a:noFill/>
            <a:miter lim="800000"/>
          </a:ln>
          <a:effectLst/>
        </p:spPr>
        <p:txBody>
          <a:bodyPr vert="horz" lIns="91440" tIns="45720" rIns="91440" bIns="45720" rtlCol="0" anchor="t">
            <a:normAutofit/>
          </a:bodyPr>
          <a:lstStyle/>
          <a:p>
            <a:pPr algn="ctr">
              <a:spcAft>
                <a:spcPts val="1000"/>
              </a:spcAft>
              <a:buClr>
                <a:schemeClr val="tx1"/>
              </a:buClr>
              <a:buSzPct val="100000"/>
              <a:buFont typeface="Arial"/>
              <a:buNone/>
            </a:pPr>
            <a:endParaRPr lang="en-US" sz="1600" cap="all"/>
          </a:p>
        </p:txBody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5996981" y="152617"/>
            <a:ext cx="5877081" cy="1364329"/>
          </a:xfrm>
        </p:spPr>
        <p:txBody>
          <a:bodyPr>
            <a:normAutofit/>
          </a:bodyPr>
          <a:lstStyle/>
          <a:p>
            <a:r>
              <a:rPr lang="en-US" sz="3100" b="1">
                <a:solidFill>
                  <a:schemeClr val="accent5"/>
                </a:solidFill>
                <a:latin typeface="Arial Nova"/>
                <a:cs typeface="Calibri Light"/>
              </a:rPr>
              <a:t>How do we use </a:t>
            </a:r>
            <a:r>
              <a:rPr lang="en-US" sz="3100" b="1" err="1">
                <a:solidFill>
                  <a:schemeClr val="accent5"/>
                </a:solidFill>
                <a:latin typeface="Arial Nova"/>
                <a:cs typeface="Calibri Light"/>
              </a:rPr>
              <a:t>Tehnology</a:t>
            </a:r>
            <a:r>
              <a:rPr lang="en-US" sz="3100" b="1">
                <a:solidFill>
                  <a:schemeClr val="accent5"/>
                </a:solidFill>
                <a:latin typeface="Arial Nova"/>
                <a:cs typeface="Calibri Light"/>
              </a:rPr>
              <a:t> to collaborate at UWTSD ?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7093978" y="2236429"/>
            <a:ext cx="6668454" cy="1184324"/>
          </a:xfr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US" sz="2000" b="1">
                <a:cs typeface="Calibri"/>
              </a:rPr>
              <a:t>Student name-Student number</a:t>
            </a:r>
          </a:p>
          <a:p>
            <a:r>
              <a:rPr lang="en-US" sz="2000" b="1">
                <a:cs typeface="Calibri"/>
              </a:rPr>
              <a:t>Doru Constantinescu-2125559</a:t>
            </a:r>
          </a:p>
          <a:p>
            <a:r>
              <a:rPr lang="en-US" sz="2000" b="1">
                <a:cs typeface="Calibri"/>
              </a:rPr>
              <a:t>Andreea Coptura-2125558</a:t>
            </a:r>
          </a:p>
        </p:txBody>
      </p:sp>
      <p:cxnSp>
        <p:nvCxnSpPr>
          <p:cNvPr id="28" name="Straight Connector 11">
            <a:extLst>
              <a:ext uri="{FF2B5EF4-FFF2-40B4-BE49-F238E27FC236}">
                <a16:creationId xmlns:a16="http://schemas.microsoft.com/office/drawing/2014/main" id="{BCDAEC91-5BCE-4B55-9CC0-43EF94CB734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9480331" y="5123793"/>
            <a:ext cx="935420" cy="0"/>
          </a:xfrm>
          <a:prstGeom prst="line">
            <a:avLst/>
          </a:prstGeom>
          <a:ln w="25400" cap="sq">
            <a:solidFill>
              <a:schemeClr val="tx1">
                <a:lumMod val="85000"/>
                <a:lumOff val="15000"/>
              </a:schemeClr>
            </a:solidFill>
            <a:bevel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7" name="TextBox 6">
            <a:extLst>
              <a:ext uri="{FF2B5EF4-FFF2-40B4-BE49-F238E27FC236}">
                <a16:creationId xmlns:a16="http://schemas.microsoft.com/office/drawing/2014/main" id="{A04F1628-C928-C7D1-971B-DB6A86973F44}"/>
              </a:ext>
            </a:extLst>
          </p:cNvPr>
          <p:cNvSpPr txBox="1"/>
          <p:nvPr/>
        </p:nvSpPr>
        <p:spPr>
          <a:xfrm>
            <a:off x="6467605" y="4567825"/>
            <a:ext cx="5415418" cy="646331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US" b="1">
                <a:cs typeface="Calibri"/>
              </a:rPr>
              <a:t>Module title: Digital Skills and Research Methods- BMSW4003</a:t>
            </a:r>
          </a:p>
        </p:txBody>
      </p:sp>
    </p:spTree>
    <p:extLst>
      <p:ext uri="{BB962C8B-B14F-4D97-AF65-F5344CB8AC3E}">
        <p14:creationId xmlns:p14="http://schemas.microsoft.com/office/powerpoint/2010/main" val="10985722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withEffect">
                                  <p:stCondLst>
                                    <p:cond delay="100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4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" name="Freeform: Shape 13">
            <a:extLst>
              <a:ext uri="{FF2B5EF4-FFF2-40B4-BE49-F238E27FC236}">
                <a16:creationId xmlns:a16="http://schemas.microsoft.com/office/drawing/2014/main" id="{46C2E80F-49A6-4372-B103-219D417A55E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84096" y="470925"/>
            <a:ext cx="4381009" cy="5892104"/>
          </a:xfrm>
          <a:custGeom>
            <a:avLst/>
            <a:gdLst>
              <a:gd name="connsiteX0" fmla="*/ 0 w 4381009"/>
              <a:gd name="connsiteY0" fmla="*/ 0 h 5892104"/>
              <a:gd name="connsiteX1" fmla="*/ 4157628 w 4381009"/>
              <a:gd name="connsiteY1" fmla="*/ 0 h 5892104"/>
              <a:gd name="connsiteX2" fmla="*/ 4169302 w 4381009"/>
              <a:gd name="connsiteY2" fmla="*/ 68659 h 5892104"/>
              <a:gd name="connsiteX3" fmla="*/ 4191571 w 4381009"/>
              <a:gd name="connsiteY3" fmla="*/ 205472 h 5892104"/>
              <a:gd name="connsiteX4" fmla="*/ 4213368 w 4381009"/>
              <a:gd name="connsiteY4" fmla="*/ 342890 h 5892104"/>
              <a:gd name="connsiteX5" fmla="*/ 4232030 w 4381009"/>
              <a:gd name="connsiteY5" fmla="*/ 480913 h 5892104"/>
              <a:gd name="connsiteX6" fmla="*/ 4250848 w 4381009"/>
              <a:gd name="connsiteY6" fmla="*/ 618332 h 5892104"/>
              <a:gd name="connsiteX7" fmla="*/ 4268412 w 4381009"/>
              <a:gd name="connsiteY7" fmla="*/ 756355 h 5892104"/>
              <a:gd name="connsiteX8" fmla="*/ 4283467 w 4381009"/>
              <a:gd name="connsiteY8" fmla="*/ 892563 h 5892104"/>
              <a:gd name="connsiteX9" fmla="*/ 4297737 w 4381009"/>
              <a:gd name="connsiteY9" fmla="*/ 1030587 h 5892104"/>
              <a:gd name="connsiteX10" fmla="*/ 4310754 w 4381009"/>
              <a:gd name="connsiteY10" fmla="*/ 1168005 h 5892104"/>
              <a:gd name="connsiteX11" fmla="*/ 4322045 w 4381009"/>
              <a:gd name="connsiteY11" fmla="*/ 1303002 h 5892104"/>
              <a:gd name="connsiteX12" fmla="*/ 4333336 w 4381009"/>
              <a:gd name="connsiteY12" fmla="*/ 1439815 h 5892104"/>
              <a:gd name="connsiteX13" fmla="*/ 4342745 w 4381009"/>
              <a:gd name="connsiteY13" fmla="*/ 1574812 h 5892104"/>
              <a:gd name="connsiteX14" fmla="*/ 4350115 w 4381009"/>
              <a:gd name="connsiteY14" fmla="*/ 1709808 h 5892104"/>
              <a:gd name="connsiteX15" fmla="*/ 4357799 w 4381009"/>
              <a:gd name="connsiteY15" fmla="*/ 1844200 h 5892104"/>
              <a:gd name="connsiteX16" fmla="*/ 4364229 w 4381009"/>
              <a:gd name="connsiteY16" fmla="*/ 1977381 h 5892104"/>
              <a:gd name="connsiteX17" fmla="*/ 4368777 w 4381009"/>
              <a:gd name="connsiteY17" fmla="*/ 2109351 h 5892104"/>
              <a:gd name="connsiteX18" fmla="*/ 4372697 w 4381009"/>
              <a:gd name="connsiteY18" fmla="*/ 2241321 h 5892104"/>
              <a:gd name="connsiteX19" fmla="*/ 4376461 w 4381009"/>
              <a:gd name="connsiteY19" fmla="*/ 2372080 h 5892104"/>
              <a:gd name="connsiteX20" fmla="*/ 4378186 w 4381009"/>
              <a:gd name="connsiteY20" fmla="*/ 2501023 h 5892104"/>
              <a:gd name="connsiteX21" fmla="*/ 4380068 w 4381009"/>
              <a:gd name="connsiteY21" fmla="*/ 2629966 h 5892104"/>
              <a:gd name="connsiteX22" fmla="*/ 4381009 w 4381009"/>
              <a:gd name="connsiteY22" fmla="*/ 2757093 h 5892104"/>
              <a:gd name="connsiteX23" fmla="*/ 4380068 w 4381009"/>
              <a:gd name="connsiteY23" fmla="*/ 2883010 h 5892104"/>
              <a:gd name="connsiteX24" fmla="*/ 4380068 w 4381009"/>
              <a:gd name="connsiteY24" fmla="*/ 3007715 h 5892104"/>
              <a:gd name="connsiteX25" fmla="*/ 4378186 w 4381009"/>
              <a:gd name="connsiteY25" fmla="*/ 3131210 h 5892104"/>
              <a:gd name="connsiteX26" fmla="*/ 4375363 w 4381009"/>
              <a:gd name="connsiteY26" fmla="*/ 3252283 h 5892104"/>
              <a:gd name="connsiteX27" fmla="*/ 4372697 w 4381009"/>
              <a:gd name="connsiteY27" fmla="*/ 3372146 h 5892104"/>
              <a:gd name="connsiteX28" fmla="*/ 4369718 w 4381009"/>
              <a:gd name="connsiteY28" fmla="*/ 3489587 h 5892104"/>
              <a:gd name="connsiteX29" fmla="*/ 4365170 w 4381009"/>
              <a:gd name="connsiteY29" fmla="*/ 3606423 h 5892104"/>
              <a:gd name="connsiteX30" fmla="*/ 4360309 w 4381009"/>
              <a:gd name="connsiteY30" fmla="*/ 3721443 h 5892104"/>
              <a:gd name="connsiteX31" fmla="*/ 4355918 w 4381009"/>
              <a:gd name="connsiteY31" fmla="*/ 3834041 h 5892104"/>
              <a:gd name="connsiteX32" fmla="*/ 4343529 w 4381009"/>
              <a:gd name="connsiteY32" fmla="*/ 4053789 h 5892104"/>
              <a:gd name="connsiteX33" fmla="*/ 4330356 w 4381009"/>
              <a:gd name="connsiteY33" fmla="*/ 4264457 h 5892104"/>
              <a:gd name="connsiteX34" fmla="*/ 4316556 w 4381009"/>
              <a:gd name="connsiteY34" fmla="*/ 4466650 h 5892104"/>
              <a:gd name="connsiteX35" fmla="*/ 4301344 w 4381009"/>
              <a:gd name="connsiteY35" fmla="*/ 4657946 h 5892104"/>
              <a:gd name="connsiteX36" fmla="*/ 4285506 w 4381009"/>
              <a:gd name="connsiteY36" fmla="*/ 4840767 h 5892104"/>
              <a:gd name="connsiteX37" fmla="*/ 4268412 w 4381009"/>
              <a:gd name="connsiteY37" fmla="*/ 5010269 h 5892104"/>
              <a:gd name="connsiteX38" fmla="*/ 4251633 w 4381009"/>
              <a:gd name="connsiteY38" fmla="*/ 5169481 h 5892104"/>
              <a:gd name="connsiteX39" fmla="*/ 4234853 w 4381009"/>
              <a:gd name="connsiteY39" fmla="*/ 5315980 h 5892104"/>
              <a:gd name="connsiteX40" fmla="*/ 4219014 w 4381009"/>
              <a:gd name="connsiteY40" fmla="*/ 5450371 h 5892104"/>
              <a:gd name="connsiteX41" fmla="*/ 4203959 w 4381009"/>
              <a:gd name="connsiteY41" fmla="*/ 5569628 h 5892104"/>
              <a:gd name="connsiteX42" fmla="*/ 4189689 w 4381009"/>
              <a:gd name="connsiteY42" fmla="*/ 5677384 h 5892104"/>
              <a:gd name="connsiteX43" fmla="*/ 4177770 w 4381009"/>
              <a:gd name="connsiteY43" fmla="*/ 5768189 h 5892104"/>
              <a:gd name="connsiteX44" fmla="*/ 4166479 w 4381009"/>
              <a:gd name="connsiteY44" fmla="*/ 5844465 h 5892104"/>
              <a:gd name="connsiteX45" fmla="*/ 4159132 w 4381009"/>
              <a:gd name="connsiteY45" fmla="*/ 5892104 h 5892104"/>
              <a:gd name="connsiteX46" fmla="*/ 0 w 4381009"/>
              <a:gd name="connsiteY46" fmla="*/ 5892104 h 5892104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</a:cxnLst>
            <a:rect l="l" t="t" r="r" b="b"/>
            <a:pathLst>
              <a:path w="4381009" h="5892104">
                <a:moveTo>
                  <a:pt x="0" y="0"/>
                </a:moveTo>
                <a:lnTo>
                  <a:pt x="4157628" y="0"/>
                </a:lnTo>
                <a:lnTo>
                  <a:pt x="4169302" y="68659"/>
                </a:lnTo>
                <a:lnTo>
                  <a:pt x="4191571" y="205472"/>
                </a:lnTo>
                <a:lnTo>
                  <a:pt x="4213368" y="342890"/>
                </a:lnTo>
                <a:lnTo>
                  <a:pt x="4232030" y="480913"/>
                </a:lnTo>
                <a:lnTo>
                  <a:pt x="4250848" y="618332"/>
                </a:lnTo>
                <a:lnTo>
                  <a:pt x="4268412" y="756355"/>
                </a:lnTo>
                <a:lnTo>
                  <a:pt x="4283467" y="892563"/>
                </a:lnTo>
                <a:lnTo>
                  <a:pt x="4297737" y="1030587"/>
                </a:lnTo>
                <a:lnTo>
                  <a:pt x="4310754" y="1168005"/>
                </a:lnTo>
                <a:lnTo>
                  <a:pt x="4322045" y="1303002"/>
                </a:lnTo>
                <a:lnTo>
                  <a:pt x="4333336" y="1439815"/>
                </a:lnTo>
                <a:lnTo>
                  <a:pt x="4342745" y="1574812"/>
                </a:lnTo>
                <a:lnTo>
                  <a:pt x="4350115" y="1709808"/>
                </a:lnTo>
                <a:lnTo>
                  <a:pt x="4357799" y="1844200"/>
                </a:lnTo>
                <a:lnTo>
                  <a:pt x="4364229" y="1977381"/>
                </a:lnTo>
                <a:lnTo>
                  <a:pt x="4368777" y="2109351"/>
                </a:lnTo>
                <a:lnTo>
                  <a:pt x="4372697" y="2241321"/>
                </a:lnTo>
                <a:lnTo>
                  <a:pt x="4376461" y="2372080"/>
                </a:lnTo>
                <a:lnTo>
                  <a:pt x="4378186" y="2501023"/>
                </a:lnTo>
                <a:lnTo>
                  <a:pt x="4380068" y="2629966"/>
                </a:lnTo>
                <a:lnTo>
                  <a:pt x="4381009" y="2757093"/>
                </a:lnTo>
                <a:lnTo>
                  <a:pt x="4380068" y="2883010"/>
                </a:lnTo>
                <a:lnTo>
                  <a:pt x="4380068" y="3007715"/>
                </a:lnTo>
                <a:lnTo>
                  <a:pt x="4378186" y="3131210"/>
                </a:lnTo>
                <a:lnTo>
                  <a:pt x="4375363" y="3252283"/>
                </a:lnTo>
                <a:lnTo>
                  <a:pt x="4372697" y="3372146"/>
                </a:lnTo>
                <a:lnTo>
                  <a:pt x="4369718" y="3489587"/>
                </a:lnTo>
                <a:lnTo>
                  <a:pt x="4365170" y="3606423"/>
                </a:lnTo>
                <a:lnTo>
                  <a:pt x="4360309" y="3721443"/>
                </a:lnTo>
                <a:lnTo>
                  <a:pt x="4355918" y="3834041"/>
                </a:lnTo>
                <a:lnTo>
                  <a:pt x="4343529" y="4053789"/>
                </a:lnTo>
                <a:lnTo>
                  <a:pt x="4330356" y="4264457"/>
                </a:lnTo>
                <a:lnTo>
                  <a:pt x="4316556" y="4466650"/>
                </a:lnTo>
                <a:lnTo>
                  <a:pt x="4301344" y="4657946"/>
                </a:lnTo>
                <a:lnTo>
                  <a:pt x="4285506" y="4840767"/>
                </a:lnTo>
                <a:lnTo>
                  <a:pt x="4268412" y="5010269"/>
                </a:lnTo>
                <a:lnTo>
                  <a:pt x="4251633" y="5169481"/>
                </a:lnTo>
                <a:lnTo>
                  <a:pt x="4234853" y="5315980"/>
                </a:lnTo>
                <a:lnTo>
                  <a:pt x="4219014" y="5450371"/>
                </a:lnTo>
                <a:lnTo>
                  <a:pt x="4203959" y="5569628"/>
                </a:lnTo>
                <a:lnTo>
                  <a:pt x="4189689" y="5677384"/>
                </a:lnTo>
                <a:lnTo>
                  <a:pt x="4177770" y="5768189"/>
                </a:lnTo>
                <a:lnTo>
                  <a:pt x="4166479" y="5844465"/>
                </a:lnTo>
                <a:lnTo>
                  <a:pt x="4159132" y="5892104"/>
                </a:lnTo>
                <a:lnTo>
                  <a:pt x="0" y="5892104"/>
                </a:lnTo>
                <a:close/>
              </a:path>
            </a:pathLst>
          </a:custGeom>
          <a:solidFill>
            <a:srgbClr val="40404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marL="0" marR="0" lvl="0" indent="0" algn="ctr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73F3759A-A05C-AB99-0BC9-0A58D1EC1C2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63029" y="1012004"/>
            <a:ext cx="3416158" cy="4795408"/>
          </a:xfrm>
        </p:spPr>
        <p:txBody>
          <a:bodyPr>
            <a:normAutofit/>
          </a:bodyPr>
          <a:lstStyle/>
          <a:p>
            <a:r>
              <a:rPr lang="en-US" b="1" i="1" u="sng">
                <a:solidFill>
                  <a:srgbClr val="FFFFFF"/>
                </a:solidFill>
                <a:cs typeface="Calibri Light"/>
              </a:rPr>
              <a:t>We will present this to you :</a:t>
            </a:r>
            <a:r>
              <a:rPr lang="en-US">
                <a:solidFill>
                  <a:srgbClr val="FFFFFF"/>
                </a:solidFill>
                <a:cs typeface="Calibri Light"/>
              </a:rPr>
              <a:t> </a:t>
            </a:r>
            <a:br>
              <a:rPr lang="en-US">
                <a:solidFill>
                  <a:srgbClr val="FFFFFF"/>
                </a:solidFill>
                <a:cs typeface="Calibri Light"/>
              </a:rPr>
            </a:br>
            <a:r>
              <a:rPr lang="en-US">
                <a:solidFill>
                  <a:srgbClr val="FFFFFF"/>
                </a:solidFill>
                <a:cs typeface="Calibri Light"/>
              </a:rPr>
              <a:t>     </a:t>
            </a:r>
          </a:p>
        </p:txBody>
      </p:sp>
      <p:graphicFrame>
        <p:nvGraphicFramePr>
          <p:cNvPr id="10" name="Content Placeholder 7">
            <a:extLst>
              <a:ext uri="{FF2B5EF4-FFF2-40B4-BE49-F238E27FC236}">
                <a16:creationId xmlns:a16="http://schemas.microsoft.com/office/drawing/2014/main" id="{6B48A566-7830-D8A1-95CF-3AD18FB61BD1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4214409140"/>
              </p:ext>
            </p:extLst>
          </p:nvPr>
        </p:nvGraphicFramePr>
        <p:xfrm>
          <a:off x="5152547" y="178650"/>
          <a:ext cx="6513604" cy="5885426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sp>
        <p:nvSpPr>
          <p:cNvPr id="56" name="TextBox 55">
            <a:extLst>
              <a:ext uri="{FF2B5EF4-FFF2-40B4-BE49-F238E27FC236}">
                <a16:creationId xmlns:a16="http://schemas.microsoft.com/office/drawing/2014/main" id="{1420DBF6-CBDF-A71D-E1B0-D8DDB9F169D8}"/>
              </a:ext>
            </a:extLst>
          </p:cNvPr>
          <p:cNvSpPr txBox="1"/>
          <p:nvPr/>
        </p:nvSpPr>
        <p:spPr>
          <a:xfrm>
            <a:off x="9032179" y="6359959"/>
            <a:ext cx="3025034" cy="369332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US" b="1">
                <a:solidFill>
                  <a:schemeClr val="accent5"/>
                </a:solidFill>
                <a:cs typeface="Calibri"/>
              </a:rPr>
              <a:t>Student 1 : Andreea </a:t>
            </a:r>
            <a:r>
              <a:rPr lang="en-US" b="1" err="1">
                <a:solidFill>
                  <a:schemeClr val="accent5"/>
                </a:solidFill>
                <a:cs typeface="Calibri"/>
              </a:rPr>
              <a:t>Coptura</a:t>
            </a:r>
            <a:r>
              <a:rPr lang="en-US" b="1">
                <a:solidFill>
                  <a:schemeClr val="accent5"/>
                </a:solidFill>
                <a:cs typeface="Calibri"/>
              </a:rPr>
              <a:t> </a:t>
            </a:r>
          </a:p>
        </p:txBody>
      </p:sp>
    </p:spTree>
    <p:extLst>
      <p:ext uri="{BB962C8B-B14F-4D97-AF65-F5344CB8AC3E}">
        <p14:creationId xmlns:p14="http://schemas.microsoft.com/office/powerpoint/2010/main" val="3214734362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>
            <a:lumMod val="95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F4218FE-F47E-5D2C-AFBA-9E150B529F6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marL="742950" indent="-742950">
              <a:buFont typeface="Arial"/>
              <a:buChar char="•"/>
            </a:pPr>
            <a:r>
              <a:rPr lang="en-US" b="1" u="sng">
                <a:solidFill>
                  <a:schemeClr val="accent5"/>
                </a:solidFill>
                <a:cs typeface="Calibri Light"/>
              </a:rPr>
              <a:t>Introduction :</a:t>
            </a:r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5A06173-D174-346C-6510-9043CE8AA3B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38200" y="1539875"/>
            <a:ext cx="10515600" cy="627063"/>
          </a:xfrm>
        </p:spPr>
        <p:txBody>
          <a:bodyPr vert="horz" lIns="91440" tIns="45720" rIns="91440" bIns="45720" rtlCol="0" anchor="t">
            <a:normAutofit fontScale="85000" lnSpcReduction="10000"/>
          </a:bodyPr>
          <a:lstStyle/>
          <a:p>
            <a:r>
              <a:rPr lang="en-US" b="1">
                <a:cs typeface="Calibri"/>
              </a:rPr>
              <a:t>Which digital tool is most used by students at UWTSD to collaborate together ?</a:t>
            </a:r>
            <a:r>
              <a:rPr lang="en-US">
                <a:cs typeface="Calibri"/>
              </a:rPr>
              <a:t> </a:t>
            </a:r>
          </a:p>
        </p:txBody>
      </p:sp>
      <p:pic>
        <p:nvPicPr>
          <p:cNvPr id="4" name="Picture 4" descr="Icon&#10;&#10;Description automatically generated">
            <a:extLst>
              <a:ext uri="{FF2B5EF4-FFF2-40B4-BE49-F238E27FC236}">
                <a16:creationId xmlns:a16="http://schemas.microsoft.com/office/drawing/2014/main" id="{20554248-51C5-82C3-F419-D1B5115520B6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837473B0-CC2E-450A-ABE3-18F120FF3D39}">
                <a1611:picAttrSrcUrl xmlns:a1611="http://schemas.microsoft.com/office/drawing/2016/11/main" r:id="rId3"/>
              </a:ext>
            </a:extLst>
          </a:blip>
          <a:stretch>
            <a:fillRect/>
          </a:stretch>
        </p:blipFill>
        <p:spPr>
          <a:xfrm>
            <a:off x="726509" y="2033524"/>
            <a:ext cx="1542789" cy="1319143"/>
          </a:xfrm>
          <a:prstGeom prst="rect">
            <a:avLst/>
          </a:prstGeom>
        </p:spPr>
      </p:pic>
      <p:sp>
        <p:nvSpPr>
          <p:cNvPr id="5" name="TextBox 4">
            <a:extLst>
              <a:ext uri="{FF2B5EF4-FFF2-40B4-BE49-F238E27FC236}">
                <a16:creationId xmlns:a16="http://schemas.microsoft.com/office/drawing/2014/main" id="{4D5F2BA1-449C-CCDF-7B96-5CA03668F476}"/>
              </a:ext>
            </a:extLst>
          </p:cNvPr>
          <p:cNvSpPr txBox="1"/>
          <p:nvPr/>
        </p:nvSpPr>
        <p:spPr>
          <a:xfrm>
            <a:off x="2771513" y="3790082"/>
            <a:ext cx="3556088" cy="931667"/>
          </a:xfrm>
          <a:prstGeom prst="rect">
            <a:avLst/>
          </a:prstGeom>
        </p:spPr>
        <p:txBody>
          <a:bodyPr lIns="91440" tIns="45720" rIns="91440" bIns="45720" anchor="t">
            <a:normAutofit/>
          </a:bodyPr>
          <a:lstStyle/>
          <a:p>
            <a:endParaRPr lang="en-US">
              <a:cs typeface="Calibri"/>
            </a:endParaRPr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0FFF0ACB-22FD-24EA-CE5D-58C63AB30A9B}"/>
              </a:ext>
            </a:extLst>
          </p:cNvPr>
          <p:cNvSpPr txBox="1"/>
          <p:nvPr/>
        </p:nvSpPr>
        <p:spPr>
          <a:xfrm>
            <a:off x="2626290" y="2448838"/>
            <a:ext cx="5916458" cy="369332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US" b="1">
                <a:ea typeface="+mn-lt"/>
                <a:cs typeface="+mn-lt"/>
              </a:rPr>
              <a:t>Using Facebook is an easy way to send messages and calls. </a:t>
            </a:r>
            <a:r>
              <a:rPr lang="en-US">
                <a:ea typeface="+mn-lt"/>
                <a:cs typeface="+mn-lt"/>
              </a:rPr>
              <a:t>.</a:t>
            </a:r>
            <a:endParaRPr lang="en-US"/>
          </a:p>
        </p:txBody>
      </p:sp>
      <p:pic>
        <p:nvPicPr>
          <p:cNvPr id="11" name="Picture 11" descr="Logo&#10;&#10;Description automatically generated">
            <a:extLst>
              <a:ext uri="{FF2B5EF4-FFF2-40B4-BE49-F238E27FC236}">
                <a16:creationId xmlns:a16="http://schemas.microsoft.com/office/drawing/2014/main" id="{9FF4996B-28B1-83AD-33FE-DED86CB2AAED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837473B0-CC2E-450A-ABE3-18F120FF3D39}">
                <a1611:picAttrSrcUrl xmlns:a1611="http://schemas.microsoft.com/office/drawing/2016/11/main" r:id="rId5"/>
              </a:ext>
            </a:extLst>
          </a:blip>
          <a:stretch>
            <a:fillRect/>
          </a:stretch>
        </p:blipFill>
        <p:spPr>
          <a:xfrm>
            <a:off x="857250" y="3390900"/>
            <a:ext cx="1390650" cy="1095375"/>
          </a:xfrm>
          <a:prstGeom prst="rect">
            <a:avLst/>
          </a:prstGeom>
        </p:spPr>
      </p:pic>
      <p:sp>
        <p:nvSpPr>
          <p:cNvPr id="14" name="TextBox 13">
            <a:extLst>
              <a:ext uri="{FF2B5EF4-FFF2-40B4-BE49-F238E27FC236}">
                <a16:creationId xmlns:a16="http://schemas.microsoft.com/office/drawing/2014/main" id="{929E6071-6043-2E38-0285-9490F80DE9C4}"/>
              </a:ext>
            </a:extLst>
          </p:cNvPr>
          <p:cNvSpPr txBox="1"/>
          <p:nvPr/>
        </p:nvSpPr>
        <p:spPr>
          <a:xfrm>
            <a:off x="2628900" y="3752850"/>
            <a:ext cx="5915025" cy="369332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US" b="1">
                <a:cs typeface="Calibri"/>
              </a:rPr>
              <a:t>Using </a:t>
            </a:r>
            <a:r>
              <a:rPr lang="en-US" b="1" err="1">
                <a:ea typeface="+mn-lt"/>
                <a:cs typeface="+mn-lt"/>
              </a:rPr>
              <a:t>Whatsapp</a:t>
            </a:r>
            <a:r>
              <a:rPr lang="en-US" b="1">
                <a:ea typeface="+mn-lt"/>
                <a:cs typeface="+mn-lt"/>
              </a:rPr>
              <a:t> to send a picture with a high quality .</a:t>
            </a:r>
          </a:p>
        </p:txBody>
      </p:sp>
      <p:pic>
        <p:nvPicPr>
          <p:cNvPr id="15" name="Picture 15" descr="Logo&#10;&#10;Description automatically generated">
            <a:extLst>
              <a:ext uri="{FF2B5EF4-FFF2-40B4-BE49-F238E27FC236}">
                <a16:creationId xmlns:a16="http://schemas.microsoft.com/office/drawing/2014/main" id="{0DB2712C-73FF-BD9F-0941-7E1A3B41CD76}"/>
              </a:ext>
            </a:extLst>
          </p:cNvPr>
          <p:cNvPicPr>
            <a:picLocks noChangeAspect="1"/>
          </p:cNvPicPr>
          <p:nvPr/>
        </p:nvPicPr>
        <p:blipFill>
          <a:blip r:embed="rId6">
            <a:extLst>
              <a:ext uri="{837473B0-CC2E-450A-ABE3-18F120FF3D39}">
                <a1611:picAttrSrcUrl xmlns:a1611="http://schemas.microsoft.com/office/drawing/2016/11/main" r:id="rId7"/>
              </a:ext>
            </a:extLst>
          </a:blip>
          <a:stretch>
            <a:fillRect/>
          </a:stretch>
        </p:blipFill>
        <p:spPr>
          <a:xfrm>
            <a:off x="619125" y="4723803"/>
            <a:ext cx="1866900" cy="1429944"/>
          </a:xfrm>
          <a:prstGeom prst="rect">
            <a:avLst/>
          </a:prstGeom>
        </p:spPr>
      </p:pic>
      <p:sp>
        <p:nvSpPr>
          <p:cNvPr id="18" name="TextBox 17">
            <a:extLst>
              <a:ext uri="{FF2B5EF4-FFF2-40B4-BE49-F238E27FC236}">
                <a16:creationId xmlns:a16="http://schemas.microsoft.com/office/drawing/2014/main" id="{A165F91E-9FD1-089D-1979-7FCD6987BD8F}"/>
              </a:ext>
            </a:extLst>
          </p:cNvPr>
          <p:cNvSpPr txBox="1"/>
          <p:nvPr/>
        </p:nvSpPr>
        <p:spPr>
          <a:xfrm>
            <a:off x="2771775" y="4972050"/>
            <a:ext cx="7029450" cy="923330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US" b="1">
                <a:ea typeface="+mn-lt"/>
                <a:cs typeface="+mn-lt"/>
              </a:rPr>
              <a:t>OneDrive is good because you can save everything from everywhere. Easy to access. And most important thing we can send to every colleague our work to discuss ! </a:t>
            </a:r>
            <a:endParaRPr lang="en-US" b="1"/>
          </a:p>
        </p:txBody>
      </p:sp>
      <p:sp>
        <p:nvSpPr>
          <p:cNvPr id="19" name="TextBox 18">
            <a:extLst>
              <a:ext uri="{FF2B5EF4-FFF2-40B4-BE49-F238E27FC236}">
                <a16:creationId xmlns:a16="http://schemas.microsoft.com/office/drawing/2014/main" id="{9E8EDD67-C944-E824-0BFC-4E701BA375D7}"/>
              </a:ext>
            </a:extLst>
          </p:cNvPr>
          <p:cNvSpPr txBox="1"/>
          <p:nvPr/>
        </p:nvSpPr>
        <p:spPr>
          <a:xfrm>
            <a:off x="8639175" y="6286500"/>
            <a:ext cx="3552825" cy="369332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US" b="1">
                <a:solidFill>
                  <a:schemeClr val="accent5"/>
                </a:solidFill>
                <a:cs typeface="Calibri"/>
              </a:rPr>
              <a:t>Student 2: Doru Constantinescu</a:t>
            </a:r>
          </a:p>
        </p:txBody>
      </p:sp>
      <p:pic>
        <p:nvPicPr>
          <p:cNvPr id="20" name="Picture 20" descr="Logo&#10;&#10;Description automatically generated">
            <a:extLst>
              <a:ext uri="{FF2B5EF4-FFF2-40B4-BE49-F238E27FC236}">
                <a16:creationId xmlns:a16="http://schemas.microsoft.com/office/drawing/2014/main" id="{85690FBE-A657-8553-041A-F0A5DD2EBFAA}"/>
              </a:ext>
            </a:extLst>
          </p:cNvPr>
          <p:cNvPicPr>
            <a:picLocks noChangeAspect="1"/>
          </p:cNvPicPr>
          <p:nvPr/>
        </p:nvPicPr>
        <p:blipFill>
          <a:blip r:embed="rId8">
            <a:extLst>
              <a:ext uri="{837473B0-CC2E-450A-ABE3-18F120FF3D39}">
                <a1611:picAttrSrcUrl xmlns:a1611="http://schemas.microsoft.com/office/drawing/2016/11/main" r:id="rId9"/>
              </a:ext>
            </a:extLst>
          </a:blip>
          <a:stretch>
            <a:fillRect/>
          </a:stretch>
        </p:blipFill>
        <p:spPr>
          <a:xfrm>
            <a:off x="10728959" y="2232659"/>
            <a:ext cx="1154431" cy="1011556"/>
          </a:xfrm>
          <a:prstGeom prst="rect">
            <a:avLst/>
          </a:prstGeom>
        </p:spPr>
      </p:pic>
      <p:pic>
        <p:nvPicPr>
          <p:cNvPr id="23" name="Picture 23" descr="Text&#10;&#10;Description automatically generated">
            <a:extLst>
              <a:ext uri="{FF2B5EF4-FFF2-40B4-BE49-F238E27FC236}">
                <a16:creationId xmlns:a16="http://schemas.microsoft.com/office/drawing/2014/main" id="{EC0995DA-9521-F476-9ECE-5BBB41B4E723}"/>
              </a:ext>
            </a:extLst>
          </p:cNvPr>
          <p:cNvPicPr>
            <a:picLocks noChangeAspect="1"/>
          </p:cNvPicPr>
          <p:nvPr/>
        </p:nvPicPr>
        <p:blipFill>
          <a:blip r:embed="rId10">
            <a:extLst>
              <a:ext uri="{837473B0-CC2E-450A-ABE3-18F120FF3D39}">
                <a1611:picAttrSrcUrl xmlns:a1611="http://schemas.microsoft.com/office/drawing/2016/11/main" r:id="rId11"/>
              </a:ext>
            </a:extLst>
          </a:blip>
          <a:stretch>
            <a:fillRect/>
          </a:stretch>
        </p:blipFill>
        <p:spPr>
          <a:xfrm>
            <a:off x="8858251" y="3507112"/>
            <a:ext cx="2743198" cy="1101076"/>
          </a:xfrm>
          <a:prstGeom prst="rect">
            <a:avLst/>
          </a:prstGeom>
        </p:spPr>
      </p:pic>
      <p:pic>
        <p:nvPicPr>
          <p:cNvPr id="26" name="Picture 26">
            <a:extLst>
              <a:ext uri="{FF2B5EF4-FFF2-40B4-BE49-F238E27FC236}">
                <a16:creationId xmlns:a16="http://schemas.microsoft.com/office/drawing/2014/main" id="{81A8A9BC-712E-72EF-202D-85783EEAB4B9}"/>
              </a:ext>
            </a:extLst>
          </p:cNvPr>
          <p:cNvPicPr>
            <a:picLocks noChangeAspect="1"/>
          </p:cNvPicPr>
          <p:nvPr/>
        </p:nvPicPr>
        <p:blipFill>
          <a:blip r:embed="rId12">
            <a:extLst>
              <a:ext uri="{837473B0-CC2E-450A-ABE3-18F120FF3D39}">
                <a1611:picAttrSrcUrl xmlns:a1611="http://schemas.microsoft.com/office/drawing/2016/11/main" r:id="rId13"/>
              </a:ext>
            </a:extLst>
          </a:blip>
          <a:stretch>
            <a:fillRect/>
          </a:stretch>
        </p:blipFill>
        <p:spPr>
          <a:xfrm>
            <a:off x="9144000" y="5392674"/>
            <a:ext cx="2743200" cy="75895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703357177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>
            <a:lumMod val="95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23" name="Straight Connector 22">
            <a:extLst>
              <a:ext uri="{FF2B5EF4-FFF2-40B4-BE49-F238E27FC236}">
                <a16:creationId xmlns:a16="http://schemas.microsoft.com/office/drawing/2014/main" id="{99AE2756-0FC4-4155-83E7-58AAAB63E75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4065689" y="477749"/>
            <a:ext cx="0" cy="3657600"/>
          </a:xfrm>
          <a:prstGeom prst="line">
            <a:avLst/>
          </a:prstGeom>
          <a:ln w="101600" cmpd="dbl">
            <a:solidFill>
              <a:srgbClr val="595959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5" name="Rectangle 24">
            <a:extLst>
              <a:ext uri="{FF2B5EF4-FFF2-40B4-BE49-F238E27FC236}">
                <a16:creationId xmlns:a16="http://schemas.microsoft.com/office/drawing/2014/main" id="{247AB924-1B87-43FC-B7C7-B112D5C51A0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ltGray">
          <a:xfrm>
            <a:off x="378068" y="4633546"/>
            <a:ext cx="11438793" cy="1844256"/>
          </a:xfrm>
          <a:prstGeom prst="rect">
            <a:avLst/>
          </a:prstGeom>
          <a:solidFill>
            <a:srgbClr val="404040"/>
          </a:solidFill>
          <a:ln w="127000" cap="sq" cmpd="thinThick">
            <a:solidFill>
              <a:srgbClr val="40404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3BE841F7-2277-B6EC-AF4E-12BEF259851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27538" y="4756638"/>
            <a:ext cx="11139854" cy="930447"/>
          </a:xfrm>
        </p:spPr>
        <p:txBody>
          <a:bodyPr vert="horz" lIns="91440" tIns="45720" rIns="91440" bIns="45720" rtlCol="0" anchor="b">
            <a:normAutofit/>
          </a:bodyPr>
          <a:lstStyle/>
          <a:p>
            <a:pPr marL="571500" indent="-571500" algn="ctr"/>
            <a:r>
              <a:rPr lang="en-US" sz="5400" b="1">
                <a:solidFill>
                  <a:srgbClr val="FFFFFF"/>
                </a:solidFill>
              </a:rPr>
              <a:t>Rationale</a:t>
            </a:r>
          </a:p>
        </p:txBody>
      </p:sp>
      <p:pic>
        <p:nvPicPr>
          <p:cNvPr id="11" name="Picture 11" descr="A picture containing graphical user interface&#10;&#10;Description automatically generated">
            <a:extLst>
              <a:ext uri="{FF2B5EF4-FFF2-40B4-BE49-F238E27FC236}">
                <a16:creationId xmlns:a16="http://schemas.microsoft.com/office/drawing/2014/main" id="{5CFCC733-1FAA-0778-337C-AC9191F00FFA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>
            <a:extLst>
              <a:ext uri="{837473B0-CC2E-450A-ABE3-18F120FF3D39}">
                <a1611:picAttrSrcUrl xmlns:a1611="http://schemas.microsoft.com/office/drawing/2016/11/main" r:id="rId3"/>
              </a:ext>
            </a:extLst>
          </a:blip>
          <a:stretch>
            <a:fillRect/>
          </a:stretch>
        </p:blipFill>
        <p:spPr>
          <a:xfrm>
            <a:off x="4380560" y="1416166"/>
            <a:ext cx="3425609" cy="1926905"/>
          </a:xfrm>
          <a:prstGeom prst="rect">
            <a:avLst/>
          </a:prstGeom>
        </p:spPr>
      </p:pic>
      <p:pic>
        <p:nvPicPr>
          <p:cNvPr id="17" name="Picture 17" descr="A picture containing graphical user interface&#10;&#10;Description automatically generated">
            <a:extLst>
              <a:ext uri="{FF2B5EF4-FFF2-40B4-BE49-F238E27FC236}">
                <a16:creationId xmlns:a16="http://schemas.microsoft.com/office/drawing/2014/main" id="{EE6CABA2-F584-8814-4EC4-1A40A4311B1A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837473B0-CC2E-450A-ABE3-18F120FF3D39}">
                <a1611:picAttrSrcUrl xmlns:a1611="http://schemas.microsoft.com/office/drawing/2016/11/main" r:id="rId5"/>
              </a:ext>
            </a:extLst>
          </a:blip>
          <a:stretch>
            <a:fillRect/>
          </a:stretch>
        </p:blipFill>
        <p:spPr>
          <a:xfrm>
            <a:off x="8341866" y="1415740"/>
            <a:ext cx="3433324" cy="1802495"/>
          </a:xfrm>
          <a:prstGeom prst="rect">
            <a:avLst/>
          </a:prstGeom>
        </p:spPr>
      </p:pic>
      <p:cxnSp>
        <p:nvCxnSpPr>
          <p:cNvPr id="27" name="Straight Connector 26">
            <a:extLst>
              <a:ext uri="{FF2B5EF4-FFF2-40B4-BE49-F238E27FC236}">
                <a16:creationId xmlns:a16="http://schemas.microsoft.com/office/drawing/2014/main" id="{818DC98F-4057-4645-B948-F604F39A9CF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8153400" y="477749"/>
            <a:ext cx="0" cy="3657600"/>
          </a:xfrm>
          <a:prstGeom prst="line">
            <a:avLst/>
          </a:prstGeom>
          <a:ln w="101600" cmpd="dbl">
            <a:solidFill>
              <a:srgbClr val="595959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14" name="Picture 14" descr="Graphical user interface, application&#10;&#10;Description automatically generated">
            <a:extLst>
              <a:ext uri="{FF2B5EF4-FFF2-40B4-BE49-F238E27FC236}">
                <a16:creationId xmlns:a16="http://schemas.microsoft.com/office/drawing/2014/main" id="{09A43F13-407E-6012-F665-70811E5FE31A}"/>
              </a:ext>
            </a:extLst>
          </p:cNvPr>
          <p:cNvPicPr>
            <a:picLocks noChangeAspect="1"/>
          </p:cNvPicPr>
          <p:nvPr/>
        </p:nvPicPr>
        <p:blipFill>
          <a:blip r:embed="rId6">
            <a:extLst>
              <a:ext uri="{837473B0-CC2E-450A-ABE3-18F120FF3D39}">
                <a1611:picAttrSrcUrl xmlns:a1611="http://schemas.microsoft.com/office/drawing/2016/11/main" r:id="rId7"/>
              </a:ext>
            </a:extLst>
          </a:blip>
          <a:stretch>
            <a:fillRect/>
          </a:stretch>
        </p:blipFill>
        <p:spPr>
          <a:xfrm>
            <a:off x="318246" y="596028"/>
            <a:ext cx="3423916" cy="3423916"/>
          </a:xfrm>
          <a:prstGeom prst="rect">
            <a:avLst/>
          </a:prstGeom>
        </p:spPr>
      </p:pic>
      <p:cxnSp>
        <p:nvCxnSpPr>
          <p:cNvPr id="29" name="Straight Connector 28">
            <a:extLst>
              <a:ext uri="{FF2B5EF4-FFF2-40B4-BE49-F238E27FC236}">
                <a16:creationId xmlns:a16="http://schemas.microsoft.com/office/drawing/2014/main" id="{DAD2B705-4A9B-408D-AA80-4F41045E09D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2209800" y="5738691"/>
            <a:ext cx="7772400" cy="0"/>
          </a:xfrm>
          <a:prstGeom prst="line">
            <a:avLst/>
          </a:prstGeom>
          <a:ln w="22225">
            <a:solidFill>
              <a:srgbClr val="D9D9D9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8" name="TextBox 17">
            <a:extLst>
              <a:ext uri="{FF2B5EF4-FFF2-40B4-BE49-F238E27FC236}">
                <a16:creationId xmlns:a16="http://schemas.microsoft.com/office/drawing/2014/main" id="{43461820-2948-EE57-8849-A7477D6E45CB}"/>
              </a:ext>
            </a:extLst>
          </p:cNvPr>
          <p:cNvSpPr txBox="1"/>
          <p:nvPr/>
        </p:nvSpPr>
        <p:spPr>
          <a:xfrm>
            <a:off x="5497585" y="3007742"/>
            <a:ext cx="2321468" cy="200055"/>
          </a:xfrm>
          <a:prstGeom prst="rect">
            <a:avLst/>
          </a:prstGeom>
          <a:solidFill>
            <a:srgbClr val="000000"/>
          </a:solidFill>
        </p:spPr>
        <p:txBody>
          <a:bodyPr wrap="none">
            <a:spAutoFit/>
          </a:bodyPr>
          <a:lstStyle/>
          <a:p>
            <a:pPr algn="r">
              <a:spcAft>
                <a:spcPts val="600"/>
              </a:spcAft>
            </a:pPr>
            <a:r>
              <a:rPr lang="en-US" sz="700">
                <a:solidFill>
                  <a:srgbClr val="FFFFFF"/>
                </a:solidFill>
                <a:hlinkClick r:id="rId5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This Photo</a:t>
            </a:r>
            <a:r>
              <a:rPr lang="en-US" sz="700">
                <a:solidFill>
                  <a:srgbClr val="FFFFFF"/>
                </a:solidFill>
              </a:rPr>
              <a:t> by Unknown author is licensed under </a:t>
            </a:r>
            <a:r>
              <a:rPr lang="en-US" sz="700">
                <a:solidFill>
                  <a:srgbClr val="FFFFFF"/>
                </a:solidFill>
                <a:hlinkClick r:id="rId8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CC BY-SA</a:t>
            </a:r>
            <a:r>
              <a:rPr lang="en-US" sz="700">
                <a:solidFill>
                  <a:srgbClr val="FFFFFF"/>
                </a:solidFill>
              </a:rPr>
              <a:t>.</a:t>
            </a:r>
          </a:p>
        </p:txBody>
      </p:sp>
      <p:sp>
        <p:nvSpPr>
          <p:cNvPr id="20" name="TextBox 19">
            <a:extLst>
              <a:ext uri="{FF2B5EF4-FFF2-40B4-BE49-F238E27FC236}">
                <a16:creationId xmlns:a16="http://schemas.microsoft.com/office/drawing/2014/main" id="{1EB7EDAC-9FA7-FC3B-7C94-6852E86348AC}"/>
              </a:ext>
            </a:extLst>
          </p:cNvPr>
          <p:cNvSpPr txBox="1"/>
          <p:nvPr/>
        </p:nvSpPr>
        <p:spPr>
          <a:xfrm>
            <a:off x="8304756" y="5903934"/>
            <a:ext cx="3348624" cy="369332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US" b="1">
                <a:solidFill>
                  <a:schemeClr val="accent5"/>
                </a:solidFill>
              </a:rPr>
              <a:t>Student 1: Andreea </a:t>
            </a:r>
            <a:r>
              <a:rPr lang="en-US" b="1" err="1">
                <a:solidFill>
                  <a:schemeClr val="accent5"/>
                </a:solidFill>
              </a:rPr>
              <a:t>Coptura</a:t>
            </a:r>
            <a:endParaRPr lang="en-US" b="1" err="1">
              <a:solidFill>
                <a:schemeClr val="accent5"/>
              </a:solidFill>
              <a:cs typeface="Calibri"/>
            </a:endParaRPr>
          </a:p>
        </p:txBody>
      </p:sp>
    </p:spTree>
    <p:extLst>
      <p:ext uri="{BB962C8B-B14F-4D97-AF65-F5344CB8AC3E}">
        <p14:creationId xmlns:p14="http://schemas.microsoft.com/office/powerpoint/2010/main" val="543151004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>
            <a:lumMod val="95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827B839B-9ADE-406B-8590-F1CAEDED45A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Freeform 45">
            <a:extLst>
              <a:ext uri="{FF2B5EF4-FFF2-40B4-BE49-F238E27FC236}">
                <a16:creationId xmlns:a16="http://schemas.microsoft.com/office/drawing/2014/main" id="{CFE45BF0-46DB-408C-B5F7-7B11716805D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auto">
          <a:xfrm>
            <a:off x="409710" y="1022350"/>
            <a:ext cx="709612" cy="2095501"/>
          </a:xfrm>
          <a:custGeom>
            <a:avLst/>
            <a:gdLst>
              <a:gd name="T0" fmla="*/ 447 w 447"/>
              <a:gd name="T1" fmla="*/ 1363 h 1363"/>
              <a:gd name="T2" fmla="*/ 0 w 447"/>
              <a:gd name="T3" fmla="*/ 987 h 1363"/>
              <a:gd name="T4" fmla="*/ 0 w 447"/>
              <a:gd name="T5" fmla="*/ 0 h 1363"/>
              <a:gd name="T6" fmla="*/ 447 w 447"/>
              <a:gd name="T7" fmla="*/ 376 h 1363"/>
              <a:gd name="T8" fmla="*/ 447 w 447"/>
              <a:gd name="T9" fmla="*/ 1363 h 1363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</a:cxnLst>
            <a:rect l="0" t="0" r="r" b="b"/>
            <a:pathLst>
              <a:path w="447" h="1363">
                <a:moveTo>
                  <a:pt x="447" y="1363"/>
                </a:moveTo>
                <a:lnTo>
                  <a:pt x="0" y="987"/>
                </a:lnTo>
                <a:lnTo>
                  <a:pt x="0" y="0"/>
                </a:lnTo>
                <a:lnTo>
                  <a:pt x="447" y="376"/>
                </a:lnTo>
                <a:lnTo>
                  <a:pt x="447" y="1363"/>
                </a:lnTo>
                <a:close/>
              </a:path>
            </a:pathLst>
          </a:custGeom>
          <a:solidFill>
            <a:schemeClr val="accent1">
              <a:lumMod val="50000"/>
            </a:schemeClr>
          </a:solidFill>
          <a:ln>
            <a:noFill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>
        <p:nvSpPr>
          <p:cNvPr id="12" name="Freeform 46">
            <a:extLst>
              <a:ext uri="{FF2B5EF4-FFF2-40B4-BE49-F238E27FC236}">
                <a16:creationId xmlns:a16="http://schemas.microsoft.com/office/drawing/2014/main" id="{2AEBC8F2-97B1-41B4-93F1-2D289E197FB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auto">
          <a:xfrm>
            <a:off x="409710" y="837744"/>
            <a:ext cx="403225" cy="1705431"/>
          </a:xfrm>
          <a:custGeom>
            <a:avLst/>
            <a:gdLst>
              <a:gd name="T0" fmla="*/ 254 w 254"/>
              <a:gd name="T1" fmla="*/ 987 h 1109"/>
              <a:gd name="T2" fmla="*/ 0 w 254"/>
              <a:gd name="T3" fmla="*/ 1109 h 1109"/>
              <a:gd name="T4" fmla="*/ 0 w 254"/>
              <a:gd name="T5" fmla="*/ 119 h 1109"/>
              <a:gd name="T6" fmla="*/ 254 w 254"/>
              <a:gd name="T7" fmla="*/ 0 h 1109"/>
              <a:gd name="T8" fmla="*/ 254 w 254"/>
              <a:gd name="T9" fmla="*/ 987 h 1109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</a:cxnLst>
            <a:rect l="0" t="0" r="r" b="b"/>
            <a:pathLst>
              <a:path w="254" h="1109">
                <a:moveTo>
                  <a:pt x="254" y="987"/>
                </a:moveTo>
                <a:lnTo>
                  <a:pt x="0" y="1109"/>
                </a:lnTo>
                <a:lnTo>
                  <a:pt x="0" y="119"/>
                </a:lnTo>
                <a:lnTo>
                  <a:pt x="254" y="0"/>
                </a:lnTo>
                <a:lnTo>
                  <a:pt x="254" y="987"/>
                </a:lnTo>
                <a:close/>
              </a:path>
            </a:pathLst>
          </a:custGeom>
          <a:solidFill>
            <a:schemeClr val="accent1">
              <a:lumMod val="75000"/>
            </a:schemeClr>
          </a:solidFill>
          <a:ln>
            <a:noFill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>
        <p:nvSpPr>
          <p:cNvPr id="14" name="Freeform 47">
            <a:extLst>
              <a:ext uri="{FF2B5EF4-FFF2-40B4-BE49-F238E27FC236}">
                <a16:creationId xmlns:a16="http://schemas.microsoft.com/office/drawing/2014/main" id="{472E3A19-F5D5-48FC-BB9C-48C2F68F598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auto">
          <a:xfrm>
            <a:off x="644660" y="640894"/>
            <a:ext cx="168275" cy="1713195"/>
          </a:xfrm>
          <a:custGeom>
            <a:avLst/>
            <a:gdLst>
              <a:gd name="T0" fmla="*/ 106 w 106"/>
              <a:gd name="T1" fmla="*/ 1114 h 1114"/>
              <a:gd name="T2" fmla="*/ 0 w 106"/>
              <a:gd name="T3" fmla="*/ 1005 h 1114"/>
              <a:gd name="T4" fmla="*/ 0 w 106"/>
              <a:gd name="T5" fmla="*/ 0 h 1114"/>
              <a:gd name="T6" fmla="*/ 106 w 106"/>
              <a:gd name="T7" fmla="*/ 110 h 1114"/>
              <a:gd name="T8" fmla="*/ 106 w 106"/>
              <a:gd name="T9" fmla="*/ 1114 h 1114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</a:cxnLst>
            <a:rect l="0" t="0" r="r" b="b"/>
            <a:pathLst>
              <a:path w="106" h="1114">
                <a:moveTo>
                  <a:pt x="106" y="1114"/>
                </a:moveTo>
                <a:lnTo>
                  <a:pt x="0" y="1005"/>
                </a:lnTo>
                <a:lnTo>
                  <a:pt x="0" y="0"/>
                </a:lnTo>
                <a:lnTo>
                  <a:pt x="106" y="110"/>
                </a:lnTo>
                <a:lnTo>
                  <a:pt x="106" y="1114"/>
                </a:lnTo>
                <a:close/>
              </a:path>
            </a:pathLst>
          </a:custGeom>
          <a:solidFill>
            <a:schemeClr val="accent1">
              <a:lumMod val="50000"/>
            </a:schemeClr>
          </a:solidFill>
          <a:ln>
            <a:noFill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>
        <p:nvSpPr>
          <p:cNvPr id="16" name="Freeform 44">
            <a:extLst>
              <a:ext uri="{FF2B5EF4-FFF2-40B4-BE49-F238E27FC236}">
                <a16:creationId xmlns:a16="http://schemas.microsoft.com/office/drawing/2014/main" id="{7A62E32F-BB65-43A8-8EB5-92346890E54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auto">
          <a:xfrm>
            <a:off x="11223203" y="635716"/>
            <a:ext cx="328612" cy="1742360"/>
          </a:xfrm>
          <a:custGeom>
            <a:avLst/>
            <a:gdLst>
              <a:gd name="T0" fmla="*/ 207 w 207"/>
              <a:gd name="T1" fmla="*/ 987 h 1114"/>
              <a:gd name="T2" fmla="*/ 0 w 207"/>
              <a:gd name="T3" fmla="*/ 1114 h 1114"/>
              <a:gd name="T4" fmla="*/ 0 w 207"/>
              <a:gd name="T5" fmla="*/ 127 h 1114"/>
              <a:gd name="T6" fmla="*/ 207 w 207"/>
              <a:gd name="T7" fmla="*/ 0 h 1114"/>
              <a:gd name="T8" fmla="*/ 207 w 207"/>
              <a:gd name="T9" fmla="*/ 987 h 1114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</a:cxnLst>
            <a:rect l="0" t="0" r="r" b="b"/>
            <a:pathLst>
              <a:path w="207" h="1114">
                <a:moveTo>
                  <a:pt x="207" y="987"/>
                </a:moveTo>
                <a:lnTo>
                  <a:pt x="0" y="1114"/>
                </a:lnTo>
                <a:lnTo>
                  <a:pt x="0" y="127"/>
                </a:lnTo>
                <a:lnTo>
                  <a:pt x="207" y="0"/>
                </a:lnTo>
                <a:lnTo>
                  <a:pt x="207" y="987"/>
                </a:lnTo>
                <a:close/>
              </a:path>
            </a:pathLst>
          </a:custGeom>
          <a:solidFill>
            <a:schemeClr val="accent1">
              <a:lumMod val="50000"/>
            </a:schemeClr>
          </a:solidFill>
          <a:ln>
            <a:noFill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>
        <p:nvSpPr>
          <p:cNvPr id="18" name="Rectangle 17">
            <a:extLst>
              <a:ext uri="{FF2B5EF4-FFF2-40B4-BE49-F238E27FC236}">
                <a16:creationId xmlns:a16="http://schemas.microsoft.com/office/drawing/2014/main" id="{14E91B64-9FCC-451E-AFB4-A827D632936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auto">
          <a:xfrm>
            <a:off x="644055" y="635715"/>
            <a:ext cx="10907863" cy="1541457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61C5B04C-1D91-E0FA-CF6A-D3A6037BE46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958506" y="800392"/>
            <a:ext cx="10264697" cy="1212102"/>
          </a:xfrm>
        </p:spPr>
        <p:txBody>
          <a:bodyPr>
            <a:normAutofit/>
          </a:bodyPr>
          <a:lstStyle/>
          <a:p>
            <a:pPr marL="571500" indent="-571500">
              <a:buFont typeface="Arial"/>
              <a:buChar char="•"/>
            </a:pPr>
            <a:r>
              <a:rPr lang="en-US" sz="4000" b="1">
                <a:solidFill>
                  <a:srgbClr val="FFFFFF"/>
                </a:solidFill>
                <a:cs typeface="Calibri Light"/>
              </a:rPr>
              <a:t>Rationale Review 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5DEEB34-5D2E-472B-BF5F-A15A90DFFD0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367624" y="2490436"/>
            <a:ext cx="9708995" cy="3567173"/>
          </a:xfr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z="1900" b="1">
                <a:ea typeface="+mn-lt"/>
                <a:cs typeface="+mn-lt"/>
                <a:hlinkClick r:id="rId2"/>
              </a:rPr>
              <a:t>Social network sites (SNSs) such as Facebook may facilitate informal communication around classroom activities. Facebook is not a formal system implemented by the university, but rather a commercial, publicly available system that students usually join for social reasons (Joinson 2008</a:t>
            </a:r>
            <a:r>
              <a:rPr lang="en-US" sz="1900" b="1">
                <a:ea typeface="+mn-lt"/>
                <a:cs typeface="+mn-lt"/>
                <a:hlinkClick r:id="rId2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)</a:t>
            </a:r>
            <a:endParaRPr lang="en-US" sz="1900" b="1">
              <a:ea typeface="+mn-lt"/>
              <a:cs typeface="+mn-lt"/>
            </a:endParaRPr>
          </a:p>
          <a:p>
            <a:r>
              <a:rPr lang="en-US" sz="1900" b="1">
                <a:ea typeface="+mn-lt"/>
                <a:cs typeface="+mn-lt"/>
                <a:hlinkClick r:id="rId3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The teams collaborated online using Microsoft Teams [13]. Each Team was configured with “channels” corresponding to the stages of the sustainability assessment method: problem definition; stakeholder analysis; factfinding; synthesis; and conclusions and recommendations. Each channel was configured with a group chat conversation, a file document library, and a shared OneNote notebook. Setting up a team takes a couple of</a:t>
            </a:r>
            <a:r>
              <a:rPr lang="en-US" sz="1900" b="1">
                <a:ea typeface="+mn-lt"/>
                <a:cs typeface="+mn-lt"/>
              </a:rPr>
              <a:t> . </a:t>
            </a:r>
            <a:r>
              <a:rPr lang="en-US" sz="1900">
                <a:ea typeface="+mn-lt"/>
                <a:cs typeface="+mn-lt"/>
              </a:rPr>
              <a:t> </a:t>
            </a:r>
          </a:p>
          <a:p>
            <a:r>
              <a:rPr lang="en-US" sz="1900" b="1">
                <a:solidFill>
                  <a:schemeClr val="accent5">
                    <a:lumMod val="50000"/>
                  </a:schemeClr>
                </a:solidFill>
                <a:ea typeface="+mn-lt"/>
                <a:cs typeface="+mn-lt"/>
                <a:hlinkClick r:id="rId4"/>
              </a:rPr>
              <a:t>There are a variety of storage providers and every one offer few amount of data space as free such as Icloud</a:t>
            </a:r>
            <a:r>
              <a:rPr lang="en-US" sz="1900" b="1">
                <a:solidFill>
                  <a:schemeClr val="accent5">
                    <a:lumMod val="50000"/>
                  </a:schemeClr>
                </a:solidFill>
                <a:ea typeface="+mn-lt"/>
                <a:cs typeface="+mn-lt"/>
                <a:hlinkClick r:id="rId4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, Mega, One Drive, Box and Amazon cloud drive.</a:t>
            </a:r>
            <a:endParaRPr lang="en-US" sz="1900" b="1">
              <a:solidFill>
                <a:schemeClr val="accent5">
                  <a:lumMod val="50000"/>
                </a:schemeClr>
              </a:solidFill>
              <a:cs typeface="Calibri" panose="020F0502020204030204"/>
            </a:endParaRPr>
          </a:p>
          <a:p>
            <a:endParaRPr lang="en-US" sz="1900">
              <a:cs typeface="Calibri" panose="020F0502020204030204"/>
            </a:endParaRP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9BCB41AD-D043-3A06-7F62-42A9245D3559}"/>
              </a:ext>
            </a:extLst>
          </p:cNvPr>
          <p:cNvSpPr txBox="1"/>
          <p:nvPr/>
        </p:nvSpPr>
        <p:spPr>
          <a:xfrm>
            <a:off x="8753606" y="6363222"/>
            <a:ext cx="3411253" cy="369332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US" b="1">
                <a:solidFill>
                  <a:schemeClr val="accent5"/>
                </a:solidFill>
                <a:cs typeface="Calibri"/>
              </a:rPr>
              <a:t>Student 2: Doru Constantinescu</a:t>
            </a:r>
          </a:p>
        </p:txBody>
      </p:sp>
    </p:spTree>
    <p:extLst>
      <p:ext uri="{BB962C8B-B14F-4D97-AF65-F5344CB8AC3E}">
        <p14:creationId xmlns:p14="http://schemas.microsoft.com/office/powerpoint/2010/main" val="3425970132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>
            <a:lumMod val="95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B3D8C4B-F6C3-8F01-CAA5-5A09BF7E3BB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636592" y="264525"/>
            <a:ext cx="5098094" cy="1346439"/>
          </a:xfrm>
        </p:spPr>
        <p:txBody>
          <a:bodyPr/>
          <a:lstStyle/>
          <a:p>
            <a:pPr marL="571500" indent="-571500">
              <a:buFont typeface="Arial"/>
              <a:buChar char="•"/>
            </a:pPr>
            <a:r>
              <a:rPr lang="en-US" b="1">
                <a:solidFill>
                  <a:schemeClr val="accent5"/>
                </a:solidFill>
                <a:cs typeface="Calibri Light"/>
              </a:rPr>
              <a:t> Method</a:t>
            </a:r>
            <a:endParaRPr lang="en-US">
              <a:solidFill>
                <a:schemeClr val="accent5"/>
              </a:solidFill>
              <a:cs typeface="Calibri Light" panose="020F0302020204030204"/>
            </a:endParaRPr>
          </a:p>
        </p:txBody>
      </p:sp>
      <p:sp>
        <p:nvSpPr>
          <p:cNvPr id="4" name="Flowchart: Terminator 3">
            <a:extLst>
              <a:ext uri="{FF2B5EF4-FFF2-40B4-BE49-F238E27FC236}">
                <a16:creationId xmlns:a16="http://schemas.microsoft.com/office/drawing/2014/main" id="{2609F830-C4A8-A111-B23C-E16F3CF25157}"/>
              </a:ext>
            </a:extLst>
          </p:cNvPr>
          <p:cNvSpPr/>
          <p:nvPr/>
        </p:nvSpPr>
        <p:spPr>
          <a:xfrm>
            <a:off x="1212153" y="1885387"/>
            <a:ext cx="3139857" cy="887260"/>
          </a:xfrm>
          <a:prstGeom prst="flowChartTerminator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b="1">
                <a:solidFill>
                  <a:schemeClr val="tx1"/>
                </a:solidFill>
                <a:ea typeface="+mn-lt"/>
                <a:cs typeface="+mn-lt"/>
              </a:rPr>
              <a:t>Quantitative Research .</a:t>
            </a:r>
            <a:endParaRPr lang="en-US">
              <a:solidFill>
                <a:schemeClr val="tx1"/>
              </a:solidFill>
              <a:cs typeface="Calibri" panose="020F0502020204030204"/>
            </a:endParaRPr>
          </a:p>
        </p:txBody>
      </p:sp>
      <p:sp>
        <p:nvSpPr>
          <p:cNvPr id="7" name="Content Placeholder 2">
            <a:extLst>
              <a:ext uri="{FF2B5EF4-FFF2-40B4-BE49-F238E27FC236}">
                <a16:creationId xmlns:a16="http://schemas.microsoft.com/office/drawing/2014/main" id="{1577E940-7D6A-6827-6899-CC95180C0D6A}"/>
              </a:ext>
            </a:extLst>
          </p:cNvPr>
          <p:cNvSpPr>
            <a:spLocks noGrp="1"/>
          </p:cNvSpPr>
          <p:nvPr/>
        </p:nvSpPr>
        <p:spPr>
          <a:xfrm>
            <a:off x="3856450" y="380566"/>
            <a:ext cx="7916450" cy="5844022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</a:bodyPr>
          <a:lstStyle>
            <a:lvl1pPr marL="228600" indent="-22860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9" name="Flowchart: Terminator 8">
            <a:extLst>
              <a:ext uri="{FF2B5EF4-FFF2-40B4-BE49-F238E27FC236}">
                <a16:creationId xmlns:a16="http://schemas.microsoft.com/office/drawing/2014/main" id="{8E674E33-50A3-AC5E-5D49-7F0611B683A4}"/>
              </a:ext>
            </a:extLst>
          </p:cNvPr>
          <p:cNvSpPr/>
          <p:nvPr/>
        </p:nvSpPr>
        <p:spPr>
          <a:xfrm>
            <a:off x="6486525" y="1839848"/>
            <a:ext cx="3133725" cy="876300"/>
          </a:xfrm>
          <a:prstGeom prst="flowChartTerminator">
            <a:avLst/>
          </a:prstGeom>
          <a:solidFill>
            <a:schemeClr val="accent6"/>
          </a:solidFill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en-US" b="1">
                <a:cs typeface="Calibri"/>
              </a:rPr>
              <a:t>Friends, students .</a:t>
            </a:r>
          </a:p>
        </p:txBody>
      </p:sp>
      <p:sp>
        <p:nvSpPr>
          <p:cNvPr id="10" name="Arrow: Right 9">
            <a:extLst>
              <a:ext uri="{FF2B5EF4-FFF2-40B4-BE49-F238E27FC236}">
                <a16:creationId xmlns:a16="http://schemas.microsoft.com/office/drawing/2014/main" id="{B93CD73F-DAD6-E4A0-43A4-3A366103A55C}"/>
              </a:ext>
            </a:extLst>
          </p:cNvPr>
          <p:cNvSpPr/>
          <p:nvPr/>
        </p:nvSpPr>
        <p:spPr>
          <a:xfrm>
            <a:off x="5178170" y="2072258"/>
            <a:ext cx="828675" cy="419100"/>
          </a:xfrm>
          <a:prstGeom prst="righ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Flowchart: Terminator 10">
            <a:extLst>
              <a:ext uri="{FF2B5EF4-FFF2-40B4-BE49-F238E27FC236}">
                <a16:creationId xmlns:a16="http://schemas.microsoft.com/office/drawing/2014/main" id="{5A64A06C-ADFA-5558-E995-71DD379F26DB}"/>
              </a:ext>
            </a:extLst>
          </p:cNvPr>
          <p:cNvSpPr/>
          <p:nvPr/>
        </p:nvSpPr>
        <p:spPr>
          <a:xfrm>
            <a:off x="6486525" y="4078223"/>
            <a:ext cx="3133725" cy="923925"/>
          </a:xfrm>
          <a:prstGeom prst="flowChartTerminator">
            <a:avLst/>
          </a:prstGeom>
          <a:solidFill>
            <a:schemeClr val="accent4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b="1">
                <a:solidFill>
                  <a:schemeClr val="tx1"/>
                </a:solidFill>
                <a:cs typeface="Calibri"/>
              </a:rPr>
              <a:t>Questions, </a:t>
            </a:r>
            <a:r>
              <a:rPr lang="en-US" b="1" err="1">
                <a:solidFill>
                  <a:schemeClr val="tx1"/>
                </a:solidFill>
                <a:cs typeface="Calibri"/>
              </a:rPr>
              <a:t>quizz</a:t>
            </a:r>
            <a:r>
              <a:rPr lang="en-US" b="1">
                <a:solidFill>
                  <a:schemeClr val="tx1"/>
                </a:solidFill>
                <a:cs typeface="Calibri"/>
              </a:rPr>
              <a:t>. </a:t>
            </a:r>
          </a:p>
        </p:txBody>
      </p:sp>
      <p:sp>
        <p:nvSpPr>
          <p:cNvPr id="12" name="Arrow: Down 11">
            <a:extLst>
              <a:ext uri="{FF2B5EF4-FFF2-40B4-BE49-F238E27FC236}">
                <a16:creationId xmlns:a16="http://schemas.microsoft.com/office/drawing/2014/main" id="{A2B03883-64B4-DAF6-DE97-1D827F3E8DB0}"/>
              </a:ext>
            </a:extLst>
          </p:cNvPr>
          <p:cNvSpPr/>
          <p:nvPr/>
        </p:nvSpPr>
        <p:spPr>
          <a:xfrm>
            <a:off x="7815833" y="3111245"/>
            <a:ext cx="476250" cy="638175"/>
          </a:xfrm>
          <a:prstGeom prst="downArrow">
            <a:avLst/>
          </a:prstGeom>
          <a:solidFill>
            <a:schemeClr val="accent6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3" name="Arrow: Left 12">
            <a:extLst>
              <a:ext uri="{FF2B5EF4-FFF2-40B4-BE49-F238E27FC236}">
                <a16:creationId xmlns:a16="http://schemas.microsoft.com/office/drawing/2014/main" id="{2BE7DFA6-DDE1-8994-F139-DF802843BE6D}"/>
              </a:ext>
            </a:extLst>
          </p:cNvPr>
          <p:cNvSpPr/>
          <p:nvPr/>
        </p:nvSpPr>
        <p:spPr>
          <a:xfrm>
            <a:off x="5225795" y="4301108"/>
            <a:ext cx="781050" cy="485775"/>
          </a:xfrm>
          <a:prstGeom prst="leftArrow">
            <a:avLst/>
          </a:prstGeom>
          <a:solidFill>
            <a:schemeClr val="accent4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4" name="Flowchart: Terminator 13">
            <a:extLst>
              <a:ext uri="{FF2B5EF4-FFF2-40B4-BE49-F238E27FC236}">
                <a16:creationId xmlns:a16="http://schemas.microsoft.com/office/drawing/2014/main" id="{B84B20EC-2105-6207-CE5D-6773BD541EF2}"/>
              </a:ext>
            </a:extLst>
          </p:cNvPr>
          <p:cNvSpPr/>
          <p:nvPr/>
        </p:nvSpPr>
        <p:spPr>
          <a:xfrm>
            <a:off x="1209675" y="4078224"/>
            <a:ext cx="3181350" cy="914400"/>
          </a:xfrm>
          <a:prstGeom prst="flowChartTerminator">
            <a:avLst/>
          </a:prstGeom>
          <a:solidFill>
            <a:srgbClr val="C0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b="1">
                <a:solidFill>
                  <a:schemeClr val="tx1"/>
                </a:solidFill>
                <a:cs typeface="Calibri"/>
              </a:rPr>
              <a:t>Email from friends , students .</a:t>
            </a:r>
            <a:endParaRPr lang="en-US" b="1">
              <a:solidFill>
                <a:schemeClr val="tx1"/>
              </a:solidFill>
            </a:endParaRPr>
          </a:p>
        </p:txBody>
      </p:sp>
      <p:sp>
        <p:nvSpPr>
          <p:cNvPr id="15" name="Arrow: Down 14">
            <a:extLst>
              <a:ext uri="{FF2B5EF4-FFF2-40B4-BE49-F238E27FC236}">
                <a16:creationId xmlns:a16="http://schemas.microsoft.com/office/drawing/2014/main" id="{CDC5018E-6FEE-F049-1D5A-4D5FE424ACFC}"/>
              </a:ext>
            </a:extLst>
          </p:cNvPr>
          <p:cNvSpPr/>
          <p:nvPr/>
        </p:nvSpPr>
        <p:spPr>
          <a:xfrm rot="17400000">
            <a:off x="2969635" y="5256919"/>
            <a:ext cx="400050" cy="666750"/>
          </a:xfrm>
          <a:prstGeom prst="downArrow">
            <a:avLst/>
          </a:prstGeom>
          <a:solidFill>
            <a:srgbClr val="C0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6" name="Flowchart: Terminator 15">
            <a:extLst>
              <a:ext uri="{FF2B5EF4-FFF2-40B4-BE49-F238E27FC236}">
                <a16:creationId xmlns:a16="http://schemas.microsoft.com/office/drawing/2014/main" id="{31C7A238-6AC8-DA0F-1B82-C6A0F1AF07BF}"/>
              </a:ext>
            </a:extLst>
          </p:cNvPr>
          <p:cNvSpPr/>
          <p:nvPr/>
        </p:nvSpPr>
        <p:spPr>
          <a:xfrm>
            <a:off x="3952875" y="5592699"/>
            <a:ext cx="3124200" cy="962025"/>
          </a:xfrm>
          <a:prstGeom prst="flowChartTerminator">
            <a:avLst/>
          </a:prstGeom>
          <a:solidFill>
            <a:srgbClr val="7030A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b="1">
                <a:solidFill>
                  <a:schemeClr val="tx1"/>
                </a:solidFill>
                <a:cs typeface="Calibri"/>
              </a:rPr>
              <a:t>Analyze .</a:t>
            </a:r>
          </a:p>
        </p:txBody>
      </p:sp>
      <p:sp>
        <p:nvSpPr>
          <p:cNvPr id="17" name="TextBox 16">
            <a:extLst>
              <a:ext uri="{FF2B5EF4-FFF2-40B4-BE49-F238E27FC236}">
                <a16:creationId xmlns:a16="http://schemas.microsoft.com/office/drawing/2014/main" id="{42D7BD35-80E2-C31A-E17B-90C5CD63C900}"/>
              </a:ext>
            </a:extLst>
          </p:cNvPr>
          <p:cNvSpPr txBox="1"/>
          <p:nvPr/>
        </p:nvSpPr>
        <p:spPr>
          <a:xfrm>
            <a:off x="8848725" y="6115050"/>
            <a:ext cx="3171825" cy="369332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US" b="1">
                <a:solidFill>
                  <a:schemeClr val="accent5"/>
                </a:solidFill>
                <a:cs typeface="Calibri"/>
              </a:rPr>
              <a:t>Student 1 : Andreea </a:t>
            </a:r>
            <a:r>
              <a:rPr lang="en-US" b="1" err="1">
                <a:solidFill>
                  <a:schemeClr val="accent5"/>
                </a:solidFill>
                <a:cs typeface="Calibri"/>
              </a:rPr>
              <a:t>Coptura</a:t>
            </a:r>
            <a:endParaRPr lang="en-US">
              <a:solidFill>
                <a:schemeClr val="accent5"/>
              </a:solidFill>
              <a:cs typeface="Calibri"/>
            </a:endParaRPr>
          </a:p>
        </p:txBody>
      </p:sp>
    </p:spTree>
    <p:extLst>
      <p:ext uri="{BB962C8B-B14F-4D97-AF65-F5344CB8AC3E}">
        <p14:creationId xmlns:p14="http://schemas.microsoft.com/office/powerpoint/2010/main" val="2438449487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>
            <a:lumMod val="95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20FDB6C-21BB-E14C-DFAB-4BE4EFE3CE5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38125" y="3060700"/>
            <a:ext cx="2809875" cy="915988"/>
          </a:xfrm>
        </p:spPr>
        <p:txBody>
          <a:bodyPr/>
          <a:lstStyle/>
          <a:p>
            <a:r>
              <a:rPr lang="en-US" b="1">
                <a:solidFill>
                  <a:schemeClr val="accent5"/>
                </a:solidFill>
                <a:cs typeface="Calibri Light"/>
              </a:rPr>
              <a:t>Questions :</a:t>
            </a:r>
            <a:endParaRPr lang="en-US" b="1">
              <a:solidFill>
                <a:schemeClr val="accent5"/>
              </a:solidFill>
            </a:endParaRPr>
          </a:p>
        </p:txBody>
      </p:sp>
      <p:sp>
        <p:nvSpPr>
          <p:cNvPr id="23" name="TextBox 22">
            <a:extLst>
              <a:ext uri="{FF2B5EF4-FFF2-40B4-BE49-F238E27FC236}">
                <a16:creationId xmlns:a16="http://schemas.microsoft.com/office/drawing/2014/main" id="{B5297C41-3381-A69A-5A24-CB72FF2D794B}"/>
              </a:ext>
            </a:extLst>
          </p:cNvPr>
          <p:cNvSpPr txBox="1"/>
          <p:nvPr/>
        </p:nvSpPr>
        <p:spPr>
          <a:xfrm>
            <a:off x="3381375" y="142875"/>
            <a:ext cx="7124700" cy="369332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US" b="1">
                <a:ea typeface="+mn-lt"/>
                <a:cs typeface="+mn-lt"/>
              </a:rPr>
              <a:t>Is Facebook a good tool to speak and collaborates with other colleague ?</a:t>
            </a:r>
            <a:endParaRPr lang="en-US" b="1"/>
          </a:p>
        </p:txBody>
      </p:sp>
      <p:sp>
        <p:nvSpPr>
          <p:cNvPr id="24" name="TextBox 23">
            <a:extLst>
              <a:ext uri="{FF2B5EF4-FFF2-40B4-BE49-F238E27FC236}">
                <a16:creationId xmlns:a16="http://schemas.microsoft.com/office/drawing/2014/main" id="{8E22ADB8-7C1B-08AF-BB36-53D2AF045E85}"/>
              </a:ext>
            </a:extLst>
          </p:cNvPr>
          <p:cNvSpPr txBox="1"/>
          <p:nvPr/>
        </p:nvSpPr>
        <p:spPr>
          <a:xfrm>
            <a:off x="3733800" y="514350"/>
            <a:ext cx="2743200" cy="923330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marL="342900" indent="-342900">
              <a:buAutoNum type="alphaLcParenR"/>
            </a:pPr>
            <a:r>
              <a:rPr lang="en-US" b="1">
                <a:cs typeface="Calibri"/>
              </a:rPr>
              <a:t>Yes it's is.</a:t>
            </a:r>
          </a:p>
          <a:p>
            <a:pPr marL="342900" indent="-342900">
              <a:buAutoNum type="alphaLcParenR"/>
            </a:pPr>
            <a:r>
              <a:rPr lang="en-US" b="1">
                <a:cs typeface="Calibri"/>
              </a:rPr>
              <a:t>No.</a:t>
            </a:r>
          </a:p>
          <a:p>
            <a:pPr marL="342900" indent="-342900">
              <a:buAutoNum type="alphaLcParenR"/>
            </a:pPr>
            <a:r>
              <a:rPr lang="en-US" b="1">
                <a:cs typeface="Calibri"/>
              </a:rPr>
              <a:t>Never use it .</a:t>
            </a:r>
          </a:p>
        </p:txBody>
      </p:sp>
      <p:sp>
        <p:nvSpPr>
          <p:cNvPr id="25" name="TextBox 24">
            <a:extLst>
              <a:ext uri="{FF2B5EF4-FFF2-40B4-BE49-F238E27FC236}">
                <a16:creationId xmlns:a16="http://schemas.microsoft.com/office/drawing/2014/main" id="{3F4F29D1-3C78-239C-E408-407CDC564816}"/>
              </a:ext>
            </a:extLst>
          </p:cNvPr>
          <p:cNvSpPr txBox="1"/>
          <p:nvPr/>
        </p:nvSpPr>
        <p:spPr>
          <a:xfrm>
            <a:off x="3343275" y="1304925"/>
            <a:ext cx="8743950" cy="646331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US" b="1">
                <a:ea typeface="+mn-lt"/>
                <a:cs typeface="+mn-lt"/>
              </a:rPr>
              <a:t>How often do you use Facebook or </a:t>
            </a:r>
            <a:r>
              <a:rPr lang="en-US" b="1" err="1">
                <a:ea typeface="+mn-lt"/>
                <a:cs typeface="+mn-lt"/>
              </a:rPr>
              <a:t>Whatsapp</a:t>
            </a:r>
            <a:r>
              <a:rPr lang="en-US" b="1">
                <a:ea typeface="+mn-lt"/>
                <a:cs typeface="+mn-lt"/>
              </a:rPr>
              <a:t> to communicate and send information with this apps ?</a:t>
            </a:r>
            <a:endParaRPr lang="en-US" b="1"/>
          </a:p>
        </p:txBody>
      </p:sp>
      <p:sp>
        <p:nvSpPr>
          <p:cNvPr id="26" name="TextBox 25">
            <a:extLst>
              <a:ext uri="{FF2B5EF4-FFF2-40B4-BE49-F238E27FC236}">
                <a16:creationId xmlns:a16="http://schemas.microsoft.com/office/drawing/2014/main" id="{36CA2D5D-2D02-1668-E335-1928B137C874}"/>
              </a:ext>
            </a:extLst>
          </p:cNvPr>
          <p:cNvSpPr txBox="1"/>
          <p:nvPr/>
        </p:nvSpPr>
        <p:spPr>
          <a:xfrm>
            <a:off x="3733800" y="2000250"/>
            <a:ext cx="6162675" cy="923330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marL="342900" indent="-342900">
              <a:buAutoNum type="alphaLcParenR"/>
            </a:pPr>
            <a:r>
              <a:rPr lang="en-US" b="1">
                <a:cs typeface="Calibri"/>
              </a:rPr>
              <a:t>Very often I speak and </a:t>
            </a:r>
            <a:r>
              <a:rPr lang="en-US" b="1" err="1">
                <a:cs typeface="Calibri"/>
              </a:rPr>
              <a:t>comunicated</a:t>
            </a:r>
            <a:r>
              <a:rPr lang="en-US" b="1">
                <a:cs typeface="Calibri"/>
              </a:rPr>
              <a:t> with my </a:t>
            </a:r>
            <a:r>
              <a:rPr lang="en-US" b="1" err="1">
                <a:cs typeface="Calibri"/>
              </a:rPr>
              <a:t>coleague</a:t>
            </a:r>
            <a:r>
              <a:rPr lang="en-US" b="1">
                <a:cs typeface="Calibri"/>
              </a:rPr>
              <a:t>.</a:t>
            </a:r>
          </a:p>
          <a:p>
            <a:pPr marL="342900" indent="-342900">
              <a:buAutoNum type="alphaLcParenR"/>
            </a:pPr>
            <a:r>
              <a:rPr lang="en-US" b="1">
                <a:cs typeface="Calibri"/>
              </a:rPr>
              <a:t>Not at all .</a:t>
            </a:r>
          </a:p>
          <a:p>
            <a:pPr marL="342900" indent="-342900">
              <a:buAutoNum type="alphaLcParenR"/>
            </a:pPr>
            <a:r>
              <a:rPr lang="en-US" b="1">
                <a:cs typeface="Calibri"/>
              </a:rPr>
              <a:t>When is really needed.</a:t>
            </a:r>
          </a:p>
        </p:txBody>
      </p:sp>
      <p:sp>
        <p:nvSpPr>
          <p:cNvPr id="29" name="TextBox 28">
            <a:extLst>
              <a:ext uri="{FF2B5EF4-FFF2-40B4-BE49-F238E27FC236}">
                <a16:creationId xmlns:a16="http://schemas.microsoft.com/office/drawing/2014/main" id="{2A1C2DB1-87E0-D475-1BF5-B2D6FA156619}"/>
              </a:ext>
            </a:extLst>
          </p:cNvPr>
          <p:cNvSpPr txBox="1"/>
          <p:nvPr/>
        </p:nvSpPr>
        <p:spPr>
          <a:xfrm>
            <a:off x="3286125" y="3200400"/>
            <a:ext cx="8543925" cy="369332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US" b="1" err="1">
                <a:cs typeface="Calibri"/>
              </a:rPr>
              <a:t>Whould</a:t>
            </a:r>
            <a:r>
              <a:rPr lang="en-US" b="1">
                <a:cs typeface="Calibri"/>
              </a:rPr>
              <a:t> you accept to do a </a:t>
            </a:r>
            <a:r>
              <a:rPr lang="en-US" b="1" err="1">
                <a:cs typeface="Calibri"/>
              </a:rPr>
              <a:t>quizz</a:t>
            </a:r>
            <a:r>
              <a:rPr lang="en-US" b="1">
                <a:cs typeface="Calibri"/>
              </a:rPr>
              <a:t> about </a:t>
            </a:r>
            <a:r>
              <a:rPr lang="en-US" b="1">
                <a:ea typeface="+mn-lt"/>
                <a:cs typeface="+mn-lt"/>
              </a:rPr>
              <a:t>which digital tool is most used by students ?</a:t>
            </a:r>
            <a:endParaRPr lang="en-US">
              <a:cs typeface="Calibri"/>
            </a:endParaRPr>
          </a:p>
        </p:txBody>
      </p:sp>
      <p:sp>
        <p:nvSpPr>
          <p:cNvPr id="30" name="TextBox 29">
            <a:extLst>
              <a:ext uri="{FF2B5EF4-FFF2-40B4-BE49-F238E27FC236}">
                <a16:creationId xmlns:a16="http://schemas.microsoft.com/office/drawing/2014/main" id="{40530E05-246B-CB2C-A4FC-961E999141C0}"/>
              </a:ext>
            </a:extLst>
          </p:cNvPr>
          <p:cNvSpPr txBox="1"/>
          <p:nvPr/>
        </p:nvSpPr>
        <p:spPr>
          <a:xfrm>
            <a:off x="3733800" y="3705225"/>
            <a:ext cx="2743200" cy="646331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marL="342900" indent="-342900" algn="l">
              <a:buAutoNum type="alphaLcParenR"/>
            </a:pPr>
            <a:r>
              <a:rPr lang="en-US" b="1">
                <a:cs typeface="Calibri"/>
              </a:rPr>
              <a:t>Yes</a:t>
            </a:r>
            <a:endParaRPr lang="en-US"/>
          </a:p>
          <a:p>
            <a:pPr marL="342900" indent="-342900">
              <a:buAutoNum type="alphaLcParenR"/>
            </a:pPr>
            <a:r>
              <a:rPr lang="en-US" b="1">
                <a:cs typeface="Calibri"/>
              </a:rPr>
              <a:t>No</a:t>
            </a:r>
          </a:p>
        </p:txBody>
      </p:sp>
      <p:sp>
        <p:nvSpPr>
          <p:cNvPr id="31" name="TextBox 30">
            <a:extLst>
              <a:ext uri="{FF2B5EF4-FFF2-40B4-BE49-F238E27FC236}">
                <a16:creationId xmlns:a16="http://schemas.microsoft.com/office/drawing/2014/main" id="{A2182256-8C1C-D45E-19E5-D3FE0AF27B37}"/>
              </a:ext>
            </a:extLst>
          </p:cNvPr>
          <p:cNvSpPr txBox="1"/>
          <p:nvPr/>
        </p:nvSpPr>
        <p:spPr>
          <a:xfrm>
            <a:off x="3333750" y="4352925"/>
            <a:ext cx="8448675" cy="646331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US" b="1">
                <a:ea typeface="+mn-lt"/>
                <a:cs typeface="+mn-lt"/>
              </a:rPr>
              <a:t>Is OneDrive very good to use ? On the market is any other application better ? Did you have problems when you save your files ?</a:t>
            </a:r>
            <a:endParaRPr lang="en-US" b="1"/>
          </a:p>
        </p:txBody>
      </p:sp>
      <p:sp>
        <p:nvSpPr>
          <p:cNvPr id="32" name="TextBox 31">
            <a:extLst>
              <a:ext uri="{FF2B5EF4-FFF2-40B4-BE49-F238E27FC236}">
                <a16:creationId xmlns:a16="http://schemas.microsoft.com/office/drawing/2014/main" id="{4E4D7554-CD82-D060-C9D9-BC01AE412D51}"/>
              </a:ext>
            </a:extLst>
          </p:cNvPr>
          <p:cNvSpPr txBox="1"/>
          <p:nvPr/>
        </p:nvSpPr>
        <p:spPr>
          <a:xfrm>
            <a:off x="3695700" y="5048250"/>
            <a:ext cx="8448675" cy="1477328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marL="342900" indent="-342900">
              <a:buAutoNum type="alphaLcParenR"/>
            </a:pPr>
            <a:r>
              <a:rPr lang="en-US" b="1">
                <a:cs typeface="Calibri"/>
              </a:rPr>
              <a:t>Yes, I'm very satisfied with One drive . I don't think so , I'm more than happy to use it . Every time I use it to save never lose something .</a:t>
            </a:r>
          </a:p>
          <a:p>
            <a:pPr marL="342900" indent="-342900">
              <a:buAutoNum type="alphaLcParenR"/>
            </a:pPr>
            <a:r>
              <a:rPr lang="en-US" b="1">
                <a:cs typeface="Calibri"/>
              </a:rPr>
              <a:t>Very bad . </a:t>
            </a:r>
            <a:r>
              <a:rPr lang="en-US" b="1" err="1">
                <a:cs typeface="Calibri"/>
              </a:rPr>
              <a:t>Icloud</a:t>
            </a:r>
            <a:r>
              <a:rPr lang="en-US" b="1">
                <a:cs typeface="Calibri"/>
              </a:rPr>
              <a:t> is better . Sometimes when I use it I save files and after I don't </a:t>
            </a:r>
            <a:r>
              <a:rPr lang="en-US" b="1" err="1">
                <a:cs typeface="Calibri"/>
              </a:rPr>
              <a:t>fiind</a:t>
            </a:r>
            <a:r>
              <a:rPr lang="en-US" b="1">
                <a:cs typeface="Calibri"/>
              </a:rPr>
              <a:t> them no more .</a:t>
            </a:r>
          </a:p>
          <a:p>
            <a:pPr marL="342900" indent="-342900">
              <a:buAutoNum type="alphaLcParenR"/>
            </a:pPr>
            <a:endParaRPr lang="en-US">
              <a:cs typeface="Calibri"/>
            </a:endParaRPr>
          </a:p>
        </p:txBody>
      </p:sp>
      <p:pic>
        <p:nvPicPr>
          <p:cNvPr id="33" name="Picture 33" descr="A picture containing diagram&#10;&#10;Description automatically generated">
            <a:extLst>
              <a:ext uri="{FF2B5EF4-FFF2-40B4-BE49-F238E27FC236}">
                <a16:creationId xmlns:a16="http://schemas.microsoft.com/office/drawing/2014/main" id="{BD49E354-819A-8EA6-E60D-E5675FC4422B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837473B0-CC2E-450A-ABE3-18F120FF3D39}">
                <a1611:picAttrSrcUrl xmlns:a1611="http://schemas.microsoft.com/office/drawing/2016/11/main" r:id="rId3"/>
              </a:ext>
            </a:extLst>
          </a:blip>
          <a:stretch>
            <a:fillRect/>
          </a:stretch>
        </p:blipFill>
        <p:spPr>
          <a:xfrm>
            <a:off x="228600" y="293370"/>
            <a:ext cx="2743200" cy="2194560"/>
          </a:xfrm>
          <a:prstGeom prst="rect">
            <a:avLst/>
          </a:prstGeom>
        </p:spPr>
      </p:pic>
      <p:sp>
        <p:nvSpPr>
          <p:cNvPr id="34" name="TextBox 33">
            <a:extLst>
              <a:ext uri="{FF2B5EF4-FFF2-40B4-BE49-F238E27FC236}">
                <a16:creationId xmlns:a16="http://schemas.microsoft.com/office/drawing/2014/main" id="{51E306E7-9DB0-0835-91D0-929C7620F0CC}"/>
              </a:ext>
            </a:extLst>
          </p:cNvPr>
          <p:cNvSpPr txBox="1"/>
          <p:nvPr/>
        </p:nvSpPr>
        <p:spPr>
          <a:xfrm>
            <a:off x="228600" y="2487613"/>
            <a:ext cx="2743200" cy="317500"/>
          </a:xfrm>
          <a:prstGeom prst="rect">
            <a:avLst/>
          </a:prstGeom>
        </p:spPr>
        <p:txBody>
          <a:bodyPr>
            <a:normAutofit fontScale="47500" lnSpcReduction="20000"/>
          </a:bodyPr>
          <a:lstStyle/>
          <a:p>
            <a:r>
              <a:rPr lang="en-US">
                <a:hlinkClick r:id="rId3"/>
              </a:rPr>
              <a:t>This Photo</a:t>
            </a:r>
            <a:r>
              <a:rPr lang="en-US"/>
              <a:t> by Unknown author is licensed under </a:t>
            </a:r>
            <a:r>
              <a:rPr lang="en-US">
                <a:hlinkClick r:id="rId4"/>
              </a:rPr>
              <a:t>CC BY-NC-ND</a:t>
            </a:r>
            <a:r>
              <a:rPr lang="en-US"/>
              <a:t>.</a:t>
            </a:r>
          </a:p>
        </p:txBody>
      </p:sp>
      <p:pic>
        <p:nvPicPr>
          <p:cNvPr id="36" name="Picture 36" descr="Cartoon Smiley Questions - Free image on Pixabay">
            <a:extLst>
              <a:ext uri="{FF2B5EF4-FFF2-40B4-BE49-F238E27FC236}">
                <a16:creationId xmlns:a16="http://schemas.microsoft.com/office/drawing/2014/main" id="{CDF2F27B-8DA8-C990-4223-69289AA3F43D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00755" y="4672423"/>
            <a:ext cx="2743199" cy="2037397"/>
          </a:xfrm>
          <a:prstGeom prst="rect">
            <a:avLst/>
          </a:prstGeom>
        </p:spPr>
      </p:pic>
      <p:sp>
        <p:nvSpPr>
          <p:cNvPr id="37" name="TextBox 36">
            <a:extLst>
              <a:ext uri="{FF2B5EF4-FFF2-40B4-BE49-F238E27FC236}">
                <a16:creationId xmlns:a16="http://schemas.microsoft.com/office/drawing/2014/main" id="{75129955-62DD-0AFF-6CE4-3496A02DB52E}"/>
              </a:ext>
            </a:extLst>
          </p:cNvPr>
          <p:cNvSpPr txBox="1"/>
          <p:nvPr/>
        </p:nvSpPr>
        <p:spPr>
          <a:xfrm>
            <a:off x="8239125" y="6343650"/>
            <a:ext cx="3590925" cy="369332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US" b="1">
                <a:solidFill>
                  <a:schemeClr val="accent5"/>
                </a:solidFill>
                <a:cs typeface="Calibri"/>
              </a:rPr>
              <a:t>Student 2 : Doru Constantinescu </a:t>
            </a:r>
          </a:p>
        </p:txBody>
      </p:sp>
      <p:sp>
        <p:nvSpPr>
          <p:cNvPr id="38" name="TextBox 37">
            <a:extLst>
              <a:ext uri="{FF2B5EF4-FFF2-40B4-BE49-F238E27FC236}">
                <a16:creationId xmlns:a16="http://schemas.microsoft.com/office/drawing/2014/main" id="{BFEADFE8-DE22-9674-A54C-C47FB84298A9}"/>
              </a:ext>
            </a:extLst>
          </p:cNvPr>
          <p:cNvSpPr txBox="1"/>
          <p:nvPr/>
        </p:nvSpPr>
        <p:spPr>
          <a:xfrm>
            <a:off x="308975" y="3983277"/>
            <a:ext cx="2743199" cy="646331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US" b="1">
                <a:cs typeface="Calibri"/>
              </a:rPr>
              <a:t>I consent to take apart at this questions . </a:t>
            </a:r>
          </a:p>
        </p:txBody>
      </p:sp>
      <p:sp>
        <p:nvSpPr>
          <p:cNvPr id="39" name="Rectangle 38">
            <a:extLst>
              <a:ext uri="{FF2B5EF4-FFF2-40B4-BE49-F238E27FC236}">
                <a16:creationId xmlns:a16="http://schemas.microsoft.com/office/drawing/2014/main" id="{AAFF2F53-B870-8F19-546E-538F70A92E3E}"/>
              </a:ext>
            </a:extLst>
          </p:cNvPr>
          <p:cNvSpPr/>
          <p:nvPr/>
        </p:nvSpPr>
        <p:spPr>
          <a:xfrm>
            <a:off x="1909042" y="4356838"/>
            <a:ext cx="334030" cy="219207"/>
          </a:xfrm>
          <a:prstGeom prst="rect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b="1">
                <a:solidFill>
                  <a:schemeClr val="tx1"/>
                </a:solidFill>
                <a:cs typeface="Calibri"/>
              </a:rPr>
              <a:t>X</a:t>
            </a:r>
            <a:endParaRPr lang="en-US">
              <a:solidFill>
                <a:schemeClr val="tx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144850121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>
            <a:lumMod val="95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14" name="Content Placeholder 2">
            <a:extLst>
              <a:ext uri="{FF2B5EF4-FFF2-40B4-BE49-F238E27FC236}">
                <a16:creationId xmlns:a16="http://schemas.microsoft.com/office/drawing/2014/main" id="{64B26767-D736-CACA-B523-0A0392093F84}"/>
              </a:ext>
            </a:extLst>
          </p:cNvPr>
          <p:cNvGraphicFramePr>
            <a:graphicFrameLocks noGrp="1"/>
          </p:cNvGraphicFramePr>
          <p:nvPr>
            <p:ph idx="1"/>
          </p:nvPr>
        </p:nvGraphicFramePr>
        <p:xfrm>
          <a:off x="838200" y="1825625"/>
          <a:ext cx="10515600" cy="435133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sp>
        <p:nvSpPr>
          <p:cNvPr id="36" name="TextBox 35">
            <a:extLst>
              <a:ext uri="{FF2B5EF4-FFF2-40B4-BE49-F238E27FC236}">
                <a16:creationId xmlns:a16="http://schemas.microsoft.com/office/drawing/2014/main" id="{BA1FAF8D-EBA0-72EC-A616-BFF78F70A792}"/>
              </a:ext>
            </a:extLst>
          </p:cNvPr>
          <p:cNvSpPr txBox="1"/>
          <p:nvPr/>
        </p:nvSpPr>
        <p:spPr>
          <a:xfrm>
            <a:off x="8085551" y="6331907"/>
            <a:ext cx="3223363" cy="369332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US" b="1">
                <a:solidFill>
                  <a:schemeClr val="accent5"/>
                </a:solidFill>
              </a:rPr>
              <a:t>Student 1 : Andreea </a:t>
            </a:r>
            <a:r>
              <a:rPr lang="en-US" b="1" err="1">
                <a:solidFill>
                  <a:schemeClr val="accent5"/>
                </a:solidFill>
              </a:rPr>
              <a:t>Coptura</a:t>
            </a:r>
            <a:endParaRPr lang="en-US" b="1" err="1">
              <a:solidFill>
                <a:schemeClr val="accent5"/>
              </a:solidFill>
              <a:cs typeface="Calibri"/>
            </a:endParaRPr>
          </a:p>
        </p:txBody>
      </p:sp>
    </p:spTree>
    <p:extLst>
      <p:ext uri="{BB962C8B-B14F-4D97-AF65-F5344CB8AC3E}">
        <p14:creationId xmlns:p14="http://schemas.microsoft.com/office/powerpoint/2010/main" val="2805221627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>
            <a:lumMod val="95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76EFD3D9-44F0-4267-BCC1-1613E79D827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9" name="Freeform 6">
            <a:extLst>
              <a:ext uri="{FF2B5EF4-FFF2-40B4-BE49-F238E27FC236}">
                <a16:creationId xmlns:a16="http://schemas.microsoft.com/office/drawing/2014/main" id="{A779A851-95D6-41AF-937A-B0E4B7F6FA8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auto">
          <a:xfrm>
            <a:off x="4142164" y="900814"/>
            <a:ext cx="759618" cy="5710965"/>
          </a:xfrm>
          <a:custGeom>
            <a:avLst/>
            <a:gdLst>
              <a:gd name="T0" fmla="*/ 414 w 414"/>
              <a:gd name="T1" fmla="*/ 2447 h 2447"/>
              <a:gd name="T2" fmla="*/ 0 w 414"/>
              <a:gd name="T3" fmla="*/ 2247 h 2447"/>
              <a:gd name="T4" fmla="*/ 0 w 414"/>
              <a:gd name="T5" fmla="*/ 0 h 2447"/>
              <a:gd name="T6" fmla="*/ 414 w 414"/>
              <a:gd name="T7" fmla="*/ 200 h 2447"/>
              <a:gd name="T8" fmla="*/ 414 w 414"/>
              <a:gd name="T9" fmla="*/ 2447 h 2447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</a:cxnLst>
            <a:rect l="0" t="0" r="r" b="b"/>
            <a:pathLst>
              <a:path w="414" h="2447">
                <a:moveTo>
                  <a:pt x="414" y="2447"/>
                </a:moveTo>
                <a:lnTo>
                  <a:pt x="0" y="2247"/>
                </a:lnTo>
                <a:lnTo>
                  <a:pt x="0" y="0"/>
                </a:lnTo>
                <a:lnTo>
                  <a:pt x="414" y="200"/>
                </a:lnTo>
                <a:lnTo>
                  <a:pt x="414" y="2447"/>
                </a:lnTo>
                <a:close/>
              </a:path>
            </a:pathLst>
          </a:custGeom>
          <a:solidFill>
            <a:schemeClr val="accent1">
              <a:lumMod val="75000"/>
            </a:schemeClr>
          </a:solidFill>
          <a:ln>
            <a:noFill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>
        <p:nvSpPr>
          <p:cNvPr id="20" name="Freeform 7">
            <a:extLst>
              <a:ext uri="{FF2B5EF4-FFF2-40B4-BE49-F238E27FC236}">
                <a16:creationId xmlns:a16="http://schemas.microsoft.com/office/drawing/2014/main" id="{953FB2E7-B6CB-429C-81EB-D9516D6D5C8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auto">
          <a:xfrm>
            <a:off x="4144437" y="633165"/>
            <a:ext cx="482654" cy="5521414"/>
          </a:xfrm>
          <a:custGeom>
            <a:avLst/>
            <a:gdLst>
              <a:gd name="T0" fmla="*/ 209 w 209"/>
              <a:gd name="T1" fmla="*/ 2246 h 2358"/>
              <a:gd name="T2" fmla="*/ 0 w 209"/>
              <a:gd name="T3" fmla="*/ 2358 h 2358"/>
              <a:gd name="T4" fmla="*/ 0 w 209"/>
              <a:gd name="T5" fmla="*/ 111 h 2358"/>
              <a:gd name="T6" fmla="*/ 209 w 209"/>
              <a:gd name="T7" fmla="*/ 0 h 2358"/>
              <a:gd name="T8" fmla="*/ 209 w 209"/>
              <a:gd name="T9" fmla="*/ 2246 h 2358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</a:cxnLst>
            <a:rect l="0" t="0" r="r" b="b"/>
            <a:pathLst>
              <a:path w="209" h="2358">
                <a:moveTo>
                  <a:pt x="209" y="2246"/>
                </a:moveTo>
                <a:lnTo>
                  <a:pt x="0" y="2358"/>
                </a:lnTo>
                <a:lnTo>
                  <a:pt x="0" y="111"/>
                </a:lnTo>
                <a:lnTo>
                  <a:pt x="209" y="0"/>
                </a:lnTo>
                <a:lnTo>
                  <a:pt x="209" y="2246"/>
                </a:lnTo>
                <a:close/>
              </a:path>
            </a:pathLst>
          </a:custGeom>
          <a:solidFill>
            <a:schemeClr val="accent1">
              <a:lumMod val="50000"/>
            </a:schemeClr>
          </a:solidFill>
          <a:ln>
            <a:noFill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>
        <p:nvSpPr>
          <p:cNvPr id="21" name="Freeform: Shape 13">
            <a:extLst>
              <a:ext uri="{FF2B5EF4-FFF2-40B4-BE49-F238E27FC236}">
                <a16:creationId xmlns:a16="http://schemas.microsoft.com/office/drawing/2014/main" id="{2EC40DB1-B719-4A13-9A4D-0966B4B2786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34621" y="636723"/>
            <a:ext cx="4000062" cy="5257799"/>
          </a:xfrm>
          <a:custGeom>
            <a:avLst/>
            <a:gdLst>
              <a:gd name="connsiteX0" fmla="*/ 0 w 4634682"/>
              <a:gd name="connsiteY0" fmla="*/ 0 h 5257799"/>
              <a:gd name="connsiteX1" fmla="*/ 4634682 w 4634682"/>
              <a:gd name="connsiteY1" fmla="*/ 0 h 5257799"/>
              <a:gd name="connsiteX2" fmla="*/ 4634682 w 4634682"/>
              <a:gd name="connsiteY2" fmla="*/ 5257799 h 5257799"/>
              <a:gd name="connsiteX3" fmla="*/ 0 w 4634682"/>
              <a:gd name="connsiteY3" fmla="*/ 5257799 h 525779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4634682" h="5257799">
                <a:moveTo>
                  <a:pt x="0" y="0"/>
                </a:moveTo>
                <a:lnTo>
                  <a:pt x="4634682" y="0"/>
                </a:lnTo>
                <a:lnTo>
                  <a:pt x="4634682" y="5257799"/>
                </a:lnTo>
                <a:lnTo>
                  <a:pt x="0" y="5257799"/>
                </a:lnTo>
                <a:close/>
              </a:path>
            </a:pathLst>
          </a:custGeom>
          <a:solidFill>
            <a:schemeClr val="accent1">
              <a:lumMod val="5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952DA91B-5DE7-220D-DBB1-A4733166EEE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934872" y="982272"/>
            <a:ext cx="3388419" cy="4560970"/>
          </a:xfrm>
        </p:spPr>
        <p:txBody>
          <a:bodyPr>
            <a:normAutofit/>
          </a:bodyPr>
          <a:lstStyle/>
          <a:p>
            <a:r>
              <a:rPr lang="en-US" sz="4000" b="1">
                <a:solidFill>
                  <a:srgbClr val="FFFFFF"/>
                </a:solidFill>
                <a:ea typeface="+mj-lt"/>
                <a:cs typeface="+mj-lt"/>
              </a:rPr>
              <a:t>Ethical Consideration</a:t>
            </a:r>
            <a:endParaRPr lang="en-US" sz="4000" b="1">
              <a:solidFill>
                <a:srgbClr val="FFFFFF"/>
              </a:solidFill>
              <a:cs typeface="Calibri Light" panose="020F0302020204030204"/>
            </a:endParaRPr>
          </a:p>
        </p:txBody>
      </p:sp>
      <p:sp>
        <p:nvSpPr>
          <p:cNvPr id="16" name="Rectangle 8">
            <a:extLst>
              <a:ext uri="{FF2B5EF4-FFF2-40B4-BE49-F238E27FC236}">
                <a16:creationId xmlns:a16="http://schemas.microsoft.com/office/drawing/2014/main" id="{82211336-CFF3-412D-868A-6679C1004C4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auto">
          <a:xfrm>
            <a:off x="4901782" y="1352302"/>
            <a:ext cx="6655597" cy="5251646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>
        <p:nvSpPr>
          <p:cNvPr id="9" name="TextBox 8">
            <a:extLst>
              <a:ext uri="{FF2B5EF4-FFF2-40B4-BE49-F238E27FC236}">
                <a16:creationId xmlns:a16="http://schemas.microsoft.com/office/drawing/2014/main" id="{5D8D6FAB-52D0-0755-40F8-C75F63F0E2E5}"/>
              </a:ext>
            </a:extLst>
          </p:cNvPr>
          <p:cNvSpPr txBox="1"/>
          <p:nvPr/>
        </p:nvSpPr>
        <p:spPr>
          <a:xfrm>
            <a:off x="6728564" y="3210838"/>
            <a:ext cx="2743199" cy="369332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algn="l"/>
            <a:endParaRPr lang="en-US">
              <a:cs typeface="Calibri"/>
            </a:endParaRPr>
          </a:p>
        </p:txBody>
      </p:sp>
      <p:sp>
        <p:nvSpPr>
          <p:cNvPr id="23" name="TextBox 22">
            <a:extLst>
              <a:ext uri="{FF2B5EF4-FFF2-40B4-BE49-F238E27FC236}">
                <a16:creationId xmlns:a16="http://schemas.microsoft.com/office/drawing/2014/main" id="{C2FA530D-AD06-4BBA-4D42-C7CAD600B455}"/>
              </a:ext>
            </a:extLst>
          </p:cNvPr>
          <p:cNvSpPr txBox="1"/>
          <p:nvPr/>
        </p:nvSpPr>
        <p:spPr>
          <a:xfrm>
            <a:off x="5357878" y="1986288"/>
            <a:ext cx="2743199" cy="369332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US" b="1">
                <a:cs typeface="Calibri"/>
              </a:rPr>
              <a:t>Saunders et al(2019) </a:t>
            </a:r>
          </a:p>
        </p:txBody>
      </p:sp>
      <p:sp>
        <p:nvSpPr>
          <p:cNvPr id="24" name="TextBox 23">
            <a:extLst>
              <a:ext uri="{FF2B5EF4-FFF2-40B4-BE49-F238E27FC236}">
                <a16:creationId xmlns:a16="http://schemas.microsoft.com/office/drawing/2014/main" id="{7C2A461F-B00A-EA2F-127A-8AE06F26BD99}"/>
              </a:ext>
            </a:extLst>
          </p:cNvPr>
          <p:cNvSpPr txBox="1"/>
          <p:nvPr/>
        </p:nvSpPr>
        <p:spPr>
          <a:xfrm>
            <a:off x="5010150" y="3423520"/>
            <a:ext cx="4517719" cy="1477328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marL="342900" indent="-342900">
              <a:buAutoNum type="arabicPeriod"/>
            </a:pPr>
            <a:r>
              <a:rPr lang="en-US" b="1">
                <a:cs typeface="Calibri"/>
              </a:rPr>
              <a:t>Privacy of those taking part</a:t>
            </a:r>
          </a:p>
          <a:p>
            <a:pPr marL="342900" indent="-342900">
              <a:buAutoNum type="arabicPeriod"/>
            </a:pPr>
            <a:r>
              <a:rPr lang="en-US" b="1">
                <a:cs typeface="Calibri"/>
              </a:rPr>
              <a:t>Respect of others how participates </a:t>
            </a:r>
          </a:p>
          <a:p>
            <a:pPr marL="342900" indent="-342900">
              <a:buAutoNum type="arabicPeriod"/>
            </a:pPr>
            <a:r>
              <a:rPr lang="en-US" b="1">
                <a:cs typeface="Calibri"/>
              </a:rPr>
              <a:t>Integrity, fairness and open-mindedness</a:t>
            </a:r>
          </a:p>
          <a:p>
            <a:pPr marL="342900" indent="-342900">
              <a:buAutoNum type="arabicPeriod"/>
            </a:pPr>
            <a:r>
              <a:rPr lang="en-US" b="1">
                <a:cs typeface="Calibri"/>
              </a:rPr>
              <a:t>Avoidance of harm </a:t>
            </a:r>
          </a:p>
          <a:p>
            <a:pPr marL="342900" indent="-342900">
              <a:buAutoNum type="arabicPeriod"/>
            </a:pPr>
            <a:r>
              <a:rPr lang="en-US" b="1">
                <a:cs typeface="Calibri"/>
              </a:rPr>
              <a:t>Informed consent of those taking part </a:t>
            </a:r>
          </a:p>
        </p:txBody>
      </p:sp>
      <p:sp>
        <p:nvSpPr>
          <p:cNvPr id="25" name="TextBox 24">
            <a:extLst>
              <a:ext uri="{FF2B5EF4-FFF2-40B4-BE49-F238E27FC236}">
                <a16:creationId xmlns:a16="http://schemas.microsoft.com/office/drawing/2014/main" id="{DD25CDBB-CCD7-6D99-5306-B2DA660397EE}"/>
              </a:ext>
            </a:extLst>
          </p:cNvPr>
          <p:cNvSpPr txBox="1"/>
          <p:nvPr/>
        </p:nvSpPr>
        <p:spPr>
          <a:xfrm>
            <a:off x="7928975" y="6112701"/>
            <a:ext cx="3400815" cy="369332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US" b="1" err="1">
                <a:cs typeface="Calibri"/>
              </a:rPr>
              <a:t>Stundent</a:t>
            </a:r>
            <a:r>
              <a:rPr lang="en-US" b="1">
                <a:cs typeface="Calibri"/>
              </a:rPr>
              <a:t> 2 : Doru Constantinescu</a:t>
            </a:r>
          </a:p>
        </p:txBody>
      </p:sp>
    </p:spTree>
    <p:extLst>
      <p:ext uri="{BB962C8B-B14F-4D97-AF65-F5344CB8AC3E}">
        <p14:creationId xmlns:p14="http://schemas.microsoft.com/office/powerpoint/2010/main" val="3457177546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>
            <a:lumMod val="95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354AA68-1404-12FA-64EA-3F892EC4CE9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317271" cy="772330"/>
          </a:xfrm>
        </p:spPr>
        <p:txBody>
          <a:bodyPr>
            <a:normAutofit fontScale="90000"/>
          </a:bodyPr>
          <a:lstStyle/>
          <a:p>
            <a:r>
              <a:rPr lang="en-US" b="1">
                <a:solidFill>
                  <a:schemeClr val="accent5"/>
                </a:solidFill>
                <a:cs typeface="Calibri Light"/>
              </a:rPr>
              <a:t>Ethical Consideration we was doing in our </a:t>
            </a:r>
            <a:r>
              <a:rPr lang="en-US" b="1" err="1">
                <a:solidFill>
                  <a:schemeClr val="accent5"/>
                </a:solidFill>
                <a:cs typeface="Calibri Light"/>
              </a:rPr>
              <a:t>studii</a:t>
            </a:r>
            <a:r>
              <a:rPr lang="en-US" b="1">
                <a:solidFill>
                  <a:schemeClr val="accent5"/>
                </a:solidFill>
                <a:cs typeface="Calibri Light"/>
              </a:rPr>
              <a:t>.  </a:t>
            </a:r>
            <a:endParaRPr lang="en-US" b="1" err="1">
              <a:solidFill>
                <a:schemeClr val="accent5"/>
              </a:solidFill>
              <a:cs typeface="Calibri Light" panose="020F0302020204030204"/>
            </a:endParaRPr>
          </a:p>
        </p:txBody>
      </p:sp>
      <p:sp>
        <p:nvSpPr>
          <p:cNvPr id="4" name="Rectangle: Rounded Corners 3">
            <a:extLst>
              <a:ext uri="{FF2B5EF4-FFF2-40B4-BE49-F238E27FC236}">
                <a16:creationId xmlns:a16="http://schemas.microsoft.com/office/drawing/2014/main" id="{31CD99D5-CA4E-A9E9-76D6-80B13EF4DEA6}"/>
              </a:ext>
            </a:extLst>
          </p:cNvPr>
          <p:cNvSpPr/>
          <p:nvPr/>
        </p:nvSpPr>
        <p:spPr>
          <a:xfrm>
            <a:off x="1408003" y="2761466"/>
            <a:ext cx="2954053" cy="1325670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>
                <a:cs typeface="Calibri"/>
              </a:rPr>
              <a:t>Anonymity </a:t>
            </a:r>
            <a:endParaRPr lang="en-US"/>
          </a:p>
        </p:txBody>
      </p:sp>
      <p:sp>
        <p:nvSpPr>
          <p:cNvPr id="5" name="Rectangle: Rounded Corners 4">
            <a:extLst>
              <a:ext uri="{FF2B5EF4-FFF2-40B4-BE49-F238E27FC236}">
                <a16:creationId xmlns:a16="http://schemas.microsoft.com/office/drawing/2014/main" id="{0999F11B-D0CB-2BF1-5E89-1E4C3586AA15}"/>
              </a:ext>
            </a:extLst>
          </p:cNvPr>
          <p:cNvSpPr/>
          <p:nvPr/>
        </p:nvSpPr>
        <p:spPr>
          <a:xfrm>
            <a:off x="4701043" y="1133083"/>
            <a:ext cx="3047998" cy="1325671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>
                <a:ea typeface="+mn-lt"/>
                <a:cs typeface="+mn-lt"/>
              </a:rPr>
              <a:t>Confidentiality</a:t>
            </a:r>
            <a:endParaRPr lang="en-US"/>
          </a:p>
        </p:txBody>
      </p:sp>
      <p:sp>
        <p:nvSpPr>
          <p:cNvPr id="6" name="Rectangle: Rounded Corners 5">
            <a:extLst>
              <a:ext uri="{FF2B5EF4-FFF2-40B4-BE49-F238E27FC236}">
                <a16:creationId xmlns:a16="http://schemas.microsoft.com/office/drawing/2014/main" id="{52963A14-A7D6-411A-F5B8-DFF049E84314}"/>
              </a:ext>
            </a:extLst>
          </p:cNvPr>
          <p:cNvSpPr/>
          <p:nvPr/>
        </p:nvSpPr>
        <p:spPr>
          <a:xfrm>
            <a:off x="8125737" y="2758595"/>
            <a:ext cx="2943616" cy="1336109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>
                <a:cs typeface="Calibri"/>
              </a:rPr>
              <a:t>Informed consent </a:t>
            </a:r>
            <a:endParaRPr lang="en-US"/>
          </a:p>
        </p:txBody>
      </p:sp>
      <p:sp>
        <p:nvSpPr>
          <p:cNvPr id="7" name="Rectangle: Rounded Corners 6">
            <a:extLst>
              <a:ext uri="{FF2B5EF4-FFF2-40B4-BE49-F238E27FC236}">
                <a16:creationId xmlns:a16="http://schemas.microsoft.com/office/drawing/2014/main" id="{6659F1C5-D736-6EA7-A776-1559772D2CF7}"/>
              </a:ext>
            </a:extLst>
          </p:cNvPr>
          <p:cNvSpPr/>
          <p:nvPr/>
        </p:nvSpPr>
        <p:spPr>
          <a:xfrm>
            <a:off x="4699477" y="4412944"/>
            <a:ext cx="3162823" cy="1419617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>
                <a:cs typeface="Calibri"/>
              </a:rPr>
              <a:t>Voluntary participation </a:t>
            </a:r>
            <a:endParaRPr lang="en-US"/>
          </a:p>
        </p:txBody>
      </p:sp>
      <p:pic>
        <p:nvPicPr>
          <p:cNvPr id="8" name="Picture 8" descr="Ethics Morality Credibility · Free image on Pixabay">
            <a:extLst>
              <a:ext uri="{FF2B5EF4-FFF2-40B4-BE49-F238E27FC236}">
                <a16:creationId xmlns:a16="http://schemas.microsoft.com/office/drawing/2014/main" id="{8BCD774B-F470-FB2F-5652-B5B69C871C19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96290" y="4339590"/>
            <a:ext cx="1950720" cy="1950720"/>
          </a:xfrm>
          <a:prstGeom prst="rect">
            <a:avLst/>
          </a:prstGeom>
        </p:spPr>
      </p:pic>
      <p:pic>
        <p:nvPicPr>
          <p:cNvPr id="9" name="Picture 9" descr="Høst Stakk Etikk · Gratis bilde på Pixabay">
            <a:extLst>
              <a:ext uri="{FF2B5EF4-FFF2-40B4-BE49-F238E27FC236}">
                <a16:creationId xmlns:a16="http://schemas.microsoft.com/office/drawing/2014/main" id="{83E76433-47A2-0235-73DF-A1B559ED8295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 rot="3720000">
            <a:off x="9704070" y="4274820"/>
            <a:ext cx="2194560" cy="2194560"/>
          </a:xfrm>
          <a:prstGeom prst="rect">
            <a:avLst/>
          </a:prstGeom>
        </p:spPr>
      </p:pic>
      <p:sp>
        <p:nvSpPr>
          <p:cNvPr id="10" name="Oval 9">
            <a:extLst>
              <a:ext uri="{FF2B5EF4-FFF2-40B4-BE49-F238E27FC236}">
                <a16:creationId xmlns:a16="http://schemas.microsoft.com/office/drawing/2014/main" id="{FDD9B832-D8F0-8A04-FF0D-F0B610D0384D}"/>
              </a:ext>
            </a:extLst>
          </p:cNvPr>
          <p:cNvSpPr/>
          <p:nvPr/>
        </p:nvSpPr>
        <p:spPr>
          <a:xfrm>
            <a:off x="5495925" y="2886075"/>
            <a:ext cx="1562100" cy="1066800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>
                <a:cs typeface="Calibri"/>
              </a:rPr>
              <a:t>Over 18</a:t>
            </a:r>
            <a:endParaRPr lang="en-US"/>
          </a:p>
        </p:txBody>
      </p:sp>
      <p:sp>
        <p:nvSpPr>
          <p:cNvPr id="11" name="TextBox 10">
            <a:extLst>
              <a:ext uri="{FF2B5EF4-FFF2-40B4-BE49-F238E27FC236}">
                <a16:creationId xmlns:a16="http://schemas.microsoft.com/office/drawing/2014/main" id="{1E18DECE-405D-9A8D-331A-AD3C3ECA31CD}"/>
              </a:ext>
            </a:extLst>
          </p:cNvPr>
          <p:cNvSpPr txBox="1"/>
          <p:nvPr/>
        </p:nvSpPr>
        <p:spPr>
          <a:xfrm>
            <a:off x="9160702" y="6488482"/>
            <a:ext cx="3035472" cy="369332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US" b="1">
                <a:solidFill>
                  <a:schemeClr val="accent5"/>
                </a:solidFill>
                <a:cs typeface="Calibri"/>
              </a:rPr>
              <a:t>Student 1 : Andreea </a:t>
            </a:r>
            <a:r>
              <a:rPr lang="en-US" b="1" err="1">
                <a:solidFill>
                  <a:schemeClr val="accent5"/>
                </a:solidFill>
                <a:cs typeface="Calibri"/>
              </a:rPr>
              <a:t>Coptura</a:t>
            </a:r>
            <a:endParaRPr lang="en-US" b="1">
              <a:solidFill>
                <a:schemeClr val="accent5"/>
              </a:solidFill>
              <a:cs typeface="Calibri"/>
            </a:endParaRPr>
          </a:p>
        </p:txBody>
      </p:sp>
    </p:spTree>
    <p:extLst>
      <p:ext uri="{BB962C8B-B14F-4D97-AF65-F5344CB8AC3E}">
        <p14:creationId xmlns:p14="http://schemas.microsoft.com/office/powerpoint/2010/main" val="988784548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>
            <a:lumMod val="95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EE123F1-85DE-537D-B9D2-058C188DA8C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b="1">
                <a:solidFill>
                  <a:schemeClr val="accent5"/>
                </a:solidFill>
                <a:cs typeface="Calibri Light"/>
              </a:rPr>
              <a:t>Hypothesis</a:t>
            </a:r>
            <a:endParaRPr lang="en-US" b="1">
              <a:solidFill>
                <a:schemeClr val="accent5"/>
              </a:solidFill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D3B2FBD-962B-15F5-91C8-0FCF94E219DF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 vert="horz" lIns="91440" tIns="45720" rIns="91440" bIns="45720" rtlCol="0" anchor="t">
            <a:normAutofit/>
          </a:bodyPr>
          <a:lstStyle/>
          <a:p>
            <a:r>
              <a:rPr lang="en-US" b="1">
                <a:cs typeface="Calibri"/>
              </a:rPr>
              <a:t>We are thinking our study will find students with a high </a:t>
            </a:r>
            <a:r>
              <a:rPr lang="en-US" b="1" err="1">
                <a:cs typeface="Calibri"/>
              </a:rPr>
              <a:t>posibility</a:t>
            </a:r>
            <a:r>
              <a:rPr lang="en-US" b="1">
                <a:cs typeface="Calibri"/>
              </a:rPr>
              <a:t> and preparation on using digitals tools very easy to </a:t>
            </a:r>
            <a:r>
              <a:rPr lang="en-US" b="1" err="1">
                <a:cs typeface="Calibri"/>
              </a:rPr>
              <a:t>acces</a:t>
            </a:r>
            <a:r>
              <a:rPr lang="en-US" b="1">
                <a:cs typeface="Calibri"/>
              </a:rPr>
              <a:t> because internet is everywhere and everyone have a phone in this days . </a:t>
            </a:r>
            <a:endParaRPr lang="en-US" b="1"/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62B8176A-17C1-24AE-49C8-52FC96E71C2C}"/>
              </a:ext>
            </a:extLst>
          </p:cNvPr>
          <p:cNvSpPr txBox="1"/>
          <p:nvPr/>
        </p:nvSpPr>
        <p:spPr>
          <a:xfrm>
            <a:off x="8920620" y="6530235"/>
            <a:ext cx="3275554" cy="369332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US" b="1">
                <a:solidFill>
                  <a:schemeClr val="accent5"/>
                </a:solidFill>
                <a:cs typeface="Calibri"/>
              </a:rPr>
              <a:t>Student 2 : Doru Constantinescu</a:t>
            </a:r>
          </a:p>
        </p:txBody>
      </p:sp>
      <p:sp>
        <p:nvSpPr>
          <p:cNvPr id="7" name="Speech Bubble: Rectangle with Corners Rounded 6">
            <a:extLst>
              <a:ext uri="{FF2B5EF4-FFF2-40B4-BE49-F238E27FC236}">
                <a16:creationId xmlns:a16="http://schemas.microsoft.com/office/drawing/2014/main" id="{723B6CEB-6F4D-A7F4-3FA9-4F8821241F1D}"/>
              </a:ext>
            </a:extLst>
          </p:cNvPr>
          <p:cNvSpPr/>
          <p:nvPr/>
        </p:nvSpPr>
        <p:spPr>
          <a:xfrm>
            <a:off x="496604" y="3836397"/>
            <a:ext cx="3413342" cy="1576192"/>
          </a:xfrm>
          <a:prstGeom prst="wedgeRoundRectCallout">
            <a:avLst/>
          </a:prstGeom>
          <a:solidFill>
            <a:schemeClr val="accent4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b="1">
                <a:solidFill>
                  <a:schemeClr val="tx1"/>
                </a:solidFill>
                <a:ea typeface="+mn-lt"/>
                <a:cs typeface="+mn-lt"/>
              </a:rPr>
              <a:t> These systems are often described as important for reducing the uncertainty inherent in the process of organizing (Weick and Sutcliffe </a:t>
            </a:r>
            <a:r>
              <a:rPr lang="en-US" b="1" u="sng">
                <a:solidFill>
                  <a:schemeClr val="tx1"/>
                </a:solidFill>
                <a:ea typeface="+mn-lt"/>
                <a:cs typeface="+mn-lt"/>
                <a:hlinkClick r:id="rId2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2001</a:t>
            </a:r>
            <a:r>
              <a:rPr lang="en-US" b="1">
                <a:solidFill>
                  <a:schemeClr val="tx1"/>
                </a:solidFill>
                <a:ea typeface="+mn-lt"/>
                <a:cs typeface="+mn-lt"/>
              </a:rPr>
              <a:t>)</a:t>
            </a:r>
            <a:endParaRPr lang="en-US" b="1">
              <a:solidFill>
                <a:schemeClr val="tx1"/>
              </a:solidFill>
            </a:endParaRPr>
          </a:p>
        </p:txBody>
      </p:sp>
      <p:sp>
        <p:nvSpPr>
          <p:cNvPr id="8" name="Speech Bubble: Rectangle with Corners Rounded 7">
            <a:extLst>
              <a:ext uri="{FF2B5EF4-FFF2-40B4-BE49-F238E27FC236}">
                <a16:creationId xmlns:a16="http://schemas.microsoft.com/office/drawing/2014/main" id="{2768A229-218B-4BA7-3C40-A3EC37D38FE1}"/>
              </a:ext>
            </a:extLst>
          </p:cNvPr>
          <p:cNvSpPr/>
          <p:nvPr/>
        </p:nvSpPr>
        <p:spPr>
          <a:xfrm>
            <a:off x="5305423" y="3947958"/>
            <a:ext cx="4718136" cy="1576192"/>
          </a:xfrm>
          <a:prstGeom prst="wedgeRoundRectCallout">
            <a:avLst/>
          </a:prstGeom>
          <a:solidFill>
            <a:schemeClr val="accent4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b="1">
                <a:solidFill>
                  <a:schemeClr val="tx1"/>
                </a:solidFill>
                <a:ea typeface="+mn-lt"/>
                <a:cs typeface="+mn-lt"/>
              </a:rPr>
              <a:t>Subjective well-being has been shown to be an important predictor of student perceptions of social capital in past studies of Facebook use (Ellison et al. </a:t>
            </a:r>
            <a:r>
              <a:rPr lang="en-US" b="1" u="sng">
                <a:solidFill>
                  <a:schemeClr val="tx1"/>
                </a:solidFill>
                <a:ea typeface="+mn-lt"/>
                <a:cs typeface="+mn-lt"/>
                <a:hlinkClick r:id="rId3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2007</a:t>
            </a:r>
            <a:r>
              <a:rPr lang="en-US" b="1">
                <a:solidFill>
                  <a:schemeClr val="tx1"/>
                </a:solidFill>
                <a:ea typeface="+mn-lt"/>
                <a:cs typeface="+mn-lt"/>
              </a:rPr>
              <a:t>; Ellison et al. </a:t>
            </a:r>
            <a:r>
              <a:rPr lang="en-US" b="1" u="sng">
                <a:solidFill>
                  <a:schemeClr val="tx1"/>
                </a:solidFill>
                <a:ea typeface="+mn-lt"/>
                <a:cs typeface="+mn-lt"/>
                <a:hlinkClick r:id="rId4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in press</a:t>
            </a:r>
            <a:r>
              <a:rPr lang="en-US" b="1">
                <a:solidFill>
                  <a:schemeClr val="tx1"/>
                </a:solidFill>
                <a:ea typeface="+mn-lt"/>
                <a:cs typeface="+mn-lt"/>
              </a:rPr>
              <a:t>; </a:t>
            </a:r>
            <a:r>
              <a:rPr lang="en-US" b="1" err="1">
                <a:solidFill>
                  <a:schemeClr val="tx1"/>
                </a:solidFill>
                <a:ea typeface="+mn-lt"/>
                <a:cs typeface="+mn-lt"/>
              </a:rPr>
              <a:t>Steinfield</a:t>
            </a:r>
            <a:r>
              <a:rPr lang="en-US" b="1">
                <a:solidFill>
                  <a:schemeClr val="tx1"/>
                </a:solidFill>
                <a:ea typeface="+mn-lt"/>
                <a:cs typeface="+mn-lt"/>
              </a:rPr>
              <a:t> et al. </a:t>
            </a:r>
            <a:r>
              <a:rPr lang="en-US" b="1" u="sng">
                <a:solidFill>
                  <a:schemeClr val="tx1"/>
                </a:solidFill>
                <a:ea typeface="+mn-lt"/>
                <a:cs typeface="+mn-lt"/>
                <a:hlinkClick r:id="rId5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2008</a:t>
            </a:r>
            <a:r>
              <a:rPr lang="en-US" b="1">
                <a:solidFill>
                  <a:schemeClr val="tx1"/>
                </a:solidFill>
                <a:ea typeface="+mn-lt"/>
                <a:cs typeface="+mn-lt"/>
              </a:rPr>
              <a:t>)</a:t>
            </a:r>
            <a:endParaRPr lang="en-US" b="1">
              <a:solidFill>
                <a:schemeClr val="tx1"/>
              </a:solidFill>
              <a:cs typeface="Calibri" panose="020F0502020204030204"/>
            </a:endParaRPr>
          </a:p>
        </p:txBody>
      </p:sp>
    </p:spTree>
    <p:extLst>
      <p:ext uri="{BB962C8B-B14F-4D97-AF65-F5344CB8AC3E}">
        <p14:creationId xmlns:p14="http://schemas.microsoft.com/office/powerpoint/2010/main" val="620860699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>
            <a:lumMod val="95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100EDD19-6802-4EC3-95CE-CFFAB042CFD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DAB80436-9E00-395B-33D5-90515F5F2EA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</p:spPr>
        <p:txBody>
          <a:bodyPr>
            <a:normAutofit/>
          </a:bodyPr>
          <a:lstStyle/>
          <a:p>
            <a:r>
              <a:rPr lang="en-US" sz="5400">
                <a:cs typeface="Calibri Light"/>
              </a:rPr>
              <a:t>Reference List : </a:t>
            </a:r>
            <a:endParaRPr lang="en-US" sz="5400"/>
          </a:p>
        </p:txBody>
      </p:sp>
      <p:sp>
        <p:nvSpPr>
          <p:cNvPr id="10" name="sketch line">
            <a:extLst>
              <a:ext uri="{FF2B5EF4-FFF2-40B4-BE49-F238E27FC236}">
                <a16:creationId xmlns:a16="http://schemas.microsoft.com/office/drawing/2014/main" id="{DB17E863-922E-4C26-BD64-E8FD41D2866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69036" y="1677373"/>
            <a:ext cx="10853928" cy="18288"/>
          </a:xfrm>
          <a:custGeom>
            <a:avLst/>
            <a:gdLst>
              <a:gd name="connsiteX0" fmla="*/ 0 w 10853928"/>
              <a:gd name="connsiteY0" fmla="*/ 0 h 18288"/>
              <a:gd name="connsiteX1" fmla="*/ 461292 w 10853928"/>
              <a:gd name="connsiteY1" fmla="*/ 0 h 18288"/>
              <a:gd name="connsiteX2" fmla="*/ 1139662 w 10853928"/>
              <a:gd name="connsiteY2" fmla="*/ 0 h 18288"/>
              <a:gd name="connsiteX3" fmla="*/ 1926572 w 10853928"/>
              <a:gd name="connsiteY3" fmla="*/ 0 h 18288"/>
              <a:gd name="connsiteX4" fmla="*/ 2279325 w 10853928"/>
              <a:gd name="connsiteY4" fmla="*/ 0 h 18288"/>
              <a:gd name="connsiteX5" fmla="*/ 2632078 w 10853928"/>
              <a:gd name="connsiteY5" fmla="*/ 0 h 18288"/>
              <a:gd name="connsiteX6" fmla="*/ 3527527 w 10853928"/>
              <a:gd name="connsiteY6" fmla="*/ 0 h 18288"/>
              <a:gd name="connsiteX7" fmla="*/ 4205897 w 10853928"/>
              <a:gd name="connsiteY7" fmla="*/ 0 h 18288"/>
              <a:gd name="connsiteX8" fmla="*/ 4558650 w 10853928"/>
              <a:gd name="connsiteY8" fmla="*/ 0 h 18288"/>
              <a:gd name="connsiteX9" fmla="*/ 5237020 w 10853928"/>
              <a:gd name="connsiteY9" fmla="*/ 0 h 18288"/>
              <a:gd name="connsiteX10" fmla="*/ 6132469 w 10853928"/>
              <a:gd name="connsiteY10" fmla="*/ 0 h 18288"/>
              <a:gd name="connsiteX11" fmla="*/ 6702301 w 10853928"/>
              <a:gd name="connsiteY11" fmla="*/ 0 h 18288"/>
              <a:gd name="connsiteX12" fmla="*/ 7272132 w 10853928"/>
              <a:gd name="connsiteY12" fmla="*/ 0 h 18288"/>
              <a:gd name="connsiteX13" fmla="*/ 7950502 w 10853928"/>
              <a:gd name="connsiteY13" fmla="*/ 0 h 18288"/>
              <a:gd name="connsiteX14" fmla="*/ 8737412 w 10853928"/>
              <a:gd name="connsiteY14" fmla="*/ 0 h 18288"/>
              <a:gd name="connsiteX15" fmla="*/ 9524322 w 10853928"/>
              <a:gd name="connsiteY15" fmla="*/ 0 h 18288"/>
              <a:gd name="connsiteX16" fmla="*/ 10853928 w 10853928"/>
              <a:gd name="connsiteY16" fmla="*/ 0 h 18288"/>
              <a:gd name="connsiteX17" fmla="*/ 10853928 w 10853928"/>
              <a:gd name="connsiteY17" fmla="*/ 18288 h 18288"/>
              <a:gd name="connsiteX18" fmla="*/ 10392636 w 10853928"/>
              <a:gd name="connsiteY18" fmla="*/ 18288 h 18288"/>
              <a:gd name="connsiteX19" fmla="*/ 9497187 w 10853928"/>
              <a:gd name="connsiteY19" fmla="*/ 18288 h 18288"/>
              <a:gd name="connsiteX20" fmla="*/ 8818817 w 10853928"/>
              <a:gd name="connsiteY20" fmla="*/ 18288 h 18288"/>
              <a:gd name="connsiteX21" fmla="*/ 8466064 w 10853928"/>
              <a:gd name="connsiteY21" fmla="*/ 18288 h 18288"/>
              <a:gd name="connsiteX22" fmla="*/ 7787693 w 10853928"/>
              <a:gd name="connsiteY22" fmla="*/ 18288 h 18288"/>
              <a:gd name="connsiteX23" fmla="*/ 7217862 w 10853928"/>
              <a:gd name="connsiteY23" fmla="*/ 18288 h 18288"/>
              <a:gd name="connsiteX24" fmla="*/ 6648031 w 10853928"/>
              <a:gd name="connsiteY24" fmla="*/ 18288 h 18288"/>
              <a:gd name="connsiteX25" fmla="*/ 6078200 w 10853928"/>
              <a:gd name="connsiteY25" fmla="*/ 18288 h 18288"/>
              <a:gd name="connsiteX26" fmla="*/ 5508368 w 10853928"/>
              <a:gd name="connsiteY26" fmla="*/ 18288 h 18288"/>
              <a:gd name="connsiteX27" fmla="*/ 4721459 w 10853928"/>
              <a:gd name="connsiteY27" fmla="*/ 18288 h 18288"/>
              <a:gd name="connsiteX28" fmla="*/ 4043088 w 10853928"/>
              <a:gd name="connsiteY28" fmla="*/ 18288 h 18288"/>
              <a:gd name="connsiteX29" fmla="*/ 3690336 w 10853928"/>
              <a:gd name="connsiteY29" fmla="*/ 18288 h 18288"/>
              <a:gd name="connsiteX30" fmla="*/ 3120504 w 10853928"/>
              <a:gd name="connsiteY30" fmla="*/ 18288 h 18288"/>
              <a:gd name="connsiteX31" fmla="*/ 2333595 w 10853928"/>
              <a:gd name="connsiteY31" fmla="*/ 18288 h 18288"/>
              <a:gd name="connsiteX32" fmla="*/ 1872303 w 10853928"/>
              <a:gd name="connsiteY32" fmla="*/ 18288 h 18288"/>
              <a:gd name="connsiteX33" fmla="*/ 976854 w 10853928"/>
              <a:gd name="connsiteY33" fmla="*/ 18288 h 18288"/>
              <a:gd name="connsiteX34" fmla="*/ 0 w 10853928"/>
              <a:gd name="connsiteY34" fmla="*/ 18288 h 18288"/>
              <a:gd name="connsiteX35" fmla="*/ 0 w 10853928"/>
              <a:gd name="connsiteY35" fmla="*/ 0 h 1828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</a:cxnLst>
            <a:rect l="l" t="t" r="r" b="b"/>
            <a:pathLst>
              <a:path w="10853928" h="18288" fill="none" extrusionOk="0">
                <a:moveTo>
                  <a:pt x="0" y="0"/>
                </a:moveTo>
                <a:cubicBezTo>
                  <a:pt x="146993" y="-19076"/>
                  <a:pt x="347684" y="-4790"/>
                  <a:pt x="461292" y="0"/>
                </a:cubicBezTo>
                <a:cubicBezTo>
                  <a:pt x="574900" y="4790"/>
                  <a:pt x="808367" y="19821"/>
                  <a:pt x="1139662" y="0"/>
                </a:cubicBezTo>
                <a:cubicBezTo>
                  <a:pt x="1470957" y="-19821"/>
                  <a:pt x="1627405" y="5721"/>
                  <a:pt x="1926572" y="0"/>
                </a:cubicBezTo>
                <a:cubicBezTo>
                  <a:pt x="2225739" y="-5721"/>
                  <a:pt x="2137730" y="-3235"/>
                  <a:pt x="2279325" y="0"/>
                </a:cubicBezTo>
                <a:cubicBezTo>
                  <a:pt x="2420920" y="3235"/>
                  <a:pt x="2456518" y="9685"/>
                  <a:pt x="2632078" y="0"/>
                </a:cubicBezTo>
                <a:cubicBezTo>
                  <a:pt x="2807638" y="-9685"/>
                  <a:pt x="3211516" y="-43007"/>
                  <a:pt x="3527527" y="0"/>
                </a:cubicBezTo>
                <a:cubicBezTo>
                  <a:pt x="3843538" y="43007"/>
                  <a:pt x="4058833" y="22042"/>
                  <a:pt x="4205897" y="0"/>
                </a:cubicBezTo>
                <a:cubicBezTo>
                  <a:pt x="4352961" y="-22042"/>
                  <a:pt x="4474805" y="-11846"/>
                  <a:pt x="4558650" y="0"/>
                </a:cubicBezTo>
                <a:cubicBezTo>
                  <a:pt x="4642495" y="11846"/>
                  <a:pt x="5041928" y="-6069"/>
                  <a:pt x="5237020" y="0"/>
                </a:cubicBezTo>
                <a:cubicBezTo>
                  <a:pt x="5432112" y="6069"/>
                  <a:pt x="5943266" y="-17479"/>
                  <a:pt x="6132469" y="0"/>
                </a:cubicBezTo>
                <a:cubicBezTo>
                  <a:pt x="6321672" y="17479"/>
                  <a:pt x="6483872" y="26234"/>
                  <a:pt x="6702301" y="0"/>
                </a:cubicBezTo>
                <a:cubicBezTo>
                  <a:pt x="6920730" y="-26234"/>
                  <a:pt x="6991194" y="-15156"/>
                  <a:pt x="7272132" y="0"/>
                </a:cubicBezTo>
                <a:cubicBezTo>
                  <a:pt x="7553070" y="15156"/>
                  <a:pt x="7684444" y="-32961"/>
                  <a:pt x="7950502" y="0"/>
                </a:cubicBezTo>
                <a:cubicBezTo>
                  <a:pt x="8216560" y="32961"/>
                  <a:pt x="8493290" y="-10491"/>
                  <a:pt x="8737412" y="0"/>
                </a:cubicBezTo>
                <a:cubicBezTo>
                  <a:pt x="8981534" y="10491"/>
                  <a:pt x="9191586" y="-13899"/>
                  <a:pt x="9524322" y="0"/>
                </a:cubicBezTo>
                <a:cubicBezTo>
                  <a:pt x="9857058" y="13899"/>
                  <a:pt x="10297509" y="7485"/>
                  <a:pt x="10853928" y="0"/>
                </a:cubicBezTo>
                <a:cubicBezTo>
                  <a:pt x="10854574" y="4451"/>
                  <a:pt x="10854418" y="9226"/>
                  <a:pt x="10853928" y="18288"/>
                </a:cubicBezTo>
                <a:cubicBezTo>
                  <a:pt x="10691638" y="28522"/>
                  <a:pt x="10574319" y="29578"/>
                  <a:pt x="10392636" y="18288"/>
                </a:cubicBezTo>
                <a:cubicBezTo>
                  <a:pt x="10210953" y="6998"/>
                  <a:pt x="9836277" y="-16742"/>
                  <a:pt x="9497187" y="18288"/>
                </a:cubicBezTo>
                <a:cubicBezTo>
                  <a:pt x="9158097" y="53318"/>
                  <a:pt x="9119479" y="30714"/>
                  <a:pt x="8818817" y="18288"/>
                </a:cubicBezTo>
                <a:cubicBezTo>
                  <a:pt x="8518155" y="5863"/>
                  <a:pt x="8640037" y="6483"/>
                  <a:pt x="8466064" y="18288"/>
                </a:cubicBezTo>
                <a:cubicBezTo>
                  <a:pt x="8292091" y="30093"/>
                  <a:pt x="7997656" y="18914"/>
                  <a:pt x="7787693" y="18288"/>
                </a:cubicBezTo>
                <a:cubicBezTo>
                  <a:pt x="7577730" y="17662"/>
                  <a:pt x="7412468" y="21416"/>
                  <a:pt x="7217862" y="18288"/>
                </a:cubicBezTo>
                <a:cubicBezTo>
                  <a:pt x="7023256" y="15160"/>
                  <a:pt x="6898018" y="14824"/>
                  <a:pt x="6648031" y="18288"/>
                </a:cubicBezTo>
                <a:cubicBezTo>
                  <a:pt x="6398044" y="21752"/>
                  <a:pt x="6254402" y="38625"/>
                  <a:pt x="6078200" y="18288"/>
                </a:cubicBezTo>
                <a:cubicBezTo>
                  <a:pt x="5901998" y="-2049"/>
                  <a:pt x="5622886" y="3213"/>
                  <a:pt x="5508368" y="18288"/>
                </a:cubicBezTo>
                <a:cubicBezTo>
                  <a:pt x="5393850" y="33363"/>
                  <a:pt x="5036260" y="26830"/>
                  <a:pt x="4721459" y="18288"/>
                </a:cubicBezTo>
                <a:cubicBezTo>
                  <a:pt x="4406658" y="9746"/>
                  <a:pt x="4239221" y="41551"/>
                  <a:pt x="4043088" y="18288"/>
                </a:cubicBezTo>
                <a:cubicBezTo>
                  <a:pt x="3846955" y="-4975"/>
                  <a:pt x="3818802" y="34658"/>
                  <a:pt x="3690336" y="18288"/>
                </a:cubicBezTo>
                <a:cubicBezTo>
                  <a:pt x="3561870" y="1918"/>
                  <a:pt x="3265491" y="42194"/>
                  <a:pt x="3120504" y="18288"/>
                </a:cubicBezTo>
                <a:cubicBezTo>
                  <a:pt x="2975517" y="-5618"/>
                  <a:pt x="2720254" y="36673"/>
                  <a:pt x="2333595" y="18288"/>
                </a:cubicBezTo>
                <a:cubicBezTo>
                  <a:pt x="1946936" y="-97"/>
                  <a:pt x="2097241" y="5776"/>
                  <a:pt x="1872303" y="18288"/>
                </a:cubicBezTo>
                <a:cubicBezTo>
                  <a:pt x="1647365" y="30800"/>
                  <a:pt x="1282708" y="45380"/>
                  <a:pt x="976854" y="18288"/>
                </a:cubicBezTo>
                <a:cubicBezTo>
                  <a:pt x="671000" y="-8804"/>
                  <a:pt x="408401" y="-12775"/>
                  <a:pt x="0" y="18288"/>
                </a:cubicBezTo>
                <a:cubicBezTo>
                  <a:pt x="-213" y="9468"/>
                  <a:pt x="187" y="4459"/>
                  <a:pt x="0" y="0"/>
                </a:cubicBezTo>
                <a:close/>
              </a:path>
              <a:path w="10853928" h="18288" stroke="0" extrusionOk="0">
                <a:moveTo>
                  <a:pt x="0" y="0"/>
                </a:moveTo>
                <a:cubicBezTo>
                  <a:pt x="267322" y="15284"/>
                  <a:pt x="415388" y="-21048"/>
                  <a:pt x="569831" y="0"/>
                </a:cubicBezTo>
                <a:cubicBezTo>
                  <a:pt x="724274" y="21048"/>
                  <a:pt x="769333" y="-2353"/>
                  <a:pt x="922584" y="0"/>
                </a:cubicBezTo>
                <a:cubicBezTo>
                  <a:pt x="1075835" y="2353"/>
                  <a:pt x="1399490" y="-145"/>
                  <a:pt x="1818033" y="0"/>
                </a:cubicBezTo>
                <a:cubicBezTo>
                  <a:pt x="2236576" y="145"/>
                  <a:pt x="2145330" y="5482"/>
                  <a:pt x="2387864" y="0"/>
                </a:cubicBezTo>
                <a:cubicBezTo>
                  <a:pt x="2630398" y="-5482"/>
                  <a:pt x="2793207" y="18487"/>
                  <a:pt x="2957695" y="0"/>
                </a:cubicBezTo>
                <a:cubicBezTo>
                  <a:pt x="3122183" y="-18487"/>
                  <a:pt x="3579141" y="19003"/>
                  <a:pt x="3853144" y="0"/>
                </a:cubicBezTo>
                <a:cubicBezTo>
                  <a:pt x="4127147" y="-19003"/>
                  <a:pt x="4209857" y="12211"/>
                  <a:pt x="4314436" y="0"/>
                </a:cubicBezTo>
                <a:cubicBezTo>
                  <a:pt x="4419015" y="-12211"/>
                  <a:pt x="4762459" y="-17220"/>
                  <a:pt x="5209885" y="0"/>
                </a:cubicBezTo>
                <a:cubicBezTo>
                  <a:pt x="5657311" y="17220"/>
                  <a:pt x="5692663" y="-3290"/>
                  <a:pt x="6105335" y="0"/>
                </a:cubicBezTo>
                <a:cubicBezTo>
                  <a:pt x="6518007" y="3290"/>
                  <a:pt x="6455516" y="-5124"/>
                  <a:pt x="6783705" y="0"/>
                </a:cubicBezTo>
                <a:cubicBezTo>
                  <a:pt x="7111894" y="5124"/>
                  <a:pt x="7441941" y="-17829"/>
                  <a:pt x="7679154" y="0"/>
                </a:cubicBezTo>
                <a:cubicBezTo>
                  <a:pt x="7916367" y="17829"/>
                  <a:pt x="8102967" y="-24363"/>
                  <a:pt x="8248985" y="0"/>
                </a:cubicBezTo>
                <a:cubicBezTo>
                  <a:pt x="8395003" y="24363"/>
                  <a:pt x="8552393" y="25505"/>
                  <a:pt x="8818817" y="0"/>
                </a:cubicBezTo>
                <a:cubicBezTo>
                  <a:pt x="9085241" y="-25505"/>
                  <a:pt x="9411308" y="38000"/>
                  <a:pt x="9605726" y="0"/>
                </a:cubicBezTo>
                <a:cubicBezTo>
                  <a:pt x="9800144" y="-38000"/>
                  <a:pt x="10006468" y="-25741"/>
                  <a:pt x="10175558" y="0"/>
                </a:cubicBezTo>
                <a:cubicBezTo>
                  <a:pt x="10344648" y="25741"/>
                  <a:pt x="10696282" y="695"/>
                  <a:pt x="10853928" y="0"/>
                </a:cubicBezTo>
                <a:cubicBezTo>
                  <a:pt x="10853521" y="8690"/>
                  <a:pt x="10853774" y="14141"/>
                  <a:pt x="10853928" y="18288"/>
                </a:cubicBezTo>
                <a:cubicBezTo>
                  <a:pt x="10608124" y="24255"/>
                  <a:pt x="10343415" y="22307"/>
                  <a:pt x="10067018" y="18288"/>
                </a:cubicBezTo>
                <a:cubicBezTo>
                  <a:pt x="9790621" y="14270"/>
                  <a:pt x="9843266" y="3564"/>
                  <a:pt x="9714266" y="18288"/>
                </a:cubicBezTo>
                <a:cubicBezTo>
                  <a:pt x="9585266" y="33012"/>
                  <a:pt x="9379484" y="1875"/>
                  <a:pt x="9252974" y="18288"/>
                </a:cubicBezTo>
                <a:cubicBezTo>
                  <a:pt x="9126464" y="34701"/>
                  <a:pt x="8580678" y="-4904"/>
                  <a:pt x="8357525" y="18288"/>
                </a:cubicBezTo>
                <a:cubicBezTo>
                  <a:pt x="8134372" y="41480"/>
                  <a:pt x="7903199" y="26458"/>
                  <a:pt x="7679154" y="18288"/>
                </a:cubicBezTo>
                <a:cubicBezTo>
                  <a:pt x="7455109" y="10118"/>
                  <a:pt x="7435944" y="27109"/>
                  <a:pt x="7217862" y="18288"/>
                </a:cubicBezTo>
                <a:cubicBezTo>
                  <a:pt x="6999780" y="9467"/>
                  <a:pt x="6680409" y="18985"/>
                  <a:pt x="6539492" y="18288"/>
                </a:cubicBezTo>
                <a:cubicBezTo>
                  <a:pt x="6398575" y="17592"/>
                  <a:pt x="6312077" y="33018"/>
                  <a:pt x="6186739" y="18288"/>
                </a:cubicBezTo>
                <a:cubicBezTo>
                  <a:pt x="6061401" y="3558"/>
                  <a:pt x="5947033" y="12075"/>
                  <a:pt x="5833986" y="18288"/>
                </a:cubicBezTo>
                <a:cubicBezTo>
                  <a:pt x="5720939" y="24501"/>
                  <a:pt x="5482226" y="8586"/>
                  <a:pt x="5155616" y="18288"/>
                </a:cubicBezTo>
                <a:cubicBezTo>
                  <a:pt x="4829006" y="27991"/>
                  <a:pt x="4841274" y="29316"/>
                  <a:pt x="4694324" y="18288"/>
                </a:cubicBezTo>
                <a:cubicBezTo>
                  <a:pt x="4547374" y="7260"/>
                  <a:pt x="4077675" y="7013"/>
                  <a:pt x="3907414" y="18288"/>
                </a:cubicBezTo>
                <a:cubicBezTo>
                  <a:pt x="3737153" y="29564"/>
                  <a:pt x="3538393" y="21630"/>
                  <a:pt x="3446122" y="18288"/>
                </a:cubicBezTo>
                <a:cubicBezTo>
                  <a:pt x="3353851" y="14946"/>
                  <a:pt x="2990320" y="-8091"/>
                  <a:pt x="2659212" y="18288"/>
                </a:cubicBezTo>
                <a:cubicBezTo>
                  <a:pt x="2328104" y="44667"/>
                  <a:pt x="2427653" y="9607"/>
                  <a:pt x="2306460" y="18288"/>
                </a:cubicBezTo>
                <a:cubicBezTo>
                  <a:pt x="2185267" y="26969"/>
                  <a:pt x="1719763" y="3717"/>
                  <a:pt x="1519550" y="18288"/>
                </a:cubicBezTo>
                <a:cubicBezTo>
                  <a:pt x="1319337" y="32860"/>
                  <a:pt x="1167371" y="17040"/>
                  <a:pt x="1058258" y="18288"/>
                </a:cubicBezTo>
                <a:cubicBezTo>
                  <a:pt x="949145" y="19536"/>
                  <a:pt x="780234" y="31447"/>
                  <a:pt x="705505" y="18288"/>
                </a:cubicBezTo>
                <a:cubicBezTo>
                  <a:pt x="630776" y="5129"/>
                  <a:pt x="215796" y="30056"/>
                  <a:pt x="0" y="18288"/>
                </a:cubicBezTo>
                <a:cubicBezTo>
                  <a:pt x="-53" y="11301"/>
                  <a:pt x="-649" y="7756"/>
                  <a:pt x="0" y="0"/>
                </a:cubicBezTo>
                <a:close/>
              </a:path>
            </a:pathLst>
          </a:custGeom>
          <a:solidFill>
            <a:schemeClr val="accent2"/>
          </a:solidFill>
          <a:ln w="41275" cap="rnd">
            <a:solidFill>
              <a:schemeClr val="accent2"/>
            </a:solidFill>
            <a:round/>
            <a:extLst>
              <a:ext uri="{C807C97D-BFC1-408E-A445-0C87EB9F89A2}">
                <ask:lineSketchStyleProps xmlns:ask="http://schemas.microsoft.com/office/drawing/2018/sketchyshapes" sd="1219033472">
                  <a:prstGeom prst="rect">
                    <a:avLst/>
                  </a:prstGeom>
                  <ask:type>
                    <ask:lineSketchFreehand/>
                  </ask:type>
                </ask:lineSketchStyleProps>
              </a:ext>
            </a:extLst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70858FD7-A6CE-42D7-F9BB-848A0441B30C}"/>
              </a:ext>
            </a:extLst>
          </p:cNvPr>
          <p:cNvSpPr txBox="1"/>
          <p:nvPr/>
        </p:nvSpPr>
        <p:spPr>
          <a:xfrm>
            <a:off x="486427" y="2167003"/>
            <a:ext cx="10498897" cy="2585323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US" b="1" err="1">
                <a:ea typeface="+mn-lt"/>
                <a:cs typeface="+mn-lt"/>
              </a:rPr>
              <a:t>Joinson</a:t>
            </a:r>
            <a:r>
              <a:rPr lang="en-US" b="1">
                <a:ea typeface="+mn-lt"/>
                <a:cs typeface="+mn-lt"/>
              </a:rPr>
              <a:t>, A. N. (2008). Looking at, looking up or keeping up with people?: Motives and use of Facebook</a:t>
            </a:r>
            <a:r>
              <a:rPr lang="en-US" b="1" i="1">
                <a:ea typeface="+mn-lt"/>
                <a:cs typeface="+mn-lt"/>
              </a:rPr>
              <a:t>.</a:t>
            </a:r>
            <a:r>
              <a:rPr lang="en-US" b="1">
                <a:ea typeface="+mn-lt"/>
                <a:cs typeface="+mn-lt"/>
              </a:rPr>
              <a:t> In </a:t>
            </a:r>
            <a:r>
              <a:rPr lang="en-US" b="1" i="1">
                <a:ea typeface="+mn-lt"/>
                <a:cs typeface="+mn-lt"/>
              </a:rPr>
              <a:t>Proceedings of the SIGCHI Conference on Human Factors in Computing Systems</a:t>
            </a:r>
            <a:r>
              <a:rPr lang="en-US" b="1">
                <a:ea typeface="+mn-lt"/>
                <a:cs typeface="+mn-lt"/>
              </a:rPr>
              <a:t> (pp. 1027–1036). New York: ACM</a:t>
            </a:r>
          </a:p>
          <a:p>
            <a:endParaRPr lang="en-US" b="1">
              <a:cs typeface="Calibri" panose="020F0502020204030204"/>
            </a:endParaRPr>
          </a:p>
          <a:p>
            <a:r>
              <a:rPr lang="en-US" b="1">
                <a:ea typeface="+mn-lt"/>
                <a:cs typeface="+mn-lt"/>
              </a:rPr>
              <a:t>Ellison, N. B., </a:t>
            </a:r>
            <a:r>
              <a:rPr lang="en-US" b="1" err="1">
                <a:ea typeface="+mn-lt"/>
                <a:cs typeface="+mn-lt"/>
              </a:rPr>
              <a:t>Steinfield</a:t>
            </a:r>
            <a:r>
              <a:rPr lang="en-US" b="1">
                <a:ea typeface="+mn-lt"/>
                <a:cs typeface="+mn-lt"/>
              </a:rPr>
              <a:t>, C., &amp; Lampe, C. (2007). The benefits of Facebook “friends:” Social capital and college students' use of online social network sites. </a:t>
            </a:r>
            <a:r>
              <a:rPr lang="en-US" b="1" i="1">
                <a:ea typeface="+mn-lt"/>
                <a:cs typeface="+mn-lt"/>
              </a:rPr>
              <a:t>Journal of Computer-Mediated Communication, 12</a:t>
            </a:r>
            <a:r>
              <a:rPr lang="en-US" b="1">
                <a:ea typeface="+mn-lt"/>
                <a:cs typeface="+mn-lt"/>
              </a:rPr>
              <a:t>, 1143–1168.</a:t>
            </a:r>
          </a:p>
          <a:p>
            <a:endParaRPr lang="en-US" b="1">
              <a:cs typeface="Calibri"/>
            </a:endParaRPr>
          </a:p>
          <a:p>
            <a:r>
              <a:rPr lang="en-US" b="1">
                <a:ea typeface="+mn-lt"/>
                <a:cs typeface="+mn-lt"/>
              </a:rPr>
              <a:t>Weick, K. E., &amp; Sutcliffe, K. (2001). </a:t>
            </a:r>
            <a:r>
              <a:rPr lang="en-US" b="1" i="1">
                <a:ea typeface="+mn-lt"/>
                <a:cs typeface="+mn-lt"/>
              </a:rPr>
              <a:t>Managing the unexpected: Assuring high performance in an age of complexity</a:t>
            </a:r>
            <a:r>
              <a:rPr lang="en-US" b="1">
                <a:ea typeface="+mn-lt"/>
                <a:cs typeface="+mn-lt"/>
              </a:rPr>
              <a:t>. San Francisco: Jossey-Bass.</a:t>
            </a:r>
            <a:endParaRPr lang="en-US" b="1"/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14D94B17-11D7-96E7-523B-B98A0B8E1EA2}"/>
              </a:ext>
            </a:extLst>
          </p:cNvPr>
          <p:cNvSpPr txBox="1"/>
          <p:nvPr/>
        </p:nvSpPr>
        <p:spPr>
          <a:xfrm>
            <a:off x="9118948" y="6488482"/>
            <a:ext cx="3369500" cy="369332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US" b="1">
                <a:solidFill>
                  <a:schemeClr val="accent5"/>
                </a:solidFill>
                <a:cs typeface="Calibri"/>
              </a:rPr>
              <a:t>Student 1 : Andreea </a:t>
            </a:r>
            <a:r>
              <a:rPr lang="en-US" b="1" err="1">
                <a:solidFill>
                  <a:schemeClr val="accent5"/>
                </a:solidFill>
                <a:cs typeface="Calibri"/>
              </a:rPr>
              <a:t>Coptura</a:t>
            </a:r>
            <a:r>
              <a:rPr lang="en-US" b="1">
                <a:solidFill>
                  <a:schemeClr val="accent5"/>
                </a:solidFill>
                <a:cs typeface="Calibri"/>
              </a:rPr>
              <a:t> </a:t>
            </a:r>
          </a:p>
        </p:txBody>
      </p:sp>
    </p:spTree>
    <p:extLst>
      <p:ext uri="{BB962C8B-B14F-4D97-AF65-F5344CB8AC3E}">
        <p14:creationId xmlns:p14="http://schemas.microsoft.com/office/powerpoint/2010/main" val="2272919788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 Them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 Theme">
      <a:majorFont>
        <a:latin typeface="Calibri Light" panose="020F03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 Them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office theme</Template>
  <Application>Microsoft Office PowerPoint</Application>
  <PresentationFormat>Widescreen</PresentationFormat>
  <Slides>12</Slides>
  <Notes>0</Notes>
  <HiddenSlides>0</HiddenSlide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size="13" baseType="lpstr">
      <vt:lpstr>office theme</vt:lpstr>
      <vt:lpstr>How do we use Tehnology to collaborate at UWTSD ?</vt:lpstr>
      <vt:lpstr>We will present this to you :       </vt:lpstr>
      <vt:lpstr>Introduction :</vt:lpstr>
      <vt:lpstr>Rationale</vt:lpstr>
      <vt:lpstr>Rationale Review </vt:lpstr>
      <vt:lpstr> Method</vt:lpstr>
      <vt:lpstr>Questions :</vt:lpstr>
      <vt:lpstr>PowerPoint Presentation</vt:lpstr>
      <vt:lpstr>Ethical Consideration</vt:lpstr>
      <vt:lpstr>Ethical Consideration we was doing in our studii.  </vt:lpstr>
      <vt:lpstr>Hypothesis</vt:lpstr>
      <vt:lpstr>Reference List : 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/>
  <cp:revision>1</cp:revision>
  <dcterms:created xsi:type="dcterms:W3CDTF">2022-06-26T08:53:32Z</dcterms:created>
  <dcterms:modified xsi:type="dcterms:W3CDTF">2022-06-26T13:39:43Z</dcterms:modified>
</cp:coreProperties>
</file>