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7" r:id="rId5"/>
    <p:sldId id="275" r:id="rId6"/>
    <p:sldId id="268" r:id="rId7"/>
    <p:sldId id="266" r:id="rId8"/>
    <p:sldId id="259" r:id="rId9"/>
    <p:sldId id="269" r:id="rId10"/>
    <p:sldId id="270" r:id="rId11"/>
    <p:sldId id="271" r:id="rId12"/>
    <p:sldId id="260" r:id="rId13"/>
    <p:sldId id="272" r:id="rId14"/>
    <p:sldId id="273" r:id="rId15"/>
    <p:sldId id="274" r:id="rId16"/>
    <p:sldId id="261" r:id="rId17"/>
    <p:sldId id="26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24EC24-E98F-4236-8904-40FDDCF31953}" v="1831" dt="2023-11-22T19:16:56.568"/>
    <p1510:client id="{5E74B406-95FE-BBF2-950A-9F113695309B}" v="1" dt="2023-11-27T16:07:06.386"/>
    <p1510:client id="{67837A5D-C100-AED9-442C-F43148BE99DB}" v="307" dt="2023-11-23T11:30:36.745"/>
    <p1510:client id="{82E74F33-E0D8-93D5-1157-D5FF7648C18C}" v="321" dt="2023-11-23T11:09:27.788"/>
    <p1510:client id="{FA6D2477-915F-585D-044C-14422967904B}" v="473" dt="2023-11-27T10:55:07.6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hany Sexton (2300108)" userId="S::2300108@student.uwtsd.ac.uk::067c3eed-c2f7-4d36-8647-427adeee70f0" providerId="AD" clId="Web-{82E74F33-E0D8-93D5-1157-D5FF7648C18C}"/>
    <pc:docChg chg="modSld">
      <pc:chgData name="Bethany Sexton (2300108)" userId="S::2300108@student.uwtsd.ac.uk::067c3eed-c2f7-4d36-8647-427adeee70f0" providerId="AD" clId="Web-{82E74F33-E0D8-93D5-1157-D5FF7648C18C}" dt="2023-11-23T11:14:29.030" v="311"/>
      <pc:docMkLst>
        <pc:docMk/>
      </pc:docMkLst>
      <pc:sldChg chg="modSp">
        <pc:chgData name="Bethany Sexton (2300108)" userId="S::2300108@student.uwtsd.ac.uk::067c3eed-c2f7-4d36-8647-427adeee70f0" providerId="AD" clId="Web-{82E74F33-E0D8-93D5-1157-D5FF7648C18C}" dt="2023-11-23T10:45:45.690" v="34" actId="20577"/>
        <pc:sldMkLst>
          <pc:docMk/>
          <pc:sldMk cId="2564687803" sldId="257"/>
        </pc:sldMkLst>
        <pc:spChg chg="mod">
          <ac:chgData name="Bethany Sexton (2300108)" userId="S::2300108@student.uwtsd.ac.uk::067c3eed-c2f7-4d36-8647-427adeee70f0" providerId="AD" clId="Web-{82E74F33-E0D8-93D5-1157-D5FF7648C18C}" dt="2023-11-23T10:45:45.690" v="34" actId="20577"/>
          <ac:spMkLst>
            <pc:docMk/>
            <pc:sldMk cId="2564687803" sldId="257"/>
            <ac:spMk id="4" creationId="{24F5CCBF-2547-9E68-1ED5-BB7D1BC6AF8C}"/>
          </ac:spMkLst>
        </pc:spChg>
      </pc:sldChg>
      <pc:sldChg chg="modSp">
        <pc:chgData name="Bethany Sexton (2300108)" userId="S::2300108@student.uwtsd.ac.uk::067c3eed-c2f7-4d36-8647-427adeee70f0" providerId="AD" clId="Web-{82E74F33-E0D8-93D5-1157-D5FF7648C18C}" dt="2023-11-23T00:48:07.065" v="8" actId="20577"/>
        <pc:sldMkLst>
          <pc:docMk/>
          <pc:sldMk cId="374674722" sldId="260"/>
        </pc:sldMkLst>
        <pc:spChg chg="mod">
          <ac:chgData name="Bethany Sexton (2300108)" userId="S::2300108@student.uwtsd.ac.uk::067c3eed-c2f7-4d36-8647-427adeee70f0" providerId="AD" clId="Web-{82E74F33-E0D8-93D5-1157-D5FF7648C18C}" dt="2023-11-23T00:48:07.065" v="8" actId="20577"/>
          <ac:spMkLst>
            <pc:docMk/>
            <pc:sldMk cId="374674722" sldId="260"/>
            <ac:spMk id="4" creationId="{5F143818-B245-E100-9E68-F7BBD655F2AF}"/>
          </ac:spMkLst>
        </pc:spChg>
      </pc:sldChg>
      <pc:sldChg chg="addSp delSp modSp mod setBg">
        <pc:chgData name="Bethany Sexton (2300108)" userId="S::2300108@student.uwtsd.ac.uk::067c3eed-c2f7-4d36-8647-427adeee70f0" providerId="AD" clId="Web-{82E74F33-E0D8-93D5-1157-D5FF7648C18C}" dt="2023-11-23T11:10:44.853" v="301"/>
        <pc:sldMkLst>
          <pc:docMk/>
          <pc:sldMk cId="315316271" sldId="267"/>
        </pc:sldMkLst>
        <pc:spChg chg="mod">
          <ac:chgData name="Bethany Sexton (2300108)" userId="S::2300108@student.uwtsd.ac.uk::067c3eed-c2f7-4d36-8647-427adeee70f0" providerId="AD" clId="Web-{82E74F33-E0D8-93D5-1157-D5FF7648C18C}" dt="2023-11-23T11:10:44.853" v="301"/>
          <ac:spMkLst>
            <pc:docMk/>
            <pc:sldMk cId="315316271" sldId="267"/>
            <ac:spMk id="2" creationId="{ED5AD9B8-9D78-95B7-1C26-B5D5B7B13DF0}"/>
          </ac:spMkLst>
        </pc:spChg>
        <pc:spChg chg="del">
          <ac:chgData name="Bethany Sexton (2300108)" userId="S::2300108@student.uwtsd.ac.uk::067c3eed-c2f7-4d36-8647-427adeee70f0" providerId="AD" clId="Web-{82E74F33-E0D8-93D5-1157-D5FF7648C18C}" dt="2023-11-23T11:10:44.853" v="301"/>
          <ac:spMkLst>
            <pc:docMk/>
            <pc:sldMk cId="315316271" sldId="267"/>
            <ac:spMk id="3" creationId="{AB09D48D-9E9E-ECBD-C0A6-7B52D41480CA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0:44.853" v="301"/>
          <ac:spMkLst>
            <pc:docMk/>
            <pc:sldMk cId="315316271" sldId="267"/>
            <ac:spMk id="9" creationId="{BACC6370-2D7E-4714-9D71-7542949D7D5D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0:44.853" v="301"/>
          <ac:spMkLst>
            <pc:docMk/>
            <pc:sldMk cId="315316271" sldId="267"/>
            <ac:spMk id="11" creationId="{F68B3F68-107C-434F-AA38-110D5EA91B85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0:44.853" v="301"/>
          <ac:spMkLst>
            <pc:docMk/>
            <pc:sldMk cId="315316271" sldId="267"/>
            <ac:spMk id="13" creationId="{AAD0DBB9-1A4B-4391-81D4-CB19F9AB918A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0:44.853" v="301"/>
          <ac:spMkLst>
            <pc:docMk/>
            <pc:sldMk cId="315316271" sldId="267"/>
            <ac:spMk id="15" creationId="{063BBA22-50EA-4C4D-BE05-F1CE4E63AA56}"/>
          </ac:spMkLst>
        </pc:spChg>
        <pc:graphicFrameChg chg="add">
          <ac:chgData name="Bethany Sexton (2300108)" userId="S::2300108@student.uwtsd.ac.uk::067c3eed-c2f7-4d36-8647-427adeee70f0" providerId="AD" clId="Web-{82E74F33-E0D8-93D5-1157-D5FF7648C18C}" dt="2023-11-23T11:10:44.853" v="301"/>
          <ac:graphicFrameMkLst>
            <pc:docMk/>
            <pc:sldMk cId="315316271" sldId="267"/>
            <ac:graphicFrameMk id="5" creationId="{080749BA-C92B-31D3-909A-1B14A83FD87F}"/>
          </ac:graphicFrameMkLst>
        </pc:graphicFrameChg>
      </pc:sldChg>
      <pc:sldChg chg="modSp">
        <pc:chgData name="Bethany Sexton (2300108)" userId="S::2300108@student.uwtsd.ac.uk::067c3eed-c2f7-4d36-8647-427adeee70f0" providerId="AD" clId="Web-{82E74F33-E0D8-93D5-1157-D5FF7648C18C}" dt="2023-11-23T09:26:24.084" v="23" actId="20577"/>
        <pc:sldMkLst>
          <pc:docMk/>
          <pc:sldMk cId="2355256878" sldId="268"/>
        </pc:sldMkLst>
        <pc:spChg chg="mod">
          <ac:chgData name="Bethany Sexton (2300108)" userId="S::2300108@student.uwtsd.ac.uk::067c3eed-c2f7-4d36-8647-427adeee70f0" providerId="AD" clId="Web-{82E74F33-E0D8-93D5-1157-D5FF7648C18C}" dt="2023-11-23T09:26:24.084" v="23" actId="20577"/>
          <ac:spMkLst>
            <pc:docMk/>
            <pc:sldMk cId="2355256878" sldId="268"/>
            <ac:spMk id="2" creationId="{6C83786F-1661-E9D2-9571-020DB36325B3}"/>
          </ac:spMkLst>
        </pc:spChg>
      </pc:sldChg>
      <pc:sldChg chg="addSp delSp modSp mod setBg">
        <pc:chgData name="Bethany Sexton (2300108)" userId="S::2300108@student.uwtsd.ac.uk::067c3eed-c2f7-4d36-8647-427adeee70f0" providerId="AD" clId="Web-{82E74F33-E0D8-93D5-1157-D5FF7648C18C}" dt="2023-11-23T11:11:38.901" v="302"/>
        <pc:sldMkLst>
          <pc:docMk/>
          <pc:sldMk cId="544211606" sldId="269"/>
        </pc:sldMkLst>
        <pc:spChg chg="mod">
          <ac:chgData name="Bethany Sexton (2300108)" userId="S::2300108@student.uwtsd.ac.uk::067c3eed-c2f7-4d36-8647-427adeee70f0" providerId="AD" clId="Web-{82E74F33-E0D8-93D5-1157-D5FF7648C18C}" dt="2023-11-23T11:11:38.901" v="302"/>
          <ac:spMkLst>
            <pc:docMk/>
            <pc:sldMk cId="544211606" sldId="269"/>
            <ac:spMk id="2" creationId="{53559E95-5051-F03B-E981-0A820DE8B649}"/>
          </ac:spMkLst>
        </pc:spChg>
        <pc:spChg chg="del mod">
          <ac:chgData name="Bethany Sexton (2300108)" userId="S::2300108@student.uwtsd.ac.uk::067c3eed-c2f7-4d36-8647-427adeee70f0" providerId="AD" clId="Web-{82E74F33-E0D8-93D5-1157-D5FF7648C18C}" dt="2023-11-23T11:11:38.901" v="302"/>
          <ac:spMkLst>
            <pc:docMk/>
            <pc:sldMk cId="544211606" sldId="269"/>
            <ac:spMk id="3" creationId="{E3993368-5819-5454-6276-7A746105DEC9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1:38.901" v="302"/>
          <ac:spMkLst>
            <pc:docMk/>
            <pc:sldMk cId="544211606" sldId="269"/>
            <ac:spMk id="9" creationId="{BACC6370-2D7E-4714-9D71-7542949D7D5D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1:38.901" v="302"/>
          <ac:spMkLst>
            <pc:docMk/>
            <pc:sldMk cId="544211606" sldId="269"/>
            <ac:spMk id="11" creationId="{F68B3F68-107C-434F-AA38-110D5EA91B85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1:38.901" v="302"/>
          <ac:spMkLst>
            <pc:docMk/>
            <pc:sldMk cId="544211606" sldId="269"/>
            <ac:spMk id="13" creationId="{AAD0DBB9-1A4B-4391-81D4-CB19F9AB918A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1:38.901" v="302"/>
          <ac:spMkLst>
            <pc:docMk/>
            <pc:sldMk cId="544211606" sldId="269"/>
            <ac:spMk id="15" creationId="{063BBA22-50EA-4C4D-BE05-F1CE4E63AA56}"/>
          </ac:spMkLst>
        </pc:spChg>
        <pc:graphicFrameChg chg="add">
          <ac:chgData name="Bethany Sexton (2300108)" userId="S::2300108@student.uwtsd.ac.uk::067c3eed-c2f7-4d36-8647-427adeee70f0" providerId="AD" clId="Web-{82E74F33-E0D8-93D5-1157-D5FF7648C18C}" dt="2023-11-23T11:11:38.901" v="302"/>
          <ac:graphicFrameMkLst>
            <pc:docMk/>
            <pc:sldMk cId="544211606" sldId="269"/>
            <ac:graphicFrameMk id="5" creationId="{C891DAFD-E8FC-29C8-F86E-DC13C3300F3E}"/>
          </ac:graphicFrameMkLst>
        </pc:graphicFrameChg>
      </pc:sldChg>
      <pc:sldChg chg="addSp delSp modSp mod setBg">
        <pc:chgData name="Bethany Sexton (2300108)" userId="S::2300108@student.uwtsd.ac.uk::067c3eed-c2f7-4d36-8647-427adeee70f0" providerId="AD" clId="Web-{82E74F33-E0D8-93D5-1157-D5FF7648C18C}" dt="2023-11-23T11:14:29.030" v="311"/>
        <pc:sldMkLst>
          <pc:docMk/>
          <pc:sldMk cId="1038213015" sldId="270"/>
        </pc:sldMkLst>
        <pc:spChg chg="mod">
          <ac:chgData name="Bethany Sexton (2300108)" userId="S::2300108@student.uwtsd.ac.uk::067c3eed-c2f7-4d36-8647-427adeee70f0" providerId="AD" clId="Web-{82E74F33-E0D8-93D5-1157-D5FF7648C18C}" dt="2023-11-23T11:14:29.030" v="311"/>
          <ac:spMkLst>
            <pc:docMk/>
            <pc:sldMk cId="1038213015" sldId="270"/>
            <ac:spMk id="2" creationId="{B3CEACE2-981B-2B1C-289A-90B54189CC72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4:29.030" v="311"/>
          <ac:spMkLst>
            <pc:docMk/>
            <pc:sldMk cId="1038213015" sldId="270"/>
            <ac:spMk id="3" creationId="{7555072E-7FE5-4A32-8325-594A37D42E00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4:28.999" v="310"/>
          <ac:spMkLst>
            <pc:docMk/>
            <pc:sldMk cId="1038213015" sldId="270"/>
            <ac:spMk id="9" creationId="{BACC6370-2D7E-4714-9D71-7542949D7D5D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4:28.999" v="310"/>
          <ac:spMkLst>
            <pc:docMk/>
            <pc:sldMk cId="1038213015" sldId="270"/>
            <ac:spMk id="11" creationId="{F68B3F68-107C-434F-AA38-110D5EA91B85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4:28.999" v="310"/>
          <ac:spMkLst>
            <pc:docMk/>
            <pc:sldMk cId="1038213015" sldId="270"/>
            <ac:spMk id="13" creationId="{AAD0DBB9-1A4B-4391-81D4-CB19F9AB918A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4:28.999" v="310"/>
          <ac:spMkLst>
            <pc:docMk/>
            <pc:sldMk cId="1038213015" sldId="270"/>
            <ac:spMk id="15" creationId="{063BBA22-50EA-4C4D-BE05-F1CE4E63AA56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4:29.030" v="311"/>
          <ac:spMkLst>
            <pc:docMk/>
            <pc:sldMk cId="1038213015" sldId="270"/>
            <ac:spMk id="17" creationId="{BACC6370-2D7E-4714-9D71-7542949D7D5D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4:29.030" v="311"/>
          <ac:spMkLst>
            <pc:docMk/>
            <pc:sldMk cId="1038213015" sldId="270"/>
            <ac:spMk id="18" creationId="{F68B3F68-107C-434F-AA38-110D5EA91B85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4:29.030" v="311"/>
          <ac:spMkLst>
            <pc:docMk/>
            <pc:sldMk cId="1038213015" sldId="270"/>
            <ac:spMk id="19" creationId="{AAD0DBB9-1A4B-4391-81D4-CB19F9AB918A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4:29.030" v="311"/>
          <ac:spMkLst>
            <pc:docMk/>
            <pc:sldMk cId="1038213015" sldId="270"/>
            <ac:spMk id="20" creationId="{063BBA22-50EA-4C4D-BE05-F1CE4E63AA56}"/>
          </ac:spMkLst>
        </pc:spChg>
        <pc:graphicFrameChg chg="add del">
          <ac:chgData name="Bethany Sexton (2300108)" userId="S::2300108@student.uwtsd.ac.uk::067c3eed-c2f7-4d36-8647-427adeee70f0" providerId="AD" clId="Web-{82E74F33-E0D8-93D5-1157-D5FF7648C18C}" dt="2023-11-23T11:14:28.999" v="310"/>
          <ac:graphicFrameMkLst>
            <pc:docMk/>
            <pc:sldMk cId="1038213015" sldId="270"/>
            <ac:graphicFrameMk id="5" creationId="{5A13110F-B45D-4904-9CB0-184E6A44B3AF}"/>
          </ac:graphicFrameMkLst>
        </pc:graphicFrameChg>
        <pc:graphicFrameChg chg="add">
          <ac:chgData name="Bethany Sexton (2300108)" userId="S::2300108@student.uwtsd.ac.uk::067c3eed-c2f7-4d36-8647-427adeee70f0" providerId="AD" clId="Web-{82E74F33-E0D8-93D5-1157-D5FF7648C18C}" dt="2023-11-23T11:14:29.030" v="311"/>
          <ac:graphicFrameMkLst>
            <pc:docMk/>
            <pc:sldMk cId="1038213015" sldId="270"/>
            <ac:graphicFrameMk id="21" creationId="{54512EB7-89DB-CDC1-AD41-69260688E0D1}"/>
          </ac:graphicFrameMkLst>
        </pc:graphicFrameChg>
      </pc:sldChg>
      <pc:sldChg chg="addSp delSp modSp mod setBg">
        <pc:chgData name="Bethany Sexton (2300108)" userId="S::2300108@student.uwtsd.ac.uk::067c3eed-c2f7-4d36-8647-427adeee70f0" providerId="AD" clId="Web-{82E74F33-E0D8-93D5-1157-D5FF7648C18C}" dt="2023-11-23T11:12:31.355" v="307"/>
        <pc:sldMkLst>
          <pc:docMk/>
          <pc:sldMk cId="3086822189" sldId="272"/>
        </pc:sldMkLst>
        <pc:spChg chg="mod">
          <ac:chgData name="Bethany Sexton (2300108)" userId="S::2300108@student.uwtsd.ac.uk::067c3eed-c2f7-4d36-8647-427adeee70f0" providerId="AD" clId="Web-{82E74F33-E0D8-93D5-1157-D5FF7648C18C}" dt="2023-11-23T11:12:31.355" v="307"/>
          <ac:spMkLst>
            <pc:docMk/>
            <pc:sldMk cId="3086822189" sldId="272"/>
            <ac:spMk id="2" creationId="{DD3E6FB1-7D52-5A84-04DB-EC31D4B924D7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2:31.355" v="307"/>
          <ac:spMkLst>
            <pc:docMk/>
            <pc:sldMk cId="3086822189" sldId="272"/>
            <ac:spMk id="3" creationId="{86DF1A98-D9B2-F37C-46BD-A51A2DEBA895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2:27.496" v="304"/>
          <ac:spMkLst>
            <pc:docMk/>
            <pc:sldMk cId="3086822189" sldId="272"/>
            <ac:spMk id="9" creationId="{BACC6370-2D7E-4714-9D71-7542949D7D5D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2:27.496" v="304"/>
          <ac:spMkLst>
            <pc:docMk/>
            <pc:sldMk cId="3086822189" sldId="272"/>
            <ac:spMk id="11" creationId="{F68B3F68-107C-434F-AA38-110D5EA91B85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2:27.496" v="304"/>
          <ac:spMkLst>
            <pc:docMk/>
            <pc:sldMk cId="3086822189" sldId="272"/>
            <ac:spMk id="13" creationId="{AAD0DBB9-1A4B-4391-81D4-CB19F9AB918A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2:27.496" v="304"/>
          <ac:spMkLst>
            <pc:docMk/>
            <pc:sldMk cId="3086822189" sldId="272"/>
            <ac:spMk id="15" creationId="{063BBA22-50EA-4C4D-BE05-F1CE4E63AA56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2:31.324" v="306"/>
          <ac:spMkLst>
            <pc:docMk/>
            <pc:sldMk cId="3086822189" sldId="272"/>
            <ac:spMk id="17" creationId="{BACC6370-2D7E-4714-9D71-7542949D7D5D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2:31.324" v="306"/>
          <ac:spMkLst>
            <pc:docMk/>
            <pc:sldMk cId="3086822189" sldId="272"/>
            <ac:spMk id="18" creationId="{F68B3F68-107C-434F-AA38-110D5EA91B85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2:31.324" v="306"/>
          <ac:spMkLst>
            <pc:docMk/>
            <pc:sldMk cId="3086822189" sldId="272"/>
            <ac:spMk id="19" creationId="{AAD0DBB9-1A4B-4391-81D4-CB19F9AB918A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2:31.324" v="306"/>
          <ac:spMkLst>
            <pc:docMk/>
            <pc:sldMk cId="3086822189" sldId="272"/>
            <ac:spMk id="20" creationId="{063BBA22-50EA-4C4D-BE05-F1CE4E63AA56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2:31.355" v="307"/>
          <ac:spMkLst>
            <pc:docMk/>
            <pc:sldMk cId="3086822189" sldId="272"/>
            <ac:spMk id="23" creationId="{BACC6370-2D7E-4714-9D71-7542949D7D5D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2:31.355" v="307"/>
          <ac:spMkLst>
            <pc:docMk/>
            <pc:sldMk cId="3086822189" sldId="272"/>
            <ac:spMk id="24" creationId="{F68B3F68-107C-434F-AA38-110D5EA91B85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2:31.355" v="307"/>
          <ac:spMkLst>
            <pc:docMk/>
            <pc:sldMk cId="3086822189" sldId="272"/>
            <ac:spMk id="25" creationId="{AAD0DBB9-1A4B-4391-81D4-CB19F9AB918A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2:31.355" v="307"/>
          <ac:spMkLst>
            <pc:docMk/>
            <pc:sldMk cId="3086822189" sldId="272"/>
            <ac:spMk id="26" creationId="{063BBA22-50EA-4C4D-BE05-F1CE4E63AA56}"/>
          </ac:spMkLst>
        </pc:spChg>
        <pc:graphicFrameChg chg="add del">
          <ac:chgData name="Bethany Sexton (2300108)" userId="S::2300108@student.uwtsd.ac.uk::067c3eed-c2f7-4d36-8647-427adeee70f0" providerId="AD" clId="Web-{82E74F33-E0D8-93D5-1157-D5FF7648C18C}" dt="2023-11-23T11:12:27.496" v="304"/>
          <ac:graphicFrameMkLst>
            <pc:docMk/>
            <pc:sldMk cId="3086822189" sldId="272"/>
            <ac:graphicFrameMk id="5" creationId="{24C376EB-4EB9-CC84-7A7A-A26B2A5B25EC}"/>
          </ac:graphicFrameMkLst>
        </pc:graphicFrameChg>
        <pc:graphicFrameChg chg="add del">
          <ac:chgData name="Bethany Sexton (2300108)" userId="S::2300108@student.uwtsd.ac.uk::067c3eed-c2f7-4d36-8647-427adeee70f0" providerId="AD" clId="Web-{82E74F33-E0D8-93D5-1157-D5FF7648C18C}" dt="2023-11-23T11:12:31.324" v="306"/>
          <ac:graphicFrameMkLst>
            <pc:docMk/>
            <pc:sldMk cId="3086822189" sldId="272"/>
            <ac:graphicFrameMk id="21" creationId="{25F41D42-9E48-2438-870C-4AAF82324ABD}"/>
          </ac:graphicFrameMkLst>
        </pc:graphicFrameChg>
        <pc:graphicFrameChg chg="add">
          <ac:chgData name="Bethany Sexton (2300108)" userId="S::2300108@student.uwtsd.ac.uk::067c3eed-c2f7-4d36-8647-427adeee70f0" providerId="AD" clId="Web-{82E74F33-E0D8-93D5-1157-D5FF7648C18C}" dt="2023-11-23T11:12:31.355" v="307"/>
          <ac:graphicFrameMkLst>
            <pc:docMk/>
            <pc:sldMk cId="3086822189" sldId="272"/>
            <ac:graphicFrameMk id="27" creationId="{24C376EB-4EB9-CC84-7A7A-A26B2A5B25EC}"/>
          </ac:graphicFrameMkLst>
        </pc:graphicFrameChg>
      </pc:sldChg>
      <pc:sldChg chg="addSp delSp modSp mod setBg">
        <pc:chgData name="Bethany Sexton (2300108)" userId="S::2300108@student.uwtsd.ac.uk::067c3eed-c2f7-4d36-8647-427adeee70f0" providerId="AD" clId="Web-{82E74F33-E0D8-93D5-1157-D5FF7648C18C}" dt="2023-11-23T11:13:12.513" v="308"/>
        <pc:sldMkLst>
          <pc:docMk/>
          <pc:sldMk cId="2394786998" sldId="273"/>
        </pc:sldMkLst>
        <pc:spChg chg="mod">
          <ac:chgData name="Bethany Sexton (2300108)" userId="S::2300108@student.uwtsd.ac.uk::067c3eed-c2f7-4d36-8647-427adeee70f0" providerId="AD" clId="Web-{82E74F33-E0D8-93D5-1157-D5FF7648C18C}" dt="2023-11-23T11:13:12.513" v="308"/>
          <ac:spMkLst>
            <pc:docMk/>
            <pc:sldMk cId="2394786998" sldId="273"/>
            <ac:spMk id="2" creationId="{EEF5B6F1-4879-0009-171D-9EF632836D1E}"/>
          </ac:spMkLst>
        </pc:spChg>
        <pc:spChg chg="del">
          <ac:chgData name="Bethany Sexton (2300108)" userId="S::2300108@student.uwtsd.ac.uk::067c3eed-c2f7-4d36-8647-427adeee70f0" providerId="AD" clId="Web-{82E74F33-E0D8-93D5-1157-D5FF7648C18C}" dt="2023-11-23T11:13:12.513" v="308"/>
          <ac:spMkLst>
            <pc:docMk/>
            <pc:sldMk cId="2394786998" sldId="273"/>
            <ac:spMk id="3" creationId="{713AB1EA-2B13-179C-63DC-8272D321369B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3:12.513" v="308"/>
          <ac:spMkLst>
            <pc:docMk/>
            <pc:sldMk cId="2394786998" sldId="273"/>
            <ac:spMk id="9" creationId="{BACC6370-2D7E-4714-9D71-7542949D7D5D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3:12.513" v="308"/>
          <ac:spMkLst>
            <pc:docMk/>
            <pc:sldMk cId="2394786998" sldId="273"/>
            <ac:spMk id="11" creationId="{F68B3F68-107C-434F-AA38-110D5EA91B85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3:12.513" v="308"/>
          <ac:spMkLst>
            <pc:docMk/>
            <pc:sldMk cId="2394786998" sldId="273"/>
            <ac:spMk id="13" creationId="{AAD0DBB9-1A4B-4391-81D4-CB19F9AB918A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3:12.513" v="308"/>
          <ac:spMkLst>
            <pc:docMk/>
            <pc:sldMk cId="2394786998" sldId="273"/>
            <ac:spMk id="15" creationId="{063BBA22-50EA-4C4D-BE05-F1CE4E63AA56}"/>
          </ac:spMkLst>
        </pc:spChg>
        <pc:graphicFrameChg chg="add">
          <ac:chgData name="Bethany Sexton (2300108)" userId="S::2300108@student.uwtsd.ac.uk::067c3eed-c2f7-4d36-8647-427adeee70f0" providerId="AD" clId="Web-{82E74F33-E0D8-93D5-1157-D5FF7648C18C}" dt="2023-11-23T11:13:12.513" v="308"/>
          <ac:graphicFrameMkLst>
            <pc:docMk/>
            <pc:sldMk cId="2394786998" sldId="273"/>
            <ac:graphicFrameMk id="5" creationId="{9DADD640-797A-72AF-109D-F0C52F3BED50}"/>
          </ac:graphicFrameMkLst>
        </pc:graphicFrameChg>
      </pc:sldChg>
      <pc:sldChg chg="modSp">
        <pc:chgData name="Bethany Sexton (2300108)" userId="S::2300108@student.uwtsd.ac.uk::067c3eed-c2f7-4d36-8647-427adeee70f0" providerId="AD" clId="Web-{82E74F33-E0D8-93D5-1157-D5FF7648C18C}" dt="2023-11-23T11:00:51.416" v="300" actId="20577"/>
        <pc:sldMkLst>
          <pc:docMk/>
          <pc:sldMk cId="2862644426" sldId="274"/>
        </pc:sldMkLst>
        <pc:spChg chg="mod">
          <ac:chgData name="Bethany Sexton (2300108)" userId="S::2300108@student.uwtsd.ac.uk::067c3eed-c2f7-4d36-8647-427adeee70f0" providerId="AD" clId="Web-{82E74F33-E0D8-93D5-1157-D5FF7648C18C}" dt="2023-11-23T11:00:51.416" v="300" actId="20577"/>
          <ac:spMkLst>
            <pc:docMk/>
            <pc:sldMk cId="2862644426" sldId="274"/>
            <ac:spMk id="3" creationId="{439F3325-E5CD-0DAD-6EED-FFEC96095C67}"/>
          </ac:spMkLst>
        </pc:spChg>
      </pc:sldChg>
    </pc:docChg>
  </pc:docChgLst>
  <pc:docChgLst>
    <pc:chgData name="Bethany Sexton (2300108)" userId="S::2300108@student.uwtsd.ac.uk::067c3eed-c2f7-4d36-8647-427adeee70f0" providerId="AD" clId="Web-{5E74B406-95FE-BBF2-950A-9F113695309B}"/>
    <pc:docChg chg="modSld">
      <pc:chgData name="Bethany Sexton (2300108)" userId="S::2300108@student.uwtsd.ac.uk::067c3eed-c2f7-4d36-8647-427adeee70f0" providerId="AD" clId="Web-{5E74B406-95FE-BBF2-950A-9F113695309B}" dt="2023-11-27T16:07:22.793" v="36"/>
      <pc:docMkLst>
        <pc:docMk/>
      </pc:docMkLst>
      <pc:sldChg chg="addSp delSp modSp">
        <pc:chgData name="Bethany Sexton (2300108)" userId="S::2300108@student.uwtsd.ac.uk::067c3eed-c2f7-4d36-8647-427adeee70f0" providerId="AD" clId="Web-{5E74B406-95FE-BBF2-950A-9F113695309B}" dt="2023-11-27T16:04:16.053" v="28"/>
        <pc:sldMkLst>
          <pc:docMk/>
          <pc:sldMk cId="315316271" sldId="267"/>
        </pc:sldMkLst>
        <pc:spChg chg="mod">
          <ac:chgData name="Bethany Sexton (2300108)" userId="S::2300108@student.uwtsd.ac.uk::067c3eed-c2f7-4d36-8647-427adeee70f0" providerId="AD" clId="Web-{5E74B406-95FE-BBF2-950A-9F113695309B}" dt="2023-11-27T16:04:16.053" v="28"/>
          <ac:spMkLst>
            <pc:docMk/>
            <pc:sldMk cId="315316271" sldId="267"/>
            <ac:spMk id="2" creationId="{ED5AD9B8-9D78-95B7-1C26-B5D5B7B13DF0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3:50.818" v="24"/>
          <ac:spMkLst>
            <pc:docMk/>
            <pc:sldMk cId="315316271" sldId="267"/>
            <ac:spMk id="9" creationId="{BACC6370-2D7E-4714-9D71-7542949D7D5D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3:50.818" v="24"/>
          <ac:spMkLst>
            <pc:docMk/>
            <pc:sldMk cId="315316271" sldId="267"/>
            <ac:spMk id="11" creationId="{F68B3F68-107C-434F-AA38-110D5EA91B85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3:50.818" v="24"/>
          <ac:spMkLst>
            <pc:docMk/>
            <pc:sldMk cId="315316271" sldId="267"/>
            <ac:spMk id="13" creationId="{AAD0DBB9-1A4B-4391-81D4-CB19F9AB918A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3:50.818" v="24"/>
          <ac:spMkLst>
            <pc:docMk/>
            <pc:sldMk cId="315316271" sldId="267"/>
            <ac:spMk id="15" creationId="{063BBA22-50EA-4C4D-BE05-F1CE4E63AA56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3:39.459" v="21"/>
          <ac:spMkLst>
            <pc:docMk/>
            <pc:sldMk cId="315316271" sldId="267"/>
            <ac:spMk id="20" creationId="{2659FDB4-FCBE-4A89-B46D-43D4FA54464D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3:50.725" v="23"/>
          <ac:spMkLst>
            <pc:docMk/>
            <pc:sldMk cId="315316271" sldId="267"/>
            <ac:spMk id="24" creationId="{AAD0DBB9-1A4B-4391-81D4-CB19F9AB918A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3:50.725" v="23"/>
          <ac:spMkLst>
            <pc:docMk/>
            <pc:sldMk cId="315316271" sldId="267"/>
            <ac:spMk id="25" creationId="{BACC6370-2D7E-4714-9D71-7542949D7D5D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3:50.725" v="23"/>
          <ac:spMkLst>
            <pc:docMk/>
            <pc:sldMk cId="315316271" sldId="267"/>
            <ac:spMk id="26" creationId="{063BBA22-50EA-4C4D-BE05-F1CE4E63AA56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3:50.725" v="23"/>
          <ac:spMkLst>
            <pc:docMk/>
            <pc:sldMk cId="315316271" sldId="267"/>
            <ac:spMk id="27" creationId="{F68B3F68-107C-434F-AA38-110D5EA91B85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4:16.053" v="28"/>
          <ac:spMkLst>
            <pc:docMk/>
            <pc:sldMk cId="315316271" sldId="267"/>
            <ac:spMk id="29" creationId="{BACC6370-2D7E-4714-9D71-7542949D7D5D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4:16.053" v="28"/>
          <ac:spMkLst>
            <pc:docMk/>
            <pc:sldMk cId="315316271" sldId="267"/>
            <ac:spMk id="30" creationId="{F68B3F68-107C-434F-AA38-110D5EA91B85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4:16.053" v="28"/>
          <ac:spMkLst>
            <pc:docMk/>
            <pc:sldMk cId="315316271" sldId="267"/>
            <ac:spMk id="31" creationId="{AAD0DBB9-1A4B-4391-81D4-CB19F9AB918A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4:16.053" v="28"/>
          <ac:spMkLst>
            <pc:docMk/>
            <pc:sldMk cId="315316271" sldId="267"/>
            <ac:spMk id="32" creationId="{063BBA22-50EA-4C4D-BE05-F1CE4E63AA56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4:15.866" v="27"/>
          <ac:spMkLst>
            <pc:docMk/>
            <pc:sldMk cId="315316271" sldId="267"/>
            <ac:spMk id="37" creationId="{2659FDB4-FCBE-4A89-B46D-43D4FA54464D}"/>
          </ac:spMkLst>
        </pc:spChg>
        <pc:spChg chg="add">
          <ac:chgData name="Bethany Sexton (2300108)" userId="S::2300108@student.uwtsd.ac.uk::067c3eed-c2f7-4d36-8647-427adeee70f0" providerId="AD" clId="Web-{5E74B406-95FE-BBF2-950A-9F113695309B}" dt="2023-11-27T16:04:16.053" v="28"/>
          <ac:spMkLst>
            <pc:docMk/>
            <pc:sldMk cId="315316271" sldId="267"/>
            <ac:spMk id="44" creationId="{1D63C574-BFD2-41A1-A567-B0C3CC7FDD4F}"/>
          </ac:spMkLst>
        </pc:spChg>
        <pc:spChg chg="add">
          <ac:chgData name="Bethany Sexton (2300108)" userId="S::2300108@student.uwtsd.ac.uk::067c3eed-c2f7-4d36-8647-427adeee70f0" providerId="AD" clId="Web-{5E74B406-95FE-BBF2-950A-9F113695309B}" dt="2023-11-27T16:04:16.053" v="28"/>
          <ac:spMkLst>
            <pc:docMk/>
            <pc:sldMk cId="315316271" sldId="267"/>
            <ac:spMk id="53" creationId="{E2A46BAB-8C31-42B2-90E8-B26DD3E81D37}"/>
          </ac:spMkLst>
        </pc:spChg>
        <pc:grpChg chg="add">
          <ac:chgData name="Bethany Sexton (2300108)" userId="S::2300108@student.uwtsd.ac.uk::067c3eed-c2f7-4d36-8647-427adeee70f0" providerId="AD" clId="Web-{5E74B406-95FE-BBF2-950A-9F113695309B}" dt="2023-11-27T16:04:16.053" v="28"/>
          <ac:grpSpMkLst>
            <pc:docMk/>
            <pc:sldMk cId="315316271" sldId="267"/>
            <ac:grpSpMk id="41" creationId="{B3F7A3C7-0737-4E57-B30E-8EEFE638B401}"/>
          </ac:grpSpMkLst>
        </pc:grpChg>
        <pc:grpChg chg="add">
          <ac:chgData name="Bethany Sexton (2300108)" userId="S::2300108@student.uwtsd.ac.uk::067c3eed-c2f7-4d36-8647-427adeee70f0" providerId="AD" clId="Web-{5E74B406-95FE-BBF2-950A-9F113695309B}" dt="2023-11-27T16:04:16.053" v="28"/>
          <ac:grpSpMkLst>
            <pc:docMk/>
            <pc:sldMk cId="315316271" sldId="267"/>
            <ac:grpSpMk id="45" creationId="{43F5E015-E085-4624-B431-B42414448684}"/>
          </ac:grpSpMkLst>
        </pc:grpChg>
        <pc:graphicFrameChg chg="mod modGraphic">
          <ac:chgData name="Bethany Sexton (2300108)" userId="S::2300108@student.uwtsd.ac.uk::067c3eed-c2f7-4d36-8647-427adeee70f0" providerId="AD" clId="Web-{5E74B406-95FE-BBF2-950A-9F113695309B}" dt="2023-11-27T16:04:16.053" v="28"/>
          <ac:graphicFrameMkLst>
            <pc:docMk/>
            <pc:sldMk cId="315316271" sldId="267"/>
            <ac:graphicFrameMk id="5" creationId="{080749BA-C92B-31D3-909A-1B14A83FD87F}"/>
          </ac:graphicFrameMkLst>
        </pc:graphicFrameChg>
        <pc:cxnChg chg="add del">
          <ac:chgData name="Bethany Sexton (2300108)" userId="S::2300108@student.uwtsd.ac.uk::067c3eed-c2f7-4d36-8647-427adeee70f0" providerId="AD" clId="Web-{5E74B406-95FE-BBF2-950A-9F113695309B}" dt="2023-11-27T16:03:39.459" v="21"/>
          <ac:cxnSpMkLst>
            <pc:docMk/>
            <pc:sldMk cId="315316271" sldId="267"/>
            <ac:cxnSpMk id="22" creationId="{C8F51B3F-8331-4E4A-AE96-D47B1006EEAD}"/>
          </ac:cxnSpMkLst>
        </pc:cxnChg>
        <pc:cxnChg chg="add del">
          <ac:chgData name="Bethany Sexton (2300108)" userId="S::2300108@student.uwtsd.ac.uk::067c3eed-c2f7-4d36-8647-427adeee70f0" providerId="AD" clId="Web-{5E74B406-95FE-BBF2-950A-9F113695309B}" dt="2023-11-27T16:04:15.866" v="27"/>
          <ac:cxnSpMkLst>
            <pc:docMk/>
            <pc:sldMk cId="315316271" sldId="267"/>
            <ac:cxnSpMk id="39" creationId="{C8F51B3F-8331-4E4A-AE96-D47B1006EEAD}"/>
          </ac:cxnSpMkLst>
        </pc:cxnChg>
      </pc:sldChg>
      <pc:sldChg chg="addSp delSp modSp">
        <pc:chgData name="Bethany Sexton (2300108)" userId="S::2300108@student.uwtsd.ac.uk::067c3eed-c2f7-4d36-8647-427adeee70f0" providerId="AD" clId="Web-{5E74B406-95FE-BBF2-950A-9F113695309B}" dt="2023-11-27T16:05:42.759" v="29"/>
        <pc:sldMkLst>
          <pc:docMk/>
          <pc:sldMk cId="544211606" sldId="269"/>
        </pc:sldMkLst>
        <pc:spChg chg="mod">
          <ac:chgData name="Bethany Sexton (2300108)" userId="S::2300108@student.uwtsd.ac.uk::067c3eed-c2f7-4d36-8647-427adeee70f0" providerId="AD" clId="Web-{5E74B406-95FE-BBF2-950A-9F113695309B}" dt="2023-11-27T16:05:42.759" v="29"/>
          <ac:spMkLst>
            <pc:docMk/>
            <pc:sldMk cId="544211606" sldId="269"/>
            <ac:spMk id="2" creationId="{53559E95-5051-F03B-E981-0A820DE8B649}"/>
          </ac:spMkLst>
        </pc:spChg>
        <pc:spChg chg="del">
          <ac:chgData name="Bethany Sexton (2300108)" userId="S::2300108@student.uwtsd.ac.uk::067c3eed-c2f7-4d36-8647-427adeee70f0" providerId="AD" clId="Web-{5E74B406-95FE-BBF2-950A-9F113695309B}" dt="2023-11-27T16:05:42.759" v="29"/>
          <ac:spMkLst>
            <pc:docMk/>
            <pc:sldMk cId="544211606" sldId="269"/>
            <ac:spMk id="9" creationId="{BACC6370-2D7E-4714-9D71-7542949D7D5D}"/>
          </ac:spMkLst>
        </pc:spChg>
        <pc:spChg chg="del">
          <ac:chgData name="Bethany Sexton (2300108)" userId="S::2300108@student.uwtsd.ac.uk::067c3eed-c2f7-4d36-8647-427adeee70f0" providerId="AD" clId="Web-{5E74B406-95FE-BBF2-950A-9F113695309B}" dt="2023-11-27T16:05:42.759" v="29"/>
          <ac:spMkLst>
            <pc:docMk/>
            <pc:sldMk cId="544211606" sldId="269"/>
            <ac:spMk id="11" creationId="{F68B3F68-107C-434F-AA38-110D5EA91B85}"/>
          </ac:spMkLst>
        </pc:spChg>
        <pc:spChg chg="del">
          <ac:chgData name="Bethany Sexton (2300108)" userId="S::2300108@student.uwtsd.ac.uk::067c3eed-c2f7-4d36-8647-427adeee70f0" providerId="AD" clId="Web-{5E74B406-95FE-BBF2-950A-9F113695309B}" dt="2023-11-27T16:05:42.759" v="29"/>
          <ac:spMkLst>
            <pc:docMk/>
            <pc:sldMk cId="544211606" sldId="269"/>
            <ac:spMk id="13" creationId="{AAD0DBB9-1A4B-4391-81D4-CB19F9AB918A}"/>
          </ac:spMkLst>
        </pc:spChg>
        <pc:spChg chg="del">
          <ac:chgData name="Bethany Sexton (2300108)" userId="S::2300108@student.uwtsd.ac.uk::067c3eed-c2f7-4d36-8647-427adeee70f0" providerId="AD" clId="Web-{5E74B406-95FE-BBF2-950A-9F113695309B}" dt="2023-11-27T16:05:42.759" v="29"/>
          <ac:spMkLst>
            <pc:docMk/>
            <pc:sldMk cId="544211606" sldId="269"/>
            <ac:spMk id="15" creationId="{063BBA22-50EA-4C4D-BE05-F1CE4E63AA56}"/>
          </ac:spMkLst>
        </pc:spChg>
        <pc:spChg chg="add">
          <ac:chgData name="Bethany Sexton (2300108)" userId="S::2300108@student.uwtsd.ac.uk::067c3eed-c2f7-4d36-8647-427adeee70f0" providerId="AD" clId="Web-{5E74B406-95FE-BBF2-950A-9F113695309B}" dt="2023-11-27T16:05:42.759" v="29"/>
          <ac:spMkLst>
            <pc:docMk/>
            <pc:sldMk cId="544211606" sldId="269"/>
            <ac:spMk id="20" creationId="{1D63C574-BFD2-41A1-A567-B0C3CC7FDD4F}"/>
          </ac:spMkLst>
        </pc:spChg>
        <pc:spChg chg="add">
          <ac:chgData name="Bethany Sexton (2300108)" userId="S::2300108@student.uwtsd.ac.uk::067c3eed-c2f7-4d36-8647-427adeee70f0" providerId="AD" clId="Web-{5E74B406-95FE-BBF2-950A-9F113695309B}" dt="2023-11-27T16:05:42.759" v="29"/>
          <ac:spMkLst>
            <pc:docMk/>
            <pc:sldMk cId="544211606" sldId="269"/>
            <ac:spMk id="22" creationId="{E2A46BAB-8C31-42B2-90E8-B26DD3E81D37}"/>
          </ac:spMkLst>
        </pc:spChg>
        <pc:grpChg chg="add">
          <ac:chgData name="Bethany Sexton (2300108)" userId="S::2300108@student.uwtsd.ac.uk::067c3eed-c2f7-4d36-8647-427adeee70f0" providerId="AD" clId="Web-{5E74B406-95FE-BBF2-950A-9F113695309B}" dt="2023-11-27T16:05:42.759" v="29"/>
          <ac:grpSpMkLst>
            <pc:docMk/>
            <pc:sldMk cId="544211606" sldId="269"/>
            <ac:grpSpMk id="24" creationId="{B3F7A3C7-0737-4E57-B30E-8EEFE638B401}"/>
          </ac:grpSpMkLst>
        </pc:grpChg>
        <pc:grpChg chg="add">
          <ac:chgData name="Bethany Sexton (2300108)" userId="S::2300108@student.uwtsd.ac.uk::067c3eed-c2f7-4d36-8647-427adeee70f0" providerId="AD" clId="Web-{5E74B406-95FE-BBF2-950A-9F113695309B}" dt="2023-11-27T16:05:42.759" v="29"/>
          <ac:grpSpMkLst>
            <pc:docMk/>
            <pc:sldMk cId="544211606" sldId="269"/>
            <ac:grpSpMk id="28" creationId="{43F5E015-E085-4624-B431-B42414448684}"/>
          </ac:grpSpMkLst>
        </pc:grpChg>
        <pc:graphicFrameChg chg="mod modGraphic">
          <ac:chgData name="Bethany Sexton (2300108)" userId="S::2300108@student.uwtsd.ac.uk::067c3eed-c2f7-4d36-8647-427adeee70f0" providerId="AD" clId="Web-{5E74B406-95FE-BBF2-950A-9F113695309B}" dt="2023-11-27T16:05:42.759" v="29"/>
          <ac:graphicFrameMkLst>
            <pc:docMk/>
            <pc:sldMk cId="544211606" sldId="269"/>
            <ac:graphicFrameMk id="5" creationId="{C891DAFD-E8FC-29C8-F86E-DC13C3300F3E}"/>
          </ac:graphicFrameMkLst>
        </pc:graphicFrameChg>
      </pc:sldChg>
      <pc:sldChg chg="addSp delSp modSp">
        <pc:chgData name="Bethany Sexton (2300108)" userId="S::2300108@student.uwtsd.ac.uk::067c3eed-c2f7-4d36-8647-427adeee70f0" providerId="AD" clId="Web-{5E74B406-95FE-BBF2-950A-9F113695309B}" dt="2023-11-27T16:05:53.853" v="30"/>
        <pc:sldMkLst>
          <pc:docMk/>
          <pc:sldMk cId="1038213015" sldId="270"/>
        </pc:sldMkLst>
        <pc:spChg chg="mod">
          <ac:chgData name="Bethany Sexton (2300108)" userId="S::2300108@student.uwtsd.ac.uk::067c3eed-c2f7-4d36-8647-427adeee70f0" providerId="AD" clId="Web-{5E74B406-95FE-BBF2-950A-9F113695309B}" dt="2023-11-27T16:05:53.853" v="30"/>
          <ac:spMkLst>
            <pc:docMk/>
            <pc:sldMk cId="1038213015" sldId="270"/>
            <ac:spMk id="2" creationId="{B3CEACE2-981B-2B1C-289A-90B54189CC72}"/>
          </ac:spMkLst>
        </pc:spChg>
        <pc:spChg chg="del">
          <ac:chgData name="Bethany Sexton (2300108)" userId="S::2300108@student.uwtsd.ac.uk::067c3eed-c2f7-4d36-8647-427adeee70f0" providerId="AD" clId="Web-{5E74B406-95FE-BBF2-950A-9F113695309B}" dt="2023-11-27T16:05:53.853" v="30"/>
          <ac:spMkLst>
            <pc:docMk/>
            <pc:sldMk cId="1038213015" sldId="270"/>
            <ac:spMk id="17" creationId="{BACC6370-2D7E-4714-9D71-7542949D7D5D}"/>
          </ac:spMkLst>
        </pc:spChg>
        <pc:spChg chg="del">
          <ac:chgData name="Bethany Sexton (2300108)" userId="S::2300108@student.uwtsd.ac.uk::067c3eed-c2f7-4d36-8647-427adeee70f0" providerId="AD" clId="Web-{5E74B406-95FE-BBF2-950A-9F113695309B}" dt="2023-11-27T16:05:53.853" v="30"/>
          <ac:spMkLst>
            <pc:docMk/>
            <pc:sldMk cId="1038213015" sldId="270"/>
            <ac:spMk id="18" creationId="{F68B3F68-107C-434F-AA38-110D5EA91B85}"/>
          </ac:spMkLst>
        </pc:spChg>
        <pc:spChg chg="del">
          <ac:chgData name="Bethany Sexton (2300108)" userId="S::2300108@student.uwtsd.ac.uk::067c3eed-c2f7-4d36-8647-427adeee70f0" providerId="AD" clId="Web-{5E74B406-95FE-BBF2-950A-9F113695309B}" dt="2023-11-27T16:05:53.853" v="30"/>
          <ac:spMkLst>
            <pc:docMk/>
            <pc:sldMk cId="1038213015" sldId="270"/>
            <ac:spMk id="19" creationId="{AAD0DBB9-1A4B-4391-81D4-CB19F9AB918A}"/>
          </ac:spMkLst>
        </pc:spChg>
        <pc:spChg chg="del">
          <ac:chgData name="Bethany Sexton (2300108)" userId="S::2300108@student.uwtsd.ac.uk::067c3eed-c2f7-4d36-8647-427adeee70f0" providerId="AD" clId="Web-{5E74B406-95FE-BBF2-950A-9F113695309B}" dt="2023-11-27T16:05:53.853" v="30"/>
          <ac:spMkLst>
            <pc:docMk/>
            <pc:sldMk cId="1038213015" sldId="270"/>
            <ac:spMk id="20" creationId="{063BBA22-50EA-4C4D-BE05-F1CE4E63AA56}"/>
          </ac:spMkLst>
        </pc:spChg>
        <pc:spChg chg="add">
          <ac:chgData name="Bethany Sexton (2300108)" userId="S::2300108@student.uwtsd.ac.uk::067c3eed-c2f7-4d36-8647-427adeee70f0" providerId="AD" clId="Web-{5E74B406-95FE-BBF2-950A-9F113695309B}" dt="2023-11-27T16:05:53.853" v="30"/>
          <ac:spMkLst>
            <pc:docMk/>
            <pc:sldMk cId="1038213015" sldId="270"/>
            <ac:spMk id="26" creationId="{1D63C574-BFD2-41A1-A567-B0C3CC7FDD4F}"/>
          </ac:spMkLst>
        </pc:spChg>
        <pc:spChg chg="add">
          <ac:chgData name="Bethany Sexton (2300108)" userId="S::2300108@student.uwtsd.ac.uk::067c3eed-c2f7-4d36-8647-427adeee70f0" providerId="AD" clId="Web-{5E74B406-95FE-BBF2-950A-9F113695309B}" dt="2023-11-27T16:05:53.853" v="30"/>
          <ac:spMkLst>
            <pc:docMk/>
            <pc:sldMk cId="1038213015" sldId="270"/>
            <ac:spMk id="28" creationId="{E2A46BAB-8C31-42B2-90E8-B26DD3E81D37}"/>
          </ac:spMkLst>
        </pc:spChg>
        <pc:grpChg chg="add">
          <ac:chgData name="Bethany Sexton (2300108)" userId="S::2300108@student.uwtsd.ac.uk::067c3eed-c2f7-4d36-8647-427adeee70f0" providerId="AD" clId="Web-{5E74B406-95FE-BBF2-950A-9F113695309B}" dt="2023-11-27T16:05:53.853" v="30"/>
          <ac:grpSpMkLst>
            <pc:docMk/>
            <pc:sldMk cId="1038213015" sldId="270"/>
            <ac:grpSpMk id="30" creationId="{B3F7A3C7-0737-4E57-B30E-8EEFE638B401}"/>
          </ac:grpSpMkLst>
        </pc:grpChg>
        <pc:grpChg chg="add">
          <ac:chgData name="Bethany Sexton (2300108)" userId="S::2300108@student.uwtsd.ac.uk::067c3eed-c2f7-4d36-8647-427adeee70f0" providerId="AD" clId="Web-{5E74B406-95FE-BBF2-950A-9F113695309B}" dt="2023-11-27T16:05:53.853" v="30"/>
          <ac:grpSpMkLst>
            <pc:docMk/>
            <pc:sldMk cId="1038213015" sldId="270"/>
            <ac:grpSpMk id="34" creationId="{43F5E015-E085-4624-B431-B42414448684}"/>
          </ac:grpSpMkLst>
        </pc:grpChg>
        <pc:graphicFrameChg chg="mod modGraphic">
          <ac:chgData name="Bethany Sexton (2300108)" userId="S::2300108@student.uwtsd.ac.uk::067c3eed-c2f7-4d36-8647-427adeee70f0" providerId="AD" clId="Web-{5E74B406-95FE-BBF2-950A-9F113695309B}" dt="2023-11-27T16:05:53.853" v="30"/>
          <ac:graphicFrameMkLst>
            <pc:docMk/>
            <pc:sldMk cId="1038213015" sldId="270"/>
            <ac:graphicFrameMk id="21" creationId="{54512EB7-89DB-CDC1-AD41-69260688E0D1}"/>
          </ac:graphicFrameMkLst>
        </pc:graphicFrameChg>
      </pc:sldChg>
      <pc:sldChg chg="addSp delSp modSp">
        <pc:chgData name="Bethany Sexton (2300108)" userId="S::2300108@student.uwtsd.ac.uk::067c3eed-c2f7-4d36-8647-427adeee70f0" providerId="AD" clId="Web-{5E74B406-95FE-BBF2-950A-9F113695309B}" dt="2023-11-27T16:06:34.745" v="31"/>
        <pc:sldMkLst>
          <pc:docMk/>
          <pc:sldMk cId="3290235967" sldId="271"/>
        </pc:sldMkLst>
        <pc:spChg chg="mod">
          <ac:chgData name="Bethany Sexton (2300108)" userId="S::2300108@student.uwtsd.ac.uk::067c3eed-c2f7-4d36-8647-427adeee70f0" providerId="AD" clId="Web-{5E74B406-95FE-BBF2-950A-9F113695309B}" dt="2023-11-27T16:06:34.745" v="31"/>
          <ac:spMkLst>
            <pc:docMk/>
            <pc:sldMk cId="3290235967" sldId="271"/>
            <ac:spMk id="2" creationId="{BEF575C7-1D89-6AC2-9DF5-FB212C625C62}"/>
          </ac:spMkLst>
        </pc:spChg>
        <pc:spChg chg="del">
          <ac:chgData name="Bethany Sexton (2300108)" userId="S::2300108@student.uwtsd.ac.uk::067c3eed-c2f7-4d36-8647-427adeee70f0" providerId="AD" clId="Web-{5E74B406-95FE-BBF2-950A-9F113695309B}" dt="2023-11-27T16:06:34.745" v="31"/>
          <ac:spMkLst>
            <pc:docMk/>
            <pc:sldMk cId="3290235967" sldId="271"/>
            <ac:spMk id="9" creationId="{BACC6370-2D7E-4714-9D71-7542949D7D5D}"/>
          </ac:spMkLst>
        </pc:spChg>
        <pc:spChg chg="del">
          <ac:chgData name="Bethany Sexton (2300108)" userId="S::2300108@student.uwtsd.ac.uk::067c3eed-c2f7-4d36-8647-427adeee70f0" providerId="AD" clId="Web-{5E74B406-95FE-BBF2-950A-9F113695309B}" dt="2023-11-27T16:06:34.745" v="31"/>
          <ac:spMkLst>
            <pc:docMk/>
            <pc:sldMk cId="3290235967" sldId="271"/>
            <ac:spMk id="11" creationId="{F68B3F68-107C-434F-AA38-110D5EA91B85}"/>
          </ac:spMkLst>
        </pc:spChg>
        <pc:spChg chg="del">
          <ac:chgData name="Bethany Sexton (2300108)" userId="S::2300108@student.uwtsd.ac.uk::067c3eed-c2f7-4d36-8647-427adeee70f0" providerId="AD" clId="Web-{5E74B406-95FE-BBF2-950A-9F113695309B}" dt="2023-11-27T16:06:34.745" v="31"/>
          <ac:spMkLst>
            <pc:docMk/>
            <pc:sldMk cId="3290235967" sldId="271"/>
            <ac:spMk id="13" creationId="{AAD0DBB9-1A4B-4391-81D4-CB19F9AB918A}"/>
          </ac:spMkLst>
        </pc:spChg>
        <pc:spChg chg="del">
          <ac:chgData name="Bethany Sexton (2300108)" userId="S::2300108@student.uwtsd.ac.uk::067c3eed-c2f7-4d36-8647-427adeee70f0" providerId="AD" clId="Web-{5E74B406-95FE-BBF2-950A-9F113695309B}" dt="2023-11-27T16:06:34.745" v="31"/>
          <ac:spMkLst>
            <pc:docMk/>
            <pc:sldMk cId="3290235967" sldId="271"/>
            <ac:spMk id="15" creationId="{063BBA22-50EA-4C4D-BE05-F1CE4E63AA56}"/>
          </ac:spMkLst>
        </pc:spChg>
        <pc:spChg chg="add">
          <ac:chgData name="Bethany Sexton (2300108)" userId="S::2300108@student.uwtsd.ac.uk::067c3eed-c2f7-4d36-8647-427adeee70f0" providerId="AD" clId="Web-{5E74B406-95FE-BBF2-950A-9F113695309B}" dt="2023-11-27T16:06:34.745" v="31"/>
          <ac:spMkLst>
            <pc:docMk/>
            <pc:sldMk cId="3290235967" sldId="271"/>
            <ac:spMk id="20" creationId="{1D63C574-BFD2-41A1-A567-B0C3CC7FDD4F}"/>
          </ac:spMkLst>
        </pc:spChg>
        <pc:spChg chg="add">
          <ac:chgData name="Bethany Sexton (2300108)" userId="S::2300108@student.uwtsd.ac.uk::067c3eed-c2f7-4d36-8647-427adeee70f0" providerId="AD" clId="Web-{5E74B406-95FE-BBF2-950A-9F113695309B}" dt="2023-11-27T16:06:34.745" v="31"/>
          <ac:spMkLst>
            <pc:docMk/>
            <pc:sldMk cId="3290235967" sldId="271"/>
            <ac:spMk id="22" creationId="{E2A46BAB-8C31-42B2-90E8-B26DD3E81D37}"/>
          </ac:spMkLst>
        </pc:spChg>
        <pc:grpChg chg="add">
          <ac:chgData name="Bethany Sexton (2300108)" userId="S::2300108@student.uwtsd.ac.uk::067c3eed-c2f7-4d36-8647-427adeee70f0" providerId="AD" clId="Web-{5E74B406-95FE-BBF2-950A-9F113695309B}" dt="2023-11-27T16:06:34.745" v="31"/>
          <ac:grpSpMkLst>
            <pc:docMk/>
            <pc:sldMk cId="3290235967" sldId="271"/>
            <ac:grpSpMk id="24" creationId="{B3F7A3C7-0737-4E57-B30E-8EEFE638B401}"/>
          </ac:grpSpMkLst>
        </pc:grpChg>
        <pc:grpChg chg="add">
          <ac:chgData name="Bethany Sexton (2300108)" userId="S::2300108@student.uwtsd.ac.uk::067c3eed-c2f7-4d36-8647-427adeee70f0" providerId="AD" clId="Web-{5E74B406-95FE-BBF2-950A-9F113695309B}" dt="2023-11-27T16:06:34.745" v="31"/>
          <ac:grpSpMkLst>
            <pc:docMk/>
            <pc:sldMk cId="3290235967" sldId="271"/>
            <ac:grpSpMk id="28" creationId="{43F5E015-E085-4624-B431-B42414448684}"/>
          </ac:grpSpMkLst>
        </pc:grpChg>
        <pc:graphicFrameChg chg="mod modGraphic">
          <ac:chgData name="Bethany Sexton (2300108)" userId="S::2300108@student.uwtsd.ac.uk::067c3eed-c2f7-4d36-8647-427adeee70f0" providerId="AD" clId="Web-{5E74B406-95FE-BBF2-950A-9F113695309B}" dt="2023-11-27T16:06:34.745" v="31"/>
          <ac:graphicFrameMkLst>
            <pc:docMk/>
            <pc:sldMk cId="3290235967" sldId="271"/>
            <ac:graphicFrameMk id="5" creationId="{C45ECB70-B7D7-069E-D0D7-17D31815457D}"/>
          </ac:graphicFrameMkLst>
        </pc:graphicFrameChg>
      </pc:sldChg>
      <pc:sldChg chg="addSp delSp modSp">
        <pc:chgData name="Bethany Sexton (2300108)" userId="S::2300108@student.uwtsd.ac.uk::067c3eed-c2f7-4d36-8647-427adeee70f0" providerId="AD" clId="Web-{5E74B406-95FE-BBF2-950A-9F113695309B}" dt="2023-11-27T16:07:22.793" v="36"/>
        <pc:sldMkLst>
          <pc:docMk/>
          <pc:sldMk cId="2862644426" sldId="274"/>
        </pc:sldMkLst>
        <pc:spChg chg="mod">
          <ac:chgData name="Bethany Sexton (2300108)" userId="S::2300108@student.uwtsd.ac.uk::067c3eed-c2f7-4d36-8647-427adeee70f0" providerId="AD" clId="Web-{5E74B406-95FE-BBF2-950A-9F113695309B}" dt="2023-11-27T16:07:22.793" v="36"/>
          <ac:spMkLst>
            <pc:docMk/>
            <pc:sldMk cId="2862644426" sldId="274"/>
            <ac:spMk id="2" creationId="{97E535E0-3EA3-8ED9-6644-7F94A60AA993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7:22.793" v="36"/>
          <ac:spMkLst>
            <pc:docMk/>
            <pc:sldMk cId="2862644426" sldId="274"/>
            <ac:spMk id="9" creationId="{BACC6370-2D7E-4714-9D71-7542949D7D5D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7:22.793" v="36"/>
          <ac:spMkLst>
            <pc:docMk/>
            <pc:sldMk cId="2862644426" sldId="274"/>
            <ac:spMk id="11" creationId="{F68B3F68-107C-434F-AA38-110D5EA91B85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7:22.793" v="36"/>
          <ac:spMkLst>
            <pc:docMk/>
            <pc:sldMk cId="2862644426" sldId="274"/>
            <ac:spMk id="13" creationId="{AAD0DBB9-1A4B-4391-81D4-CB19F9AB918A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7:22.793" v="36"/>
          <ac:spMkLst>
            <pc:docMk/>
            <pc:sldMk cId="2862644426" sldId="274"/>
            <ac:spMk id="15" creationId="{063BBA22-50EA-4C4D-BE05-F1CE4E63AA56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7:06.324" v="33"/>
          <ac:spMkLst>
            <pc:docMk/>
            <pc:sldMk cId="2862644426" sldId="274"/>
            <ac:spMk id="20" creationId="{BACC6370-2D7E-4714-9D71-7542949D7D5D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7:06.324" v="33"/>
          <ac:spMkLst>
            <pc:docMk/>
            <pc:sldMk cId="2862644426" sldId="274"/>
            <ac:spMk id="22" creationId="{F68B3F68-107C-434F-AA38-110D5EA91B85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7:06.324" v="33"/>
          <ac:spMkLst>
            <pc:docMk/>
            <pc:sldMk cId="2862644426" sldId="274"/>
            <ac:spMk id="24" creationId="{AAD0DBB9-1A4B-4391-81D4-CB19F9AB918A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7:06.324" v="33"/>
          <ac:spMkLst>
            <pc:docMk/>
            <pc:sldMk cId="2862644426" sldId="274"/>
            <ac:spMk id="26" creationId="{063BBA22-50EA-4C4D-BE05-F1CE4E63AA56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7:22.574" v="35"/>
          <ac:spMkLst>
            <pc:docMk/>
            <pc:sldMk cId="2862644426" sldId="274"/>
            <ac:spMk id="28" creationId="{BACC6370-2D7E-4714-9D71-7542949D7D5D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7:22.574" v="35"/>
          <ac:spMkLst>
            <pc:docMk/>
            <pc:sldMk cId="2862644426" sldId="274"/>
            <ac:spMk id="29" creationId="{F68B3F68-107C-434F-AA38-110D5EA91B85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7:22.574" v="35"/>
          <ac:spMkLst>
            <pc:docMk/>
            <pc:sldMk cId="2862644426" sldId="274"/>
            <ac:spMk id="30" creationId="{AAD0DBB9-1A4B-4391-81D4-CB19F9AB918A}"/>
          </ac:spMkLst>
        </pc:spChg>
        <pc:spChg chg="add del">
          <ac:chgData name="Bethany Sexton (2300108)" userId="S::2300108@student.uwtsd.ac.uk::067c3eed-c2f7-4d36-8647-427adeee70f0" providerId="AD" clId="Web-{5E74B406-95FE-BBF2-950A-9F113695309B}" dt="2023-11-27T16:07:22.574" v="35"/>
          <ac:spMkLst>
            <pc:docMk/>
            <pc:sldMk cId="2862644426" sldId="274"/>
            <ac:spMk id="31" creationId="{063BBA22-50EA-4C4D-BE05-F1CE4E63AA56}"/>
          </ac:spMkLst>
        </pc:spChg>
        <pc:spChg chg="add">
          <ac:chgData name="Bethany Sexton (2300108)" userId="S::2300108@student.uwtsd.ac.uk::067c3eed-c2f7-4d36-8647-427adeee70f0" providerId="AD" clId="Web-{5E74B406-95FE-BBF2-950A-9F113695309B}" dt="2023-11-27T16:07:22.793" v="36"/>
          <ac:spMkLst>
            <pc:docMk/>
            <pc:sldMk cId="2862644426" sldId="274"/>
            <ac:spMk id="36" creationId="{1D63C574-BFD2-41A1-A567-B0C3CC7FDD4F}"/>
          </ac:spMkLst>
        </pc:spChg>
        <pc:spChg chg="add">
          <ac:chgData name="Bethany Sexton (2300108)" userId="S::2300108@student.uwtsd.ac.uk::067c3eed-c2f7-4d36-8647-427adeee70f0" providerId="AD" clId="Web-{5E74B406-95FE-BBF2-950A-9F113695309B}" dt="2023-11-27T16:07:22.793" v="36"/>
          <ac:spMkLst>
            <pc:docMk/>
            <pc:sldMk cId="2862644426" sldId="274"/>
            <ac:spMk id="37" creationId="{E2A46BAB-8C31-42B2-90E8-B26DD3E81D37}"/>
          </ac:spMkLst>
        </pc:spChg>
        <pc:grpChg chg="add">
          <ac:chgData name="Bethany Sexton (2300108)" userId="S::2300108@student.uwtsd.ac.uk::067c3eed-c2f7-4d36-8647-427adeee70f0" providerId="AD" clId="Web-{5E74B406-95FE-BBF2-950A-9F113695309B}" dt="2023-11-27T16:07:22.793" v="36"/>
          <ac:grpSpMkLst>
            <pc:docMk/>
            <pc:sldMk cId="2862644426" sldId="274"/>
            <ac:grpSpMk id="38" creationId="{B3F7A3C7-0737-4E57-B30E-8EEFE638B401}"/>
          </ac:grpSpMkLst>
        </pc:grpChg>
        <pc:grpChg chg="add">
          <ac:chgData name="Bethany Sexton (2300108)" userId="S::2300108@student.uwtsd.ac.uk::067c3eed-c2f7-4d36-8647-427adeee70f0" providerId="AD" clId="Web-{5E74B406-95FE-BBF2-950A-9F113695309B}" dt="2023-11-27T16:07:22.793" v="36"/>
          <ac:grpSpMkLst>
            <pc:docMk/>
            <pc:sldMk cId="2862644426" sldId="274"/>
            <ac:grpSpMk id="40" creationId="{43F5E015-E085-4624-B431-B42414448684}"/>
          </ac:grpSpMkLst>
        </pc:grpChg>
        <pc:graphicFrameChg chg="mod modGraphic">
          <ac:chgData name="Bethany Sexton (2300108)" userId="S::2300108@student.uwtsd.ac.uk::067c3eed-c2f7-4d36-8647-427adeee70f0" providerId="AD" clId="Web-{5E74B406-95FE-BBF2-950A-9F113695309B}" dt="2023-11-27T16:07:22.793" v="36"/>
          <ac:graphicFrameMkLst>
            <pc:docMk/>
            <pc:sldMk cId="2862644426" sldId="274"/>
            <ac:graphicFrameMk id="5" creationId="{8766035D-9A7A-9C9A-E36B-EEBFFBD21C9D}"/>
          </ac:graphicFrameMkLst>
        </pc:graphicFrameChg>
      </pc:sldChg>
    </pc:docChg>
  </pc:docChgLst>
  <pc:docChgLst>
    <pc:chgData name="Bethany Sexton (2300108)" userId="S::2300108@student.uwtsd.ac.uk::067c3eed-c2f7-4d36-8647-427adeee70f0" providerId="AD" clId="Web-{67837A5D-C100-AED9-442C-F43148BE99DB}"/>
    <pc:docChg chg="modSld">
      <pc:chgData name="Bethany Sexton (2300108)" userId="S::2300108@student.uwtsd.ac.uk::067c3eed-c2f7-4d36-8647-427adeee70f0" providerId="AD" clId="Web-{67837A5D-C100-AED9-442C-F43148BE99DB}" dt="2023-11-23T11:31:03.246" v="309"/>
      <pc:docMkLst>
        <pc:docMk/>
      </pc:docMkLst>
      <pc:sldChg chg="addSp delSp modSp mod setBg">
        <pc:chgData name="Bethany Sexton (2300108)" userId="S::2300108@student.uwtsd.ac.uk::067c3eed-c2f7-4d36-8647-427adeee70f0" providerId="AD" clId="Web-{67837A5D-C100-AED9-442C-F43148BE99DB}" dt="2023-11-23T11:20:17.038" v="13"/>
        <pc:sldMkLst>
          <pc:docMk/>
          <pc:sldMk cId="59717572" sldId="266"/>
        </pc:sldMkLst>
        <pc:spChg chg="mod">
          <ac:chgData name="Bethany Sexton (2300108)" userId="S::2300108@student.uwtsd.ac.uk::067c3eed-c2f7-4d36-8647-427adeee70f0" providerId="AD" clId="Web-{67837A5D-C100-AED9-442C-F43148BE99DB}" dt="2023-11-23T11:20:17.038" v="13"/>
          <ac:spMkLst>
            <pc:docMk/>
            <pc:sldMk cId="59717572" sldId="266"/>
            <ac:spMk id="2" creationId="{4F828F87-C192-906E-CEC8-514DC4F7A768}"/>
          </ac:spMkLst>
        </pc:spChg>
        <pc:spChg chg="del mod">
          <ac:chgData name="Bethany Sexton (2300108)" userId="S::2300108@student.uwtsd.ac.uk::067c3eed-c2f7-4d36-8647-427adeee70f0" providerId="AD" clId="Web-{67837A5D-C100-AED9-442C-F43148BE99DB}" dt="2023-11-23T11:20:17.038" v="13"/>
          <ac:spMkLst>
            <pc:docMk/>
            <pc:sldMk cId="59717572" sldId="266"/>
            <ac:spMk id="3" creationId="{04767729-0117-3FB6-7F88-22E11725DC62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20:17.038" v="13"/>
          <ac:spMkLst>
            <pc:docMk/>
            <pc:sldMk cId="59717572" sldId="266"/>
            <ac:spMk id="9" creationId="{BACC6370-2D7E-4714-9D71-7542949D7D5D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20:17.038" v="13"/>
          <ac:spMkLst>
            <pc:docMk/>
            <pc:sldMk cId="59717572" sldId="266"/>
            <ac:spMk id="11" creationId="{F68B3F68-107C-434F-AA38-110D5EA91B85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20:17.038" v="13"/>
          <ac:spMkLst>
            <pc:docMk/>
            <pc:sldMk cId="59717572" sldId="266"/>
            <ac:spMk id="13" creationId="{AAD0DBB9-1A4B-4391-81D4-CB19F9AB918A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20:17.038" v="13"/>
          <ac:spMkLst>
            <pc:docMk/>
            <pc:sldMk cId="59717572" sldId="266"/>
            <ac:spMk id="15" creationId="{063BBA22-50EA-4C4D-BE05-F1CE4E63AA56}"/>
          </ac:spMkLst>
        </pc:spChg>
        <pc:graphicFrameChg chg="add">
          <ac:chgData name="Bethany Sexton (2300108)" userId="S::2300108@student.uwtsd.ac.uk::067c3eed-c2f7-4d36-8647-427adeee70f0" providerId="AD" clId="Web-{67837A5D-C100-AED9-442C-F43148BE99DB}" dt="2023-11-23T11:20:17.038" v="13"/>
          <ac:graphicFrameMkLst>
            <pc:docMk/>
            <pc:sldMk cId="59717572" sldId="266"/>
            <ac:graphicFrameMk id="5" creationId="{BEBC1579-BB9F-34C7-7174-55DC6773CEDD}"/>
          </ac:graphicFrameMkLst>
        </pc:graphicFrameChg>
      </pc:sldChg>
      <pc:sldChg chg="addSp delSp modSp mod setBg">
        <pc:chgData name="Bethany Sexton (2300108)" userId="S::2300108@student.uwtsd.ac.uk::067c3eed-c2f7-4d36-8647-427adeee70f0" providerId="AD" clId="Web-{67837A5D-C100-AED9-442C-F43148BE99DB}" dt="2023-11-23T11:18:42.160" v="1"/>
        <pc:sldMkLst>
          <pc:docMk/>
          <pc:sldMk cId="2355256878" sldId="268"/>
        </pc:sldMkLst>
        <pc:spChg chg="mod">
          <ac:chgData name="Bethany Sexton (2300108)" userId="S::2300108@student.uwtsd.ac.uk::067c3eed-c2f7-4d36-8647-427adeee70f0" providerId="AD" clId="Web-{67837A5D-C100-AED9-442C-F43148BE99DB}" dt="2023-11-23T11:18:42.160" v="1"/>
          <ac:spMkLst>
            <pc:docMk/>
            <pc:sldMk cId="2355256878" sldId="268"/>
            <ac:spMk id="2" creationId="{6C83786F-1661-E9D2-9571-020DB36325B3}"/>
          </ac:spMkLst>
        </pc:spChg>
        <pc:spChg chg="del">
          <ac:chgData name="Bethany Sexton (2300108)" userId="S::2300108@student.uwtsd.ac.uk::067c3eed-c2f7-4d36-8647-427adeee70f0" providerId="AD" clId="Web-{67837A5D-C100-AED9-442C-F43148BE99DB}" dt="2023-11-23T11:18:42.160" v="1"/>
          <ac:spMkLst>
            <pc:docMk/>
            <pc:sldMk cId="2355256878" sldId="268"/>
            <ac:spMk id="3" creationId="{35B1FD40-0D98-D325-0455-80508D08AAD9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8:42.160" v="1"/>
          <ac:spMkLst>
            <pc:docMk/>
            <pc:sldMk cId="2355256878" sldId="268"/>
            <ac:spMk id="9" creationId="{BACC6370-2D7E-4714-9D71-7542949D7D5D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8:42.160" v="1"/>
          <ac:spMkLst>
            <pc:docMk/>
            <pc:sldMk cId="2355256878" sldId="268"/>
            <ac:spMk id="11" creationId="{F68B3F68-107C-434F-AA38-110D5EA91B85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8:42.160" v="1"/>
          <ac:spMkLst>
            <pc:docMk/>
            <pc:sldMk cId="2355256878" sldId="268"/>
            <ac:spMk id="13" creationId="{AAD0DBB9-1A4B-4391-81D4-CB19F9AB918A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8:42.160" v="1"/>
          <ac:spMkLst>
            <pc:docMk/>
            <pc:sldMk cId="2355256878" sldId="268"/>
            <ac:spMk id="15" creationId="{063BBA22-50EA-4C4D-BE05-F1CE4E63AA56}"/>
          </ac:spMkLst>
        </pc:spChg>
        <pc:graphicFrameChg chg="add">
          <ac:chgData name="Bethany Sexton (2300108)" userId="S::2300108@student.uwtsd.ac.uk::067c3eed-c2f7-4d36-8647-427adeee70f0" providerId="AD" clId="Web-{67837A5D-C100-AED9-442C-F43148BE99DB}" dt="2023-11-23T11:18:42.160" v="1"/>
          <ac:graphicFrameMkLst>
            <pc:docMk/>
            <pc:sldMk cId="2355256878" sldId="268"/>
            <ac:graphicFrameMk id="5" creationId="{8A406885-7640-E369-3AB4-DB01BADC4B74}"/>
          </ac:graphicFrameMkLst>
        </pc:graphicFrameChg>
      </pc:sldChg>
      <pc:sldChg chg="addSp delSp modSp mod setBg">
        <pc:chgData name="Bethany Sexton (2300108)" userId="S::2300108@student.uwtsd.ac.uk::067c3eed-c2f7-4d36-8647-427adeee70f0" providerId="AD" clId="Web-{67837A5D-C100-AED9-442C-F43148BE99DB}" dt="2023-11-23T11:31:03.246" v="309"/>
        <pc:sldMkLst>
          <pc:docMk/>
          <pc:sldMk cId="3290235967" sldId="271"/>
        </pc:sldMkLst>
        <pc:spChg chg="mod">
          <ac:chgData name="Bethany Sexton (2300108)" userId="S::2300108@student.uwtsd.ac.uk::067c3eed-c2f7-4d36-8647-427adeee70f0" providerId="AD" clId="Web-{67837A5D-C100-AED9-442C-F43148BE99DB}" dt="2023-11-23T11:31:03.246" v="309"/>
          <ac:spMkLst>
            <pc:docMk/>
            <pc:sldMk cId="3290235967" sldId="271"/>
            <ac:spMk id="2" creationId="{BEF575C7-1D89-6AC2-9DF5-FB212C625C62}"/>
          </ac:spMkLst>
        </pc:spChg>
        <pc:spChg chg="del mod">
          <ac:chgData name="Bethany Sexton (2300108)" userId="S::2300108@student.uwtsd.ac.uk::067c3eed-c2f7-4d36-8647-427adeee70f0" providerId="AD" clId="Web-{67837A5D-C100-AED9-442C-F43148BE99DB}" dt="2023-11-23T11:31:03.246" v="309"/>
          <ac:spMkLst>
            <pc:docMk/>
            <pc:sldMk cId="3290235967" sldId="271"/>
            <ac:spMk id="3" creationId="{8B1FCCD8-0F31-3451-383D-CE6C4DFD6F82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31:03.246" v="309"/>
          <ac:spMkLst>
            <pc:docMk/>
            <pc:sldMk cId="3290235967" sldId="271"/>
            <ac:spMk id="9" creationId="{BACC6370-2D7E-4714-9D71-7542949D7D5D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31:03.246" v="309"/>
          <ac:spMkLst>
            <pc:docMk/>
            <pc:sldMk cId="3290235967" sldId="271"/>
            <ac:spMk id="11" creationId="{F68B3F68-107C-434F-AA38-110D5EA91B85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31:03.246" v="309"/>
          <ac:spMkLst>
            <pc:docMk/>
            <pc:sldMk cId="3290235967" sldId="271"/>
            <ac:spMk id="13" creationId="{AAD0DBB9-1A4B-4391-81D4-CB19F9AB918A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31:03.246" v="309"/>
          <ac:spMkLst>
            <pc:docMk/>
            <pc:sldMk cId="3290235967" sldId="271"/>
            <ac:spMk id="15" creationId="{063BBA22-50EA-4C4D-BE05-F1CE4E63AA56}"/>
          </ac:spMkLst>
        </pc:spChg>
        <pc:graphicFrameChg chg="add">
          <ac:chgData name="Bethany Sexton (2300108)" userId="S::2300108@student.uwtsd.ac.uk::067c3eed-c2f7-4d36-8647-427adeee70f0" providerId="AD" clId="Web-{67837A5D-C100-AED9-442C-F43148BE99DB}" dt="2023-11-23T11:31:03.246" v="309"/>
          <ac:graphicFrameMkLst>
            <pc:docMk/>
            <pc:sldMk cId="3290235967" sldId="271"/>
            <ac:graphicFrameMk id="5" creationId="{C45ECB70-B7D7-069E-D0D7-17D31815457D}"/>
          </ac:graphicFrameMkLst>
        </pc:graphicFrameChg>
      </pc:sldChg>
      <pc:sldChg chg="addSp delSp modSp">
        <pc:chgData name="Bethany Sexton (2300108)" userId="S::2300108@student.uwtsd.ac.uk::067c3eed-c2f7-4d36-8647-427adeee70f0" providerId="AD" clId="Web-{67837A5D-C100-AED9-442C-F43148BE99DB}" dt="2023-11-23T11:18:51.817" v="2"/>
        <pc:sldMkLst>
          <pc:docMk/>
          <pc:sldMk cId="2394786998" sldId="273"/>
        </pc:sldMkLst>
        <pc:spChg chg="mod">
          <ac:chgData name="Bethany Sexton (2300108)" userId="S::2300108@student.uwtsd.ac.uk::067c3eed-c2f7-4d36-8647-427adeee70f0" providerId="AD" clId="Web-{67837A5D-C100-AED9-442C-F43148BE99DB}" dt="2023-11-23T11:18:51.817" v="2"/>
          <ac:spMkLst>
            <pc:docMk/>
            <pc:sldMk cId="2394786998" sldId="273"/>
            <ac:spMk id="2" creationId="{EEF5B6F1-4879-0009-171D-9EF632836D1E}"/>
          </ac:spMkLst>
        </pc:spChg>
        <pc:spChg chg="del">
          <ac:chgData name="Bethany Sexton (2300108)" userId="S::2300108@student.uwtsd.ac.uk::067c3eed-c2f7-4d36-8647-427adeee70f0" providerId="AD" clId="Web-{67837A5D-C100-AED9-442C-F43148BE99DB}" dt="2023-11-23T11:18:25.410" v="0"/>
          <ac:spMkLst>
            <pc:docMk/>
            <pc:sldMk cId="2394786998" sldId="273"/>
            <ac:spMk id="9" creationId="{BACC6370-2D7E-4714-9D71-7542949D7D5D}"/>
          </ac:spMkLst>
        </pc:spChg>
        <pc:spChg chg="del">
          <ac:chgData name="Bethany Sexton (2300108)" userId="S::2300108@student.uwtsd.ac.uk::067c3eed-c2f7-4d36-8647-427adeee70f0" providerId="AD" clId="Web-{67837A5D-C100-AED9-442C-F43148BE99DB}" dt="2023-11-23T11:18:25.410" v="0"/>
          <ac:spMkLst>
            <pc:docMk/>
            <pc:sldMk cId="2394786998" sldId="273"/>
            <ac:spMk id="11" creationId="{F68B3F68-107C-434F-AA38-110D5EA91B85}"/>
          </ac:spMkLst>
        </pc:spChg>
        <pc:spChg chg="del">
          <ac:chgData name="Bethany Sexton (2300108)" userId="S::2300108@student.uwtsd.ac.uk::067c3eed-c2f7-4d36-8647-427adeee70f0" providerId="AD" clId="Web-{67837A5D-C100-AED9-442C-F43148BE99DB}" dt="2023-11-23T11:18:25.410" v="0"/>
          <ac:spMkLst>
            <pc:docMk/>
            <pc:sldMk cId="2394786998" sldId="273"/>
            <ac:spMk id="13" creationId="{AAD0DBB9-1A4B-4391-81D4-CB19F9AB918A}"/>
          </ac:spMkLst>
        </pc:spChg>
        <pc:spChg chg="del">
          <ac:chgData name="Bethany Sexton (2300108)" userId="S::2300108@student.uwtsd.ac.uk::067c3eed-c2f7-4d36-8647-427adeee70f0" providerId="AD" clId="Web-{67837A5D-C100-AED9-442C-F43148BE99DB}" dt="2023-11-23T11:18:25.410" v="0"/>
          <ac:spMkLst>
            <pc:docMk/>
            <pc:sldMk cId="2394786998" sldId="273"/>
            <ac:spMk id="15" creationId="{063BBA22-50EA-4C4D-BE05-F1CE4E63AA56}"/>
          </ac:spMkLst>
        </pc:spChg>
        <pc:spChg chg="add del">
          <ac:chgData name="Bethany Sexton (2300108)" userId="S::2300108@student.uwtsd.ac.uk::067c3eed-c2f7-4d36-8647-427adeee70f0" providerId="AD" clId="Web-{67837A5D-C100-AED9-442C-F43148BE99DB}" dt="2023-11-23T11:18:51.817" v="2"/>
          <ac:spMkLst>
            <pc:docMk/>
            <pc:sldMk cId="2394786998" sldId="273"/>
            <ac:spMk id="20" creationId="{BACC6370-2D7E-4714-9D71-7542949D7D5D}"/>
          </ac:spMkLst>
        </pc:spChg>
        <pc:spChg chg="add del">
          <ac:chgData name="Bethany Sexton (2300108)" userId="S::2300108@student.uwtsd.ac.uk::067c3eed-c2f7-4d36-8647-427adeee70f0" providerId="AD" clId="Web-{67837A5D-C100-AED9-442C-F43148BE99DB}" dt="2023-11-23T11:18:51.817" v="2"/>
          <ac:spMkLst>
            <pc:docMk/>
            <pc:sldMk cId="2394786998" sldId="273"/>
            <ac:spMk id="22" creationId="{F68B3F68-107C-434F-AA38-110D5EA91B85}"/>
          </ac:spMkLst>
        </pc:spChg>
        <pc:spChg chg="add del">
          <ac:chgData name="Bethany Sexton (2300108)" userId="S::2300108@student.uwtsd.ac.uk::067c3eed-c2f7-4d36-8647-427adeee70f0" providerId="AD" clId="Web-{67837A5D-C100-AED9-442C-F43148BE99DB}" dt="2023-11-23T11:18:51.817" v="2"/>
          <ac:spMkLst>
            <pc:docMk/>
            <pc:sldMk cId="2394786998" sldId="273"/>
            <ac:spMk id="24" creationId="{AAD0DBB9-1A4B-4391-81D4-CB19F9AB918A}"/>
          </ac:spMkLst>
        </pc:spChg>
        <pc:spChg chg="add del">
          <ac:chgData name="Bethany Sexton (2300108)" userId="S::2300108@student.uwtsd.ac.uk::067c3eed-c2f7-4d36-8647-427adeee70f0" providerId="AD" clId="Web-{67837A5D-C100-AED9-442C-F43148BE99DB}" dt="2023-11-23T11:18:51.817" v="2"/>
          <ac:spMkLst>
            <pc:docMk/>
            <pc:sldMk cId="2394786998" sldId="273"/>
            <ac:spMk id="26" creationId="{063BBA22-50EA-4C4D-BE05-F1CE4E63AA56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8:51.817" v="2"/>
          <ac:spMkLst>
            <pc:docMk/>
            <pc:sldMk cId="2394786998" sldId="273"/>
            <ac:spMk id="31" creationId="{BACC6370-2D7E-4714-9D71-7542949D7D5D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8:51.817" v="2"/>
          <ac:spMkLst>
            <pc:docMk/>
            <pc:sldMk cId="2394786998" sldId="273"/>
            <ac:spMk id="33" creationId="{F68B3F68-107C-434F-AA38-110D5EA91B85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8:51.817" v="2"/>
          <ac:spMkLst>
            <pc:docMk/>
            <pc:sldMk cId="2394786998" sldId="273"/>
            <ac:spMk id="35" creationId="{AAD0DBB9-1A4B-4391-81D4-CB19F9AB918A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8:51.817" v="2"/>
          <ac:spMkLst>
            <pc:docMk/>
            <pc:sldMk cId="2394786998" sldId="273"/>
            <ac:spMk id="37" creationId="{063BBA22-50EA-4C4D-BE05-F1CE4E63AA56}"/>
          </ac:spMkLst>
        </pc:spChg>
        <pc:graphicFrameChg chg="mod modGraphic">
          <ac:chgData name="Bethany Sexton (2300108)" userId="S::2300108@student.uwtsd.ac.uk::067c3eed-c2f7-4d36-8647-427adeee70f0" providerId="AD" clId="Web-{67837A5D-C100-AED9-442C-F43148BE99DB}" dt="2023-11-23T11:18:51.817" v="2"/>
          <ac:graphicFrameMkLst>
            <pc:docMk/>
            <pc:sldMk cId="2394786998" sldId="273"/>
            <ac:graphicFrameMk id="5" creationId="{9DADD640-797A-72AF-109D-F0C52F3BED50}"/>
          </ac:graphicFrameMkLst>
        </pc:graphicFrameChg>
      </pc:sldChg>
      <pc:sldChg chg="addSp delSp modSp mod setBg">
        <pc:chgData name="Bethany Sexton (2300108)" userId="S::2300108@student.uwtsd.ac.uk::067c3eed-c2f7-4d36-8647-427adeee70f0" providerId="AD" clId="Web-{67837A5D-C100-AED9-442C-F43148BE99DB}" dt="2023-11-23T11:19:34.490" v="9"/>
        <pc:sldMkLst>
          <pc:docMk/>
          <pc:sldMk cId="2862644426" sldId="274"/>
        </pc:sldMkLst>
        <pc:spChg chg="mod">
          <ac:chgData name="Bethany Sexton (2300108)" userId="S::2300108@student.uwtsd.ac.uk::067c3eed-c2f7-4d36-8647-427adeee70f0" providerId="AD" clId="Web-{67837A5D-C100-AED9-442C-F43148BE99DB}" dt="2023-11-23T11:19:34.490" v="9"/>
          <ac:spMkLst>
            <pc:docMk/>
            <pc:sldMk cId="2862644426" sldId="274"/>
            <ac:spMk id="2" creationId="{97E535E0-3EA3-8ED9-6644-7F94A60AA993}"/>
          </ac:spMkLst>
        </pc:spChg>
        <pc:spChg chg="del mod">
          <ac:chgData name="Bethany Sexton (2300108)" userId="S::2300108@student.uwtsd.ac.uk::067c3eed-c2f7-4d36-8647-427adeee70f0" providerId="AD" clId="Web-{67837A5D-C100-AED9-442C-F43148BE99DB}" dt="2023-11-23T11:19:34.490" v="9"/>
          <ac:spMkLst>
            <pc:docMk/>
            <pc:sldMk cId="2862644426" sldId="274"/>
            <ac:spMk id="3" creationId="{439F3325-E5CD-0DAD-6EED-FFEC96095C67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9:34.490" v="9"/>
          <ac:spMkLst>
            <pc:docMk/>
            <pc:sldMk cId="2862644426" sldId="274"/>
            <ac:spMk id="9" creationId="{BACC6370-2D7E-4714-9D71-7542949D7D5D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9:34.490" v="9"/>
          <ac:spMkLst>
            <pc:docMk/>
            <pc:sldMk cId="2862644426" sldId="274"/>
            <ac:spMk id="11" creationId="{F68B3F68-107C-434F-AA38-110D5EA91B85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9:34.490" v="9"/>
          <ac:spMkLst>
            <pc:docMk/>
            <pc:sldMk cId="2862644426" sldId="274"/>
            <ac:spMk id="13" creationId="{AAD0DBB9-1A4B-4391-81D4-CB19F9AB918A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9:34.490" v="9"/>
          <ac:spMkLst>
            <pc:docMk/>
            <pc:sldMk cId="2862644426" sldId="274"/>
            <ac:spMk id="15" creationId="{063BBA22-50EA-4C4D-BE05-F1CE4E63AA56}"/>
          </ac:spMkLst>
        </pc:spChg>
        <pc:graphicFrameChg chg="add">
          <ac:chgData name="Bethany Sexton (2300108)" userId="S::2300108@student.uwtsd.ac.uk::067c3eed-c2f7-4d36-8647-427adeee70f0" providerId="AD" clId="Web-{67837A5D-C100-AED9-442C-F43148BE99DB}" dt="2023-11-23T11:19:34.490" v="9"/>
          <ac:graphicFrameMkLst>
            <pc:docMk/>
            <pc:sldMk cId="2862644426" sldId="274"/>
            <ac:graphicFrameMk id="5" creationId="{8766035D-9A7A-9C9A-E36B-EEBFFBD21C9D}"/>
          </ac:graphicFrameMkLst>
        </pc:graphicFrameChg>
      </pc:sldChg>
    </pc:docChg>
  </pc:docChgLst>
  <pc:docChgLst>
    <pc:chgData name="Bethany Sexton (2300108)" userId="S::2300108@student.uwtsd.ac.uk::067c3eed-c2f7-4d36-8647-427adeee70f0" providerId="AD" clId="Web-{FA6D2477-915F-585D-044C-14422967904B}"/>
    <pc:docChg chg="addSld delSld modSld">
      <pc:chgData name="Bethany Sexton (2300108)" userId="S::2300108@student.uwtsd.ac.uk::067c3eed-c2f7-4d36-8647-427adeee70f0" providerId="AD" clId="Web-{FA6D2477-915F-585D-044C-14422967904B}" dt="2023-11-27T10:54:14.301" v="362" actId="14100"/>
      <pc:docMkLst>
        <pc:docMk/>
      </pc:docMkLst>
      <pc:sldChg chg="modSp">
        <pc:chgData name="Bethany Sexton (2300108)" userId="S::2300108@student.uwtsd.ac.uk::067c3eed-c2f7-4d36-8647-427adeee70f0" providerId="AD" clId="Web-{FA6D2477-915F-585D-044C-14422967904B}" dt="2023-11-26T21:38:42.037" v="116" actId="20577"/>
        <pc:sldMkLst>
          <pc:docMk/>
          <pc:sldMk cId="4201028186" sldId="259"/>
        </pc:sldMkLst>
        <pc:spChg chg="mod">
          <ac:chgData name="Bethany Sexton (2300108)" userId="S::2300108@student.uwtsd.ac.uk::067c3eed-c2f7-4d36-8647-427adeee70f0" providerId="AD" clId="Web-{FA6D2477-915F-585D-044C-14422967904B}" dt="2023-11-26T21:38:42.037" v="116" actId="20577"/>
          <ac:spMkLst>
            <pc:docMk/>
            <pc:sldMk cId="4201028186" sldId="259"/>
            <ac:spMk id="5" creationId="{0B81084E-7090-AB8B-743C-25F87CA10FB4}"/>
          </ac:spMkLst>
        </pc:spChg>
      </pc:sldChg>
      <pc:sldChg chg="addSp delSp modSp">
        <pc:chgData name="Bethany Sexton (2300108)" userId="S::2300108@student.uwtsd.ac.uk::067c3eed-c2f7-4d36-8647-427adeee70f0" providerId="AD" clId="Web-{FA6D2477-915F-585D-044C-14422967904B}" dt="2023-11-27T00:06:04.569" v="244" actId="20577"/>
        <pc:sldMkLst>
          <pc:docMk/>
          <pc:sldMk cId="2874993113" sldId="261"/>
        </pc:sldMkLst>
        <pc:spChg chg="add del">
          <ac:chgData name="Bethany Sexton (2300108)" userId="S::2300108@student.uwtsd.ac.uk::067c3eed-c2f7-4d36-8647-427adeee70f0" providerId="AD" clId="Web-{FA6D2477-915F-585D-044C-14422967904B}" dt="2023-11-27T00:02:09.403" v="120"/>
          <ac:spMkLst>
            <pc:docMk/>
            <pc:sldMk cId="2874993113" sldId="261"/>
            <ac:spMk id="3" creationId="{3D87BF2A-8608-ADA1-BDC9-ECCE1749EE6F}"/>
          </ac:spMkLst>
        </pc:spChg>
        <pc:spChg chg="del mod">
          <ac:chgData name="Bethany Sexton (2300108)" userId="S::2300108@student.uwtsd.ac.uk::067c3eed-c2f7-4d36-8647-427adeee70f0" providerId="AD" clId="Web-{FA6D2477-915F-585D-044C-14422967904B}" dt="2023-11-26T21:39:04.803" v="118"/>
          <ac:spMkLst>
            <pc:docMk/>
            <pc:sldMk cId="2874993113" sldId="261"/>
            <ac:spMk id="3" creationId="{6A6F80F7-D0CC-D7A0-B9C8-5A09C8B69FED}"/>
          </ac:spMkLst>
        </pc:spChg>
        <pc:spChg chg="add mod">
          <ac:chgData name="Bethany Sexton (2300108)" userId="S::2300108@student.uwtsd.ac.uk::067c3eed-c2f7-4d36-8647-427adeee70f0" providerId="AD" clId="Web-{FA6D2477-915F-585D-044C-14422967904B}" dt="2023-11-27T00:06:04.569" v="244" actId="20577"/>
          <ac:spMkLst>
            <pc:docMk/>
            <pc:sldMk cId="2874993113" sldId="261"/>
            <ac:spMk id="4" creationId="{A245A6A1-AE2C-FCEE-E07D-E64C204FC7DA}"/>
          </ac:spMkLst>
        </pc:spChg>
      </pc:sldChg>
      <pc:sldChg chg="modSp">
        <pc:chgData name="Bethany Sexton (2300108)" userId="S::2300108@student.uwtsd.ac.uk::067c3eed-c2f7-4d36-8647-427adeee70f0" providerId="AD" clId="Web-{FA6D2477-915F-585D-044C-14422967904B}" dt="2023-11-26T18:14:28.014" v="103" actId="20577"/>
        <pc:sldMkLst>
          <pc:docMk/>
          <pc:sldMk cId="3089563828" sldId="262"/>
        </pc:sldMkLst>
        <pc:spChg chg="mod">
          <ac:chgData name="Bethany Sexton (2300108)" userId="S::2300108@student.uwtsd.ac.uk::067c3eed-c2f7-4d36-8647-427adeee70f0" providerId="AD" clId="Web-{FA6D2477-915F-585D-044C-14422967904B}" dt="2023-11-26T18:14:28.014" v="103" actId="20577"/>
          <ac:spMkLst>
            <pc:docMk/>
            <pc:sldMk cId="3089563828" sldId="262"/>
            <ac:spMk id="3" creationId="{5AFBA6C9-ECBB-1985-5889-13B61831BA7C}"/>
          </ac:spMkLst>
        </pc:spChg>
      </pc:sldChg>
      <pc:sldChg chg="modSp">
        <pc:chgData name="Bethany Sexton (2300108)" userId="S::2300108@student.uwtsd.ac.uk::067c3eed-c2f7-4d36-8647-427adeee70f0" providerId="AD" clId="Web-{FA6D2477-915F-585D-044C-14422967904B}" dt="2023-11-23T11:50:21.631" v="3" actId="14100"/>
        <pc:sldMkLst>
          <pc:docMk/>
          <pc:sldMk cId="315316271" sldId="267"/>
        </pc:sldMkLst>
        <pc:graphicFrameChg chg="mod">
          <ac:chgData name="Bethany Sexton (2300108)" userId="S::2300108@student.uwtsd.ac.uk::067c3eed-c2f7-4d36-8647-427adeee70f0" providerId="AD" clId="Web-{FA6D2477-915F-585D-044C-14422967904B}" dt="2023-11-23T11:50:21.631" v="3" actId="14100"/>
          <ac:graphicFrameMkLst>
            <pc:docMk/>
            <pc:sldMk cId="315316271" sldId="267"/>
            <ac:graphicFrameMk id="5" creationId="{080749BA-C92B-31D3-909A-1B14A83FD87F}"/>
          </ac:graphicFrameMkLst>
        </pc:graphicFrameChg>
      </pc:sldChg>
      <pc:sldChg chg="modSp">
        <pc:chgData name="Bethany Sexton (2300108)" userId="S::2300108@student.uwtsd.ac.uk::067c3eed-c2f7-4d36-8647-427adeee70f0" providerId="AD" clId="Web-{FA6D2477-915F-585D-044C-14422967904B}" dt="2023-11-23T11:50:58.475" v="7" actId="14100"/>
        <pc:sldMkLst>
          <pc:docMk/>
          <pc:sldMk cId="544211606" sldId="269"/>
        </pc:sldMkLst>
        <pc:graphicFrameChg chg="mod">
          <ac:chgData name="Bethany Sexton (2300108)" userId="S::2300108@student.uwtsd.ac.uk::067c3eed-c2f7-4d36-8647-427adeee70f0" providerId="AD" clId="Web-{FA6D2477-915F-585D-044C-14422967904B}" dt="2023-11-23T11:50:58.475" v="7" actId="14100"/>
          <ac:graphicFrameMkLst>
            <pc:docMk/>
            <pc:sldMk cId="544211606" sldId="269"/>
            <ac:graphicFrameMk id="5" creationId="{C891DAFD-E8FC-29C8-F86E-DC13C3300F3E}"/>
          </ac:graphicFrameMkLst>
        </pc:graphicFrameChg>
      </pc:sldChg>
      <pc:sldChg chg="addSp delSp modSp new del">
        <pc:chgData name="Bethany Sexton (2300108)" userId="S::2300108@student.uwtsd.ac.uk::067c3eed-c2f7-4d36-8647-427adeee70f0" providerId="AD" clId="Web-{FA6D2477-915F-585D-044C-14422967904B}" dt="2023-11-27T10:50:53.074" v="270"/>
        <pc:sldMkLst>
          <pc:docMk/>
          <pc:sldMk cId="223190181" sldId="275"/>
        </pc:sldMkLst>
        <pc:spChg chg="del mod">
          <ac:chgData name="Bethany Sexton (2300108)" userId="S::2300108@student.uwtsd.ac.uk::067c3eed-c2f7-4d36-8647-427adeee70f0" providerId="AD" clId="Web-{FA6D2477-915F-585D-044C-14422967904B}" dt="2023-11-27T10:50:49.527" v="269"/>
          <ac:spMkLst>
            <pc:docMk/>
            <pc:sldMk cId="223190181" sldId="275"/>
            <ac:spMk id="2" creationId="{5AEF2FFA-6EED-2004-518C-2DD4879F1181}"/>
          </ac:spMkLst>
        </pc:spChg>
        <pc:spChg chg="add mod">
          <ac:chgData name="Bethany Sexton (2300108)" userId="S::2300108@student.uwtsd.ac.uk::067c3eed-c2f7-4d36-8647-427adeee70f0" providerId="AD" clId="Web-{FA6D2477-915F-585D-044C-14422967904B}" dt="2023-11-27T10:50:49.527" v="269"/>
          <ac:spMkLst>
            <pc:docMk/>
            <pc:sldMk cId="223190181" sldId="275"/>
            <ac:spMk id="5" creationId="{7C3A2F7D-99D4-CD7F-81E5-A18387E6E692}"/>
          </ac:spMkLst>
        </pc:spChg>
      </pc:sldChg>
      <pc:sldChg chg="addSp delSp modSp new mod setBg">
        <pc:chgData name="Bethany Sexton (2300108)" userId="S::2300108@student.uwtsd.ac.uk::067c3eed-c2f7-4d36-8647-427adeee70f0" providerId="AD" clId="Web-{FA6D2477-915F-585D-044C-14422967904B}" dt="2023-11-27T10:54:14.301" v="362" actId="14100"/>
        <pc:sldMkLst>
          <pc:docMk/>
          <pc:sldMk cId="2955572733" sldId="275"/>
        </pc:sldMkLst>
        <pc:spChg chg="del">
          <ac:chgData name="Bethany Sexton (2300108)" userId="S::2300108@student.uwtsd.ac.uk::067c3eed-c2f7-4d36-8647-427adeee70f0" providerId="AD" clId="Web-{FA6D2477-915F-585D-044C-14422967904B}" dt="2023-11-27T10:51:21.325" v="274"/>
          <ac:spMkLst>
            <pc:docMk/>
            <pc:sldMk cId="2955572733" sldId="275"/>
            <ac:spMk id="2" creationId="{DEA9DD14-546D-EDB4-16A4-2D637B0B1A05}"/>
          </ac:spMkLst>
        </pc:spChg>
        <pc:spChg chg="del mod">
          <ac:chgData name="Bethany Sexton (2300108)" userId="S::2300108@student.uwtsd.ac.uk::067c3eed-c2f7-4d36-8647-427adeee70f0" providerId="AD" clId="Web-{FA6D2477-915F-585D-044C-14422967904B}" dt="2023-11-27T10:54:02.769" v="361"/>
          <ac:spMkLst>
            <pc:docMk/>
            <pc:sldMk cId="2955572733" sldId="275"/>
            <ac:spMk id="3" creationId="{FA5AB3FC-0FCB-E242-8012-C89A3DCF514F}"/>
          </ac:spMkLst>
        </pc:spChg>
        <pc:spChg chg="add mod">
          <ac:chgData name="Bethany Sexton (2300108)" userId="S::2300108@student.uwtsd.ac.uk::067c3eed-c2f7-4d36-8647-427adeee70f0" providerId="AD" clId="Web-{FA6D2477-915F-585D-044C-14422967904B}" dt="2023-11-27T10:54:14.301" v="362" actId="14100"/>
          <ac:spMkLst>
            <pc:docMk/>
            <pc:sldMk cId="2955572733" sldId="275"/>
            <ac:spMk id="4" creationId="{77BB0FA1-B60B-379A-9F2B-8486FAB66090}"/>
          </ac:spMkLst>
        </pc:spChg>
        <pc:spChg chg="add">
          <ac:chgData name="Bethany Sexton (2300108)" userId="S::2300108@student.uwtsd.ac.uk::067c3eed-c2f7-4d36-8647-427adeee70f0" providerId="AD" clId="Web-{FA6D2477-915F-585D-044C-14422967904B}" dt="2023-11-27T10:54:02.769" v="361"/>
          <ac:spMkLst>
            <pc:docMk/>
            <pc:sldMk cId="2955572733" sldId="275"/>
            <ac:spMk id="10" creationId="{C5278130-DFE0-457B-8698-88DF69019DDE}"/>
          </ac:spMkLst>
        </pc:spChg>
        <pc:spChg chg="add">
          <ac:chgData name="Bethany Sexton (2300108)" userId="S::2300108@student.uwtsd.ac.uk::067c3eed-c2f7-4d36-8647-427adeee70f0" providerId="AD" clId="Web-{FA6D2477-915F-585D-044C-14422967904B}" dt="2023-11-27T10:54:02.769" v="361"/>
          <ac:spMkLst>
            <pc:docMk/>
            <pc:sldMk cId="2955572733" sldId="275"/>
            <ac:spMk id="12" creationId="{2F99531B-1681-4D6E-BECB-18325B33A618}"/>
          </ac:spMkLst>
        </pc:spChg>
        <pc:spChg chg="add">
          <ac:chgData name="Bethany Sexton (2300108)" userId="S::2300108@student.uwtsd.ac.uk::067c3eed-c2f7-4d36-8647-427adeee70f0" providerId="AD" clId="Web-{FA6D2477-915F-585D-044C-14422967904B}" dt="2023-11-27T10:54:02.769" v="361"/>
          <ac:spMkLst>
            <pc:docMk/>
            <pc:sldMk cId="2955572733" sldId="275"/>
            <ac:spMk id="14" creationId="{20344094-430A-400B-804B-910E696A1A90}"/>
          </ac:spMkLst>
        </pc:spChg>
        <pc:spChg chg="add">
          <ac:chgData name="Bethany Sexton (2300108)" userId="S::2300108@student.uwtsd.ac.uk::067c3eed-c2f7-4d36-8647-427adeee70f0" providerId="AD" clId="Web-{FA6D2477-915F-585D-044C-14422967904B}" dt="2023-11-27T10:54:02.769" v="361"/>
          <ac:spMkLst>
            <pc:docMk/>
            <pc:sldMk cId="2955572733" sldId="275"/>
            <ac:spMk id="16" creationId="{453C67DF-7782-4E57-AB9B-F1B4811AD8FE}"/>
          </ac:spMkLst>
        </pc:spChg>
        <pc:graphicFrameChg chg="add">
          <ac:chgData name="Bethany Sexton (2300108)" userId="S::2300108@student.uwtsd.ac.uk::067c3eed-c2f7-4d36-8647-427adeee70f0" providerId="AD" clId="Web-{FA6D2477-915F-585D-044C-14422967904B}" dt="2023-11-27T10:54:02.769" v="361"/>
          <ac:graphicFrameMkLst>
            <pc:docMk/>
            <pc:sldMk cId="2955572733" sldId="275"/>
            <ac:graphicFrameMk id="6" creationId="{008C8108-B0A3-E597-C336-26E0AE7B9B24}"/>
          </ac:graphicFrameMkLst>
        </pc:graphicFrameChg>
        <pc:cxnChg chg="add">
          <ac:chgData name="Bethany Sexton (2300108)" userId="S::2300108@student.uwtsd.ac.uk::067c3eed-c2f7-4d36-8647-427adeee70f0" providerId="AD" clId="Web-{FA6D2477-915F-585D-044C-14422967904B}" dt="2023-11-27T10:54:02.769" v="361"/>
          <ac:cxnSpMkLst>
            <pc:docMk/>
            <pc:sldMk cId="2955572733" sldId="275"/>
            <ac:cxnSpMk id="18" creationId="{B03A5AE3-BD30-455C-842B-7626C8BEF097}"/>
          </ac:cxnSpMkLst>
        </pc:cxnChg>
        <pc:cxnChg chg="add">
          <ac:chgData name="Bethany Sexton (2300108)" userId="S::2300108@student.uwtsd.ac.uk::067c3eed-c2f7-4d36-8647-427adeee70f0" providerId="AD" clId="Web-{FA6D2477-915F-585D-044C-14422967904B}" dt="2023-11-27T10:54:02.769" v="361"/>
          <ac:cxnSpMkLst>
            <pc:docMk/>
            <pc:sldMk cId="2955572733" sldId="275"/>
            <ac:cxnSpMk id="20" creationId="{2DBECAA5-1F2D-470D-875C-8F2C2CA3E54B}"/>
          </ac:cxnSpMkLst>
        </pc:cxnChg>
      </pc:sldChg>
    </pc:docChg>
  </pc:docChgLst>
  <pc:docChgLst>
    <pc:chgData name="Bethany Sexton (2300108)" userId="S::2300108@student.uwtsd.ac.uk::067c3eed-c2f7-4d36-8647-427adeee70f0" providerId="AD" clId="Web-{3E24EC24-E98F-4236-8904-40FDDCF31953}"/>
    <pc:docChg chg="addSld delSld modSld">
      <pc:chgData name="Bethany Sexton (2300108)" userId="S::2300108@student.uwtsd.ac.uk::067c3eed-c2f7-4d36-8647-427adeee70f0" providerId="AD" clId="Web-{3E24EC24-E98F-4236-8904-40FDDCF31953}" dt="2023-11-22T19:16:56.568" v="1669" actId="20577"/>
      <pc:docMkLst>
        <pc:docMk/>
      </pc:docMkLst>
      <pc:sldChg chg="addSp delSp modSp mod setBg">
        <pc:chgData name="Bethany Sexton (2300108)" userId="S::2300108@student.uwtsd.ac.uk::067c3eed-c2f7-4d36-8647-427adeee70f0" providerId="AD" clId="Web-{3E24EC24-E98F-4236-8904-40FDDCF31953}" dt="2023-11-22T18:54:21.172" v="1214" actId="1076"/>
        <pc:sldMkLst>
          <pc:docMk/>
          <pc:sldMk cId="109857222" sldId="256"/>
        </pc:sldMkLst>
        <pc:spChg chg="mod">
          <ac:chgData name="Bethany Sexton (2300108)" userId="S::2300108@student.uwtsd.ac.uk::067c3eed-c2f7-4d36-8647-427adeee70f0" providerId="AD" clId="Web-{3E24EC24-E98F-4236-8904-40FDDCF31953}" dt="2023-11-22T16:40:19.786" v="1153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8:54:21.172" v="1214" actId="107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8:52:47.278" v="1165"/>
          <ac:spMkLst>
            <pc:docMk/>
            <pc:sldMk cId="109857222" sldId="256"/>
            <ac:spMk id="4" creationId="{21EF05FF-71CD-1340-0F1F-03621AADEEE9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8:54:05" v="1211"/>
          <ac:spMkLst>
            <pc:docMk/>
            <pc:sldMk cId="109857222" sldId="256"/>
            <ac:spMk id="5" creationId="{74A5766C-8459-039F-3F31-694E87986FE6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8:54:01.344" v="1210"/>
          <ac:spMkLst>
            <pc:docMk/>
            <pc:sldMk cId="109857222" sldId="256"/>
            <ac:spMk id="6" creationId="{1816F884-9D1B-D7C1-D46D-71EABE51C353}"/>
          </ac:spMkLst>
        </pc:spChg>
        <pc:spChg chg="add mod">
          <ac:chgData name="Bethany Sexton (2300108)" userId="S::2300108@student.uwtsd.ac.uk::067c3eed-c2f7-4d36-8647-427adeee70f0" providerId="AD" clId="Web-{3E24EC24-E98F-4236-8904-40FDDCF31953}" dt="2023-11-22T18:54:14.235" v="1213" actId="1076"/>
          <ac:spMkLst>
            <pc:docMk/>
            <pc:sldMk cId="109857222" sldId="256"/>
            <ac:spMk id="8" creationId="{EE537A33-33CC-2C16-8F99-BE89775D3843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3:27.171" v="89"/>
          <ac:spMkLst>
            <pc:docMk/>
            <pc:sldMk cId="109857222" sldId="256"/>
            <ac:spMk id="10" creationId="{A3363022-C969-41E9-8EB2-E4C94908C1FA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3:27.171" v="89"/>
          <ac:spMkLst>
            <pc:docMk/>
            <pc:sldMk cId="109857222" sldId="256"/>
            <ac:spMk id="12" creationId="{8D1AD6B3-BE88-4CEB-BA17-790657CC4729}"/>
          </ac:spMkLst>
        </pc:spChg>
        <pc:grpChg chg="add">
          <ac:chgData name="Bethany Sexton (2300108)" userId="S::2300108@student.uwtsd.ac.uk::067c3eed-c2f7-4d36-8647-427adeee70f0" providerId="AD" clId="Web-{3E24EC24-E98F-4236-8904-40FDDCF31953}" dt="2023-11-22T11:03:27.171" v="89"/>
          <ac:grpSpMkLst>
            <pc:docMk/>
            <pc:sldMk cId="109857222" sldId="256"/>
            <ac:grpSpMk id="14" creationId="{89D1390B-7E13-4B4F-9CB2-391063412E54}"/>
          </ac:grpSpMkLst>
        </pc:grpChg>
        <pc:picChg chg="add">
          <ac:chgData name="Bethany Sexton (2300108)" userId="S::2300108@student.uwtsd.ac.uk::067c3eed-c2f7-4d36-8647-427adeee70f0" providerId="AD" clId="Web-{3E24EC24-E98F-4236-8904-40FDDCF31953}" dt="2023-11-22T11:03:27.171" v="89"/>
          <ac:picMkLst>
            <pc:docMk/>
            <pc:sldMk cId="109857222" sldId="256"/>
            <ac:picMk id="7" creationId="{72FB8C1E-B1D9-9D49-24FC-8E3B601B86C9}"/>
          </ac:picMkLst>
        </pc:picChg>
      </pc:sldChg>
      <pc:sldChg chg="addSp delSp modSp new mod setBg">
        <pc:chgData name="Bethany Sexton (2300108)" userId="S::2300108@student.uwtsd.ac.uk::067c3eed-c2f7-4d36-8647-427adeee70f0" providerId="AD" clId="Web-{3E24EC24-E98F-4236-8904-40FDDCF31953}" dt="2023-11-22T18:59:35.653" v="1315" actId="1076"/>
        <pc:sldMkLst>
          <pc:docMk/>
          <pc:sldMk cId="2564687803" sldId="257"/>
        </pc:sldMkLst>
        <pc:spChg chg="mod">
          <ac:chgData name="Bethany Sexton (2300108)" userId="S::2300108@student.uwtsd.ac.uk::067c3eed-c2f7-4d36-8647-427adeee70f0" providerId="AD" clId="Web-{3E24EC24-E98F-4236-8904-40FDDCF31953}" dt="2023-11-22T11:30:34.650" v="257" actId="20577"/>
          <ac:spMkLst>
            <pc:docMk/>
            <pc:sldMk cId="2564687803" sldId="257"/>
            <ac:spMk id="2" creationId="{59E6F1B2-631C-9CC5-4959-2E71F3CD0BFE}"/>
          </ac:spMkLst>
        </pc:spChg>
        <pc:spChg chg="add del mod">
          <ac:chgData name="Bethany Sexton (2300108)" userId="S::2300108@student.uwtsd.ac.uk::067c3eed-c2f7-4d36-8647-427adeee70f0" providerId="AD" clId="Web-{3E24EC24-E98F-4236-8904-40FDDCF31953}" dt="2023-11-22T18:59:30.294" v="1313"/>
          <ac:spMkLst>
            <pc:docMk/>
            <pc:sldMk cId="2564687803" sldId="257"/>
            <ac:spMk id="3" creationId="{191834E0-33D9-EC03-7EE9-6A69961725CA}"/>
          </ac:spMkLst>
        </pc:spChg>
        <pc:spChg chg="del">
          <ac:chgData name="Bethany Sexton (2300108)" userId="S::2300108@student.uwtsd.ac.uk::067c3eed-c2f7-4d36-8647-427adeee70f0" providerId="AD" clId="Web-{3E24EC24-E98F-4236-8904-40FDDCF31953}" dt="2023-11-22T11:04:22.611" v="94"/>
          <ac:spMkLst>
            <pc:docMk/>
            <pc:sldMk cId="2564687803" sldId="257"/>
            <ac:spMk id="3" creationId="{C3B40127-5789-57EE-A03F-AA5CDF9297F0}"/>
          </ac:spMkLst>
        </pc:spChg>
        <pc:spChg chg="add mod">
          <ac:chgData name="Bethany Sexton (2300108)" userId="S::2300108@student.uwtsd.ac.uk::067c3eed-c2f7-4d36-8647-427adeee70f0" providerId="AD" clId="Web-{3E24EC24-E98F-4236-8904-40FDDCF31953}" dt="2023-11-22T18:59:35.653" v="1315" actId="1076"/>
          <ac:spMkLst>
            <pc:docMk/>
            <pc:sldMk cId="2564687803" sldId="257"/>
            <ac:spMk id="4" creationId="{24F5CCBF-2547-9E68-1ED5-BB7D1BC6AF8C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4:22.611" v="94"/>
          <ac:spMkLst>
            <pc:docMk/>
            <pc:sldMk cId="2564687803" sldId="257"/>
            <ac:spMk id="10" creationId="{A3363022-C969-41E9-8EB2-E4C94908C1FA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4:22.611" v="94"/>
          <ac:spMkLst>
            <pc:docMk/>
            <pc:sldMk cId="2564687803" sldId="257"/>
            <ac:spMk id="12" creationId="{8D1AD6B3-BE88-4CEB-BA17-790657CC4729}"/>
          </ac:spMkLst>
        </pc:spChg>
        <pc:grpChg chg="add">
          <ac:chgData name="Bethany Sexton (2300108)" userId="S::2300108@student.uwtsd.ac.uk::067c3eed-c2f7-4d36-8647-427adeee70f0" providerId="AD" clId="Web-{3E24EC24-E98F-4236-8904-40FDDCF31953}" dt="2023-11-22T11:04:22.611" v="94"/>
          <ac:grpSpMkLst>
            <pc:docMk/>
            <pc:sldMk cId="2564687803" sldId="257"/>
            <ac:grpSpMk id="14" creationId="{89D1390B-7E13-4B4F-9CB2-391063412E54}"/>
          </ac:grpSpMkLst>
        </pc:grpChg>
        <pc:picChg chg="add">
          <ac:chgData name="Bethany Sexton (2300108)" userId="S::2300108@student.uwtsd.ac.uk::067c3eed-c2f7-4d36-8647-427adeee70f0" providerId="AD" clId="Web-{3E24EC24-E98F-4236-8904-40FDDCF31953}" dt="2023-11-22T11:04:22.611" v="94"/>
          <ac:picMkLst>
            <pc:docMk/>
            <pc:sldMk cId="2564687803" sldId="257"/>
            <ac:picMk id="7" creationId="{2D316FFA-CC3F-39D2-0AAA-B5794D2156E4}"/>
          </ac:picMkLst>
        </pc:picChg>
      </pc:sldChg>
      <pc:sldChg chg="addSp delSp modSp new mod setBg">
        <pc:chgData name="Bethany Sexton (2300108)" userId="S::2300108@student.uwtsd.ac.uk::067c3eed-c2f7-4d36-8647-427adeee70f0" providerId="AD" clId="Web-{3E24EC24-E98F-4236-8904-40FDDCF31953}" dt="2023-11-22T12:06:12.470" v="332" actId="14100"/>
        <pc:sldMkLst>
          <pc:docMk/>
          <pc:sldMk cId="4089159721" sldId="258"/>
        </pc:sldMkLst>
        <pc:spChg chg="mod">
          <ac:chgData name="Bethany Sexton (2300108)" userId="S::2300108@student.uwtsd.ac.uk::067c3eed-c2f7-4d36-8647-427adeee70f0" providerId="AD" clId="Web-{3E24EC24-E98F-4236-8904-40FDDCF31953}" dt="2023-11-22T11:02:37.059" v="88"/>
          <ac:spMkLst>
            <pc:docMk/>
            <pc:sldMk cId="4089159721" sldId="258"/>
            <ac:spMk id="2" creationId="{6A6269BB-4805-9608-1565-28DE0743E8F0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2:06:12.470" v="332" actId="14100"/>
          <ac:spMkLst>
            <pc:docMk/>
            <pc:sldMk cId="4089159721" sldId="258"/>
            <ac:spMk id="3" creationId="{5CB99C65-1292-3CC7-0155-59981B619959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5:39.097" v="67"/>
          <ac:spMkLst>
            <pc:docMk/>
            <pc:sldMk cId="4089159721" sldId="258"/>
            <ac:spMk id="8" creationId="{A2679492-7988-4050-9056-542444452411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6:14.786" v="73"/>
          <ac:spMkLst>
            <pc:docMk/>
            <pc:sldMk cId="4089159721" sldId="258"/>
            <ac:spMk id="9" creationId="{C0763A76-9F1C-4FC5-82B7-DD475DA461B2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5:39.097" v="67"/>
          <ac:spMkLst>
            <pc:docMk/>
            <pc:sldMk cId="4089159721" sldId="258"/>
            <ac:spMk id="10" creationId="{B091B163-7D61-4891-ABCF-5C13D9C418D0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6:14.786" v="73"/>
          <ac:spMkLst>
            <pc:docMk/>
            <pc:sldMk cId="4089159721" sldId="258"/>
            <ac:spMk id="11" creationId="{E81BF4F6-F2CF-4984-9D14-D6966D92F99F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1:02:37.059" v="88"/>
          <ac:spMkLst>
            <pc:docMk/>
            <pc:sldMk cId="4089159721" sldId="258"/>
            <ac:spMk id="13" creationId="{DEE2AD96-B495-4E06-9291-B71706F728CB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5:59.473" v="69"/>
          <ac:spMkLst>
            <pc:docMk/>
            <pc:sldMk cId="4089159721" sldId="258"/>
            <ac:spMk id="14" creationId="{375E0459-6403-40CD-989D-56A4407CA12E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1:02:37.059" v="88"/>
          <ac:spMkLst>
            <pc:docMk/>
            <pc:sldMk cId="4089159721" sldId="258"/>
            <ac:spMk id="15" creationId="{53CF6D67-C5A8-4ADD-9E8E-1E38CA1D3166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5:59.473" v="69"/>
          <ac:spMkLst>
            <pc:docMk/>
            <pc:sldMk cId="4089159721" sldId="258"/>
            <ac:spMk id="16" creationId="{53E5B1A8-3AC9-4BD1-9BBC-78CA94F2D1BA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1:02:37.059" v="88"/>
          <ac:spMkLst>
            <pc:docMk/>
            <pc:sldMk cId="4089159721" sldId="258"/>
            <ac:spMk id="18" creationId="{A09989E4-EFDC-4A90-A633-E0525FB4139E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5:59.473" v="69"/>
          <ac:spMkLst>
            <pc:docMk/>
            <pc:sldMk cId="4089159721" sldId="258"/>
            <ac:spMk id="19" creationId="{1B15ED52-F352-441B-82BF-E0EA34836D08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5:59.473" v="69"/>
          <ac:spMkLst>
            <pc:docMk/>
            <pc:sldMk cId="4089159721" sldId="258"/>
            <ac:spMk id="20" creationId="{3B2E3793-BFE6-45A2-9B7B-E18844431C99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5:59.473" v="69"/>
          <ac:spMkLst>
            <pc:docMk/>
            <pc:sldMk cId="4089159721" sldId="258"/>
            <ac:spMk id="21" creationId="{BC4C4868-CB8F-4AF9-9CDB-8108F2C19B67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1:02:37.059" v="88"/>
          <ac:spMkLst>
            <pc:docMk/>
            <pc:sldMk cId="4089159721" sldId="258"/>
            <ac:spMk id="22" creationId="{86909FA0-B515-4681-B7A8-FA281D133B94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6:07.989" v="71"/>
          <ac:spMkLst>
            <pc:docMk/>
            <pc:sldMk cId="4089159721" sldId="258"/>
            <ac:spMk id="23" creationId="{70DFC902-7D23-471A-B557-B6B6917D7A0D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6:07.989" v="71"/>
          <ac:spMkLst>
            <pc:docMk/>
            <pc:sldMk cId="4089159721" sldId="258"/>
            <ac:spMk id="24" creationId="{A55D5633-D557-4DCA-982C-FF36EB7A1C00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6:07.989" v="71"/>
          <ac:spMkLst>
            <pc:docMk/>
            <pc:sldMk cId="4089159721" sldId="258"/>
            <ac:spMk id="25" creationId="{450D3AD2-FA80-415F-A9CE-54D884561CD7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1:02:37.059" v="88"/>
          <ac:spMkLst>
            <pc:docMk/>
            <pc:sldMk cId="4089159721" sldId="258"/>
            <ac:spMk id="26" creationId="{21C9FE86-FCC3-4A31-AA1C-C882262B7FE7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1:02:37.059" v="88"/>
          <ac:spMkLst>
            <pc:docMk/>
            <pc:sldMk cId="4089159721" sldId="258"/>
            <ac:spMk id="27" creationId="{7D96243B-ECED-4B71-8E06-AE9A285EAD20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2:37.059" v="88"/>
          <ac:spMkLst>
            <pc:docMk/>
            <pc:sldMk cId="4089159721" sldId="258"/>
            <ac:spMk id="32" creationId="{815925C2-A704-4D47-B1C1-3FCA52512EC1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2:37.059" v="88"/>
          <ac:spMkLst>
            <pc:docMk/>
            <pc:sldMk cId="4089159721" sldId="258"/>
            <ac:spMk id="34" creationId="{01D4315C-C23C-4FD3-98DF-08C29E2292A8}"/>
          </ac:spMkLst>
        </pc:spChg>
        <pc:grpChg chg="add del">
          <ac:chgData name="Bethany Sexton (2300108)" userId="S::2300108@student.uwtsd.ac.uk::067c3eed-c2f7-4d36-8647-427adeee70f0" providerId="AD" clId="Web-{3E24EC24-E98F-4236-8904-40FDDCF31953}" dt="2023-11-22T10:45:39.097" v="67"/>
          <ac:grpSpMkLst>
            <pc:docMk/>
            <pc:sldMk cId="4089159721" sldId="258"/>
            <ac:grpSpMk id="12" creationId="{0474DF76-993E-44DE-AFB0-C416182ACECF}"/>
          </ac:grpSpMkLst>
        </pc:grpChg>
        <pc:grpChg chg="add">
          <ac:chgData name="Bethany Sexton (2300108)" userId="S::2300108@student.uwtsd.ac.uk::067c3eed-c2f7-4d36-8647-427adeee70f0" providerId="AD" clId="Web-{3E24EC24-E98F-4236-8904-40FDDCF31953}" dt="2023-11-22T11:02:37.059" v="88"/>
          <ac:grpSpMkLst>
            <pc:docMk/>
            <pc:sldMk cId="4089159721" sldId="258"/>
            <ac:grpSpMk id="36" creationId="{5E6B47BC-43FD-4C91-8BFF-B41B99A8A39E}"/>
          </ac:grpSpMkLst>
        </pc:grpChg>
        <pc:grpChg chg="add">
          <ac:chgData name="Bethany Sexton (2300108)" userId="S::2300108@student.uwtsd.ac.uk::067c3eed-c2f7-4d36-8647-427adeee70f0" providerId="AD" clId="Web-{3E24EC24-E98F-4236-8904-40FDDCF31953}" dt="2023-11-22T11:02:37.059" v="88"/>
          <ac:grpSpMkLst>
            <pc:docMk/>
            <pc:sldMk cId="4089159721" sldId="258"/>
            <ac:grpSpMk id="40" creationId="{43F5E015-E085-4624-B431-B42414448684}"/>
          </ac:grpSpMkLst>
        </pc:grpChg>
        <pc:picChg chg="add del">
          <ac:chgData name="Bethany Sexton (2300108)" userId="S::2300108@student.uwtsd.ac.uk::067c3eed-c2f7-4d36-8647-427adeee70f0" providerId="AD" clId="Web-{3E24EC24-E98F-4236-8904-40FDDCF31953}" dt="2023-11-22T10:46:14.786" v="73"/>
          <ac:picMkLst>
            <pc:docMk/>
            <pc:sldMk cId="4089159721" sldId="258"/>
            <ac:picMk id="5" creationId="{ED78586E-25D5-62C8-018A-8D4F6CB93ABE}"/>
          </ac:picMkLst>
        </pc:picChg>
        <pc:cxnChg chg="add del">
          <ac:chgData name="Bethany Sexton (2300108)" userId="S::2300108@student.uwtsd.ac.uk::067c3eed-c2f7-4d36-8647-427adeee70f0" providerId="AD" clId="Web-{3E24EC24-E98F-4236-8904-40FDDCF31953}" dt="2023-11-22T10:45:39.097" v="67"/>
          <ac:cxnSpMkLst>
            <pc:docMk/>
            <pc:sldMk cId="4089159721" sldId="258"/>
            <ac:cxnSpMk id="17" creationId="{C49DA8F6-BCC1-4447-B54C-57856834B94B}"/>
          </ac:cxnSpMkLst>
        </pc:cxnChg>
      </pc:sldChg>
      <pc:sldChg chg="addSp delSp modSp new mod setBg">
        <pc:chgData name="Bethany Sexton (2300108)" userId="S::2300108@student.uwtsd.ac.uk::067c3eed-c2f7-4d36-8647-427adeee70f0" providerId="AD" clId="Web-{3E24EC24-E98F-4236-8904-40FDDCF31953}" dt="2023-11-22T18:46:23.639" v="1155" actId="14100"/>
        <pc:sldMkLst>
          <pc:docMk/>
          <pc:sldMk cId="4201028186" sldId="259"/>
        </pc:sldMkLst>
        <pc:spChg chg="mod">
          <ac:chgData name="Bethany Sexton (2300108)" userId="S::2300108@student.uwtsd.ac.uk::067c3eed-c2f7-4d36-8647-427adeee70f0" providerId="AD" clId="Web-{3E24EC24-E98F-4236-8904-40FDDCF31953}" dt="2023-11-22T11:01:21.258" v="87"/>
          <ac:spMkLst>
            <pc:docMk/>
            <pc:sldMk cId="4201028186" sldId="259"/>
            <ac:spMk id="2" creationId="{BAA8BF38-B352-0828-93B5-1B1864B7AE5A}"/>
          </ac:spMkLst>
        </pc:spChg>
        <pc:spChg chg="del mod">
          <ac:chgData name="Bethany Sexton (2300108)" userId="S::2300108@student.uwtsd.ac.uk::067c3eed-c2f7-4d36-8647-427adeee70f0" providerId="AD" clId="Web-{3E24EC24-E98F-4236-8904-40FDDCF31953}" dt="2023-11-22T18:45:59.966" v="1154"/>
          <ac:spMkLst>
            <pc:docMk/>
            <pc:sldMk cId="4201028186" sldId="259"/>
            <ac:spMk id="3" creationId="{F4CE08F0-49AD-382E-F70E-63B5BBD2D6C3}"/>
          </ac:spMkLst>
        </pc:spChg>
        <pc:spChg chg="add mod">
          <ac:chgData name="Bethany Sexton (2300108)" userId="S::2300108@student.uwtsd.ac.uk::067c3eed-c2f7-4d36-8647-427adeee70f0" providerId="AD" clId="Web-{3E24EC24-E98F-4236-8904-40FDDCF31953}" dt="2023-11-22T18:46:23.639" v="1155" actId="14100"/>
          <ac:spMkLst>
            <pc:docMk/>
            <pc:sldMk cId="4201028186" sldId="259"/>
            <ac:spMk id="5" creationId="{0B81084E-7090-AB8B-743C-25F87CA10FB4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1:21.258" v="87"/>
          <ac:spMkLst>
            <pc:docMk/>
            <pc:sldMk cId="4201028186" sldId="259"/>
            <ac:spMk id="11" creationId="{4DA50D69-7CF7-4844-B844-A2B821C77F24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1:21.258" v="87"/>
          <ac:spMkLst>
            <pc:docMk/>
            <pc:sldMk cId="4201028186" sldId="259"/>
            <ac:spMk id="12" creationId="{F944E337-3E5D-4A1F-A5A1-2057F25B8A7B}"/>
          </ac:spMkLst>
        </pc:spChg>
        <pc:picChg chg="add del">
          <ac:chgData name="Bethany Sexton (2300108)" userId="S::2300108@student.uwtsd.ac.uk::067c3eed-c2f7-4d36-8647-427adeee70f0" providerId="AD" clId="Web-{3E24EC24-E98F-4236-8904-40FDDCF31953}" dt="2023-11-22T11:01:21.226" v="86"/>
          <ac:picMkLst>
            <pc:docMk/>
            <pc:sldMk cId="4201028186" sldId="259"/>
            <ac:picMk id="5" creationId="{D7C395A7-2EA3-C69B-343C-D88C644EB015}"/>
          </ac:picMkLst>
        </pc:picChg>
        <pc:picChg chg="add">
          <ac:chgData name="Bethany Sexton (2300108)" userId="S::2300108@student.uwtsd.ac.uk::067c3eed-c2f7-4d36-8647-427adeee70f0" providerId="AD" clId="Web-{3E24EC24-E98F-4236-8904-40FDDCF31953}" dt="2023-11-22T11:01:21.258" v="87"/>
          <ac:picMkLst>
            <pc:docMk/>
            <pc:sldMk cId="4201028186" sldId="259"/>
            <ac:picMk id="13" creationId="{27F64B71-803E-8612-E9DC-C6C270D6E717}"/>
          </ac:picMkLst>
        </pc:picChg>
        <pc:cxnChg chg="add del">
          <ac:chgData name="Bethany Sexton (2300108)" userId="S::2300108@student.uwtsd.ac.uk::067c3eed-c2f7-4d36-8647-427adeee70f0" providerId="AD" clId="Web-{3E24EC24-E98F-4236-8904-40FDDCF31953}" dt="2023-11-22T11:01:21.226" v="86"/>
          <ac:cxnSpMkLst>
            <pc:docMk/>
            <pc:sldMk cId="4201028186" sldId="259"/>
            <ac:cxnSpMk id="9" creationId="{1503BFE4-729B-D9D0-C17B-501E6AF1127A}"/>
          </ac:cxnSpMkLst>
        </pc:cxnChg>
      </pc:sldChg>
      <pc:sldChg chg="addSp delSp modSp new mod setBg">
        <pc:chgData name="Bethany Sexton (2300108)" userId="S::2300108@student.uwtsd.ac.uk::067c3eed-c2f7-4d36-8647-427adeee70f0" providerId="AD" clId="Web-{3E24EC24-E98F-4236-8904-40FDDCF31953}" dt="2023-11-22T12:43:13.408" v="480" actId="1076"/>
        <pc:sldMkLst>
          <pc:docMk/>
          <pc:sldMk cId="374674722" sldId="260"/>
        </pc:sldMkLst>
        <pc:spChg chg="mod">
          <ac:chgData name="Bethany Sexton (2300108)" userId="S::2300108@student.uwtsd.ac.uk::067c3eed-c2f7-4d36-8647-427adeee70f0" providerId="AD" clId="Web-{3E24EC24-E98F-4236-8904-40FDDCF31953}" dt="2023-11-22T10:48:38.732" v="81"/>
          <ac:spMkLst>
            <pc:docMk/>
            <pc:sldMk cId="374674722" sldId="260"/>
            <ac:spMk id="2" creationId="{587DBA9A-B754-7CCB-9026-6936E4B514FB}"/>
          </ac:spMkLst>
        </pc:spChg>
        <pc:spChg chg="del mod">
          <ac:chgData name="Bethany Sexton (2300108)" userId="S::2300108@student.uwtsd.ac.uk::067c3eed-c2f7-4d36-8647-427adeee70f0" providerId="AD" clId="Web-{3E24EC24-E98F-4236-8904-40FDDCF31953}" dt="2023-11-22T12:42:05.576" v="465"/>
          <ac:spMkLst>
            <pc:docMk/>
            <pc:sldMk cId="374674722" sldId="260"/>
            <ac:spMk id="3" creationId="{BB7AD3A1-126D-741F-DA9E-D109B4655811}"/>
          </ac:spMkLst>
        </pc:spChg>
        <pc:spChg chg="add mod">
          <ac:chgData name="Bethany Sexton (2300108)" userId="S::2300108@student.uwtsd.ac.uk::067c3eed-c2f7-4d36-8647-427adeee70f0" providerId="AD" clId="Web-{3E24EC24-E98F-4236-8904-40FDDCF31953}" dt="2023-11-22T12:43:13.408" v="480" actId="1076"/>
          <ac:spMkLst>
            <pc:docMk/>
            <pc:sldMk cId="374674722" sldId="260"/>
            <ac:spMk id="4" creationId="{5F143818-B245-E100-9E68-F7BBD655F2AF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8:30.966" v="78"/>
          <ac:spMkLst>
            <pc:docMk/>
            <pc:sldMk cId="374674722" sldId="260"/>
            <ac:spMk id="9" creationId="{F944E337-3E5D-4A1F-A5A1-2057F25B8A7B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8:30.966" v="78"/>
          <ac:spMkLst>
            <pc:docMk/>
            <pc:sldMk cId="374674722" sldId="260"/>
            <ac:spMk id="11" creationId="{4DA50D69-7CF7-4844-B844-A2B821C77F24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0:48:38.732" v="81"/>
          <ac:spMkLst>
            <pc:docMk/>
            <pc:sldMk cId="374674722" sldId="260"/>
            <ac:spMk id="16" creationId="{F944E337-3E5D-4A1F-A5A1-2057F25B8A7B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0:48:38.732" v="81"/>
          <ac:spMkLst>
            <pc:docMk/>
            <pc:sldMk cId="374674722" sldId="260"/>
            <ac:spMk id="17" creationId="{4DA50D69-7CF7-4844-B844-A2B821C77F24}"/>
          </ac:spMkLst>
        </pc:spChg>
        <pc:picChg chg="add del">
          <ac:chgData name="Bethany Sexton (2300108)" userId="S::2300108@student.uwtsd.ac.uk::067c3eed-c2f7-4d36-8647-427adeee70f0" providerId="AD" clId="Web-{3E24EC24-E98F-4236-8904-40FDDCF31953}" dt="2023-11-22T10:48:30.966" v="78"/>
          <ac:picMkLst>
            <pc:docMk/>
            <pc:sldMk cId="374674722" sldId="260"/>
            <ac:picMk id="5" creationId="{6A8D78E2-DBCB-82C5-EB13-9565BB54EBD1}"/>
          </ac:picMkLst>
        </pc:picChg>
        <pc:picChg chg="add del">
          <ac:chgData name="Bethany Sexton (2300108)" userId="S::2300108@student.uwtsd.ac.uk::067c3eed-c2f7-4d36-8647-427adeee70f0" providerId="AD" clId="Web-{3E24EC24-E98F-4236-8904-40FDDCF31953}" dt="2023-11-22T10:48:38.716" v="80"/>
          <ac:picMkLst>
            <pc:docMk/>
            <pc:sldMk cId="374674722" sldId="260"/>
            <ac:picMk id="13" creationId="{A761A78F-60CD-6A89-AE82-521DE504AAB2}"/>
          </ac:picMkLst>
        </pc:picChg>
        <pc:picChg chg="add">
          <ac:chgData name="Bethany Sexton (2300108)" userId="S::2300108@student.uwtsd.ac.uk::067c3eed-c2f7-4d36-8647-427adeee70f0" providerId="AD" clId="Web-{3E24EC24-E98F-4236-8904-40FDDCF31953}" dt="2023-11-22T10:48:38.732" v="81"/>
          <ac:picMkLst>
            <pc:docMk/>
            <pc:sldMk cId="374674722" sldId="260"/>
            <ac:picMk id="18" creationId="{6A8D78E2-DBCB-82C5-EB13-9565BB54EBD1}"/>
          </ac:picMkLst>
        </pc:picChg>
        <pc:cxnChg chg="add del">
          <ac:chgData name="Bethany Sexton (2300108)" userId="S::2300108@student.uwtsd.ac.uk::067c3eed-c2f7-4d36-8647-427adeee70f0" providerId="AD" clId="Web-{3E24EC24-E98F-4236-8904-40FDDCF31953}" dt="2023-11-22T10:48:38.716" v="80"/>
          <ac:cxnSpMkLst>
            <pc:docMk/>
            <pc:sldMk cId="374674722" sldId="260"/>
            <ac:cxnSpMk id="14" creationId="{1503BFE4-729B-D9D0-C17B-501E6AF1127A}"/>
          </ac:cxnSpMkLst>
        </pc:cxnChg>
      </pc:sldChg>
      <pc:sldChg chg="addSp modSp new mod setBg">
        <pc:chgData name="Bethany Sexton (2300108)" userId="S::2300108@student.uwtsd.ac.uk::067c3eed-c2f7-4d36-8647-427adeee70f0" providerId="AD" clId="Web-{3E24EC24-E98F-4236-8904-40FDDCF31953}" dt="2023-11-22T11:04:41.081" v="95"/>
        <pc:sldMkLst>
          <pc:docMk/>
          <pc:sldMk cId="2874993113" sldId="261"/>
        </pc:sldMkLst>
        <pc:spChg chg="mod">
          <ac:chgData name="Bethany Sexton (2300108)" userId="S::2300108@student.uwtsd.ac.uk::067c3eed-c2f7-4d36-8647-427adeee70f0" providerId="AD" clId="Web-{3E24EC24-E98F-4236-8904-40FDDCF31953}" dt="2023-11-22T11:04:41.081" v="95"/>
          <ac:spMkLst>
            <pc:docMk/>
            <pc:sldMk cId="2874993113" sldId="261"/>
            <ac:spMk id="2" creationId="{A0E3B57F-613F-E368-4022-AD4B8BD73B4E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1:04:41.081" v="95"/>
          <ac:spMkLst>
            <pc:docMk/>
            <pc:sldMk cId="2874993113" sldId="261"/>
            <ac:spMk id="3" creationId="{6A6F80F7-D0CC-D7A0-B9C8-5A09C8B69FED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4:41.081" v="95"/>
          <ac:spMkLst>
            <pc:docMk/>
            <pc:sldMk cId="2874993113" sldId="261"/>
            <ac:spMk id="8" creationId="{1B15ED52-F352-441B-82BF-E0EA34836D08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4:41.081" v="95"/>
          <ac:spMkLst>
            <pc:docMk/>
            <pc:sldMk cId="2874993113" sldId="261"/>
            <ac:spMk id="10" creationId="{3B2E3793-BFE6-45A2-9B7B-E18844431C99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4:41.081" v="95"/>
          <ac:spMkLst>
            <pc:docMk/>
            <pc:sldMk cId="2874993113" sldId="261"/>
            <ac:spMk id="12" creationId="{BC4C4868-CB8F-4AF9-9CDB-8108F2C19B67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4:41.081" v="95"/>
          <ac:spMkLst>
            <pc:docMk/>
            <pc:sldMk cId="2874993113" sldId="261"/>
            <ac:spMk id="14" creationId="{375E0459-6403-40CD-989D-56A4407CA12E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4:41.081" v="95"/>
          <ac:spMkLst>
            <pc:docMk/>
            <pc:sldMk cId="2874993113" sldId="261"/>
            <ac:spMk id="16" creationId="{53E5B1A8-3AC9-4BD1-9BBC-78CA94F2D1BA}"/>
          </ac:spMkLst>
        </pc:spChg>
      </pc:sldChg>
      <pc:sldChg chg="addSp modSp new mod setBg">
        <pc:chgData name="Bethany Sexton (2300108)" userId="S::2300108@student.uwtsd.ac.uk::067c3eed-c2f7-4d36-8647-427adeee70f0" providerId="AD" clId="Web-{3E24EC24-E98F-4236-8904-40FDDCF31953}" dt="2023-11-22T12:46:49.186" v="499"/>
        <pc:sldMkLst>
          <pc:docMk/>
          <pc:sldMk cId="3089563828" sldId="262"/>
        </pc:sldMkLst>
        <pc:spChg chg="mod">
          <ac:chgData name="Bethany Sexton (2300108)" userId="S::2300108@student.uwtsd.ac.uk::067c3eed-c2f7-4d36-8647-427adeee70f0" providerId="AD" clId="Web-{3E24EC24-E98F-4236-8904-40FDDCF31953}" dt="2023-11-22T12:46:49.186" v="499"/>
          <ac:spMkLst>
            <pc:docMk/>
            <pc:sldMk cId="3089563828" sldId="262"/>
            <ac:spMk id="2" creationId="{67CABC2A-D158-C935-368C-4641F03CD8AC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2:46:49.186" v="499"/>
          <ac:spMkLst>
            <pc:docMk/>
            <pc:sldMk cId="3089563828" sldId="262"/>
            <ac:spMk id="3" creationId="{5AFBA6C9-ECBB-1985-5889-13B61831BA7C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2:46:49.186" v="499"/>
          <ac:spMkLst>
            <pc:docMk/>
            <pc:sldMk cId="3089563828" sldId="262"/>
            <ac:spMk id="8" creationId="{70DFC902-7D23-471A-B557-B6B6917D7A0D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2:46:49.186" v="499"/>
          <ac:spMkLst>
            <pc:docMk/>
            <pc:sldMk cId="3089563828" sldId="262"/>
            <ac:spMk id="10" creationId="{A55D5633-D557-4DCA-982C-FF36EB7A1C00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2:46:49.186" v="499"/>
          <ac:spMkLst>
            <pc:docMk/>
            <pc:sldMk cId="3089563828" sldId="262"/>
            <ac:spMk id="12" creationId="{450D3AD2-FA80-415F-A9CE-54D884561CD7}"/>
          </ac:spMkLst>
        </pc:spChg>
      </pc:sldChg>
      <pc:sldChg chg="addSp modSp new del">
        <pc:chgData name="Bethany Sexton (2300108)" userId="S::2300108@student.uwtsd.ac.uk::067c3eed-c2f7-4d36-8647-427adeee70f0" providerId="AD" clId="Web-{3E24EC24-E98F-4236-8904-40FDDCF31953}" dt="2023-11-22T11:27:28.718" v="172"/>
        <pc:sldMkLst>
          <pc:docMk/>
          <pc:sldMk cId="486017907" sldId="263"/>
        </pc:sldMkLst>
        <pc:spChg chg="mod">
          <ac:chgData name="Bethany Sexton (2300108)" userId="S::2300108@student.uwtsd.ac.uk::067c3eed-c2f7-4d36-8647-427adeee70f0" providerId="AD" clId="Web-{3E24EC24-E98F-4236-8904-40FDDCF31953}" dt="2023-11-22T11:24:47.616" v="126" actId="20577"/>
          <ac:spMkLst>
            <pc:docMk/>
            <pc:sldMk cId="486017907" sldId="263"/>
            <ac:spMk id="2" creationId="{DBD5FC1F-1554-BAE7-D9AE-99D91448DBF4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1:24:51.241" v="127" actId="14100"/>
          <ac:spMkLst>
            <pc:docMk/>
            <pc:sldMk cId="486017907" sldId="263"/>
            <ac:spMk id="3" creationId="{1F2C0624-730D-09C8-995C-E03E2CD6AA59}"/>
          </ac:spMkLst>
        </pc:spChg>
        <pc:spChg chg="add mod">
          <ac:chgData name="Bethany Sexton (2300108)" userId="S::2300108@student.uwtsd.ac.uk::067c3eed-c2f7-4d36-8647-427adeee70f0" providerId="AD" clId="Web-{3E24EC24-E98F-4236-8904-40FDDCF31953}" dt="2023-11-22T11:25:31.837" v="150" actId="14100"/>
          <ac:spMkLst>
            <pc:docMk/>
            <pc:sldMk cId="486017907" sldId="263"/>
            <ac:spMk id="4" creationId="{382F91D8-5873-02F3-1B2D-297DCEA37504}"/>
          </ac:spMkLst>
        </pc:spChg>
      </pc:sldChg>
      <pc:sldChg chg="addSp delSp modSp new del">
        <pc:chgData name="Bethany Sexton (2300108)" userId="S::2300108@student.uwtsd.ac.uk::067c3eed-c2f7-4d36-8647-427adeee70f0" providerId="AD" clId="Web-{3E24EC24-E98F-4236-8904-40FDDCF31953}" dt="2023-11-22T11:28:01.892" v="189"/>
        <pc:sldMkLst>
          <pc:docMk/>
          <pc:sldMk cId="722611961" sldId="264"/>
        </pc:sldMkLst>
        <pc:spChg chg="del">
          <ac:chgData name="Bethany Sexton (2300108)" userId="S::2300108@student.uwtsd.ac.uk::067c3eed-c2f7-4d36-8647-427adeee70f0" providerId="AD" clId="Web-{3E24EC24-E98F-4236-8904-40FDDCF31953}" dt="2023-11-22T11:26:26.246" v="153"/>
          <ac:spMkLst>
            <pc:docMk/>
            <pc:sldMk cId="722611961" sldId="264"/>
            <ac:spMk id="2" creationId="{B5749194-B05A-310F-92F8-39C7D1DC74B2}"/>
          </ac:spMkLst>
        </pc:spChg>
        <pc:spChg chg="del">
          <ac:chgData name="Bethany Sexton (2300108)" userId="S::2300108@student.uwtsd.ac.uk::067c3eed-c2f7-4d36-8647-427adeee70f0" providerId="AD" clId="Web-{3E24EC24-E98F-4236-8904-40FDDCF31953}" dt="2023-11-22T11:26:22.605" v="152"/>
          <ac:spMkLst>
            <pc:docMk/>
            <pc:sldMk cId="722611961" sldId="264"/>
            <ac:spMk id="3" creationId="{521D1353-6B73-A4DF-62BE-1E0F4CE26149}"/>
          </ac:spMkLst>
        </pc:spChg>
        <pc:spChg chg="add mod">
          <ac:chgData name="Bethany Sexton (2300108)" userId="S::2300108@student.uwtsd.ac.uk::067c3eed-c2f7-4d36-8647-427adeee70f0" providerId="AD" clId="Web-{3E24EC24-E98F-4236-8904-40FDDCF31953}" dt="2023-11-22T11:26:27.355" v="154"/>
          <ac:spMkLst>
            <pc:docMk/>
            <pc:sldMk cId="722611961" sldId="264"/>
            <ac:spMk id="5" creationId="{73E4CF4B-94C7-0DD4-0475-65823C04D0FD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26:27.355" v="155"/>
          <ac:spMkLst>
            <pc:docMk/>
            <pc:sldMk cId="722611961" sldId="264"/>
            <ac:spMk id="7" creationId="{B6328A8E-AEEA-BC70-F4B1-DACBD073868D}"/>
          </ac:spMkLst>
        </pc:spChg>
      </pc:sldChg>
      <pc:sldChg chg="addSp delSp modSp new del">
        <pc:chgData name="Bethany Sexton (2300108)" userId="S::2300108@student.uwtsd.ac.uk::067c3eed-c2f7-4d36-8647-427adeee70f0" providerId="AD" clId="Web-{3E24EC24-E98F-4236-8904-40FDDCF31953}" dt="2023-11-22T11:28:03.908" v="190"/>
        <pc:sldMkLst>
          <pc:docMk/>
          <pc:sldMk cId="1888746743" sldId="265"/>
        </pc:sldMkLst>
        <pc:spChg chg="del">
          <ac:chgData name="Bethany Sexton (2300108)" userId="S::2300108@student.uwtsd.ac.uk::067c3eed-c2f7-4d36-8647-427adeee70f0" providerId="AD" clId="Web-{3E24EC24-E98F-4236-8904-40FDDCF31953}" dt="2023-11-22T11:26:49.935" v="158"/>
          <ac:spMkLst>
            <pc:docMk/>
            <pc:sldMk cId="1888746743" sldId="265"/>
            <ac:spMk id="2" creationId="{F28166F0-E823-70A3-E7E3-3B94A923EC83}"/>
          </ac:spMkLst>
        </pc:spChg>
        <pc:spChg chg="del">
          <ac:chgData name="Bethany Sexton (2300108)" userId="S::2300108@student.uwtsd.ac.uk::067c3eed-c2f7-4d36-8647-427adeee70f0" providerId="AD" clId="Web-{3E24EC24-E98F-4236-8904-40FDDCF31953}" dt="2023-11-22T11:26:49.935" v="157"/>
          <ac:spMkLst>
            <pc:docMk/>
            <pc:sldMk cId="1888746743" sldId="265"/>
            <ac:spMk id="3" creationId="{E340F670-67FB-1AAB-F4D5-2EBD4A078B3A}"/>
          </ac:spMkLst>
        </pc:spChg>
        <pc:spChg chg="add mod">
          <ac:chgData name="Bethany Sexton (2300108)" userId="S::2300108@student.uwtsd.ac.uk::067c3eed-c2f7-4d36-8647-427adeee70f0" providerId="AD" clId="Web-{3E24EC24-E98F-4236-8904-40FDDCF31953}" dt="2023-11-22T11:26:52.185" v="159"/>
          <ac:spMkLst>
            <pc:docMk/>
            <pc:sldMk cId="1888746743" sldId="265"/>
            <ac:spMk id="5" creationId="{FDCA3699-2C1A-C978-FD15-F8897A11E847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26:52.185" v="160"/>
          <ac:spMkLst>
            <pc:docMk/>
            <pc:sldMk cId="1888746743" sldId="265"/>
            <ac:spMk id="7" creationId="{FD9D3586-466C-553C-A74E-2BD6F9B735A6}"/>
          </ac:spMkLst>
        </pc:spChg>
      </pc:sldChg>
      <pc:sldChg chg="modSp new">
        <pc:chgData name="Bethany Sexton (2300108)" userId="S::2300108@student.uwtsd.ac.uk::067c3eed-c2f7-4d36-8647-427adeee70f0" providerId="AD" clId="Web-{3E24EC24-E98F-4236-8904-40FDDCF31953}" dt="2023-11-22T19:03:42.334" v="1364" actId="20577"/>
        <pc:sldMkLst>
          <pc:docMk/>
          <pc:sldMk cId="59717572" sldId="266"/>
        </pc:sldMkLst>
        <pc:spChg chg="mod">
          <ac:chgData name="Bethany Sexton (2300108)" userId="S::2300108@student.uwtsd.ac.uk::067c3eed-c2f7-4d36-8647-427adeee70f0" providerId="AD" clId="Web-{3E24EC24-E98F-4236-8904-40FDDCF31953}" dt="2023-11-22T11:27:23.905" v="171" actId="20577"/>
          <ac:spMkLst>
            <pc:docMk/>
            <pc:sldMk cId="59717572" sldId="266"/>
            <ac:spMk id="2" creationId="{4F828F87-C192-906E-CEC8-514DC4F7A768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9:03:42.334" v="1364" actId="20577"/>
          <ac:spMkLst>
            <pc:docMk/>
            <pc:sldMk cId="59717572" sldId="266"/>
            <ac:spMk id="3" creationId="{04767729-0117-3FB6-7F88-22E11725DC62}"/>
          </ac:spMkLst>
        </pc:spChg>
      </pc:sldChg>
      <pc:sldChg chg="modSp new">
        <pc:chgData name="Bethany Sexton (2300108)" userId="S::2300108@student.uwtsd.ac.uk::067c3eed-c2f7-4d36-8647-427adeee70f0" providerId="AD" clId="Web-{3E24EC24-E98F-4236-8904-40FDDCF31953}" dt="2023-11-22T19:01:03.641" v="1326" actId="20577"/>
        <pc:sldMkLst>
          <pc:docMk/>
          <pc:sldMk cId="315316271" sldId="267"/>
        </pc:sldMkLst>
        <pc:spChg chg="mod">
          <ac:chgData name="Bethany Sexton (2300108)" userId="S::2300108@student.uwtsd.ac.uk::067c3eed-c2f7-4d36-8647-427adeee70f0" providerId="AD" clId="Web-{3E24EC24-E98F-4236-8904-40FDDCF31953}" dt="2023-11-22T11:27:47.907" v="177" actId="20577"/>
          <ac:spMkLst>
            <pc:docMk/>
            <pc:sldMk cId="315316271" sldId="267"/>
            <ac:spMk id="2" creationId="{ED5AD9B8-9D78-95B7-1C26-B5D5B7B13DF0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9:01:03.641" v="1326" actId="20577"/>
          <ac:spMkLst>
            <pc:docMk/>
            <pc:sldMk cId="315316271" sldId="267"/>
            <ac:spMk id="3" creationId="{AB09D48D-9E9E-ECBD-C0A6-7B52D41480CA}"/>
          </ac:spMkLst>
        </pc:spChg>
      </pc:sldChg>
      <pc:sldChg chg="modSp new">
        <pc:chgData name="Bethany Sexton (2300108)" userId="S::2300108@student.uwtsd.ac.uk::067c3eed-c2f7-4d36-8647-427adeee70f0" providerId="AD" clId="Web-{3E24EC24-E98F-4236-8904-40FDDCF31953}" dt="2023-11-22T19:02:14.316" v="1338" actId="20577"/>
        <pc:sldMkLst>
          <pc:docMk/>
          <pc:sldMk cId="2355256878" sldId="268"/>
        </pc:sldMkLst>
        <pc:spChg chg="mod">
          <ac:chgData name="Bethany Sexton (2300108)" userId="S::2300108@student.uwtsd.ac.uk::067c3eed-c2f7-4d36-8647-427adeee70f0" providerId="AD" clId="Web-{3E24EC24-E98F-4236-8904-40FDDCF31953}" dt="2023-11-22T11:27:57.673" v="188" actId="20577"/>
          <ac:spMkLst>
            <pc:docMk/>
            <pc:sldMk cId="2355256878" sldId="268"/>
            <ac:spMk id="2" creationId="{6C83786F-1661-E9D2-9571-020DB36325B3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9:02:14.316" v="1338" actId="20577"/>
          <ac:spMkLst>
            <pc:docMk/>
            <pc:sldMk cId="2355256878" sldId="268"/>
            <ac:spMk id="3" creationId="{35B1FD40-0D98-D325-0455-80508D08AAD9}"/>
          </ac:spMkLst>
        </pc:spChg>
      </pc:sldChg>
      <pc:sldChg chg="modSp new">
        <pc:chgData name="Bethany Sexton (2300108)" userId="S::2300108@student.uwtsd.ac.uk::067c3eed-c2f7-4d36-8647-427adeee70f0" providerId="AD" clId="Web-{3E24EC24-E98F-4236-8904-40FDDCF31953}" dt="2023-11-22T19:05:51.621" v="1436" actId="20577"/>
        <pc:sldMkLst>
          <pc:docMk/>
          <pc:sldMk cId="544211606" sldId="269"/>
        </pc:sldMkLst>
        <pc:spChg chg="mod">
          <ac:chgData name="Bethany Sexton (2300108)" userId="S::2300108@student.uwtsd.ac.uk::067c3eed-c2f7-4d36-8647-427adeee70f0" providerId="AD" clId="Web-{3E24EC24-E98F-4236-8904-40FDDCF31953}" dt="2023-11-22T11:28:26.299" v="200" actId="20577"/>
          <ac:spMkLst>
            <pc:docMk/>
            <pc:sldMk cId="544211606" sldId="269"/>
            <ac:spMk id="2" creationId="{53559E95-5051-F03B-E981-0A820DE8B649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9:05:51.621" v="1436" actId="20577"/>
          <ac:spMkLst>
            <pc:docMk/>
            <pc:sldMk cId="544211606" sldId="269"/>
            <ac:spMk id="3" creationId="{E3993368-5819-5454-6276-7A746105DEC9}"/>
          </ac:spMkLst>
        </pc:spChg>
      </pc:sldChg>
      <pc:sldChg chg="modSp new">
        <pc:chgData name="Bethany Sexton (2300108)" userId="S::2300108@student.uwtsd.ac.uk::067c3eed-c2f7-4d36-8647-427adeee70f0" providerId="AD" clId="Web-{3E24EC24-E98F-4236-8904-40FDDCF31953}" dt="2023-11-22T19:13:15.778" v="1560" actId="20577"/>
        <pc:sldMkLst>
          <pc:docMk/>
          <pc:sldMk cId="1038213015" sldId="270"/>
        </pc:sldMkLst>
        <pc:spChg chg="mod">
          <ac:chgData name="Bethany Sexton (2300108)" userId="S::2300108@student.uwtsd.ac.uk::067c3eed-c2f7-4d36-8647-427adeee70f0" providerId="AD" clId="Web-{3E24EC24-E98F-4236-8904-40FDDCF31953}" dt="2023-11-22T11:28:37.175" v="210" actId="20577"/>
          <ac:spMkLst>
            <pc:docMk/>
            <pc:sldMk cId="1038213015" sldId="270"/>
            <ac:spMk id="2" creationId="{B3CEACE2-981B-2B1C-289A-90B54189CC72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9:13:15.778" v="1560" actId="20577"/>
          <ac:spMkLst>
            <pc:docMk/>
            <pc:sldMk cId="1038213015" sldId="270"/>
            <ac:spMk id="3" creationId="{7555072E-7FE5-4A32-8325-594A37D42E00}"/>
          </ac:spMkLst>
        </pc:spChg>
      </pc:sldChg>
      <pc:sldChg chg="modSp new">
        <pc:chgData name="Bethany Sexton (2300108)" userId="S::2300108@student.uwtsd.ac.uk::067c3eed-c2f7-4d36-8647-427adeee70f0" providerId="AD" clId="Web-{3E24EC24-E98F-4236-8904-40FDDCF31953}" dt="2023-11-22T11:28:49.379" v="218" actId="20577"/>
        <pc:sldMkLst>
          <pc:docMk/>
          <pc:sldMk cId="3290235967" sldId="271"/>
        </pc:sldMkLst>
        <pc:spChg chg="mod">
          <ac:chgData name="Bethany Sexton (2300108)" userId="S::2300108@student.uwtsd.ac.uk::067c3eed-c2f7-4d36-8647-427adeee70f0" providerId="AD" clId="Web-{3E24EC24-E98F-4236-8904-40FDDCF31953}" dt="2023-11-22T11:28:49.379" v="218" actId="20577"/>
          <ac:spMkLst>
            <pc:docMk/>
            <pc:sldMk cId="3290235967" sldId="271"/>
            <ac:spMk id="2" creationId="{BEF575C7-1D89-6AC2-9DF5-FB212C625C62}"/>
          </ac:spMkLst>
        </pc:spChg>
      </pc:sldChg>
      <pc:sldChg chg="modSp new">
        <pc:chgData name="Bethany Sexton (2300108)" userId="S::2300108@student.uwtsd.ac.uk::067c3eed-c2f7-4d36-8647-427adeee70f0" providerId="AD" clId="Web-{3E24EC24-E98F-4236-8904-40FDDCF31953}" dt="2023-11-22T19:15:25.971" v="1593" actId="20577"/>
        <pc:sldMkLst>
          <pc:docMk/>
          <pc:sldMk cId="3086822189" sldId="272"/>
        </pc:sldMkLst>
        <pc:spChg chg="mod">
          <ac:chgData name="Bethany Sexton (2300108)" userId="S::2300108@student.uwtsd.ac.uk::067c3eed-c2f7-4d36-8647-427adeee70f0" providerId="AD" clId="Web-{3E24EC24-E98F-4236-8904-40FDDCF31953}" dt="2023-11-22T11:29:10.130" v="229" actId="20577"/>
          <ac:spMkLst>
            <pc:docMk/>
            <pc:sldMk cId="3086822189" sldId="272"/>
            <ac:spMk id="2" creationId="{DD3E6FB1-7D52-5A84-04DB-EC31D4B924D7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9:15:25.971" v="1593" actId="20577"/>
          <ac:spMkLst>
            <pc:docMk/>
            <pc:sldMk cId="3086822189" sldId="272"/>
            <ac:spMk id="3" creationId="{86DF1A98-D9B2-F37C-46BD-A51A2DEBA895}"/>
          </ac:spMkLst>
        </pc:spChg>
      </pc:sldChg>
      <pc:sldChg chg="modSp new">
        <pc:chgData name="Bethany Sexton (2300108)" userId="S::2300108@student.uwtsd.ac.uk::067c3eed-c2f7-4d36-8647-427adeee70f0" providerId="AD" clId="Web-{3E24EC24-E98F-4236-8904-40FDDCF31953}" dt="2023-11-22T19:16:56.568" v="1669" actId="20577"/>
        <pc:sldMkLst>
          <pc:docMk/>
          <pc:sldMk cId="2394786998" sldId="273"/>
        </pc:sldMkLst>
        <pc:spChg chg="mod">
          <ac:chgData name="Bethany Sexton (2300108)" userId="S::2300108@student.uwtsd.ac.uk::067c3eed-c2f7-4d36-8647-427adeee70f0" providerId="AD" clId="Web-{3E24EC24-E98F-4236-8904-40FDDCF31953}" dt="2023-11-22T11:29:30.834" v="240" actId="20577"/>
          <ac:spMkLst>
            <pc:docMk/>
            <pc:sldMk cId="2394786998" sldId="273"/>
            <ac:spMk id="2" creationId="{EEF5B6F1-4879-0009-171D-9EF632836D1E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9:16:56.568" v="1669" actId="20577"/>
          <ac:spMkLst>
            <pc:docMk/>
            <pc:sldMk cId="2394786998" sldId="273"/>
            <ac:spMk id="3" creationId="{713AB1EA-2B13-179C-63DC-8272D321369B}"/>
          </ac:spMkLst>
        </pc:spChg>
      </pc:sldChg>
      <pc:sldChg chg="modSp new">
        <pc:chgData name="Bethany Sexton (2300108)" userId="S::2300108@student.uwtsd.ac.uk::067c3eed-c2f7-4d36-8647-427adeee70f0" providerId="AD" clId="Web-{3E24EC24-E98F-4236-8904-40FDDCF31953}" dt="2023-11-22T11:29:51.929" v="252" actId="20577"/>
        <pc:sldMkLst>
          <pc:docMk/>
          <pc:sldMk cId="2862644426" sldId="274"/>
        </pc:sldMkLst>
        <pc:spChg chg="mod">
          <ac:chgData name="Bethany Sexton (2300108)" userId="S::2300108@student.uwtsd.ac.uk::067c3eed-c2f7-4d36-8647-427adeee70f0" providerId="AD" clId="Web-{3E24EC24-E98F-4236-8904-40FDDCF31953}" dt="2023-11-22T11:29:51.929" v="252" actId="20577"/>
          <ac:spMkLst>
            <pc:docMk/>
            <pc:sldMk cId="2862644426" sldId="274"/>
            <ac:spMk id="2" creationId="{97E535E0-3EA3-8ED9-6644-7F94A60AA993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0E1A6B-5F3B-445F-8E22-859BB7241BC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48323DF-AAB5-42F5-8C62-ADBC63523A6E}">
      <dgm:prSet/>
      <dgm:spPr/>
      <dgm:t>
        <a:bodyPr/>
        <a:lstStyle/>
        <a:p>
          <a:r>
            <a:rPr lang="en-US"/>
            <a:t>Communication of all types will be important for any job; </a:t>
          </a:r>
        </a:p>
      </dgm:t>
    </dgm:pt>
    <dgm:pt modelId="{4745C094-9D6B-4611-9256-A6332C35EDEF}" type="parTrans" cxnId="{AE5D2171-26CE-4352-8C8F-C707CD2002F8}">
      <dgm:prSet/>
      <dgm:spPr/>
      <dgm:t>
        <a:bodyPr/>
        <a:lstStyle/>
        <a:p>
          <a:endParaRPr lang="en-US"/>
        </a:p>
      </dgm:t>
    </dgm:pt>
    <dgm:pt modelId="{43DA2EDE-D3E2-4E4D-9667-04490C7CF5EE}" type="sibTrans" cxnId="{AE5D2171-26CE-4352-8C8F-C707CD2002F8}">
      <dgm:prSet/>
      <dgm:spPr/>
      <dgm:t>
        <a:bodyPr/>
        <a:lstStyle/>
        <a:p>
          <a:endParaRPr lang="en-US"/>
        </a:p>
      </dgm:t>
    </dgm:pt>
    <dgm:pt modelId="{C1214028-0185-4F38-BCC3-35B0E0585B74}">
      <dgm:prSet/>
      <dgm:spPr/>
      <dgm:t>
        <a:bodyPr/>
        <a:lstStyle/>
        <a:p>
          <a:r>
            <a:rPr lang="en-US"/>
            <a:t>e.g. job interviews, working cohesively with colleagues and customers/clients, etc. </a:t>
          </a:r>
        </a:p>
      </dgm:t>
    </dgm:pt>
    <dgm:pt modelId="{CE2FE6A8-8FCF-4EDD-9B0F-F07E54DCF83A}" type="parTrans" cxnId="{AFEB7037-2DD2-4D17-9E87-3C110D0D711C}">
      <dgm:prSet/>
      <dgm:spPr/>
      <dgm:t>
        <a:bodyPr/>
        <a:lstStyle/>
        <a:p>
          <a:endParaRPr lang="en-US"/>
        </a:p>
      </dgm:t>
    </dgm:pt>
    <dgm:pt modelId="{60227EAF-7B98-4CB0-8D49-79E8E4F1AB20}" type="sibTrans" cxnId="{AFEB7037-2DD2-4D17-9E87-3C110D0D711C}">
      <dgm:prSet/>
      <dgm:spPr/>
      <dgm:t>
        <a:bodyPr/>
        <a:lstStyle/>
        <a:p>
          <a:endParaRPr lang="en-US"/>
        </a:p>
      </dgm:t>
    </dgm:pt>
    <dgm:pt modelId="{08CE5EC4-F6DB-43E8-AFF9-98FD0261F6F2}">
      <dgm:prSet/>
      <dgm:spPr/>
      <dgm:t>
        <a:bodyPr/>
        <a:lstStyle/>
        <a:p>
          <a:r>
            <a:rPr lang="en-US"/>
            <a:t>To understand how people communicate and how to read body language, emotions and eye contact. </a:t>
          </a:r>
        </a:p>
      </dgm:t>
    </dgm:pt>
    <dgm:pt modelId="{67C99D54-FB88-4A47-82A4-CA263735DB28}" type="parTrans" cxnId="{EB13EA36-8BFF-46EF-BC67-B0F7BF317E44}">
      <dgm:prSet/>
      <dgm:spPr/>
      <dgm:t>
        <a:bodyPr/>
        <a:lstStyle/>
        <a:p>
          <a:endParaRPr lang="en-US"/>
        </a:p>
      </dgm:t>
    </dgm:pt>
    <dgm:pt modelId="{9E1AAFCB-F28D-42B8-997F-CE6FC67822D2}" type="sibTrans" cxnId="{EB13EA36-8BFF-46EF-BC67-B0F7BF317E44}">
      <dgm:prSet/>
      <dgm:spPr/>
      <dgm:t>
        <a:bodyPr/>
        <a:lstStyle/>
        <a:p>
          <a:endParaRPr lang="en-US"/>
        </a:p>
      </dgm:t>
    </dgm:pt>
    <dgm:pt modelId="{CA00E47A-A952-44B1-91CE-1A5AE17A4F7A}">
      <dgm:prSet/>
      <dgm:spPr/>
      <dgm:t>
        <a:bodyPr/>
        <a:lstStyle/>
        <a:p>
          <a:r>
            <a:rPr lang="en-US"/>
            <a:t>To deal with situations and concisely convey their point or concern with clarity. </a:t>
          </a:r>
        </a:p>
      </dgm:t>
    </dgm:pt>
    <dgm:pt modelId="{A474DB1C-4C8A-4645-9939-1444E032BC7F}" type="parTrans" cxnId="{62D46CEC-910A-47D8-A341-092247060FB3}">
      <dgm:prSet/>
      <dgm:spPr/>
      <dgm:t>
        <a:bodyPr/>
        <a:lstStyle/>
        <a:p>
          <a:endParaRPr lang="en-US"/>
        </a:p>
      </dgm:t>
    </dgm:pt>
    <dgm:pt modelId="{8C0872DB-28AC-49F0-AC47-E26EF49F44A6}" type="sibTrans" cxnId="{62D46CEC-910A-47D8-A341-092247060FB3}">
      <dgm:prSet/>
      <dgm:spPr/>
      <dgm:t>
        <a:bodyPr/>
        <a:lstStyle/>
        <a:p>
          <a:endParaRPr lang="en-US"/>
        </a:p>
      </dgm:t>
    </dgm:pt>
    <dgm:pt modelId="{D522C564-2974-47DA-97C3-5B9E098A020C}">
      <dgm:prSet/>
      <dgm:spPr/>
      <dgm:t>
        <a:bodyPr/>
        <a:lstStyle/>
        <a:p>
          <a:r>
            <a:rPr lang="en-US"/>
            <a:t>To be able to voice your concern on issues efficiently and respectfully. </a:t>
          </a:r>
        </a:p>
      </dgm:t>
    </dgm:pt>
    <dgm:pt modelId="{82A35238-E253-43A2-984E-5F490D99B999}" type="parTrans" cxnId="{5481BA73-D70F-45C5-BCE9-3CD1E372F698}">
      <dgm:prSet/>
      <dgm:spPr/>
      <dgm:t>
        <a:bodyPr/>
        <a:lstStyle/>
        <a:p>
          <a:endParaRPr lang="en-US"/>
        </a:p>
      </dgm:t>
    </dgm:pt>
    <dgm:pt modelId="{71A7E2DE-8855-447E-B166-F69162884F40}" type="sibTrans" cxnId="{5481BA73-D70F-45C5-BCE9-3CD1E372F698}">
      <dgm:prSet/>
      <dgm:spPr/>
      <dgm:t>
        <a:bodyPr/>
        <a:lstStyle/>
        <a:p>
          <a:endParaRPr lang="en-US"/>
        </a:p>
      </dgm:t>
    </dgm:pt>
    <dgm:pt modelId="{44BE7FD8-2132-425B-BC3F-BF2FA84EFC86}" type="pres">
      <dgm:prSet presAssocID="{420E1A6B-5F3B-445F-8E22-859BB7241BC8}" presName="Name0" presStyleCnt="0">
        <dgm:presLayoutVars>
          <dgm:dir/>
          <dgm:resizeHandles val="exact"/>
        </dgm:presLayoutVars>
      </dgm:prSet>
      <dgm:spPr/>
    </dgm:pt>
    <dgm:pt modelId="{11BA1A4C-6FB3-49FA-8799-6DB78FF5CF7F}" type="pres">
      <dgm:prSet presAssocID="{C48323DF-AAB5-42F5-8C62-ADBC63523A6E}" presName="node" presStyleLbl="node1" presStyleIdx="0" presStyleCnt="5">
        <dgm:presLayoutVars>
          <dgm:bulletEnabled val="1"/>
        </dgm:presLayoutVars>
      </dgm:prSet>
      <dgm:spPr/>
    </dgm:pt>
    <dgm:pt modelId="{57D57576-7F8D-4492-BA3A-8F5D2213FC38}" type="pres">
      <dgm:prSet presAssocID="{43DA2EDE-D3E2-4E4D-9667-04490C7CF5EE}" presName="sibTrans" presStyleLbl="sibTrans1D1" presStyleIdx="0" presStyleCnt="4"/>
      <dgm:spPr/>
    </dgm:pt>
    <dgm:pt modelId="{793D5A00-467F-4C52-B26D-99958D4F65D2}" type="pres">
      <dgm:prSet presAssocID="{43DA2EDE-D3E2-4E4D-9667-04490C7CF5EE}" presName="connectorText" presStyleLbl="sibTrans1D1" presStyleIdx="0" presStyleCnt="4"/>
      <dgm:spPr/>
    </dgm:pt>
    <dgm:pt modelId="{5777F71A-0875-4A05-986D-8D7710B1BCCA}" type="pres">
      <dgm:prSet presAssocID="{C1214028-0185-4F38-BCC3-35B0E0585B74}" presName="node" presStyleLbl="node1" presStyleIdx="1" presStyleCnt="5">
        <dgm:presLayoutVars>
          <dgm:bulletEnabled val="1"/>
        </dgm:presLayoutVars>
      </dgm:prSet>
      <dgm:spPr/>
    </dgm:pt>
    <dgm:pt modelId="{0920FC2F-8AAF-4BFC-B947-038F7199D2BE}" type="pres">
      <dgm:prSet presAssocID="{60227EAF-7B98-4CB0-8D49-79E8E4F1AB20}" presName="sibTrans" presStyleLbl="sibTrans1D1" presStyleIdx="1" presStyleCnt="4"/>
      <dgm:spPr/>
    </dgm:pt>
    <dgm:pt modelId="{E1E5F3C3-7299-4C80-94BF-CA5A30A83F3B}" type="pres">
      <dgm:prSet presAssocID="{60227EAF-7B98-4CB0-8D49-79E8E4F1AB20}" presName="connectorText" presStyleLbl="sibTrans1D1" presStyleIdx="1" presStyleCnt="4"/>
      <dgm:spPr/>
    </dgm:pt>
    <dgm:pt modelId="{86D7C8A6-DB62-4076-AF2E-8D8601FAD9A4}" type="pres">
      <dgm:prSet presAssocID="{08CE5EC4-F6DB-43E8-AFF9-98FD0261F6F2}" presName="node" presStyleLbl="node1" presStyleIdx="2" presStyleCnt="5">
        <dgm:presLayoutVars>
          <dgm:bulletEnabled val="1"/>
        </dgm:presLayoutVars>
      </dgm:prSet>
      <dgm:spPr/>
    </dgm:pt>
    <dgm:pt modelId="{1CB27295-AC00-4E76-A149-424FFD79F735}" type="pres">
      <dgm:prSet presAssocID="{9E1AAFCB-F28D-42B8-997F-CE6FC67822D2}" presName="sibTrans" presStyleLbl="sibTrans1D1" presStyleIdx="2" presStyleCnt="4"/>
      <dgm:spPr/>
    </dgm:pt>
    <dgm:pt modelId="{5231B55B-4289-46AE-BDCA-F4601FE3E8FA}" type="pres">
      <dgm:prSet presAssocID="{9E1AAFCB-F28D-42B8-997F-CE6FC67822D2}" presName="connectorText" presStyleLbl="sibTrans1D1" presStyleIdx="2" presStyleCnt="4"/>
      <dgm:spPr/>
    </dgm:pt>
    <dgm:pt modelId="{6F170743-ACD2-44F6-BC76-242FDEC3F510}" type="pres">
      <dgm:prSet presAssocID="{CA00E47A-A952-44B1-91CE-1A5AE17A4F7A}" presName="node" presStyleLbl="node1" presStyleIdx="3" presStyleCnt="5">
        <dgm:presLayoutVars>
          <dgm:bulletEnabled val="1"/>
        </dgm:presLayoutVars>
      </dgm:prSet>
      <dgm:spPr/>
    </dgm:pt>
    <dgm:pt modelId="{04761732-45DF-4BF6-894F-CE8932127C54}" type="pres">
      <dgm:prSet presAssocID="{8C0872DB-28AC-49F0-AC47-E26EF49F44A6}" presName="sibTrans" presStyleLbl="sibTrans1D1" presStyleIdx="3" presStyleCnt="4"/>
      <dgm:spPr/>
    </dgm:pt>
    <dgm:pt modelId="{D73A1608-A10D-4C4C-8209-C16F6A8111EF}" type="pres">
      <dgm:prSet presAssocID="{8C0872DB-28AC-49F0-AC47-E26EF49F44A6}" presName="connectorText" presStyleLbl="sibTrans1D1" presStyleIdx="3" presStyleCnt="4"/>
      <dgm:spPr/>
    </dgm:pt>
    <dgm:pt modelId="{59035888-507C-4A77-8427-8271015ACC3B}" type="pres">
      <dgm:prSet presAssocID="{D522C564-2974-47DA-97C3-5B9E098A020C}" presName="node" presStyleLbl="node1" presStyleIdx="4" presStyleCnt="5">
        <dgm:presLayoutVars>
          <dgm:bulletEnabled val="1"/>
        </dgm:presLayoutVars>
      </dgm:prSet>
      <dgm:spPr/>
    </dgm:pt>
  </dgm:ptLst>
  <dgm:cxnLst>
    <dgm:cxn modelId="{ADB68F01-7E26-4B3C-AF5A-9381D047C11B}" type="presOf" srcId="{60227EAF-7B98-4CB0-8D49-79E8E4F1AB20}" destId="{E1E5F3C3-7299-4C80-94BF-CA5A30A83F3B}" srcOrd="1" destOrd="0" presId="urn:microsoft.com/office/officeart/2016/7/layout/RepeatingBendingProcessNew"/>
    <dgm:cxn modelId="{039C491B-4DBE-45FD-9E5E-C3459E82E1A0}" type="presOf" srcId="{8C0872DB-28AC-49F0-AC47-E26EF49F44A6}" destId="{D73A1608-A10D-4C4C-8209-C16F6A8111EF}" srcOrd="1" destOrd="0" presId="urn:microsoft.com/office/officeart/2016/7/layout/RepeatingBendingProcessNew"/>
    <dgm:cxn modelId="{EB13EA36-8BFF-46EF-BC67-B0F7BF317E44}" srcId="{420E1A6B-5F3B-445F-8E22-859BB7241BC8}" destId="{08CE5EC4-F6DB-43E8-AFF9-98FD0261F6F2}" srcOrd="2" destOrd="0" parTransId="{67C99D54-FB88-4A47-82A4-CA263735DB28}" sibTransId="{9E1AAFCB-F28D-42B8-997F-CE6FC67822D2}"/>
    <dgm:cxn modelId="{AFEB7037-2DD2-4D17-9E87-3C110D0D711C}" srcId="{420E1A6B-5F3B-445F-8E22-859BB7241BC8}" destId="{C1214028-0185-4F38-BCC3-35B0E0585B74}" srcOrd="1" destOrd="0" parTransId="{CE2FE6A8-8FCF-4EDD-9B0F-F07E54DCF83A}" sibTransId="{60227EAF-7B98-4CB0-8D49-79E8E4F1AB20}"/>
    <dgm:cxn modelId="{6027F43E-C144-47FC-9B6A-AF465247C4C4}" type="presOf" srcId="{CA00E47A-A952-44B1-91CE-1A5AE17A4F7A}" destId="{6F170743-ACD2-44F6-BC76-242FDEC3F510}" srcOrd="0" destOrd="0" presId="urn:microsoft.com/office/officeart/2016/7/layout/RepeatingBendingProcessNew"/>
    <dgm:cxn modelId="{DB943C41-E62E-46E0-838D-3D778FD99C52}" type="presOf" srcId="{420E1A6B-5F3B-445F-8E22-859BB7241BC8}" destId="{44BE7FD8-2132-425B-BC3F-BF2FA84EFC86}" srcOrd="0" destOrd="0" presId="urn:microsoft.com/office/officeart/2016/7/layout/RepeatingBendingProcessNew"/>
    <dgm:cxn modelId="{AE5D2171-26CE-4352-8C8F-C707CD2002F8}" srcId="{420E1A6B-5F3B-445F-8E22-859BB7241BC8}" destId="{C48323DF-AAB5-42F5-8C62-ADBC63523A6E}" srcOrd="0" destOrd="0" parTransId="{4745C094-9D6B-4611-9256-A6332C35EDEF}" sibTransId="{43DA2EDE-D3E2-4E4D-9667-04490C7CF5EE}"/>
    <dgm:cxn modelId="{D01BD051-08C8-4D00-BFB4-1BB6CB305CCC}" type="presOf" srcId="{D522C564-2974-47DA-97C3-5B9E098A020C}" destId="{59035888-507C-4A77-8427-8271015ACC3B}" srcOrd="0" destOrd="0" presId="urn:microsoft.com/office/officeart/2016/7/layout/RepeatingBendingProcessNew"/>
    <dgm:cxn modelId="{5481BA73-D70F-45C5-BCE9-3CD1E372F698}" srcId="{420E1A6B-5F3B-445F-8E22-859BB7241BC8}" destId="{D522C564-2974-47DA-97C3-5B9E098A020C}" srcOrd="4" destOrd="0" parTransId="{82A35238-E253-43A2-984E-5F490D99B999}" sibTransId="{71A7E2DE-8855-447E-B166-F69162884F40}"/>
    <dgm:cxn modelId="{7EAC9F96-11AF-41FF-A300-EA58B65290AC}" type="presOf" srcId="{9E1AAFCB-F28D-42B8-997F-CE6FC67822D2}" destId="{5231B55B-4289-46AE-BDCA-F4601FE3E8FA}" srcOrd="1" destOrd="0" presId="urn:microsoft.com/office/officeart/2016/7/layout/RepeatingBendingProcessNew"/>
    <dgm:cxn modelId="{3CDCACAC-5516-4D69-92E2-4FE321EB277F}" type="presOf" srcId="{C1214028-0185-4F38-BCC3-35B0E0585B74}" destId="{5777F71A-0875-4A05-986D-8D7710B1BCCA}" srcOrd="0" destOrd="0" presId="urn:microsoft.com/office/officeart/2016/7/layout/RepeatingBendingProcessNew"/>
    <dgm:cxn modelId="{1FE3B2B8-0E20-4793-BF8E-F9C3E00F29EC}" type="presOf" srcId="{43DA2EDE-D3E2-4E4D-9667-04490C7CF5EE}" destId="{57D57576-7F8D-4492-BA3A-8F5D2213FC38}" srcOrd="0" destOrd="0" presId="urn:microsoft.com/office/officeart/2016/7/layout/RepeatingBendingProcessNew"/>
    <dgm:cxn modelId="{FC5DDCBE-91DD-4441-89C0-B78FE25F8417}" type="presOf" srcId="{60227EAF-7B98-4CB0-8D49-79E8E4F1AB20}" destId="{0920FC2F-8AAF-4BFC-B947-038F7199D2BE}" srcOrd="0" destOrd="0" presId="urn:microsoft.com/office/officeart/2016/7/layout/RepeatingBendingProcessNew"/>
    <dgm:cxn modelId="{1A490ACF-089E-44D2-A99F-38D723B02149}" type="presOf" srcId="{C48323DF-AAB5-42F5-8C62-ADBC63523A6E}" destId="{11BA1A4C-6FB3-49FA-8799-6DB78FF5CF7F}" srcOrd="0" destOrd="0" presId="urn:microsoft.com/office/officeart/2016/7/layout/RepeatingBendingProcessNew"/>
    <dgm:cxn modelId="{AD806DD7-4B38-4AA4-8452-7211D5C438F0}" type="presOf" srcId="{08CE5EC4-F6DB-43E8-AFF9-98FD0261F6F2}" destId="{86D7C8A6-DB62-4076-AF2E-8D8601FAD9A4}" srcOrd="0" destOrd="0" presId="urn:microsoft.com/office/officeart/2016/7/layout/RepeatingBendingProcessNew"/>
    <dgm:cxn modelId="{85D0D5E2-EF1D-4EB0-A0B7-F833C79955D2}" type="presOf" srcId="{8C0872DB-28AC-49F0-AC47-E26EF49F44A6}" destId="{04761732-45DF-4BF6-894F-CE8932127C54}" srcOrd="0" destOrd="0" presId="urn:microsoft.com/office/officeart/2016/7/layout/RepeatingBendingProcessNew"/>
    <dgm:cxn modelId="{62D46CEC-910A-47D8-A341-092247060FB3}" srcId="{420E1A6B-5F3B-445F-8E22-859BB7241BC8}" destId="{CA00E47A-A952-44B1-91CE-1A5AE17A4F7A}" srcOrd="3" destOrd="0" parTransId="{A474DB1C-4C8A-4645-9939-1444E032BC7F}" sibTransId="{8C0872DB-28AC-49F0-AC47-E26EF49F44A6}"/>
    <dgm:cxn modelId="{B978C9F3-B5F5-4F12-B4D3-36A1261010E4}" type="presOf" srcId="{9E1AAFCB-F28D-42B8-997F-CE6FC67822D2}" destId="{1CB27295-AC00-4E76-A149-424FFD79F735}" srcOrd="0" destOrd="0" presId="urn:microsoft.com/office/officeart/2016/7/layout/RepeatingBendingProcessNew"/>
    <dgm:cxn modelId="{811E1BF5-9331-4190-A7FF-F198980712C7}" type="presOf" srcId="{43DA2EDE-D3E2-4E4D-9667-04490C7CF5EE}" destId="{793D5A00-467F-4C52-B26D-99958D4F65D2}" srcOrd="1" destOrd="0" presId="urn:microsoft.com/office/officeart/2016/7/layout/RepeatingBendingProcessNew"/>
    <dgm:cxn modelId="{B5574C2C-8F2A-474B-A4A3-03E3CEDC648C}" type="presParOf" srcId="{44BE7FD8-2132-425B-BC3F-BF2FA84EFC86}" destId="{11BA1A4C-6FB3-49FA-8799-6DB78FF5CF7F}" srcOrd="0" destOrd="0" presId="urn:microsoft.com/office/officeart/2016/7/layout/RepeatingBendingProcessNew"/>
    <dgm:cxn modelId="{86F1A88C-1B7E-4FC3-BC25-BB42E366B56E}" type="presParOf" srcId="{44BE7FD8-2132-425B-BC3F-BF2FA84EFC86}" destId="{57D57576-7F8D-4492-BA3A-8F5D2213FC38}" srcOrd="1" destOrd="0" presId="urn:microsoft.com/office/officeart/2016/7/layout/RepeatingBendingProcessNew"/>
    <dgm:cxn modelId="{F6309F69-6A45-48F7-A726-01724C6F02AF}" type="presParOf" srcId="{57D57576-7F8D-4492-BA3A-8F5D2213FC38}" destId="{793D5A00-467F-4C52-B26D-99958D4F65D2}" srcOrd="0" destOrd="0" presId="urn:microsoft.com/office/officeart/2016/7/layout/RepeatingBendingProcessNew"/>
    <dgm:cxn modelId="{FBA93B8B-8C22-4A0B-A4A8-C0A11560F7F9}" type="presParOf" srcId="{44BE7FD8-2132-425B-BC3F-BF2FA84EFC86}" destId="{5777F71A-0875-4A05-986D-8D7710B1BCCA}" srcOrd="2" destOrd="0" presId="urn:microsoft.com/office/officeart/2016/7/layout/RepeatingBendingProcessNew"/>
    <dgm:cxn modelId="{C8A4729E-9985-4C24-BEEF-6E9A5D704542}" type="presParOf" srcId="{44BE7FD8-2132-425B-BC3F-BF2FA84EFC86}" destId="{0920FC2F-8AAF-4BFC-B947-038F7199D2BE}" srcOrd="3" destOrd="0" presId="urn:microsoft.com/office/officeart/2016/7/layout/RepeatingBendingProcessNew"/>
    <dgm:cxn modelId="{2FCF0194-C63B-432E-978D-7AD8ECFE0F02}" type="presParOf" srcId="{0920FC2F-8AAF-4BFC-B947-038F7199D2BE}" destId="{E1E5F3C3-7299-4C80-94BF-CA5A30A83F3B}" srcOrd="0" destOrd="0" presId="urn:microsoft.com/office/officeart/2016/7/layout/RepeatingBendingProcessNew"/>
    <dgm:cxn modelId="{E9EFA369-8C82-4F61-878F-8C4885B0CA75}" type="presParOf" srcId="{44BE7FD8-2132-425B-BC3F-BF2FA84EFC86}" destId="{86D7C8A6-DB62-4076-AF2E-8D8601FAD9A4}" srcOrd="4" destOrd="0" presId="urn:microsoft.com/office/officeart/2016/7/layout/RepeatingBendingProcessNew"/>
    <dgm:cxn modelId="{5ED94784-3B28-45EF-8EBE-8B98A55DED73}" type="presParOf" srcId="{44BE7FD8-2132-425B-BC3F-BF2FA84EFC86}" destId="{1CB27295-AC00-4E76-A149-424FFD79F735}" srcOrd="5" destOrd="0" presId="urn:microsoft.com/office/officeart/2016/7/layout/RepeatingBendingProcessNew"/>
    <dgm:cxn modelId="{E54CF94B-124B-44F1-ABAB-E3D5EEE0680D}" type="presParOf" srcId="{1CB27295-AC00-4E76-A149-424FFD79F735}" destId="{5231B55B-4289-46AE-BDCA-F4601FE3E8FA}" srcOrd="0" destOrd="0" presId="urn:microsoft.com/office/officeart/2016/7/layout/RepeatingBendingProcessNew"/>
    <dgm:cxn modelId="{66519837-47DB-40AA-ADDF-4902CA2C503A}" type="presParOf" srcId="{44BE7FD8-2132-425B-BC3F-BF2FA84EFC86}" destId="{6F170743-ACD2-44F6-BC76-242FDEC3F510}" srcOrd="6" destOrd="0" presId="urn:microsoft.com/office/officeart/2016/7/layout/RepeatingBendingProcessNew"/>
    <dgm:cxn modelId="{F19CCD22-33DA-43D0-A084-96FA06053692}" type="presParOf" srcId="{44BE7FD8-2132-425B-BC3F-BF2FA84EFC86}" destId="{04761732-45DF-4BF6-894F-CE8932127C54}" srcOrd="7" destOrd="0" presId="urn:microsoft.com/office/officeart/2016/7/layout/RepeatingBendingProcessNew"/>
    <dgm:cxn modelId="{CC79CCF2-E635-40C8-BCA0-F9F66F7A04C8}" type="presParOf" srcId="{04761732-45DF-4BF6-894F-CE8932127C54}" destId="{D73A1608-A10D-4C4C-8209-C16F6A8111EF}" srcOrd="0" destOrd="0" presId="urn:microsoft.com/office/officeart/2016/7/layout/RepeatingBendingProcessNew"/>
    <dgm:cxn modelId="{34626EA4-9B76-4951-BC08-62F96941AC81}" type="presParOf" srcId="{44BE7FD8-2132-425B-BC3F-BF2FA84EFC86}" destId="{59035888-507C-4A77-8427-8271015ACC3B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559F0B2-3921-4D32-8444-B4F7A6DB32D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9415FD9-AE21-485A-9C86-FFD0955198CB}">
      <dgm:prSet/>
      <dgm:spPr/>
      <dgm:t>
        <a:bodyPr/>
        <a:lstStyle/>
        <a:p>
          <a:r>
            <a:rPr lang="en-US"/>
            <a:t>Be clear and concise </a:t>
          </a:r>
        </a:p>
      </dgm:t>
    </dgm:pt>
    <dgm:pt modelId="{54986CAB-DDD6-4557-9911-F425C33717EF}" type="parTrans" cxnId="{040426CD-9464-4769-9978-1EE541869658}">
      <dgm:prSet/>
      <dgm:spPr/>
      <dgm:t>
        <a:bodyPr/>
        <a:lstStyle/>
        <a:p>
          <a:endParaRPr lang="en-US"/>
        </a:p>
      </dgm:t>
    </dgm:pt>
    <dgm:pt modelId="{7E1408DC-2513-4C00-9B02-5BC85F0A9AD2}" type="sibTrans" cxnId="{040426CD-9464-4769-9978-1EE541869658}">
      <dgm:prSet/>
      <dgm:spPr/>
      <dgm:t>
        <a:bodyPr/>
        <a:lstStyle/>
        <a:p>
          <a:endParaRPr lang="en-US"/>
        </a:p>
      </dgm:t>
    </dgm:pt>
    <dgm:pt modelId="{61CEB7D7-5E76-4B4A-853A-2B63BB7174FA}">
      <dgm:prSet/>
      <dgm:spPr/>
      <dgm:t>
        <a:bodyPr/>
        <a:lstStyle/>
        <a:p>
          <a:r>
            <a:rPr lang="en-US"/>
            <a:t>Prepare ahead of time </a:t>
          </a:r>
        </a:p>
      </dgm:t>
    </dgm:pt>
    <dgm:pt modelId="{36FCFD39-D2C8-47D3-8A63-B990242DA04C}" type="parTrans" cxnId="{F455D96E-74AA-4F26-BACA-1134E02B6200}">
      <dgm:prSet/>
      <dgm:spPr/>
      <dgm:t>
        <a:bodyPr/>
        <a:lstStyle/>
        <a:p>
          <a:endParaRPr lang="en-US"/>
        </a:p>
      </dgm:t>
    </dgm:pt>
    <dgm:pt modelId="{BDB357FB-9555-4801-9679-726D461CB64B}" type="sibTrans" cxnId="{F455D96E-74AA-4F26-BACA-1134E02B6200}">
      <dgm:prSet/>
      <dgm:spPr/>
      <dgm:t>
        <a:bodyPr/>
        <a:lstStyle/>
        <a:p>
          <a:endParaRPr lang="en-US"/>
        </a:p>
      </dgm:t>
    </dgm:pt>
    <dgm:pt modelId="{DF2D3C75-3198-47F3-AEDC-A5658324E636}">
      <dgm:prSet/>
      <dgm:spPr/>
      <dgm:t>
        <a:bodyPr/>
        <a:lstStyle/>
        <a:p>
          <a:r>
            <a:rPr lang="en-US"/>
            <a:t>Be mindful of non-verbal communication</a:t>
          </a:r>
        </a:p>
      </dgm:t>
    </dgm:pt>
    <dgm:pt modelId="{307DB524-4E5A-4FA8-BC31-BBB3D6839DCB}" type="parTrans" cxnId="{9C51AD4A-DCC3-4922-9FFD-3903B257589B}">
      <dgm:prSet/>
      <dgm:spPr/>
      <dgm:t>
        <a:bodyPr/>
        <a:lstStyle/>
        <a:p>
          <a:endParaRPr lang="en-US"/>
        </a:p>
      </dgm:t>
    </dgm:pt>
    <dgm:pt modelId="{792E6C2E-BD04-43BB-884D-BEED27349B51}" type="sibTrans" cxnId="{9C51AD4A-DCC3-4922-9FFD-3903B257589B}">
      <dgm:prSet/>
      <dgm:spPr/>
      <dgm:t>
        <a:bodyPr/>
        <a:lstStyle/>
        <a:p>
          <a:endParaRPr lang="en-US"/>
        </a:p>
      </dgm:t>
    </dgm:pt>
    <dgm:pt modelId="{1FEEC36F-906C-45CA-B826-9437C9A56E30}">
      <dgm:prSet/>
      <dgm:spPr/>
      <dgm:t>
        <a:bodyPr/>
        <a:lstStyle/>
        <a:p>
          <a:r>
            <a:rPr lang="en-US"/>
            <a:t>Watch your tone</a:t>
          </a:r>
        </a:p>
      </dgm:t>
    </dgm:pt>
    <dgm:pt modelId="{E4BEEF74-5DFD-46C4-BD61-C170B0344AB0}" type="parTrans" cxnId="{CBE71AD7-0F29-4BE3-ADD7-DA6C9B5C86A0}">
      <dgm:prSet/>
      <dgm:spPr/>
      <dgm:t>
        <a:bodyPr/>
        <a:lstStyle/>
        <a:p>
          <a:endParaRPr lang="en-US"/>
        </a:p>
      </dgm:t>
    </dgm:pt>
    <dgm:pt modelId="{E06BCCBE-D463-4EAF-A81E-4FA1F03204E6}" type="sibTrans" cxnId="{CBE71AD7-0F29-4BE3-ADD7-DA6C9B5C86A0}">
      <dgm:prSet/>
      <dgm:spPr/>
      <dgm:t>
        <a:bodyPr/>
        <a:lstStyle/>
        <a:p>
          <a:endParaRPr lang="en-US"/>
        </a:p>
      </dgm:t>
    </dgm:pt>
    <dgm:pt modelId="{6333F4E0-DB47-4955-80DE-868EC6843F02}">
      <dgm:prSet/>
      <dgm:spPr/>
      <dgm:t>
        <a:bodyPr/>
        <a:lstStyle/>
        <a:p>
          <a:r>
            <a:rPr lang="en-US"/>
            <a:t>Practice active listening </a:t>
          </a:r>
        </a:p>
      </dgm:t>
    </dgm:pt>
    <dgm:pt modelId="{F3958662-37C9-4F6E-A70B-4D9EE97F4C84}" type="parTrans" cxnId="{B9DAC8A6-273D-44DD-B3E4-49394E3FBFB4}">
      <dgm:prSet/>
      <dgm:spPr/>
      <dgm:t>
        <a:bodyPr/>
        <a:lstStyle/>
        <a:p>
          <a:endParaRPr lang="en-US"/>
        </a:p>
      </dgm:t>
    </dgm:pt>
    <dgm:pt modelId="{39CC22E5-64C2-4582-8C29-7C68472ED172}" type="sibTrans" cxnId="{B9DAC8A6-273D-44DD-B3E4-49394E3FBFB4}">
      <dgm:prSet/>
      <dgm:spPr/>
      <dgm:t>
        <a:bodyPr/>
        <a:lstStyle/>
        <a:p>
          <a:endParaRPr lang="en-US"/>
        </a:p>
      </dgm:t>
    </dgm:pt>
    <dgm:pt modelId="{61252B92-2CD3-446F-8E2F-3E6EC11DF1F8}">
      <dgm:prSet/>
      <dgm:spPr/>
      <dgm:t>
        <a:bodyPr/>
        <a:lstStyle/>
        <a:p>
          <a:r>
            <a:rPr lang="en-US"/>
            <a:t>Building emotional intelligence </a:t>
          </a:r>
        </a:p>
      </dgm:t>
    </dgm:pt>
    <dgm:pt modelId="{C529D835-64C1-4343-94E0-7BFF3AD83775}" type="parTrans" cxnId="{E423225A-FBDE-4966-8B81-06C605756873}">
      <dgm:prSet/>
      <dgm:spPr/>
      <dgm:t>
        <a:bodyPr/>
        <a:lstStyle/>
        <a:p>
          <a:endParaRPr lang="en-US"/>
        </a:p>
      </dgm:t>
    </dgm:pt>
    <dgm:pt modelId="{0D9B09B5-E54E-41B7-96E6-C60EBCDAFAC7}" type="sibTrans" cxnId="{E423225A-FBDE-4966-8B81-06C605756873}">
      <dgm:prSet/>
      <dgm:spPr/>
      <dgm:t>
        <a:bodyPr/>
        <a:lstStyle/>
        <a:p>
          <a:endParaRPr lang="en-US"/>
        </a:p>
      </dgm:t>
    </dgm:pt>
    <dgm:pt modelId="{60FD9599-24B2-4A45-AEA9-E47B16D39400}">
      <dgm:prSet/>
      <dgm:spPr/>
      <dgm:t>
        <a:bodyPr/>
        <a:lstStyle/>
        <a:p>
          <a:r>
            <a:rPr lang="en-US"/>
            <a:t>Developing workplace communication strategies</a:t>
          </a:r>
        </a:p>
      </dgm:t>
    </dgm:pt>
    <dgm:pt modelId="{DD9FC4F2-D8E5-4159-8188-D68239630794}" type="parTrans" cxnId="{C669AD1C-4818-41D6-AAF8-EC4AEDCD8002}">
      <dgm:prSet/>
      <dgm:spPr/>
      <dgm:t>
        <a:bodyPr/>
        <a:lstStyle/>
        <a:p>
          <a:endParaRPr lang="en-US"/>
        </a:p>
      </dgm:t>
    </dgm:pt>
    <dgm:pt modelId="{1C462F24-046A-47B5-B4FD-8C38E5D4A9E0}" type="sibTrans" cxnId="{C669AD1C-4818-41D6-AAF8-EC4AEDCD8002}">
      <dgm:prSet/>
      <dgm:spPr/>
      <dgm:t>
        <a:bodyPr/>
        <a:lstStyle/>
        <a:p>
          <a:endParaRPr lang="en-US"/>
        </a:p>
      </dgm:t>
    </dgm:pt>
    <dgm:pt modelId="{15DA649F-85E8-4CAC-B0C1-A93E9608E58F}">
      <dgm:prSet/>
      <dgm:spPr/>
      <dgm:t>
        <a:bodyPr/>
        <a:lstStyle/>
        <a:p>
          <a:r>
            <a:rPr lang="en-US"/>
            <a:t>Create a positive organisational culture</a:t>
          </a:r>
        </a:p>
      </dgm:t>
    </dgm:pt>
    <dgm:pt modelId="{C0831B7D-A7AA-4965-A26C-A871E00667B3}" type="parTrans" cxnId="{A3EEA3B2-A29B-4949-9E9F-1EEFE8806B14}">
      <dgm:prSet/>
      <dgm:spPr/>
      <dgm:t>
        <a:bodyPr/>
        <a:lstStyle/>
        <a:p>
          <a:endParaRPr lang="en-US"/>
        </a:p>
      </dgm:t>
    </dgm:pt>
    <dgm:pt modelId="{9ECD6276-4844-4420-A811-5FDCCE74AF2C}" type="sibTrans" cxnId="{A3EEA3B2-A29B-4949-9E9F-1EEFE8806B14}">
      <dgm:prSet/>
      <dgm:spPr/>
      <dgm:t>
        <a:bodyPr/>
        <a:lstStyle/>
        <a:p>
          <a:endParaRPr lang="en-US"/>
        </a:p>
      </dgm:t>
    </dgm:pt>
    <dgm:pt modelId="{1E7CA934-F346-458F-9E0D-5EAC2F1466A5}" type="pres">
      <dgm:prSet presAssocID="{9559F0B2-3921-4D32-8444-B4F7A6DB32DA}" presName="vert0" presStyleCnt="0">
        <dgm:presLayoutVars>
          <dgm:dir/>
          <dgm:animOne val="branch"/>
          <dgm:animLvl val="lvl"/>
        </dgm:presLayoutVars>
      </dgm:prSet>
      <dgm:spPr/>
    </dgm:pt>
    <dgm:pt modelId="{9D76230F-3EF6-4690-81AC-5BFAC6171D84}" type="pres">
      <dgm:prSet presAssocID="{F9415FD9-AE21-485A-9C86-FFD0955198CB}" presName="thickLine" presStyleLbl="alignNode1" presStyleIdx="0" presStyleCnt="8"/>
      <dgm:spPr/>
    </dgm:pt>
    <dgm:pt modelId="{24D8686A-C5AE-4149-BB13-962684076632}" type="pres">
      <dgm:prSet presAssocID="{F9415FD9-AE21-485A-9C86-FFD0955198CB}" presName="horz1" presStyleCnt="0"/>
      <dgm:spPr/>
    </dgm:pt>
    <dgm:pt modelId="{3EE390E3-6E82-4569-BDF4-4135240EAB1B}" type="pres">
      <dgm:prSet presAssocID="{F9415FD9-AE21-485A-9C86-FFD0955198CB}" presName="tx1" presStyleLbl="revTx" presStyleIdx="0" presStyleCnt="8"/>
      <dgm:spPr/>
    </dgm:pt>
    <dgm:pt modelId="{FEB6C84D-D788-4DE2-B9A9-89EC0643B699}" type="pres">
      <dgm:prSet presAssocID="{F9415FD9-AE21-485A-9C86-FFD0955198CB}" presName="vert1" presStyleCnt="0"/>
      <dgm:spPr/>
    </dgm:pt>
    <dgm:pt modelId="{3745E11F-4601-49C2-88F3-8F7DDDF83FD1}" type="pres">
      <dgm:prSet presAssocID="{61CEB7D7-5E76-4B4A-853A-2B63BB7174FA}" presName="thickLine" presStyleLbl="alignNode1" presStyleIdx="1" presStyleCnt="8"/>
      <dgm:spPr/>
    </dgm:pt>
    <dgm:pt modelId="{D9C6B974-D63A-4382-9F29-6CA2F2946343}" type="pres">
      <dgm:prSet presAssocID="{61CEB7D7-5E76-4B4A-853A-2B63BB7174FA}" presName="horz1" presStyleCnt="0"/>
      <dgm:spPr/>
    </dgm:pt>
    <dgm:pt modelId="{6D2114C8-7A24-4BF4-A6FD-CE27E9D54E0E}" type="pres">
      <dgm:prSet presAssocID="{61CEB7D7-5E76-4B4A-853A-2B63BB7174FA}" presName="tx1" presStyleLbl="revTx" presStyleIdx="1" presStyleCnt="8"/>
      <dgm:spPr/>
    </dgm:pt>
    <dgm:pt modelId="{BE7B06FD-1D25-44DB-A505-8527B42B7662}" type="pres">
      <dgm:prSet presAssocID="{61CEB7D7-5E76-4B4A-853A-2B63BB7174FA}" presName="vert1" presStyleCnt="0"/>
      <dgm:spPr/>
    </dgm:pt>
    <dgm:pt modelId="{D330BF98-F963-4C5B-9E67-8EF0154CC5E9}" type="pres">
      <dgm:prSet presAssocID="{DF2D3C75-3198-47F3-AEDC-A5658324E636}" presName="thickLine" presStyleLbl="alignNode1" presStyleIdx="2" presStyleCnt="8"/>
      <dgm:spPr/>
    </dgm:pt>
    <dgm:pt modelId="{EAF7C625-AEA8-4722-A0F3-9565D0E0C420}" type="pres">
      <dgm:prSet presAssocID="{DF2D3C75-3198-47F3-AEDC-A5658324E636}" presName="horz1" presStyleCnt="0"/>
      <dgm:spPr/>
    </dgm:pt>
    <dgm:pt modelId="{EB1E4E2A-97DC-4488-9BD5-5D1B54EF78A7}" type="pres">
      <dgm:prSet presAssocID="{DF2D3C75-3198-47F3-AEDC-A5658324E636}" presName="tx1" presStyleLbl="revTx" presStyleIdx="2" presStyleCnt="8"/>
      <dgm:spPr/>
    </dgm:pt>
    <dgm:pt modelId="{7E2AA0FA-BE9A-4EF2-A297-4C65DE45670B}" type="pres">
      <dgm:prSet presAssocID="{DF2D3C75-3198-47F3-AEDC-A5658324E636}" presName="vert1" presStyleCnt="0"/>
      <dgm:spPr/>
    </dgm:pt>
    <dgm:pt modelId="{5C2F044A-36F8-4925-856F-3B517C7B47B8}" type="pres">
      <dgm:prSet presAssocID="{1FEEC36F-906C-45CA-B826-9437C9A56E30}" presName="thickLine" presStyleLbl="alignNode1" presStyleIdx="3" presStyleCnt="8"/>
      <dgm:spPr/>
    </dgm:pt>
    <dgm:pt modelId="{552D208E-D936-45FC-AD57-EA713BCBBF01}" type="pres">
      <dgm:prSet presAssocID="{1FEEC36F-906C-45CA-B826-9437C9A56E30}" presName="horz1" presStyleCnt="0"/>
      <dgm:spPr/>
    </dgm:pt>
    <dgm:pt modelId="{AC825D88-F7F1-4E44-9B87-0AA24527FC73}" type="pres">
      <dgm:prSet presAssocID="{1FEEC36F-906C-45CA-B826-9437C9A56E30}" presName="tx1" presStyleLbl="revTx" presStyleIdx="3" presStyleCnt="8"/>
      <dgm:spPr/>
    </dgm:pt>
    <dgm:pt modelId="{BE81EF29-5791-4E19-B895-C96E5F91777E}" type="pres">
      <dgm:prSet presAssocID="{1FEEC36F-906C-45CA-B826-9437C9A56E30}" presName="vert1" presStyleCnt="0"/>
      <dgm:spPr/>
    </dgm:pt>
    <dgm:pt modelId="{4138C44B-1BF3-4964-ABDC-5CB25FDA06F7}" type="pres">
      <dgm:prSet presAssocID="{6333F4E0-DB47-4955-80DE-868EC6843F02}" presName="thickLine" presStyleLbl="alignNode1" presStyleIdx="4" presStyleCnt="8"/>
      <dgm:spPr/>
    </dgm:pt>
    <dgm:pt modelId="{E9ED03AE-00C8-43FC-BEDC-B1A6F54E956C}" type="pres">
      <dgm:prSet presAssocID="{6333F4E0-DB47-4955-80DE-868EC6843F02}" presName="horz1" presStyleCnt="0"/>
      <dgm:spPr/>
    </dgm:pt>
    <dgm:pt modelId="{3D0F1EAB-CC7C-4835-9E41-76E785E5AAFD}" type="pres">
      <dgm:prSet presAssocID="{6333F4E0-DB47-4955-80DE-868EC6843F02}" presName="tx1" presStyleLbl="revTx" presStyleIdx="4" presStyleCnt="8"/>
      <dgm:spPr/>
    </dgm:pt>
    <dgm:pt modelId="{CD533230-A4AB-4C1E-9DC2-A97FF0EA2CA3}" type="pres">
      <dgm:prSet presAssocID="{6333F4E0-DB47-4955-80DE-868EC6843F02}" presName="vert1" presStyleCnt="0"/>
      <dgm:spPr/>
    </dgm:pt>
    <dgm:pt modelId="{B82C7025-B10B-4EA5-BB9F-2A33CDC3237A}" type="pres">
      <dgm:prSet presAssocID="{61252B92-2CD3-446F-8E2F-3E6EC11DF1F8}" presName="thickLine" presStyleLbl="alignNode1" presStyleIdx="5" presStyleCnt="8"/>
      <dgm:spPr/>
    </dgm:pt>
    <dgm:pt modelId="{B0B9FD40-7CA1-4FF8-9CD6-AC67BBEC21B0}" type="pres">
      <dgm:prSet presAssocID="{61252B92-2CD3-446F-8E2F-3E6EC11DF1F8}" presName="horz1" presStyleCnt="0"/>
      <dgm:spPr/>
    </dgm:pt>
    <dgm:pt modelId="{47665C9C-5277-47B6-9512-16C7379133EB}" type="pres">
      <dgm:prSet presAssocID="{61252B92-2CD3-446F-8E2F-3E6EC11DF1F8}" presName="tx1" presStyleLbl="revTx" presStyleIdx="5" presStyleCnt="8"/>
      <dgm:spPr/>
    </dgm:pt>
    <dgm:pt modelId="{F3069F29-04F2-4481-B24D-416E7CB20ECA}" type="pres">
      <dgm:prSet presAssocID="{61252B92-2CD3-446F-8E2F-3E6EC11DF1F8}" presName="vert1" presStyleCnt="0"/>
      <dgm:spPr/>
    </dgm:pt>
    <dgm:pt modelId="{91B22D8E-EB2A-4A7A-965E-2954BE146A79}" type="pres">
      <dgm:prSet presAssocID="{60FD9599-24B2-4A45-AEA9-E47B16D39400}" presName="thickLine" presStyleLbl="alignNode1" presStyleIdx="6" presStyleCnt="8"/>
      <dgm:spPr/>
    </dgm:pt>
    <dgm:pt modelId="{988C9F33-1619-4579-9AAA-0DA0375544AA}" type="pres">
      <dgm:prSet presAssocID="{60FD9599-24B2-4A45-AEA9-E47B16D39400}" presName="horz1" presStyleCnt="0"/>
      <dgm:spPr/>
    </dgm:pt>
    <dgm:pt modelId="{847A67CF-37B9-4B3F-BF75-921D0CCABCF0}" type="pres">
      <dgm:prSet presAssocID="{60FD9599-24B2-4A45-AEA9-E47B16D39400}" presName="tx1" presStyleLbl="revTx" presStyleIdx="6" presStyleCnt="8"/>
      <dgm:spPr/>
    </dgm:pt>
    <dgm:pt modelId="{FA9715DD-911D-4373-9BFF-68F4078B4FC5}" type="pres">
      <dgm:prSet presAssocID="{60FD9599-24B2-4A45-AEA9-E47B16D39400}" presName="vert1" presStyleCnt="0"/>
      <dgm:spPr/>
    </dgm:pt>
    <dgm:pt modelId="{6A087078-D7AE-46CD-BB8F-91D7637496FF}" type="pres">
      <dgm:prSet presAssocID="{15DA649F-85E8-4CAC-B0C1-A93E9608E58F}" presName="thickLine" presStyleLbl="alignNode1" presStyleIdx="7" presStyleCnt="8"/>
      <dgm:spPr/>
    </dgm:pt>
    <dgm:pt modelId="{1FDC154C-B4AE-4BCD-9FD0-051005744067}" type="pres">
      <dgm:prSet presAssocID="{15DA649F-85E8-4CAC-B0C1-A93E9608E58F}" presName="horz1" presStyleCnt="0"/>
      <dgm:spPr/>
    </dgm:pt>
    <dgm:pt modelId="{E5A6FCC9-BEEE-42B7-940B-59BC28AD7C9C}" type="pres">
      <dgm:prSet presAssocID="{15DA649F-85E8-4CAC-B0C1-A93E9608E58F}" presName="tx1" presStyleLbl="revTx" presStyleIdx="7" presStyleCnt="8"/>
      <dgm:spPr/>
    </dgm:pt>
    <dgm:pt modelId="{E018F14C-1831-417F-B400-00D74293B5BD}" type="pres">
      <dgm:prSet presAssocID="{15DA649F-85E8-4CAC-B0C1-A93E9608E58F}" presName="vert1" presStyleCnt="0"/>
      <dgm:spPr/>
    </dgm:pt>
  </dgm:ptLst>
  <dgm:cxnLst>
    <dgm:cxn modelId="{C669AD1C-4818-41D6-AAF8-EC4AEDCD8002}" srcId="{9559F0B2-3921-4D32-8444-B4F7A6DB32DA}" destId="{60FD9599-24B2-4A45-AEA9-E47B16D39400}" srcOrd="6" destOrd="0" parTransId="{DD9FC4F2-D8E5-4159-8188-D68239630794}" sibTransId="{1C462F24-046A-47B5-B4FD-8C38E5D4A9E0}"/>
    <dgm:cxn modelId="{DD14FD28-7D47-4C49-8593-6D9904101B18}" type="presOf" srcId="{60FD9599-24B2-4A45-AEA9-E47B16D39400}" destId="{847A67CF-37B9-4B3F-BF75-921D0CCABCF0}" srcOrd="0" destOrd="0" presId="urn:microsoft.com/office/officeart/2008/layout/LinedList"/>
    <dgm:cxn modelId="{E31A9830-DCFF-4CD0-A6A6-AA1028B1D457}" type="presOf" srcId="{1FEEC36F-906C-45CA-B826-9437C9A56E30}" destId="{AC825D88-F7F1-4E44-9B87-0AA24527FC73}" srcOrd="0" destOrd="0" presId="urn:microsoft.com/office/officeart/2008/layout/LinedList"/>
    <dgm:cxn modelId="{4A090138-FD9F-41EC-AECD-C8E8A8A9B54E}" type="presOf" srcId="{9559F0B2-3921-4D32-8444-B4F7A6DB32DA}" destId="{1E7CA934-F346-458F-9E0D-5EAC2F1466A5}" srcOrd="0" destOrd="0" presId="urn:microsoft.com/office/officeart/2008/layout/LinedList"/>
    <dgm:cxn modelId="{C1D2C638-E0E7-47B8-92A8-A3066DBA12DC}" type="presOf" srcId="{61CEB7D7-5E76-4B4A-853A-2B63BB7174FA}" destId="{6D2114C8-7A24-4BF4-A6FD-CE27E9D54E0E}" srcOrd="0" destOrd="0" presId="urn:microsoft.com/office/officeart/2008/layout/LinedList"/>
    <dgm:cxn modelId="{E87B6C5C-048A-4837-A0EB-32981051E1E8}" type="presOf" srcId="{6333F4E0-DB47-4955-80DE-868EC6843F02}" destId="{3D0F1EAB-CC7C-4835-9E41-76E785E5AAFD}" srcOrd="0" destOrd="0" presId="urn:microsoft.com/office/officeart/2008/layout/LinedList"/>
    <dgm:cxn modelId="{9C51AD4A-DCC3-4922-9FFD-3903B257589B}" srcId="{9559F0B2-3921-4D32-8444-B4F7A6DB32DA}" destId="{DF2D3C75-3198-47F3-AEDC-A5658324E636}" srcOrd="2" destOrd="0" parTransId="{307DB524-4E5A-4FA8-BC31-BBB3D6839DCB}" sibTransId="{792E6C2E-BD04-43BB-884D-BEED27349B51}"/>
    <dgm:cxn modelId="{F455D96E-74AA-4F26-BACA-1134E02B6200}" srcId="{9559F0B2-3921-4D32-8444-B4F7A6DB32DA}" destId="{61CEB7D7-5E76-4B4A-853A-2B63BB7174FA}" srcOrd="1" destOrd="0" parTransId="{36FCFD39-D2C8-47D3-8A63-B990242DA04C}" sibTransId="{BDB357FB-9555-4801-9679-726D461CB64B}"/>
    <dgm:cxn modelId="{F0FB1775-E92C-4A7B-AA86-005C817FF3D2}" type="presOf" srcId="{F9415FD9-AE21-485A-9C86-FFD0955198CB}" destId="{3EE390E3-6E82-4569-BDF4-4135240EAB1B}" srcOrd="0" destOrd="0" presId="urn:microsoft.com/office/officeart/2008/layout/LinedList"/>
    <dgm:cxn modelId="{E423225A-FBDE-4966-8B81-06C605756873}" srcId="{9559F0B2-3921-4D32-8444-B4F7A6DB32DA}" destId="{61252B92-2CD3-446F-8E2F-3E6EC11DF1F8}" srcOrd="5" destOrd="0" parTransId="{C529D835-64C1-4343-94E0-7BFF3AD83775}" sibTransId="{0D9B09B5-E54E-41B7-96E6-C60EBCDAFAC7}"/>
    <dgm:cxn modelId="{39867482-BFC3-4739-9AFA-E79FF1BE80A9}" type="presOf" srcId="{15DA649F-85E8-4CAC-B0C1-A93E9608E58F}" destId="{E5A6FCC9-BEEE-42B7-940B-59BC28AD7C9C}" srcOrd="0" destOrd="0" presId="urn:microsoft.com/office/officeart/2008/layout/LinedList"/>
    <dgm:cxn modelId="{B9DAC8A6-273D-44DD-B3E4-49394E3FBFB4}" srcId="{9559F0B2-3921-4D32-8444-B4F7A6DB32DA}" destId="{6333F4E0-DB47-4955-80DE-868EC6843F02}" srcOrd="4" destOrd="0" parTransId="{F3958662-37C9-4F6E-A70B-4D9EE97F4C84}" sibTransId="{39CC22E5-64C2-4582-8C29-7C68472ED172}"/>
    <dgm:cxn modelId="{A3EEA3B2-A29B-4949-9E9F-1EEFE8806B14}" srcId="{9559F0B2-3921-4D32-8444-B4F7A6DB32DA}" destId="{15DA649F-85E8-4CAC-B0C1-A93E9608E58F}" srcOrd="7" destOrd="0" parTransId="{C0831B7D-A7AA-4965-A26C-A871E00667B3}" sibTransId="{9ECD6276-4844-4420-A811-5FDCCE74AF2C}"/>
    <dgm:cxn modelId="{3704FACB-0E3F-4F91-A922-A734F96C08BD}" type="presOf" srcId="{DF2D3C75-3198-47F3-AEDC-A5658324E636}" destId="{EB1E4E2A-97DC-4488-9BD5-5D1B54EF78A7}" srcOrd="0" destOrd="0" presId="urn:microsoft.com/office/officeart/2008/layout/LinedList"/>
    <dgm:cxn modelId="{040426CD-9464-4769-9978-1EE541869658}" srcId="{9559F0B2-3921-4D32-8444-B4F7A6DB32DA}" destId="{F9415FD9-AE21-485A-9C86-FFD0955198CB}" srcOrd="0" destOrd="0" parTransId="{54986CAB-DDD6-4557-9911-F425C33717EF}" sibTransId="{7E1408DC-2513-4C00-9B02-5BC85F0A9AD2}"/>
    <dgm:cxn modelId="{CBE71AD7-0F29-4BE3-ADD7-DA6C9B5C86A0}" srcId="{9559F0B2-3921-4D32-8444-B4F7A6DB32DA}" destId="{1FEEC36F-906C-45CA-B826-9437C9A56E30}" srcOrd="3" destOrd="0" parTransId="{E4BEEF74-5DFD-46C4-BD61-C170B0344AB0}" sibTransId="{E06BCCBE-D463-4EAF-A81E-4FA1F03204E6}"/>
    <dgm:cxn modelId="{1100B9DF-DB68-4761-93FE-078EDB28C2F9}" type="presOf" srcId="{61252B92-2CD3-446F-8E2F-3E6EC11DF1F8}" destId="{47665C9C-5277-47B6-9512-16C7379133EB}" srcOrd="0" destOrd="0" presId="urn:microsoft.com/office/officeart/2008/layout/LinedList"/>
    <dgm:cxn modelId="{01305B7E-81EF-41AF-9C05-B693DA7316F6}" type="presParOf" srcId="{1E7CA934-F346-458F-9E0D-5EAC2F1466A5}" destId="{9D76230F-3EF6-4690-81AC-5BFAC6171D84}" srcOrd="0" destOrd="0" presId="urn:microsoft.com/office/officeart/2008/layout/LinedList"/>
    <dgm:cxn modelId="{8A4B2B6A-9659-45A8-A983-9ADE3B257C82}" type="presParOf" srcId="{1E7CA934-F346-458F-9E0D-5EAC2F1466A5}" destId="{24D8686A-C5AE-4149-BB13-962684076632}" srcOrd="1" destOrd="0" presId="urn:microsoft.com/office/officeart/2008/layout/LinedList"/>
    <dgm:cxn modelId="{DE59EA70-3C4D-4D10-9384-0C787F7248AC}" type="presParOf" srcId="{24D8686A-C5AE-4149-BB13-962684076632}" destId="{3EE390E3-6E82-4569-BDF4-4135240EAB1B}" srcOrd="0" destOrd="0" presId="urn:microsoft.com/office/officeart/2008/layout/LinedList"/>
    <dgm:cxn modelId="{FC86FF15-0BF2-41F8-828B-BCDE045C6883}" type="presParOf" srcId="{24D8686A-C5AE-4149-BB13-962684076632}" destId="{FEB6C84D-D788-4DE2-B9A9-89EC0643B699}" srcOrd="1" destOrd="0" presId="urn:microsoft.com/office/officeart/2008/layout/LinedList"/>
    <dgm:cxn modelId="{0B23B3E9-613F-4DE5-9D8C-1F82059A51DB}" type="presParOf" srcId="{1E7CA934-F346-458F-9E0D-5EAC2F1466A5}" destId="{3745E11F-4601-49C2-88F3-8F7DDDF83FD1}" srcOrd="2" destOrd="0" presId="urn:microsoft.com/office/officeart/2008/layout/LinedList"/>
    <dgm:cxn modelId="{29583835-2C4C-4402-9A1B-E54DF3E0958D}" type="presParOf" srcId="{1E7CA934-F346-458F-9E0D-5EAC2F1466A5}" destId="{D9C6B974-D63A-4382-9F29-6CA2F2946343}" srcOrd="3" destOrd="0" presId="urn:microsoft.com/office/officeart/2008/layout/LinedList"/>
    <dgm:cxn modelId="{65ED0A07-FBC7-42DA-B8EC-FB47229B4CE0}" type="presParOf" srcId="{D9C6B974-D63A-4382-9F29-6CA2F2946343}" destId="{6D2114C8-7A24-4BF4-A6FD-CE27E9D54E0E}" srcOrd="0" destOrd="0" presId="urn:microsoft.com/office/officeart/2008/layout/LinedList"/>
    <dgm:cxn modelId="{84631E33-616A-4F51-82FF-65EB0F79E8F1}" type="presParOf" srcId="{D9C6B974-D63A-4382-9F29-6CA2F2946343}" destId="{BE7B06FD-1D25-44DB-A505-8527B42B7662}" srcOrd="1" destOrd="0" presId="urn:microsoft.com/office/officeart/2008/layout/LinedList"/>
    <dgm:cxn modelId="{969AA2C6-72F9-4FA2-B4EB-F63DD3F86808}" type="presParOf" srcId="{1E7CA934-F346-458F-9E0D-5EAC2F1466A5}" destId="{D330BF98-F963-4C5B-9E67-8EF0154CC5E9}" srcOrd="4" destOrd="0" presId="urn:microsoft.com/office/officeart/2008/layout/LinedList"/>
    <dgm:cxn modelId="{31AA3C05-5B7A-4FC3-9018-B494B7D10EB9}" type="presParOf" srcId="{1E7CA934-F346-458F-9E0D-5EAC2F1466A5}" destId="{EAF7C625-AEA8-4722-A0F3-9565D0E0C420}" srcOrd="5" destOrd="0" presId="urn:microsoft.com/office/officeart/2008/layout/LinedList"/>
    <dgm:cxn modelId="{7CD6FACB-00D7-46D9-9DE5-06FDC0223EA8}" type="presParOf" srcId="{EAF7C625-AEA8-4722-A0F3-9565D0E0C420}" destId="{EB1E4E2A-97DC-4488-9BD5-5D1B54EF78A7}" srcOrd="0" destOrd="0" presId="urn:microsoft.com/office/officeart/2008/layout/LinedList"/>
    <dgm:cxn modelId="{24779784-F9F4-46DD-B26A-79D2C6844669}" type="presParOf" srcId="{EAF7C625-AEA8-4722-A0F3-9565D0E0C420}" destId="{7E2AA0FA-BE9A-4EF2-A297-4C65DE45670B}" srcOrd="1" destOrd="0" presId="urn:microsoft.com/office/officeart/2008/layout/LinedList"/>
    <dgm:cxn modelId="{4B625C57-6DE8-459B-996F-85DDDBFB97EE}" type="presParOf" srcId="{1E7CA934-F346-458F-9E0D-5EAC2F1466A5}" destId="{5C2F044A-36F8-4925-856F-3B517C7B47B8}" srcOrd="6" destOrd="0" presId="urn:microsoft.com/office/officeart/2008/layout/LinedList"/>
    <dgm:cxn modelId="{CC7BB1F7-2081-48E6-9C60-8C04E6F6ED43}" type="presParOf" srcId="{1E7CA934-F346-458F-9E0D-5EAC2F1466A5}" destId="{552D208E-D936-45FC-AD57-EA713BCBBF01}" srcOrd="7" destOrd="0" presId="urn:microsoft.com/office/officeart/2008/layout/LinedList"/>
    <dgm:cxn modelId="{1AD4A286-DB3A-4794-AFD7-426F64241EE2}" type="presParOf" srcId="{552D208E-D936-45FC-AD57-EA713BCBBF01}" destId="{AC825D88-F7F1-4E44-9B87-0AA24527FC73}" srcOrd="0" destOrd="0" presId="urn:microsoft.com/office/officeart/2008/layout/LinedList"/>
    <dgm:cxn modelId="{E151CEAD-FF31-4E72-8FB0-4E1C4697D671}" type="presParOf" srcId="{552D208E-D936-45FC-AD57-EA713BCBBF01}" destId="{BE81EF29-5791-4E19-B895-C96E5F91777E}" srcOrd="1" destOrd="0" presId="urn:microsoft.com/office/officeart/2008/layout/LinedList"/>
    <dgm:cxn modelId="{5FD9522F-E6F4-4445-B215-4C745A82F9ED}" type="presParOf" srcId="{1E7CA934-F346-458F-9E0D-5EAC2F1466A5}" destId="{4138C44B-1BF3-4964-ABDC-5CB25FDA06F7}" srcOrd="8" destOrd="0" presId="urn:microsoft.com/office/officeart/2008/layout/LinedList"/>
    <dgm:cxn modelId="{DE508BD2-4796-42EC-8CAC-0C16B0E998C2}" type="presParOf" srcId="{1E7CA934-F346-458F-9E0D-5EAC2F1466A5}" destId="{E9ED03AE-00C8-43FC-BEDC-B1A6F54E956C}" srcOrd="9" destOrd="0" presId="urn:microsoft.com/office/officeart/2008/layout/LinedList"/>
    <dgm:cxn modelId="{E27E0E79-2B18-46B9-BB86-02D40AB01EDD}" type="presParOf" srcId="{E9ED03AE-00C8-43FC-BEDC-B1A6F54E956C}" destId="{3D0F1EAB-CC7C-4835-9E41-76E785E5AAFD}" srcOrd="0" destOrd="0" presId="urn:microsoft.com/office/officeart/2008/layout/LinedList"/>
    <dgm:cxn modelId="{2DB6F83C-FAD5-4AD2-A50F-314B4D948BC4}" type="presParOf" srcId="{E9ED03AE-00C8-43FC-BEDC-B1A6F54E956C}" destId="{CD533230-A4AB-4C1E-9DC2-A97FF0EA2CA3}" srcOrd="1" destOrd="0" presId="urn:microsoft.com/office/officeart/2008/layout/LinedList"/>
    <dgm:cxn modelId="{8740CBE7-A908-4AF0-8804-0A0C3C09F7F4}" type="presParOf" srcId="{1E7CA934-F346-458F-9E0D-5EAC2F1466A5}" destId="{B82C7025-B10B-4EA5-BB9F-2A33CDC3237A}" srcOrd="10" destOrd="0" presId="urn:microsoft.com/office/officeart/2008/layout/LinedList"/>
    <dgm:cxn modelId="{3F92EB21-BF1A-406C-8783-138E3F0B6D42}" type="presParOf" srcId="{1E7CA934-F346-458F-9E0D-5EAC2F1466A5}" destId="{B0B9FD40-7CA1-4FF8-9CD6-AC67BBEC21B0}" srcOrd="11" destOrd="0" presId="urn:microsoft.com/office/officeart/2008/layout/LinedList"/>
    <dgm:cxn modelId="{7F1D968D-2272-43B4-B1F5-2A59D783D330}" type="presParOf" srcId="{B0B9FD40-7CA1-4FF8-9CD6-AC67BBEC21B0}" destId="{47665C9C-5277-47B6-9512-16C7379133EB}" srcOrd="0" destOrd="0" presId="urn:microsoft.com/office/officeart/2008/layout/LinedList"/>
    <dgm:cxn modelId="{E83FDF25-F482-4EB5-9A17-28C7FD64F08E}" type="presParOf" srcId="{B0B9FD40-7CA1-4FF8-9CD6-AC67BBEC21B0}" destId="{F3069F29-04F2-4481-B24D-416E7CB20ECA}" srcOrd="1" destOrd="0" presId="urn:microsoft.com/office/officeart/2008/layout/LinedList"/>
    <dgm:cxn modelId="{E5520312-1418-471C-B5F0-B6B8284DC666}" type="presParOf" srcId="{1E7CA934-F346-458F-9E0D-5EAC2F1466A5}" destId="{91B22D8E-EB2A-4A7A-965E-2954BE146A79}" srcOrd="12" destOrd="0" presId="urn:microsoft.com/office/officeart/2008/layout/LinedList"/>
    <dgm:cxn modelId="{820EFC8B-B960-40D6-8208-738644A01CC8}" type="presParOf" srcId="{1E7CA934-F346-458F-9E0D-5EAC2F1466A5}" destId="{988C9F33-1619-4579-9AAA-0DA0375544AA}" srcOrd="13" destOrd="0" presId="urn:microsoft.com/office/officeart/2008/layout/LinedList"/>
    <dgm:cxn modelId="{A89169C3-4F6E-4797-8AAA-EAA9B33E4031}" type="presParOf" srcId="{988C9F33-1619-4579-9AAA-0DA0375544AA}" destId="{847A67CF-37B9-4B3F-BF75-921D0CCABCF0}" srcOrd="0" destOrd="0" presId="urn:microsoft.com/office/officeart/2008/layout/LinedList"/>
    <dgm:cxn modelId="{1AD9C800-A8B8-4339-986B-A46761C84714}" type="presParOf" srcId="{988C9F33-1619-4579-9AAA-0DA0375544AA}" destId="{FA9715DD-911D-4373-9BFF-68F4078B4FC5}" srcOrd="1" destOrd="0" presId="urn:microsoft.com/office/officeart/2008/layout/LinedList"/>
    <dgm:cxn modelId="{B1B435F3-C9FC-4330-8892-C7D374D14696}" type="presParOf" srcId="{1E7CA934-F346-458F-9E0D-5EAC2F1466A5}" destId="{6A087078-D7AE-46CD-BB8F-91D7637496FF}" srcOrd="14" destOrd="0" presId="urn:microsoft.com/office/officeart/2008/layout/LinedList"/>
    <dgm:cxn modelId="{8BF2DA99-4B84-4546-833A-C5821E41CE59}" type="presParOf" srcId="{1E7CA934-F346-458F-9E0D-5EAC2F1466A5}" destId="{1FDC154C-B4AE-4BCD-9FD0-051005744067}" srcOrd="15" destOrd="0" presId="urn:microsoft.com/office/officeart/2008/layout/LinedList"/>
    <dgm:cxn modelId="{729EE8D0-CF57-47DD-AA31-2BDEF4F10CBF}" type="presParOf" srcId="{1FDC154C-B4AE-4BCD-9FD0-051005744067}" destId="{E5A6FCC9-BEEE-42B7-940B-59BC28AD7C9C}" srcOrd="0" destOrd="0" presId="urn:microsoft.com/office/officeart/2008/layout/LinedList"/>
    <dgm:cxn modelId="{F06CD2DB-5603-4CBF-BF1E-AC7BB0C88CD3}" type="presParOf" srcId="{1FDC154C-B4AE-4BCD-9FD0-051005744067}" destId="{E018F14C-1831-417F-B400-00D74293B5B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6A28016-0FF6-422A-94D4-B634DBCCAEF7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EC8BF81-7D99-4207-AEAB-B74DDEBCBD97}">
      <dgm:prSet/>
      <dgm:spPr/>
      <dgm:t>
        <a:bodyPr/>
        <a:lstStyle/>
        <a:p>
          <a:r>
            <a:rPr lang="en-US"/>
            <a:t>All communication is important in the youth work environment. </a:t>
          </a:r>
        </a:p>
      </dgm:t>
    </dgm:pt>
    <dgm:pt modelId="{849B8555-D564-452B-A1BD-488D00753CCE}" type="parTrans" cxnId="{B695BDDC-7BC5-48A0-81EE-0CA601B5C543}">
      <dgm:prSet/>
      <dgm:spPr/>
      <dgm:t>
        <a:bodyPr/>
        <a:lstStyle/>
        <a:p>
          <a:endParaRPr lang="en-US"/>
        </a:p>
      </dgm:t>
    </dgm:pt>
    <dgm:pt modelId="{AA5103EA-091F-4D20-9315-9680F935E13C}" type="sibTrans" cxnId="{B695BDDC-7BC5-48A0-81EE-0CA601B5C543}">
      <dgm:prSet/>
      <dgm:spPr/>
      <dgm:t>
        <a:bodyPr/>
        <a:lstStyle/>
        <a:p>
          <a:endParaRPr lang="en-US"/>
        </a:p>
      </dgm:t>
    </dgm:pt>
    <dgm:pt modelId="{F8452E8C-009E-49B7-A17A-A959BFC0CB77}">
      <dgm:prSet/>
      <dgm:spPr/>
      <dgm:t>
        <a:bodyPr/>
        <a:lstStyle/>
        <a:p>
          <a:r>
            <a:rPr lang="en-US"/>
            <a:t>To be able to efficiently communicate with the young people and other colleagues. </a:t>
          </a:r>
        </a:p>
      </dgm:t>
    </dgm:pt>
    <dgm:pt modelId="{4E0E9B1A-0A2B-433F-A5C4-46E3BC226FC6}" type="parTrans" cxnId="{EBABD06E-DC03-4D42-A646-6E2F7561E5E7}">
      <dgm:prSet/>
      <dgm:spPr/>
      <dgm:t>
        <a:bodyPr/>
        <a:lstStyle/>
        <a:p>
          <a:endParaRPr lang="en-US"/>
        </a:p>
      </dgm:t>
    </dgm:pt>
    <dgm:pt modelId="{920AB560-7355-4750-9BEB-0FEBA53EC769}" type="sibTrans" cxnId="{EBABD06E-DC03-4D42-A646-6E2F7561E5E7}">
      <dgm:prSet/>
      <dgm:spPr/>
      <dgm:t>
        <a:bodyPr/>
        <a:lstStyle/>
        <a:p>
          <a:endParaRPr lang="en-US"/>
        </a:p>
      </dgm:t>
    </dgm:pt>
    <dgm:pt modelId="{475F3DAB-862C-4F26-B615-F7F59BE1CD7D}">
      <dgm:prSet/>
      <dgm:spPr/>
      <dgm:t>
        <a:bodyPr/>
        <a:lstStyle/>
        <a:p>
          <a:r>
            <a:rPr lang="en-US"/>
            <a:t>To understand different ways that young people communicate how they are feeling; even when not portrayed verbally. </a:t>
          </a:r>
        </a:p>
      </dgm:t>
    </dgm:pt>
    <dgm:pt modelId="{68298250-27A5-4683-B4EB-8900DEF1FE67}" type="parTrans" cxnId="{A044B89A-0781-4AE2-9B00-3FD456A29F2F}">
      <dgm:prSet/>
      <dgm:spPr/>
      <dgm:t>
        <a:bodyPr/>
        <a:lstStyle/>
        <a:p>
          <a:endParaRPr lang="en-US"/>
        </a:p>
      </dgm:t>
    </dgm:pt>
    <dgm:pt modelId="{D2F0B6A4-F4B8-4F2C-8C35-4A21B5B0702B}" type="sibTrans" cxnId="{A044B89A-0781-4AE2-9B00-3FD456A29F2F}">
      <dgm:prSet/>
      <dgm:spPr/>
      <dgm:t>
        <a:bodyPr/>
        <a:lstStyle/>
        <a:p>
          <a:endParaRPr lang="en-US"/>
        </a:p>
      </dgm:t>
    </dgm:pt>
    <dgm:pt modelId="{3B804AA5-FF70-4F46-9AEE-9E1347837EF6}" type="pres">
      <dgm:prSet presAssocID="{B6A28016-0FF6-422A-94D4-B634DBCCAEF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AE514E6-BEF3-4164-91DA-909616D56DDC}" type="pres">
      <dgm:prSet presAssocID="{6EC8BF81-7D99-4207-AEAB-B74DDEBCBD97}" presName="hierRoot1" presStyleCnt="0"/>
      <dgm:spPr/>
    </dgm:pt>
    <dgm:pt modelId="{A96098EF-6471-4104-9A01-599F35AF86C7}" type="pres">
      <dgm:prSet presAssocID="{6EC8BF81-7D99-4207-AEAB-B74DDEBCBD97}" presName="composite" presStyleCnt="0"/>
      <dgm:spPr/>
    </dgm:pt>
    <dgm:pt modelId="{951DF632-BE3F-4E7A-AA42-E5C305F6C00E}" type="pres">
      <dgm:prSet presAssocID="{6EC8BF81-7D99-4207-AEAB-B74DDEBCBD97}" presName="background" presStyleLbl="node0" presStyleIdx="0" presStyleCnt="3"/>
      <dgm:spPr/>
    </dgm:pt>
    <dgm:pt modelId="{C76786B7-A4F1-49EE-8B8C-703373A2FCBA}" type="pres">
      <dgm:prSet presAssocID="{6EC8BF81-7D99-4207-AEAB-B74DDEBCBD97}" presName="text" presStyleLbl="fgAcc0" presStyleIdx="0" presStyleCnt="3">
        <dgm:presLayoutVars>
          <dgm:chPref val="3"/>
        </dgm:presLayoutVars>
      </dgm:prSet>
      <dgm:spPr/>
    </dgm:pt>
    <dgm:pt modelId="{6A9663A8-2C0F-4806-B134-7E4ED19768C1}" type="pres">
      <dgm:prSet presAssocID="{6EC8BF81-7D99-4207-AEAB-B74DDEBCBD97}" presName="hierChild2" presStyleCnt="0"/>
      <dgm:spPr/>
    </dgm:pt>
    <dgm:pt modelId="{A0E65AF3-3644-4230-8C44-35BE3ED344B8}" type="pres">
      <dgm:prSet presAssocID="{F8452E8C-009E-49B7-A17A-A959BFC0CB77}" presName="hierRoot1" presStyleCnt="0"/>
      <dgm:spPr/>
    </dgm:pt>
    <dgm:pt modelId="{E966A42B-4370-4C44-B247-D026E61CD02C}" type="pres">
      <dgm:prSet presAssocID="{F8452E8C-009E-49B7-A17A-A959BFC0CB77}" presName="composite" presStyleCnt="0"/>
      <dgm:spPr/>
    </dgm:pt>
    <dgm:pt modelId="{1E1CD496-EC9D-4B49-9810-32C4D23F104C}" type="pres">
      <dgm:prSet presAssocID="{F8452E8C-009E-49B7-A17A-A959BFC0CB77}" presName="background" presStyleLbl="node0" presStyleIdx="1" presStyleCnt="3"/>
      <dgm:spPr/>
    </dgm:pt>
    <dgm:pt modelId="{5B491345-FA8A-43B0-8999-E90122C391E8}" type="pres">
      <dgm:prSet presAssocID="{F8452E8C-009E-49B7-A17A-A959BFC0CB77}" presName="text" presStyleLbl="fgAcc0" presStyleIdx="1" presStyleCnt="3">
        <dgm:presLayoutVars>
          <dgm:chPref val="3"/>
        </dgm:presLayoutVars>
      </dgm:prSet>
      <dgm:spPr/>
    </dgm:pt>
    <dgm:pt modelId="{6CDF49B4-C58F-4884-96E2-67C86F286B51}" type="pres">
      <dgm:prSet presAssocID="{F8452E8C-009E-49B7-A17A-A959BFC0CB77}" presName="hierChild2" presStyleCnt="0"/>
      <dgm:spPr/>
    </dgm:pt>
    <dgm:pt modelId="{9D5397FE-808F-42BD-8F70-93B94854026D}" type="pres">
      <dgm:prSet presAssocID="{475F3DAB-862C-4F26-B615-F7F59BE1CD7D}" presName="hierRoot1" presStyleCnt="0"/>
      <dgm:spPr/>
    </dgm:pt>
    <dgm:pt modelId="{19235E7D-49A6-418A-B0D8-EACF4925B5D8}" type="pres">
      <dgm:prSet presAssocID="{475F3DAB-862C-4F26-B615-F7F59BE1CD7D}" presName="composite" presStyleCnt="0"/>
      <dgm:spPr/>
    </dgm:pt>
    <dgm:pt modelId="{15B0089E-9A32-4A58-9309-46B280DC41B6}" type="pres">
      <dgm:prSet presAssocID="{475F3DAB-862C-4F26-B615-F7F59BE1CD7D}" presName="background" presStyleLbl="node0" presStyleIdx="2" presStyleCnt="3"/>
      <dgm:spPr/>
    </dgm:pt>
    <dgm:pt modelId="{DE1240AE-C90B-4730-9F08-93447DFAC9AC}" type="pres">
      <dgm:prSet presAssocID="{475F3DAB-862C-4F26-B615-F7F59BE1CD7D}" presName="text" presStyleLbl="fgAcc0" presStyleIdx="2" presStyleCnt="3">
        <dgm:presLayoutVars>
          <dgm:chPref val="3"/>
        </dgm:presLayoutVars>
      </dgm:prSet>
      <dgm:spPr/>
    </dgm:pt>
    <dgm:pt modelId="{B28430BA-23FA-4D9F-A613-7E9C768F80CD}" type="pres">
      <dgm:prSet presAssocID="{475F3DAB-862C-4F26-B615-F7F59BE1CD7D}" presName="hierChild2" presStyleCnt="0"/>
      <dgm:spPr/>
    </dgm:pt>
  </dgm:ptLst>
  <dgm:cxnLst>
    <dgm:cxn modelId="{97AE380F-935C-41B5-812F-33881A5818F8}" type="presOf" srcId="{F8452E8C-009E-49B7-A17A-A959BFC0CB77}" destId="{5B491345-FA8A-43B0-8999-E90122C391E8}" srcOrd="0" destOrd="0" presId="urn:microsoft.com/office/officeart/2005/8/layout/hierarchy1"/>
    <dgm:cxn modelId="{73AFDF25-E10B-431B-9742-D7A343F2D228}" type="presOf" srcId="{475F3DAB-862C-4F26-B615-F7F59BE1CD7D}" destId="{DE1240AE-C90B-4730-9F08-93447DFAC9AC}" srcOrd="0" destOrd="0" presId="urn:microsoft.com/office/officeart/2005/8/layout/hierarchy1"/>
    <dgm:cxn modelId="{5C16B629-17B3-4176-966A-3B3661AE663B}" type="presOf" srcId="{B6A28016-0FF6-422A-94D4-B634DBCCAEF7}" destId="{3B804AA5-FF70-4F46-9AEE-9E1347837EF6}" srcOrd="0" destOrd="0" presId="urn:microsoft.com/office/officeart/2005/8/layout/hierarchy1"/>
    <dgm:cxn modelId="{EBABD06E-DC03-4D42-A646-6E2F7561E5E7}" srcId="{B6A28016-0FF6-422A-94D4-B634DBCCAEF7}" destId="{F8452E8C-009E-49B7-A17A-A959BFC0CB77}" srcOrd="1" destOrd="0" parTransId="{4E0E9B1A-0A2B-433F-A5C4-46E3BC226FC6}" sibTransId="{920AB560-7355-4750-9BEB-0FEBA53EC769}"/>
    <dgm:cxn modelId="{6D155871-2ABA-4564-88FA-A5050C470696}" type="presOf" srcId="{6EC8BF81-7D99-4207-AEAB-B74DDEBCBD97}" destId="{C76786B7-A4F1-49EE-8B8C-703373A2FCBA}" srcOrd="0" destOrd="0" presId="urn:microsoft.com/office/officeart/2005/8/layout/hierarchy1"/>
    <dgm:cxn modelId="{A044B89A-0781-4AE2-9B00-3FD456A29F2F}" srcId="{B6A28016-0FF6-422A-94D4-B634DBCCAEF7}" destId="{475F3DAB-862C-4F26-B615-F7F59BE1CD7D}" srcOrd="2" destOrd="0" parTransId="{68298250-27A5-4683-B4EB-8900DEF1FE67}" sibTransId="{D2F0B6A4-F4B8-4F2C-8C35-4A21B5B0702B}"/>
    <dgm:cxn modelId="{B695BDDC-7BC5-48A0-81EE-0CA601B5C543}" srcId="{B6A28016-0FF6-422A-94D4-B634DBCCAEF7}" destId="{6EC8BF81-7D99-4207-AEAB-B74DDEBCBD97}" srcOrd="0" destOrd="0" parTransId="{849B8555-D564-452B-A1BD-488D00753CCE}" sibTransId="{AA5103EA-091F-4D20-9315-9680F935E13C}"/>
    <dgm:cxn modelId="{5AC36B8F-3078-4480-99C3-EFD43EDD130C}" type="presParOf" srcId="{3B804AA5-FF70-4F46-9AEE-9E1347837EF6}" destId="{7AE514E6-BEF3-4164-91DA-909616D56DDC}" srcOrd="0" destOrd="0" presId="urn:microsoft.com/office/officeart/2005/8/layout/hierarchy1"/>
    <dgm:cxn modelId="{60ED8C4E-EFF2-4FEB-9C90-7633947EE97A}" type="presParOf" srcId="{7AE514E6-BEF3-4164-91DA-909616D56DDC}" destId="{A96098EF-6471-4104-9A01-599F35AF86C7}" srcOrd="0" destOrd="0" presId="urn:microsoft.com/office/officeart/2005/8/layout/hierarchy1"/>
    <dgm:cxn modelId="{84B25106-5030-4497-8EC6-DC57EFCC85F7}" type="presParOf" srcId="{A96098EF-6471-4104-9A01-599F35AF86C7}" destId="{951DF632-BE3F-4E7A-AA42-E5C305F6C00E}" srcOrd="0" destOrd="0" presId="urn:microsoft.com/office/officeart/2005/8/layout/hierarchy1"/>
    <dgm:cxn modelId="{6F19355B-9D6B-436D-8BF2-C374FE4E193F}" type="presParOf" srcId="{A96098EF-6471-4104-9A01-599F35AF86C7}" destId="{C76786B7-A4F1-49EE-8B8C-703373A2FCBA}" srcOrd="1" destOrd="0" presId="urn:microsoft.com/office/officeart/2005/8/layout/hierarchy1"/>
    <dgm:cxn modelId="{2403ED07-F911-47E2-80F1-E683BE82A23F}" type="presParOf" srcId="{7AE514E6-BEF3-4164-91DA-909616D56DDC}" destId="{6A9663A8-2C0F-4806-B134-7E4ED19768C1}" srcOrd="1" destOrd="0" presId="urn:microsoft.com/office/officeart/2005/8/layout/hierarchy1"/>
    <dgm:cxn modelId="{EADE96DA-77A8-4E7B-8E5D-438BAFE8B1A0}" type="presParOf" srcId="{3B804AA5-FF70-4F46-9AEE-9E1347837EF6}" destId="{A0E65AF3-3644-4230-8C44-35BE3ED344B8}" srcOrd="1" destOrd="0" presId="urn:microsoft.com/office/officeart/2005/8/layout/hierarchy1"/>
    <dgm:cxn modelId="{47E8AB88-D37F-4B22-89A6-E9222B4A01BD}" type="presParOf" srcId="{A0E65AF3-3644-4230-8C44-35BE3ED344B8}" destId="{E966A42B-4370-4C44-B247-D026E61CD02C}" srcOrd="0" destOrd="0" presId="urn:microsoft.com/office/officeart/2005/8/layout/hierarchy1"/>
    <dgm:cxn modelId="{C71A3840-E280-4BD2-9D9A-2A56C27F7BC4}" type="presParOf" srcId="{E966A42B-4370-4C44-B247-D026E61CD02C}" destId="{1E1CD496-EC9D-4B49-9810-32C4D23F104C}" srcOrd="0" destOrd="0" presId="urn:microsoft.com/office/officeart/2005/8/layout/hierarchy1"/>
    <dgm:cxn modelId="{9BDF56AA-4D48-4AA5-A110-C72DFD9941D2}" type="presParOf" srcId="{E966A42B-4370-4C44-B247-D026E61CD02C}" destId="{5B491345-FA8A-43B0-8999-E90122C391E8}" srcOrd="1" destOrd="0" presId="urn:microsoft.com/office/officeart/2005/8/layout/hierarchy1"/>
    <dgm:cxn modelId="{1AE75DF3-D652-429D-89B8-6D3A1E31811B}" type="presParOf" srcId="{A0E65AF3-3644-4230-8C44-35BE3ED344B8}" destId="{6CDF49B4-C58F-4884-96E2-67C86F286B51}" srcOrd="1" destOrd="0" presId="urn:microsoft.com/office/officeart/2005/8/layout/hierarchy1"/>
    <dgm:cxn modelId="{7E5651FD-0D27-4910-8505-0386845732C9}" type="presParOf" srcId="{3B804AA5-FF70-4F46-9AEE-9E1347837EF6}" destId="{9D5397FE-808F-42BD-8F70-93B94854026D}" srcOrd="2" destOrd="0" presId="urn:microsoft.com/office/officeart/2005/8/layout/hierarchy1"/>
    <dgm:cxn modelId="{7DEE4A4F-D5EF-4C9A-8E6D-5B9C8F77117C}" type="presParOf" srcId="{9D5397FE-808F-42BD-8F70-93B94854026D}" destId="{19235E7D-49A6-418A-B0D8-EACF4925B5D8}" srcOrd="0" destOrd="0" presId="urn:microsoft.com/office/officeart/2005/8/layout/hierarchy1"/>
    <dgm:cxn modelId="{B262F93D-8C6C-4D8F-AC39-6F61072501F2}" type="presParOf" srcId="{19235E7D-49A6-418A-B0D8-EACF4925B5D8}" destId="{15B0089E-9A32-4A58-9309-46B280DC41B6}" srcOrd="0" destOrd="0" presId="urn:microsoft.com/office/officeart/2005/8/layout/hierarchy1"/>
    <dgm:cxn modelId="{7A162659-1CB0-4FEB-ACE4-B427BCEF4461}" type="presParOf" srcId="{19235E7D-49A6-418A-B0D8-EACF4925B5D8}" destId="{DE1240AE-C90B-4730-9F08-93447DFAC9AC}" srcOrd="1" destOrd="0" presId="urn:microsoft.com/office/officeart/2005/8/layout/hierarchy1"/>
    <dgm:cxn modelId="{5AB9C651-88E1-4A19-A980-0BA8656BBBF3}" type="presParOf" srcId="{9D5397FE-808F-42BD-8F70-93B94854026D}" destId="{B28430BA-23FA-4D9F-A613-7E9C768F80C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A0757EF-4702-4A40-AF6E-17C510F3F148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69F9589-16BC-4157-9FAA-39D782D63D36}">
      <dgm:prSet/>
      <dgm:spPr/>
      <dgm:t>
        <a:bodyPr/>
        <a:lstStyle/>
        <a:p>
          <a:pPr>
            <a:defRPr b="1"/>
          </a:pPr>
          <a:r>
            <a:rPr lang="en-US"/>
            <a:t>Growth - reading a person's feelings/emotions by their body language and behaviour. </a:t>
          </a:r>
        </a:p>
      </dgm:t>
    </dgm:pt>
    <dgm:pt modelId="{F38DA873-9F50-4DA9-91B2-B11E22258D27}" type="parTrans" cxnId="{815800F3-5566-4EA1-9593-D086D2F15D47}">
      <dgm:prSet/>
      <dgm:spPr/>
      <dgm:t>
        <a:bodyPr/>
        <a:lstStyle/>
        <a:p>
          <a:endParaRPr lang="en-US"/>
        </a:p>
      </dgm:t>
    </dgm:pt>
    <dgm:pt modelId="{0C56F9D7-74BF-4352-A0F3-3132F4F91AC7}" type="sibTrans" cxnId="{815800F3-5566-4EA1-9593-D086D2F15D47}">
      <dgm:prSet/>
      <dgm:spPr/>
      <dgm:t>
        <a:bodyPr/>
        <a:lstStyle/>
        <a:p>
          <a:endParaRPr lang="en-US"/>
        </a:p>
      </dgm:t>
    </dgm:pt>
    <dgm:pt modelId="{F915C10F-82E4-4FED-8AA1-14D80A05F1ED}">
      <dgm:prSet/>
      <dgm:spPr/>
      <dgm:t>
        <a:bodyPr/>
        <a:lstStyle/>
        <a:p>
          <a:pPr>
            <a:defRPr b="1"/>
          </a:pPr>
          <a:r>
            <a:rPr lang="en-US"/>
            <a:t>To improve verbal communication skills. </a:t>
          </a:r>
        </a:p>
      </dgm:t>
    </dgm:pt>
    <dgm:pt modelId="{E89EA83B-C8F9-4893-BA7A-A8EFD5583AE5}" type="parTrans" cxnId="{6E61C8D2-03FC-4482-BAA1-1FB73315F634}">
      <dgm:prSet/>
      <dgm:spPr/>
      <dgm:t>
        <a:bodyPr/>
        <a:lstStyle/>
        <a:p>
          <a:endParaRPr lang="en-US"/>
        </a:p>
      </dgm:t>
    </dgm:pt>
    <dgm:pt modelId="{AC23662D-860D-464F-8975-49AC04FC295D}" type="sibTrans" cxnId="{6E61C8D2-03FC-4482-BAA1-1FB73315F634}">
      <dgm:prSet/>
      <dgm:spPr/>
      <dgm:t>
        <a:bodyPr/>
        <a:lstStyle/>
        <a:p>
          <a:endParaRPr lang="en-US"/>
        </a:p>
      </dgm:t>
    </dgm:pt>
    <dgm:pt modelId="{91CDBD11-4B9F-4297-980A-7D45796666A2}">
      <dgm:prSet/>
      <dgm:spPr/>
      <dgm:t>
        <a:bodyPr/>
        <a:lstStyle/>
        <a:p>
          <a:r>
            <a:rPr lang="en-US"/>
            <a:t>To put what I have seen in practice and what I know into practice. </a:t>
          </a:r>
        </a:p>
      </dgm:t>
    </dgm:pt>
    <dgm:pt modelId="{71EF6989-A828-44D5-8AD3-E05F8C2C1490}" type="parTrans" cxnId="{8F32C1BB-74A8-42DB-895C-7571B8D236A9}">
      <dgm:prSet/>
      <dgm:spPr/>
      <dgm:t>
        <a:bodyPr/>
        <a:lstStyle/>
        <a:p>
          <a:endParaRPr lang="en-US"/>
        </a:p>
      </dgm:t>
    </dgm:pt>
    <dgm:pt modelId="{5BD75936-09B7-479C-87C0-EA4670E0F24A}" type="sibTrans" cxnId="{8F32C1BB-74A8-42DB-895C-7571B8D236A9}">
      <dgm:prSet/>
      <dgm:spPr/>
      <dgm:t>
        <a:bodyPr/>
        <a:lstStyle/>
        <a:p>
          <a:endParaRPr lang="en-US"/>
        </a:p>
      </dgm:t>
    </dgm:pt>
    <dgm:pt modelId="{B6ACEFDB-C95F-40FD-9024-8589D6895667}" type="pres">
      <dgm:prSet presAssocID="{6A0757EF-4702-4A40-AF6E-17C510F3F148}" presName="root" presStyleCnt="0">
        <dgm:presLayoutVars>
          <dgm:dir/>
          <dgm:resizeHandles val="exact"/>
        </dgm:presLayoutVars>
      </dgm:prSet>
      <dgm:spPr/>
    </dgm:pt>
    <dgm:pt modelId="{ED82E432-EFB9-40EB-87B9-85D91554FAF5}" type="pres">
      <dgm:prSet presAssocID="{769F9589-16BC-4157-9FAA-39D782D63D36}" presName="compNode" presStyleCnt="0"/>
      <dgm:spPr/>
    </dgm:pt>
    <dgm:pt modelId="{1E0E4E13-9A20-474B-AFCE-FB4D68CDC9FB}" type="pres">
      <dgm:prSet presAssocID="{769F9589-16BC-4157-9FAA-39D782D63D3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D81314E-23BD-49FF-A8DA-5F0955F45495}" type="pres">
      <dgm:prSet presAssocID="{769F9589-16BC-4157-9FAA-39D782D63D36}" presName="iconSpace" presStyleCnt="0"/>
      <dgm:spPr/>
    </dgm:pt>
    <dgm:pt modelId="{A2927A1C-38A6-4D0C-8015-99EE3DE262CC}" type="pres">
      <dgm:prSet presAssocID="{769F9589-16BC-4157-9FAA-39D782D63D36}" presName="parTx" presStyleLbl="revTx" presStyleIdx="0" presStyleCnt="4">
        <dgm:presLayoutVars>
          <dgm:chMax val="0"/>
          <dgm:chPref val="0"/>
        </dgm:presLayoutVars>
      </dgm:prSet>
      <dgm:spPr/>
    </dgm:pt>
    <dgm:pt modelId="{C6328B41-B77B-45DD-9705-D46F7CB22BDC}" type="pres">
      <dgm:prSet presAssocID="{769F9589-16BC-4157-9FAA-39D782D63D36}" presName="txSpace" presStyleCnt="0"/>
      <dgm:spPr/>
    </dgm:pt>
    <dgm:pt modelId="{9D358B50-F99B-4033-A197-1CC0D5BCC117}" type="pres">
      <dgm:prSet presAssocID="{769F9589-16BC-4157-9FAA-39D782D63D36}" presName="desTx" presStyleLbl="revTx" presStyleIdx="1" presStyleCnt="4">
        <dgm:presLayoutVars/>
      </dgm:prSet>
      <dgm:spPr/>
    </dgm:pt>
    <dgm:pt modelId="{10B6891C-225C-4CE6-AAF6-5947C224E5B3}" type="pres">
      <dgm:prSet presAssocID="{0C56F9D7-74BF-4352-A0F3-3132F4F91AC7}" presName="sibTrans" presStyleCnt="0"/>
      <dgm:spPr/>
    </dgm:pt>
    <dgm:pt modelId="{4299FD95-8281-425E-B5B3-BD3BB2D2C4DB}" type="pres">
      <dgm:prSet presAssocID="{F915C10F-82E4-4FED-8AA1-14D80A05F1ED}" presName="compNode" presStyleCnt="0"/>
      <dgm:spPr/>
    </dgm:pt>
    <dgm:pt modelId="{75C8928E-C80B-4EA4-9EB7-76E3EDA02F5C}" type="pres">
      <dgm:prSet presAssocID="{F915C10F-82E4-4FED-8AA1-14D80A05F1E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8D7AB99-6D2E-462B-A692-0F50325A6306}" type="pres">
      <dgm:prSet presAssocID="{F915C10F-82E4-4FED-8AA1-14D80A05F1ED}" presName="iconSpace" presStyleCnt="0"/>
      <dgm:spPr/>
    </dgm:pt>
    <dgm:pt modelId="{0CF531B3-4B46-4BF0-91E5-E78209920926}" type="pres">
      <dgm:prSet presAssocID="{F915C10F-82E4-4FED-8AA1-14D80A05F1ED}" presName="parTx" presStyleLbl="revTx" presStyleIdx="2" presStyleCnt="4">
        <dgm:presLayoutVars>
          <dgm:chMax val="0"/>
          <dgm:chPref val="0"/>
        </dgm:presLayoutVars>
      </dgm:prSet>
      <dgm:spPr/>
    </dgm:pt>
    <dgm:pt modelId="{1DD19718-781A-41D7-8EB6-DBF3E8FF0218}" type="pres">
      <dgm:prSet presAssocID="{F915C10F-82E4-4FED-8AA1-14D80A05F1ED}" presName="txSpace" presStyleCnt="0"/>
      <dgm:spPr/>
    </dgm:pt>
    <dgm:pt modelId="{6A93D54E-FEEE-4950-BC9D-FE288CD8A03C}" type="pres">
      <dgm:prSet presAssocID="{F915C10F-82E4-4FED-8AA1-14D80A05F1ED}" presName="desTx" presStyleLbl="revTx" presStyleIdx="3" presStyleCnt="4">
        <dgm:presLayoutVars/>
      </dgm:prSet>
      <dgm:spPr/>
    </dgm:pt>
  </dgm:ptLst>
  <dgm:cxnLst>
    <dgm:cxn modelId="{B0BFD63C-EDAB-49B1-8BA2-D792ED2F433C}" type="presOf" srcId="{91CDBD11-4B9F-4297-980A-7D45796666A2}" destId="{6A93D54E-FEEE-4950-BC9D-FE288CD8A03C}" srcOrd="0" destOrd="0" presId="urn:microsoft.com/office/officeart/2018/5/layout/CenteredIconLabelDescriptionList"/>
    <dgm:cxn modelId="{2AD7368A-E7CE-4BA9-A25B-59A068EDA1B3}" type="presOf" srcId="{F915C10F-82E4-4FED-8AA1-14D80A05F1ED}" destId="{0CF531B3-4B46-4BF0-91E5-E78209920926}" srcOrd="0" destOrd="0" presId="urn:microsoft.com/office/officeart/2018/5/layout/CenteredIconLabelDescriptionList"/>
    <dgm:cxn modelId="{8F32C1BB-74A8-42DB-895C-7571B8D236A9}" srcId="{F915C10F-82E4-4FED-8AA1-14D80A05F1ED}" destId="{91CDBD11-4B9F-4297-980A-7D45796666A2}" srcOrd="0" destOrd="0" parTransId="{71EF6989-A828-44D5-8AD3-E05F8C2C1490}" sibTransId="{5BD75936-09B7-479C-87C0-EA4670E0F24A}"/>
    <dgm:cxn modelId="{6E61C8D2-03FC-4482-BAA1-1FB73315F634}" srcId="{6A0757EF-4702-4A40-AF6E-17C510F3F148}" destId="{F915C10F-82E4-4FED-8AA1-14D80A05F1ED}" srcOrd="1" destOrd="0" parTransId="{E89EA83B-C8F9-4893-BA7A-A8EFD5583AE5}" sibTransId="{AC23662D-860D-464F-8975-49AC04FC295D}"/>
    <dgm:cxn modelId="{9259F0D9-FEFB-4A67-8CAC-7EAF0EC2BE1E}" type="presOf" srcId="{769F9589-16BC-4157-9FAA-39D782D63D36}" destId="{A2927A1C-38A6-4D0C-8015-99EE3DE262CC}" srcOrd="0" destOrd="0" presId="urn:microsoft.com/office/officeart/2018/5/layout/CenteredIconLabelDescriptionList"/>
    <dgm:cxn modelId="{6165F2DC-9831-477C-8D9E-FC9199BDE3EE}" type="presOf" srcId="{6A0757EF-4702-4A40-AF6E-17C510F3F148}" destId="{B6ACEFDB-C95F-40FD-9024-8589D6895667}" srcOrd="0" destOrd="0" presId="urn:microsoft.com/office/officeart/2018/5/layout/CenteredIconLabelDescriptionList"/>
    <dgm:cxn modelId="{815800F3-5566-4EA1-9593-D086D2F15D47}" srcId="{6A0757EF-4702-4A40-AF6E-17C510F3F148}" destId="{769F9589-16BC-4157-9FAA-39D782D63D36}" srcOrd="0" destOrd="0" parTransId="{F38DA873-9F50-4DA9-91B2-B11E22258D27}" sibTransId="{0C56F9D7-74BF-4352-A0F3-3132F4F91AC7}"/>
    <dgm:cxn modelId="{161E2916-ADC6-4F6F-9217-9F710ED88FAD}" type="presParOf" srcId="{B6ACEFDB-C95F-40FD-9024-8589D6895667}" destId="{ED82E432-EFB9-40EB-87B9-85D91554FAF5}" srcOrd="0" destOrd="0" presId="urn:microsoft.com/office/officeart/2018/5/layout/CenteredIconLabelDescriptionList"/>
    <dgm:cxn modelId="{AEE98353-CBA0-46BA-9E80-1CA54A27A7CC}" type="presParOf" srcId="{ED82E432-EFB9-40EB-87B9-85D91554FAF5}" destId="{1E0E4E13-9A20-474B-AFCE-FB4D68CDC9FB}" srcOrd="0" destOrd="0" presId="urn:microsoft.com/office/officeart/2018/5/layout/CenteredIconLabelDescriptionList"/>
    <dgm:cxn modelId="{F388E663-9FA1-43B4-97B0-8BE211820F94}" type="presParOf" srcId="{ED82E432-EFB9-40EB-87B9-85D91554FAF5}" destId="{AD81314E-23BD-49FF-A8DA-5F0955F45495}" srcOrd="1" destOrd="0" presId="urn:microsoft.com/office/officeart/2018/5/layout/CenteredIconLabelDescriptionList"/>
    <dgm:cxn modelId="{0298F7CC-AFD7-4306-94B8-31397556F0E8}" type="presParOf" srcId="{ED82E432-EFB9-40EB-87B9-85D91554FAF5}" destId="{A2927A1C-38A6-4D0C-8015-99EE3DE262CC}" srcOrd="2" destOrd="0" presId="urn:microsoft.com/office/officeart/2018/5/layout/CenteredIconLabelDescriptionList"/>
    <dgm:cxn modelId="{C23DB201-0BC0-483F-92A6-B76B13583899}" type="presParOf" srcId="{ED82E432-EFB9-40EB-87B9-85D91554FAF5}" destId="{C6328B41-B77B-45DD-9705-D46F7CB22BDC}" srcOrd="3" destOrd="0" presId="urn:microsoft.com/office/officeart/2018/5/layout/CenteredIconLabelDescriptionList"/>
    <dgm:cxn modelId="{94B03D81-A441-462E-9965-63A7EE2F62D8}" type="presParOf" srcId="{ED82E432-EFB9-40EB-87B9-85D91554FAF5}" destId="{9D358B50-F99B-4033-A197-1CC0D5BCC117}" srcOrd="4" destOrd="0" presId="urn:microsoft.com/office/officeart/2018/5/layout/CenteredIconLabelDescriptionList"/>
    <dgm:cxn modelId="{A5F2C955-67F2-47AA-B487-8B882A7FF056}" type="presParOf" srcId="{B6ACEFDB-C95F-40FD-9024-8589D6895667}" destId="{10B6891C-225C-4CE6-AAF6-5947C224E5B3}" srcOrd="1" destOrd="0" presId="urn:microsoft.com/office/officeart/2018/5/layout/CenteredIconLabelDescriptionList"/>
    <dgm:cxn modelId="{6E4B4732-612E-4CD8-B915-9E579E3F2A9F}" type="presParOf" srcId="{B6ACEFDB-C95F-40FD-9024-8589D6895667}" destId="{4299FD95-8281-425E-B5B3-BD3BB2D2C4DB}" srcOrd="2" destOrd="0" presId="urn:microsoft.com/office/officeart/2018/5/layout/CenteredIconLabelDescriptionList"/>
    <dgm:cxn modelId="{D4DEDD9A-0C1F-41BE-B3A5-463E761FD8A0}" type="presParOf" srcId="{4299FD95-8281-425E-B5B3-BD3BB2D2C4DB}" destId="{75C8928E-C80B-4EA4-9EB7-76E3EDA02F5C}" srcOrd="0" destOrd="0" presId="urn:microsoft.com/office/officeart/2018/5/layout/CenteredIconLabelDescriptionList"/>
    <dgm:cxn modelId="{0E24BE08-48FF-4DCA-8785-F75332493A57}" type="presParOf" srcId="{4299FD95-8281-425E-B5B3-BD3BB2D2C4DB}" destId="{F8D7AB99-6D2E-462B-A692-0F50325A6306}" srcOrd="1" destOrd="0" presId="urn:microsoft.com/office/officeart/2018/5/layout/CenteredIconLabelDescriptionList"/>
    <dgm:cxn modelId="{5B604C4B-5A2C-4FE1-A986-1FF1567BCB5C}" type="presParOf" srcId="{4299FD95-8281-425E-B5B3-BD3BB2D2C4DB}" destId="{0CF531B3-4B46-4BF0-91E5-E78209920926}" srcOrd="2" destOrd="0" presId="urn:microsoft.com/office/officeart/2018/5/layout/CenteredIconLabelDescriptionList"/>
    <dgm:cxn modelId="{2DD46C43-7E67-48AF-A7AA-C98C9DED224C}" type="presParOf" srcId="{4299FD95-8281-425E-B5B3-BD3BB2D2C4DB}" destId="{1DD19718-781A-41D7-8EB6-DBF3E8FF0218}" srcOrd="3" destOrd="0" presId="urn:microsoft.com/office/officeart/2018/5/layout/CenteredIconLabelDescriptionList"/>
    <dgm:cxn modelId="{0D5B88C9-D2E7-4303-B813-81DCD7C78D81}" type="presParOf" srcId="{4299FD95-8281-425E-B5B3-BD3BB2D2C4DB}" destId="{6A93D54E-FEEE-4950-BC9D-FE288CD8A03C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B2EC40C-CDC4-4427-A9A7-B2CC1CDF0EC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01AA50E-EF31-490E-8D55-891CB4C02A1C}">
      <dgm:prSet/>
      <dgm:spPr/>
      <dgm:t>
        <a:bodyPr/>
        <a:lstStyle/>
        <a:p>
          <a:pPr>
            <a:defRPr cap="all"/>
          </a:pPr>
          <a:r>
            <a:rPr lang="en-US"/>
            <a:t>Being adaptable to different situations and various types of people. </a:t>
          </a:r>
        </a:p>
      </dgm:t>
    </dgm:pt>
    <dgm:pt modelId="{1E98B505-88E6-4C17-9943-9A550A213350}" type="parTrans" cxnId="{BBD83409-6E5F-4FD2-A9CD-5B6D548EA753}">
      <dgm:prSet/>
      <dgm:spPr/>
      <dgm:t>
        <a:bodyPr/>
        <a:lstStyle/>
        <a:p>
          <a:endParaRPr lang="en-US"/>
        </a:p>
      </dgm:t>
    </dgm:pt>
    <dgm:pt modelId="{993CFECF-7D92-46DD-862A-E7688288BC5F}" type="sibTrans" cxnId="{BBD83409-6E5F-4FD2-A9CD-5B6D548EA753}">
      <dgm:prSet/>
      <dgm:spPr/>
      <dgm:t>
        <a:bodyPr/>
        <a:lstStyle/>
        <a:p>
          <a:endParaRPr lang="en-US"/>
        </a:p>
      </dgm:t>
    </dgm:pt>
    <dgm:pt modelId="{54DC3FEF-7566-461D-B1AE-E676F0D7DE39}">
      <dgm:prSet/>
      <dgm:spPr/>
      <dgm:t>
        <a:bodyPr/>
        <a:lstStyle/>
        <a:p>
          <a:pPr>
            <a:defRPr cap="all"/>
          </a:pPr>
          <a:r>
            <a:rPr lang="en-US"/>
            <a:t>Pivoting when needed, to avoid further complications to circumstances. </a:t>
          </a:r>
        </a:p>
      </dgm:t>
    </dgm:pt>
    <dgm:pt modelId="{A77AEF7E-AB2D-49D9-879A-BE6A3CC13BCC}" type="parTrans" cxnId="{25B7DC0E-1549-4A20-9486-5C480649FA82}">
      <dgm:prSet/>
      <dgm:spPr/>
      <dgm:t>
        <a:bodyPr/>
        <a:lstStyle/>
        <a:p>
          <a:endParaRPr lang="en-US"/>
        </a:p>
      </dgm:t>
    </dgm:pt>
    <dgm:pt modelId="{06730C07-3830-4B48-AF38-0F887AE894F4}" type="sibTrans" cxnId="{25B7DC0E-1549-4A20-9486-5C480649FA82}">
      <dgm:prSet/>
      <dgm:spPr/>
      <dgm:t>
        <a:bodyPr/>
        <a:lstStyle/>
        <a:p>
          <a:endParaRPr lang="en-US"/>
        </a:p>
      </dgm:t>
    </dgm:pt>
    <dgm:pt modelId="{8B9E9EFC-0FEC-49E0-A909-604938A63C40}">
      <dgm:prSet/>
      <dgm:spPr/>
      <dgm:t>
        <a:bodyPr/>
        <a:lstStyle/>
        <a:p>
          <a:pPr>
            <a:defRPr cap="all"/>
          </a:pPr>
          <a:r>
            <a:rPr lang="en-US"/>
            <a:t>Identifying problems and seeing when and how to implement solutions. </a:t>
          </a:r>
        </a:p>
      </dgm:t>
    </dgm:pt>
    <dgm:pt modelId="{08567EBE-0799-4D73-9524-4ECEBE9FCCFF}" type="parTrans" cxnId="{E6AABD9C-3D85-4A41-B7CF-5023E7B64EF1}">
      <dgm:prSet/>
      <dgm:spPr/>
      <dgm:t>
        <a:bodyPr/>
        <a:lstStyle/>
        <a:p>
          <a:endParaRPr lang="en-US"/>
        </a:p>
      </dgm:t>
    </dgm:pt>
    <dgm:pt modelId="{F6BEF3CB-B3F1-4C12-9A85-1899C9D3C52A}" type="sibTrans" cxnId="{E6AABD9C-3D85-4A41-B7CF-5023E7B64EF1}">
      <dgm:prSet/>
      <dgm:spPr/>
      <dgm:t>
        <a:bodyPr/>
        <a:lstStyle/>
        <a:p>
          <a:endParaRPr lang="en-US"/>
        </a:p>
      </dgm:t>
    </dgm:pt>
    <dgm:pt modelId="{F0119579-2DCA-4951-84F5-5523B3626E2F}">
      <dgm:prSet/>
      <dgm:spPr/>
      <dgm:t>
        <a:bodyPr/>
        <a:lstStyle/>
        <a:p>
          <a:pPr>
            <a:defRPr cap="all"/>
          </a:pPr>
          <a:r>
            <a:rPr lang="en-US"/>
            <a:t>Being creative and taking appropriate risks when looking at solutions. </a:t>
          </a:r>
        </a:p>
      </dgm:t>
    </dgm:pt>
    <dgm:pt modelId="{1F1DC373-A168-422F-997F-C09622A86171}" type="parTrans" cxnId="{509132C0-B68D-42C3-9593-55B2FE29DA08}">
      <dgm:prSet/>
      <dgm:spPr/>
      <dgm:t>
        <a:bodyPr/>
        <a:lstStyle/>
        <a:p>
          <a:endParaRPr lang="en-US"/>
        </a:p>
      </dgm:t>
    </dgm:pt>
    <dgm:pt modelId="{A2029AEB-EC9F-4BD2-A184-641FA422AF9F}" type="sibTrans" cxnId="{509132C0-B68D-42C3-9593-55B2FE29DA08}">
      <dgm:prSet/>
      <dgm:spPr/>
      <dgm:t>
        <a:bodyPr/>
        <a:lstStyle/>
        <a:p>
          <a:endParaRPr lang="en-US"/>
        </a:p>
      </dgm:t>
    </dgm:pt>
    <dgm:pt modelId="{EB383E12-10D7-4E9F-B0F3-44986EA8EC8B}" type="pres">
      <dgm:prSet presAssocID="{7B2EC40C-CDC4-4427-A9A7-B2CC1CDF0EC3}" presName="linear" presStyleCnt="0">
        <dgm:presLayoutVars>
          <dgm:animLvl val="lvl"/>
          <dgm:resizeHandles val="exact"/>
        </dgm:presLayoutVars>
      </dgm:prSet>
      <dgm:spPr/>
    </dgm:pt>
    <dgm:pt modelId="{530BDBB7-3161-4262-BA6B-4B3893B8674A}" type="pres">
      <dgm:prSet presAssocID="{B01AA50E-EF31-490E-8D55-891CB4C02A1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613D9A8-3C80-4E6C-8CC3-5F126545F31B}" type="pres">
      <dgm:prSet presAssocID="{993CFECF-7D92-46DD-862A-E7688288BC5F}" presName="spacer" presStyleCnt="0"/>
      <dgm:spPr/>
    </dgm:pt>
    <dgm:pt modelId="{2866EF54-E701-4F6B-83D9-EB43ED5523F5}" type="pres">
      <dgm:prSet presAssocID="{54DC3FEF-7566-461D-B1AE-E676F0D7DE3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0E33C64-37F3-4F07-8C99-14C8AFE11E36}" type="pres">
      <dgm:prSet presAssocID="{06730C07-3830-4B48-AF38-0F887AE894F4}" presName="spacer" presStyleCnt="0"/>
      <dgm:spPr/>
    </dgm:pt>
    <dgm:pt modelId="{6448D567-1A21-4AB8-966F-FAE8A36502EB}" type="pres">
      <dgm:prSet presAssocID="{8B9E9EFC-0FEC-49E0-A909-604938A63C4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B411D88-4E28-4767-B8AF-ECB4D9CD7A54}" type="pres">
      <dgm:prSet presAssocID="{F6BEF3CB-B3F1-4C12-9A85-1899C9D3C52A}" presName="spacer" presStyleCnt="0"/>
      <dgm:spPr/>
    </dgm:pt>
    <dgm:pt modelId="{CFC4CBFB-7CF5-4FC8-B727-F44E4514F4E1}" type="pres">
      <dgm:prSet presAssocID="{F0119579-2DCA-4951-84F5-5523B3626E2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BD83409-6E5F-4FD2-A9CD-5B6D548EA753}" srcId="{7B2EC40C-CDC4-4427-A9A7-B2CC1CDF0EC3}" destId="{B01AA50E-EF31-490E-8D55-891CB4C02A1C}" srcOrd="0" destOrd="0" parTransId="{1E98B505-88E6-4C17-9943-9A550A213350}" sibTransId="{993CFECF-7D92-46DD-862A-E7688288BC5F}"/>
    <dgm:cxn modelId="{25B7DC0E-1549-4A20-9486-5C480649FA82}" srcId="{7B2EC40C-CDC4-4427-A9A7-B2CC1CDF0EC3}" destId="{54DC3FEF-7566-461D-B1AE-E676F0D7DE39}" srcOrd="1" destOrd="0" parTransId="{A77AEF7E-AB2D-49D9-879A-BE6A3CC13BCC}" sibTransId="{06730C07-3830-4B48-AF38-0F887AE894F4}"/>
    <dgm:cxn modelId="{9F2EC314-C5E6-40FE-B768-B5769AAE3491}" type="presOf" srcId="{54DC3FEF-7566-461D-B1AE-E676F0D7DE39}" destId="{2866EF54-E701-4F6B-83D9-EB43ED5523F5}" srcOrd="0" destOrd="0" presId="urn:microsoft.com/office/officeart/2005/8/layout/vList2"/>
    <dgm:cxn modelId="{E3FFA354-B0C6-4E13-9790-69F6244ECF2D}" type="presOf" srcId="{B01AA50E-EF31-490E-8D55-891CB4C02A1C}" destId="{530BDBB7-3161-4262-BA6B-4B3893B8674A}" srcOrd="0" destOrd="0" presId="urn:microsoft.com/office/officeart/2005/8/layout/vList2"/>
    <dgm:cxn modelId="{BC48A48C-B10B-4DAD-B631-CDE7594F2778}" type="presOf" srcId="{7B2EC40C-CDC4-4427-A9A7-B2CC1CDF0EC3}" destId="{EB383E12-10D7-4E9F-B0F3-44986EA8EC8B}" srcOrd="0" destOrd="0" presId="urn:microsoft.com/office/officeart/2005/8/layout/vList2"/>
    <dgm:cxn modelId="{E6AABD9C-3D85-4A41-B7CF-5023E7B64EF1}" srcId="{7B2EC40C-CDC4-4427-A9A7-B2CC1CDF0EC3}" destId="{8B9E9EFC-0FEC-49E0-A909-604938A63C40}" srcOrd="2" destOrd="0" parTransId="{08567EBE-0799-4D73-9524-4ECEBE9FCCFF}" sibTransId="{F6BEF3CB-B3F1-4C12-9A85-1899C9D3C52A}"/>
    <dgm:cxn modelId="{D0EC5AA9-ACFD-4CC5-AC20-A734F44F8459}" type="presOf" srcId="{F0119579-2DCA-4951-84F5-5523B3626E2F}" destId="{CFC4CBFB-7CF5-4FC8-B727-F44E4514F4E1}" srcOrd="0" destOrd="0" presId="urn:microsoft.com/office/officeart/2005/8/layout/vList2"/>
    <dgm:cxn modelId="{509132C0-B68D-42C3-9593-55B2FE29DA08}" srcId="{7B2EC40C-CDC4-4427-A9A7-B2CC1CDF0EC3}" destId="{F0119579-2DCA-4951-84F5-5523B3626E2F}" srcOrd="3" destOrd="0" parTransId="{1F1DC373-A168-422F-997F-C09622A86171}" sibTransId="{A2029AEB-EC9F-4BD2-A184-641FA422AF9F}"/>
    <dgm:cxn modelId="{1256D2F7-8AC1-42F6-B2C1-E651F883F0AD}" type="presOf" srcId="{8B9E9EFC-0FEC-49E0-A909-604938A63C40}" destId="{6448D567-1A21-4AB8-966F-FAE8A36502EB}" srcOrd="0" destOrd="0" presId="urn:microsoft.com/office/officeart/2005/8/layout/vList2"/>
    <dgm:cxn modelId="{6D23D8B0-9B1D-4288-855A-BECAF3597DF3}" type="presParOf" srcId="{EB383E12-10D7-4E9F-B0F3-44986EA8EC8B}" destId="{530BDBB7-3161-4262-BA6B-4B3893B8674A}" srcOrd="0" destOrd="0" presId="urn:microsoft.com/office/officeart/2005/8/layout/vList2"/>
    <dgm:cxn modelId="{20DB738D-B10C-481D-A239-48352F372E03}" type="presParOf" srcId="{EB383E12-10D7-4E9F-B0F3-44986EA8EC8B}" destId="{C613D9A8-3C80-4E6C-8CC3-5F126545F31B}" srcOrd="1" destOrd="0" presId="urn:microsoft.com/office/officeart/2005/8/layout/vList2"/>
    <dgm:cxn modelId="{9CD4A5F9-E388-4CDF-8261-350D3A48C38A}" type="presParOf" srcId="{EB383E12-10D7-4E9F-B0F3-44986EA8EC8B}" destId="{2866EF54-E701-4F6B-83D9-EB43ED5523F5}" srcOrd="2" destOrd="0" presId="urn:microsoft.com/office/officeart/2005/8/layout/vList2"/>
    <dgm:cxn modelId="{4F918AC5-8F35-46D6-A50F-EBD229BB5CE7}" type="presParOf" srcId="{EB383E12-10D7-4E9F-B0F3-44986EA8EC8B}" destId="{A0E33C64-37F3-4F07-8C99-14C8AFE11E36}" srcOrd="3" destOrd="0" presId="urn:microsoft.com/office/officeart/2005/8/layout/vList2"/>
    <dgm:cxn modelId="{658C0C6C-79CF-476A-B8F3-4CB2B597E875}" type="presParOf" srcId="{EB383E12-10D7-4E9F-B0F3-44986EA8EC8B}" destId="{6448D567-1A21-4AB8-966F-FAE8A36502EB}" srcOrd="4" destOrd="0" presId="urn:microsoft.com/office/officeart/2005/8/layout/vList2"/>
    <dgm:cxn modelId="{DD942AC1-CB19-4940-BE33-4CCEB09375F1}" type="presParOf" srcId="{EB383E12-10D7-4E9F-B0F3-44986EA8EC8B}" destId="{CB411D88-4E28-4767-B8AF-ECB4D9CD7A54}" srcOrd="5" destOrd="0" presId="urn:microsoft.com/office/officeart/2005/8/layout/vList2"/>
    <dgm:cxn modelId="{752835EB-EF53-4D80-99CF-C5442B89C7A2}" type="presParOf" srcId="{EB383E12-10D7-4E9F-B0F3-44986EA8EC8B}" destId="{CFC4CBFB-7CF5-4FC8-B727-F44E4514F4E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7FC90EE-94C0-4D73-98A8-9439B4F5FBE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EB8A89B-5F91-44B6-BD8F-692F232885BD}">
      <dgm:prSet/>
      <dgm:spPr/>
      <dgm:t>
        <a:bodyPr/>
        <a:lstStyle/>
        <a:p>
          <a:r>
            <a:rPr lang="en-US"/>
            <a:t>Being able to adapt when situations do not turn out as planned. </a:t>
          </a:r>
        </a:p>
      </dgm:t>
    </dgm:pt>
    <dgm:pt modelId="{DA725A0C-4D26-4592-9682-B9C79C976712}" type="parTrans" cxnId="{370B0190-98F3-4660-A8B8-8E574B1843E1}">
      <dgm:prSet/>
      <dgm:spPr/>
      <dgm:t>
        <a:bodyPr/>
        <a:lstStyle/>
        <a:p>
          <a:endParaRPr lang="en-US"/>
        </a:p>
      </dgm:t>
    </dgm:pt>
    <dgm:pt modelId="{30DF3694-E43F-40DF-A0AF-AA3FD7BBB2F4}" type="sibTrans" cxnId="{370B0190-98F3-4660-A8B8-8E574B1843E1}">
      <dgm:prSet/>
      <dgm:spPr/>
      <dgm:t>
        <a:bodyPr/>
        <a:lstStyle/>
        <a:p>
          <a:endParaRPr lang="en-US"/>
        </a:p>
      </dgm:t>
    </dgm:pt>
    <dgm:pt modelId="{FEB7FD9D-32EF-4579-A5B5-385C7C3AA5F8}">
      <dgm:prSet/>
      <dgm:spPr/>
      <dgm:t>
        <a:bodyPr/>
        <a:lstStyle/>
        <a:p>
          <a:r>
            <a:rPr lang="en-US"/>
            <a:t>Being able to pivot when put on the spot. </a:t>
          </a:r>
        </a:p>
      </dgm:t>
    </dgm:pt>
    <dgm:pt modelId="{40204391-EB2C-4563-9201-4344E8C9865B}" type="parTrans" cxnId="{9B3131B8-903E-4E79-8222-10EFF68DCA66}">
      <dgm:prSet/>
      <dgm:spPr/>
      <dgm:t>
        <a:bodyPr/>
        <a:lstStyle/>
        <a:p>
          <a:endParaRPr lang="en-US"/>
        </a:p>
      </dgm:t>
    </dgm:pt>
    <dgm:pt modelId="{3C4DE74D-C51F-4CC7-A33C-2D1D8DBD95AC}" type="sibTrans" cxnId="{9B3131B8-903E-4E79-8222-10EFF68DCA66}">
      <dgm:prSet/>
      <dgm:spPr/>
      <dgm:t>
        <a:bodyPr/>
        <a:lstStyle/>
        <a:p>
          <a:endParaRPr lang="en-US"/>
        </a:p>
      </dgm:t>
    </dgm:pt>
    <dgm:pt modelId="{281BBACE-4215-4CDE-AD99-5BF2CE884E3F}">
      <dgm:prSet/>
      <dgm:spPr/>
      <dgm:t>
        <a:bodyPr/>
        <a:lstStyle/>
        <a:p>
          <a:r>
            <a:rPr lang="en-US"/>
            <a:t>Being cautious when working with young people. </a:t>
          </a:r>
        </a:p>
      </dgm:t>
    </dgm:pt>
    <dgm:pt modelId="{F047A9C9-F0D7-40B6-B264-53B56C8923B5}" type="parTrans" cxnId="{8666C8BE-6D46-4D23-A0AF-17FBDFE3E6AB}">
      <dgm:prSet/>
      <dgm:spPr/>
      <dgm:t>
        <a:bodyPr/>
        <a:lstStyle/>
        <a:p>
          <a:endParaRPr lang="en-US"/>
        </a:p>
      </dgm:t>
    </dgm:pt>
    <dgm:pt modelId="{40D922BD-8246-421C-BAA9-6910BF66E62E}" type="sibTrans" cxnId="{8666C8BE-6D46-4D23-A0AF-17FBDFE3E6AB}">
      <dgm:prSet/>
      <dgm:spPr/>
      <dgm:t>
        <a:bodyPr/>
        <a:lstStyle/>
        <a:p>
          <a:endParaRPr lang="en-US"/>
        </a:p>
      </dgm:t>
    </dgm:pt>
    <dgm:pt modelId="{6064C1F5-6B8D-4C26-B65D-EE3C1C3B748B}">
      <dgm:prSet/>
      <dgm:spPr/>
      <dgm:t>
        <a:bodyPr/>
        <a:lstStyle/>
        <a:p>
          <a:r>
            <a:rPr lang="en-US"/>
            <a:t>Knowing what is and is not appropriate when identifying problems and looking at solutions that are accessible and implementable if necessary. </a:t>
          </a:r>
        </a:p>
      </dgm:t>
    </dgm:pt>
    <dgm:pt modelId="{924DF434-0CCC-437C-ACDC-2921FF399842}" type="parTrans" cxnId="{135A2EA5-ED29-46C5-AED9-21697A715ADC}">
      <dgm:prSet/>
      <dgm:spPr/>
      <dgm:t>
        <a:bodyPr/>
        <a:lstStyle/>
        <a:p>
          <a:endParaRPr lang="en-US"/>
        </a:p>
      </dgm:t>
    </dgm:pt>
    <dgm:pt modelId="{2F3411D6-96EC-44AC-B29B-BD7C38B3C1D4}" type="sibTrans" cxnId="{135A2EA5-ED29-46C5-AED9-21697A715ADC}">
      <dgm:prSet/>
      <dgm:spPr/>
      <dgm:t>
        <a:bodyPr/>
        <a:lstStyle/>
        <a:p>
          <a:endParaRPr lang="en-US"/>
        </a:p>
      </dgm:t>
    </dgm:pt>
    <dgm:pt modelId="{688ABF4B-2137-4175-A7E5-09EE7620E1F2}" type="pres">
      <dgm:prSet presAssocID="{47FC90EE-94C0-4D73-98A8-9439B4F5FBE6}" presName="linear" presStyleCnt="0">
        <dgm:presLayoutVars>
          <dgm:animLvl val="lvl"/>
          <dgm:resizeHandles val="exact"/>
        </dgm:presLayoutVars>
      </dgm:prSet>
      <dgm:spPr/>
    </dgm:pt>
    <dgm:pt modelId="{BD3B090C-60DA-421D-B9DD-AE2D06223A03}" type="pres">
      <dgm:prSet presAssocID="{EEB8A89B-5F91-44B6-BD8F-692F232885B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DFCA898-085C-4DD2-9E65-5CEB27F7388C}" type="pres">
      <dgm:prSet presAssocID="{30DF3694-E43F-40DF-A0AF-AA3FD7BBB2F4}" presName="spacer" presStyleCnt="0"/>
      <dgm:spPr/>
    </dgm:pt>
    <dgm:pt modelId="{450296BA-3548-49A6-A0C7-03104540B7C2}" type="pres">
      <dgm:prSet presAssocID="{FEB7FD9D-32EF-4579-A5B5-385C7C3AA5F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96FCFA2-7281-433E-B5B3-B7681CB07BC9}" type="pres">
      <dgm:prSet presAssocID="{3C4DE74D-C51F-4CC7-A33C-2D1D8DBD95AC}" presName="spacer" presStyleCnt="0"/>
      <dgm:spPr/>
    </dgm:pt>
    <dgm:pt modelId="{BEF5474E-9C65-48CF-8DAE-44CF71D15376}" type="pres">
      <dgm:prSet presAssocID="{281BBACE-4215-4CDE-AD99-5BF2CE884E3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5EB7B94-C8E4-487B-9681-584C8095DF25}" type="pres">
      <dgm:prSet presAssocID="{40D922BD-8246-421C-BAA9-6910BF66E62E}" presName="spacer" presStyleCnt="0"/>
      <dgm:spPr/>
    </dgm:pt>
    <dgm:pt modelId="{49817150-17DC-4C2F-8533-6D0A7261EE8D}" type="pres">
      <dgm:prSet presAssocID="{6064C1F5-6B8D-4C26-B65D-EE3C1C3B748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3BE5F01-5A60-4120-B8E4-5DAB17CA55D3}" type="presOf" srcId="{6064C1F5-6B8D-4C26-B65D-EE3C1C3B748B}" destId="{49817150-17DC-4C2F-8533-6D0A7261EE8D}" srcOrd="0" destOrd="0" presId="urn:microsoft.com/office/officeart/2005/8/layout/vList2"/>
    <dgm:cxn modelId="{A05D2B41-C6C3-4FEA-B788-1AAA48881E68}" type="presOf" srcId="{281BBACE-4215-4CDE-AD99-5BF2CE884E3F}" destId="{BEF5474E-9C65-48CF-8DAE-44CF71D15376}" srcOrd="0" destOrd="0" presId="urn:microsoft.com/office/officeart/2005/8/layout/vList2"/>
    <dgm:cxn modelId="{370B0190-98F3-4660-A8B8-8E574B1843E1}" srcId="{47FC90EE-94C0-4D73-98A8-9439B4F5FBE6}" destId="{EEB8A89B-5F91-44B6-BD8F-692F232885BD}" srcOrd="0" destOrd="0" parTransId="{DA725A0C-4D26-4592-9682-B9C79C976712}" sibTransId="{30DF3694-E43F-40DF-A0AF-AA3FD7BBB2F4}"/>
    <dgm:cxn modelId="{135A2EA5-ED29-46C5-AED9-21697A715ADC}" srcId="{47FC90EE-94C0-4D73-98A8-9439B4F5FBE6}" destId="{6064C1F5-6B8D-4C26-B65D-EE3C1C3B748B}" srcOrd="3" destOrd="0" parTransId="{924DF434-0CCC-437C-ACDC-2921FF399842}" sibTransId="{2F3411D6-96EC-44AC-B29B-BD7C38B3C1D4}"/>
    <dgm:cxn modelId="{9B3131B8-903E-4E79-8222-10EFF68DCA66}" srcId="{47FC90EE-94C0-4D73-98A8-9439B4F5FBE6}" destId="{FEB7FD9D-32EF-4579-A5B5-385C7C3AA5F8}" srcOrd="1" destOrd="0" parTransId="{40204391-EB2C-4563-9201-4344E8C9865B}" sibTransId="{3C4DE74D-C51F-4CC7-A33C-2D1D8DBD95AC}"/>
    <dgm:cxn modelId="{8666C8BE-6D46-4D23-A0AF-17FBDFE3E6AB}" srcId="{47FC90EE-94C0-4D73-98A8-9439B4F5FBE6}" destId="{281BBACE-4215-4CDE-AD99-5BF2CE884E3F}" srcOrd="2" destOrd="0" parTransId="{F047A9C9-F0D7-40B6-B264-53B56C8923B5}" sibTransId="{40D922BD-8246-421C-BAA9-6910BF66E62E}"/>
    <dgm:cxn modelId="{41E512CA-B0C1-4796-BA19-FE90BBC7FF85}" type="presOf" srcId="{47FC90EE-94C0-4D73-98A8-9439B4F5FBE6}" destId="{688ABF4B-2137-4175-A7E5-09EE7620E1F2}" srcOrd="0" destOrd="0" presId="urn:microsoft.com/office/officeart/2005/8/layout/vList2"/>
    <dgm:cxn modelId="{2C488ECD-E73C-4909-BDB1-8DB3EA6D327E}" type="presOf" srcId="{FEB7FD9D-32EF-4579-A5B5-385C7C3AA5F8}" destId="{450296BA-3548-49A6-A0C7-03104540B7C2}" srcOrd="0" destOrd="0" presId="urn:microsoft.com/office/officeart/2005/8/layout/vList2"/>
    <dgm:cxn modelId="{8C82E9D4-EBFC-4A7A-987D-89E2B601883C}" type="presOf" srcId="{EEB8A89B-5F91-44B6-BD8F-692F232885BD}" destId="{BD3B090C-60DA-421D-B9DD-AE2D06223A03}" srcOrd="0" destOrd="0" presId="urn:microsoft.com/office/officeart/2005/8/layout/vList2"/>
    <dgm:cxn modelId="{6A71BCFF-FD10-4EB3-BCA8-8E522BDA1DAD}" type="presParOf" srcId="{688ABF4B-2137-4175-A7E5-09EE7620E1F2}" destId="{BD3B090C-60DA-421D-B9DD-AE2D06223A03}" srcOrd="0" destOrd="0" presId="urn:microsoft.com/office/officeart/2005/8/layout/vList2"/>
    <dgm:cxn modelId="{3D3D37C9-B2FE-4075-B091-144EC1B64976}" type="presParOf" srcId="{688ABF4B-2137-4175-A7E5-09EE7620E1F2}" destId="{6DFCA898-085C-4DD2-9E65-5CEB27F7388C}" srcOrd="1" destOrd="0" presId="urn:microsoft.com/office/officeart/2005/8/layout/vList2"/>
    <dgm:cxn modelId="{A2EDE2F8-0E33-4D13-96B0-13F7C157AB08}" type="presParOf" srcId="{688ABF4B-2137-4175-A7E5-09EE7620E1F2}" destId="{450296BA-3548-49A6-A0C7-03104540B7C2}" srcOrd="2" destOrd="0" presId="urn:microsoft.com/office/officeart/2005/8/layout/vList2"/>
    <dgm:cxn modelId="{7ABCF8E1-AE66-47D6-BF90-8816B9A48589}" type="presParOf" srcId="{688ABF4B-2137-4175-A7E5-09EE7620E1F2}" destId="{F96FCFA2-7281-433E-B5B3-B7681CB07BC9}" srcOrd="3" destOrd="0" presId="urn:microsoft.com/office/officeart/2005/8/layout/vList2"/>
    <dgm:cxn modelId="{D0ADCB6B-CB66-4EF6-8005-A2D249B14599}" type="presParOf" srcId="{688ABF4B-2137-4175-A7E5-09EE7620E1F2}" destId="{BEF5474E-9C65-48CF-8DAE-44CF71D15376}" srcOrd="4" destOrd="0" presId="urn:microsoft.com/office/officeart/2005/8/layout/vList2"/>
    <dgm:cxn modelId="{0CF252BF-7689-4EBF-9E20-48FFC456B6AA}" type="presParOf" srcId="{688ABF4B-2137-4175-A7E5-09EE7620E1F2}" destId="{75EB7B94-C8E4-487B-9681-584C8095DF25}" srcOrd="5" destOrd="0" presId="urn:microsoft.com/office/officeart/2005/8/layout/vList2"/>
    <dgm:cxn modelId="{CBB6B2B0-D2BE-4A87-90CC-7773754B9FFF}" type="presParOf" srcId="{688ABF4B-2137-4175-A7E5-09EE7620E1F2}" destId="{49817150-17DC-4C2F-8533-6D0A7261EE8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05F0F69-B71F-4FB5-88C4-A680932C653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4B8C5F9-27A1-43B3-A209-440CBBFD211B}">
      <dgm:prSet/>
      <dgm:spPr/>
      <dgm:t>
        <a:bodyPr/>
        <a:lstStyle/>
        <a:p>
          <a:r>
            <a:rPr lang="en-US"/>
            <a:t>One strength I have in problem solving is that I am creative and can think outside the box, even if it's risky or anxiety-inducing. </a:t>
          </a:r>
        </a:p>
      </dgm:t>
    </dgm:pt>
    <dgm:pt modelId="{FD229B40-8D5A-4404-9190-3653A5142604}" type="parTrans" cxnId="{D4F21314-BF19-4E64-B114-5988DF4BFB8E}">
      <dgm:prSet/>
      <dgm:spPr/>
      <dgm:t>
        <a:bodyPr/>
        <a:lstStyle/>
        <a:p>
          <a:endParaRPr lang="en-US"/>
        </a:p>
      </dgm:t>
    </dgm:pt>
    <dgm:pt modelId="{7D7991DD-973D-405B-9F96-8D5EE1436511}" type="sibTrans" cxnId="{D4F21314-BF19-4E64-B114-5988DF4BFB8E}">
      <dgm:prSet/>
      <dgm:spPr/>
      <dgm:t>
        <a:bodyPr/>
        <a:lstStyle/>
        <a:p>
          <a:endParaRPr lang="en-US"/>
        </a:p>
      </dgm:t>
    </dgm:pt>
    <dgm:pt modelId="{5D4CF517-34FA-43C7-B480-3DD71DCE1331}">
      <dgm:prSet/>
      <dgm:spPr/>
      <dgm:t>
        <a:bodyPr/>
        <a:lstStyle/>
        <a:p>
          <a:r>
            <a:rPr lang="en-US"/>
            <a:t>I tend to overthink and make problems more complicated than they are by becoming overwhelmed. </a:t>
          </a:r>
        </a:p>
      </dgm:t>
    </dgm:pt>
    <dgm:pt modelId="{0CA691E9-2C86-4AF9-B107-A1F0F127AC8C}" type="parTrans" cxnId="{25BD98DE-7DC1-431A-A767-B2A2E577D198}">
      <dgm:prSet/>
      <dgm:spPr/>
      <dgm:t>
        <a:bodyPr/>
        <a:lstStyle/>
        <a:p>
          <a:endParaRPr lang="en-US"/>
        </a:p>
      </dgm:t>
    </dgm:pt>
    <dgm:pt modelId="{33130921-5C8A-45C4-9F51-440549D5BAC9}" type="sibTrans" cxnId="{25BD98DE-7DC1-431A-A767-B2A2E577D198}">
      <dgm:prSet/>
      <dgm:spPr/>
      <dgm:t>
        <a:bodyPr/>
        <a:lstStyle/>
        <a:p>
          <a:endParaRPr lang="en-US"/>
        </a:p>
      </dgm:t>
    </dgm:pt>
    <dgm:pt modelId="{AA2DD5F7-537B-4472-8185-54589F590EC0}">
      <dgm:prSet/>
      <dgm:spPr/>
      <dgm:t>
        <a:bodyPr/>
        <a:lstStyle/>
        <a:p>
          <a:r>
            <a:rPr lang="en-US"/>
            <a:t>Even though I am adaptable, I could improve in being able to pivot in unexpected situations without stressing or getting overwhelmed. </a:t>
          </a:r>
        </a:p>
      </dgm:t>
    </dgm:pt>
    <dgm:pt modelId="{90DA7C98-EA6A-435A-BD6C-6384327C1001}" type="parTrans" cxnId="{0FF20D9D-E8F4-4B2C-B69F-D2906C9489D3}">
      <dgm:prSet/>
      <dgm:spPr/>
      <dgm:t>
        <a:bodyPr/>
        <a:lstStyle/>
        <a:p>
          <a:endParaRPr lang="en-US"/>
        </a:p>
      </dgm:t>
    </dgm:pt>
    <dgm:pt modelId="{6D82051C-1F54-4D4C-91F4-185F7877223C}" type="sibTrans" cxnId="{0FF20D9D-E8F4-4B2C-B69F-D2906C9489D3}">
      <dgm:prSet/>
      <dgm:spPr/>
      <dgm:t>
        <a:bodyPr/>
        <a:lstStyle/>
        <a:p>
          <a:endParaRPr lang="en-US"/>
        </a:p>
      </dgm:t>
    </dgm:pt>
    <dgm:pt modelId="{DBBC8087-CF15-4422-B0A0-C75A2814B849}">
      <dgm:prSet/>
      <dgm:spPr/>
      <dgm:t>
        <a:bodyPr/>
        <a:lstStyle/>
        <a:p>
          <a:r>
            <a:rPr lang="en-US"/>
            <a:t>To improve on this, I could use anxiety and stress relief techniques to hopefully lessen this reaction to situations.</a:t>
          </a:r>
        </a:p>
      </dgm:t>
    </dgm:pt>
    <dgm:pt modelId="{1872092F-A212-4360-B94F-E6AE3783D79F}" type="parTrans" cxnId="{175228D3-C8F6-4C91-A12C-63E47DAD70A1}">
      <dgm:prSet/>
      <dgm:spPr/>
      <dgm:t>
        <a:bodyPr/>
        <a:lstStyle/>
        <a:p>
          <a:endParaRPr lang="en-US"/>
        </a:p>
      </dgm:t>
    </dgm:pt>
    <dgm:pt modelId="{D5D3FC7A-C9BE-402A-B5A9-A65211B945FB}" type="sibTrans" cxnId="{175228D3-C8F6-4C91-A12C-63E47DAD70A1}">
      <dgm:prSet/>
      <dgm:spPr/>
      <dgm:t>
        <a:bodyPr/>
        <a:lstStyle/>
        <a:p>
          <a:endParaRPr lang="en-US"/>
        </a:p>
      </dgm:t>
    </dgm:pt>
    <dgm:pt modelId="{15894B92-097C-4F14-8C7C-AB1A8E957707}" type="pres">
      <dgm:prSet presAssocID="{805F0F69-B71F-4FB5-88C4-A680932C6531}" presName="linear" presStyleCnt="0">
        <dgm:presLayoutVars>
          <dgm:animLvl val="lvl"/>
          <dgm:resizeHandles val="exact"/>
        </dgm:presLayoutVars>
      </dgm:prSet>
      <dgm:spPr/>
    </dgm:pt>
    <dgm:pt modelId="{8BC3ACBC-A915-461D-A31F-0E6A0593C1BB}" type="pres">
      <dgm:prSet presAssocID="{D4B8C5F9-27A1-43B3-A209-440CBBFD211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EC52C00-EE31-486B-911C-4E9AC243A446}" type="pres">
      <dgm:prSet presAssocID="{7D7991DD-973D-405B-9F96-8D5EE1436511}" presName="spacer" presStyleCnt="0"/>
      <dgm:spPr/>
    </dgm:pt>
    <dgm:pt modelId="{5F74B75D-1E5B-4DBE-A156-CE042F34F596}" type="pres">
      <dgm:prSet presAssocID="{5D4CF517-34FA-43C7-B480-3DD71DCE133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A98EB56-8244-47B0-96D0-6CB5EA0E8F99}" type="pres">
      <dgm:prSet presAssocID="{33130921-5C8A-45C4-9F51-440549D5BAC9}" presName="spacer" presStyleCnt="0"/>
      <dgm:spPr/>
    </dgm:pt>
    <dgm:pt modelId="{F22F5983-28A2-42D7-B0B2-597B4B1184BF}" type="pres">
      <dgm:prSet presAssocID="{AA2DD5F7-537B-4472-8185-54589F590EC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B077D04-950F-4AC9-BA72-45540AEE4B27}" type="pres">
      <dgm:prSet presAssocID="{6D82051C-1F54-4D4C-91F4-185F7877223C}" presName="spacer" presStyleCnt="0"/>
      <dgm:spPr/>
    </dgm:pt>
    <dgm:pt modelId="{E6C45A98-E813-4BF5-B327-625329C87255}" type="pres">
      <dgm:prSet presAssocID="{DBBC8087-CF15-4422-B0A0-C75A2814B84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449A80A-5EEB-48CB-A47E-686F82BB595F}" type="presOf" srcId="{805F0F69-B71F-4FB5-88C4-A680932C6531}" destId="{15894B92-097C-4F14-8C7C-AB1A8E957707}" srcOrd="0" destOrd="0" presId="urn:microsoft.com/office/officeart/2005/8/layout/vList2"/>
    <dgm:cxn modelId="{D4F21314-BF19-4E64-B114-5988DF4BFB8E}" srcId="{805F0F69-B71F-4FB5-88C4-A680932C6531}" destId="{D4B8C5F9-27A1-43B3-A209-440CBBFD211B}" srcOrd="0" destOrd="0" parTransId="{FD229B40-8D5A-4404-9190-3653A5142604}" sibTransId="{7D7991DD-973D-405B-9F96-8D5EE1436511}"/>
    <dgm:cxn modelId="{6E08827F-F188-4A86-9F21-0A0504631323}" type="presOf" srcId="{5D4CF517-34FA-43C7-B480-3DD71DCE1331}" destId="{5F74B75D-1E5B-4DBE-A156-CE042F34F596}" srcOrd="0" destOrd="0" presId="urn:microsoft.com/office/officeart/2005/8/layout/vList2"/>
    <dgm:cxn modelId="{A55AA097-E2EA-40FC-9C88-E1E4614466A0}" type="presOf" srcId="{AA2DD5F7-537B-4472-8185-54589F590EC0}" destId="{F22F5983-28A2-42D7-B0B2-597B4B1184BF}" srcOrd="0" destOrd="0" presId="urn:microsoft.com/office/officeart/2005/8/layout/vList2"/>
    <dgm:cxn modelId="{D525619C-1D86-47A0-9F02-19225A3DD8F4}" type="presOf" srcId="{D4B8C5F9-27A1-43B3-A209-440CBBFD211B}" destId="{8BC3ACBC-A915-461D-A31F-0E6A0593C1BB}" srcOrd="0" destOrd="0" presId="urn:microsoft.com/office/officeart/2005/8/layout/vList2"/>
    <dgm:cxn modelId="{0FF20D9D-E8F4-4B2C-B69F-D2906C9489D3}" srcId="{805F0F69-B71F-4FB5-88C4-A680932C6531}" destId="{AA2DD5F7-537B-4472-8185-54589F590EC0}" srcOrd="2" destOrd="0" parTransId="{90DA7C98-EA6A-435A-BD6C-6384327C1001}" sibTransId="{6D82051C-1F54-4D4C-91F4-185F7877223C}"/>
    <dgm:cxn modelId="{175228D3-C8F6-4C91-A12C-63E47DAD70A1}" srcId="{805F0F69-B71F-4FB5-88C4-A680932C6531}" destId="{DBBC8087-CF15-4422-B0A0-C75A2814B849}" srcOrd="3" destOrd="0" parTransId="{1872092F-A212-4360-B94F-E6AE3783D79F}" sibTransId="{D5D3FC7A-C9BE-402A-B5A9-A65211B945FB}"/>
    <dgm:cxn modelId="{25BD98DE-7DC1-431A-A767-B2A2E577D198}" srcId="{805F0F69-B71F-4FB5-88C4-A680932C6531}" destId="{5D4CF517-34FA-43C7-B480-3DD71DCE1331}" srcOrd="1" destOrd="0" parTransId="{0CA691E9-2C86-4AF9-B107-A1F0F127AC8C}" sibTransId="{33130921-5C8A-45C4-9F51-440549D5BAC9}"/>
    <dgm:cxn modelId="{7C1291F4-5AA5-4391-A2AB-C564000CD0F3}" type="presOf" srcId="{DBBC8087-CF15-4422-B0A0-C75A2814B849}" destId="{E6C45A98-E813-4BF5-B327-625329C87255}" srcOrd="0" destOrd="0" presId="urn:microsoft.com/office/officeart/2005/8/layout/vList2"/>
    <dgm:cxn modelId="{1252C0FA-9FD2-45BF-9976-64FEAC07F1AE}" type="presParOf" srcId="{15894B92-097C-4F14-8C7C-AB1A8E957707}" destId="{8BC3ACBC-A915-461D-A31F-0E6A0593C1BB}" srcOrd="0" destOrd="0" presId="urn:microsoft.com/office/officeart/2005/8/layout/vList2"/>
    <dgm:cxn modelId="{42DC4F3C-243F-4643-AA6D-B410A72CE682}" type="presParOf" srcId="{15894B92-097C-4F14-8C7C-AB1A8E957707}" destId="{1EC52C00-EE31-486B-911C-4E9AC243A446}" srcOrd="1" destOrd="0" presId="urn:microsoft.com/office/officeart/2005/8/layout/vList2"/>
    <dgm:cxn modelId="{A3D5613F-F63C-45F3-BED9-10720B408E09}" type="presParOf" srcId="{15894B92-097C-4F14-8C7C-AB1A8E957707}" destId="{5F74B75D-1E5B-4DBE-A156-CE042F34F596}" srcOrd="2" destOrd="0" presId="urn:microsoft.com/office/officeart/2005/8/layout/vList2"/>
    <dgm:cxn modelId="{4201E52D-2E18-4F34-9A26-FD1C3DD07785}" type="presParOf" srcId="{15894B92-097C-4F14-8C7C-AB1A8E957707}" destId="{FA98EB56-8244-47B0-96D0-6CB5EA0E8F99}" srcOrd="3" destOrd="0" presId="urn:microsoft.com/office/officeart/2005/8/layout/vList2"/>
    <dgm:cxn modelId="{579DE1E4-C926-4D35-8C99-EC129E975417}" type="presParOf" srcId="{15894B92-097C-4F14-8C7C-AB1A8E957707}" destId="{F22F5983-28A2-42D7-B0B2-597B4B1184BF}" srcOrd="4" destOrd="0" presId="urn:microsoft.com/office/officeart/2005/8/layout/vList2"/>
    <dgm:cxn modelId="{0B6EDBFA-0C29-4246-8320-8915ABB414A3}" type="presParOf" srcId="{15894B92-097C-4F14-8C7C-AB1A8E957707}" destId="{BB077D04-950F-4AC9-BA72-45540AEE4B27}" srcOrd="5" destOrd="0" presId="urn:microsoft.com/office/officeart/2005/8/layout/vList2"/>
    <dgm:cxn modelId="{046BCD3E-0314-48AA-A187-EB3C5287CADA}" type="presParOf" srcId="{15894B92-097C-4F14-8C7C-AB1A8E957707}" destId="{E6C45A98-E813-4BF5-B327-625329C8725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F4300E0-F41D-4D0F-A57A-AE8C4DC6D5D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B48B7B1D-A7D6-4236-AC39-8A3BF374DD70}">
      <dgm:prSet/>
      <dgm:spPr/>
      <dgm:t>
        <a:bodyPr/>
        <a:lstStyle/>
        <a:p>
          <a:pPr>
            <a:defRPr cap="all"/>
          </a:pPr>
          <a:r>
            <a:rPr lang="en-US"/>
            <a:t>To be able to think quick on your feet. </a:t>
          </a:r>
        </a:p>
      </dgm:t>
    </dgm:pt>
    <dgm:pt modelId="{6E9480C2-22B6-4CA8-8036-B989F1E89819}" type="parTrans" cxnId="{E28C0E1B-A467-46A2-A9B4-FDC2E3112C89}">
      <dgm:prSet/>
      <dgm:spPr/>
      <dgm:t>
        <a:bodyPr/>
        <a:lstStyle/>
        <a:p>
          <a:endParaRPr lang="en-US"/>
        </a:p>
      </dgm:t>
    </dgm:pt>
    <dgm:pt modelId="{BC291C38-FF51-43E0-AB36-57B1FB26420B}" type="sibTrans" cxnId="{E28C0E1B-A467-46A2-A9B4-FDC2E3112C89}">
      <dgm:prSet/>
      <dgm:spPr/>
      <dgm:t>
        <a:bodyPr/>
        <a:lstStyle/>
        <a:p>
          <a:endParaRPr lang="en-US"/>
        </a:p>
      </dgm:t>
    </dgm:pt>
    <dgm:pt modelId="{4EBF9FF9-CF89-43F3-A8B5-216172280258}">
      <dgm:prSet/>
      <dgm:spPr/>
      <dgm:t>
        <a:bodyPr/>
        <a:lstStyle/>
        <a:p>
          <a:pPr>
            <a:defRPr cap="all"/>
          </a:pPr>
          <a:r>
            <a:rPr lang="en-US"/>
            <a:t>To use analytic tactics for unpredictable situations. </a:t>
          </a:r>
        </a:p>
      </dgm:t>
    </dgm:pt>
    <dgm:pt modelId="{FD7BAF91-278A-4202-9FCF-D966857AF959}" type="parTrans" cxnId="{9DC24137-E3B5-43DD-B92F-CE2B76E5B9F2}">
      <dgm:prSet/>
      <dgm:spPr/>
      <dgm:t>
        <a:bodyPr/>
        <a:lstStyle/>
        <a:p>
          <a:endParaRPr lang="en-US"/>
        </a:p>
      </dgm:t>
    </dgm:pt>
    <dgm:pt modelId="{59514E27-B81E-42B3-9735-3D607602450F}" type="sibTrans" cxnId="{9DC24137-E3B5-43DD-B92F-CE2B76E5B9F2}">
      <dgm:prSet/>
      <dgm:spPr/>
      <dgm:t>
        <a:bodyPr/>
        <a:lstStyle/>
        <a:p>
          <a:endParaRPr lang="en-US"/>
        </a:p>
      </dgm:t>
    </dgm:pt>
    <dgm:pt modelId="{23276031-E322-4A25-8525-7330F022C40C}">
      <dgm:prSet/>
      <dgm:spPr/>
      <dgm:t>
        <a:bodyPr/>
        <a:lstStyle/>
        <a:p>
          <a:pPr>
            <a:defRPr cap="all"/>
          </a:pPr>
          <a:r>
            <a:rPr lang="en-US"/>
            <a:t>Making quick decisions with all consequences in mind. </a:t>
          </a:r>
        </a:p>
      </dgm:t>
    </dgm:pt>
    <dgm:pt modelId="{D665AC5D-70B1-46C5-97C5-35C0C3B5A7F9}" type="parTrans" cxnId="{C06300DF-B3AD-41F3-9B96-9EF31B40C2D0}">
      <dgm:prSet/>
      <dgm:spPr/>
      <dgm:t>
        <a:bodyPr/>
        <a:lstStyle/>
        <a:p>
          <a:endParaRPr lang="en-US"/>
        </a:p>
      </dgm:t>
    </dgm:pt>
    <dgm:pt modelId="{848EECCB-114C-448A-9335-D9ED38B7861E}" type="sibTrans" cxnId="{C06300DF-B3AD-41F3-9B96-9EF31B40C2D0}">
      <dgm:prSet/>
      <dgm:spPr/>
      <dgm:t>
        <a:bodyPr/>
        <a:lstStyle/>
        <a:p>
          <a:endParaRPr lang="en-US"/>
        </a:p>
      </dgm:t>
    </dgm:pt>
    <dgm:pt modelId="{9671A5E3-FEA7-49F7-B0B5-E5F522C14C50}" type="pres">
      <dgm:prSet presAssocID="{FF4300E0-F41D-4D0F-A57A-AE8C4DC6D5DF}" presName="root" presStyleCnt="0">
        <dgm:presLayoutVars>
          <dgm:dir/>
          <dgm:resizeHandles val="exact"/>
        </dgm:presLayoutVars>
      </dgm:prSet>
      <dgm:spPr/>
    </dgm:pt>
    <dgm:pt modelId="{2DAFE52B-F3EE-4D97-A94C-B988027F8C0E}" type="pres">
      <dgm:prSet presAssocID="{B48B7B1D-A7D6-4236-AC39-8A3BF374DD70}" presName="compNode" presStyleCnt="0"/>
      <dgm:spPr/>
    </dgm:pt>
    <dgm:pt modelId="{00BD50DA-0CBA-4E4C-A864-63D5D39245F3}" type="pres">
      <dgm:prSet presAssocID="{B48B7B1D-A7D6-4236-AC39-8A3BF374DD70}" presName="iconBgRect" presStyleLbl="bgShp" presStyleIdx="0" presStyleCnt="3"/>
      <dgm:spPr/>
    </dgm:pt>
    <dgm:pt modelId="{765DF1C5-8222-4813-A805-976AEA0EC50C}" type="pres">
      <dgm:prSet presAssocID="{B48B7B1D-A7D6-4236-AC39-8A3BF374DD7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2C5B8C97-0659-410C-A556-6372B33716CD}" type="pres">
      <dgm:prSet presAssocID="{B48B7B1D-A7D6-4236-AC39-8A3BF374DD70}" presName="spaceRect" presStyleCnt="0"/>
      <dgm:spPr/>
    </dgm:pt>
    <dgm:pt modelId="{BED64682-5CF3-48EB-A04C-BD6F53F078A2}" type="pres">
      <dgm:prSet presAssocID="{B48B7B1D-A7D6-4236-AC39-8A3BF374DD70}" presName="textRect" presStyleLbl="revTx" presStyleIdx="0" presStyleCnt="3">
        <dgm:presLayoutVars>
          <dgm:chMax val="1"/>
          <dgm:chPref val="1"/>
        </dgm:presLayoutVars>
      </dgm:prSet>
      <dgm:spPr/>
    </dgm:pt>
    <dgm:pt modelId="{6E83EF05-580B-4FEA-9D2F-064A7CF2B511}" type="pres">
      <dgm:prSet presAssocID="{BC291C38-FF51-43E0-AB36-57B1FB26420B}" presName="sibTrans" presStyleCnt="0"/>
      <dgm:spPr/>
    </dgm:pt>
    <dgm:pt modelId="{ED2C526D-AB15-47FE-A76E-55F366915DE6}" type="pres">
      <dgm:prSet presAssocID="{4EBF9FF9-CF89-43F3-A8B5-216172280258}" presName="compNode" presStyleCnt="0"/>
      <dgm:spPr/>
    </dgm:pt>
    <dgm:pt modelId="{038A5BF5-2103-47DE-96B2-341CBAA07623}" type="pres">
      <dgm:prSet presAssocID="{4EBF9FF9-CF89-43F3-A8B5-216172280258}" presName="iconBgRect" presStyleLbl="bgShp" presStyleIdx="1" presStyleCnt="3"/>
      <dgm:spPr/>
    </dgm:pt>
    <dgm:pt modelId="{09871F5B-C0FB-4879-920F-0E3BFE65992B}" type="pres">
      <dgm:prSet presAssocID="{4EBF9FF9-CF89-43F3-A8B5-21617228025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8F82C527-8743-4137-85D7-1F9A53E3BF6C}" type="pres">
      <dgm:prSet presAssocID="{4EBF9FF9-CF89-43F3-A8B5-216172280258}" presName="spaceRect" presStyleCnt="0"/>
      <dgm:spPr/>
    </dgm:pt>
    <dgm:pt modelId="{52C01EC9-F66E-4819-ADFC-D1208E35F983}" type="pres">
      <dgm:prSet presAssocID="{4EBF9FF9-CF89-43F3-A8B5-216172280258}" presName="textRect" presStyleLbl="revTx" presStyleIdx="1" presStyleCnt="3">
        <dgm:presLayoutVars>
          <dgm:chMax val="1"/>
          <dgm:chPref val="1"/>
        </dgm:presLayoutVars>
      </dgm:prSet>
      <dgm:spPr/>
    </dgm:pt>
    <dgm:pt modelId="{71DA9A84-19CB-4412-9B75-175EC10B4A46}" type="pres">
      <dgm:prSet presAssocID="{59514E27-B81E-42B3-9735-3D607602450F}" presName="sibTrans" presStyleCnt="0"/>
      <dgm:spPr/>
    </dgm:pt>
    <dgm:pt modelId="{7AE0C06C-2E60-475E-BA89-9A8C4505391B}" type="pres">
      <dgm:prSet presAssocID="{23276031-E322-4A25-8525-7330F022C40C}" presName="compNode" presStyleCnt="0"/>
      <dgm:spPr/>
    </dgm:pt>
    <dgm:pt modelId="{97BFE74E-8DBD-4F6A-B0BB-05437785DFA9}" type="pres">
      <dgm:prSet presAssocID="{23276031-E322-4A25-8525-7330F022C40C}" presName="iconBgRect" presStyleLbl="bgShp" presStyleIdx="2" presStyleCnt="3"/>
      <dgm:spPr/>
    </dgm:pt>
    <dgm:pt modelId="{E898D0EE-BECA-4B4C-831F-289A6F0CC15D}" type="pres">
      <dgm:prSet presAssocID="{23276031-E322-4A25-8525-7330F022C40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7BF9A172-BB96-4B91-8D8F-76295245D870}" type="pres">
      <dgm:prSet presAssocID="{23276031-E322-4A25-8525-7330F022C40C}" presName="spaceRect" presStyleCnt="0"/>
      <dgm:spPr/>
    </dgm:pt>
    <dgm:pt modelId="{A6830318-9A6B-4E2B-BED7-3E93A51A98F3}" type="pres">
      <dgm:prSet presAssocID="{23276031-E322-4A25-8525-7330F022C40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28C0E1B-A467-46A2-A9B4-FDC2E3112C89}" srcId="{FF4300E0-F41D-4D0F-A57A-AE8C4DC6D5DF}" destId="{B48B7B1D-A7D6-4236-AC39-8A3BF374DD70}" srcOrd="0" destOrd="0" parTransId="{6E9480C2-22B6-4CA8-8036-B989F1E89819}" sibTransId="{BC291C38-FF51-43E0-AB36-57B1FB26420B}"/>
    <dgm:cxn modelId="{7971C224-2E57-44C7-ACD1-DF5A81536757}" type="presOf" srcId="{23276031-E322-4A25-8525-7330F022C40C}" destId="{A6830318-9A6B-4E2B-BED7-3E93A51A98F3}" srcOrd="0" destOrd="0" presId="urn:microsoft.com/office/officeart/2018/5/layout/IconCircleLabelList"/>
    <dgm:cxn modelId="{9DC24137-E3B5-43DD-B92F-CE2B76E5B9F2}" srcId="{FF4300E0-F41D-4D0F-A57A-AE8C4DC6D5DF}" destId="{4EBF9FF9-CF89-43F3-A8B5-216172280258}" srcOrd="1" destOrd="0" parTransId="{FD7BAF91-278A-4202-9FCF-D966857AF959}" sibTransId="{59514E27-B81E-42B3-9735-3D607602450F}"/>
    <dgm:cxn modelId="{8F1ED95B-51A5-4BE9-871F-3CE35306EDF8}" type="presOf" srcId="{FF4300E0-F41D-4D0F-A57A-AE8C4DC6D5DF}" destId="{9671A5E3-FEA7-49F7-B0B5-E5F522C14C50}" srcOrd="0" destOrd="0" presId="urn:microsoft.com/office/officeart/2018/5/layout/IconCircleLabelList"/>
    <dgm:cxn modelId="{A838F574-3073-474A-97D8-7C65233FACDE}" type="presOf" srcId="{B48B7B1D-A7D6-4236-AC39-8A3BF374DD70}" destId="{BED64682-5CF3-48EB-A04C-BD6F53F078A2}" srcOrd="0" destOrd="0" presId="urn:microsoft.com/office/officeart/2018/5/layout/IconCircleLabelList"/>
    <dgm:cxn modelId="{F9FE9D99-D810-4802-A12D-5457C175D48E}" type="presOf" srcId="{4EBF9FF9-CF89-43F3-A8B5-216172280258}" destId="{52C01EC9-F66E-4819-ADFC-D1208E35F983}" srcOrd="0" destOrd="0" presId="urn:microsoft.com/office/officeart/2018/5/layout/IconCircleLabelList"/>
    <dgm:cxn modelId="{C06300DF-B3AD-41F3-9B96-9EF31B40C2D0}" srcId="{FF4300E0-F41D-4D0F-A57A-AE8C4DC6D5DF}" destId="{23276031-E322-4A25-8525-7330F022C40C}" srcOrd="2" destOrd="0" parTransId="{D665AC5D-70B1-46C5-97C5-35C0C3B5A7F9}" sibTransId="{848EECCB-114C-448A-9335-D9ED38B7861E}"/>
    <dgm:cxn modelId="{1DF1E2D7-E5EA-4B32-9F17-AA36578E4191}" type="presParOf" srcId="{9671A5E3-FEA7-49F7-B0B5-E5F522C14C50}" destId="{2DAFE52B-F3EE-4D97-A94C-B988027F8C0E}" srcOrd="0" destOrd="0" presId="urn:microsoft.com/office/officeart/2018/5/layout/IconCircleLabelList"/>
    <dgm:cxn modelId="{85212521-39BD-4015-84ED-F0885353EF7E}" type="presParOf" srcId="{2DAFE52B-F3EE-4D97-A94C-B988027F8C0E}" destId="{00BD50DA-0CBA-4E4C-A864-63D5D39245F3}" srcOrd="0" destOrd="0" presId="urn:microsoft.com/office/officeart/2018/5/layout/IconCircleLabelList"/>
    <dgm:cxn modelId="{52D8C63E-3C3E-4793-95E1-7881DFBCEFE1}" type="presParOf" srcId="{2DAFE52B-F3EE-4D97-A94C-B988027F8C0E}" destId="{765DF1C5-8222-4813-A805-976AEA0EC50C}" srcOrd="1" destOrd="0" presId="urn:microsoft.com/office/officeart/2018/5/layout/IconCircleLabelList"/>
    <dgm:cxn modelId="{A99C1F8D-5441-4804-B357-F1D445CCCD9D}" type="presParOf" srcId="{2DAFE52B-F3EE-4D97-A94C-B988027F8C0E}" destId="{2C5B8C97-0659-410C-A556-6372B33716CD}" srcOrd="2" destOrd="0" presId="urn:microsoft.com/office/officeart/2018/5/layout/IconCircleLabelList"/>
    <dgm:cxn modelId="{F23CB01D-FB66-4A43-B34C-D3AA477E37A4}" type="presParOf" srcId="{2DAFE52B-F3EE-4D97-A94C-B988027F8C0E}" destId="{BED64682-5CF3-48EB-A04C-BD6F53F078A2}" srcOrd="3" destOrd="0" presId="urn:microsoft.com/office/officeart/2018/5/layout/IconCircleLabelList"/>
    <dgm:cxn modelId="{99366FE3-0A19-43D5-96E8-4E0568178C1B}" type="presParOf" srcId="{9671A5E3-FEA7-49F7-B0B5-E5F522C14C50}" destId="{6E83EF05-580B-4FEA-9D2F-064A7CF2B511}" srcOrd="1" destOrd="0" presId="urn:microsoft.com/office/officeart/2018/5/layout/IconCircleLabelList"/>
    <dgm:cxn modelId="{47DCC55C-A060-4CC9-AC31-B508CBD7E817}" type="presParOf" srcId="{9671A5E3-FEA7-49F7-B0B5-E5F522C14C50}" destId="{ED2C526D-AB15-47FE-A76E-55F366915DE6}" srcOrd="2" destOrd="0" presId="urn:microsoft.com/office/officeart/2018/5/layout/IconCircleLabelList"/>
    <dgm:cxn modelId="{3A704AE3-2D60-4648-96B9-37D3A3A8771D}" type="presParOf" srcId="{ED2C526D-AB15-47FE-A76E-55F366915DE6}" destId="{038A5BF5-2103-47DE-96B2-341CBAA07623}" srcOrd="0" destOrd="0" presId="urn:microsoft.com/office/officeart/2018/5/layout/IconCircleLabelList"/>
    <dgm:cxn modelId="{F137A8D9-64D0-45C9-81B0-869780A66E31}" type="presParOf" srcId="{ED2C526D-AB15-47FE-A76E-55F366915DE6}" destId="{09871F5B-C0FB-4879-920F-0E3BFE65992B}" srcOrd="1" destOrd="0" presId="urn:microsoft.com/office/officeart/2018/5/layout/IconCircleLabelList"/>
    <dgm:cxn modelId="{1B2BB3EF-2E88-448C-8791-B683237F4C2C}" type="presParOf" srcId="{ED2C526D-AB15-47FE-A76E-55F366915DE6}" destId="{8F82C527-8743-4137-85D7-1F9A53E3BF6C}" srcOrd="2" destOrd="0" presId="urn:microsoft.com/office/officeart/2018/5/layout/IconCircleLabelList"/>
    <dgm:cxn modelId="{1930BFD9-A7C8-45EB-A594-531F7DF49B73}" type="presParOf" srcId="{ED2C526D-AB15-47FE-A76E-55F366915DE6}" destId="{52C01EC9-F66E-4819-ADFC-D1208E35F983}" srcOrd="3" destOrd="0" presId="urn:microsoft.com/office/officeart/2018/5/layout/IconCircleLabelList"/>
    <dgm:cxn modelId="{859509FF-9622-48CD-9866-651F02E33452}" type="presParOf" srcId="{9671A5E3-FEA7-49F7-B0B5-E5F522C14C50}" destId="{71DA9A84-19CB-4412-9B75-175EC10B4A46}" srcOrd="3" destOrd="0" presId="urn:microsoft.com/office/officeart/2018/5/layout/IconCircleLabelList"/>
    <dgm:cxn modelId="{97A238D8-20CE-4202-A6EB-7A1C38F83E7C}" type="presParOf" srcId="{9671A5E3-FEA7-49F7-B0B5-E5F522C14C50}" destId="{7AE0C06C-2E60-475E-BA89-9A8C4505391B}" srcOrd="4" destOrd="0" presId="urn:microsoft.com/office/officeart/2018/5/layout/IconCircleLabelList"/>
    <dgm:cxn modelId="{09B9F541-E35C-4CAB-97BA-1A9D2B06DBCE}" type="presParOf" srcId="{7AE0C06C-2E60-475E-BA89-9A8C4505391B}" destId="{97BFE74E-8DBD-4F6A-B0BB-05437785DFA9}" srcOrd="0" destOrd="0" presId="urn:microsoft.com/office/officeart/2018/5/layout/IconCircleLabelList"/>
    <dgm:cxn modelId="{AADE8F8C-1559-43F8-A1AD-CE55E6A91174}" type="presParOf" srcId="{7AE0C06C-2E60-475E-BA89-9A8C4505391B}" destId="{E898D0EE-BECA-4B4C-831F-289A6F0CC15D}" srcOrd="1" destOrd="0" presId="urn:microsoft.com/office/officeart/2018/5/layout/IconCircleLabelList"/>
    <dgm:cxn modelId="{C2E67BED-ADBC-4769-8F92-269A83E3B561}" type="presParOf" srcId="{7AE0C06C-2E60-475E-BA89-9A8C4505391B}" destId="{7BF9A172-BB96-4B91-8D8F-76295245D870}" srcOrd="2" destOrd="0" presId="urn:microsoft.com/office/officeart/2018/5/layout/IconCircleLabelList"/>
    <dgm:cxn modelId="{62CE4FBF-E86B-4629-836C-4579F4555778}" type="presParOf" srcId="{7AE0C06C-2E60-475E-BA89-9A8C4505391B}" destId="{A6830318-9A6B-4E2B-BED7-3E93A51A98F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6CD274D-3D00-4AA1-8922-66D60DA7D875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001E2A5-8C1D-41D8-8938-8A880D1A5895}">
      <dgm:prSet/>
      <dgm:spPr/>
      <dgm:t>
        <a:bodyPr/>
        <a:lstStyle/>
        <a:p>
          <a:r>
            <a:rPr lang="en-US"/>
            <a:t>To use critical thinking in the unpredictable nature of the industry. </a:t>
          </a:r>
        </a:p>
      </dgm:t>
    </dgm:pt>
    <dgm:pt modelId="{3DD66C99-BB56-48FC-B8DC-DB17FE79FB47}" type="parTrans" cxnId="{793C3F5B-0829-4819-9041-06AB82437321}">
      <dgm:prSet/>
      <dgm:spPr/>
      <dgm:t>
        <a:bodyPr/>
        <a:lstStyle/>
        <a:p>
          <a:endParaRPr lang="en-US"/>
        </a:p>
      </dgm:t>
    </dgm:pt>
    <dgm:pt modelId="{38E71BD3-9606-49C9-A21A-DAA6583951CA}" type="sibTrans" cxnId="{793C3F5B-0829-4819-9041-06AB82437321}">
      <dgm:prSet/>
      <dgm:spPr/>
      <dgm:t>
        <a:bodyPr/>
        <a:lstStyle/>
        <a:p>
          <a:endParaRPr lang="en-US"/>
        </a:p>
      </dgm:t>
    </dgm:pt>
    <dgm:pt modelId="{1F1FD45F-5D15-4689-9C2A-23ABEA5C3BEC}">
      <dgm:prSet/>
      <dgm:spPr/>
      <dgm:t>
        <a:bodyPr/>
        <a:lstStyle/>
        <a:p>
          <a:r>
            <a:rPr lang="en-US"/>
            <a:t>Knowing what is appropriate and inappropriate in all situations and using critical thinking to use relevant information in difficult situations or crisis. </a:t>
          </a:r>
        </a:p>
      </dgm:t>
    </dgm:pt>
    <dgm:pt modelId="{25091E02-0CD0-4460-84F3-D12F66AC7409}" type="parTrans" cxnId="{F51062C1-8104-4706-B217-15D0AFD30955}">
      <dgm:prSet/>
      <dgm:spPr/>
      <dgm:t>
        <a:bodyPr/>
        <a:lstStyle/>
        <a:p>
          <a:endParaRPr lang="en-US"/>
        </a:p>
      </dgm:t>
    </dgm:pt>
    <dgm:pt modelId="{8202AF77-AEFF-4F6C-BCEF-28A75A6DE830}" type="sibTrans" cxnId="{F51062C1-8104-4706-B217-15D0AFD30955}">
      <dgm:prSet/>
      <dgm:spPr/>
      <dgm:t>
        <a:bodyPr/>
        <a:lstStyle/>
        <a:p>
          <a:endParaRPr lang="en-US"/>
        </a:p>
      </dgm:t>
    </dgm:pt>
    <dgm:pt modelId="{7F45F6A7-B61F-430E-9801-FAD6FC464B0A}" type="pres">
      <dgm:prSet presAssocID="{16CD274D-3D00-4AA1-8922-66D60DA7D87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F8091D8-B900-4E9D-8B2B-3FC414EA2DDF}" type="pres">
      <dgm:prSet presAssocID="{F001E2A5-8C1D-41D8-8938-8A880D1A5895}" presName="hierRoot1" presStyleCnt="0"/>
      <dgm:spPr/>
    </dgm:pt>
    <dgm:pt modelId="{BE263652-D4DC-4232-9759-2D33768C164E}" type="pres">
      <dgm:prSet presAssocID="{F001E2A5-8C1D-41D8-8938-8A880D1A5895}" presName="composite" presStyleCnt="0"/>
      <dgm:spPr/>
    </dgm:pt>
    <dgm:pt modelId="{3C5CFC1E-8B4C-4535-814F-29720D62576D}" type="pres">
      <dgm:prSet presAssocID="{F001E2A5-8C1D-41D8-8938-8A880D1A5895}" presName="background" presStyleLbl="node0" presStyleIdx="0" presStyleCnt="2"/>
      <dgm:spPr/>
    </dgm:pt>
    <dgm:pt modelId="{681D5BA6-E034-4A55-9163-D7B1E26EC70B}" type="pres">
      <dgm:prSet presAssocID="{F001E2A5-8C1D-41D8-8938-8A880D1A5895}" presName="text" presStyleLbl="fgAcc0" presStyleIdx="0" presStyleCnt="2">
        <dgm:presLayoutVars>
          <dgm:chPref val="3"/>
        </dgm:presLayoutVars>
      </dgm:prSet>
      <dgm:spPr/>
    </dgm:pt>
    <dgm:pt modelId="{D3696266-2B31-4384-BC15-EFDA34A7BB43}" type="pres">
      <dgm:prSet presAssocID="{F001E2A5-8C1D-41D8-8938-8A880D1A5895}" presName="hierChild2" presStyleCnt="0"/>
      <dgm:spPr/>
    </dgm:pt>
    <dgm:pt modelId="{7BF8EECC-38DE-44BD-9667-F8A75F42BB50}" type="pres">
      <dgm:prSet presAssocID="{1F1FD45F-5D15-4689-9C2A-23ABEA5C3BEC}" presName="hierRoot1" presStyleCnt="0"/>
      <dgm:spPr/>
    </dgm:pt>
    <dgm:pt modelId="{F7D8C6A5-9BEB-4C6B-8ED7-26A4AC313E6D}" type="pres">
      <dgm:prSet presAssocID="{1F1FD45F-5D15-4689-9C2A-23ABEA5C3BEC}" presName="composite" presStyleCnt="0"/>
      <dgm:spPr/>
    </dgm:pt>
    <dgm:pt modelId="{1EB132E1-EAB3-4A5E-BEAC-42F0D08F574C}" type="pres">
      <dgm:prSet presAssocID="{1F1FD45F-5D15-4689-9C2A-23ABEA5C3BEC}" presName="background" presStyleLbl="node0" presStyleIdx="1" presStyleCnt="2"/>
      <dgm:spPr/>
    </dgm:pt>
    <dgm:pt modelId="{EF1EDE52-8171-4992-A8F1-90FB7054E2DB}" type="pres">
      <dgm:prSet presAssocID="{1F1FD45F-5D15-4689-9C2A-23ABEA5C3BEC}" presName="text" presStyleLbl="fgAcc0" presStyleIdx="1" presStyleCnt="2">
        <dgm:presLayoutVars>
          <dgm:chPref val="3"/>
        </dgm:presLayoutVars>
      </dgm:prSet>
      <dgm:spPr/>
    </dgm:pt>
    <dgm:pt modelId="{DD7998E5-EFAC-445C-BFF7-E4798B0ED4AC}" type="pres">
      <dgm:prSet presAssocID="{1F1FD45F-5D15-4689-9C2A-23ABEA5C3BEC}" presName="hierChild2" presStyleCnt="0"/>
      <dgm:spPr/>
    </dgm:pt>
  </dgm:ptLst>
  <dgm:cxnLst>
    <dgm:cxn modelId="{793C3F5B-0829-4819-9041-06AB82437321}" srcId="{16CD274D-3D00-4AA1-8922-66D60DA7D875}" destId="{F001E2A5-8C1D-41D8-8938-8A880D1A5895}" srcOrd="0" destOrd="0" parTransId="{3DD66C99-BB56-48FC-B8DC-DB17FE79FB47}" sibTransId="{38E71BD3-9606-49C9-A21A-DAA6583951CA}"/>
    <dgm:cxn modelId="{116F0752-4F62-4192-A76B-187F5401A10A}" type="presOf" srcId="{16CD274D-3D00-4AA1-8922-66D60DA7D875}" destId="{7F45F6A7-B61F-430E-9801-FAD6FC464B0A}" srcOrd="0" destOrd="0" presId="urn:microsoft.com/office/officeart/2005/8/layout/hierarchy1"/>
    <dgm:cxn modelId="{E89F508B-23E6-4CB6-8283-68591DF10727}" type="presOf" srcId="{1F1FD45F-5D15-4689-9C2A-23ABEA5C3BEC}" destId="{EF1EDE52-8171-4992-A8F1-90FB7054E2DB}" srcOrd="0" destOrd="0" presId="urn:microsoft.com/office/officeart/2005/8/layout/hierarchy1"/>
    <dgm:cxn modelId="{F51062C1-8104-4706-B217-15D0AFD30955}" srcId="{16CD274D-3D00-4AA1-8922-66D60DA7D875}" destId="{1F1FD45F-5D15-4689-9C2A-23ABEA5C3BEC}" srcOrd="1" destOrd="0" parTransId="{25091E02-0CD0-4460-84F3-D12F66AC7409}" sibTransId="{8202AF77-AEFF-4F6C-BCEF-28A75A6DE830}"/>
    <dgm:cxn modelId="{97152EC2-3740-4DF4-81A5-60119247CCB3}" type="presOf" srcId="{F001E2A5-8C1D-41D8-8938-8A880D1A5895}" destId="{681D5BA6-E034-4A55-9163-D7B1E26EC70B}" srcOrd="0" destOrd="0" presId="urn:microsoft.com/office/officeart/2005/8/layout/hierarchy1"/>
    <dgm:cxn modelId="{90EE62BF-1CEB-4849-8C9D-98C0418E5CFE}" type="presParOf" srcId="{7F45F6A7-B61F-430E-9801-FAD6FC464B0A}" destId="{4F8091D8-B900-4E9D-8B2B-3FC414EA2DDF}" srcOrd="0" destOrd="0" presId="urn:microsoft.com/office/officeart/2005/8/layout/hierarchy1"/>
    <dgm:cxn modelId="{182A833A-7270-4A2F-9F8A-6D9E277C7BE4}" type="presParOf" srcId="{4F8091D8-B900-4E9D-8B2B-3FC414EA2DDF}" destId="{BE263652-D4DC-4232-9759-2D33768C164E}" srcOrd="0" destOrd="0" presId="urn:microsoft.com/office/officeart/2005/8/layout/hierarchy1"/>
    <dgm:cxn modelId="{7E205AD1-FA9A-49E4-9699-343DBE8D4E36}" type="presParOf" srcId="{BE263652-D4DC-4232-9759-2D33768C164E}" destId="{3C5CFC1E-8B4C-4535-814F-29720D62576D}" srcOrd="0" destOrd="0" presId="urn:microsoft.com/office/officeart/2005/8/layout/hierarchy1"/>
    <dgm:cxn modelId="{970C1384-07E9-45C5-8F26-498AB1185456}" type="presParOf" srcId="{BE263652-D4DC-4232-9759-2D33768C164E}" destId="{681D5BA6-E034-4A55-9163-D7B1E26EC70B}" srcOrd="1" destOrd="0" presId="urn:microsoft.com/office/officeart/2005/8/layout/hierarchy1"/>
    <dgm:cxn modelId="{B82F116A-E6DE-4A59-B06E-91F7FFF6A3CF}" type="presParOf" srcId="{4F8091D8-B900-4E9D-8B2B-3FC414EA2DDF}" destId="{D3696266-2B31-4384-BC15-EFDA34A7BB43}" srcOrd="1" destOrd="0" presId="urn:microsoft.com/office/officeart/2005/8/layout/hierarchy1"/>
    <dgm:cxn modelId="{3A5BBB72-793F-4FEE-B7AE-137D9CA4F3CB}" type="presParOf" srcId="{7F45F6A7-B61F-430E-9801-FAD6FC464B0A}" destId="{7BF8EECC-38DE-44BD-9667-F8A75F42BB50}" srcOrd="1" destOrd="0" presId="urn:microsoft.com/office/officeart/2005/8/layout/hierarchy1"/>
    <dgm:cxn modelId="{F98BFF06-22CC-443D-B56F-C3EAE90253BD}" type="presParOf" srcId="{7BF8EECC-38DE-44BD-9667-F8A75F42BB50}" destId="{F7D8C6A5-9BEB-4C6B-8ED7-26A4AC313E6D}" srcOrd="0" destOrd="0" presId="urn:microsoft.com/office/officeart/2005/8/layout/hierarchy1"/>
    <dgm:cxn modelId="{6205F6AE-D397-4270-B908-65DAC8BE7083}" type="presParOf" srcId="{F7D8C6A5-9BEB-4C6B-8ED7-26A4AC313E6D}" destId="{1EB132E1-EAB3-4A5E-BEAC-42F0D08F574C}" srcOrd="0" destOrd="0" presId="urn:microsoft.com/office/officeart/2005/8/layout/hierarchy1"/>
    <dgm:cxn modelId="{CF83D468-9B65-4864-BC84-947DC40DDF5F}" type="presParOf" srcId="{F7D8C6A5-9BEB-4C6B-8ED7-26A4AC313E6D}" destId="{EF1EDE52-8171-4992-A8F1-90FB7054E2DB}" srcOrd="1" destOrd="0" presId="urn:microsoft.com/office/officeart/2005/8/layout/hierarchy1"/>
    <dgm:cxn modelId="{1387957D-C6E0-4578-BDA2-6502E43E9B5A}" type="presParOf" srcId="{7BF8EECC-38DE-44BD-9667-F8A75F42BB50}" destId="{DD7998E5-EFAC-445C-BFF7-E4798B0ED4A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A32B050-A859-4EE1-BF9E-79CACBE5C8F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5A0B5DF-F77B-454B-A3C2-4CE600BF499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Due to the A-Levels I chose, I have a fair skill set in analysis and although, it could be improved still, I think my analytic skills in critical thinking are a positive asset. </a:t>
          </a:r>
        </a:p>
      </dgm:t>
    </dgm:pt>
    <dgm:pt modelId="{39228626-F894-4E5C-8DD2-C9DD035D79E7}" type="parTrans" cxnId="{D08132D5-9B50-4505-8206-32AD90F5420E}">
      <dgm:prSet/>
      <dgm:spPr/>
      <dgm:t>
        <a:bodyPr/>
        <a:lstStyle/>
        <a:p>
          <a:endParaRPr lang="en-US"/>
        </a:p>
      </dgm:t>
    </dgm:pt>
    <dgm:pt modelId="{A2E97131-300A-4058-8F0B-6AE9F6738E71}" type="sibTrans" cxnId="{D08132D5-9B50-4505-8206-32AD90F5420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1F4D820-C82B-4CE4-A1AB-F796034992E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An important aspect of critical thinking is being grounded; I </a:t>
          </a:r>
          <a:r>
            <a:rPr lang="en-US">
              <a:latin typeface="Calibri Light" panose="020F0302020204030204"/>
            </a:rPr>
            <a:t>have a good grasp on being grounded</a:t>
          </a:r>
          <a:r>
            <a:rPr lang="en-US"/>
            <a:t>, however I can lose that when stressed. </a:t>
          </a:r>
        </a:p>
      </dgm:t>
    </dgm:pt>
    <dgm:pt modelId="{233F5CB7-5084-4A8D-B012-2C7262659151}" type="parTrans" cxnId="{FF0F3BCF-654F-46B5-BBBE-42B3091938C6}">
      <dgm:prSet/>
      <dgm:spPr/>
      <dgm:t>
        <a:bodyPr/>
        <a:lstStyle/>
        <a:p>
          <a:endParaRPr lang="en-US"/>
        </a:p>
      </dgm:t>
    </dgm:pt>
    <dgm:pt modelId="{635C1368-5164-4CDD-8BEA-E3145DF44290}" type="sibTrans" cxnId="{FF0F3BCF-654F-46B5-BBBE-42B3091938C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A3CE648-AD73-4BCE-A40F-6954B5F420A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 could improve in critically thinking on the spot in stressful situations. </a:t>
          </a:r>
        </a:p>
      </dgm:t>
    </dgm:pt>
    <dgm:pt modelId="{CE60C770-1D6C-42EF-81DA-B1DCC4E60A43}" type="parTrans" cxnId="{B58659FB-9F0C-4CC7-9177-EBF4FFE1933D}">
      <dgm:prSet/>
      <dgm:spPr/>
      <dgm:t>
        <a:bodyPr/>
        <a:lstStyle/>
        <a:p>
          <a:endParaRPr lang="en-US"/>
        </a:p>
      </dgm:t>
    </dgm:pt>
    <dgm:pt modelId="{942071BA-6EBD-4480-9088-AEDCEC9B62CC}" type="sibTrans" cxnId="{B58659FB-9F0C-4CC7-9177-EBF4FFE1933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F1A9603-F4F4-4323-AD82-149CA610A38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 think this skill set needs to be grown through research and informed practice, testing these skills in practice. </a:t>
          </a:r>
        </a:p>
      </dgm:t>
    </dgm:pt>
    <dgm:pt modelId="{0AAE1D4A-9FBC-4F05-AF81-745346B5B5A4}" type="parTrans" cxnId="{08500654-F95A-4601-BDB7-54808E42BC76}">
      <dgm:prSet/>
      <dgm:spPr/>
      <dgm:t>
        <a:bodyPr/>
        <a:lstStyle/>
        <a:p>
          <a:endParaRPr lang="en-US"/>
        </a:p>
      </dgm:t>
    </dgm:pt>
    <dgm:pt modelId="{039C9729-9855-4EE2-93DD-DC9165AE202E}" type="sibTrans" cxnId="{08500654-F95A-4601-BDB7-54808E42BC76}">
      <dgm:prSet/>
      <dgm:spPr/>
      <dgm:t>
        <a:bodyPr/>
        <a:lstStyle/>
        <a:p>
          <a:endParaRPr lang="en-US"/>
        </a:p>
      </dgm:t>
    </dgm:pt>
    <dgm:pt modelId="{227FFDE5-F77E-42C1-9A59-D00B8C16F079}" type="pres">
      <dgm:prSet presAssocID="{EA32B050-A859-4EE1-BF9E-79CACBE5C8F0}" presName="linear" presStyleCnt="0">
        <dgm:presLayoutVars>
          <dgm:animLvl val="lvl"/>
          <dgm:resizeHandles val="exact"/>
        </dgm:presLayoutVars>
      </dgm:prSet>
      <dgm:spPr/>
    </dgm:pt>
    <dgm:pt modelId="{CEC27527-0035-440E-94A6-CD278AF06586}" type="pres">
      <dgm:prSet presAssocID="{F5A0B5DF-F77B-454B-A3C2-4CE600BF499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154B073-4802-4FD4-AD8E-B06F3B98DEBC}" type="pres">
      <dgm:prSet presAssocID="{A2E97131-300A-4058-8F0B-6AE9F6738E71}" presName="spacer" presStyleCnt="0"/>
      <dgm:spPr/>
    </dgm:pt>
    <dgm:pt modelId="{5EA36001-8C45-42D7-A316-225619133448}" type="pres">
      <dgm:prSet presAssocID="{B1F4D820-C82B-4CE4-A1AB-F796034992E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832F398-74F5-40AB-8ACA-110A6BFFE04F}" type="pres">
      <dgm:prSet presAssocID="{635C1368-5164-4CDD-8BEA-E3145DF44290}" presName="spacer" presStyleCnt="0"/>
      <dgm:spPr/>
    </dgm:pt>
    <dgm:pt modelId="{976540D9-E2E4-41F4-B343-9D7C06F5531E}" type="pres">
      <dgm:prSet presAssocID="{BA3CE648-AD73-4BCE-A40F-6954B5F420A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84DEC67-DE80-4939-A7A0-DED0A3FB46CD}" type="pres">
      <dgm:prSet presAssocID="{942071BA-6EBD-4480-9088-AEDCEC9B62CC}" presName="spacer" presStyleCnt="0"/>
      <dgm:spPr/>
    </dgm:pt>
    <dgm:pt modelId="{558A0532-B584-4B7C-A4DD-30089F6037A7}" type="pres">
      <dgm:prSet presAssocID="{6F1A9603-F4F4-4323-AD82-149CA610A38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A69C705-5CCF-4FC3-ABBF-5DE785E1071E}" type="presOf" srcId="{6F1A9603-F4F4-4323-AD82-149CA610A384}" destId="{558A0532-B584-4B7C-A4DD-30089F6037A7}" srcOrd="0" destOrd="0" presId="urn:microsoft.com/office/officeart/2005/8/layout/vList2"/>
    <dgm:cxn modelId="{5A726F0B-E5A0-4F52-A7FD-EA911A5778B3}" type="presOf" srcId="{EA32B050-A859-4EE1-BF9E-79CACBE5C8F0}" destId="{227FFDE5-F77E-42C1-9A59-D00B8C16F079}" srcOrd="0" destOrd="0" presId="urn:microsoft.com/office/officeart/2005/8/layout/vList2"/>
    <dgm:cxn modelId="{7D11DD3A-6732-47CE-A6EE-82502C0E6593}" type="presOf" srcId="{BA3CE648-AD73-4BCE-A40F-6954B5F420A5}" destId="{976540D9-E2E4-41F4-B343-9D7C06F5531E}" srcOrd="0" destOrd="0" presId="urn:microsoft.com/office/officeart/2005/8/layout/vList2"/>
    <dgm:cxn modelId="{A54C5951-3497-4C7F-A13D-1B6F5AEABEF5}" type="presOf" srcId="{F5A0B5DF-F77B-454B-A3C2-4CE600BF4996}" destId="{CEC27527-0035-440E-94A6-CD278AF06586}" srcOrd="0" destOrd="0" presId="urn:microsoft.com/office/officeart/2005/8/layout/vList2"/>
    <dgm:cxn modelId="{08500654-F95A-4601-BDB7-54808E42BC76}" srcId="{EA32B050-A859-4EE1-BF9E-79CACBE5C8F0}" destId="{6F1A9603-F4F4-4323-AD82-149CA610A384}" srcOrd="3" destOrd="0" parTransId="{0AAE1D4A-9FBC-4F05-AF81-745346B5B5A4}" sibTransId="{039C9729-9855-4EE2-93DD-DC9165AE202E}"/>
    <dgm:cxn modelId="{B3F89655-458F-409D-8AB0-F60667227439}" type="presOf" srcId="{B1F4D820-C82B-4CE4-A1AB-F796034992E7}" destId="{5EA36001-8C45-42D7-A316-225619133448}" srcOrd="0" destOrd="0" presId="urn:microsoft.com/office/officeart/2005/8/layout/vList2"/>
    <dgm:cxn modelId="{FF0F3BCF-654F-46B5-BBBE-42B3091938C6}" srcId="{EA32B050-A859-4EE1-BF9E-79CACBE5C8F0}" destId="{B1F4D820-C82B-4CE4-A1AB-F796034992E7}" srcOrd="1" destOrd="0" parTransId="{233F5CB7-5084-4A8D-B012-2C7262659151}" sibTransId="{635C1368-5164-4CDD-8BEA-E3145DF44290}"/>
    <dgm:cxn modelId="{D08132D5-9B50-4505-8206-32AD90F5420E}" srcId="{EA32B050-A859-4EE1-BF9E-79CACBE5C8F0}" destId="{F5A0B5DF-F77B-454B-A3C2-4CE600BF4996}" srcOrd="0" destOrd="0" parTransId="{39228626-F894-4E5C-8DD2-C9DD035D79E7}" sibTransId="{A2E97131-300A-4058-8F0B-6AE9F6738E71}"/>
    <dgm:cxn modelId="{B58659FB-9F0C-4CC7-9177-EBF4FFE1933D}" srcId="{EA32B050-A859-4EE1-BF9E-79CACBE5C8F0}" destId="{BA3CE648-AD73-4BCE-A40F-6954B5F420A5}" srcOrd="2" destOrd="0" parTransId="{CE60C770-1D6C-42EF-81DA-B1DCC4E60A43}" sibTransId="{942071BA-6EBD-4480-9088-AEDCEC9B62CC}"/>
    <dgm:cxn modelId="{C1DF3C3E-B191-44CD-BFC6-8A409276C45D}" type="presParOf" srcId="{227FFDE5-F77E-42C1-9A59-D00B8C16F079}" destId="{CEC27527-0035-440E-94A6-CD278AF06586}" srcOrd="0" destOrd="0" presId="urn:microsoft.com/office/officeart/2005/8/layout/vList2"/>
    <dgm:cxn modelId="{725A88E3-1445-4117-9A21-5375C48AFBBD}" type="presParOf" srcId="{227FFDE5-F77E-42C1-9A59-D00B8C16F079}" destId="{3154B073-4802-4FD4-AD8E-B06F3B98DEBC}" srcOrd="1" destOrd="0" presId="urn:microsoft.com/office/officeart/2005/8/layout/vList2"/>
    <dgm:cxn modelId="{05232F50-0257-45E1-8B48-86E17864B761}" type="presParOf" srcId="{227FFDE5-F77E-42C1-9A59-D00B8C16F079}" destId="{5EA36001-8C45-42D7-A316-225619133448}" srcOrd="2" destOrd="0" presId="urn:microsoft.com/office/officeart/2005/8/layout/vList2"/>
    <dgm:cxn modelId="{852C1665-D929-4A5D-9DEE-EA97DEBF5D12}" type="presParOf" srcId="{227FFDE5-F77E-42C1-9A59-D00B8C16F079}" destId="{7832F398-74F5-40AB-8ACA-110A6BFFE04F}" srcOrd="3" destOrd="0" presId="urn:microsoft.com/office/officeart/2005/8/layout/vList2"/>
    <dgm:cxn modelId="{EEAB5838-C7AB-48B9-A32D-CCEC3D563215}" type="presParOf" srcId="{227FFDE5-F77E-42C1-9A59-D00B8C16F079}" destId="{976540D9-E2E4-41F4-B343-9D7C06F5531E}" srcOrd="4" destOrd="0" presId="urn:microsoft.com/office/officeart/2005/8/layout/vList2"/>
    <dgm:cxn modelId="{17A18D95-DCEE-4AD8-837A-497F26EC05C0}" type="presParOf" srcId="{227FFDE5-F77E-42C1-9A59-D00B8C16F079}" destId="{684DEC67-DE80-4939-A7A0-DED0A3FB46CD}" srcOrd="5" destOrd="0" presId="urn:microsoft.com/office/officeart/2005/8/layout/vList2"/>
    <dgm:cxn modelId="{F89571E3-3612-45AF-B54B-50C53BBDF7C7}" type="presParOf" srcId="{227FFDE5-F77E-42C1-9A59-D00B8C16F079}" destId="{558A0532-B584-4B7C-A4DD-30089F6037A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D57576-7F8D-4492-BA3A-8F5D2213FC38}">
      <dsp:nvSpPr>
        <dsp:cNvPr id="0" name=""/>
        <dsp:cNvSpPr/>
      </dsp:nvSpPr>
      <dsp:spPr>
        <a:xfrm>
          <a:off x="2856407" y="806026"/>
          <a:ext cx="6208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898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569" y="848489"/>
        <a:ext cx="32574" cy="6514"/>
      </dsp:txXfrm>
    </dsp:sp>
    <dsp:sp modelId="{11BA1A4C-6FB3-49FA-8799-6DB78FF5CF7F}">
      <dsp:nvSpPr>
        <dsp:cNvPr id="0" name=""/>
        <dsp:cNvSpPr/>
      </dsp:nvSpPr>
      <dsp:spPr>
        <a:xfrm>
          <a:off x="25605" y="1966"/>
          <a:ext cx="2832601" cy="169956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Communication of all types will be important for any job; </a:t>
          </a:r>
        </a:p>
      </dsp:txBody>
      <dsp:txXfrm>
        <a:off x="25605" y="1966"/>
        <a:ext cx="2832601" cy="1699561"/>
      </dsp:txXfrm>
    </dsp:sp>
    <dsp:sp modelId="{0920FC2F-8AAF-4BFC-B947-038F7199D2BE}">
      <dsp:nvSpPr>
        <dsp:cNvPr id="0" name=""/>
        <dsp:cNvSpPr/>
      </dsp:nvSpPr>
      <dsp:spPr>
        <a:xfrm>
          <a:off x="1441906" y="1699727"/>
          <a:ext cx="3484100" cy="620898"/>
        </a:xfrm>
        <a:custGeom>
          <a:avLst/>
          <a:gdLst/>
          <a:ahLst/>
          <a:cxnLst/>
          <a:rect l="0" t="0" r="0" b="0"/>
          <a:pathLst>
            <a:path>
              <a:moveTo>
                <a:pt x="3484100" y="0"/>
              </a:moveTo>
              <a:lnTo>
                <a:pt x="3484100" y="327549"/>
              </a:lnTo>
              <a:lnTo>
                <a:pt x="0" y="327549"/>
              </a:lnTo>
              <a:lnTo>
                <a:pt x="0" y="620898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5344" y="2006919"/>
        <a:ext cx="177224" cy="6514"/>
      </dsp:txXfrm>
    </dsp:sp>
    <dsp:sp modelId="{5777F71A-0875-4A05-986D-8D7710B1BCCA}">
      <dsp:nvSpPr>
        <dsp:cNvPr id="0" name=""/>
        <dsp:cNvSpPr/>
      </dsp:nvSpPr>
      <dsp:spPr>
        <a:xfrm>
          <a:off x="3509705" y="1966"/>
          <a:ext cx="2832601" cy="169956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e.g. job interviews, working cohesively with colleagues and customers/clients, etc. </a:t>
          </a:r>
        </a:p>
      </dsp:txBody>
      <dsp:txXfrm>
        <a:off x="3509705" y="1966"/>
        <a:ext cx="2832601" cy="1699561"/>
      </dsp:txXfrm>
    </dsp:sp>
    <dsp:sp modelId="{1CB27295-AC00-4E76-A149-424FFD79F735}">
      <dsp:nvSpPr>
        <dsp:cNvPr id="0" name=""/>
        <dsp:cNvSpPr/>
      </dsp:nvSpPr>
      <dsp:spPr>
        <a:xfrm>
          <a:off x="2856407" y="3157086"/>
          <a:ext cx="6208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898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569" y="3199549"/>
        <a:ext cx="32574" cy="6514"/>
      </dsp:txXfrm>
    </dsp:sp>
    <dsp:sp modelId="{86D7C8A6-DB62-4076-AF2E-8D8601FAD9A4}">
      <dsp:nvSpPr>
        <dsp:cNvPr id="0" name=""/>
        <dsp:cNvSpPr/>
      </dsp:nvSpPr>
      <dsp:spPr>
        <a:xfrm>
          <a:off x="25605" y="2353025"/>
          <a:ext cx="2832601" cy="169956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To understand how people communicate and how to read body language, emotions and eye contact. </a:t>
          </a:r>
        </a:p>
      </dsp:txBody>
      <dsp:txXfrm>
        <a:off x="25605" y="2353025"/>
        <a:ext cx="2832601" cy="1699561"/>
      </dsp:txXfrm>
    </dsp:sp>
    <dsp:sp modelId="{04761732-45DF-4BF6-894F-CE8932127C54}">
      <dsp:nvSpPr>
        <dsp:cNvPr id="0" name=""/>
        <dsp:cNvSpPr/>
      </dsp:nvSpPr>
      <dsp:spPr>
        <a:xfrm>
          <a:off x="1441906" y="4050787"/>
          <a:ext cx="3484100" cy="620898"/>
        </a:xfrm>
        <a:custGeom>
          <a:avLst/>
          <a:gdLst/>
          <a:ahLst/>
          <a:cxnLst/>
          <a:rect l="0" t="0" r="0" b="0"/>
          <a:pathLst>
            <a:path>
              <a:moveTo>
                <a:pt x="3484100" y="0"/>
              </a:moveTo>
              <a:lnTo>
                <a:pt x="3484100" y="327549"/>
              </a:lnTo>
              <a:lnTo>
                <a:pt x="0" y="327549"/>
              </a:lnTo>
              <a:lnTo>
                <a:pt x="0" y="620898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5344" y="4357978"/>
        <a:ext cx="177224" cy="6514"/>
      </dsp:txXfrm>
    </dsp:sp>
    <dsp:sp modelId="{6F170743-ACD2-44F6-BC76-242FDEC3F510}">
      <dsp:nvSpPr>
        <dsp:cNvPr id="0" name=""/>
        <dsp:cNvSpPr/>
      </dsp:nvSpPr>
      <dsp:spPr>
        <a:xfrm>
          <a:off x="3509705" y="2353025"/>
          <a:ext cx="2832601" cy="169956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To deal with situations and concisely convey their point or concern with clarity. </a:t>
          </a:r>
        </a:p>
      </dsp:txBody>
      <dsp:txXfrm>
        <a:off x="3509705" y="2353025"/>
        <a:ext cx="2832601" cy="1699561"/>
      </dsp:txXfrm>
    </dsp:sp>
    <dsp:sp modelId="{59035888-507C-4A77-8427-8271015ACC3B}">
      <dsp:nvSpPr>
        <dsp:cNvPr id="0" name=""/>
        <dsp:cNvSpPr/>
      </dsp:nvSpPr>
      <dsp:spPr>
        <a:xfrm>
          <a:off x="25605" y="4704085"/>
          <a:ext cx="2832601" cy="169956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To be able to voice your concern on issues efficiently and respectfully. </a:t>
          </a:r>
        </a:p>
      </dsp:txBody>
      <dsp:txXfrm>
        <a:off x="25605" y="4704085"/>
        <a:ext cx="2832601" cy="16995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76230F-3EF6-4690-81AC-5BFAC6171D84}">
      <dsp:nvSpPr>
        <dsp:cNvPr id="0" name=""/>
        <dsp:cNvSpPr/>
      </dsp:nvSpPr>
      <dsp:spPr>
        <a:xfrm>
          <a:off x="0" y="0"/>
          <a:ext cx="658926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E390E3-6E82-4569-BDF4-4135240EAB1B}">
      <dsp:nvSpPr>
        <dsp:cNvPr id="0" name=""/>
        <dsp:cNvSpPr/>
      </dsp:nvSpPr>
      <dsp:spPr>
        <a:xfrm>
          <a:off x="0" y="0"/>
          <a:ext cx="6589260" cy="655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Be clear and concise </a:t>
          </a:r>
        </a:p>
      </dsp:txBody>
      <dsp:txXfrm>
        <a:off x="0" y="0"/>
        <a:ext cx="6589260" cy="655499"/>
      </dsp:txXfrm>
    </dsp:sp>
    <dsp:sp modelId="{3745E11F-4601-49C2-88F3-8F7DDDF83FD1}">
      <dsp:nvSpPr>
        <dsp:cNvPr id="0" name=""/>
        <dsp:cNvSpPr/>
      </dsp:nvSpPr>
      <dsp:spPr>
        <a:xfrm>
          <a:off x="0" y="655499"/>
          <a:ext cx="6589260" cy="0"/>
        </a:xfrm>
        <a:prstGeom prst="line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accent2">
              <a:hueOff val="-207909"/>
              <a:satOff val="-11990"/>
              <a:lumOff val="12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2114C8-7A24-4BF4-A6FD-CE27E9D54E0E}">
      <dsp:nvSpPr>
        <dsp:cNvPr id="0" name=""/>
        <dsp:cNvSpPr/>
      </dsp:nvSpPr>
      <dsp:spPr>
        <a:xfrm>
          <a:off x="0" y="655499"/>
          <a:ext cx="6589260" cy="655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Prepare ahead of time </a:t>
          </a:r>
        </a:p>
      </dsp:txBody>
      <dsp:txXfrm>
        <a:off x="0" y="655499"/>
        <a:ext cx="6589260" cy="655499"/>
      </dsp:txXfrm>
    </dsp:sp>
    <dsp:sp modelId="{D330BF98-F963-4C5B-9E67-8EF0154CC5E9}">
      <dsp:nvSpPr>
        <dsp:cNvPr id="0" name=""/>
        <dsp:cNvSpPr/>
      </dsp:nvSpPr>
      <dsp:spPr>
        <a:xfrm>
          <a:off x="0" y="1310998"/>
          <a:ext cx="6589260" cy="0"/>
        </a:xfrm>
        <a:prstGeom prst="line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accent2">
              <a:hueOff val="-415818"/>
              <a:satOff val="-23979"/>
              <a:lumOff val="24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1E4E2A-97DC-4488-9BD5-5D1B54EF78A7}">
      <dsp:nvSpPr>
        <dsp:cNvPr id="0" name=""/>
        <dsp:cNvSpPr/>
      </dsp:nvSpPr>
      <dsp:spPr>
        <a:xfrm>
          <a:off x="0" y="1310998"/>
          <a:ext cx="6589260" cy="655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Be mindful of non-verbal communication</a:t>
          </a:r>
        </a:p>
      </dsp:txBody>
      <dsp:txXfrm>
        <a:off x="0" y="1310998"/>
        <a:ext cx="6589260" cy="655499"/>
      </dsp:txXfrm>
    </dsp:sp>
    <dsp:sp modelId="{5C2F044A-36F8-4925-856F-3B517C7B47B8}">
      <dsp:nvSpPr>
        <dsp:cNvPr id="0" name=""/>
        <dsp:cNvSpPr/>
      </dsp:nvSpPr>
      <dsp:spPr>
        <a:xfrm>
          <a:off x="0" y="1966497"/>
          <a:ext cx="6589260" cy="0"/>
        </a:xfrm>
        <a:prstGeom prst="line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accent2">
              <a:hueOff val="-623727"/>
              <a:satOff val="-35969"/>
              <a:lumOff val="36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825D88-F7F1-4E44-9B87-0AA24527FC73}">
      <dsp:nvSpPr>
        <dsp:cNvPr id="0" name=""/>
        <dsp:cNvSpPr/>
      </dsp:nvSpPr>
      <dsp:spPr>
        <a:xfrm>
          <a:off x="0" y="1966497"/>
          <a:ext cx="6589260" cy="655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Watch your tone</a:t>
          </a:r>
        </a:p>
      </dsp:txBody>
      <dsp:txXfrm>
        <a:off x="0" y="1966497"/>
        <a:ext cx="6589260" cy="655499"/>
      </dsp:txXfrm>
    </dsp:sp>
    <dsp:sp modelId="{4138C44B-1BF3-4964-ABDC-5CB25FDA06F7}">
      <dsp:nvSpPr>
        <dsp:cNvPr id="0" name=""/>
        <dsp:cNvSpPr/>
      </dsp:nvSpPr>
      <dsp:spPr>
        <a:xfrm>
          <a:off x="0" y="2621996"/>
          <a:ext cx="6589260" cy="0"/>
        </a:xfrm>
        <a:prstGeom prst="line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accent2">
              <a:hueOff val="-831636"/>
              <a:satOff val="-47959"/>
              <a:lumOff val="49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0F1EAB-CC7C-4835-9E41-76E785E5AAFD}">
      <dsp:nvSpPr>
        <dsp:cNvPr id="0" name=""/>
        <dsp:cNvSpPr/>
      </dsp:nvSpPr>
      <dsp:spPr>
        <a:xfrm>
          <a:off x="0" y="2621996"/>
          <a:ext cx="6589260" cy="655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Practice active listening </a:t>
          </a:r>
        </a:p>
      </dsp:txBody>
      <dsp:txXfrm>
        <a:off x="0" y="2621996"/>
        <a:ext cx="6589260" cy="655499"/>
      </dsp:txXfrm>
    </dsp:sp>
    <dsp:sp modelId="{B82C7025-B10B-4EA5-BB9F-2A33CDC3237A}">
      <dsp:nvSpPr>
        <dsp:cNvPr id="0" name=""/>
        <dsp:cNvSpPr/>
      </dsp:nvSpPr>
      <dsp:spPr>
        <a:xfrm>
          <a:off x="0" y="3277495"/>
          <a:ext cx="6589260" cy="0"/>
        </a:xfrm>
        <a:prstGeom prst="line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accent2">
              <a:hueOff val="-1039545"/>
              <a:satOff val="-59949"/>
              <a:lumOff val="6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665C9C-5277-47B6-9512-16C7379133EB}">
      <dsp:nvSpPr>
        <dsp:cNvPr id="0" name=""/>
        <dsp:cNvSpPr/>
      </dsp:nvSpPr>
      <dsp:spPr>
        <a:xfrm>
          <a:off x="0" y="3277495"/>
          <a:ext cx="6589260" cy="655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Building emotional intelligence </a:t>
          </a:r>
        </a:p>
      </dsp:txBody>
      <dsp:txXfrm>
        <a:off x="0" y="3277495"/>
        <a:ext cx="6589260" cy="655499"/>
      </dsp:txXfrm>
    </dsp:sp>
    <dsp:sp modelId="{91B22D8E-EB2A-4A7A-965E-2954BE146A79}">
      <dsp:nvSpPr>
        <dsp:cNvPr id="0" name=""/>
        <dsp:cNvSpPr/>
      </dsp:nvSpPr>
      <dsp:spPr>
        <a:xfrm>
          <a:off x="0" y="3932994"/>
          <a:ext cx="6589260" cy="0"/>
        </a:xfrm>
        <a:prstGeom prst="line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accent2">
              <a:hueOff val="-1247454"/>
              <a:satOff val="-71938"/>
              <a:lumOff val="73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7A67CF-37B9-4B3F-BF75-921D0CCABCF0}">
      <dsp:nvSpPr>
        <dsp:cNvPr id="0" name=""/>
        <dsp:cNvSpPr/>
      </dsp:nvSpPr>
      <dsp:spPr>
        <a:xfrm>
          <a:off x="0" y="3932994"/>
          <a:ext cx="6589260" cy="655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Developing workplace communication strategies</a:t>
          </a:r>
        </a:p>
      </dsp:txBody>
      <dsp:txXfrm>
        <a:off x="0" y="3932994"/>
        <a:ext cx="6589260" cy="655499"/>
      </dsp:txXfrm>
    </dsp:sp>
    <dsp:sp modelId="{6A087078-D7AE-46CD-BB8F-91D7637496FF}">
      <dsp:nvSpPr>
        <dsp:cNvPr id="0" name=""/>
        <dsp:cNvSpPr/>
      </dsp:nvSpPr>
      <dsp:spPr>
        <a:xfrm>
          <a:off x="0" y="4588493"/>
          <a:ext cx="6589260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A6FCC9-BEEE-42B7-940B-59BC28AD7C9C}">
      <dsp:nvSpPr>
        <dsp:cNvPr id="0" name=""/>
        <dsp:cNvSpPr/>
      </dsp:nvSpPr>
      <dsp:spPr>
        <a:xfrm>
          <a:off x="0" y="4588493"/>
          <a:ext cx="6589260" cy="655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Create a positive organisational culture</a:t>
          </a:r>
        </a:p>
      </dsp:txBody>
      <dsp:txXfrm>
        <a:off x="0" y="4588493"/>
        <a:ext cx="6589260" cy="6554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1DF632-BE3F-4E7A-AA42-E5C305F6C00E}">
      <dsp:nvSpPr>
        <dsp:cNvPr id="0" name=""/>
        <dsp:cNvSpPr/>
      </dsp:nvSpPr>
      <dsp:spPr>
        <a:xfrm>
          <a:off x="0" y="9583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6786B7-A4F1-49EE-8B8C-703373A2FCBA}">
      <dsp:nvSpPr>
        <dsp:cNvPr id="0" name=""/>
        <dsp:cNvSpPr/>
      </dsp:nvSpPr>
      <dsp:spPr>
        <a:xfrm>
          <a:off x="341494" y="12827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All communication is important in the youth work environment. </a:t>
          </a:r>
        </a:p>
      </dsp:txBody>
      <dsp:txXfrm>
        <a:off x="398656" y="1339953"/>
        <a:ext cx="2959127" cy="1837317"/>
      </dsp:txXfrm>
    </dsp:sp>
    <dsp:sp modelId="{1E1CD496-EC9D-4B49-9810-32C4D23F104C}">
      <dsp:nvSpPr>
        <dsp:cNvPr id="0" name=""/>
        <dsp:cNvSpPr/>
      </dsp:nvSpPr>
      <dsp:spPr>
        <a:xfrm>
          <a:off x="3756441" y="9583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491345-FA8A-43B0-8999-E90122C391E8}">
      <dsp:nvSpPr>
        <dsp:cNvPr id="0" name=""/>
        <dsp:cNvSpPr/>
      </dsp:nvSpPr>
      <dsp:spPr>
        <a:xfrm>
          <a:off x="4097935" y="12827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To be able to efficiently communicate with the young people and other colleagues. </a:t>
          </a:r>
        </a:p>
      </dsp:txBody>
      <dsp:txXfrm>
        <a:off x="4155097" y="1339953"/>
        <a:ext cx="2959127" cy="1837317"/>
      </dsp:txXfrm>
    </dsp:sp>
    <dsp:sp modelId="{15B0089E-9A32-4A58-9309-46B280DC41B6}">
      <dsp:nvSpPr>
        <dsp:cNvPr id="0" name=""/>
        <dsp:cNvSpPr/>
      </dsp:nvSpPr>
      <dsp:spPr>
        <a:xfrm>
          <a:off x="7512882" y="9583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1240AE-C90B-4730-9F08-93447DFAC9AC}">
      <dsp:nvSpPr>
        <dsp:cNvPr id="0" name=""/>
        <dsp:cNvSpPr/>
      </dsp:nvSpPr>
      <dsp:spPr>
        <a:xfrm>
          <a:off x="7854377" y="12827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To understand different ways that young people communicate how they are feeling; even when not portrayed verbally. </a:t>
          </a:r>
        </a:p>
      </dsp:txBody>
      <dsp:txXfrm>
        <a:off x="7911539" y="1339953"/>
        <a:ext cx="2959127" cy="18373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0E4E13-9A20-474B-AFCE-FB4D68CDC9FB}">
      <dsp:nvSpPr>
        <dsp:cNvPr id="0" name=""/>
        <dsp:cNvSpPr/>
      </dsp:nvSpPr>
      <dsp:spPr>
        <a:xfrm>
          <a:off x="2169914" y="733843"/>
          <a:ext cx="1512000" cy="1512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927A1C-38A6-4D0C-8015-99EE3DE262CC}">
      <dsp:nvSpPr>
        <dsp:cNvPr id="0" name=""/>
        <dsp:cNvSpPr/>
      </dsp:nvSpPr>
      <dsp:spPr>
        <a:xfrm>
          <a:off x="765914" y="2363023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Growth - reading a person's feelings/emotions by their body language and behaviour. </a:t>
          </a:r>
        </a:p>
      </dsp:txBody>
      <dsp:txXfrm>
        <a:off x="765914" y="2363023"/>
        <a:ext cx="4320000" cy="648000"/>
      </dsp:txXfrm>
    </dsp:sp>
    <dsp:sp modelId="{9D358B50-F99B-4033-A197-1CC0D5BCC117}">
      <dsp:nvSpPr>
        <dsp:cNvPr id="0" name=""/>
        <dsp:cNvSpPr/>
      </dsp:nvSpPr>
      <dsp:spPr>
        <a:xfrm>
          <a:off x="765914" y="3065525"/>
          <a:ext cx="4320000" cy="393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C8928E-C80B-4EA4-9EB7-76E3EDA02F5C}">
      <dsp:nvSpPr>
        <dsp:cNvPr id="0" name=""/>
        <dsp:cNvSpPr/>
      </dsp:nvSpPr>
      <dsp:spPr>
        <a:xfrm>
          <a:off x="7245914" y="733843"/>
          <a:ext cx="1512000" cy="1512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F531B3-4B46-4BF0-91E5-E78209920926}">
      <dsp:nvSpPr>
        <dsp:cNvPr id="0" name=""/>
        <dsp:cNvSpPr/>
      </dsp:nvSpPr>
      <dsp:spPr>
        <a:xfrm>
          <a:off x="5841914" y="2363023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To improve verbal communication skills. </a:t>
          </a:r>
        </a:p>
      </dsp:txBody>
      <dsp:txXfrm>
        <a:off x="5841914" y="2363023"/>
        <a:ext cx="4320000" cy="648000"/>
      </dsp:txXfrm>
    </dsp:sp>
    <dsp:sp modelId="{6A93D54E-FEEE-4950-BC9D-FE288CD8A03C}">
      <dsp:nvSpPr>
        <dsp:cNvPr id="0" name=""/>
        <dsp:cNvSpPr/>
      </dsp:nvSpPr>
      <dsp:spPr>
        <a:xfrm>
          <a:off x="5841914" y="3065525"/>
          <a:ext cx="4320000" cy="393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To put what I have seen in practice and what I know into practice. </a:t>
          </a:r>
        </a:p>
      </dsp:txBody>
      <dsp:txXfrm>
        <a:off x="5841914" y="3065525"/>
        <a:ext cx="4320000" cy="3934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0BDBB7-3161-4262-BA6B-4B3893B8674A}">
      <dsp:nvSpPr>
        <dsp:cNvPr id="0" name=""/>
        <dsp:cNvSpPr/>
      </dsp:nvSpPr>
      <dsp:spPr>
        <a:xfrm>
          <a:off x="0" y="2406"/>
          <a:ext cx="6367912" cy="153971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800" kern="1200"/>
            <a:t>Being adaptable to different situations and various types of people. </a:t>
          </a:r>
        </a:p>
      </dsp:txBody>
      <dsp:txXfrm>
        <a:off x="75163" y="77569"/>
        <a:ext cx="6217586" cy="1389393"/>
      </dsp:txXfrm>
    </dsp:sp>
    <dsp:sp modelId="{2866EF54-E701-4F6B-83D9-EB43ED5523F5}">
      <dsp:nvSpPr>
        <dsp:cNvPr id="0" name=""/>
        <dsp:cNvSpPr/>
      </dsp:nvSpPr>
      <dsp:spPr>
        <a:xfrm>
          <a:off x="0" y="1622766"/>
          <a:ext cx="6367912" cy="1539719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800" kern="1200"/>
            <a:t>Pivoting when needed, to avoid further complications to circumstances. </a:t>
          </a:r>
        </a:p>
      </dsp:txBody>
      <dsp:txXfrm>
        <a:off x="75163" y="1697929"/>
        <a:ext cx="6217586" cy="1389393"/>
      </dsp:txXfrm>
    </dsp:sp>
    <dsp:sp modelId="{6448D567-1A21-4AB8-966F-FAE8A36502EB}">
      <dsp:nvSpPr>
        <dsp:cNvPr id="0" name=""/>
        <dsp:cNvSpPr/>
      </dsp:nvSpPr>
      <dsp:spPr>
        <a:xfrm>
          <a:off x="0" y="3243126"/>
          <a:ext cx="6367912" cy="1539719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800" kern="1200"/>
            <a:t>Identifying problems and seeing when and how to implement solutions. </a:t>
          </a:r>
        </a:p>
      </dsp:txBody>
      <dsp:txXfrm>
        <a:off x="75163" y="3318289"/>
        <a:ext cx="6217586" cy="1389393"/>
      </dsp:txXfrm>
    </dsp:sp>
    <dsp:sp modelId="{CFC4CBFB-7CF5-4FC8-B727-F44E4514F4E1}">
      <dsp:nvSpPr>
        <dsp:cNvPr id="0" name=""/>
        <dsp:cNvSpPr/>
      </dsp:nvSpPr>
      <dsp:spPr>
        <a:xfrm>
          <a:off x="0" y="4863486"/>
          <a:ext cx="6367912" cy="1539719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800" kern="1200"/>
            <a:t>Being creative and taking appropriate risks when looking at solutions. </a:t>
          </a:r>
        </a:p>
      </dsp:txBody>
      <dsp:txXfrm>
        <a:off x="75163" y="4938649"/>
        <a:ext cx="6217586" cy="138939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3B090C-60DA-421D-B9DD-AE2D06223A03}">
      <dsp:nvSpPr>
        <dsp:cNvPr id="0" name=""/>
        <dsp:cNvSpPr/>
      </dsp:nvSpPr>
      <dsp:spPr>
        <a:xfrm>
          <a:off x="0" y="530177"/>
          <a:ext cx="6367912" cy="128663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Being able to adapt when situations do not turn out as planned. </a:t>
          </a:r>
        </a:p>
      </dsp:txBody>
      <dsp:txXfrm>
        <a:off x="62808" y="592985"/>
        <a:ext cx="6242296" cy="1161018"/>
      </dsp:txXfrm>
    </dsp:sp>
    <dsp:sp modelId="{450296BA-3548-49A6-A0C7-03104540B7C2}">
      <dsp:nvSpPr>
        <dsp:cNvPr id="0" name=""/>
        <dsp:cNvSpPr/>
      </dsp:nvSpPr>
      <dsp:spPr>
        <a:xfrm>
          <a:off x="0" y="1883052"/>
          <a:ext cx="6367912" cy="1286634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Being able to pivot when put on the spot. </a:t>
          </a:r>
        </a:p>
      </dsp:txBody>
      <dsp:txXfrm>
        <a:off x="62808" y="1945860"/>
        <a:ext cx="6242296" cy="1161018"/>
      </dsp:txXfrm>
    </dsp:sp>
    <dsp:sp modelId="{BEF5474E-9C65-48CF-8DAE-44CF71D15376}">
      <dsp:nvSpPr>
        <dsp:cNvPr id="0" name=""/>
        <dsp:cNvSpPr/>
      </dsp:nvSpPr>
      <dsp:spPr>
        <a:xfrm>
          <a:off x="0" y="3235926"/>
          <a:ext cx="6367912" cy="1286634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Being cautious when working with young people. </a:t>
          </a:r>
        </a:p>
      </dsp:txBody>
      <dsp:txXfrm>
        <a:off x="62808" y="3298734"/>
        <a:ext cx="6242296" cy="1161018"/>
      </dsp:txXfrm>
    </dsp:sp>
    <dsp:sp modelId="{49817150-17DC-4C2F-8533-6D0A7261EE8D}">
      <dsp:nvSpPr>
        <dsp:cNvPr id="0" name=""/>
        <dsp:cNvSpPr/>
      </dsp:nvSpPr>
      <dsp:spPr>
        <a:xfrm>
          <a:off x="0" y="4588800"/>
          <a:ext cx="6367912" cy="1286634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Knowing what is and is not appropriate when identifying problems and looking at solutions that are accessible and implementable if necessary. </a:t>
          </a:r>
        </a:p>
      </dsp:txBody>
      <dsp:txXfrm>
        <a:off x="62808" y="4651608"/>
        <a:ext cx="6242296" cy="11610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C3ACBC-A915-461D-A31F-0E6A0593C1BB}">
      <dsp:nvSpPr>
        <dsp:cNvPr id="0" name=""/>
        <dsp:cNvSpPr/>
      </dsp:nvSpPr>
      <dsp:spPr>
        <a:xfrm>
          <a:off x="0" y="459606"/>
          <a:ext cx="6367912" cy="13197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One strength I have in problem solving is that I am creative and can think outside the box, even if it's risky or anxiety-inducing. </a:t>
          </a:r>
        </a:p>
      </dsp:txBody>
      <dsp:txXfrm>
        <a:off x="64425" y="524031"/>
        <a:ext cx="6239062" cy="1190909"/>
      </dsp:txXfrm>
    </dsp:sp>
    <dsp:sp modelId="{5F74B75D-1E5B-4DBE-A156-CE042F34F596}">
      <dsp:nvSpPr>
        <dsp:cNvPr id="0" name=""/>
        <dsp:cNvSpPr/>
      </dsp:nvSpPr>
      <dsp:spPr>
        <a:xfrm>
          <a:off x="0" y="1848486"/>
          <a:ext cx="6367912" cy="1319759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 tend to overthink and make problems more complicated than they are by becoming overwhelmed. </a:t>
          </a:r>
        </a:p>
      </dsp:txBody>
      <dsp:txXfrm>
        <a:off x="64425" y="1912911"/>
        <a:ext cx="6239062" cy="1190909"/>
      </dsp:txXfrm>
    </dsp:sp>
    <dsp:sp modelId="{F22F5983-28A2-42D7-B0B2-597B4B1184BF}">
      <dsp:nvSpPr>
        <dsp:cNvPr id="0" name=""/>
        <dsp:cNvSpPr/>
      </dsp:nvSpPr>
      <dsp:spPr>
        <a:xfrm>
          <a:off x="0" y="3237366"/>
          <a:ext cx="6367912" cy="1319759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Even though I am adaptable, I could improve in being able to pivot in unexpected situations without stressing or getting overwhelmed. </a:t>
          </a:r>
        </a:p>
      </dsp:txBody>
      <dsp:txXfrm>
        <a:off x="64425" y="3301791"/>
        <a:ext cx="6239062" cy="1190909"/>
      </dsp:txXfrm>
    </dsp:sp>
    <dsp:sp modelId="{E6C45A98-E813-4BF5-B327-625329C87255}">
      <dsp:nvSpPr>
        <dsp:cNvPr id="0" name=""/>
        <dsp:cNvSpPr/>
      </dsp:nvSpPr>
      <dsp:spPr>
        <a:xfrm>
          <a:off x="0" y="4626246"/>
          <a:ext cx="6367912" cy="1319759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To improve on this, I could use anxiety and stress relief techniques to hopefully lessen this reaction to situations.</a:t>
          </a:r>
        </a:p>
      </dsp:txBody>
      <dsp:txXfrm>
        <a:off x="64425" y="4690671"/>
        <a:ext cx="6239062" cy="119090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BD50DA-0CBA-4E4C-A864-63D5D39245F3}">
      <dsp:nvSpPr>
        <dsp:cNvPr id="0" name=""/>
        <dsp:cNvSpPr/>
      </dsp:nvSpPr>
      <dsp:spPr>
        <a:xfrm>
          <a:off x="718664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5DF1C5-8222-4813-A805-976AEA0EC50C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D64682-5CF3-48EB-A04C-BD6F53F078A2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To be able to think quick on your feet. </a:t>
          </a:r>
        </a:p>
      </dsp:txBody>
      <dsp:txXfrm>
        <a:off x="93445" y="3018902"/>
        <a:ext cx="3206250" cy="720000"/>
      </dsp:txXfrm>
    </dsp:sp>
    <dsp:sp modelId="{038A5BF5-2103-47DE-96B2-341CBAA07623}">
      <dsp:nvSpPr>
        <dsp:cNvPr id="0" name=""/>
        <dsp:cNvSpPr/>
      </dsp:nvSpPr>
      <dsp:spPr>
        <a:xfrm>
          <a:off x="4486008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871F5B-C0FB-4879-920F-0E3BFE65992B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C01EC9-F66E-4819-ADFC-D1208E35F983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To use analytic tactics for unpredictable situations. </a:t>
          </a:r>
        </a:p>
      </dsp:txBody>
      <dsp:txXfrm>
        <a:off x="3860789" y="3018902"/>
        <a:ext cx="3206250" cy="720000"/>
      </dsp:txXfrm>
    </dsp:sp>
    <dsp:sp modelId="{97BFE74E-8DBD-4F6A-B0BB-05437785DFA9}">
      <dsp:nvSpPr>
        <dsp:cNvPr id="0" name=""/>
        <dsp:cNvSpPr/>
      </dsp:nvSpPr>
      <dsp:spPr>
        <a:xfrm>
          <a:off x="8253352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98D0EE-BECA-4B4C-831F-289A6F0CC15D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830318-9A6B-4E2B-BED7-3E93A51A98F3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Making quick decisions with all consequences in mind. </a:t>
          </a:r>
        </a:p>
      </dsp:txBody>
      <dsp:txXfrm>
        <a:off x="7628133" y="3018902"/>
        <a:ext cx="320625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5CFC1E-8B4C-4535-814F-29720D62576D}">
      <dsp:nvSpPr>
        <dsp:cNvPr id="0" name=""/>
        <dsp:cNvSpPr/>
      </dsp:nvSpPr>
      <dsp:spPr>
        <a:xfrm>
          <a:off x="1333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1D5BA6-E034-4A55-9163-D7B1E26EC70B}">
      <dsp:nvSpPr>
        <dsp:cNvPr id="0" name=""/>
        <dsp:cNvSpPr/>
      </dsp:nvSpPr>
      <dsp:spPr>
        <a:xfrm>
          <a:off x="521579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To use critical thinking in the unpredictable nature of the industry. </a:t>
          </a:r>
        </a:p>
      </dsp:txBody>
      <dsp:txXfrm>
        <a:off x="608661" y="692298"/>
        <a:ext cx="4508047" cy="2799040"/>
      </dsp:txXfrm>
    </dsp:sp>
    <dsp:sp modelId="{1EB132E1-EAB3-4A5E-BEAC-42F0D08F574C}">
      <dsp:nvSpPr>
        <dsp:cNvPr id="0" name=""/>
        <dsp:cNvSpPr/>
      </dsp:nvSpPr>
      <dsp:spPr>
        <a:xfrm>
          <a:off x="5724037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1EDE52-8171-4992-A8F1-90FB7054E2DB}">
      <dsp:nvSpPr>
        <dsp:cNvPr id="0" name=""/>
        <dsp:cNvSpPr/>
      </dsp:nvSpPr>
      <dsp:spPr>
        <a:xfrm>
          <a:off x="6244283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Knowing what is appropriate and inappropriate in all situations and using critical thinking to use relevant information in difficult situations or crisis. </a:t>
          </a:r>
        </a:p>
      </dsp:txBody>
      <dsp:txXfrm>
        <a:off x="6331365" y="692298"/>
        <a:ext cx="4508047" cy="279904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C27527-0035-440E-94A6-CD278AF06586}">
      <dsp:nvSpPr>
        <dsp:cNvPr id="0" name=""/>
        <dsp:cNvSpPr/>
      </dsp:nvSpPr>
      <dsp:spPr>
        <a:xfrm>
          <a:off x="0" y="556806"/>
          <a:ext cx="6367912" cy="12776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Due to the A-Levels I chose, I have a fair skill set in analysis and although, it could be improved still, I think my analytic skills in critical thinking are a positive asset. </a:t>
          </a:r>
        </a:p>
      </dsp:txBody>
      <dsp:txXfrm>
        <a:off x="62369" y="619175"/>
        <a:ext cx="6243174" cy="1152902"/>
      </dsp:txXfrm>
    </dsp:sp>
    <dsp:sp modelId="{5EA36001-8C45-42D7-A316-225619133448}">
      <dsp:nvSpPr>
        <dsp:cNvPr id="0" name=""/>
        <dsp:cNvSpPr/>
      </dsp:nvSpPr>
      <dsp:spPr>
        <a:xfrm>
          <a:off x="0" y="1894926"/>
          <a:ext cx="6367912" cy="127764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An important aspect of critical thinking is being grounded; I </a:t>
          </a:r>
          <a:r>
            <a:rPr lang="en-US" sz="2100" kern="1200">
              <a:latin typeface="Calibri Light" panose="020F0302020204030204"/>
            </a:rPr>
            <a:t>have a good grasp on being grounded</a:t>
          </a:r>
          <a:r>
            <a:rPr lang="en-US" sz="2100" kern="1200"/>
            <a:t>, however I can lose that when stressed. </a:t>
          </a:r>
        </a:p>
      </dsp:txBody>
      <dsp:txXfrm>
        <a:off x="62369" y="1957295"/>
        <a:ext cx="6243174" cy="1152902"/>
      </dsp:txXfrm>
    </dsp:sp>
    <dsp:sp modelId="{976540D9-E2E4-41F4-B343-9D7C06F5531E}">
      <dsp:nvSpPr>
        <dsp:cNvPr id="0" name=""/>
        <dsp:cNvSpPr/>
      </dsp:nvSpPr>
      <dsp:spPr>
        <a:xfrm>
          <a:off x="0" y="3233046"/>
          <a:ext cx="6367912" cy="127764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 could improve in critically thinking on the spot in stressful situations. </a:t>
          </a:r>
        </a:p>
      </dsp:txBody>
      <dsp:txXfrm>
        <a:off x="62369" y="3295415"/>
        <a:ext cx="6243174" cy="1152902"/>
      </dsp:txXfrm>
    </dsp:sp>
    <dsp:sp modelId="{558A0532-B584-4B7C-A4DD-30089F6037A7}">
      <dsp:nvSpPr>
        <dsp:cNvPr id="0" name=""/>
        <dsp:cNvSpPr/>
      </dsp:nvSpPr>
      <dsp:spPr>
        <a:xfrm>
          <a:off x="0" y="4571166"/>
          <a:ext cx="6367912" cy="127764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 think this skill set needs to be grown through research and informed practice, testing these skills in practice. </a:t>
          </a:r>
        </a:p>
      </dsp:txBody>
      <dsp:txXfrm>
        <a:off x="62369" y="4633535"/>
        <a:ext cx="6243174" cy="11529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90662" y="106168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US" sz="4000">
                <a:solidFill>
                  <a:schemeClr val="tx2"/>
                </a:solidFill>
                <a:cs typeface="Calibri Light"/>
              </a:rPr>
              <a:t>Study Skills</a:t>
            </a:r>
            <a:endParaRPr lang="en-US" sz="4000">
              <a:solidFill>
                <a:schemeClr val="tx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90966" y="4579188"/>
            <a:ext cx="4805691" cy="17302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1600" b="1">
                <a:solidFill>
                  <a:schemeClr val="tx2"/>
                </a:solidFill>
                <a:latin typeface="Arial"/>
                <a:cs typeface="Arial"/>
              </a:rPr>
              <a:t>Choose 3 study skills that you feel are important for future employability and discuss how these can be transferred to a youth work setting. Discuss why they are important skills for the workplace. Include action points for further personal development.</a:t>
            </a:r>
            <a:r>
              <a:rPr lang="en-US" sz="1100">
                <a:solidFill>
                  <a:schemeClr val="tx2"/>
                </a:solidFill>
                <a:latin typeface="Arial"/>
                <a:cs typeface="Arial"/>
              </a:rPr>
              <a:t> </a:t>
            </a:r>
            <a:endParaRPr lang="en-US" sz="1100">
              <a:solidFill>
                <a:schemeClr val="tx2"/>
              </a:solidFill>
            </a:endParaRP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72FB8C1E-B1D9-9D49-24FC-8E3B601B86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EE537A33-33CC-2C16-8F99-BE89775D3843}"/>
              </a:ext>
            </a:extLst>
          </p:cNvPr>
          <p:cNvSpPr txBox="1"/>
          <p:nvPr/>
        </p:nvSpPr>
        <p:spPr>
          <a:xfrm>
            <a:off x="6846123" y="2452527"/>
            <a:ext cx="3597965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cs typeface="Calibri"/>
              </a:rPr>
              <a:t>Study Skills for Students </a:t>
            </a:r>
            <a:endParaRPr lang="en-US"/>
          </a:p>
          <a:p>
            <a:pPr algn="ctr"/>
            <a:endParaRPr lang="en-US">
              <a:cs typeface="Calibri"/>
            </a:endParaRPr>
          </a:p>
          <a:p>
            <a:pPr algn="ctr"/>
            <a:r>
              <a:rPr lang="en-US">
                <a:cs typeface="Calibri"/>
              </a:rPr>
              <a:t>Seminar Assessment </a:t>
            </a:r>
          </a:p>
          <a:p>
            <a:pPr algn="ctr"/>
            <a:endParaRPr lang="en-US">
              <a:cs typeface="Calibri"/>
            </a:endParaRPr>
          </a:p>
          <a:p>
            <a:pPr algn="ctr"/>
            <a:r>
              <a:rPr lang="en-US">
                <a:cs typeface="Calibri"/>
              </a:rPr>
              <a:t>By </a:t>
            </a:r>
          </a:p>
          <a:p>
            <a:pPr algn="ctr"/>
            <a:r>
              <a:rPr lang="en-US">
                <a:cs typeface="Calibri"/>
              </a:rPr>
              <a:t>Bethany Rose Sexton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E6F1B2-631C-9CC5-4959-2E71F3CD0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6926" y="515341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kern="1200">
                <a:solidFill>
                  <a:schemeClr val="tx2"/>
                </a:solidFill>
                <a:latin typeface="Arial"/>
                <a:cs typeface="Arial"/>
              </a:rPr>
              <a:t>Introduction</a:t>
            </a:r>
            <a:r>
              <a:rPr lang="en-US" sz="4000" b="1">
                <a:solidFill>
                  <a:schemeClr val="tx2"/>
                </a:solidFill>
                <a:latin typeface="Arial"/>
                <a:cs typeface="Arial"/>
              </a:rPr>
              <a:t>:</a:t>
            </a:r>
            <a:endParaRPr lang="en-US" sz="4000" b="1" kern="1200">
              <a:solidFill>
                <a:schemeClr val="tx2"/>
              </a:solidFill>
              <a:latin typeface="Arial"/>
              <a:cs typeface="Arial"/>
            </a:endParaRP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2D316FFA-CC3F-39D2-0AAA-B5794D2156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1">
            <a:extLst>
              <a:ext uri="{FF2B5EF4-FFF2-40B4-BE49-F238E27FC236}">
                <a16:creationId xmlns:a16="http://schemas.microsoft.com/office/drawing/2014/main" id="{24F5CCBF-2547-9E68-1ED5-BB7D1BC6AF8C}"/>
              </a:ext>
            </a:extLst>
          </p:cNvPr>
          <p:cNvSpPr txBox="1"/>
          <p:nvPr/>
        </p:nvSpPr>
        <p:spPr>
          <a:xfrm>
            <a:off x="6677846" y="1470991"/>
            <a:ext cx="5009321" cy="2585323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cs typeface="Calibri" panose="020F0502020204030204"/>
              </a:rPr>
              <a:t>3 Study Skills: </a:t>
            </a:r>
          </a:p>
          <a:p>
            <a:endParaRPr lang="en-US">
              <a:cs typeface="Calibri" panose="020F0502020204030204"/>
            </a:endParaRPr>
          </a:p>
          <a:p>
            <a:pPr marL="285750" indent="-285750">
              <a:buFont typeface="Calibri"/>
              <a:buChar char="-"/>
            </a:pPr>
            <a:r>
              <a:rPr lang="en-US">
                <a:cs typeface="Calibri" panose="020F0502020204030204"/>
              </a:rPr>
              <a:t>Communication 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cs typeface="Calibri" panose="020F0502020204030204"/>
              </a:rPr>
              <a:t>Problem Solving 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cs typeface="Calibri" panose="020F0502020204030204"/>
              </a:rPr>
              <a:t>Critical Thinking</a:t>
            </a:r>
          </a:p>
          <a:p>
            <a:pPr marL="285750" indent="-285750">
              <a:buFont typeface="Calibri"/>
              <a:buChar char="-"/>
            </a:pPr>
            <a:endParaRPr lang="en-US">
              <a:cs typeface="Calibri" panose="020F0502020204030204"/>
            </a:endParaRPr>
          </a:p>
          <a:p>
            <a:pPr marL="742950" lvl="1" indent="-285750">
              <a:buFont typeface="Calibri"/>
              <a:buChar char="-"/>
            </a:pPr>
            <a:r>
              <a:rPr lang="en-US">
                <a:cs typeface="Calibri" panose="020F0502020204030204"/>
              </a:rPr>
              <a:t>Future Employability </a:t>
            </a:r>
          </a:p>
          <a:p>
            <a:pPr marL="742950" lvl="1" indent="-285750">
              <a:buFont typeface="Calibri"/>
              <a:buChar char="-"/>
            </a:pPr>
            <a:r>
              <a:rPr lang="en-US">
                <a:cs typeface="Calibri" panose="020F0502020204030204"/>
              </a:rPr>
              <a:t>Importance in a Youth Work setting</a:t>
            </a:r>
          </a:p>
          <a:p>
            <a:pPr marL="742950" lvl="1" indent="-285750">
              <a:buFont typeface="Calibri"/>
              <a:buChar char="-"/>
            </a:pPr>
            <a:r>
              <a:rPr lang="en-US">
                <a:cs typeface="Calibri" panose="020F0502020204030204"/>
              </a:rPr>
              <a:t>Further Personal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25646878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37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A6269BB-4805-9608-1565-28DE0743E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  <a:cs typeface="Calibri Light"/>
              </a:rPr>
              <a:t>Point 1: Communication</a:t>
            </a:r>
            <a:endParaRPr lang="en-US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99C65-1292-3CC7-0155-59981B619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5476573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rgbClr val="2A2A2A"/>
                </a:solidFill>
                <a:latin typeface="Arial"/>
                <a:ea typeface="+mn-lt"/>
                <a:cs typeface="+mn-lt"/>
              </a:rPr>
              <a:t>"Communication involves transmission of verbal and non-verbal messages. It consists of a sender, a receiver and channel of communication." (Munodawafa, 2008, </a:t>
            </a:r>
            <a:r>
              <a:rPr lang="en-US" err="1">
                <a:solidFill>
                  <a:srgbClr val="2A2A2A"/>
                </a:solidFill>
                <a:latin typeface="Arial"/>
                <a:ea typeface="+mn-lt"/>
                <a:cs typeface="+mn-lt"/>
              </a:rPr>
              <a:t>pg</a:t>
            </a:r>
            <a:r>
              <a:rPr lang="en-US">
                <a:solidFill>
                  <a:srgbClr val="2A2A2A"/>
                </a:solidFill>
                <a:latin typeface="Arial"/>
                <a:ea typeface="+mn-lt"/>
                <a:cs typeface="+mn-lt"/>
              </a:rPr>
              <a:t> 369-370) </a:t>
            </a:r>
          </a:p>
        </p:txBody>
      </p:sp>
    </p:spTree>
    <p:extLst>
      <p:ext uri="{BB962C8B-B14F-4D97-AF65-F5344CB8AC3E}">
        <p14:creationId xmlns:p14="http://schemas.microsoft.com/office/powerpoint/2010/main" val="40891597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42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3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D5AD9B8-9D78-95B7-1C26-B5D5B7B13D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  <a:cs typeface="Calibri Light"/>
              </a:rPr>
              <a:t>Future Employability</a:t>
            </a:r>
            <a:endParaRPr lang="en-US" sz="48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0749BA-C92B-31D3-909A-1B14A83FD8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0515419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316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5278130-DFE0-457B-8698-88DF69019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F99531B-1681-4D6E-BECB-18325B33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0344094-430A-400B-804B-910E696A1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709375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53C67DF-7782-4E57-AB9B-F1B4811AD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43451" y="1248213"/>
            <a:ext cx="5413238" cy="4326335"/>
          </a:xfrm>
          <a:prstGeom prst="rect">
            <a:avLst/>
          </a:pr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7BB0FA1-B60B-379A-9F2B-8486FAB66090}"/>
              </a:ext>
            </a:extLst>
          </p:cNvPr>
          <p:cNvSpPr>
            <a:spLocks noGrp="1"/>
          </p:cNvSpPr>
          <p:nvPr/>
        </p:nvSpPr>
        <p:spPr>
          <a:xfrm>
            <a:off x="88024" y="689941"/>
            <a:ext cx="4026776" cy="51897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8 Ways to Improve Communication in the Workplace (Emerson, 2021)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03A5AE3-BD30-455C-842B-7626C8BE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DBECAA5-1F2D-470D-875C-8F2C2CA3E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08C8108-B0A3-E597-C336-26E0AE7B9B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5181342"/>
              </p:ext>
            </p:extLst>
          </p:nvPr>
        </p:nvGraphicFramePr>
        <p:xfrm>
          <a:off x="4776730" y="819369"/>
          <a:ext cx="6589260" cy="5243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555727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83786F-1661-E9D2-9571-020DB3632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Youth Work Employability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406885-7640-E369-3AB4-DB01BADC4B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275275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52568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828F87-C192-906E-CEC8-514DC4F7A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Further Personal Development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BC1579-BB9F-34C7-7174-55DC6773CE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427105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7175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A8BF38-B352-0828-93B5-1B1864B7A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1" y="601744"/>
            <a:ext cx="6781800" cy="1338696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Point 2: Problem-Solving </a:t>
            </a:r>
            <a:endParaRPr lang="en-US"/>
          </a:p>
        </p:txBody>
      </p:sp>
      <p:pic>
        <p:nvPicPr>
          <p:cNvPr id="13" name="Picture 12" descr="White puzzle with one red piece">
            <a:extLst>
              <a:ext uri="{FF2B5EF4-FFF2-40B4-BE49-F238E27FC236}">
                <a16:creationId xmlns:a16="http://schemas.microsoft.com/office/drawing/2014/main" id="{27F64B71-803E-8612-E9DC-C6C270D6E7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425" r="33778" b="-2"/>
          <a:stretch/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B81084E-7090-AB8B-743C-25F87CA10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0652" y="1825625"/>
            <a:ext cx="6993148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>
                <a:latin typeface="Arial"/>
                <a:cs typeface="Arial"/>
              </a:rPr>
              <a:t>“Problem solving refers to cognitive processing directed at achieving a goal when the problem solver does not initially know a solution method.” (Mayer, 2019) </a:t>
            </a:r>
          </a:p>
        </p:txBody>
      </p:sp>
    </p:spTree>
    <p:extLst>
      <p:ext uri="{BB962C8B-B14F-4D97-AF65-F5344CB8AC3E}">
        <p14:creationId xmlns:p14="http://schemas.microsoft.com/office/powerpoint/2010/main" val="42010281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25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3559E95-5051-F03B-E981-0A820DE8B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  <a:cs typeface="Calibri Light"/>
              </a:rPr>
              <a:t>Future Employability</a:t>
            </a:r>
            <a:endParaRPr lang="en-US" sz="48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91DAFD-E8FC-29C8-F86E-DC13C3300F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6367776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42116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31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3CEACE2-981B-2B1C-289A-90B54189C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  <a:cs typeface="Calibri Light"/>
              </a:rPr>
              <a:t>Youth Work Employability</a:t>
            </a:r>
            <a:endParaRPr lang="en-US" sz="4800">
              <a:solidFill>
                <a:schemeClr val="bg1"/>
              </a:solidFill>
            </a:endParaRP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54512EB7-89DB-CDC1-AD41-69260688E0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6363715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8213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25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EF575C7-1D89-6AC2-9DF5-FB212C625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  <a:cs typeface="Calibri Light"/>
              </a:rPr>
              <a:t>Further Personal Development</a:t>
            </a:r>
            <a:endParaRPr lang="en-US" sz="48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5ECB70-B7D7-069E-D0D7-17D3181545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2768342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02359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7DBA9A-B754-7CCB-9026-6936E4B51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1" y="601744"/>
            <a:ext cx="6781800" cy="1338696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Point 3: Critical Thinking</a:t>
            </a:r>
            <a:endParaRPr lang="en-US"/>
          </a:p>
        </p:txBody>
      </p:sp>
      <p:pic>
        <p:nvPicPr>
          <p:cNvPr id="18" name="Picture 17" descr="Question mark on green pastel background">
            <a:extLst>
              <a:ext uri="{FF2B5EF4-FFF2-40B4-BE49-F238E27FC236}">
                <a16:creationId xmlns:a16="http://schemas.microsoft.com/office/drawing/2014/main" id="{6A8D78E2-DBCB-82C5-EB13-9565BB54EB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648" r="9291" b="4"/>
          <a:stretch/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F143818-B245-E100-9E68-F7BBD655F2AF}"/>
              </a:ext>
            </a:extLst>
          </p:cNvPr>
          <p:cNvSpPr txBox="1"/>
          <p:nvPr/>
        </p:nvSpPr>
        <p:spPr>
          <a:xfrm>
            <a:off x="4577125" y="1934942"/>
            <a:ext cx="6840996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latin typeface="Arial"/>
                <a:cs typeface="Calibri"/>
              </a:rPr>
              <a:t>"Critical thinking is the disciplined mental activity of evaluating argument or propositions and making judgements that can guide the development of beliefs and taking action." (Huitt, 1998) </a:t>
            </a:r>
            <a:endParaRPr lang="en-US" sz="28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46747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3E6FB1-7D52-5A84-04DB-EC31D4B92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Future Employability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24C376EB-4EB9-CC84-7A7A-A26B2A5B25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697853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68221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F5B6F1-4879-0009-171D-9EF632836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Youth Work Employability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ADD640-797A-72AF-109D-F0C52F3BED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0301515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947869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25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9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7E535E0-3EA3-8ED9-6644-7F94A60AA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  <a:cs typeface="Calibri Light"/>
              </a:rPr>
              <a:t>Further Personal Development</a:t>
            </a:r>
            <a:endParaRPr lang="en-US" sz="48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66035D-9A7A-9C9A-E36B-EEBFFBD21C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5025631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26444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E3B57F-613F-E368-4022-AD4B8BD73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45A6A1-AE2C-FCEE-E07D-E64C204FC7DA}"/>
              </a:ext>
            </a:extLst>
          </p:cNvPr>
          <p:cNvSpPr txBox="1"/>
          <p:nvPr/>
        </p:nvSpPr>
        <p:spPr>
          <a:xfrm>
            <a:off x="762000" y="1958622"/>
            <a:ext cx="10620021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3200">
                <a:cs typeface="Calibri" panose="020F0502020204030204"/>
              </a:rPr>
              <a:t>Study Skills; Communication, Problem Solving, Critical Thinking. </a:t>
            </a:r>
          </a:p>
          <a:p>
            <a:endParaRPr lang="en-US" sz="320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3200">
                <a:cs typeface="Calibri" panose="020F0502020204030204"/>
              </a:rPr>
              <a:t>Useful for unforeseen and unprecedented circumstances. </a:t>
            </a:r>
          </a:p>
          <a:p>
            <a:endParaRPr lang="en-US" sz="320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3200">
                <a:cs typeface="Calibri" panose="020F0502020204030204"/>
              </a:rPr>
              <a:t>Personal development  points; confidence and coping with stress. </a:t>
            </a:r>
          </a:p>
        </p:txBody>
      </p:sp>
    </p:spTree>
    <p:extLst>
      <p:ext uri="{BB962C8B-B14F-4D97-AF65-F5344CB8AC3E}">
        <p14:creationId xmlns:p14="http://schemas.microsoft.com/office/powerpoint/2010/main" val="28749931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CABC2A-D158-C935-368C-4641F03CD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  <a:cs typeface="Calibri Light"/>
              </a:rPr>
              <a:t>Reference List:</a:t>
            </a:r>
            <a:endParaRPr lang="en-US" sz="400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BA6C9-ECBB-1985-5889-13B61831B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40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2400">
                <a:latin typeface="Arial"/>
                <a:ea typeface="+mn-lt"/>
                <a:cs typeface="+mn-lt"/>
              </a:rPr>
              <a:t>Munodawafa, D, Oxford University,</a:t>
            </a:r>
            <a:r>
              <a:rPr lang="en-US" sz="2400" i="1">
                <a:latin typeface="Arial"/>
                <a:ea typeface="+mn-lt"/>
                <a:cs typeface="+mn-lt"/>
              </a:rPr>
              <a:t> Health Education Research</a:t>
            </a:r>
            <a:r>
              <a:rPr lang="en-US" sz="2400">
                <a:latin typeface="Arial"/>
                <a:ea typeface="+mn-lt"/>
                <a:cs typeface="+mn-lt"/>
              </a:rPr>
              <a:t>, Volume 23, Issue 3, June 2008, Pages 369–370 </a:t>
            </a:r>
            <a:endParaRPr lang="en-US" sz="24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2400">
                <a:latin typeface="Arial"/>
                <a:ea typeface="+mn-lt"/>
                <a:cs typeface="Arial"/>
              </a:rPr>
              <a:t>Emerson, M.S. (August 2021) Havard Division of Continuing Education, </a:t>
            </a:r>
            <a:r>
              <a:rPr lang="en-US" sz="2400" i="1">
                <a:latin typeface="Arial"/>
                <a:ea typeface="+mn-lt"/>
                <a:cs typeface="Arial"/>
              </a:rPr>
              <a:t>8 Ways You Can Improve Your Communication Skills</a:t>
            </a:r>
          </a:p>
          <a:p>
            <a:pPr>
              <a:buFont typeface="Arial"/>
              <a:buChar char="•"/>
            </a:pPr>
            <a:r>
              <a:rPr lang="en-US" sz="2400">
                <a:latin typeface="Arial"/>
                <a:ea typeface="+mn-lt"/>
                <a:cs typeface="Calibri"/>
              </a:rPr>
              <a:t>Huitt, W. (1998). Critical thinking: An overview. </a:t>
            </a:r>
            <a:r>
              <a:rPr lang="en-US" sz="2400" i="1">
                <a:latin typeface="Arial"/>
                <a:ea typeface="+mn-lt"/>
                <a:cs typeface="Calibri"/>
              </a:rPr>
              <a:t>Educational Psychology Interactive</a:t>
            </a:r>
            <a:r>
              <a:rPr lang="en-US" sz="2400">
                <a:latin typeface="Arial"/>
                <a:ea typeface="+mn-lt"/>
                <a:cs typeface="Calibri"/>
              </a:rPr>
              <a:t>. Valdosta, GA: Valdosta State University.</a:t>
            </a:r>
          </a:p>
          <a:p>
            <a:pPr>
              <a:buFont typeface="Arial"/>
              <a:buChar char="•"/>
            </a:pPr>
            <a:r>
              <a:rPr lang="en-US" sz="2400">
                <a:latin typeface="Arial"/>
                <a:ea typeface="+mn-lt"/>
                <a:cs typeface="Calibri"/>
              </a:rPr>
              <a:t>Mayer, R.E. (2019). </a:t>
            </a:r>
            <a:r>
              <a:rPr lang="en-US" sz="2400" i="1">
                <a:latin typeface="Arial"/>
                <a:ea typeface="+mn-lt"/>
                <a:cs typeface="Calibri"/>
              </a:rPr>
              <a:t>Problem Solving</a:t>
            </a:r>
            <a:r>
              <a:rPr lang="en-US" sz="2400">
                <a:latin typeface="Arial"/>
                <a:ea typeface="+mn-lt"/>
                <a:cs typeface="Calibri"/>
              </a:rPr>
              <a:t>, Oxford Research Encyclopedia. </a:t>
            </a:r>
          </a:p>
          <a:p>
            <a:pPr>
              <a:buFont typeface="Arial"/>
              <a:buChar char="•"/>
            </a:pPr>
            <a:endParaRPr lang="en-US" sz="2400">
              <a:latin typeface="Arial"/>
              <a:ea typeface="+mn-l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895638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Study Skills</vt:lpstr>
      <vt:lpstr>Introduction:</vt:lpstr>
      <vt:lpstr>Point 1: Communication</vt:lpstr>
      <vt:lpstr>Future Employability</vt:lpstr>
      <vt:lpstr>PowerPoint Presentation</vt:lpstr>
      <vt:lpstr>Youth Work Employability</vt:lpstr>
      <vt:lpstr>Further Personal Development</vt:lpstr>
      <vt:lpstr>Point 2: Problem-Solving </vt:lpstr>
      <vt:lpstr>Future Employability</vt:lpstr>
      <vt:lpstr>Youth Work Employability</vt:lpstr>
      <vt:lpstr>Further Personal Development</vt:lpstr>
      <vt:lpstr>Point 3: Critical Thinking</vt:lpstr>
      <vt:lpstr>Future Employability</vt:lpstr>
      <vt:lpstr>Youth Work Employability</vt:lpstr>
      <vt:lpstr>Further Personal Development</vt:lpstr>
      <vt:lpstr>Conclusion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14</cp:revision>
  <dcterms:created xsi:type="dcterms:W3CDTF">2023-11-22T10:39:06Z</dcterms:created>
  <dcterms:modified xsi:type="dcterms:W3CDTF">2023-11-27T16:07:23Z</dcterms:modified>
</cp:coreProperties>
</file>