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106" d="100"/>
          <a:sy n="106" d="100"/>
        </p:scale>
        <p:origin x="75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2A33B6-1877-5EFC-EC87-7783834ADF71}"/>
              </a:ext>
            </a:extLst>
          </p:cNvPr>
          <p:cNvSpPr txBox="1"/>
          <p:nvPr/>
        </p:nvSpPr>
        <p:spPr>
          <a:xfrm>
            <a:off x="3115147" y="762000"/>
            <a:ext cx="6172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Kateryna Koriuchkina 2426099</a:t>
            </a:r>
          </a:p>
          <a:p>
            <a:r>
              <a:rPr lang="en-GB" dirty="0"/>
              <a:t>Certificate of Higher Education in Employability Skills</a:t>
            </a:r>
          </a:p>
          <a:p>
            <a:endParaRPr lang="en-GB" dirty="0"/>
          </a:p>
          <a:p>
            <a:r>
              <a:rPr lang="en-GB" dirty="0"/>
              <a:t>BMSW4013 Academic Skills for Digital Era</a:t>
            </a:r>
          </a:p>
          <a:p>
            <a:r>
              <a:rPr lang="en-GB" dirty="0"/>
              <a:t>Module Lead: Ffion Cumberpatch</a:t>
            </a:r>
          </a:p>
          <a:p>
            <a:endParaRPr lang="en-GB" dirty="0"/>
          </a:p>
          <a:p>
            <a:r>
              <a:rPr lang="en-GB" dirty="0"/>
              <a:t> Presentation Disappearance of Dr Hart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095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27</Words>
  <Application>Microsoft Office PowerPoint</Application>
  <PresentationFormat>Widescreen</PresentationFormat>
  <Paragraphs>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881bf4a2-6e64-41e8-a81b-dbad40010d62.pdf</dc:title>
  <cp:lastModifiedBy>Kateryna Koriuchkina (2426099)</cp:lastModifiedBy>
  <cp:revision>2</cp:revision>
  <dcterms:created xsi:type="dcterms:W3CDTF">2006-08-16T00:00:00Z</dcterms:created>
  <dcterms:modified xsi:type="dcterms:W3CDTF">2025-03-24T15:35:15Z</dcterms:modified>
  <dc:identifier>DAGimCPOVwE</dc:identifier>
</cp:coreProperties>
</file>