
<file path=[Content_Types].xml><?xml version="1.0" encoding="utf-8"?>
<Types xmlns="http://schemas.openxmlformats.org/package/2006/content-types">
  <Default Extension="wmf" ContentType="image/x-wmf"/>
  <Default Extension="png" ContentType="image/png"/>
  <Default Extension="jpg" ContentType="image/jpeg"/>
  <Default Extension="jpeg" ContentType="image/jpeg"/>
  <Default Extension="xml" ContentType="application/xml"/>
  <Default Extension="rels" ContentType="application/vnd.openxmlformats-package.relationships+xml"/>
  <Default Extension="bin" ContentType="application/vnd.openxmlformats-officedocument.oleObject"/>
  <Override PartName="/ppt/notesSlides/notesSlide25.xml" ContentType="application/vnd.openxmlformats-officedocument.presentationml.notesSlide+xml"/>
  <Override PartName="/ppt/notesSlides/notesSlide24.xml" ContentType="application/vnd.openxmlformats-officedocument.presentationml.notesSlide+xml"/>
  <Override PartName="/ppt/notesSlides/notesSlide22.xml" ContentType="application/vnd.openxmlformats-officedocument.presentationml.notesSlide+xml"/>
  <Override PartName="/ppt/notesSlides/notesSlide13.xml" ContentType="application/vnd.openxmlformats-officedocument.presentationml.notesSlide+xml"/>
  <Override PartName="/ppt/notesSlides/notesSlide12.xml" ContentType="application/vnd.openxmlformats-officedocument.presentationml.notesSlide+xml"/>
  <Override PartName="/ppt/notesSlides/notesSlide11.xml" ContentType="application/vnd.openxmlformats-officedocument.presentationml.notesSlide+xml"/>
  <Override PartName="/ppt/notesSlides/notesSlide10.xml" ContentType="application/vnd.openxmlformats-officedocument.presentationml.notesSlide+xml"/>
  <Override PartName="/ppt/notesSlides/notesSlide9.xml" ContentType="application/vnd.openxmlformats-officedocument.presentationml.notesSlide+xml"/>
  <Override PartName="/ppt/notesSlides/notesSlide20.xml" ContentType="application/vnd.openxmlformats-officedocument.presentationml.notesSlide+xml"/>
  <Override PartName="/ppt/notesSlides/notesSlide6.xml" ContentType="application/vnd.openxmlformats-officedocument.presentationml.notesSlide+xml"/>
  <Override PartName="/ppt/notesSlides/notesSlide4.xml" ContentType="application/vnd.openxmlformats-officedocument.presentationml.notesSlide+xml"/>
  <Override PartName="/ppt/notesSlides/notesSlide3.xml" ContentType="application/vnd.openxmlformats-officedocument.presentationml.notesSlide+xml"/>
  <Override PartName="/ppt/notesSlides/notesSlide18.xml" ContentType="application/vnd.openxmlformats-officedocument.presentationml.notesSlide+xml"/>
  <Override PartName="/ppt/notesSlides/notesSlide1.xml" ContentType="application/vnd.openxmlformats-officedocument.presentationml.notesSlide+xml"/>
  <Override PartName="/ppt/slides/slide24.xml" ContentType="application/vnd.openxmlformats-officedocument.presentationml.slide+xml"/>
  <Override PartName="/ppt/slides/slide23.xml" ContentType="application/vnd.openxmlformats-officedocument.presentationml.slide+xml"/>
  <Override PartName="/ppt/notesSlides/notesSlide2.xml" ContentType="application/vnd.openxmlformats-officedocument.presentationml.notesSlide+xml"/>
  <Override PartName="/ppt/notesSlides/notesSlide14.xml" ContentType="application/vnd.openxmlformats-officedocument.presentationml.notesSlide+xml"/>
  <Override PartName="/ppt/slides/slide18.xml" ContentType="application/vnd.openxmlformats-officedocument.presentationml.slide+xml"/>
  <Override PartName="/ppt/slides/slide15.xml" ContentType="application/vnd.openxmlformats-officedocument.presentationml.slide+xml"/>
  <Override PartName="/ppt/slides/slide14.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notesSlides/notesSlide16.xml" ContentType="application/vnd.openxmlformats-officedocument.presentationml.notesSlide+xml"/>
  <Override PartName="/ppt/slides/slide9.xml" ContentType="application/vnd.openxmlformats-officedocument.presentationml.slide+xml"/>
  <Override PartName="/ppt/slides/slide13.xml" ContentType="application/vnd.openxmlformats-officedocument.presentationml.slide+xml"/>
  <Override PartName="/ppt/slides/slide6.xml" ContentType="application/vnd.openxmlformats-officedocument.presentationml.slide+xml"/>
  <Override PartName="/ppt/slides/slide10.xml" ContentType="application/vnd.openxmlformats-officedocument.presentationml.slide+xml"/>
  <Override PartName="/ppt/slides/slide3.xml" ContentType="application/vnd.openxmlformats-officedocument.presentationml.slide+xml"/>
  <Override PartName="/ppt/slides/slide2.xml" ContentType="application/vnd.openxmlformats-officedocument.presentationml.slide+xml"/>
  <Override PartName="/ppt/notesSlides/notesSlide21.xml" ContentType="application/vnd.openxmlformats-officedocument.presentationml.notesSlide+xml"/>
  <Override PartName="/ppt/slides/slide1.xml" ContentType="application/vnd.openxmlformats-officedocument.presentationml.slide+xml"/>
  <Override PartName="/ppt/slideLayouts/slideLayout4.xml" ContentType="application/vnd.openxmlformats-officedocument.presentationml.slideLayout+xml"/>
  <Override PartName="/ppt/slideLayouts/slideLayout3.xml" ContentType="application/vnd.openxmlformats-officedocument.presentationml.slideLayout+xml"/>
  <Override PartName="/ppt/notesSlides/notesSlide15.xml" ContentType="application/vnd.openxmlformats-officedocument.presentationml.notesSlide+xml"/>
  <Override PartName="/ppt/slideLayouts/slideLayout2.xml" ContentType="application/vnd.openxmlformats-officedocument.presentationml.slideLayout+xml"/>
  <Override PartName="/ppt/notesSlides/notesSlide7.xml" ContentType="application/vnd.openxmlformats-officedocument.presentationml.notesSlide+xml"/>
  <Override PartName="/ppt/slideLayouts/slideLayout1.xml" ContentType="application/vnd.openxmlformats-officedocument.presentationml.slideLayout+xml"/>
  <Override PartName="/ppt/notesMasters/notesMaster1.xml" ContentType="application/vnd.openxmlformats-officedocument.presentationml.notesMaster+xml"/>
  <Override PartName="/ppt/notesSlides/notesSlide23.xml" ContentType="application/vnd.openxmlformats-officedocument.presentationml.notesSlide+xml"/>
  <Override PartName="/ppt/slides/slide16.xml" ContentType="application/vnd.openxmlformats-officedocument.presentationml.slide+xml"/>
  <Override PartName="/ppt/theme/theme2.xml" ContentType="application/vnd.openxmlformats-officedocument.theme+xml"/>
  <Override PartName="/ppt/slides/slide8.xml" ContentType="application/vnd.openxmlformats-officedocument.presentationml.slide+xml"/>
  <Override PartName="/ppt/slides/slide22.xml" ContentType="application/vnd.openxmlformats-officedocument.presentationml.slide+xml"/>
  <Override PartName="/ppt/notesSlides/notesSlide17.xml" ContentType="application/vnd.openxmlformats-officedocument.presentationml.notesSlide+xml"/>
  <Override PartName="/docProps/app.xml" ContentType="application/vnd.openxmlformats-officedocument.extended-properties+xml"/>
  <Override PartName="/ppt/slides/slide17.xml" ContentType="application/vnd.openxmlformats-officedocument.presentationml.slide+xml"/>
  <Override PartName="/ppt/notesSlides/notesSlide5.xml" ContentType="application/vnd.openxmlformats-officedocument.presentationml.notesSlide+xml"/>
  <Override PartName="/ppt/slideLayouts/slideLayout5.xml" ContentType="application/vnd.openxmlformats-officedocument.presentationml.slideLayout+xml"/>
  <Override PartName="/ppt/slides/slide4.xml" ContentType="application/vnd.openxmlformats-officedocument.presentationml.slide+xml"/>
  <Override PartName="/ppt/slides/slide21.xml" ContentType="application/vnd.openxmlformats-officedocument.presentationml.slide+xml"/>
  <Override PartName="/docProps/core.xml" ContentType="application/vnd.openxmlformats-package.core-properties+xml"/>
  <Override PartName="/ppt/slides/slide19.xml" ContentType="application/vnd.openxmlformats-officedocument.presentationml.slide+xml"/>
  <Override PartName="/ppt/viewProps.xml" ContentType="application/vnd.openxmlformats-officedocument.presentationml.viewProps+xml"/>
  <Override PartName="/ppt/slides/slide11.xml" ContentType="application/vnd.openxmlformats-officedocument.presentationml.slide+xml"/>
  <Override PartName="/ppt/presProps.xml" ContentType="application/vnd.openxmlformats-officedocument.presentationml.presProps+xml"/>
  <Override PartName="/ppt/notesSlides/notesSlide8.xml" ContentType="application/vnd.openxmlformats-officedocument.presentationml.notesSlide+xml"/>
  <Override PartName="/ppt/slides/slide7.xml" ContentType="application/vnd.openxmlformats-officedocument.presentationml.slide+xml"/>
  <Override PartName="/ppt/slides/slide5.xml" ContentType="application/vnd.openxmlformats-officedocument.presentationml.slide+xml"/>
  <Override PartName="/ppt/slideMasters/slideMaster1.xml" ContentType="application/vnd.openxmlformats-officedocument.presentationml.slideMaster+xml"/>
  <Override PartName="/ppt/slides/slide25.xml" ContentType="application/vnd.openxmlformats-officedocument.presentationml.slide+xml"/>
  <Override PartName="/ppt/presentation.xml" ContentType="application/vnd.openxmlformats-officedocument.presentationml.presentation.main+xml"/>
  <Override PartName="/ppt/tableStyles.xml" ContentType="application/vnd.openxmlformats-officedocument.presentationml.tableStyles+xml"/>
  <Override PartName="/ppt/notesSlides/notesSlide19.xml" ContentType="application/vnd.openxmlformats-officedocument.presentationml.notesSlide+xml"/>
  <Override PartName="/ppt/theme/theme1.xml" ContentType="application/vnd.openxmlformats-officedocument.theme+xml"/>
</Types>
</file>

<file path=_rels/.rels><?xml version="1.0" encoding="UTF-8" standalone="yes"?><Relationships xmlns="http://schemas.openxmlformats.org/package/2006/relationships"><Relationship Id="rId3" Type="http://schemas.openxmlformats.org/package/2006/relationships/metadata/core-properties" Target="docProps/core.xml"/><Relationship Id="rId1" Type="http://schemas.openxmlformats.org/officeDocument/2006/relationships/officeDocument" Target="ppt/presentation.xml"/><Relationship Id="rId2"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saveSubsetFonts="1">
  <p:sldMasterIdLst>
    <p:sldMasterId id="2147483648" r:id="rId1"/>
  </p:sldMasterIdLst>
  <p:notesMasterIdLst>
    <p:notesMasterId r:id="rId29"/>
  </p:notes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Lst>
  <p:sldSz cx="9144000" cy="6858000" type="screen4x3"/>
  <p:notesSz cx="6746875" cy="9913938"/>
  <p:defaultTextStyle>
    <a:lvl1pPr marL="0" indent="0" algn="l" defTabSz="914400">
      <a:lnSpc>
        <a:spcPct val="100000"/>
      </a:lnSpc>
      <a:spcBef>
        <a:spcPts val="0"/>
      </a:spcBef>
      <a:spcAft>
        <a:spcPts val="0"/>
      </a:spcAft>
      <a:buNone/>
      <a:defRPr lang="en-US" sz="1800" b="0" i="0">
        <a:solidFill>
          <a:schemeClr val="dk1"/>
        </a:solidFill>
        <a:latin typeface="Arial"/>
        <a:ea typeface="Arial"/>
      </a:defRPr>
    </a:lvl1pPr>
    <a:lvl2pPr marL="457200" indent="457200" algn="l" defTabSz="914400">
      <a:lnSpc>
        <a:spcPct val="100000"/>
      </a:lnSpc>
      <a:spcBef>
        <a:spcPts val="0"/>
      </a:spcBef>
      <a:spcAft>
        <a:spcPts val="0"/>
      </a:spcAft>
      <a:buNone/>
      <a:defRPr lang="en-US" sz="1800" b="0" i="0">
        <a:solidFill>
          <a:schemeClr val="dk1"/>
        </a:solidFill>
        <a:latin typeface="Arial"/>
        <a:ea typeface="Arial"/>
      </a:defRPr>
    </a:lvl2pPr>
    <a:lvl3pPr marL="914400" indent="914400" algn="l" defTabSz="914400">
      <a:lnSpc>
        <a:spcPct val="100000"/>
      </a:lnSpc>
      <a:spcBef>
        <a:spcPts val="0"/>
      </a:spcBef>
      <a:spcAft>
        <a:spcPts val="0"/>
      </a:spcAft>
      <a:buNone/>
      <a:defRPr lang="en-US" sz="1800" b="0" i="0">
        <a:solidFill>
          <a:schemeClr val="dk1"/>
        </a:solidFill>
        <a:latin typeface="Arial"/>
        <a:ea typeface="Arial"/>
      </a:defRPr>
    </a:lvl3pPr>
    <a:lvl4pPr marL="1371600" indent="1371600" algn="l" defTabSz="914400">
      <a:lnSpc>
        <a:spcPct val="100000"/>
      </a:lnSpc>
      <a:spcBef>
        <a:spcPts val="0"/>
      </a:spcBef>
      <a:spcAft>
        <a:spcPts val="0"/>
      </a:spcAft>
      <a:buNone/>
      <a:defRPr lang="en-US" sz="1800" b="0" i="0">
        <a:solidFill>
          <a:schemeClr val="dk1"/>
        </a:solidFill>
        <a:latin typeface="Arial"/>
        <a:ea typeface="Arial"/>
      </a:defRPr>
    </a:lvl4pPr>
    <a:lvl5pPr marL="1828800" indent="1828800" algn="l" defTabSz="914400">
      <a:lnSpc>
        <a:spcPct val="100000"/>
      </a:lnSpc>
      <a:spcBef>
        <a:spcPts val="0"/>
      </a:spcBef>
      <a:spcAft>
        <a:spcPts val="0"/>
      </a:spcAft>
      <a:buNone/>
      <a:defRPr lang="en-US" sz="1800" b="0" i="0">
        <a:solidFill>
          <a:schemeClr val="dk1"/>
        </a:solidFill>
        <a:latin typeface="Arial"/>
        <a:ea typeface="Arial"/>
      </a:defRPr>
    </a:lvl5pPr>
    <a:lvl6pPr>
      <a:defRPr lang="en-US" sz="1800"/>
    </a:lvl6pPr>
    <a:lvl7pPr>
      <a:defRPr lang="en-US" sz="1800"/>
    </a:lvl7pPr>
    <a:lvl8pPr>
      <a:defRPr lang="en-US" sz="1800"/>
    </a:lvl8pPr>
    <a:lvl9pPr>
      <a:defRPr lang="en-US" sz="1800"/>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p:cViewPr varScale="1">
        <p:scale>
          <a:sx n="104" d="100"/>
          <a:sy n="104" d="100"/>
        </p:scale>
        <p:origin x="-1236" y="-90"/>
      </p:cViewPr>
      <p:guideLst>
        <p:guide pos="2160" orient="horz"/>
        <p:guide pos="2880"/>
      </p:guideLst>
    </p:cSldViewPr>
  </p:slideViewPr>
  <p:gridSpacing cx="72008" cy="72008"/>
</p:viewPr>
</file>

<file path=ppt/_rels/presentation.xml.rels><?xml version="1.0" encoding="UTF-8" standalone="yes"?><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theme" Target="theme/theme1.xml"/><Relationship Id="rId3" Type="http://schemas.openxmlformats.org/officeDocument/2006/relationships/theme" Target="theme/theme2.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Relationship Id="rId16" Type="http://schemas.openxmlformats.org/officeDocument/2006/relationships/slide" Target="slides/slide13.xml"/><Relationship Id="rId17" Type="http://schemas.openxmlformats.org/officeDocument/2006/relationships/slide" Target="slides/slide14.xml"/><Relationship Id="rId18" Type="http://schemas.openxmlformats.org/officeDocument/2006/relationships/slide" Target="slides/slide15.xml"/><Relationship Id="rId19" Type="http://schemas.openxmlformats.org/officeDocument/2006/relationships/slide" Target="slides/slide16.xml"/><Relationship Id="rId20" Type="http://schemas.openxmlformats.org/officeDocument/2006/relationships/slide" Target="slides/slide17.xml"/><Relationship Id="rId21" Type="http://schemas.openxmlformats.org/officeDocument/2006/relationships/slide" Target="slides/slide18.xml"/><Relationship Id="rId22" Type="http://schemas.openxmlformats.org/officeDocument/2006/relationships/slide" Target="slides/slide19.xml"/><Relationship Id="rId23" Type="http://schemas.openxmlformats.org/officeDocument/2006/relationships/slide" Target="slides/slide20.xml"/><Relationship Id="rId24" Type="http://schemas.openxmlformats.org/officeDocument/2006/relationships/slide" Target="slides/slide21.xml"/><Relationship Id="rId25" Type="http://schemas.openxmlformats.org/officeDocument/2006/relationships/slide" Target="slides/slide22.xml"/><Relationship Id="rId26" Type="http://schemas.openxmlformats.org/officeDocument/2006/relationships/slide" Target="slides/slide23.xml"/><Relationship Id="rId27" Type="http://schemas.openxmlformats.org/officeDocument/2006/relationships/slide" Target="slides/slide24.xml"/><Relationship Id="rId28" Type="http://schemas.openxmlformats.org/officeDocument/2006/relationships/slide" Target="slides/slide25.xml"/><Relationship Id="rId29" Type="http://schemas.openxmlformats.org/officeDocument/2006/relationships/notesMaster" Target="notesMasters/notesMaster1.xml"/><Relationship Id="rId30" Type="http://schemas.openxmlformats.org/officeDocument/2006/relationships/presProps" Target="presProps.xml" /><Relationship Id="rId31" Type="http://schemas.openxmlformats.org/officeDocument/2006/relationships/tableStyles" Target="tableStyles.xml" /><Relationship Id="rId32" Type="http://schemas.openxmlformats.org/officeDocument/2006/relationships/viewProps" Target="viewProps.xml" /></Relationships>
</file>

<file path=ppt/notesMasters/_rels/notesMaster1.xml.rels><?xml version="1.0" encoding="UTF-8" standalone="yes"?><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name="">
    <p:bg>
      <p:bgPr shadeToTitle="0">
        <a:solidFill>
          <a:schemeClr val="lt1"/>
        </a:solidFill>
      </p:bgPr>
    </p:bg>
    <p:spTree>
      <p:nvGrpSpPr>
        <p:cNvPr id="1" name=""/>
        <p:cNvGrpSpPr/>
        <p:nvPr/>
      </p:nvGrpSpPr>
      <p:grpSpPr bwMode="auto">
        <a:xfrm>
          <a:off x="0" y="0"/>
          <a:ext cx="0" cy="0"/>
          <a:chOff x="0" y="0"/>
          <a:chExt cx="0" cy="0"/>
        </a:xfrm>
      </p:grpSpPr>
      <p:sp>
        <p:nvSpPr>
          <p:cNvPr id="5122" name="Rectangle 2"/>
          <p:cNvSpPr>
            <a:spLocks noChangeShapeType="1" noGrp="1"/>
          </p:cNvSpPr>
          <p:nvPr>
            <p:ph type="hdr" idx="0"/>
          </p:nvPr>
        </p:nvSpPr>
        <p:spPr bwMode="auto">
          <a:xfrm>
            <a:off x="0" y="0"/>
            <a:ext cx="2924175" cy="495300"/>
          </a:xfrm>
          <a:prstGeom prst="rect">
            <a:avLst/>
          </a:prstGeom>
          <a:noFill/>
        </p:spPr>
        <p:txBody>
          <a:bodyPr lIns="91440" tIns="45720" rIns="91440" bIns="45720"/>
          <a:lstStyle/>
          <a:p>
            <a:pPr>
              <a:defRPr/>
            </a:pPr>
            <a:endParaRPr sz="1400"/>
          </a:p>
        </p:txBody>
      </p:sp>
      <p:sp>
        <p:nvSpPr>
          <p:cNvPr id="5123" name="Rectangle 3"/>
          <p:cNvSpPr>
            <a:spLocks noChangeShapeType="1" noGrp="1"/>
          </p:cNvSpPr>
          <p:nvPr>
            <p:ph type="dt" idx="1"/>
          </p:nvPr>
        </p:nvSpPr>
        <p:spPr bwMode="auto">
          <a:xfrm>
            <a:off x="3822700" y="0"/>
            <a:ext cx="2924175" cy="495300"/>
          </a:xfrm>
          <a:prstGeom prst="rect">
            <a:avLst/>
          </a:prstGeom>
          <a:noFill/>
        </p:spPr>
        <p:txBody>
          <a:bodyPr lIns="91440" tIns="45720" rIns="91440" bIns="45720"/>
          <a:lstStyle/>
          <a:p>
            <a:pPr>
              <a:defRPr/>
            </a:pPr>
            <a:endParaRPr sz="1400"/>
          </a:p>
        </p:txBody>
      </p:sp>
      <p:sp>
        <p:nvSpPr>
          <p:cNvPr id="5124" name="Rectangle 4"/>
          <p:cNvSpPr>
            <a:spLocks noChangeShapeType="1" noGrp="1"/>
          </p:cNvSpPr>
          <p:nvPr>
            <p:ph type="sldImg" idx="2"/>
          </p:nvPr>
        </p:nvSpPr>
        <p:spPr bwMode="auto">
          <a:xfrm>
            <a:off x="895350" y="742950"/>
            <a:ext cx="4957762" cy="3717925"/>
          </a:xfrm>
          <a:prstGeom prst="rect">
            <a:avLst/>
          </a:prstGeom>
          <a:noFill/>
          <a:ln w="9524">
            <a:solidFill>
              <a:srgbClr val="000000"/>
            </a:solidFill>
            <a:round/>
            <a:headEnd/>
            <a:tailEnd/>
          </a:ln>
        </p:spPr>
        <p:txBody>
          <a:bodyPr lIns="91440" tIns="45720" rIns="91440" bIns="45720"/>
          <a:lstStyle/>
          <a:p>
            <a:pPr>
              <a:defRPr/>
            </a:pPr>
            <a:endParaRPr sz="1400"/>
          </a:p>
        </p:txBody>
      </p:sp>
      <p:sp>
        <p:nvSpPr>
          <p:cNvPr id="5125" name="Rectangle 5"/>
          <p:cNvSpPr>
            <a:spLocks noChangeShapeType="1" noGrp="1"/>
          </p:cNvSpPr>
          <p:nvPr>
            <p:ph type="body" idx="3"/>
          </p:nvPr>
        </p:nvSpPr>
        <p:spPr bwMode="auto">
          <a:xfrm>
            <a:off x="900112" y="4708525"/>
            <a:ext cx="4946650" cy="4462462"/>
          </a:xfrm>
          <a:prstGeom prst="rect">
            <a:avLst/>
          </a:prstGeom>
          <a:noFill/>
        </p:spPr>
        <p:txBody>
          <a:bodyPr lIns="91440" tIns="45720" rIns="91440" bIns="45720"/>
          <a:lstStyle>
            <a:lvl1pPr marL="0" indent="0" algn="l" defTabSz="914400">
              <a:lnSpc>
                <a:spcPct val="100000"/>
              </a:lnSpc>
              <a:spcBef>
                <a:spcPts val="0"/>
              </a:spcBef>
              <a:spcAft>
                <a:spcPts val="0"/>
              </a:spcAft>
              <a:buNone/>
              <a:defRPr sz="1200" b="0" i="0">
                <a:solidFill>
                  <a:schemeClr val="dk1"/>
                </a:solidFill>
                <a:latin typeface="Arial"/>
              </a:defRPr>
            </a:lvl1pPr>
            <a:lvl2pPr marL="457200" indent="457200" algn="l" defTabSz="914400">
              <a:lnSpc>
                <a:spcPct val="100000"/>
              </a:lnSpc>
              <a:spcBef>
                <a:spcPts val="0"/>
              </a:spcBef>
              <a:spcAft>
                <a:spcPts val="0"/>
              </a:spcAft>
              <a:buNone/>
              <a:defRPr sz="1200" b="0" i="0">
                <a:solidFill>
                  <a:schemeClr val="dk1"/>
                </a:solidFill>
                <a:latin typeface="Arial"/>
              </a:defRPr>
            </a:lvl2pPr>
            <a:lvl3pPr marL="914400" indent="914400" algn="l" defTabSz="914400">
              <a:lnSpc>
                <a:spcPct val="100000"/>
              </a:lnSpc>
              <a:spcBef>
                <a:spcPts val="0"/>
              </a:spcBef>
              <a:spcAft>
                <a:spcPts val="0"/>
              </a:spcAft>
              <a:buNone/>
              <a:defRPr sz="1200" b="0" i="0">
                <a:solidFill>
                  <a:schemeClr val="dk1"/>
                </a:solidFill>
                <a:latin typeface="Arial"/>
              </a:defRPr>
            </a:lvl3pPr>
            <a:lvl4pPr marL="1371600" indent="1371600" algn="l" defTabSz="914400">
              <a:lnSpc>
                <a:spcPct val="100000"/>
              </a:lnSpc>
              <a:spcBef>
                <a:spcPts val="0"/>
              </a:spcBef>
              <a:spcAft>
                <a:spcPts val="0"/>
              </a:spcAft>
              <a:buNone/>
              <a:defRPr sz="1200" b="0" i="0">
                <a:solidFill>
                  <a:schemeClr val="dk1"/>
                </a:solidFill>
                <a:latin typeface="Arial"/>
              </a:defRPr>
            </a:lvl4pPr>
            <a:lvl5pPr marL="1828800" indent="1828800" algn="l" defTabSz="914400">
              <a:lnSpc>
                <a:spcPct val="100000"/>
              </a:lnSpc>
              <a:spcBef>
                <a:spcPts val="0"/>
              </a:spcBef>
              <a:spcAft>
                <a:spcPts val="0"/>
              </a:spcAft>
              <a:buNone/>
              <a:defRPr sz="1200" b="0" i="0">
                <a:solidFill>
                  <a:schemeClr val="dk1"/>
                </a:solidFill>
                <a:latin typeface="Arial"/>
              </a:defRPr>
            </a:lvl5pPr>
          </a:lstStyle>
          <a:p>
            <a:pPr marL="0" lvl="0" indent="0">
              <a:spcBef>
                <a:spcPts val="0"/>
              </a:spcBef>
              <a:buNone/>
              <a:defRPr/>
            </a:pPr>
            <a:r>
              <a:rPr lang="en-GB"/>
              <a:t>Click to edit Master text styles</a:t>
            </a:r>
            <a:endParaRPr/>
          </a:p>
          <a:p>
            <a:pPr marL="457200" lvl="1" indent="0">
              <a:spcBef>
                <a:spcPts val="0"/>
              </a:spcBef>
              <a:buNone/>
              <a:defRPr/>
            </a:pPr>
            <a:r>
              <a:rPr lang="en-GB"/>
              <a:t>Second level</a:t>
            </a:r>
            <a:endParaRPr/>
          </a:p>
          <a:p>
            <a:pPr marL="914400" lvl="2" indent="0">
              <a:spcBef>
                <a:spcPts val="0"/>
              </a:spcBef>
              <a:buNone/>
              <a:defRPr/>
            </a:pPr>
            <a:r>
              <a:rPr lang="en-GB"/>
              <a:t>Third level</a:t>
            </a:r>
            <a:endParaRPr/>
          </a:p>
          <a:p>
            <a:pPr marL="1371600" lvl="3" indent="0">
              <a:spcBef>
                <a:spcPts val="0"/>
              </a:spcBef>
              <a:buNone/>
              <a:defRPr/>
            </a:pPr>
            <a:r>
              <a:rPr lang="en-GB"/>
              <a:t>Fourth level</a:t>
            </a:r>
            <a:endParaRPr/>
          </a:p>
          <a:p>
            <a:pPr marL="1828800" lvl="4" indent="0">
              <a:spcBef>
                <a:spcPts val="0"/>
              </a:spcBef>
              <a:buNone/>
              <a:defRPr/>
            </a:pPr>
            <a:r>
              <a:rPr lang="en-GB"/>
              <a:t>Fifth level</a:t>
            </a:r>
            <a:endParaRPr/>
          </a:p>
        </p:txBody>
      </p:sp>
      <p:sp>
        <p:nvSpPr>
          <p:cNvPr id="5126" name="Rectangle 6"/>
          <p:cNvSpPr>
            <a:spLocks noChangeShapeType="1" noGrp="1"/>
          </p:cNvSpPr>
          <p:nvPr>
            <p:ph type="ftr" idx="4"/>
          </p:nvPr>
        </p:nvSpPr>
        <p:spPr bwMode="auto">
          <a:xfrm>
            <a:off x="0" y="9418637"/>
            <a:ext cx="2924175" cy="495300"/>
          </a:xfrm>
          <a:prstGeom prst="rect">
            <a:avLst/>
          </a:prstGeom>
          <a:noFill/>
        </p:spPr>
        <p:txBody>
          <a:bodyPr lIns="91440" tIns="45720" rIns="91440" bIns="45720" anchor="b"/>
          <a:lstStyle/>
          <a:p>
            <a:pPr>
              <a:defRPr/>
            </a:pPr>
            <a:endParaRPr sz="1400"/>
          </a:p>
        </p:txBody>
      </p:sp>
      <p:sp>
        <p:nvSpPr>
          <p:cNvPr id="5127" name="Rectangle 7"/>
          <p:cNvSpPr>
            <a:spLocks noChangeShapeType="1" noGrp="1"/>
          </p:cNvSpPr>
          <p:nvPr>
            <p:ph type="sldNum" idx="5"/>
          </p:nvPr>
        </p:nvSpPr>
        <p:spPr bwMode="auto">
          <a:xfrm>
            <a:off x="3822700" y="9418637"/>
            <a:ext cx="2924175" cy="495300"/>
          </a:xfrm>
          <a:prstGeom prst="rect">
            <a:avLst/>
          </a:prstGeom>
          <a:noFill/>
        </p:spPr>
        <p:txBody>
          <a:bodyPr lIns="91440" tIns="45720" rIns="91440" bIns="45720" anchor="b"/>
          <a:lstStyle>
            <a:lvl1pPr marL="0" indent="0" algn="l" defTabSz="914400">
              <a:lnSpc>
                <a:spcPct val="100000"/>
              </a:lnSpc>
              <a:spcBef>
                <a:spcPts val="0"/>
              </a:spcBef>
              <a:spcAft>
                <a:spcPts val="0"/>
              </a:spcAft>
              <a:buNone/>
              <a:defRPr sz="1800" b="0" i="0">
                <a:solidFill>
                  <a:schemeClr val="dk1"/>
                </a:solidFill>
                <a:latin typeface="Myriad Pro"/>
              </a:defRPr>
            </a:lvl1pPr>
            <a:lvl2pPr marL="457200" indent="457200" algn="l" defTabSz="914400">
              <a:lnSpc>
                <a:spcPct val="100000"/>
              </a:lnSpc>
              <a:spcBef>
                <a:spcPts val="0"/>
              </a:spcBef>
              <a:spcAft>
                <a:spcPts val="0"/>
              </a:spcAft>
              <a:buNone/>
              <a:defRPr sz="1800" b="0" i="0">
                <a:solidFill>
                  <a:schemeClr val="dk1"/>
                </a:solidFill>
                <a:latin typeface="Myriad Pro"/>
              </a:defRPr>
            </a:lvl2pPr>
            <a:lvl3pPr marL="914400" indent="914400" algn="l" defTabSz="914400">
              <a:lnSpc>
                <a:spcPct val="100000"/>
              </a:lnSpc>
              <a:spcBef>
                <a:spcPts val="0"/>
              </a:spcBef>
              <a:spcAft>
                <a:spcPts val="0"/>
              </a:spcAft>
              <a:buNone/>
              <a:defRPr sz="1800" b="0" i="0">
                <a:solidFill>
                  <a:schemeClr val="dk1"/>
                </a:solidFill>
                <a:latin typeface="Myriad Pro"/>
              </a:defRPr>
            </a:lvl3pPr>
            <a:lvl4pPr marL="1371600" indent="1371600" algn="l" defTabSz="914400">
              <a:lnSpc>
                <a:spcPct val="100000"/>
              </a:lnSpc>
              <a:spcBef>
                <a:spcPts val="0"/>
              </a:spcBef>
              <a:spcAft>
                <a:spcPts val="0"/>
              </a:spcAft>
              <a:buNone/>
              <a:defRPr sz="1800" b="0" i="0">
                <a:solidFill>
                  <a:schemeClr val="dk1"/>
                </a:solidFill>
                <a:latin typeface="Myriad Pro"/>
              </a:defRPr>
            </a:lvl4pPr>
            <a:lvl5pPr marL="1828800" indent="1828800" algn="l" defTabSz="914400">
              <a:lnSpc>
                <a:spcPct val="100000"/>
              </a:lnSpc>
              <a:spcBef>
                <a:spcPts val="0"/>
              </a:spcBef>
              <a:spcAft>
                <a:spcPts val="0"/>
              </a:spcAft>
              <a:buNone/>
              <a:defRPr sz="1800" b="0" i="0">
                <a:solidFill>
                  <a:schemeClr val="dk1"/>
                </a:solidFill>
                <a:latin typeface="Myriad Pro"/>
              </a:defRPr>
            </a:lvl5pPr>
          </a:lstStyle>
          <a:p>
            <a:pPr marL="0" lvl="0" indent="0" algn="r">
              <a:spcBef>
                <a:spcPts val="0"/>
              </a:spcBef>
              <a:buNone/>
              <a:defRPr/>
            </a:pPr>
            <a:fld id="{D038279B-FC19-497E-A7D1-5ADD9CAF016F}" type="slidenum">
              <a:rPr lang="en-GB" sz="1200">
                <a:latin typeface="Verdana"/>
              </a:rPr>
              <a:t>*</a:t>
            </a:fld>
            <a:endParaRPr/>
          </a:p>
        </p:txBody>
      </p:sp>
    </p:spTree>
  </p:cSld>
  <p:clrMap bg1="lt1" tx1="dk1" bg2="lt2" tx2="dk2" accent1="accent1" accent2="accent2" accent3="accent3" accent4="accent4" accent5="accent5" accent6="accent6" hlink="hlink" folHlink="folHlink"/>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DE1D64C3-7513-DFB3-7D8B-AA50A2632B2D}" type="slidenum">
              <a:rPr/>
              <a:t/>
            </a:fld>
            <a:endParaRPr/>
          </a:p>
        </p:txBody>
      </p:sp>
    </p:spTree>
  </p:cSld>
</p:notes>
</file>

<file path=ppt/notesSlides/notesSlide2.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A1F979F2-4D7E-073B-1B8A-463EC29875B4}" type="slidenum">
              <a:rPr/>
              <a:t/>
            </a:fld>
            <a:endParaRPr/>
          </a:p>
        </p:txBody>
      </p:sp>
    </p:spTree>
  </p:cSld>
</p:notes>
</file>

<file path=ppt/notesSlides/notesSlide3.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135E65ED-0EE5-A3E9-0C17-3972DC560258}" type="slidenum">
              <a:rPr/>
              <a:t/>
            </a:fld>
            <a:endParaRPr/>
          </a:p>
        </p:txBody>
      </p:sp>
    </p:spTree>
  </p:cSld>
</p:notes>
</file>

<file path=ppt/notesSlides/notesSlide4.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29692984" name="Slide Image Placeholder 1"/>
          <p:cNvSpPr>
            <a:spLocks noChangeAspect="1" noGrp="1" noRot="1"/>
          </p:cNvSpPr>
          <p:nvPr>
            <p:ph type="sldImg"/>
          </p:nvPr>
        </p:nvSpPr>
        <p:spPr bwMode="auto"/>
      </p:sp>
      <p:sp>
        <p:nvSpPr>
          <p:cNvPr id="883768778" name="Notes Placeholder 2"/>
          <p:cNvSpPr>
            <a:spLocks noGrp="1"/>
          </p:cNvSpPr>
          <p:nvPr>
            <p:ph type="body" idx="1"/>
          </p:nvPr>
        </p:nvSpPr>
        <p:spPr bwMode="auto"/>
        <p:txBody>
          <a:bodyPr/>
          <a:lstStyle/>
          <a:p>
            <a:pPr>
              <a:defRPr/>
            </a:pPr>
            <a:endParaRPr/>
          </a:p>
        </p:txBody>
      </p:sp>
      <p:sp>
        <p:nvSpPr>
          <p:cNvPr id="994201106" name="Slide Number Placeholder 3"/>
          <p:cNvSpPr>
            <a:spLocks noGrp="1"/>
          </p:cNvSpPr>
          <p:nvPr>
            <p:ph type="sldNum" sz="quarter" idx="10"/>
          </p:nvPr>
        </p:nvSpPr>
        <p:spPr bwMode="auto"/>
        <p:txBody>
          <a:bodyPr/>
          <a:lstStyle/>
          <a:p>
            <a:pPr>
              <a:defRPr/>
            </a:pPr>
            <a:fld id="{AC629F94-FFBF-83DB-B69E-B91C8944B217}" type="slidenum">
              <a:rPr/>
              <a:t/>
            </a:fld>
            <a:endParaRPr/>
          </a:p>
        </p:txBody>
      </p:sp>
    </p:spTree>
  </p:cSld>
</p:notes>
</file>

<file path=ppt/notesSlides/notesSlide5.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F898A6EA-43E3-CC3B-509A-C459A0B8290D}" type="slidenum">
              <a:rPr/>
              <a:t/>
            </a:fld>
            <a:endParaRPr/>
          </a:p>
        </p:txBody>
      </p:sp>
    </p:spTree>
  </p:cSld>
</p:notes>
</file>

<file path=ppt/notesSlides/notesSlide6.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F3E4E884-C810-F576-3842-FF24CA32473A}" type="slidenum">
              <a:rPr/>
              <a:t/>
            </a:fld>
            <a:endParaRPr/>
          </a:p>
        </p:txBody>
      </p:sp>
    </p:spTree>
  </p:cSld>
</p:notes>
</file>

<file path=ppt/notesSlides/notesSlide7.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394159966" name="Slide Image Placeholder 1"/>
          <p:cNvSpPr>
            <a:spLocks noChangeAspect="1" noGrp="1" noRot="1"/>
          </p:cNvSpPr>
          <p:nvPr>
            <p:ph type="sldImg"/>
          </p:nvPr>
        </p:nvSpPr>
        <p:spPr bwMode="auto"/>
      </p:sp>
      <p:sp>
        <p:nvSpPr>
          <p:cNvPr id="1551221794" name="Notes Placeholder 2"/>
          <p:cNvSpPr>
            <a:spLocks noGrp="1"/>
          </p:cNvSpPr>
          <p:nvPr>
            <p:ph type="body" idx="1"/>
          </p:nvPr>
        </p:nvSpPr>
        <p:spPr bwMode="auto"/>
        <p:txBody>
          <a:bodyPr/>
          <a:lstStyle/>
          <a:p>
            <a:pPr>
              <a:defRPr/>
            </a:pPr>
            <a:endParaRPr/>
          </a:p>
        </p:txBody>
      </p:sp>
      <p:sp>
        <p:nvSpPr>
          <p:cNvPr id="1004362529" name="Slide Number Placeholder 3"/>
          <p:cNvSpPr>
            <a:spLocks noGrp="1"/>
          </p:cNvSpPr>
          <p:nvPr>
            <p:ph type="sldNum" sz="quarter" idx="10"/>
          </p:nvPr>
        </p:nvSpPr>
        <p:spPr bwMode="auto"/>
        <p:txBody>
          <a:bodyPr/>
          <a:lstStyle/>
          <a:p>
            <a:pPr>
              <a:defRPr/>
            </a:pPr>
            <a:fld id="{4F4E14AE-AE25-495C-A414-56870ED5E847}" type="slidenum">
              <a:rPr/>
              <a:t/>
            </a:fld>
            <a:endParaRPr/>
          </a:p>
        </p:txBody>
      </p:sp>
    </p:spTree>
  </p:cSld>
</p:notes>
</file>

<file path=ppt/notesSlides/notesSlide8.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D581F330-742E-5310-452A-773FA0736EE5}" type="slidenum">
              <a:rPr/>
              <a:t/>
            </a:fld>
            <a:endParaRPr/>
          </a:p>
        </p:txBody>
      </p:sp>
    </p:spTree>
  </p:cSld>
</p:notes>
</file>

<file path=ppt/notesSlides/notesSlide9.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1945480164" name="Slide Image Placeholder 1"/>
          <p:cNvSpPr>
            <a:spLocks noChangeAspect="1" noGrp="1" noRot="1"/>
          </p:cNvSpPr>
          <p:nvPr>
            <p:ph type="sldImg"/>
          </p:nvPr>
        </p:nvSpPr>
        <p:spPr bwMode="auto"/>
      </p:sp>
      <p:sp>
        <p:nvSpPr>
          <p:cNvPr id="1443392140" name="Notes Placeholder 2"/>
          <p:cNvSpPr>
            <a:spLocks noGrp="1"/>
          </p:cNvSpPr>
          <p:nvPr>
            <p:ph type="body" idx="1"/>
          </p:nvPr>
        </p:nvSpPr>
        <p:spPr bwMode="auto"/>
        <p:txBody>
          <a:bodyPr/>
          <a:lstStyle/>
          <a:p>
            <a:pPr>
              <a:defRPr/>
            </a:pPr>
            <a:endParaRPr/>
          </a:p>
        </p:txBody>
      </p:sp>
      <p:sp>
        <p:nvSpPr>
          <p:cNvPr id="1091200403" name="Slide Number Placeholder 3"/>
          <p:cNvSpPr>
            <a:spLocks noGrp="1"/>
          </p:cNvSpPr>
          <p:nvPr>
            <p:ph type="sldNum" sz="quarter" idx="10"/>
          </p:nvPr>
        </p:nvSpPr>
        <p:spPr bwMode="auto"/>
        <p:txBody>
          <a:bodyPr/>
          <a:lstStyle/>
          <a:p>
            <a:pPr>
              <a:defRPr/>
            </a:pPr>
            <a:fld id="{80BF8690-1BC2-0A45-6B8A-BC7783B1E6EB}" type="slidenum">
              <a:rPr/>
              <a:t/>
            </a:fld>
            <a:endParaRPr/>
          </a:p>
        </p:txBody>
      </p:sp>
    </p:spTree>
  </p:cSld>
</p:notes>
</file>

<file path=ppt/notesSlides/notesSlide10.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1279BF4D-B354-C17E-0D14-7FB79A25EAF9}" type="slidenum">
              <a:rPr/>
              <a:t/>
            </a:fld>
            <a:endParaRPr/>
          </a:p>
        </p:txBody>
      </p:sp>
    </p:spTree>
  </p:cSld>
</p:notes>
</file>

<file path=ppt/notesSlides/notesSlide11.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C8A23C16-FC6F-5FDA-1FEC-186EF535956C}" type="slidenum">
              <a:rPr/>
              <a:t/>
            </a:fld>
            <a:endParaRPr/>
          </a:p>
        </p:txBody>
      </p:sp>
    </p:spTree>
  </p:cSld>
</p:notes>
</file>

<file path=ppt/notesSlides/notesSlide12.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51B6CB6E-E669-84BE-1ED2-C0DD2EFFA949}" type="slidenum">
              <a:rPr/>
              <a:t/>
            </a:fld>
            <a:endParaRPr/>
          </a:p>
        </p:txBody>
      </p:sp>
    </p:spTree>
  </p:cSld>
</p:notes>
</file>

<file path=ppt/notesSlides/notesSlide13.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32551691" name="Slide Image Placeholder 1"/>
          <p:cNvSpPr>
            <a:spLocks noChangeAspect="1" noGrp="1" noRot="1"/>
          </p:cNvSpPr>
          <p:nvPr>
            <p:ph type="sldImg"/>
          </p:nvPr>
        </p:nvSpPr>
        <p:spPr bwMode="auto"/>
      </p:sp>
      <p:sp>
        <p:nvSpPr>
          <p:cNvPr id="1595106395" name="Notes Placeholder 2"/>
          <p:cNvSpPr>
            <a:spLocks noGrp="1"/>
          </p:cNvSpPr>
          <p:nvPr>
            <p:ph type="body" idx="1"/>
          </p:nvPr>
        </p:nvSpPr>
        <p:spPr bwMode="auto"/>
        <p:txBody>
          <a:bodyPr/>
          <a:lstStyle/>
          <a:p>
            <a:pPr>
              <a:defRPr/>
            </a:pPr>
            <a:endParaRPr/>
          </a:p>
        </p:txBody>
      </p:sp>
      <p:sp>
        <p:nvSpPr>
          <p:cNvPr id="1444725734" name="Slide Number Placeholder 3"/>
          <p:cNvSpPr>
            <a:spLocks noGrp="1"/>
          </p:cNvSpPr>
          <p:nvPr>
            <p:ph type="sldNum" sz="quarter" idx="10"/>
          </p:nvPr>
        </p:nvSpPr>
        <p:spPr bwMode="auto"/>
        <p:txBody>
          <a:bodyPr/>
          <a:lstStyle/>
          <a:p>
            <a:pPr>
              <a:defRPr/>
            </a:pPr>
            <a:fld id="{C289A5B2-2F7A-DAE3-776E-0CD4DDF953E1}" type="slidenum">
              <a:rPr/>
              <a:t/>
            </a:fld>
            <a:endParaRPr/>
          </a:p>
        </p:txBody>
      </p:sp>
    </p:spTree>
  </p:cSld>
</p:notes>
</file>

<file path=ppt/notesSlides/notesSlide14.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514168329" name="Slide Image Placeholder 1"/>
          <p:cNvSpPr>
            <a:spLocks noChangeAspect="1" noGrp="1" noRot="1"/>
          </p:cNvSpPr>
          <p:nvPr>
            <p:ph type="sldImg"/>
          </p:nvPr>
        </p:nvSpPr>
        <p:spPr bwMode="auto"/>
      </p:sp>
      <p:sp>
        <p:nvSpPr>
          <p:cNvPr id="1850065501" name="Notes Placeholder 2"/>
          <p:cNvSpPr>
            <a:spLocks noGrp="1"/>
          </p:cNvSpPr>
          <p:nvPr>
            <p:ph type="body" idx="1"/>
          </p:nvPr>
        </p:nvSpPr>
        <p:spPr bwMode="auto"/>
        <p:txBody>
          <a:bodyPr/>
          <a:lstStyle/>
          <a:p>
            <a:pPr>
              <a:defRPr/>
            </a:pPr>
            <a:endParaRPr/>
          </a:p>
        </p:txBody>
      </p:sp>
      <p:sp>
        <p:nvSpPr>
          <p:cNvPr id="1872031976" name="Slide Number Placeholder 3"/>
          <p:cNvSpPr>
            <a:spLocks noGrp="1"/>
          </p:cNvSpPr>
          <p:nvPr>
            <p:ph type="sldNum" sz="quarter" idx="10"/>
          </p:nvPr>
        </p:nvSpPr>
        <p:spPr bwMode="auto"/>
        <p:txBody>
          <a:bodyPr/>
          <a:lstStyle/>
          <a:p>
            <a:pPr>
              <a:defRPr/>
            </a:pPr>
            <a:fld id="{B1213DBD-035C-22C3-C4ED-D779C62FAC4A}" type="slidenum">
              <a:rPr/>
              <a:t/>
            </a:fld>
            <a:endParaRPr/>
          </a:p>
        </p:txBody>
      </p:sp>
    </p:spTree>
  </p:cSld>
</p:notes>
</file>

<file path=ppt/notesSlides/notesSlide15.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893158332" name="Slide Image Placeholder 1"/>
          <p:cNvSpPr>
            <a:spLocks noChangeAspect="1" noGrp="1" noRot="1"/>
          </p:cNvSpPr>
          <p:nvPr>
            <p:ph type="sldImg"/>
          </p:nvPr>
        </p:nvSpPr>
        <p:spPr bwMode="auto"/>
      </p:sp>
      <p:sp>
        <p:nvSpPr>
          <p:cNvPr id="2030933840" name="Notes Placeholder 2"/>
          <p:cNvSpPr>
            <a:spLocks noGrp="1"/>
          </p:cNvSpPr>
          <p:nvPr>
            <p:ph type="body" idx="1"/>
          </p:nvPr>
        </p:nvSpPr>
        <p:spPr bwMode="auto"/>
        <p:txBody>
          <a:bodyPr/>
          <a:lstStyle/>
          <a:p>
            <a:pPr>
              <a:defRPr/>
            </a:pPr>
            <a:endParaRPr/>
          </a:p>
        </p:txBody>
      </p:sp>
      <p:sp>
        <p:nvSpPr>
          <p:cNvPr id="759330341" name="Slide Number Placeholder 3"/>
          <p:cNvSpPr>
            <a:spLocks noGrp="1"/>
          </p:cNvSpPr>
          <p:nvPr>
            <p:ph type="sldNum" sz="quarter" idx="10"/>
          </p:nvPr>
        </p:nvSpPr>
        <p:spPr bwMode="auto"/>
        <p:txBody>
          <a:bodyPr/>
          <a:lstStyle/>
          <a:p>
            <a:pPr>
              <a:defRPr/>
            </a:pPr>
            <a:fld id="{1508EA56-AF40-FD84-3BE5-EE14CD1104B5}" type="slidenum">
              <a:rPr/>
              <a:t/>
            </a:fld>
            <a:endParaRPr/>
          </a:p>
        </p:txBody>
      </p:sp>
    </p:spTree>
  </p:cSld>
</p:notes>
</file>

<file path=ppt/notesSlides/notesSlide16.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DF8DF524-AAFB-E4A8-2CE7-B65286982F68}" type="slidenum">
              <a:rPr/>
              <a:t/>
            </a:fld>
            <a:endParaRPr/>
          </a:p>
        </p:txBody>
      </p:sp>
    </p:spTree>
  </p:cSld>
</p:notes>
</file>

<file path=ppt/notesSlides/notesSlide17.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CA33383A-C367-8E6D-0CDA-9A609BE9858A}" type="slidenum">
              <a:rPr/>
              <a:t/>
            </a:fld>
            <a:endParaRPr/>
          </a:p>
        </p:txBody>
      </p:sp>
    </p:spTree>
  </p:cSld>
</p:notes>
</file>

<file path=ppt/notesSlides/notesSlide18.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425527273" name="Slide Image Placeholder 1"/>
          <p:cNvSpPr>
            <a:spLocks noChangeAspect="1" noGrp="1" noRot="1"/>
          </p:cNvSpPr>
          <p:nvPr>
            <p:ph type="sldImg"/>
          </p:nvPr>
        </p:nvSpPr>
        <p:spPr bwMode="auto"/>
      </p:sp>
      <p:sp>
        <p:nvSpPr>
          <p:cNvPr id="1169364204" name="Notes Placeholder 2"/>
          <p:cNvSpPr>
            <a:spLocks noGrp="1"/>
          </p:cNvSpPr>
          <p:nvPr>
            <p:ph type="body" idx="1"/>
          </p:nvPr>
        </p:nvSpPr>
        <p:spPr bwMode="auto"/>
        <p:txBody>
          <a:bodyPr/>
          <a:lstStyle/>
          <a:p>
            <a:pPr>
              <a:defRPr/>
            </a:pPr>
            <a:endParaRPr/>
          </a:p>
        </p:txBody>
      </p:sp>
      <p:sp>
        <p:nvSpPr>
          <p:cNvPr id="541221987" name="Slide Number Placeholder 3"/>
          <p:cNvSpPr>
            <a:spLocks noGrp="1"/>
          </p:cNvSpPr>
          <p:nvPr>
            <p:ph type="sldNum" sz="quarter" idx="10"/>
          </p:nvPr>
        </p:nvSpPr>
        <p:spPr bwMode="auto"/>
        <p:txBody>
          <a:bodyPr/>
          <a:lstStyle/>
          <a:p>
            <a:pPr>
              <a:defRPr/>
            </a:pPr>
            <a:fld id="{215DF250-7F3F-4E2C-AA08-EBD8654DBEE1}" type="slidenum">
              <a:rPr/>
              <a:t/>
            </a:fld>
            <a:endParaRPr/>
          </a:p>
        </p:txBody>
      </p:sp>
    </p:spTree>
  </p:cSld>
</p:notes>
</file>

<file path=ppt/notesSlides/notesSlide19.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902375146" name="Slide Image Placeholder 1"/>
          <p:cNvSpPr>
            <a:spLocks noChangeAspect="1" noGrp="1" noRot="1"/>
          </p:cNvSpPr>
          <p:nvPr>
            <p:ph type="sldImg"/>
          </p:nvPr>
        </p:nvSpPr>
        <p:spPr bwMode="auto"/>
      </p:sp>
      <p:sp>
        <p:nvSpPr>
          <p:cNvPr id="1309450874" name="Notes Placeholder 2"/>
          <p:cNvSpPr>
            <a:spLocks noGrp="1"/>
          </p:cNvSpPr>
          <p:nvPr>
            <p:ph type="body" idx="1"/>
          </p:nvPr>
        </p:nvSpPr>
        <p:spPr bwMode="auto"/>
        <p:txBody>
          <a:bodyPr/>
          <a:lstStyle/>
          <a:p>
            <a:pPr>
              <a:defRPr/>
            </a:pPr>
            <a:endParaRPr/>
          </a:p>
        </p:txBody>
      </p:sp>
      <p:sp>
        <p:nvSpPr>
          <p:cNvPr id="751189565" name="Slide Number Placeholder 3"/>
          <p:cNvSpPr>
            <a:spLocks noGrp="1"/>
          </p:cNvSpPr>
          <p:nvPr>
            <p:ph type="sldNum" sz="quarter" idx="10"/>
          </p:nvPr>
        </p:nvSpPr>
        <p:spPr bwMode="auto"/>
        <p:txBody>
          <a:bodyPr/>
          <a:lstStyle/>
          <a:p>
            <a:pPr>
              <a:defRPr/>
            </a:pPr>
            <a:fld id="{B75719CC-8F32-3B0B-5C1F-43B8322B30F1}" type="slidenum">
              <a:rPr/>
              <a:t/>
            </a:fld>
            <a:endParaRPr/>
          </a:p>
        </p:txBody>
      </p:sp>
    </p:spTree>
  </p:cSld>
</p:notes>
</file>

<file path=ppt/notesSlides/notesSlide20.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29D0266D-513C-E383-2EC6-7A0B3C41A5DB}" type="slidenum">
              <a:rPr/>
              <a:t/>
            </a:fld>
            <a:endParaRPr/>
          </a:p>
        </p:txBody>
      </p:sp>
    </p:spTree>
  </p:cSld>
</p:notes>
</file>

<file path=ppt/notesSlides/notesSlide21.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0DAB5296-3FE7-F94A-9629-84B0BE627637}" type="slidenum">
              <a:rPr/>
              <a:t/>
            </a:fld>
            <a:endParaRPr/>
          </a:p>
        </p:txBody>
      </p:sp>
    </p:spTree>
  </p:cSld>
</p:notes>
</file>

<file path=ppt/notesSlides/notesSlide22.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8733F268-17F9-053F-4D36-893032483B81}" type="slidenum">
              <a:rPr/>
              <a:t/>
            </a:fld>
            <a:endParaRPr/>
          </a:p>
        </p:txBody>
      </p:sp>
    </p:spTree>
  </p:cSld>
</p:notes>
</file>

<file path=ppt/notesSlides/notesSlide23.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3914D006-367C-1448-DD9B-8686D02E07B9}" type="slidenum">
              <a:rPr/>
              <a:t/>
            </a:fld>
            <a:endParaRPr/>
          </a:p>
        </p:txBody>
      </p:sp>
    </p:spTree>
  </p:cSld>
</p:notes>
</file>

<file path=ppt/notesSlides/notesSlide24.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0C96B4C4-B26B-BE9C-C174-522795C7BB27}" type="slidenum">
              <a:rPr/>
              <a:t/>
            </a:fld>
            <a:endParaRPr/>
          </a:p>
        </p:txBody>
      </p:sp>
    </p:spTree>
  </p:cSld>
</p:notes>
</file>

<file path=ppt/notesSlides/notesSlide25.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8840AC41-33C7-4420-4E0C-43956F3CD877}" type="slidenum">
              <a:rPr/>
              <a:t/>
            </a:fld>
            <a:endParaRPr/>
          </a:p>
        </p:txBody>
      </p:sp>
    </p:spTree>
  </p:cSld>
</p:notes>
</file>

<file path=ppt/slideLayouts/_rels/slideLayout1.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3.xml.rels><?xml version="1.0" encoding="UTF-8" standalone="yes"?><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g"/></Relationships>
</file>

<file path=ppt/slideLayouts/_rels/slideLayout4.xml.rels><?xml version="1.0" encoding="UTF-8" standalone="yes"?><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g"/></Relationships>
</file>

<file path=ppt/slideLayouts/_rels/slideLayout5.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1" showMasterPhAnim="0" showMasterSp="1" type="title" userDrawn="1">
  <p:cSld name="Title and Object Slide">
    <p:spTree>
      <p:nvGrpSpPr>
        <p:cNvPr id="1" name=""/>
        <p:cNvGrpSpPr/>
        <p:nvPr/>
      </p:nvGrpSpPr>
      <p:grpSpPr bwMode="auto">
        <a:xfrm>
          <a:off x="0" y="0"/>
          <a:ext cx="0" cy="0"/>
          <a:chOff x="0" y="0"/>
          <a:chExt cx="0" cy="0"/>
        </a:xfrm>
      </p:grpSpPr>
      <p:sp>
        <p:nvSpPr>
          <p:cNvPr id="1026" name="Shape 1026"/>
          <p:cNvSpPr>
            <a:spLocks noChangeShapeType="1" noGrp="1"/>
          </p:cNvSpPr>
          <p:nvPr>
            <p:ph type="title" idx="0"/>
          </p:nvPr>
        </p:nvSpPr>
        <p:spPr bwMode="auto">
          <a:xfrm>
            <a:off x="457200" y="274637"/>
            <a:ext cx="8229600" cy="1143000"/>
          </a:xfrm>
          <a:prstGeom prst="rect">
            <a:avLst/>
          </a:prstGeom>
          <a:noFill/>
        </p:spPr>
        <p:txBody>
          <a:bodyPr lIns="91440" tIns="45720" rIns="91440" bIns="45720" anchor="ctr" anchorCtr="0"/>
          <a:lstStyle/>
          <a:p>
            <a:pPr marL="0" lvl="0" indent="0">
              <a:spcBef>
                <a:spcPts val="0"/>
              </a:spcBef>
              <a:buNone/>
              <a:defRPr/>
            </a:pPr>
            <a:r>
              <a:rPr lang="en-US"/>
              <a:t>Click to edit Master title style</a:t>
            </a:r>
            <a:endParaRPr/>
          </a:p>
        </p:txBody>
      </p:sp>
      <p:sp>
        <p:nvSpPr>
          <p:cNvPr id="1027" name="Shape 1027"/>
          <p:cNvSpPr>
            <a:spLocks noChangeShapeType="1" noGrp="1"/>
          </p:cNvSpPr>
          <p:nvPr>
            <p:ph idx="1"/>
          </p:nvPr>
        </p:nvSpPr>
        <p:spPr bwMode="auto">
          <a:xfrm>
            <a:off x="457200" y="1600200"/>
            <a:ext cx="8229600" cy="3916362"/>
          </a:xfrm>
          <a:prstGeom prst="rect">
            <a:avLst/>
          </a:prstGeom>
          <a:noFill/>
        </p:spPr>
        <p:txBody>
          <a:bodyPr lIns="91440" tIns="45720" rIns="91440" bIns="45720"/>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marL="342900" lvl="0" indent="-342900">
              <a:spcBef>
                <a:spcPts val="0"/>
              </a:spcBef>
              <a:buFont typeface="Arial"/>
              <a:buChar char="•"/>
              <a:defRPr/>
            </a:pPr>
            <a:r>
              <a:rPr lang="en-US"/>
              <a:t>Edit Master text styles</a:t>
            </a:r>
            <a:endParaRPr/>
          </a:p>
          <a:p>
            <a:pPr marL="742950" lvl="1" indent="-285750">
              <a:spcBef>
                <a:spcPts val="0"/>
              </a:spcBef>
              <a:buChar char="–"/>
              <a:defRPr/>
            </a:pPr>
            <a:r>
              <a:rPr lang="en-US"/>
              <a:t>Second level</a:t>
            </a:r>
            <a:endParaRPr/>
          </a:p>
          <a:p>
            <a:pPr marL="1143000" lvl="2" indent="-228600">
              <a:spcBef>
                <a:spcPts val="0"/>
              </a:spcBef>
              <a:buChar char="•"/>
              <a:defRPr/>
            </a:pPr>
            <a:r>
              <a:rPr lang="en-US"/>
              <a:t>Third level</a:t>
            </a:r>
            <a:endParaRPr/>
          </a:p>
          <a:p>
            <a:pPr marL="1600200" lvl="3" indent="-228600">
              <a:spcBef>
                <a:spcPts val="0"/>
              </a:spcBef>
              <a:buChar char="–"/>
              <a:defRPr/>
            </a:pPr>
            <a:r>
              <a:rPr lang="en-US"/>
              <a:t>Fourth level</a:t>
            </a:r>
            <a:endParaRPr/>
          </a:p>
          <a:p>
            <a:pPr marL="2057400" lvl="4" indent="-228600">
              <a:spcBef>
                <a:spcPts val="0"/>
              </a:spcBef>
              <a:buChar char="»"/>
              <a:defRPr/>
            </a:pPr>
            <a:r>
              <a:rPr lang="en-US"/>
              <a:t>Fifth level</a:t>
            </a:r>
            <a:endParaRPr/>
          </a:p>
        </p:txBody>
      </p:sp>
      <p:sp>
        <p:nvSpPr>
          <p:cNvPr id="1028" name="Shape 1028"/>
          <p:cNvSpPr>
            <a:spLocks noChangeShapeType="1" noGrp="1"/>
          </p:cNvSpPr>
          <p:nvPr>
            <p:ph type="dt" idx="2"/>
          </p:nvPr>
        </p:nvSpPr>
        <p:spPr bwMode="auto">
          <a:xfrm>
            <a:off x="250825" y="6524625"/>
            <a:ext cx="971550" cy="219074"/>
          </a:xfrm>
          <a:prstGeom prst="rect">
            <a:avLst/>
          </a:prstGeom>
          <a:noFill/>
        </p:spPr>
        <p:txBody>
          <a:bodyPr lIns="91440" tIns="45720" rIns="91440" bIns="45720" anchor="ctr" anchorCtr="0"/>
          <a:lstStyle>
            <a:lvl1pPr marL="0" indent="0" algn="l" defTabSz="914400">
              <a:lnSpc>
                <a:spcPct val="100000"/>
              </a:lnSpc>
              <a:spcBef>
                <a:spcPts val="0"/>
              </a:spcBef>
              <a:spcAft>
                <a:spcPts val="0"/>
              </a:spcAft>
              <a:buNone/>
              <a:defRPr sz="1800" b="0" i="0">
                <a:solidFill>
                  <a:schemeClr val="dk1"/>
                </a:solidFill>
                <a:latin typeface="Myriad Pro"/>
              </a:defRPr>
            </a:lvl1pPr>
            <a:lvl2pPr marL="457200" indent="457200" algn="l" defTabSz="914400">
              <a:lnSpc>
                <a:spcPct val="100000"/>
              </a:lnSpc>
              <a:spcBef>
                <a:spcPts val="0"/>
              </a:spcBef>
              <a:spcAft>
                <a:spcPts val="0"/>
              </a:spcAft>
              <a:buNone/>
              <a:defRPr sz="1800" b="0" i="0">
                <a:solidFill>
                  <a:schemeClr val="dk1"/>
                </a:solidFill>
                <a:latin typeface="Myriad Pro"/>
              </a:defRPr>
            </a:lvl2pPr>
            <a:lvl3pPr marL="914400" indent="914400" algn="l" defTabSz="914400">
              <a:lnSpc>
                <a:spcPct val="100000"/>
              </a:lnSpc>
              <a:spcBef>
                <a:spcPts val="0"/>
              </a:spcBef>
              <a:spcAft>
                <a:spcPts val="0"/>
              </a:spcAft>
              <a:buNone/>
              <a:defRPr sz="1800" b="0" i="0">
                <a:solidFill>
                  <a:schemeClr val="dk1"/>
                </a:solidFill>
                <a:latin typeface="Myriad Pro"/>
              </a:defRPr>
            </a:lvl3pPr>
            <a:lvl4pPr marL="1371600" indent="1371600" algn="l" defTabSz="914400">
              <a:lnSpc>
                <a:spcPct val="100000"/>
              </a:lnSpc>
              <a:spcBef>
                <a:spcPts val="0"/>
              </a:spcBef>
              <a:spcAft>
                <a:spcPts val="0"/>
              </a:spcAft>
              <a:buNone/>
              <a:defRPr sz="1800" b="0" i="0">
                <a:solidFill>
                  <a:schemeClr val="dk1"/>
                </a:solidFill>
                <a:latin typeface="Myriad Pro"/>
              </a:defRPr>
            </a:lvl4pPr>
            <a:lvl5pPr marL="1828800" indent="1828800" algn="l" defTabSz="914400">
              <a:lnSpc>
                <a:spcPct val="100000"/>
              </a:lnSpc>
              <a:spcBef>
                <a:spcPts val="0"/>
              </a:spcBef>
              <a:spcAft>
                <a:spcPts val="0"/>
              </a:spcAft>
              <a:buNone/>
              <a:defRPr sz="1800" b="0" i="0">
                <a:solidFill>
                  <a:schemeClr val="dk1"/>
                </a:solidFill>
                <a:latin typeface="Myriad Pro"/>
              </a:defRPr>
            </a:lvl5pPr>
          </a:lstStyle>
          <a:p>
            <a:pPr marL="0" lvl="0" indent="0" algn="ctr">
              <a:spcBef>
                <a:spcPts val="0"/>
              </a:spcBef>
              <a:buNone/>
              <a:defRPr/>
            </a:pPr>
            <a:endParaRPr lang="en-US" sz="1000"/>
          </a:p>
        </p:txBody>
      </p:sp>
      <p:sp>
        <p:nvSpPr>
          <p:cNvPr id="1007" name="Shape 1007"/>
          <p:cNvSpPr>
            <a:spLocks noChangeShapeType="1" noGrp="1"/>
          </p:cNvSpPr>
          <p:nvPr>
            <p:ph type="ftr"/>
          </p:nvPr>
        </p:nvSpPr>
        <p:spPr bwMode="auto">
          <a:prstGeom prst="rect">
            <a:avLst/>
          </a:prstGeom>
        </p:spPr>
        <p:txBody>
          <a:bodyPr lIns="91440" tIns="45720" rIns="91440" bIns="45720"/>
          <a:lstStyle/>
          <a:p>
            <a:pPr>
              <a:defRPr/>
            </a:pPr>
            <a:endParaRPr sz="1400"/>
          </a:p>
        </p:txBody>
      </p:sp>
      <p:sp>
        <p:nvSpPr>
          <p:cNvPr id="1029" name="Shape 1029"/>
          <p:cNvSpPr>
            <a:spLocks noChangeShapeType="1" noGrp="1"/>
          </p:cNvSpPr>
          <p:nvPr>
            <p:ph type="sldNum" idx="4"/>
          </p:nvPr>
        </p:nvSpPr>
        <p:spPr bwMode="auto">
          <a:xfrm>
            <a:off x="7956550" y="6381750"/>
            <a:ext cx="730250" cy="339725"/>
          </a:xfrm>
          <a:prstGeom prst="rect">
            <a:avLst/>
          </a:prstGeom>
          <a:noFill/>
        </p:spPr>
        <p:txBody>
          <a:bodyPr lIns="91440" tIns="45720" rIns="91440" bIns="45720" anchor="ctr" anchorCtr="0"/>
          <a:lstStyle>
            <a:lvl1pPr marL="0" indent="0" algn="l" defTabSz="914400">
              <a:lnSpc>
                <a:spcPct val="100000"/>
              </a:lnSpc>
              <a:spcBef>
                <a:spcPts val="0"/>
              </a:spcBef>
              <a:spcAft>
                <a:spcPts val="0"/>
              </a:spcAft>
              <a:buNone/>
              <a:defRPr sz="1800" b="0" i="0">
                <a:solidFill>
                  <a:schemeClr val="dk1"/>
                </a:solidFill>
                <a:latin typeface="Myriad Pro"/>
              </a:defRPr>
            </a:lvl1pPr>
            <a:lvl2pPr marL="457200" indent="457200" algn="l" defTabSz="914400">
              <a:lnSpc>
                <a:spcPct val="100000"/>
              </a:lnSpc>
              <a:spcBef>
                <a:spcPts val="0"/>
              </a:spcBef>
              <a:spcAft>
                <a:spcPts val="0"/>
              </a:spcAft>
              <a:buNone/>
              <a:defRPr sz="1800" b="0" i="0">
                <a:solidFill>
                  <a:schemeClr val="dk1"/>
                </a:solidFill>
                <a:latin typeface="Myriad Pro"/>
              </a:defRPr>
            </a:lvl2pPr>
            <a:lvl3pPr marL="914400" indent="914400" algn="l" defTabSz="914400">
              <a:lnSpc>
                <a:spcPct val="100000"/>
              </a:lnSpc>
              <a:spcBef>
                <a:spcPts val="0"/>
              </a:spcBef>
              <a:spcAft>
                <a:spcPts val="0"/>
              </a:spcAft>
              <a:buNone/>
              <a:defRPr sz="1800" b="0" i="0">
                <a:solidFill>
                  <a:schemeClr val="dk1"/>
                </a:solidFill>
                <a:latin typeface="Myriad Pro"/>
              </a:defRPr>
            </a:lvl3pPr>
            <a:lvl4pPr marL="1371600" indent="1371600" algn="l" defTabSz="914400">
              <a:lnSpc>
                <a:spcPct val="100000"/>
              </a:lnSpc>
              <a:spcBef>
                <a:spcPts val="0"/>
              </a:spcBef>
              <a:spcAft>
                <a:spcPts val="0"/>
              </a:spcAft>
              <a:buNone/>
              <a:defRPr sz="1800" b="0" i="0">
                <a:solidFill>
                  <a:schemeClr val="dk1"/>
                </a:solidFill>
                <a:latin typeface="Myriad Pro"/>
              </a:defRPr>
            </a:lvl4pPr>
            <a:lvl5pPr marL="1828800" indent="1828800" algn="l" defTabSz="914400">
              <a:lnSpc>
                <a:spcPct val="100000"/>
              </a:lnSpc>
              <a:spcBef>
                <a:spcPts val="0"/>
              </a:spcBef>
              <a:spcAft>
                <a:spcPts val="0"/>
              </a:spcAft>
              <a:buNone/>
              <a:defRPr sz="1800" b="0" i="0">
                <a:solidFill>
                  <a:schemeClr val="dk1"/>
                </a:solidFill>
                <a:latin typeface="Myriad Pro"/>
              </a:defRPr>
            </a:lvl5pPr>
          </a:lstStyle>
          <a:p>
            <a:pPr marL="0" lvl="0" indent="0" algn="r">
              <a:spcBef>
                <a:spcPts val="0"/>
              </a:spcBef>
              <a:buNone/>
              <a:defRPr/>
            </a:pPr>
            <a:fld id="{D038279B-FC19-497E-A7D1-5ADD9CAF016F}" type="slidenum">
              <a:rPr lang="en-GB" sz="1200">
                <a:solidFill>
                  <a:srgbClr val="898989"/>
                </a:solidFill>
                <a:latin typeface="Myriad Pro"/>
              </a:rPr>
              <a:t>&lt;#&gt;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1" showMasterPhAnim="0" showMasterSp="0" type="title" userDrawn="1">
  <p:cSld name="1_20140311PresentationUWTSDTemplate">
    <p:bg>
      <p:bgPr shadeToTitle="0">
        <a:blipFill>
          <a:blip r:embed="rId2"/>
          <a:stretch/>
        </a:blipFill>
      </p:bgPr>
    </p:bg>
    <p:spTree>
      <p:nvGrpSpPr>
        <p:cNvPr id="1" name=""/>
        <p:cNvGrpSpPr/>
        <p:nvPr/>
      </p:nvGrpSpPr>
      <p:grpSpPr bwMode="auto">
        <a:xfrm>
          <a:off x="0" y="0"/>
          <a:ext cx="0" cy="0"/>
          <a:chOff x="0" y="0"/>
          <a:chExt cx="0" cy="0"/>
        </a:xfrm>
      </p:grpSpPr>
      <p:sp>
        <p:nvSpPr>
          <p:cNvPr id="2050" name="Title Placeholder 1"/>
          <p:cNvSpPr>
            <a:spLocks noChangeShapeType="1" noGrp="1"/>
          </p:cNvSpPr>
          <p:nvPr>
            <p:ph type="title" idx="0"/>
          </p:nvPr>
        </p:nvSpPr>
        <p:spPr bwMode="auto">
          <a:xfrm>
            <a:off x="457200" y="274637"/>
            <a:ext cx="8229600" cy="1143000"/>
          </a:xfrm>
          <a:prstGeom prst="rect">
            <a:avLst/>
          </a:prstGeom>
          <a:noFill/>
        </p:spPr>
        <p:txBody>
          <a:bodyPr lIns="91440" tIns="45720" rIns="91440" bIns="45720" anchor="ctr" anchorCtr="0"/>
          <a:lstStyle/>
          <a:p>
            <a:pPr marL="0" lvl="0" indent="0">
              <a:spcBef>
                <a:spcPts val="0"/>
              </a:spcBef>
              <a:buNone/>
              <a:defRPr/>
            </a:pPr>
            <a:r>
              <a:rPr lang="en-US"/>
              <a:t>Click to edit Master title style</a:t>
            </a:r>
            <a:endParaRPr/>
          </a:p>
        </p:txBody>
      </p:sp>
      <p:sp>
        <p:nvSpPr>
          <p:cNvPr id="2051" name="Text Placeholder 2"/>
          <p:cNvSpPr>
            <a:spLocks noChangeShapeType="1" noGrp="1"/>
          </p:cNvSpPr>
          <p:nvPr>
            <p:ph type="body" idx="1"/>
          </p:nvPr>
        </p:nvSpPr>
        <p:spPr bwMode="auto">
          <a:xfrm>
            <a:off x="457200" y="1600200"/>
            <a:ext cx="8229600" cy="3916362"/>
          </a:xfrm>
          <a:prstGeom prst="rect">
            <a:avLst/>
          </a:prstGeom>
          <a:noFill/>
        </p:spPr>
        <p:txBody>
          <a:bodyPr lIns="91440" tIns="45720" rIns="91440" bIns="45720"/>
          <a:lstStyle/>
          <a:p>
            <a:pPr marL="342900" lvl="0" indent="-342900">
              <a:spcBef>
                <a:spcPts val="0"/>
              </a:spcBef>
              <a:buFont typeface="Arial"/>
              <a:buChar char="•"/>
              <a:defRPr/>
            </a:pPr>
            <a:r>
              <a:rPr lang="en-US"/>
              <a:t>Edit Master text styles</a:t>
            </a:r>
            <a:endParaRPr/>
          </a:p>
          <a:p>
            <a:pPr marL="742950" lvl="1" indent="-285750">
              <a:spcBef>
                <a:spcPts val="0"/>
              </a:spcBef>
              <a:buChar char="–"/>
              <a:defRPr/>
            </a:pPr>
            <a:r>
              <a:rPr lang="en-US"/>
              <a:t>Second level</a:t>
            </a:r>
            <a:endParaRPr/>
          </a:p>
          <a:p>
            <a:pPr marL="1143000" lvl="2" indent="-228600">
              <a:spcBef>
                <a:spcPts val="0"/>
              </a:spcBef>
              <a:buChar char="•"/>
              <a:defRPr/>
            </a:pPr>
            <a:r>
              <a:rPr lang="en-US"/>
              <a:t>Third level</a:t>
            </a:r>
            <a:endParaRPr/>
          </a:p>
          <a:p>
            <a:pPr marL="1600200" lvl="3" indent="-228600">
              <a:spcBef>
                <a:spcPts val="0"/>
              </a:spcBef>
              <a:buChar char="–"/>
              <a:defRPr/>
            </a:pPr>
            <a:r>
              <a:rPr lang="en-US"/>
              <a:t>Fourth level</a:t>
            </a:r>
            <a:endParaRPr/>
          </a:p>
          <a:p>
            <a:pPr marL="2057400" lvl="4" indent="-228600">
              <a:spcBef>
                <a:spcPts val="0"/>
              </a:spcBef>
              <a:buChar char="»"/>
              <a:defRPr/>
            </a:pPr>
            <a:r>
              <a:rPr lang="en-US"/>
              <a:t>Fifth level</a:t>
            </a:r>
            <a:endParaRPr/>
          </a:p>
        </p:txBody>
      </p:sp>
      <p:sp>
        <p:nvSpPr>
          <p:cNvPr id="2052" name="Date Placeholder 3"/>
          <p:cNvSpPr>
            <a:spLocks noChangeShapeType="1" noGrp="1"/>
          </p:cNvSpPr>
          <p:nvPr>
            <p:ph type="dt" idx="2"/>
          </p:nvPr>
        </p:nvSpPr>
        <p:spPr bwMode="auto">
          <a:xfrm>
            <a:off x="395287" y="6524625"/>
            <a:ext cx="971550" cy="219074"/>
          </a:xfrm>
          <a:prstGeom prst="rect">
            <a:avLst/>
          </a:prstGeom>
          <a:noFill/>
        </p:spPr>
        <p:txBody>
          <a:bodyPr lIns="91440" tIns="45720" rIns="91440" bIns="45720" anchor="ctr" anchorCtr="0"/>
          <a:lstStyle/>
          <a:p>
            <a:pPr marL="0" lvl="0" indent="0" algn="ctr">
              <a:spcBef>
                <a:spcPts val="0"/>
              </a:spcBef>
              <a:buNone/>
              <a:defRPr/>
            </a:pPr>
            <a:r>
              <a:rPr lang="en-GB" sz="1000">
                <a:solidFill>
                  <a:srgbClr val="898989"/>
                </a:solidFill>
                <a:latin typeface="Myriad Pro"/>
              </a:rPr>
              <a:t>*</a:t>
            </a:r>
            <a:endParaRPr/>
          </a:p>
        </p:txBody>
      </p:sp>
      <p:sp>
        <p:nvSpPr>
          <p:cNvPr id="2053" name="Footer Placeholder 4"/>
          <p:cNvSpPr>
            <a:spLocks noChangeShapeType="1" noGrp="1"/>
          </p:cNvSpPr>
          <p:nvPr>
            <p:ph type="ftr" idx="3"/>
          </p:nvPr>
        </p:nvSpPr>
        <p:spPr bwMode="auto">
          <a:xfrm>
            <a:off x="4140200" y="6381750"/>
            <a:ext cx="2895600" cy="365125"/>
          </a:xfrm>
          <a:prstGeom prst="rect">
            <a:avLst/>
          </a:prstGeom>
          <a:noFill/>
        </p:spPr>
        <p:txBody>
          <a:bodyPr lIns="91440" tIns="45720" rIns="91440" bIns="45720"/>
          <a:lstStyle/>
          <a:p>
            <a:pPr>
              <a:defRPr/>
            </a:pPr>
            <a:endParaRPr sz="1400"/>
          </a:p>
        </p:txBody>
      </p:sp>
      <p:sp>
        <p:nvSpPr>
          <p:cNvPr id="2054" name="Slide Number Placeholder 5"/>
          <p:cNvSpPr>
            <a:spLocks noChangeShapeType="1" noGrp="1"/>
          </p:cNvSpPr>
          <p:nvPr>
            <p:ph type="sldNum" idx="4"/>
          </p:nvPr>
        </p:nvSpPr>
        <p:spPr bwMode="auto">
          <a:xfrm>
            <a:off x="7956550" y="6381750"/>
            <a:ext cx="730250" cy="339725"/>
          </a:xfrm>
          <a:prstGeom prst="rect">
            <a:avLst/>
          </a:prstGeom>
          <a:noFill/>
        </p:spPr>
        <p:txBody>
          <a:bodyPr lIns="91440" tIns="45720" rIns="91440" bIns="45720" anchor="ctr" anchorCtr="0"/>
          <a:lstStyle/>
          <a:p>
            <a:pPr marL="0" lvl="0" indent="0" algn="r">
              <a:spcBef>
                <a:spcPts val="0"/>
              </a:spcBef>
              <a:buNone/>
              <a:defRPr/>
            </a:pPr>
            <a:fld id="{D038279B-FC19-497E-A7D1-5ADD9CAF016F}" type="slidenum">
              <a:rPr lang="en-GB" sz="1200">
                <a:solidFill>
                  <a:srgbClr val="898989"/>
                </a:solidFill>
                <a:latin typeface="Myriad Pro"/>
              </a:r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1" showMasterPhAnim="0" showMasterSp="0" type="title" userDrawn="1">
  <p:cSld name="2_20140311PresentationUWTSDTemplate">
    <p:bg>
      <p:bgPr shadeToTitle="0">
        <a:blipFill>
          <a:blip r:embed="rId2"/>
          <a:stretch/>
        </a:blipFill>
      </p:bgPr>
    </p:bg>
    <p:spTree>
      <p:nvGrpSpPr>
        <p:cNvPr id="1" name=""/>
        <p:cNvGrpSpPr/>
        <p:nvPr/>
      </p:nvGrpSpPr>
      <p:grpSpPr bwMode="auto">
        <a:xfrm>
          <a:off x="0" y="0"/>
          <a:ext cx="0" cy="0"/>
          <a:chOff x="0" y="0"/>
          <a:chExt cx="0" cy="0"/>
        </a:xfrm>
      </p:grpSpPr>
      <p:sp>
        <p:nvSpPr>
          <p:cNvPr id="3074" name="Title Placeholder 1"/>
          <p:cNvSpPr>
            <a:spLocks noChangeShapeType="1" noGrp="1"/>
          </p:cNvSpPr>
          <p:nvPr>
            <p:ph type="title" idx="0"/>
          </p:nvPr>
        </p:nvSpPr>
        <p:spPr bwMode="auto">
          <a:xfrm>
            <a:off x="457200" y="274637"/>
            <a:ext cx="8229600" cy="1143000"/>
          </a:xfrm>
          <a:prstGeom prst="rect">
            <a:avLst/>
          </a:prstGeom>
          <a:noFill/>
        </p:spPr>
        <p:txBody>
          <a:bodyPr lIns="91440" tIns="45720" rIns="91440" bIns="45720" anchor="ctr" anchorCtr="0"/>
          <a:lstStyle/>
          <a:p>
            <a:pPr marL="0" lvl="0" indent="0">
              <a:spcBef>
                <a:spcPts val="0"/>
              </a:spcBef>
              <a:buNone/>
              <a:defRPr/>
            </a:pPr>
            <a:r>
              <a:rPr lang="en-US"/>
              <a:t>Click to edit Master title style</a:t>
            </a:r>
            <a:endParaRPr/>
          </a:p>
        </p:txBody>
      </p:sp>
      <p:sp>
        <p:nvSpPr>
          <p:cNvPr id="3075" name="Text Placeholder 2"/>
          <p:cNvSpPr>
            <a:spLocks noChangeShapeType="1" noGrp="1"/>
          </p:cNvSpPr>
          <p:nvPr>
            <p:ph type="body" idx="1"/>
          </p:nvPr>
        </p:nvSpPr>
        <p:spPr bwMode="auto">
          <a:xfrm>
            <a:off x="457200" y="1600200"/>
            <a:ext cx="8229600" cy="3916362"/>
          </a:xfrm>
          <a:prstGeom prst="rect">
            <a:avLst/>
          </a:prstGeom>
          <a:noFill/>
        </p:spPr>
        <p:txBody>
          <a:bodyPr lIns="91440" tIns="45720" rIns="91440" bIns="45720"/>
          <a:lstStyle/>
          <a:p>
            <a:pPr marL="342900" lvl="0" indent="-342900">
              <a:spcBef>
                <a:spcPts val="0"/>
              </a:spcBef>
              <a:buFont typeface="Arial"/>
              <a:buChar char="•"/>
              <a:defRPr/>
            </a:pPr>
            <a:r>
              <a:rPr lang="en-US"/>
              <a:t>Edit Master text styles</a:t>
            </a:r>
            <a:endParaRPr/>
          </a:p>
          <a:p>
            <a:pPr marL="742950" lvl="1" indent="-285750">
              <a:spcBef>
                <a:spcPts val="0"/>
              </a:spcBef>
              <a:buChar char="–"/>
              <a:defRPr/>
            </a:pPr>
            <a:r>
              <a:rPr lang="en-US"/>
              <a:t>Second level</a:t>
            </a:r>
            <a:endParaRPr/>
          </a:p>
          <a:p>
            <a:pPr marL="1143000" lvl="2" indent="-228600">
              <a:spcBef>
                <a:spcPts val="0"/>
              </a:spcBef>
              <a:buChar char="•"/>
              <a:defRPr/>
            </a:pPr>
            <a:r>
              <a:rPr lang="en-US"/>
              <a:t>Third level</a:t>
            </a:r>
            <a:endParaRPr/>
          </a:p>
          <a:p>
            <a:pPr marL="1600200" lvl="3" indent="-228600">
              <a:spcBef>
                <a:spcPts val="0"/>
              </a:spcBef>
              <a:buChar char="–"/>
              <a:defRPr/>
            </a:pPr>
            <a:r>
              <a:rPr lang="en-US"/>
              <a:t>Fourth level</a:t>
            </a:r>
            <a:endParaRPr/>
          </a:p>
          <a:p>
            <a:pPr marL="2057400" lvl="4" indent="-228600">
              <a:spcBef>
                <a:spcPts val="0"/>
              </a:spcBef>
              <a:buChar char="»"/>
              <a:defRPr/>
            </a:pPr>
            <a:r>
              <a:rPr lang="en-US"/>
              <a:t>Fifth level</a:t>
            </a:r>
            <a:endParaRPr/>
          </a:p>
        </p:txBody>
      </p:sp>
      <p:sp>
        <p:nvSpPr>
          <p:cNvPr id="3076" name="Date Placeholder 3"/>
          <p:cNvSpPr>
            <a:spLocks noChangeShapeType="1" noGrp="1"/>
          </p:cNvSpPr>
          <p:nvPr>
            <p:ph type="dt" idx="2"/>
          </p:nvPr>
        </p:nvSpPr>
        <p:spPr bwMode="auto">
          <a:xfrm>
            <a:off x="250825" y="6524625"/>
            <a:ext cx="971550" cy="219074"/>
          </a:xfrm>
          <a:prstGeom prst="rect">
            <a:avLst/>
          </a:prstGeom>
          <a:noFill/>
        </p:spPr>
        <p:txBody>
          <a:bodyPr lIns="91440" tIns="45720" rIns="91440" bIns="45720" anchor="ctr" anchorCtr="0"/>
          <a:lstStyle/>
          <a:p>
            <a:pPr marL="0" lvl="0" indent="0" algn="ctr">
              <a:spcBef>
                <a:spcPts val="0"/>
              </a:spcBef>
              <a:buNone/>
              <a:defRPr/>
            </a:pPr>
            <a:r>
              <a:rPr lang="en-GB" sz="1000">
                <a:solidFill>
                  <a:srgbClr val="898989"/>
                </a:solidFill>
                <a:latin typeface="Myriad Pro"/>
              </a:rPr>
              <a:t>*</a:t>
            </a:r>
            <a:endParaRPr/>
          </a:p>
        </p:txBody>
      </p:sp>
      <p:sp>
        <p:nvSpPr>
          <p:cNvPr id="3077" name="Footer Placeholder 4"/>
          <p:cNvSpPr>
            <a:spLocks noChangeShapeType="1" noGrp="1"/>
          </p:cNvSpPr>
          <p:nvPr>
            <p:ph type="ftr" idx="3"/>
          </p:nvPr>
        </p:nvSpPr>
        <p:spPr bwMode="auto">
          <a:xfrm>
            <a:off x="3132137" y="6461125"/>
            <a:ext cx="2895600" cy="365125"/>
          </a:xfrm>
          <a:prstGeom prst="rect">
            <a:avLst/>
          </a:prstGeom>
          <a:noFill/>
        </p:spPr>
        <p:txBody>
          <a:bodyPr lIns="91440" tIns="45720" rIns="91440" bIns="45720"/>
          <a:lstStyle/>
          <a:p>
            <a:pPr>
              <a:defRPr/>
            </a:pPr>
            <a:endParaRPr sz="1400"/>
          </a:p>
        </p:txBody>
      </p:sp>
      <p:sp>
        <p:nvSpPr>
          <p:cNvPr id="3078" name="Slide Number Placeholder 5"/>
          <p:cNvSpPr>
            <a:spLocks noChangeShapeType="1" noGrp="1"/>
          </p:cNvSpPr>
          <p:nvPr>
            <p:ph type="sldNum" idx="4"/>
          </p:nvPr>
        </p:nvSpPr>
        <p:spPr bwMode="auto">
          <a:xfrm>
            <a:off x="7956550" y="6381750"/>
            <a:ext cx="730250" cy="339725"/>
          </a:xfrm>
          <a:prstGeom prst="rect">
            <a:avLst/>
          </a:prstGeom>
          <a:noFill/>
        </p:spPr>
        <p:txBody>
          <a:bodyPr lIns="91440" tIns="45720" rIns="91440" bIns="45720" anchor="ctr" anchorCtr="0"/>
          <a:lstStyle/>
          <a:p>
            <a:pPr marL="0" lvl="0" indent="0" algn="r">
              <a:spcBef>
                <a:spcPts val="0"/>
              </a:spcBef>
              <a:buNone/>
              <a:defRPr/>
            </a:pPr>
            <a:fld id="{D038279B-FC19-497E-A7D1-5ADD9CAF016F}" type="slidenum">
              <a:rPr lang="en-GB" sz="1200">
                <a:solidFill>
                  <a:srgbClr val="898989"/>
                </a:solidFill>
                <a:latin typeface="Myriad Pro"/>
              </a:r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1" showMasterPhAnim="0" showMasterSp="0" type="title" userDrawn="1">
  <p:cSld name="3_20140311PresentationUWTSDTemplate">
    <p:bg>
      <p:bgPr shadeToTitle="0">
        <a:blipFill>
          <a:blip r:embed="rId2"/>
          <a:stretch/>
        </a:blipFill>
      </p:bgPr>
    </p:bg>
    <p:spTree>
      <p:nvGrpSpPr>
        <p:cNvPr id="1" name=""/>
        <p:cNvGrpSpPr/>
        <p:nvPr/>
      </p:nvGrpSpPr>
      <p:grpSpPr bwMode="auto">
        <a:xfrm>
          <a:off x="0" y="0"/>
          <a:ext cx="0" cy="0"/>
          <a:chOff x="0" y="0"/>
          <a:chExt cx="0" cy="0"/>
        </a:xfrm>
      </p:grpSpPr>
      <p:sp>
        <p:nvSpPr>
          <p:cNvPr id="4098" name="Title Placeholder 1"/>
          <p:cNvSpPr>
            <a:spLocks noChangeShapeType="1" noGrp="1"/>
          </p:cNvSpPr>
          <p:nvPr>
            <p:ph type="title" idx="0"/>
          </p:nvPr>
        </p:nvSpPr>
        <p:spPr bwMode="auto">
          <a:xfrm>
            <a:off x="457200" y="274637"/>
            <a:ext cx="8229600" cy="1143000"/>
          </a:xfrm>
          <a:prstGeom prst="rect">
            <a:avLst/>
          </a:prstGeom>
          <a:noFill/>
        </p:spPr>
        <p:txBody>
          <a:bodyPr lIns="91440" tIns="45720" rIns="91440" bIns="45720" anchor="ctr" anchorCtr="0"/>
          <a:lstStyle/>
          <a:p>
            <a:pPr marL="0" lvl="0" indent="0">
              <a:spcBef>
                <a:spcPts val="0"/>
              </a:spcBef>
              <a:buNone/>
              <a:defRPr/>
            </a:pPr>
            <a:r>
              <a:rPr lang="en-US"/>
              <a:t>Click to edit Master title style</a:t>
            </a:r>
            <a:endParaRPr/>
          </a:p>
        </p:txBody>
      </p:sp>
      <p:sp>
        <p:nvSpPr>
          <p:cNvPr id="4099" name="Text Placeholder 2"/>
          <p:cNvSpPr>
            <a:spLocks noChangeShapeType="1" noGrp="1"/>
          </p:cNvSpPr>
          <p:nvPr>
            <p:ph type="body" idx="1"/>
          </p:nvPr>
        </p:nvSpPr>
        <p:spPr bwMode="auto">
          <a:xfrm>
            <a:off x="457200" y="1600200"/>
            <a:ext cx="8229600" cy="3916362"/>
          </a:xfrm>
          <a:prstGeom prst="rect">
            <a:avLst/>
          </a:prstGeom>
          <a:noFill/>
        </p:spPr>
        <p:txBody>
          <a:bodyPr lIns="91440" tIns="45720" rIns="91440" bIns="45720"/>
          <a:lstStyle/>
          <a:p>
            <a:pPr marL="342900" lvl="0" indent="-342900">
              <a:spcBef>
                <a:spcPts val="0"/>
              </a:spcBef>
              <a:buFont typeface="Arial"/>
              <a:buChar char="•"/>
              <a:defRPr/>
            </a:pPr>
            <a:r>
              <a:rPr lang="en-US"/>
              <a:t>Edit Master text styles</a:t>
            </a:r>
            <a:endParaRPr/>
          </a:p>
          <a:p>
            <a:pPr marL="742950" lvl="1" indent="-285750">
              <a:spcBef>
                <a:spcPts val="0"/>
              </a:spcBef>
              <a:buChar char="–"/>
              <a:defRPr/>
            </a:pPr>
            <a:r>
              <a:rPr lang="en-US"/>
              <a:t>Second level</a:t>
            </a:r>
            <a:endParaRPr/>
          </a:p>
          <a:p>
            <a:pPr marL="1143000" lvl="2" indent="-228600">
              <a:spcBef>
                <a:spcPts val="0"/>
              </a:spcBef>
              <a:buChar char="•"/>
              <a:defRPr/>
            </a:pPr>
            <a:r>
              <a:rPr lang="en-US"/>
              <a:t>Third level</a:t>
            </a:r>
            <a:endParaRPr/>
          </a:p>
          <a:p>
            <a:pPr marL="1600200" lvl="3" indent="-228600">
              <a:spcBef>
                <a:spcPts val="0"/>
              </a:spcBef>
              <a:buChar char="–"/>
              <a:defRPr/>
            </a:pPr>
            <a:r>
              <a:rPr lang="en-US"/>
              <a:t>Fourth level</a:t>
            </a:r>
            <a:endParaRPr/>
          </a:p>
          <a:p>
            <a:pPr marL="2057400" lvl="4" indent="-228600">
              <a:spcBef>
                <a:spcPts val="0"/>
              </a:spcBef>
              <a:buChar char="»"/>
              <a:defRPr/>
            </a:pPr>
            <a:r>
              <a:rPr lang="en-US"/>
              <a:t>Fifth level</a:t>
            </a: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1" showMasterPhAnim="0" showMasterSp="1" type="blank" userDrawn="1">
  <p:cSld name="Blank Slide">
    <p:spTree>
      <p:nvGrpSpPr>
        <p:cNvPr id="1" name=""/>
        <p:cNvGrpSpPr/>
        <p:nvPr/>
      </p:nvGrpSpPr>
      <p:grpSpPr bwMode="auto">
        <a:xfrm>
          <a:off x="0" y="0"/>
          <a:ext cx="0" cy="0"/>
          <a:chOff x="0" y="0"/>
          <a:chExt cx="0" cy="0"/>
        </a:xfrm>
      </p:grpSpPr>
    </p:spTree>
  </p:cSld>
  <p:clrMapOvr>
    <a:masterClrMapping/>
  </p:clrMapOvr>
</p:sldLayout>
</file>

<file path=ppt/slideMasters/_rels/slideMaster1.xml.rels><?xml version="1.0" encoding="UTF-8" standalone="yes"?><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theme" Target="../theme/theme1.xml"/><Relationship Id="rId7"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reserve="0">
  <p:cSld name="">
    <p:bg>
      <p:bgPr shadeToTitle="0">
        <a:blipFill>
          <a:blip r:embed="rId7"/>
          <a:stretch/>
        </a:blipFill>
      </p:bgPr>
    </p:bg>
    <p:spTree>
      <p:nvGrpSpPr>
        <p:cNvPr id="1" name=""/>
        <p:cNvGrpSpPr/>
        <p:nvPr/>
      </p:nvGrpSpPr>
      <p:grpSpPr bwMode="auto">
        <a:xfrm>
          <a:off x="0" y="0"/>
          <a:ext cx="0" cy="0"/>
          <a:chOff x="0" y="0"/>
          <a:chExt cx="0" cy="0"/>
        </a:xfrm>
      </p:grpSpPr>
      <p:sp>
        <p:nvSpPr>
          <p:cNvPr id="1026" name="Title Placeholder 1"/>
          <p:cNvSpPr>
            <a:spLocks noChangeShapeType="1" noGrp="1"/>
          </p:cNvSpPr>
          <p:nvPr>
            <p:ph type="title" idx="0"/>
          </p:nvPr>
        </p:nvSpPr>
        <p:spPr bwMode="auto">
          <a:xfrm>
            <a:off x="457200" y="274637"/>
            <a:ext cx="8229600" cy="1143000"/>
          </a:xfrm>
          <a:prstGeom prst="rect">
            <a:avLst/>
          </a:prstGeom>
          <a:noFill/>
        </p:spPr>
        <p:txBody>
          <a:bodyPr lIns="91440" tIns="45720" rIns="91440" bIns="45720" anchor="ctr" anchorCtr="0"/>
          <a:lstStyle/>
          <a:p>
            <a:pPr marL="0" lvl="0" indent="0">
              <a:spcBef>
                <a:spcPts val="0"/>
              </a:spcBef>
              <a:buNone/>
              <a:defRPr/>
            </a:pPr>
            <a:r>
              <a:rPr lang="en-US"/>
              <a:t>Click to edit Master title style</a:t>
            </a:r>
            <a:endParaRPr/>
          </a:p>
        </p:txBody>
      </p:sp>
      <p:sp>
        <p:nvSpPr>
          <p:cNvPr id="1027" name="Text Placeholder 2"/>
          <p:cNvSpPr>
            <a:spLocks noChangeShapeType="1" noGrp="1"/>
          </p:cNvSpPr>
          <p:nvPr>
            <p:ph type="body" idx="1"/>
          </p:nvPr>
        </p:nvSpPr>
        <p:spPr bwMode="auto">
          <a:xfrm>
            <a:off x="457200" y="1600200"/>
            <a:ext cx="8229600" cy="3916362"/>
          </a:xfrm>
          <a:prstGeom prst="rect">
            <a:avLst/>
          </a:prstGeom>
          <a:noFill/>
        </p:spPr>
        <p:txBody>
          <a:bodyPr lIns="91440" tIns="45720" rIns="91440" bIns="45720"/>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marL="342900" lvl="0" indent="-342900">
              <a:spcBef>
                <a:spcPts val="0"/>
              </a:spcBef>
              <a:buFont typeface="Arial"/>
              <a:buChar char="•"/>
              <a:defRPr/>
            </a:pPr>
            <a:r>
              <a:rPr lang="en-US"/>
              <a:t>Edit Master text styles</a:t>
            </a:r>
            <a:endParaRPr/>
          </a:p>
          <a:p>
            <a:pPr marL="742950" lvl="1" indent="-285750">
              <a:spcBef>
                <a:spcPts val="0"/>
              </a:spcBef>
              <a:buChar char="–"/>
              <a:defRPr/>
            </a:pPr>
            <a:r>
              <a:rPr lang="en-US"/>
              <a:t>Second level</a:t>
            </a:r>
            <a:endParaRPr/>
          </a:p>
          <a:p>
            <a:pPr marL="1143000" lvl="2" indent="-228600">
              <a:spcBef>
                <a:spcPts val="0"/>
              </a:spcBef>
              <a:buChar char="•"/>
              <a:defRPr/>
            </a:pPr>
            <a:r>
              <a:rPr lang="en-US"/>
              <a:t>Third level</a:t>
            </a:r>
            <a:endParaRPr/>
          </a:p>
          <a:p>
            <a:pPr marL="1600200" lvl="3" indent="-228600">
              <a:spcBef>
                <a:spcPts val="0"/>
              </a:spcBef>
              <a:buChar char="–"/>
              <a:defRPr/>
            </a:pPr>
            <a:r>
              <a:rPr lang="en-US"/>
              <a:t>Fourth level</a:t>
            </a:r>
            <a:endParaRPr/>
          </a:p>
          <a:p>
            <a:pPr marL="2057400" lvl="4" indent="-228600">
              <a:spcBef>
                <a:spcPts val="0"/>
              </a:spcBef>
              <a:buChar char="»"/>
              <a:defRPr/>
            </a:pPr>
            <a:r>
              <a:rPr lang="en-US"/>
              <a:t>Fifth level</a:t>
            </a:r>
            <a:endParaRPr/>
          </a:p>
        </p:txBody>
      </p:sp>
      <p:sp>
        <p:nvSpPr>
          <p:cNvPr id="1028" name="Date Placeholder 3"/>
          <p:cNvSpPr>
            <a:spLocks noChangeShapeType="1" noGrp="1"/>
          </p:cNvSpPr>
          <p:nvPr>
            <p:ph type="dt" idx="2"/>
          </p:nvPr>
        </p:nvSpPr>
        <p:spPr bwMode="auto">
          <a:xfrm>
            <a:off x="250825" y="6524625"/>
            <a:ext cx="971550" cy="219074"/>
          </a:xfrm>
          <a:prstGeom prst="rect">
            <a:avLst/>
          </a:prstGeom>
          <a:noFill/>
        </p:spPr>
        <p:txBody>
          <a:bodyPr lIns="91440" tIns="45720" rIns="91440" bIns="45720" anchor="ctr" anchorCtr="0"/>
          <a:lstStyle>
            <a:lvl1pPr marL="0" indent="0" algn="l" defTabSz="914400">
              <a:lnSpc>
                <a:spcPct val="100000"/>
              </a:lnSpc>
              <a:spcBef>
                <a:spcPts val="0"/>
              </a:spcBef>
              <a:spcAft>
                <a:spcPts val="0"/>
              </a:spcAft>
              <a:buNone/>
              <a:defRPr sz="1800" b="0" i="0">
                <a:solidFill>
                  <a:schemeClr val="dk1"/>
                </a:solidFill>
                <a:latin typeface="Myriad Pro"/>
              </a:defRPr>
            </a:lvl1pPr>
            <a:lvl2pPr marL="457200" indent="457200" algn="l" defTabSz="914400">
              <a:lnSpc>
                <a:spcPct val="100000"/>
              </a:lnSpc>
              <a:spcBef>
                <a:spcPts val="0"/>
              </a:spcBef>
              <a:spcAft>
                <a:spcPts val="0"/>
              </a:spcAft>
              <a:buNone/>
              <a:defRPr sz="1800" b="0" i="0">
                <a:solidFill>
                  <a:schemeClr val="dk1"/>
                </a:solidFill>
                <a:latin typeface="Myriad Pro"/>
              </a:defRPr>
            </a:lvl2pPr>
            <a:lvl3pPr marL="914400" indent="914400" algn="l" defTabSz="914400">
              <a:lnSpc>
                <a:spcPct val="100000"/>
              </a:lnSpc>
              <a:spcBef>
                <a:spcPts val="0"/>
              </a:spcBef>
              <a:spcAft>
                <a:spcPts val="0"/>
              </a:spcAft>
              <a:buNone/>
              <a:defRPr sz="1800" b="0" i="0">
                <a:solidFill>
                  <a:schemeClr val="dk1"/>
                </a:solidFill>
                <a:latin typeface="Myriad Pro"/>
              </a:defRPr>
            </a:lvl3pPr>
            <a:lvl4pPr marL="1371600" indent="1371600" algn="l" defTabSz="914400">
              <a:lnSpc>
                <a:spcPct val="100000"/>
              </a:lnSpc>
              <a:spcBef>
                <a:spcPts val="0"/>
              </a:spcBef>
              <a:spcAft>
                <a:spcPts val="0"/>
              </a:spcAft>
              <a:buNone/>
              <a:defRPr sz="1800" b="0" i="0">
                <a:solidFill>
                  <a:schemeClr val="dk1"/>
                </a:solidFill>
                <a:latin typeface="Myriad Pro"/>
              </a:defRPr>
            </a:lvl4pPr>
            <a:lvl5pPr marL="1828800" indent="1828800" algn="l" defTabSz="914400">
              <a:lnSpc>
                <a:spcPct val="100000"/>
              </a:lnSpc>
              <a:spcBef>
                <a:spcPts val="0"/>
              </a:spcBef>
              <a:spcAft>
                <a:spcPts val="0"/>
              </a:spcAft>
              <a:buNone/>
              <a:defRPr sz="1800" b="0" i="0">
                <a:solidFill>
                  <a:schemeClr val="dk1"/>
                </a:solidFill>
                <a:latin typeface="Myriad Pro"/>
              </a:defRPr>
            </a:lvl5pPr>
          </a:lstStyle>
          <a:p>
            <a:pPr marL="0" lvl="0" indent="0" algn="ctr">
              <a:spcBef>
                <a:spcPts val="0"/>
              </a:spcBef>
              <a:buNone/>
              <a:defRPr/>
            </a:pPr>
            <a:r>
              <a:rPr lang="en-GB" sz="1000">
                <a:solidFill>
                  <a:srgbClr val="898989"/>
                </a:solidFill>
                <a:latin typeface="Myriad Pro"/>
              </a:rPr>
              <a:t>*</a:t>
            </a:r>
            <a:endParaRPr/>
          </a:p>
        </p:txBody>
      </p:sp>
      <p:sp>
        <p:nvSpPr>
          <p:cNvPr id="1029" name="Slide Number Placeholder 5"/>
          <p:cNvSpPr>
            <a:spLocks noChangeShapeType="1" noGrp="1"/>
          </p:cNvSpPr>
          <p:nvPr>
            <p:ph type="sldNum" idx="4"/>
          </p:nvPr>
        </p:nvSpPr>
        <p:spPr bwMode="auto">
          <a:xfrm>
            <a:off x="7956550" y="6381750"/>
            <a:ext cx="730250" cy="339725"/>
          </a:xfrm>
          <a:prstGeom prst="rect">
            <a:avLst/>
          </a:prstGeom>
          <a:noFill/>
        </p:spPr>
        <p:txBody>
          <a:bodyPr lIns="91440" tIns="45720" rIns="91440" bIns="45720" anchor="ctr" anchorCtr="0"/>
          <a:lstStyle>
            <a:lvl1pPr marL="0" indent="0" algn="l" defTabSz="914400">
              <a:lnSpc>
                <a:spcPct val="100000"/>
              </a:lnSpc>
              <a:spcBef>
                <a:spcPts val="0"/>
              </a:spcBef>
              <a:spcAft>
                <a:spcPts val="0"/>
              </a:spcAft>
              <a:buNone/>
              <a:defRPr sz="1800" b="0" i="0">
                <a:solidFill>
                  <a:schemeClr val="dk1"/>
                </a:solidFill>
                <a:latin typeface="Myriad Pro"/>
              </a:defRPr>
            </a:lvl1pPr>
            <a:lvl2pPr marL="457200" indent="457200" algn="l" defTabSz="914400">
              <a:lnSpc>
                <a:spcPct val="100000"/>
              </a:lnSpc>
              <a:spcBef>
                <a:spcPts val="0"/>
              </a:spcBef>
              <a:spcAft>
                <a:spcPts val="0"/>
              </a:spcAft>
              <a:buNone/>
              <a:defRPr sz="1800" b="0" i="0">
                <a:solidFill>
                  <a:schemeClr val="dk1"/>
                </a:solidFill>
                <a:latin typeface="Myriad Pro"/>
              </a:defRPr>
            </a:lvl2pPr>
            <a:lvl3pPr marL="914400" indent="914400" algn="l" defTabSz="914400">
              <a:lnSpc>
                <a:spcPct val="100000"/>
              </a:lnSpc>
              <a:spcBef>
                <a:spcPts val="0"/>
              </a:spcBef>
              <a:spcAft>
                <a:spcPts val="0"/>
              </a:spcAft>
              <a:buNone/>
              <a:defRPr sz="1800" b="0" i="0">
                <a:solidFill>
                  <a:schemeClr val="dk1"/>
                </a:solidFill>
                <a:latin typeface="Myriad Pro"/>
              </a:defRPr>
            </a:lvl3pPr>
            <a:lvl4pPr marL="1371600" indent="1371600" algn="l" defTabSz="914400">
              <a:lnSpc>
                <a:spcPct val="100000"/>
              </a:lnSpc>
              <a:spcBef>
                <a:spcPts val="0"/>
              </a:spcBef>
              <a:spcAft>
                <a:spcPts val="0"/>
              </a:spcAft>
              <a:buNone/>
              <a:defRPr sz="1800" b="0" i="0">
                <a:solidFill>
                  <a:schemeClr val="dk1"/>
                </a:solidFill>
                <a:latin typeface="Myriad Pro"/>
              </a:defRPr>
            </a:lvl4pPr>
            <a:lvl5pPr marL="1828800" indent="1828800" algn="l" defTabSz="914400">
              <a:lnSpc>
                <a:spcPct val="100000"/>
              </a:lnSpc>
              <a:spcBef>
                <a:spcPts val="0"/>
              </a:spcBef>
              <a:spcAft>
                <a:spcPts val="0"/>
              </a:spcAft>
              <a:buNone/>
              <a:defRPr sz="1800" b="0" i="0">
                <a:solidFill>
                  <a:schemeClr val="dk1"/>
                </a:solidFill>
                <a:latin typeface="Myriad Pro"/>
              </a:defRPr>
            </a:lvl5pPr>
          </a:lstStyle>
          <a:p>
            <a:pPr marL="0" lvl="0" indent="0" algn="r">
              <a:spcBef>
                <a:spcPts val="0"/>
              </a:spcBef>
              <a:buNone/>
              <a:defRPr/>
            </a:pPr>
            <a:fld id="{D038279B-FC19-497E-A7D1-5ADD9CAF016F}" type="slidenum">
              <a:rPr lang="en-GB" sz="1200">
                <a:solidFill>
                  <a:srgbClr val="898989"/>
                </a:solidFill>
                <a:latin typeface="Myriad Pro"/>
              </a:rPr>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Lst>
  <p:txStyles>
    <p:titleStyle>
      <a:lvl1pPr marL="0" indent="0" algn="ctr" defTabSz="914400">
        <a:lnSpc>
          <a:spcPct val="100000"/>
        </a:lnSpc>
        <a:spcBef>
          <a:spcPts val="0"/>
        </a:spcBef>
        <a:spcAft>
          <a:spcPts val="0"/>
        </a:spcAft>
        <a:buNone/>
        <a:defRPr lang="en-US" sz="4400" b="0" i="0">
          <a:solidFill>
            <a:schemeClr val="dk1"/>
          </a:solidFill>
          <a:latin typeface="Myriad Pro"/>
        </a:defRPr>
      </a:lvl1pPr>
      <a:lvl2pPr marL="0" indent="0" algn="ctr" defTabSz="914400">
        <a:lnSpc>
          <a:spcPct val="100000"/>
        </a:lnSpc>
        <a:spcBef>
          <a:spcPts val="0"/>
        </a:spcBef>
        <a:spcAft>
          <a:spcPts val="0"/>
        </a:spcAft>
        <a:buNone/>
        <a:defRPr lang="en-US" sz="4400" b="0" i="0">
          <a:solidFill>
            <a:schemeClr val="dk1"/>
          </a:solidFill>
          <a:latin typeface="Myriad Pro"/>
        </a:defRPr>
      </a:lvl2pPr>
      <a:lvl3pPr marL="0" indent="0" algn="ctr" defTabSz="914400">
        <a:lnSpc>
          <a:spcPct val="100000"/>
        </a:lnSpc>
        <a:spcBef>
          <a:spcPts val="0"/>
        </a:spcBef>
        <a:spcAft>
          <a:spcPts val="0"/>
        </a:spcAft>
        <a:buNone/>
        <a:defRPr lang="en-US" sz="4400" b="0" i="0">
          <a:solidFill>
            <a:schemeClr val="dk1"/>
          </a:solidFill>
          <a:latin typeface="Myriad Pro"/>
        </a:defRPr>
      </a:lvl3pPr>
      <a:lvl4pPr marL="0" indent="0" algn="ctr" defTabSz="914400">
        <a:lnSpc>
          <a:spcPct val="100000"/>
        </a:lnSpc>
        <a:spcBef>
          <a:spcPts val="0"/>
        </a:spcBef>
        <a:spcAft>
          <a:spcPts val="0"/>
        </a:spcAft>
        <a:buNone/>
        <a:defRPr lang="en-US" sz="4400" b="0" i="0">
          <a:solidFill>
            <a:schemeClr val="dk1"/>
          </a:solidFill>
          <a:latin typeface="Myriad Pro"/>
        </a:defRPr>
      </a:lvl4pPr>
      <a:lvl5pPr marL="0" indent="0" algn="ctr" defTabSz="914400">
        <a:lnSpc>
          <a:spcPct val="100000"/>
        </a:lnSpc>
        <a:spcBef>
          <a:spcPts val="0"/>
        </a:spcBef>
        <a:spcAft>
          <a:spcPts val="0"/>
        </a:spcAft>
        <a:buNone/>
        <a:defRPr lang="en-US" sz="4400" b="0" i="0">
          <a:solidFill>
            <a:schemeClr val="dk1"/>
          </a:solidFill>
          <a:latin typeface="Myriad Pro"/>
        </a:defRPr>
      </a:lvl5pPr>
      <a:lvl6pPr>
        <a:defRPr lang="en-US" sz="1800"/>
      </a:lvl6pPr>
      <a:lvl7pPr>
        <a:defRPr lang="en-US" sz="1800"/>
      </a:lvl7pPr>
      <a:lvl8pPr>
        <a:defRPr lang="en-US" sz="1800"/>
      </a:lvl8pPr>
      <a:lvl9pPr>
        <a:defRPr lang="en-US" sz="1800"/>
      </a:lvl9pPr>
    </p:titleStyle>
    <p:bodyStyle>
      <a:lvl1pPr marL="342900" indent="0" algn="l" defTabSz="914400">
        <a:lnSpc>
          <a:spcPct val="100000"/>
        </a:lnSpc>
        <a:spcBef>
          <a:spcPts val="0"/>
        </a:spcBef>
        <a:spcAft>
          <a:spcPts val="0"/>
        </a:spcAft>
        <a:buFont typeface="Arial"/>
        <a:buChar char="•"/>
        <a:defRPr lang="en-US" sz="3200" b="0" i="0">
          <a:solidFill>
            <a:schemeClr val="dk1"/>
          </a:solidFill>
          <a:latin typeface="Myriad Pro"/>
        </a:defRPr>
      </a:lvl1pPr>
      <a:lvl2pPr marL="742950" indent="457200" algn="l" defTabSz="914400">
        <a:lnSpc>
          <a:spcPct val="100000"/>
        </a:lnSpc>
        <a:spcBef>
          <a:spcPts val="0"/>
        </a:spcBef>
        <a:spcAft>
          <a:spcPts val="0"/>
        </a:spcAft>
        <a:buChar char="–"/>
        <a:defRPr lang="en-US" sz="2800" b="0" i="0">
          <a:solidFill>
            <a:schemeClr val="dk1"/>
          </a:solidFill>
          <a:latin typeface="Myriad Pro"/>
        </a:defRPr>
      </a:lvl2pPr>
      <a:lvl3pPr marL="1143000" indent="914400" algn="l" defTabSz="914400">
        <a:lnSpc>
          <a:spcPct val="100000"/>
        </a:lnSpc>
        <a:spcBef>
          <a:spcPts val="0"/>
        </a:spcBef>
        <a:spcAft>
          <a:spcPts val="0"/>
        </a:spcAft>
        <a:buChar char="•"/>
        <a:defRPr lang="en-US" sz="2400" b="0" i="0">
          <a:solidFill>
            <a:schemeClr val="dk1"/>
          </a:solidFill>
          <a:latin typeface="Myriad Pro"/>
        </a:defRPr>
      </a:lvl3pPr>
      <a:lvl4pPr marL="1600200" indent="1371600" algn="l" defTabSz="914400">
        <a:lnSpc>
          <a:spcPct val="100000"/>
        </a:lnSpc>
        <a:spcBef>
          <a:spcPts val="0"/>
        </a:spcBef>
        <a:spcAft>
          <a:spcPts val="0"/>
        </a:spcAft>
        <a:buChar char="–"/>
        <a:defRPr lang="en-US" sz="2000" b="0" i="0">
          <a:solidFill>
            <a:schemeClr val="dk1"/>
          </a:solidFill>
          <a:latin typeface="Myriad Pro"/>
        </a:defRPr>
      </a:lvl4pPr>
      <a:lvl5pPr marL="2057400" indent="1828800" algn="l" defTabSz="914400">
        <a:lnSpc>
          <a:spcPct val="100000"/>
        </a:lnSpc>
        <a:spcBef>
          <a:spcPts val="0"/>
        </a:spcBef>
        <a:spcAft>
          <a:spcPts val="0"/>
        </a:spcAft>
        <a:buChar char="»"/>
        <a:defRPr lang="en-US" sz="2000" b="0" i="0">
          <a:solidFill>
            <a:schemeClr val="dk1"/>
          </a:solidFill>
          <a:latin typeface="Myriad Pro"/>
        </a:defRPr>
      </a:lvl5pPr>
      <a:lvl6pPr>
        <a:defRPr lang="en-US" sz="1800"/>
      </a:lvl6pPr>
      <a:lvl7pPr>
        <a:defRPr lang="en-US" sz="1800"/>
      </a:lvl7pPr>
      <a:lvl8pPr>
        <a:defRPr lang="en-US" sz="1800"/>
      </a:lvl8pPr>
      <a:lvl9pPr>
        <a:defRPr lang="en-US" sz="1800"/>
      </a:lvl9pPr>
    </p:bodyStyle>
    <p:otherStyle>
      <a:lvl1pPr marL="0" indent="0" algn="l" defTabSz="914400">
        <a:lnSpc>
          <a:spcPct val="100000"/>
        </a:lnSpc>
        <a:spcBef>
          <a:spcPts val="0"/>
        </a:spcBef>
        <a:spcAft>
          <a:spcPts val="0"/>
        </a:spcAft>
        <a:buNone/>
        <a:defRPr lang="en-US" sz="1800" b="0" i="0">
          <a:solidFill>
            <a:schemeClr val="dk1"/>
          </a:solidFill>
          <a:latin typeface="Arial"/>
          <a:ea typeface="Arial"/>
        </a:defRPr>
      </a:lvl1pPr>
      <a:lvl2pPr marL="457200" indent="457200" algn="l" defTabSz="914400">
        <a:lnSpc>
          <a:spcPct val="100000"/>
        </a:lnSpc>
        <a:spcBef>
          <a:spcPts val="0"/>
        </a:spcBef>
        <a:spcAft>
          <a:spcPts val="0"/>
        </a:spcAft>
        <a:buNone/>
        <a:defRPr lang="en-US" sz="1800" b="0" i="0">
          <a:solidFill>
            <a:schemeClr val="dk1"/>
          </a:solidFill>
          <a:latin typeface="Arial"/>
          <a:ea typeface="Arial"/>
        </a:defRPr>
      </a:lvl2pPr>
      <a:lvl3pPr marL="914400" indent="914400" algn="l" defTabSz="914400">
        <a:lnSpc>
          <a:spcPct val="100000"/>
        </a:lnSpc>
        <a:spcBef>
          <a:spcPts val="0"/>
        </a:spcBef>
        <a:spcAft>
          <a:spcPts val="0"/>
        </a:spcAft>
        <a:buNone/>
        <a:defRPr lang="en-US" sz="1800" b="0" i="0">
          <a:solidFill>
            <a:schemeClr val="dk1"/>
          </a:solidFill>
          <a:latin typeface="Arial"/>
          <a:ea typeface="Arial"/>
        </a:defRPr>
      </a:lvl3pPr>
      <a:lvl4pPr marL="1371600" indent="1371600" algn="l" defTabSz="914400">
        <a:lnSpc>
          <a:spcPct val="100000"/>
        </a:lnSpc>
        <a:spcBef>
          <a:spcPts val="0"/>
        </a:spcBef>
        <a:spcAft>
          <a:spcPts val="0"/>
        </a:spcAft>
        <a:buNone/>
        <a:defRPr lang="en-US" sz="1800" b="0" i="0">
          <a:solidFill>
            <a:schemeClr val="dk1"/>
          </a:solidFill>
          <a:latin typeface="Arial"/>
          <a:ea typeface="Arial"/>
        </a:defRPr>
      </a:lvl4pPr>
      <a:lvl5pPr marL="1828800" indent="1828800" algn="l" defTabSz="914400">
        <a:lnSpc>
          <a:spcPct val="100000"/>
        </a:lnSpc>
        <a:spcBef>
          <a:spcPts val="0"/>
        </a:spcBef>
        <a:spcAft>
          <a:spcPts val="0"/>
        </a:spcAft>
        <a:buNone/>
        <a:defRPr lang="en-US" sz="1800" b="0" i="0">
          <a:solidFill>
            <a:schemeClr val="dk1"/>
          </a:solidFill>
          <a:latin typeface="Arial"/>
          <a:ea typeface="Arial"/>
        </a:defRPr>
      </a:lvl5pPr>
      <a:lvl6pPr>
        <a:defRPr lang="en-US" sz="1800"/>
      </a:lvl6pPr>
      <a:lvl7pPr>
        <a:defRPr lang="en-US" sz="1800"/>
      </a:lvl7pPr>
      <a:lvl8pPr>
        <a:defRPr lang="en-US" sz="1800"/>
      </a:lvl8pPr>
      <a:lvl9pPr>
        <a:defRPr lang="en-US" sz="1800"/>
      </a:lvl9pPr>
    </p:otherStyle>
  </p:txStyles>
</p:sldMaster>
</file>

<file path=ppt/slides/_rels/slide1.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2.xml.rels><?xml version="1.0" encoding="UTF-8" standalone="yes"?><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xml"/></Relationships>
</file>

<file path=ppt/slides/_rels/slide3.xml.rels><?xml version="1.0" encoding="UTF-8" standalone="yes"?><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3.png"/></Relationships>
</file>

<file path=ppt/slides/_rels/slide4.xml.rels><?xml version="1.0" encoding="UTF-8" standalone="yes"?><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s>
</file>

<file path=ppt/slides/_rels/slide5.xml.rels><?xml version="1.0" encoding="UTF-8" standalone="yes"?><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4.png"/></Relationships>
</file>

<file path=ppt/slides/_rels/slide6.xml.rels><?xml version="1.0" encoding="UTF-8" standalone="yes"?><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s>
</file>

<file path=ppt/slides/_rels/slide7.xml.rels><?xml version="1.0" encoding="UTF-8" standalone="yes"?><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 Id="rId3" Type="http://schemas.openxmlformats.org/officeDocument/2006/relationships/image" Target="../media/image5.png"/></Relationships>
</file>

<file path=ppt/slides/_rels/slide8.xml.rels><?xml version="1.0" encoding="UTF-8" standalone="yes"?><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s>
</file>

<file path=ppt/slides/_rels/slide9.xml.rels><?xml version="1.0" encoding="UTF-8" standalone="yes"?><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s>
</file>

<file path=ppt/slides/_rels/slide10.xml.rels><?xml version="1.0" encoding="UTF-8" standalone="yes"?><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s>
</file>

<file path=ppt/slides/_rels/slide11.xml.rels><?xml version="1.0" encoding="UTF-8" standalone="yes"?><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s>
</file>

<file path=ppt/slides/_rels/slide12.xml.rels><?xml version="1.0" encoding="UTF-8" standalone="yes"?><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s>
</file>

<file path=ppt/slides/_rels/slide13.xml.rels><?xml version="1.0" encoding="UTF-8" standalone="yes"?><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s>
</file>

<file path=ppt/slides/_rels/slide14.xml.rels><?xml version="1.0" encoding="UTF-8" standalone="yes"?><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4.xml"/></Relationships>
</file>

<file path=ppt/slides/_rels/slide15.xml.rels><?xml version="1.0" encoding="UTF-8" standalone="yes"?><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5.xml"/></Relationships>
</file>

<file path=ppt/slides/_rels/slide16.xml.rels><?xml version="1.0" encoding="UTF-8" standalone="yes"?><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6.xml"/></Relationships>
</file>

<file path=ppt/slides/_rels/slide17.xml.rels><?xml version="1.0" encoding="UTF-8" standalone="yes"?><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7.xml"/></Relationships>
</file>

<file path=ppt/slides/_rels/slide18.xml.rels><?xml version="1.0" encoding="UTF-8" standalone="yes"?><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8.xml"/><Relationship Id="rId3" Type="http://schemas.openxmlformats.org/officeDocument/2006/relationships/image" Target="../media/image6.png"/></Relationships>
</file>

<file path=ppt/slides/_rels/slide19.xml.rels><?xml version="1.0" encoding="UTF-8" standalone="yes"?><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9.xml"/><Relationship Id="rId3" Type="http://schemas.openxmlformats.org/officeDocument/2006/relationships/image" Target="../media/image7.png"/></Relationships>
</file>

<file path=ppt/slides/_rels/slide20.xml.rels><?xml version="1.0" encoding="UTF-8" standalone="yes"?><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0.xml"/></Relationships>
</file>

<file path=ppt/slides/_rels/slide21.xml.rels><?xml version="1.0" encoding="UTF-8" standalone="yes"?><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1.xml"/></Relationships>
</file>

<file path=ppt/slides/_rels/slide22.xml.rels><?xml version="1.0" encoding="UTF-8" standalone="yes"?><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2.xml"/></Relationships>
</file>

<file path=ppt/slides/_rels/slide23.xml.rels><?xml version="1.0" encoding="UTF-8" standalone="yes"?><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3.xml"/></Relationships>
</file>

<file path=ppt/slides/_rels/slide24.xml.rels><?xml version="1.0" encoding="UTF-8" standalone="yes"?><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4.xml"/></Relationships>
</file>

<file path=ppt/slides/_rels/slide25.xml.rels><?xml version="1.0" encoding="UTF-8" standalone="yes"?><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5.xm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7170" name="Title 1"/>
          <p:cNvSpPr>
            <a:spLocks noChangeShapeType="1" noGrp="1"/>
          </p:cNvSpPr>
          <p:nvPr>
            <p:ph type="ctrTitle"/>
          </p:nvPr>
        </p:nvSpPr>
        <p:spPr bwMode="auto">
          <a:xfrm>
            <a:off x="827087" y="992187"/>
            <a:ext cx="7772400" cy="708025"/>
          </a:xfrm>
          <a:prstGeom prst="rect">
            <a:avLst/>
          </a:prstGeom>
        </p:spPr>
        <p:txBody>
          <a:bodyPr lIns="91440" tIns="45720" rIns="91440" bIns="45720" anchor="ctr" anchorCtr="0"/>
          <a:lstStyle>
            <a:lvl1pPr>
              <a:defRPr/>
            </a:lvl1pPr>
            <a:lvl2pPr>
              <a:defRPr/>
            </a:lvl2pPr>
            <a:lvl3pPr>
              <a:defRPr/>
            </a:lvl3pPr>
            <a:lvl4pPr>
              <a:defRPr/>
            </a:lvl4pPr>
            <a:lvl5pPr>
              <a:defRPr/>
            </a:lvl5pPr>
          </a:lstStyle>
          <a:p>
            <a:pPr marL="0" lvl="0" indent="0">
              <a:spcBef>
                <a:spcPts val="0"/>
              </a:spcBef>
              <a:buNone/>
              <a:defRPr/>
            </a:pPr>
            <a:r>
              <a:rPr lang="en-GB" b="1"/>
              <a:t>LCBB5012 </a:t>
            </a:r>
            <a:br>
              <a:rPr lang="en-GB" b="1"/>
            </a:br>
            <a:endParaRPr b="1"/>
          </a:p>
        </p:txBody>
      </p:sp>
      <p:sp>
        <p:nvSpPr>
          <p:cNvPr id="7171" name="Subtitle 4"/>
          <p:cNvSpPr>
            <a:spLocks noChangeShapeType="1" noGrp="1"/>
          </p:cNvSpPr>
          <p:nvPr>
            <p:ph type="subTitle"/>
          </p:nvPr>
        </p:nvSpPr>
        <p:spPr bwMode="auto">
          <a:xfrm>
            <a:off x="34925" y="2060575"/>
            <a:ext cx="9074150" cy="3671887"/>
          </a:xfrm>
          <a:prstGeom prst="rect">
            <a:avLst/>
          </a:prstGeom>
        </p:spPr>
        <p:txBody>
          <a:bodyPr lIns="91440" tIns="45720" rIns="91440" bIns="45720" anchor="t"/>
          <a:lstStyle>
            <a:lvl1pPr marL="0" algn="ctr">
              <a:buNone/>
              <a:defRPr/>
            </a:lvl1pPr>
            <a:lvl2pPr marL="457200" algn="ctr">
              <a:buNone/>
              <a:defRPr/>
            </a:lvl2pPr>
            <a:lvl3pPr marL="914400" algn="ctr">
              <a:buNone/>
              <a:defRPr/>
            </a:lvl3pPr>
            <a:lvl4pPr marL="1371600" algn="ctr">
              <a:buNone/>
              <a:defRPr/>
            </a:lvl4pPr>
            <a:lvl5pPr marL="1828800" algn="ctr">
              <a:buNone/>
              <a:defRPr/>
            </a:lvl5pPr>
          </a:lstStyle>
          <a:p>
            <a:pPr marL="0" lvl="0" indent="0">
              <a:spcBef>
                <a:spcPts val="0"/>
              </a:spcBef>
              <a:buNone/>
              <a:defRPr/>
            </a:pPr>
            <a:r>
              <a:rPr lang="en-US" b="1" i="0" u="none">
                <a:solidFill>
                  <a:srgbClr val="FFFF00"/>
                </a:solidFill>
              </a:rPr>
              <a:t>Principles of Human Resource Management</a:t>
            </a:r>
            <a:endParaRPr>
              <a:solidFill>
                <a:srgbClr val="FFFF00"/>
              </a:solidFill>
            </a:endParaRPr>
          </a:p>
          <a:p>
            <a:pPr marL="0" lvl="0" indent="0">
              <a:spcBef>
                <a:spcPts val="0"/>
              </a:spcBef>
              <a:buNone/>
              <a:defRPr/>
            </a:pPr>
            <a:r>
              <a:rPr lang="en-US" b="1" i="0" u="none">
                <a:solidFill>
                  <a:srgbClr val="FFFF00"/>
                </a:solidFill>
              </a:rPr>
              <a:t>Week 6 </a:t>
            </a:r>
            <a:endParaRPr b="1" i="0" u="none">
              <a:solidFill>
                <a:srgbClr val="FFFF00"/>
              </a:solidFill>
            </a:endParaRPr>
          </a:p>
          <a:p>
            <a:pPr marL="0" lvl="0" indent="0">
              <a:spcBef>
                <a:spcPts val="0"/>
              </a:spcBef>
              <a:buNone/>
              <a:defRPr/>
            </a:pPr>
            <a:endParaRPr>
              <a:solidFill>
                <a:srgbClr val="FFFF00"/>
              </a:solidFill>
            </a:endParaRPr>
          </a:p>
          <a:p>
            <a:pPr marL="0" lvl="0" indent="0">
              <a:spcBef>
                <a:spcPts val="0"/>
              </a:spcBef>
              <a:buNone/>
              <a:defRPr/>
            </a:pPr>
            <a:r>
              <a:rPr lang="en-US" b="1" i="0" u="none">
                <a:solidFill>
                  <a:srgbClr val="FFFF00"/>
                </a:solidFill>
              </a:rPr>
              <a:t>Session 1</a:t>
            </a:r>
            <a:endParaRPr>
              <a:solidFill>
                <a:srgbClr val="FFFF00"/>
              </a:solidFill>
            </a:endParaRPr>
          </a:p>
          <a:p>
            <a:pPr marL="0" lvl="0" indent="0">
              <a:spcBef>
                <a:spcPts val="0"/>
              </a:spcBef>
              <a:buNone/>
              <a:defRPr/>
            </a:pPr>
            <a:r>
              <a:rPr lang="en-GB" b="1" i="0" u="none">
                <a:solidFill>
                  <a:srgbClr val="FFFF00"/>
                </a:solidFill>
              </a:rPr>
              <a:t>Performance Management </a:t>
            </a:r>
            <a:endParaRPr lang="en-GB" b="1" i="0" u="none">
              <a:solidFill>
                <a:srgbClr val="FFFF00"/>
              </a:solidFill>
            </a:endParaRPr>
          </a:p>
          <a:p>
            <a:pPr marL="0" lvl="0" indent="0">
              <a:spcBef>
                <a:spcPts val="0"/>
              </a:spcBef>
              <a:buNone/>
              <a:defRPr/>
            </a:pPr>
            <a:r>
              <a:rPr lang="en-GB" b="1" i="0" u="none">
                <a:solidFill>
                  <a:srgbClr val="FFFF00"/>
                </a:solidFill>
              </a:rPr>
              <a:t>in Organisations </a:t>
            </a:r>
            <a:endParaRPr/>
          </a:p>
        </p:txBody>
      </p:sp>
      <p:sp>
        <p:nvSpPr>
          <p:cNvPr id="7172" name="Date Placeholder 2"/>
          <p:cNvSpPr txBox="1">
            <a:spLocks noChangeShapeType="1" noGrp="1"/>
          </p:cNvSpPr>
          <p:nvPr>
            <p:ph type="dt"/>
          </p:nvPr>
        </p:nvSpPr>
        <p:spPr bwMode="auto">
          <a:xfrm>
            <a:off x="395287" y="6524625"/>
            <a:ext cx="971550" cy="219074"/>
          </a:xfrm>
          <a:prstGeom prst="rect">
            <a:avLst/>
          </a:prstGeom>
          <a:noFill/>
        </p:spPr>
        <p:txBody>
          <a:bodyPr lIns="91440" tIns="45720" rIns="91440" bIns="45720" anchor="ctr" anchorCtr="0"/>
          <a:lstStyle/>
          <a:p>
            <a:pPr marL="0" lvl="0" indent="0" algn="ctr">
              <a:spcBef>
                <a:spcPts val="0"/>
              </a:spcBef>
              <a:buNone/>
              <a:defRPr/>
            </a:pPr>
            <a:fld id="{D7E01130-044F-4930-9A27-C729C70D8524}" type="datetime1">
              <a:rPr lang="en-GB" sz="1000">
                <a:solidFill>
                  <a:srgbClr val="898989"/>
                </a:solidFill>
                <a:latin typeface="Myriad Pro"/>
              </a:rPr>
              <a:t>*</a:t>
            </a:fld>
            <a:endParaRPr/>
          </a:p>
        </p:txBody>
      </p:sp>
      <p:sp>
        <p:nvSpPr>
          <p:cNvPr id="7173" name="Slide Number Placeholder 5"/>
          <p:cNvSpPr txBox="1">
            <a:spLocks noChangeShapeType="1" noGrp="1"/>
          </p:cNvSpPr>
          <p:nvPr>
            <p:ph type="sldNum"/>
          </p:nvPr>
        </p:nvSpPr>
        <p:spPr bwMode="auto">
          <a:xfrm>
            <a:off x="7956550" y="6381750"/>
            <a:ext cx="730250" cy="339725"/>
          </a:xfrm>
          <a:prstGeom prst="rect">
            <a:avLst/>
          </a:prstGeom>
          <a:noFill/>
        </p:spPr>
        <p:txBody>
          <a:bodyPr lIns="91440" tIns="45720" rIns="91440" bIns="45720" anchor="ctr" anchorCtr="0"/>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marL="0" lvl="0" indent="0" algn="r">
              <a:spcBef>
                <a:spcPts val="0"/>
              </a:spcBef>
              <a:buNone/>
              <a:defRPr/>
            </a:pPr>
            <a:fld id="{D038279B-FC19-497E-A7D1-5ADD9CAF016F}" type="slidenum">
              <a:rPr lang="en-GB" sz="1200">
                <a:solidFill>
                  <a:srgbClr val="898989"/>
                </a:solidFill>
                <a:ea typeface="Arial"/>
              </a:rPr>
              <a:t>*</a:t>
            </a:fld>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0242" name="Text Placeholder 7"/>
          <p:cNvSpPr>
            <a:spLocks noChangeShapeType="1" noGrp="1"/>
          </p:cNvSpPr>
          <p:nvPr>
            <p:ph type="body"/>
          </p:nvPr>
        </p:nvSpPr>
        <p:spPr bwMode="auto">
          <a:xfrm>
            <a:off x="1144587" y="2205037"/>
            <a:ext cx="6797675" cy="3082925"/>
          </a:xfrm>
          <a:prstGeom prst="rect">
            <a:avLst/>
          </a:prstGeom>
        </p:spPr>
        <p:txBody>
          <a:bodyPr lIns="91440" tIns="45720" rIns="91440" bIns="45720" anchor="t"/>
          <a:lstStyle>
            <a:lvl1pPr marL="342900" indent="0" algn="l" defTabSz="914400">
              <a:lnSpc>
                <a:spcPct val="100000"/>
              </a:lnSpc>
              <a:spcBef>
                <a:spcPts val="0"/>
              </a:spcBef>
              <a:spcAft>
                <a:spcPts val="0"/>
              </a:spcAft>
              <a:buChar char="•"/>
              <a:defRPr sz="2400" b="0" i="0">
                <a:solidFill>
                  <a:schemeClr val="dk1"/>
                </a:solidFill>
                <a:latin typeface="Myriad Pro"/>
              </a:defRPr>
            </a:lvl1pPr>
            <a:lvl2pPr marL="742950" indent="457200" algn="l" defTabSz="914400">
              <a:lnSpc>
                <a:spcPct val="100000"/>
              </a:lnSpc>
              <a:spcBef>
                <a:spcPts val="0"/>
              </a:spcBef>
              <a:spcAft>
                <a:spcPts val="0"/>
              </a:spcAft>
              <a:buChar char="–"/>
              <a:defRPr sz="2000" b="0" i="0">
                <a:solidFill>
                  <a:schemeClr val="dk1"/>
                </a:solidFill>
                <a:latin typeface="Myriad Pro"/>
              </a:defRPr>
            </a:lvl2pPr>
            <a:lvl3pPr marL="1143000" indent="914400" algn="l" defTabSz="914400">
              <a:lnSpc>
                <a:spcPct val="100000"/>
              </a:lnSpc>
              <a:spcBef>
                <a:spcPts val="0"/>
              </a:spcBef>
              <a:spcAft>
                <a:spcPts val="0"/>
              </a:spcAft>
              <a:buChar char="•"/>
              <a:defRPr sz="1800" b="0" i="0">
                <a:solidFill>
                  <a:schemeClr val="dk1"/>
                </a:solidFill>
                <a:latin typeface="Myriad Pro"/>
              </a:defRPr>
            </a:lvl3pPr>
            <a:lvl4pPr marL="1600200" indent="1371600" algn="l" defTabSz="914400">
              <a:lnSpc>
                <a:spcPct val="100000"/>
              </a:lnSpc>
              <a:spcBef>
                <a:spcPts val="0"/>
              </a:spcBef>
              <a:spcAft>
                <a:spcPts val="0"/>
              </a:spcAft>
              <a:buChar char="–"/>
              <a:defRPr sz="1600" b="0" i="0">
                <a:solidFill>
                  <a:schemeClr val="dk1"/>
                </a:solidFill>
                <a:latin typeface="Myriad Pro"/>
              </a:defRPr>
            </a:lvl4pPr>
            <a:lvl5pPr marL="2057400" indent="1828800" algn="l" defTabSz="914400">
              <a:lnSpc>
                <a:spcPct val="100000"/>
              </a:lnSpc>
              <a:spcBef>
                <a:spcPts val="0"/>
              </a:spcBef>
              <a:spcAft>
                <a:spcPts val="0"/>
              </a:spcAft>
              <a:buChar char="»"/>
              <a:defRPr sz="1600" b="0" i="0">
                <a:solidFill>
                  <a:schemeClr val="dk1"/>
                </a:solidFill>
                <a:latin typeface="Myriad Pro"/>
              </a:defRPr>
            </a:lvl5pPr>
          </a:lstStyle>
          <a:p>
            <a:pPr marL="309562" lvl="1" indent="0">
              <a:lnSpc>
                <a:spcPct val="150000"/>
              </a:lnSpc>
              <a:spcBef>
                <a:spcPts val="0"/>
              </a:spcBef>
              <a:buNone/>
              <a:defRPr/>
            </a:pPr>
            <a:endParaRPr/>
          </a:p>
          <a:p>
            <a:pPr marL="0" lvl="0" indent="0">
              <a:lnSpc>
                <a:spcPct val="90000"/>
              </a:lnSpc>
              <a:spcBef>
                <a:spcPts val="850"/>
              </a:spcBef>
              <a:buNone/>
              <a:defRPr/>
            </a:pPr>
            <a:endParaRPr/>
          </a:p>
        </p:txBody>
      </p:sp>
      <p:sp>
        <p:nvSpPr>
          <p:cNvPr id="10243" name="Rectangle 1"/>
          <p:cNvSpPr>
            <a:spLocks noChangeShapeType="1" noGrp="1"/>
          </p:cNvSpPr>
          <p:nvPr/>
        </p:nvSpPr>
        <p:spPr bwMode="auto">
          <a:xfrm flipH="0" flipV="0">
            <a:off x="187149" y="908842"/>
            <a:ext cx="8712909" cy="4561386"/>
          </a:xfrm>
          <a:prstGeom prst="rect">
            <a:avLst/>
          </a:prstGeom>
          <a:noFill/>
        </p:spPr>
        <p:txBody>
          <a:bodyPr lIns="91440" tIns="45720" rIns="91440" bIns="45720">
            <a:spAutoFit/>
          </a:bodyPr>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marL="0" lvl="0" indent="0">
              <a:lnSpc>
                <a:spcPct val="107000"/>
              </a:lnSpc>
              <a:spcBef>
                <a:spcPts val="0"/>
              </a:spcBef>
              <a:buNone/>
              <a:defRPr/>
            </a:pPr>
            <a:r>
              <a:rPr lang="en-GB" sz="2600">
                <a:ea typeface="Times New Roman"/>
              </a:rPr>
              <a:t>At the end of today’s sessions, you will:</a:t>
            </a:r>
            <a:endParaRPr sz="2600"/>
          </a:p>
          <a:p>
            <a:pPr marL="0" lvl="0" indent="0">
              <a:lnSpc>
                <a:spcPct val="107000"/>
              </a:lnSpc>
              <a:spcBef>
                <a:spcPts val="0"/>
              </a:spcBef>
              <a:buFont typeface="Wingdings"/>
              <a:buChar char="§"/>
              <a:defRPr/>
            </a:pPr>
            <a:r>
              <a:rPr lang="en-GB" sz="2600" b="0" i="0" u="none">
                <a:ea typeface="Times New Roman"/>
              </a:rPr>
              <a:t> Comprehend the concept of performance management in organisations</a:t>
            </a:r>
            <a:endParaRPr sz="2600"/>
          </a:p>
          <a:p>
            <a:pPr marL="0" lvl="0" indent="0">
              <a:lnSpc>
                <a:spcPct val="107000"/>
              </a:lnSpc>
              <a:spcBef>
                <a:spcPts val="0"/>
              </a:spcBef>
              <a:buFont typeface="Wingdings"/>
              <a:buChar char="§"/>
              <a:defRPr/>
            </a:pPr>
            <a:endParaRPr sz="2600"/>
          </a:p>
          <a:p>
            <a:pPr marL="0" lvl="0" indent="0">
              <a:spcBef>
                <a:spcPts val="0"/>
              </a:spcBef>
              <a:buFont typeface="Wingdings"/>
              <a:buChar char="§"/>
              <a:defRPr/>
            </a:pPr>
            <a:r>
              <a:rPr lang="en-GB" sz="2600" b="0" i="0" u="none">
                <a:ea typeface="Times New Roman"/>
              </a:rPr>
              <a:t> Examine the types of rewards in improving performance   </a:t>
            </a:r>
            <a:endParaRPr sz="2600" b="0" i="0" u="none">
              <a:ea typeface="Times New Roman"/>
            </a:endParaRPr>
          </a:p>
          <a:p>
            <a:pPr marL="0" lvl="0" indent="0">
              <a:spcBef>
                <a:spcPts val="0"/>
              </a:spcBef>
              <a:buFont typeface="Wingdings"/>
              <a:buChar char="§"/>
              <a:defRPr/>
            </a:pPr>
            <a:endParaRPr sz="2600"/>
          </a:p>
          <a:p>
            <a:pPr marL="0" lvl="0" indent="0">
              <a:spcBef>
                <a:spcPts val="0"/>
              </a:spcBef>
              <a:buFont typeface="Wingdings"/>
              <a:buChar char="§"/>
              <a:defRPr/>
            </a:pPr>
            <a:r>
              <a:rPr lang="en-GB" sz="2600" b="0" i="0" u="none" strike="noStrike" cap="none" spc="0">
                <a:solidFill>
                  <a:schemeClr val="dk1"/>
                </a:solidFill>
                <a:latin typeface="Myriad Pro"/>
                <a:ea typeface="Times New Roman"/>
                <a:cs typeface="Myriad Pro"/>
              </a:rPr>
              <a:t> Appreciate the role played by performance management in achieving the overall organisational strategy</a:t>
            </a:r>
            <a:endParaRPr sz="2600"/>
          </a:p>
          <a:p>
            <a:pPr marL="0" lvl="0" indent="0">
              <a:spcBef>
                <a:spcPts val="0"/>
              </a:spcBef>
              <a:buNone/>
              <a:defRPr/>
            </a:pPr>
            <a:endParaRPr sz="2600"/>
          </a:p>
          <a:p>
            <a:pPr marL="0" lvl="0" indent="0">
              <a:spcBef>
                <a:spcPts val="0"/>
              </a:spcBef>
              <a:buNone/>
              <a:defRPr/>
            </a:pPr>
            <a:endParaRPr sz="2600"/>
          </a:p>
        </p:txBody>
      </p:sp>
      <p:sp>
        <p:nvSpPr>
          <p:cNvPr id="10244" name="Text Placeholder 2"/>
          <p:cNvSpPr>
            <a:spLocks noChangeShapeType="1" noGrp="1"/>
          </p:cNvSpPr>
          <p:nvPr>
            <p:ph type="body"/>
          </p:nvPr>
        </p:nvSpPr>
        <p:spPr bwMode="auto">
          <a:xfrm>
            <a:off x="320675" y="404812"/>
            <a:ext cx="8229600" cy="1008062"/>
          </a:xfrm>
          <a:prstGeom prst="rect">
            <a:avLst/>
          </a:prstGeom>
        </p:spPr>
        <p:txBody>
          <a:bodyPr lIns="91440" tIns="45720" rIns="91440" bIns="45720" anchor="t"/>
          <a:lstStyle>
            <a:lvl1pPr marL="342900" indent="0" algn="l" defTabSz="914400">
              <a:lnSpc>
                <a:spcPct val="100000"/>
              </a:lnSpc>
              <a:spcBef>
                <a:spcPts val="0"/>
              </a:spcBef>
              <a:spcAft>
                <a:spcPts val="0"/>
              </a:spcAft>
              <a:buChar char="•"/>
              <a:defRPr sz="2400" b="0" i="0">
                <a:solidFill>
                  <a:schemeClr val="dk1"/>
                </a:solidFill>
                <a:latin typeface="Myriad Pro"/>
              </a:defRPr>
            </a:lvl1pPr>
            <a:lvl2pPr marL="742950" indent="457200" algn="l" defTabSz="914400">
              <a:lnSpc>
                <a:spcPct val="100000"/>
              </a:lnSpc>
              <a:spcBef>
                <a:spcPts val="0"/>
              </a:spcBef>
              <a:spcAft>
                <a:spcPts val="0"/>
              </a:spcAft>
              <a:buChar char="–"/>
              <a:defRPr sz="2000" b="0" i="0">
                <a:solidFill>
                  <a:schemeClr val="dk1"/>
                </a:solidFill>
                <a:latin typeface="Myriad Pro"/>
              </a:defRPr>
            </a:lvl2pPr>
            <a:lvl3pPr marL="1143000" indent="914400" algn="l" defTabSz="914400">
              <a:lnSpc>
                <a:spcPct val="100000"/>
              </a:lnSpc>
              <a:spcBef>
                <a:spcPts val="0"/>
              </a:spcBef>
              <a:spcAft>
                <a:spcPts val="0"/>
              </a:spcAft>
              <a:buChar char="•"/>
              <a:defRPr sz="1800" b="0" i="0">
                <a:solidFill>
                  <a:schemeClr val="dk1"/>
                </a:solidFill>
                <a:latin typeface="Myriad Pro"/>
              </a:defRPr>
            </a:lvl3pPr>
            <a:lvl4pPr marL="1600200" indent="1371600" algn="l" defTabSz="914400">
              <a:lnSpc>
                <a:spcPct val="100000"/>
              </a:lnSpc>
              <a:spcBef>
                <a:spcPts val="0"/>
              </a:spcBef>
              <a:spcAft>
                <a:spcPts val="0"/>
              </a:spcAft>
              <a:buChar char="–"/>
              <a:defRPr sz="1600" b="0" i="0">
                <a:solidFill>
                  <a:schemeClr val="dk1"/>
                </a:solidFill>
                <a:latin typeface="Myriad Pro"/>
              </a:defRPr>
            </a:lvl4pPr>
            <a:lvl5pPr marL="2057400" indent="1828800" algn="l" defTabSz="914400">
              <a:lnSpc>
                <a:spcPct val="100000"/>
              </a:lnSpc>
              <a:spcBef>
                <a:spcPts val="0"/>
              </a:spcBef>
              <a:spcAft>
                <a:spcPts val="0"/>
              </a:spcAft>
              <a:buChar char="»"/>
              <a:defRPr sz="1600" b="0" i="0">
                <a:solidFill>
                  <a:schemeClr val="dk1"/>
                </a:solidFill>
                <a:latin typeface="Myriad Pro"/>
              </a:defRPr>
            </a:lvl5pPr>
          </a:lstStyle>
          <a:p>
            <a:pPr marL="0" lvl="0" indent="0">
              <a:spcBef>
                <a:spcPts val="0"/>
              </a:spcBef>
              <a:buNone/>
              <a:defRPr/>
            </a:pPr>
            <a:r>
              <a:rPr lang="en-GB" sz="2800" b="1">
                <a:latin typeface="Arial MT Lt"/>
              </a:rPr>
              <a:t>Learning Outcomes</a:t>
            </a:r>
            <a:endParaRPr b="1"/>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290" name="Title 1"/>
          <p:cNvSpPr>
            <a:spLocks noChangeShapeType="1" noGrp="1"/>
          </p:cNvSpPr>
          <p:nvPr>
            <p:ph type="title"/>
          </p:nvPr>
        </p:nvSpPr>
        <p:spPr bwMode="auto">
          <a:xfrm>
            <a:off x="1116012" y="692150"/>
            <a:ext cx="6270625" cy="923925"/>
          </a:xfrm>
          <a:prstGeom prst="rect">
            <a:avLst/>
          </a:prstGeom>
        </p:spPr>
        <p:txBody>
          <a:bodyPr lIns="91440" tIns="45720" rIns="91440" bIns="45720" anchor="ctr" anchorCtr="0"/>
          <a:lstStyle>
            <a:lvl1pPr marL="0" indent="0" algn="ctr" defTabSz="914400">
              <a:lnSpc>
                <a:spcPct val="100000"/>
              </a:lnSpc>
              <a:spcBef>
                <a:spcPts val="0"/>
              </a:spcBef>
              <a:spcAft>
                <a:spcPts val="0"/>
              </a:spcAft>
              <a:buNone/>
              <a:defRPr sz="4400" b="0" i="0">
                <a:solidFill>
                  <a:schemeClr val="dk1"/>
                </a:solidFill>
                <a:latin typeface="Myriad Pro"/>
              </a:defRPr>
            </a:lvl1pPr>
            <a:lvl2pPr marL="0" indent="0" algn="ctr" defTabSz="914400">
              <a:lnSpc>
                <a:spcPct val="100000"/>
              </a:lnSpc>
              <a:spcBef>
                <a:spcPts val="0"/>
              </a:spcBef>
              <a:spcAft>
                <a:spcPts val="0"/>
              </a:spcAft>
              <a:buNone/>
              <a:defRPr sz="4400" b="0" i="0">
                <a:solidFill>
                  <a:schemeClr val="dk1"/>
                </a:solidFill>
                <a:latin typeface="Myriad Pro"/>
              </a:defRPr>
            </a:lvl2pPr>
            <a:lvl3pPr marL="0" indent="0" algn="ctr" defTabSz="914400">
              <a:lnSpc>
                <a:spcPct val="100000"/>
              </a:lnSpc>
              <a:spcBef>
                <a:spcPts val="0"/>
              </a:spcBef>
              <a:spcAft>
                <a:spcPts val="0"/>
              </a:spcAft>
              <a:buNone/>
              <a:defRPr sz="4400" b="0" i="0">
                <a:solidFill>
                  <a:schemeClr val="dk1"/>
                </a:solidFill>
                <a:latin typeface="Myriad Pro"/>
              </a:defRPr>
            </a:lvl3pPr>
            <a:lvl4pPr marL="0" indent="0" algn="ctr" defTabSz="914400">
              <a:lnSpc>
                <a:spcPct val="100000"/>
              </a:lnSpc>
              <a:spcBef>
                <a:spcPts val="0"/>
              </a:spcBef>
              <a:spcAft>
                <a:spcPts val="0"/>
              </a:spcAft>
              <a:buNone/>
              <a:defRPr sz="4400" b="0" i="0">
                <a:solidFill>
                  <a:schemeClr val="dk1"/>
                </a:solidFill>
                <a:latin typeface="Myriad Pro"/>
              </a:defRPr>
            </a:lvl4pPr>
            <a:lvl5pPr marL="0" indent="0" algn="ctr" defTabSz="914400">
              <a:lnSpc>
                <a:spcPct val="100000"/>
              </a:lnSpc>
              <a:spcBef>
                <a:spcPts val="0"/>
              </a:spcBef>
              <a:spcAft>
                <a:spcPts val="0"/>
              </a:spcAft>
              <a:buNone/>
              <a:defRPr sz="4400" b="0" i="0">
                <a:solidFill>
                  <a:schemeClr val="dk1"/>
                </a:solidFill>
                <a:latin typeface="Myriad Pro"/>
              </a:defRPr>
            </a:lvl5pPr>
          </a:lstStyle>
          <a:p>
            <a:pPr marL="0" lvl="0" indent="0">
              <a:spcBef>
                <a:spcPts val="0"/>
              </a:spcBef>
              <a:buNone/>
              <a:defRPr/>
            </a:pPr>
            <a:r>
              <a:rPr lang="en-GB" sz="3200" b="1" i="0" u="none"/>
              <a:t>Performance Management </a:t>
            </a:r>
            <a:endParaRPr/>
          </a:p>
        </p:txBody>
      </p:sp>
      <p:sp>
        <p:nvSpPr>
          <p:cNvPr id="12291" name="Content Placeholder 2"/>
          <p:cNvSpPr>
            <a:spLocks noChangeShapeType="1" noGrp="1"/>
          </p:cNvSpPr>
          <p:nvPr>
            <p:ph type="obj"/>
          </p:nvPr>
        </p:nvSpPr>
        <p:spPr bwMode="auto">
          <a:xfrm>
            <a:off x="468312" y="1616075"/>
            <a:ext cx="8351837" cy="3829050"/>
          </a:xfrm>
          <a:prstGeom prst="rect">
            <a:avLst/>
          </a:prstGeom>
        </p:spPr>
        <p:txBody>
          <a:bodyPr lIns="91440" tIns="45720" rIns="91440" bIns="45720" anchor="t"/>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marL="0" lvl="0" indent="0" algn="just">
              <a:lnSpc>
                <a:spcPct val="80000"/>
              </a:lnSpc>
              <a:spcBef>
                <a:spcPts val="0"/>
              </a:spcBef>
              <a:buNone/>
              <a:defRPr/>
            </a:pPr>
            <a:r>
              <a:rPr lang="en-GB" sz="2400"/>
              <a:t>A process which contributes to the effective management of individuals and teams in order to achieve high levels of organisational performance. </a:t>
            </a:r>
            <a:endParaRPr sz="2400"/>
          </a:p>
          <a:p>
            <a:pPr marL="0" lvl="0" indent="0" algn="just">
              <a:lnSpc>
                <a:spcPct val="80000"/>
              </a:lnSpc>
              <a:spcBef>
                <a:spcPts val="0"/>
              </a:spcBef>
              <a:buNone/>
              <a:defRPr/>
            </a:pPr>
            <a:endParaRPr sz="2400"/>
          </a:p>
          <a:p>
            <a:pPr marL="0" lvl="0" indent="0" algn="just">
              <a:lnSpc>
                <a:spcPct val="80000"/>
              </a:lnSpc>
              <a:spcBef>
                <a:spcPts val="0"/>
              </a:spcBef>
              <a:buNone/>
              <a:defRPr/>
            </a:pPr>
            <a:r>
              <a:rPr lang="en-GB" sz="2400"/>
              <a:t>As such, it establishes shared understanding about what is to be achieved and an approach to leading and developing people which will ensure that it is achieved.</a:t>
            </a:r>
            <a:endParaRPr sz="2400"/>
          </a:p>
          <a:p>
            <a:pPr marL="0" lvl="0" indent="0" algn="just">
              <a:lnSpc>
                <a:spcPct val="80000"/>
              </a:lnSpc>
              <a:spcBef>
                <a:spcPts val="0"/>
              </a:spcBef>
              <a:buNone/>
              <a:defRPr/>
            </a:pPr>
            <a:r>
              <a:rPr lang="en-GB" sz="2400"/>
              <a:t>(Armstrong, 2020)</a:t>
            </a:r>
            <a:endParaRPr sz="2400"/>
          </a:p>
          <a:p>
            <a:pPr marL="0" lvl="0" indent="0">
              <a:lnSpc>
                <a:spcPct val="80000"/>
              </a:lnSpc>
              <a:spcBef>
                <a:spcPts val="0"/>
              </a:spcBef>
              <a:buNone/>
              <a:defRPr/>
            </a:pPr>
            <a:endParaRPr/>
          </a:p>
        </p:txBody>
      </p:sp>
      <p:pic>
        <p:nvPicPr>
          <p:cNvPr id="81629127" name="Picture 1"/>
          <p:cNvPicPr>
            <a:picLocks noChangeAspect="1" noGrp="1"/>
          </p:cNvPicPr>
          <p:nvPr/>
        </p:nvPicPr>
        <p:blipFill>
          <a:blip r:embed="rId3"/>
          <a:stretch/>
        </p:blipFill>
        <p:spPr bwMode="auto">
          <a:xfrm flipH="0" flipV="0">
            <a:off x="5666578" y="3957126"/>
            <a:ext cx="2943506" cy="1604972"/>
          </a:xfrm>
          <a:prstGeom prst="rect">
            <a:avLst/>
          </a:prstGeom>
          <a:noFill/>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2061763276" name="Title 1"/>
          <p:cNvSpPr>
            <a:spLocks noChangeShapeType="1" noGrp="1"/>
          </p:cNvSpPr>
          <p:nvPr>
            <p:ph type="title"/>
          </p:nvPr>
        </p:nvSpPr>
        <p:spPr bwMode="auto">
          <a:xfrm flipH="0" flipV="0">
            <a:off x="1116011" y="692149"/>
            <a:ext cx="6789777" cy="923924"/>
          </a:xfrm>
          <a:prstGeom prst="rect">
            <a:avLst/>
          </a:prstGeom>
        </p:spPr>
        <p:txBody>
          <a:bodyPr lIns="91440" tIns="45720" rIns="91440" bIns="45720" anchor="ctr" anchorCtr="0"/>
          <a:lstStyle>
            <a:lvl1pPr marL="0" indent="0" algn="ctr" defTabSz="914400">
              <a:lnSpc>
                <a:spcPct val="100000"/>
              </a:lnSpc>
              <a:spcBef>
                <a:spcPts val="0"/>
              </a:spcBef>
              <a:spcAft>
                <a:spcPts val="0"/>
              </a:spcAft>
              <a:buNone/>
              <a:defRPr sz="4400" b="0" i="0">
                <a:solidFill>
                  <a:schemeClr val="dk1"/>
                </a:solidFill>
                <a:latin typeface="Myriad Pro"/>
              </a:defRPr>
            </a:lvl1pPr>
            <a:lvl2pPr marL="0" indent="0" algn="ctr" defTabSz="914400">
              <a:lnSpc>
                <a:spcPct val="100000"/>
              </a:lnSpc>
              <a:spcBef>
                <a:spcPts val="0"/>
              </a:spcBef>
              <a:spcAft>
                <a:spcPts val="0"/>
              </a:spcAft>
              <a:buNone/>
              <a:defRPr sz="4400" b="0" i="0">
                <a:solidFill>
                  <a:schemeClr val="dk1"/>
                </a:solidFill>
                <a:latin typeface="Myriad Pro"/>
              </a:defRPr>
            </a:lvl2pPr>
            <a:lvl3pPr marL="0" indent="0" algn="ctr" defTabSz="914400">
              <a:lnSpc>
                <a:spcPct val="100000"/>
              </a:lnSpc>
              <a:spcBef>
                <a:spcPts val="0"/>
              </a:spcBef>
              <a:spcAft>
                <a:spcPts val="0"/>
              </a:spcAft>
              <a:buNone/>
              <a:defRPr sz="4400" b="0" i="0">
                <a:solidFill>
                  <a:schemeClr val="dk1"/>
                </a:solidFill>
                <a:latin typeface="Myriad Pro"/>
              </a:defRPr>
            </a:lvl3pPr>
            <a:lvl4pPr marL="0" indent="0" algn="ctr" defTabSz="914400">
              <a:lnSpc>
                <a:spcPct val="100000"/>
              </a:lnSpc>
              <a:spcBef>
                <a:spcPts val="0"/>
              </a:spcBef>
              <a:spcAft>
                <a:spcPts val="0"/>
              </a:spcAft>
              <a:buNone/>
              <a:defRPr sz="4400" b="0" i="0">
                <a:solidFill>
                  <a:schemeClr val="dk1"/>
                </a:solidFill>
                <a:latin typeface="Myriad Pro"/>
              </a:defRPr>
            </a:lvl4pPr>
            <a:lvl5pPr marL="0" indent="0" algn="ctr" defTabSz="914400">
              <a:lnSpc>
                <a:spcPct val="100000"/>
              </a:lnSpc>
              <a:spcBef>
                <a:spcPts val="0"/>
              </a:spcBef>
              <a:spcAft>
                <a:spcPts val="0"/>
              </a:spcAft>
              <a:buNone/>
              <a:defRPr sz="4400" b="0" i="0">
                <a:solidFill>
                  <a:schemeClr val="dk1"/>
                </a:solidFill>
                <a:latin typeface="Myriad Pro"/>
              </a:defRPr>
            </a:lvl5pPr>
          </a:lstStyle>
          <a:p>
            <a:pPr marL="0" lvl="0" indent="0">
              <a:spcBef>
                <a:spcPts val="0"/>
              </a:spcBef>
              <a:buNone/>
              <a:defRPr/>
            </a:pPr>
            <a:r>
              <a:rPr lang="en-GB" sz="3200" b="1" i="0" u="none"/>
              <a:t>Performance Management (cont.) </a:t>
            </a:r>
            <a:endParaRPr/>
          </a:p>
        </p:txBody>
      </p:sp>
      <p:sp>
        <p:nvSpPr>
          <p:cNvPr id="84643376" name="Content Placeholder 2"/>
          <p:cNvSpPr>
            <a:spLocks noChangeShapeType="1" noGrp="1"/>
          </p:cNvSpPr>
          <p:nvPr>
            <p:ph type="obj"/>
          </p:nvPr>
        </p:nvSpPr>
        <p:spPr bwMode="auto">
          <a:xfrm>
            <a:off x="468311" y="1616074"/>
            <a:ext cx="8351836" cy="3829050"/>
          </a:xfrm>
          <a:prstGeom prst="rect">
            <a:avLst/>
          </a:prstGeom>
        </p:spPr>
        <p:txBody>
          <a:bodyPr lIns="91440" tIns="45720" rIns="91440" bIns="45720" anchor="t"/>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marL="342900" indent="0">
              <a:buFont typeface="Arial"/>
              <a:buNone/>
              <a:defRPr/>
            </a:pPr>
            <a:r>
              <a:rPr sz="2400" b="0" i="0" u="none">
                <a:solidFill>
                  <a:srgbClr val="000000"/>
                </a:solidFill>
                <a:latin typeface="Arial"/>
                <a:ea typeface="Arial"/>
                <a:cs typeface="Arial"/>
              </a:rPr>
              <a:t>A continuous process of: </a:t>
            </a:r>
            <a:endParaRPr sz="2400">
              <a:latin typeface="Arial"/>
              <a:cs typeface="Arial"/>
            </a:endParaRPr>
          </a:p>
          <a:p>
            <a:pPr>
              <a:defRPr/>
            </a:pPr>
            <a:r>
              <a:rPr lang="en-GB" sz="2400">
                <a:latin typeface="Arial"/>
                <a:ea typeface="Arial"/>
                <a:cs typeface="Arial"/>
              </a:rPr>
              <a:t> </a:t>
            </a:r>
            <a:r>
              <a:rPr sz="2400" b="0" i="0" u="none">
                <a:solidFill>
                  <a:srgbClr val="000000"/>
                </a:solidFill>
                <a:latin typeface="Arial"/>
                <a:ea typeface="Arial"/>
                <a:cs typeface="Arial"/>
              </a:rPr>
              <a:t>Setting expectations</a:t>
            </a:r>
            <a:endParaRPr sz="2400">
              <a:latin typeface="Arial"/>
              <a:cs typeface="Arial"/>
            </a:endParaRPr>
          </a:p>
          <a:p>
            <a:pPr>
              <a:defRPr/>
            </a:pPr>
            <a:r>
              <a:rPr lang="en-GB" sz="2400">
                <a:latin typeface="Arial"/>
                <a:ea typeface="Arial"/>
                <a:cs typeface="Arial"/>
              </a:rPr>
              <a:t> </a:t>
            </a:r>
            <a:r>
              <a:rPr sz="2400" b="0" i="0" u="none">
                <a:solidFill>
                  <a:srgbClr val="000000"/>
                </a:solidFill>
                <a:latin typeface="Arial"/>
                <a:ea typeface="Arial"/>
                <a:cs typeface="Arial"/>
              </a:rPr>
              <a:t>Monitoring progress</a:t>
            </a:r>
            <a:endParaRPr sz="2400">
              <a:latin typeface="Arial"/>
              <a:cs typeface="Arial"/>
            </a:endParaRPr>
          </a:p>
          <a:p>
            <a:pPr>
              <a:defRPr/>
            </a:pPr>
            <a:r>
              <a:rPr lang="en-GB" sz="2400" b="0" i="0" u="none">
                <a:solidFill>
                  <a:srgbClr val="000000"/>
                </a:solidFill>
                <a:latin typeface="Arial"/>
                <a:ea typeface="Arial"/>
                <a:cs typeface="Arial"/>
              </a:rPr>
              <a:t> </a:t>
            </a:r>
            <a:r>
              <a:rPr sz="2400" b="0" i="0" u="none">
                <a:solidFill>
                  <a:srgbClr val="000000"/>
                </a:solidFill>
                <a:latin typeface="Arial"/>
                <a:ea typeface="Arial"/>
                <a:cs typeface="Arial"/>
              </a:rPr>
              <a:t>Developing employee capability</a:t>
            </a:r>
            <a:endParaRPr sz="2400">
              <a:latin typeface="Arial"/>
              <a:cs typeface="Arial"/>
            </a:endParaRPr>
          </a:p>
          <a:p>
            <a:pPr>
              <a:defRPr/>
            </a:pPr>
            <a:r>
              <a:rPr lang="en-GB" sz="2400" b="0" i="0" u="none">
                <a:solidFill>
                  <a:srgbClr val="000000"/>
                </a:solidFill>
                <a:latin typeface="Arial"/>
                <a:ea typeface="Arial"/>
                <a:cs typeface="Arial"/>
              </a:rPr>
              <a:t> </a:t>
            </a:r>
            <a:r>
              <a:rPr sz="2400" b="0" i="0" u="none">
                <a:solidFill>
                  <a:srgbClr val="000000"/>
                </a:solidFill>
                <a:latin typeface="Arial"/>
                <a:ea typeface="Arial"/>
                <a:cs typeface="Arial"/>
              </a:rPr>
              <a:t>Evaluating results</a:t>
            </a:r>
            <a:endParaRPr sz="2400">
              <a:latin typeface="Arial"/>
              <a:cs typeface="Arial"/>
            </a:endParaRPr>
          </a:p>
          <a:p>
            <a:pPr>
              <a:defRPr/>
            </a:pPr>
            <a:r>
              <a:rPr lang="en-GB" sz="2400" b="0" i="0" u="none">
                <a:solidFill>
                  <a:srgbClr val="000000"/>
                </a:solidFill>
                <a:latin typeface="Arial"/>
                <a:ea typeface="Arial"/>
                <a:cs typeface="Arial"/>
              </a:rPr>
              <a:t> </a:t>
            </a:r>
            <a:r>
              <a:rPr sz="2400" b="0" i="0" u="none">
                <a:solidFill>
                  <a:srgbClr val="000000"/>
                </a:solidFill>
                <a:latin typeface="Arial"/>
                <a:ea typeface="Arial"/>
                <a:cs typeface="Arial"/>
              </a:rPr>
              <a:t>Aligns individual performance with organi</a:t>
            </a:r>
            <a:r>
              <a:rPr lang="en-GB" sz="2400" b="0" i="0" u="none">
                <a:solidFill>
                  <a:srgbClr val="000000"/>
                </a:solidFill>
                <a:latin typeface="Arial"/>
                <a:ea typeface="Arial"/>
                <a:cs typeface="Arial"/>
              </a:rPr>
              <a:t>s</a:t>
            </a:r>
            <a:r>
              <a:rPr sz="2400" b="0" i="0" u="none">
                <a:solidFill>
                  <a:srgbClr val="000000"/>
                </a:solidFill>
                <a:latin typeface="Arial"/>
                <a:ea typeface="Arial"/>
                <a:cs typeface="Arial"/>
              </a:rPr>
              <a:t>ational goals</a:t>
            </a:r>
            <a:endParaRPr sz="2400">
              <a:latin typeface="Arial"/>
              <a:cs typeface="Arial"/>
            </a:endParaRPr>
          </a:p>
          <a:p>
            <a:pPr>
              <a:defRPr/>
            </a:pPr>
            <a:r>
              <a:rPr lang="en-GB" sz="2400">
                <a:latin typeface="Arial"/>
                <a:ea typeface="Arial"/>
                <a:cs typeface="Arial"/>
              </a:rPr>
              <a:t> </a:t>
            </a:r>
            <a:r>
              <a:rPr sz="2400" b="0" i="0" u="none">
                <a:solidFill>
                  <a:srgbClr val="000000"/>
                </a:solidFill>
                <a:latin typeface="Arial"/>
                <a:ea typeface="Arial"/>
                <a:cs typeface="Arial"/>
              </a:rPr>
              <a:t>Focuses on improvement, not just appraisal</a:t>
            </a:r>
            <a:endParaRPr sz="2400">
              <a:latin typeface="Arial"/>
              <a:cs typeface="Arial"/>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pic>
        <p:nvPicPr>
          <p:cNvPr id="11267" name="Picture 2" descr="What Is Performance Management? The Complete Guide - AIHR"/>
          <p:cNvPicPr>
            <a:picLocks noChangeAspect="1" noGrp="1"/>
          </p:cNvPicPr>
          <p:nvPr>
            <p:ph type="obj"/>
          </p:nvPr>
        </p:nvPicPr>
        <p:blipFill>
          <a:blip r:embed="rId3"/>
          <a:srcRect l="0" t="0" r="0" b="0"/>
          <a:stretch/>
        </p:blipFill>
        <p:spPr bwMode="auto">
          <a:xfrm flipH="0" flipV="0">
            <a:off x="34924" y="83552"/>
            <a:ext cx="9109074" cy="5650496"/>
          </a:xfrm>
          <a:prstGeom prst="rect">
            <a:avLst/>
          </a:prstGeom>
          <a:noFill/>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3314" name="Title 1"/>
          <p:cNvSpPr>
            <a:spLocks noChangeShapeType="1" noGrp="1"/>
          </p:cNvSpPr>
          <p:nvPr>
            <p:ph type="title"/>
          </p:nvPr>
        </p:nvSpPr>
        <p:spPr bwMode="auto">
          <a:xfrm>
            <a:off x="457200" y="274637"/>
            <a:ext cx="8229600" cy="1143000"/>
          </a:xfrm>
          <a:prstGeom prst="rect">
            <a:avLst/>
          </a:prstGeom>
        </p:spPr>
        <p:txBody>
          <a:bodyPr lIns="91440" tIns="45720" rIns="91440" bIns="45720" anchor="ctr" anchorCtr="0"/>
          <a:lstStyle>
            <a:lvl1pPr marL="0" indent="0" algn="ctr" defTabSz="914400">
              <a:lnSpc>
                <a:spcPct val="100000"/>
              </a:lnSpc>
              <a:spcBef>
                <a:spcPts val="0"/>
              </a:spcBef>
              <a:spcAft>
                <a:spcPts val="0"/>
              </a:spcAft>
              <a:buNone/>
              <a:defRPr sz="4400" b="0" i="0">
                <a:solidFill>
                  <a:schemeClr val="dk1"/>
                </a:solidFill>
                <a:latin typeface="Myriad Pro"/>
              </a:defRPr>
            </a:lvl1pPr>
            <a:lvl2pPr marL="0" indent="0" algn="ctr" defTabSz="914400">
              <a:lnSpc>
                <a:spcPct val="100000"/>
              </a:lnSpc>
              <a:spcBef>
                <a:spcPts val="0"/>
              </a:spcBef>
              <a:spcAft>
                <a:spcPts val="0"/>
              </a:spcAft>
              <a:buNone/>
              <a:defRPr sz="4400" b="0" i="0">
                <a:solidFill>
                  <a:schemeClr val="dk1"/>
                </a:solidFill>
                <a:latin typeface="Myriad Pro"/>
              </a:defRPr>
            </a:lvl2pPr>
            <a:lvl3pPr marL="0" indent="0" algn="ctr" defTabSz="914400">
              <a:lnSpc>
                <a:spcPct val="100000"/>
              </a:lnSpc>
              <a:spcBef>
                <a:spcPts val="0"/>
              </a:spcBef>
              <a:spcAft>
                <a:spcPts val="0"/>
              </a:spcAft>
              <a:buNone/>
              <a:defRPr sz="4400" b="0" i="0">
                <a:solidFill>
                  <a:schemeClr val="dk1"/>
                </a:solidFill>
                <a:latin typeface="Myriad Pro"/>
              </a:defRPr>
            </a:lvl3pPr>
            <a:lvl4pPr marL="0" indent="0" algn="ctr" defTabSz="914400">
              <a:lnSpc>
                <a:spcPct val="100000"/>
              </a:lnSpc>
              <a:spcBef>
                <a:spcPts val="0"/>
              </a:spcBef>
              <a:spcAft>
                <a:spcPts val="0"/>
              </a:spcAft>
              <a:buNone/>
              <a:defRPr sz="4400" b="0" i="0">
                <a:solidFill>
                  <a:schemeClr val="dk1"/>
                </a:solidFill>
                <a:latin typeface="Myriad Pro"/>
              </a:defRPr>
            </a:lvl4pPr>
            <a:lvl5pPr marL="0" indent="0" algn="ctr" defTabSz="914400">
              <a:lnSpc>
                <a:spcPct val="100000"/>
              </a:lnSpc>
              <a:spcBef>
                <a:spcPts val="0"/>
              </a:spcBef>
              <a:spcAft>
                <a:spcPts val="0"/>
              </a:spcAft>
              <a:buNone/>
              <a:defRPr sz="4400" b="0" i="0">
                <a:solidFill>
                  <a:schemeClr val="dk1"/>
                </a:solidFill>
                <a:latin typeface="Myriad Pro"/>
              </a:defRPr>
            </a:lvl5pPr>
          </a:lstStyle>
          <a:p>
            <a:pPr marL="0" lvl="0" indent="0">
              <a:spcBef>
                <a:spcPts val="0"/>
              </a:spcBef>
              <a:buNone/>
              <a:defRPr/>
            </a:pPr>
            <a:r>
              <a:rPr lang="en-GB" sz="3200" b="1" i="0" u="none"/>
              <a:t>Performance Management is about</a:t>
            </a:r>
            <a:endParaRPr/>
          </a:p>
        </p:txBody>
      </p:sp>
      <p:sp>
        <p:nvSpPr>
          <p:cNvPr id="13315" name="Content Placeholder 2"/>
          <p:cNvSpPr>
            <a:spLocks noChangeShapeType="1" noGrp="1"/>
          </p:cNvSpPr>
          <p:nvPr>
            <p:ph type="obj"/>
          </p:nvPr>
        </p:nvSpPr>
        <p:spPr bwMode="auto">
          <a:xfrm>
            <a:off x="34925" y="1125537"/>
            <a:ext cx="9001125" cy="4464050"/>
          </a:xfrm>
          <a:prstGeom prst="rect">
            <a:avLst/>
          </a:prstGeom>
        </p:spPr>
        <p:txBody>
          <a:bodyPr lIns="91440" tIns="45720" rIns="91440" bIns="45720" anchor="t"/>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marL="342900" lvl="0" indent="-342900">
              <a:spcBef>
                <a:spcPts val="0"/>
              </a:spcBef>
              <a:buSzPct val="100000"/>
              <a:buFont typeface="Arial"/>
              <a:buChar char="•"/>
              <a:defRPr/>
            </a:pPr>
            <a:r>
              <a:rPr lang="en-GB" sz="2400"/>
              <a:t>Reviewing current performance and the factors that might affect future performance</a:t>
            </a:r>
            <a:endParaRPr/>
          </a:p>
          <a:p>
            <a:pPr marL="342900" lvl="0" indent="-342900">
              <a:spcBef>
                <a:spcPts val="0"/>
              </a:spcBef>
              <a:buSzPct val="100000"/>
              <a:buFont typeface="Arial"/>
              <a:buChar char="•"/>
              <a:defRPr/>
            </a:pPr>
            <a:endParaRPr lang="en-US" sz="2400"/>
          </a:p>
          <a:p>
            <a:pPr marL="342900" lvl="0" indent="-342900">
              <a:spcBef>
                <a:spcPts val="0"/>
              </a:spcBef>
              <a:buSzPct val="100000"/>
              <a:buFont typeface="Arial"/>
              <a:buChar char="•"/>
              <a:defRPr/>
            </a:pPr>
            <a:r>
              <a:rPr lang="en-GB" sz="2400"/>
              <a:t>Taking decisions in response to that information, so that appropriate actions are taken in order to make future performance better than it might otherwise be</a:t>
            </a:r>
            <a:endParaRPr/>
          </a:p>
          <a:p>
            <a:pPr marL="342900" lvl="0" indent="-342900">
              <a:spcBef>
                <a:spcPts val="0"/>
              </a:spcBef>
              <a:buSzPct val="100000"/>
              <a:buFont typeface="Arial"/>
              <a:buChar char="•"/>
              <a:defRPr/>
            </a:pPr>
            <a:endParaRPr lang="en-US" sz="2400"/>
          </a:p>
          <a:p>
            <a:pPr marL="342900" lvl="0" indent="-342900">
              <a:spcBef>
                <a:spcPts val="0"/>
              </a:spcBef>
              <a:buSzPct val="100000"/>
              <a:buFont typeface="Arial"/>
              <a:buChar char="•"/>
              <a:defRPr/>
            </a:pPr>
            <a:r>
              <a:rPr lang="en-GB" sz="2400"/>
              <a:t> Performance management is about aiming to make things better, taking timely action to address problems and making the best use of resources to address agreed priorities </a:t>
            </a:r>
            <a:endParaRPr/>
          </a:p>
          <a:p>
            <a:pPr marL="342900" lvl="0" indent="-342900">
              <a:spcBef>
                <a:spcPts val="0"/>
              </a:spcBef>
              <a:buNone/>
              <a:defRPr/>
            </a:pPr>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430814903" name="Title 1"/>
          <p:cNvSpPr>
            <a:spLocks noChangeShapeType="1" noGrp="1"/>
          </p:cNvSpPr>
          <p:nvPr>
            <p:ph type="title"/>
          </p:nvPr>
        </p:nvSpPr>
        <p:spPr bwMode="auto">
          <a:xfrm>
            <a:off x="457200" y="274636"/>
            <a:ext cx="8229600" cy="1143000"/>
          </a:xfrm>
          <a:prstGeom prst="rect">
            <a:avLst/>
          </a:prstGeom>
        </p:spPr>
        <p:txBody>
          <a:bodyPr lIns="91440" tIns="45720" rIns="91440" bIns="45720" anchor="ctr" anchorCtr="0"/>
          <a:lstStyle>
            <a:lvl1pPr marL="0" indent="0" algn="ctr" defTabSz="914400">
              <a:lnSpc>
                <a:spcPct val="100000"/>
              </a:lnSpc>
              <a:spcBef>
                <a:spcPts val="0"/>
              </a:spcBef>
              <a:spcAft>
                <a:spcPts val="0"/>
              </a:spcAft>
              <a:buNone/>
              <a:defRPr sz="4400" b="0" i="0">
                <a:solidFill>
                  <a:schemeClr val="dk1"/>
                </a:solidFill>
                <a:latin typeface="Myriad Pro"/>
              </a:defRPr>
            </a:lvl1pPr>
            <a:lvl2pPr marL="0" indent="0" algn="ctr" defTabSz="914400">
              <a:lnSpc>
                <a:spcPct val="100000"/>
              </a:lnSpc>
              <a:spcBef>
                <a:spcPts val="0"/>
              </a:spcBef>
              <a:spcAft>
                <a:spcPts val="0"/>
              </a:spcAft>
              <a:buNone/>
              <a:defRPr sz="4400" b="0" i="0">
                <a:solidFill>
                  <a:schemeClr val="dk1"/>
                </a:solidFill>
                <a:latin typeface="Myriad Pro"/>
              </a:defRPr>
            </a:lvl2pPr>
            <a:lvl3pPr marL="0" indent="0" algn="ctr" defTabSz="914400">
              <a:lnSpc>
                <a:spcPct val="100000"/>
              </a:lnSpc>
              <a:spcBef>
                <a:spcPts val="0"/>
              </a:spcBef>
              <a:spcAft>
                <a:spcPts val="0"/>
              </a:spcAft>
              <a:buNone/>
              <a:defRPr sz="4400" b="0" i="0">
                <a:solidFill>
                  <a:schemeClr val="dk1"/>
                </a:solidFill>
                <a:latin typeface="Myriad Pro"/>
              </a:defRPr>
            </a:lvl3pPr>
            <a:lvl4pPr marL="0" indent="0" algn="ctr" defTabSz="914400">
              <a:lnSpc>
                <a:spcPct val="100000"/>
              </a:lnSpc>
              <a:spcBef>
                <a:spcPts val="0"/>
              </a:spcBef>
              <a:spcAft>
                <a:spcPts val="0"/>
              </a:spcAft>
              <a:buNone/>
              <a:defRPr sz="4400" b="0" i="0">
                <a:solidFill>
                  <a:schemeClr val="dk1"/>
                </a:solidFill>
                <a:latin typeface="Myriad Pro"/>
              </a:defRPr>
            </a:lvl4pPr>
            <a:lvl5pPr marL="0" indent="0" algn="ctr" defTabSz="914400">
              <a:lnSpc>
                <a:spcPct val="100000"/>
              </a:lnSpc>
              <a:spcBef>
                <a:spcPts val="0"/>
              </a:spcBef>
              <a:spcAft>
                <a:spcPts val="0"/>
              </a:spcAft>
              <a:buNone/>
              <a:defRPr sz="4400" b="0" i="0">
                <a:solidFill>
                  <a:schemeClr val="dk1"/>
                </a:solidFill>
                <a:latin typeface="Myriad Pro"/>
              </a:defRPr>
            </a:lvl5pPr>
          </a:lstStyle>
          <a:p>
            <a:pPr marL="0" lvl="0" indent="0">
              <a:spcBef>
                <a:spcPts val="0"/>
              </a:spcBef>
              <a:buNone/>
              <a:defRPr/>
            </a:pPr>
            <a:r>
              <a:rPr lang="en-GB" b="1"/>
              <a:t>Stakeholders in Performance Management </a:t>
            </a:r>
            <a:endParaRPr b="1"/>
          </a:p>
        </p:txBody>
      </p:sp>
      <p:sp>
        <p:nvSpPr>
          <p:cNvPr id="1844804194" name="Content Placeholder 2"/>
          <p:cNvSpPr>
            <a:spLocks noChangeShapeType="1" noGrp="1"/>
          </p:cNvSpPr>
          <p:nvPr>
            <p:ph type="obj"/>
          </p:nvPr>
        </p:nvSpPr>
        <p:spPr bwMode="auto">
          <a:xfrm>
            <a:off x="684211" y="2276474"/>
            <a:ext cx="7704136" cy="2593974"/>
          </a:xfrm>
          <a:prstGeom prst="rect">
            <a:avLst/>
          </a:prstGeom>
        </p:spPr>
        <p:txBody>
          <a:bodyPr lIns="91440" tIns="45720" rIns="91440" bIns="45720" anchor="t"/>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marL="0" lvl="0" indent="0">
              <a:spcBef>
                <a:spcPts val="0"/>
              </a:spcBef>
              <a:buNone/>
              <a:defRPr/>
            </a:pPr>
            <a:endParaRPr/>
          </a:p>
          <a:p>
            <a:pPr lvl="0">
              <a:spcBef>
                <a:spcPts val="0"/>
              </a:spcBef>
              <a:defRPr/>
            </a:pPr>
            <a:r>
              <a:rPr lang="en-GB" sz="2600"/>
              <a:t> The employee</a:t>
            </a:r>
            <a:endParaRPr sz="2600"/>
          </a:p>
          <a:p>
            <a:pPr lvl="0">
              <a:spcBef>
                <a:spcPts val="0"/>
              </a:spcBef>
              <a:defRPr/>
            </a:pPr>
            <a:r>
              <a:rPr lang="en-GB" sz="2600"/>
              <a:t> Line managers</a:t>
            </a:r>
            <a:endParaRPr sz="2600"/>
          </a:p>
          <a:p>
            <a:pPr lvl="0">
              <a:spcBef>
                <a:spcPts val="0"/>
              </a:spcBef>
              <a:defRPr/>
            </a:pPr>
            <a:r>
              <a:rPr lang="en-GB" sz="2600"/>
              <a:t> Senior managers</a:t>
            </a:r>
            <a:endParaRPr sz="2600"/>
          </a:p>
          <a:p>
            <a:pPr lvl="0">
              <a:spcBef>
                <a:spcPts val="0"/>
              </a:spcBef>
              <a:defRPr/>
            </a:pPr>
            <a:r>
              <a:rPr lang="en-GB" sz="2600"/>
              <a:t> Senior leadership team </a:t>
            </a:r>
            <a:endParaRPr sz="2600"/>
          </a:p>
        </p:txBody>
      </p:sp>
      <p:pic>
        <p:nvPicPr>
          <p:cNvPr id="1674077946" name="Picture 3"/>
          <p:cNvPicPr>
            <a:picLocks noChangeAspect="1" noGrp="1"/>
          </p:cNvPicPr>
          <p:nvPr/>
        </p:nvPicPr>
        <p:blipFill>
          <a:blip r:embed="rId3"/>
          <a:stretch/>
        </p:blipFill>
        <p:spPr bwMode="auto">
          <a:xfrm flipH="0" flipV="0">
            <a:off x="5425697" y="2087561"/>
            <a:ext cx="3127418" cy="2483061"/>
          </a:xfrm>
          <a:prstGeom prst="rect">
            <a:avLst/>
          </a:prstGeom>
          <a:noFill/>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4338" name="Title 1"/>
          <p:cNvSpPr>
            <a:spLocks noChangeShapeType="1" noGrp="1"/>
          </p:cNvSpPr>
          <p:nvPr>
            <p:ph type="title"/>
          </p:nvPr>
        </p:nvSpPr>
        <p:spPr bwMode="auto">
          <a:xfrm>
            <a:off x="457200" y="274637"/>
            <a:ext cx="8229600" cy="1143000"/>
          </a:xfrm>
          <a:prstGeom prst="rect">
            <a:avLst/>
          </a:prstGeom>
        </p:spPr>
        <p:txBody>
          <a:bodyPr lIns="91440" tIns="45720" rIns="91440" bIns="45720" anchor="ctr" anchorCtr="0"/>
          <a:lstStyle>
            <a:lvl1pPr marL="0" indent="0" algn="ctr" defTabSz="914400">
              <a:lnSpc>
                <a:spcPct val="100000"/>
              </a:lnSpc>
              <a:spcBef>
                <a:spcPts val="0"/>
              </a:spcBef>
              <a:spcAft>
                <a:spcPts val="0"/>
              </a:spcAft>
              <a:buNone/>
              <a:defRPr sz="4400" b="0" i="0">
                <a:solidFill>
                  <a:schemeClr val="dk1"/>
                </a:solidFill>
                <a:latin typeface="Myriad Pro"/>
              </a:defRPr>
            </a:lvl1pPr>
            <a:lvl2pPr marL="0" indent="0" algn="ctr" defTabSz="914400">
              <a:lnSpc>
                <a:spcPct val="100000"/>
              </a:lnSpc>
              <a:spcBef>
                <a:spcPts val="0"/>
              </a:spcBef>
              <a:spcAft>
                <a:spcPts val="0"/>
              </a:spcAft>
              <a:buNone/>
              <a:defRPr sz="4400" b="0" i="0">
                <a:solidFill>
                  <a:schemeClr val="dk1"/>
                </a:solidFill>
                <a:latin typeface="Myriad Pro"/>
              </a:defRPr>
            </a:lvl2pPr>
            <a:lvl3pPr marL="0" indent="0" algn="ctr" defTabSz="914400">
              <a:lnSpc>
                <a:spcPct val="100000"/>
              </a:lnSpc>
              <a:spcBef>
                <a:spcPts val="0"/>
              </a:spcBef>
              <a:spcAft>
                <a:spcPts val="0"/>
              </a:spcAft>
              <a:buNone/>
              <a:defRPr sz="4400" b="0" i="0">
                <a:solidFill>
                  <a:schemeClr val="dk1"/>
                </a:solidFill>
                <a:latin typeface="Myriad Pro"/>
              </a:defRPr>
            </a:lvl3pPr>
            <a:lvl4pPr marL="0" indent="0" algn="ctr" defTabSz="914400">
              <a:lnSpc>
                <a:spcPct val="100000"/>
              </a:lnSpc>
              <a:spcBef>
                <a:spcPts val="0"/>
              </a:spcBef>
              <a:spcAft>
                <a:spcPts val="0"/>
              </a:spcAft>
              <a:buNone/>
              <a:defRPr sz="4400" b="0" i="0">
                <a:solidFill>
                  <a:schemeClr val="dk1"/>
                </a:solidFill>
                <a:latin typeface="Myriad Pro"/>
              </a:defRPr>
            </a:lvl4pPr>
            <a:lvl5pPr marL="0" indent="0" algn="ctr" defTabSz="914400">
              <a:lnSpc>
                <a:spcPct val="100000"/>
              </a:lnSpc>
              <a:spcBef>
                <a:spcPts val="0"/>
              </a:spcBef>
              <a:spcAft>
                <a:spcPts val="0"/>
              </a:spcAft>
              <a:buNone/>
              <a:defRPr sz="4400" b="0" i="0">
                <a:solidFill>
                  <a:schemeClr val="dk1"/>
                </a:solidFill>
                <a:latin typeface="Myriad Pro"/>
              </a:defRPr>
            </a:lvl5pPr>
          </a:lstStyle>
          <a:p>
            <a:pPr marL="0" lvl="0" indent="0">
              <a:spcBef>
                <a:spcPts val="0"/>
              </a:spcBef>
              <a:buNone/>
              <a:defRPr/>
            </a:pPr>
            <a:r>
              <a:rPr lang="en-GB" b="1"/>
              <a:t>Class Activity – 10 Minutes</a:t>
            </a:r>
            <a:endParaRPr b="1"/>
          </a:p>
        </p:txBody>
      </p:sp>
      <p:sp>
        <p:nvSpPr>
          <p:cNvPr id="14339" name="Content Placeholder 2"/>
          <p:cNvSpPr>
            <a:spLocks noChangeShapeType="1" noGrp="1"/>
          </p:cNvSpPr>
          <p:nvPr>
            <p:ph type="obj"/>
          </p:nvPr>
        </p:nvSpPr>
        <p:spPr bwMode="auto">
          <a:xfrm>
            <a:off x="457200" y="1600200"/>
            <a:ext cx="8578850" cy="3916362"/>
          </a:xfrm>
          <a:prstGeom prst="rect">
            <a:avLst/>
          </a:prstGeom>
        </p:spPr>
        <p:txBody>
          <a:bodyPr lIns="91440" tIns="45720" rIns="91440" bIns="45720" anchor="t"/>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marL="342900" lvl="0" indent="-342900">
              <a:spcBef>
                <a:spcPts val="0"/>
              </a:spcBef>
              <a:buSzPct val="100000"/>
              <a:buFont typeface="Arial"/>
              <a:buChar char="•"/>
              <a:defRPr/>
            </a:pPr>
            <a:r>
              <a:rPr lang="en-GB" sz="2600"/>
              <a:t>Discuss how performance is managed in your workplace or past employment.</a:t>
            </a:r>
            <a:endParaRPr sz="2600"/>
          </a:p>
          <a:p>
            <a:pPr marL="342900" lvl="0" indent="-342900">
              <a:spcBef>
                <a:spcPts val="0"/>
              </a:spcBef>
              <a:buSzPct val="100000"/>
              <a:buFont typeface="Arial"/>
              <a:buChar char="•"/>
              <a:defRPr/>
            </a:pPr>
            <a:endParaRPr sz="2600"/>
          </a:p>
          <a:p>
            <a:pPr marL="342900" lvl="0" indent="-342900">
              <a:spcBef>
                <a:spcPts val="0"/>
              </a:spcBef>
              <a:buSzPct val="100000"/>
              <a:buFont typeface="Arial"/>
              <a:buChar char="•"/>
              <a:defRPr/>
            </a:pPr>
            <a:r>
              <a:rPr lang="en-GB" sz="2600"/>
              <a:t>In doing the above activity, identify some practices you know or experienced in performance management.</a:t>
            </a:r>
            <a:endParaRPr sz="2600"/>
          </a:p>
        </p:txBody>
      </p:sp>
      <p:sp>
        <p:nvSpPr>
          <p:cNvPr id="14340" name="Date Placeholder 3"/>
          <p:cNvSpPr txBox="1">
            <a:spLocks noChangeShapeType="1" noGrp="1"/>
          </p:cNvSpPr>
          <p:nvPr>
            <p:ph type="dt"/>
          </p:nvPr>
        </p:nvSpPr>
        <p:spPr bwMode="auto">
          <a:xfrm>
            <a:off x="250825" y="6524625"/>
            <a:ext cx="971550" cy="219074"/>
          </a:xfrm>
          <a:prstGeom prst="rect">
            <a:avLst/>
          </a:prstGeom>
          <a:noFill/>
        </p:spPr>
        <p:txBody>
          <a:bodyPr lIns="91440" tIns="45720" rIns="91440" bIns="45720" anchor="ctr" anchorCtr="0"/>
          <a:lstStyle/>
          <a:p>
            <a:pPr marL="0" lvl="0" indent="0" algn="ctr">
              <a:spcBef>
                <a:spcPts val="0"/>
              </a:spcBef>
              <a:buNone/>
              <a:defRPr/>
            </a:pPr>
            <a:fld id="{D7E01130-044F-4930-9A27-C729C70D8524}" type="datetime1">
              <a:rPr lang="en-GB" sz="1000">
                <a:solidFill>
                  <a:srgbClr val="898989"/>
                </a:solidFill>
                <a:latin typeface="Myriad Pro"/>
              </a:rPr>
              <a:t>*</a:t>
            </a:fld>
            <a:endParaRPr/>
          </a:p>
        </p:txBody>
      </p:sp>
      <p:sp>
        <p:nvSpPr>
          <p:cNvPr id="14341" name="Slide Number Placeholder 4"/>
          <p:cNvSpPr txBox="1">
            <a:spLocks noChangeShapeType="1" noGrp="1"/>
          </p:cNvSpPr>
          <p:nvPr>
            <p:ph type="sldNum"/>
          </p:nvPr>
        </p:nvSpPr>
        <p:spPr bwMode="auto">
          <a:xfrm>
            <a:off x="7956550" y="6381750"/>
            <a:ext cx="730250" cy="339725"/>
          </a:xfrm>
          <a:prstGeom prst="rect">
            <a:avLst/>
          </a:prstGeom>
          <a:noFill/>
        </p:spPr>
        <p:txBody>
          <a:bodyPr lIns="91440" tIns="45720" rIns="91440" bIns="45720" anchor="ctr" anchorCtr="0"/>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marL="0" lvl="0" indent="0" algn="r">
              <a:spcBef>
                <a:spcPts val="0"/>
              </a:spcBef>
              <a:buNone/>
              <a:defRPr/>
            </a:pPr>
            <a:fld id="{D038279B-FC19-497E-A7D1-5ADD9CAF016F}" type="slidenum">
              <a:rPr lang="en-GB" sz="1200">
                <a:solidFill>
                  <a:srgbClr val="898989"/>
                </a:solidFill>
                <a:ea typeface="Arial"/>
              </a:rPr>
              <a:t>*</a:t>
            </a:fld>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905413722" name="Title 1"/>
          <p:cNvSpPr>
            <a:spLocks noChangeShapeType="1" noGrp="1"/>
          </p:cNvSpPr>
          <p:nvPr>
            <p:ph type="title"/>
          </p:nvPr>
        </p:nvSpPr>
        <p:spPr bwMode="auto">
          <a:xfrm>
            <a:off x="107948" y="274636"/>
            <a:ext cx="8856661" cy="706436"/>
          </a:xfrm>
          <a:prstGeom prst="rect">
            <a:avLst/>
          </a:prstGeom>
        </p:spPr>
        <p:txBody>
          <a:bodyPr lIns="91440" tIns="45720" rIns="91440" bIns="45720" anchor="ctr" anchorCtr="0"/>
          <a:lstStyle>
            <a:lvl1pPr marL="0" indent="0" algn="ctr" defTabSz="914400">
              <a:lnSpc>
                <a:spcPct val="100000"/>
              </a:lnSpc>
              <a:spcBef>
                <a:spcPts val="0"/>
              </a:spcBef>
              <a:spcAft>
                <a:spcPts val="0"/>
              </a:spcAft>
              <a:buNone/>
              <a:defRPr sz="4400" b="0" i="0">
                <a:solidFill>
                  <a:schemeClr val="dk1"/>
                </a:solidFill>
                <a:latin typeface="Myriad Pro"/>
              </a:defRPr>
            </a:lvl1pPr>
            <a:lvl2pPr marL="0" indent="0" algn="ctr" defTabSz="914400">
              <a:lnSpc>
                <a:spcPct val="100000"/>
              </a:lnSpc>
              <a:spcBef>
                <a:spcPts val="0"/>
              </a:spcBef>
              <a:spcAft>
                <a:spcPts val="0"/>
              </a:spcAft>
              <a:buNone/>
              <a:defRPr sz="4400" b="0" i="0">
                <a:solidFill>
                  <a:schemeClr val="dk1"/>
                </a:solidFill>
                <a:latin typeface="Myriad Pro"/>
              </a:defRPr>
            </a:lvl2pPr>
            <a:lvl3pPr marL="0" indent="0" algn="ctr" defTabSz="914400">
              <a:lnSpc>
                <a:spcPct val="100000"/>
              </a:lnSpc>
              <a:spcBef>
                <a:spcPts val="0"/>
              </a:spcBef>
              <a:spcAft>
                <a:spcPts val="0"/>
              </a:spcAft>
              <a:buNone/>
              <a:defRPr sz="4400" b="0" i="0">
                <a:solidFill>
                  <a:schemeClr val="dk1"/>
                </a:solidFill>
                <a:latin typeface="Myriad Pro"/>
              </a:defRPr>
            </a:lvl3pPr>
            <a:lvl4pPr marL="0" indent="0" algn="ctr" defTabSz="914400">
              <a:lnSpc>
                <a:spcPct val="100000"/>
              </a:lnSpc>
              <a:spcBef>
                <a:spcPts val="0"/>
              </a:spcBef>
              <a:spcAft>
                <a:spcPts val="0"/>
              </a:spcAft>
              <a:buNone/>
              <a:defRPr sz="4400" b="0" i="0">
                <a:solidFill>
                  <a:schemeClr val="dk1"/>
                </a:solidFill>
                <a:latin typeface="Myriad Pro"/>
              </a:defRPr>
            </a:lvl4pPr>
            <a:lvl5pPr marL="0" indent="0" algn="ctr" defTabSz="914400">
              <a:lnSpc>
                <a:spcPct val="100000"/>
              </a:lnSpc>
              <a:spcBef>
                <a:spcPts val="0"/>
              </a:spcBef>
              <a:spcAft>
                <a:spcPts val="0"/>
              </a:spcAft>
              <a:buNone/>
              <a:defRPr sz="4400" b="0" i="0">
                <a:solidFill>
                  <a:schemeClr val="dk1"/>
                </a:solidFill>
                <a:latin typeface="Myriad Pro"/>
              </a:defRPr>
            </a:lvl5pPr>
          </a:lstStyle>
          <a:p>
            <a:pPr marL="0" lvl="0" indent="0">
              <a:spcBef>
                <a:spcPts val="0"/>
              </a:spcBef>
              <a:buNone/>
              <a:defRPr/>
            </a:pPr>
            <a:r>
              <a:rPr lang="en-GB" sz="2800" b="1"/>
              <a:t>Performance Management and the Psychological </a:t>
            </a:r>
            <a:br>
              <a:rPr lang="en-GB" sz="2800" b="1"/>
            </a:br>
            <a:r>
              <a:rPr lang="en-GB" sz="2800" b="1"/>
              <a:t>Contract </a:t>
            </a:r>
            <a:endParaRPr sz="2800" b="1"/>
          </a:p>
        </p:txBody>
      </p:sp>
      <p:sp>
        <p:nvSpPr>
          <p:cNvPr id="1907916189" name="Content Placeholder 2"/>
          <p:cNvSpPr>
            <a:spLocks noChangeShapeType="1" noGrp="1"/>
          </p:cNvSpPr>
          <p:nvPr>
            <p:ph type="obj"/>
          </p:nvPr>
        </p:nvSpPr>
        <p:spPr bwMode="auto">
          <a:xfrm>
            <a:off x="323849" y="1341436"/>
            <a:ext cx="8569324" cy="3652836"/>
          </a:xfrm>
          <a:prstGeom prst="rect">
            <a:avLst/>
          </a:prstGeom>
        </p:spPr>
        <p:txBody>
          <a:bodyPr lIns="91440" tIns="45720" rIns="91440" bIns="45720" anchor="t"/>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marL="271461" lvl="1" indent="0" algn="l">
              <a:spcBef>
                <a:spcPts val="0"/>
              </a:spcBef>
              <a:buNone/>
              <a:defRPr/>
            </a:pPr>
            <a:r>
              <a:rPr lang="en-GB" sz="2400"/>
              <a:t>The psychological contract is </a:t>
            </a:r>
            <a:r>
              <a:rPr sz="2400" b="1" i="0" u="none">
                <a:solidFill>
                  <a:srgbClr val="001D35"/>
                </a:solidFill>
                <a:latin typeface="Arial"/>
                <a:ea typeface="Arial"/>
                <a:cs typeface="Arial"/>
              </a:rPr>
              <a:t>an unwritten, implicit set of reciprocal expectations, beliefs, and obligations between an employer and an employee, distinct from the formal employment contract</a:t>
            </a:r>
            <a:r>
              <a:rPr sz="2400" b="0" i="0" u="none">
                <a:solidFill>
                  <a:srgbClr val="0A0A0A"/>
                </a:solidFill>
                <a:latin typeface="Arial"/>
                <a:ea typeface="Arial"/>
                <a:cs typeface="Arial"/>
              </a:rPr>
              <a:t>. It focuses on intangible factors like trust, fairness, and support</a:t>
            </a:r>
            <a:r>
              <a:rPr lang="en-GB" sz="2400" b="0" i="0" u="none">
                <a:solidFill>
                  <a:srgbClr val="0A0A0A"/>
                </a:solidFill>
                <a:latin typeface="Arial"/>
                <a:ea typeface="Arial"/>
                <a:cs typeface="Arial"/>
              </a:rPr>
              <a:t> -</a:t>
            </a:r>
            <a:r>
              <a:rPr sz="2400" b="0" i="0" u="none">
                <a:solidFill>
                  <a:srgbClr val="0A0A0A"/>
                </a:solidFill>
                <a:latin typeface="Arial"/>
                <a:ea typeface="Arial"/>
                <a:cs typeface="Arial"/>
              </a:rPr>
              <a:t> influencing employee behavior, commitment and engagement</a:t>
            </a:r>
            <a:r>
              <a:rPr lang="en-GB" sz="2600"/>
              <a:t>.</a:t>
            </a:r>
            <a:br>
              <a:rPr lang="en-GB" sz="2600"/>
            </a:br>
            <a:endParaRPr sz="1200" b="0" i="0" u="none">
              <a:solidFill>
                <a:srgbClr val="000000"/>
              </a:solidFill>
              <a:latin typeface="Times New Roman"/>
              <a:ea typeface="Times New Roman"/>
              <a:cs typeface="Times New Roman"/>
            </a:endParaRPr>
          </a:p>
          <a:p>
            <a:pPr marL="271461" lvl="1" indent="0" algn="l">
              <a:spcBef>
                <a:spcPts val="0"/>
              </a:spcBef>
              <a:buNone/>
              <a:defRPr/>
            </a:pPr>
            <a:r>
              <a:rPr sz="2400" b="0" i="0" u="none">
                <a:solidFill>
                  <a:srgbClr val="000000"/>
                </a:solidFill>
                <a:latin typeface="Arial"/>
                <a:ea typeface="Arial"/>
                <a:cs typeface="Arial"/>
              </a:rPr>
              <a:t>Performance management and the psychological contract share</a:t>
            </a:r>
            <a:r>
              <a:rPr sz="2400" b="0" i="0" u="none">
                <a:solidFill>
                  <a:srgbClr val="000000"/>
                </a:solidFill>
                <a:latin typeface="Arial"/>
                <a:ea typeface="Arial"/>
                <a:cs typeface="Arial"/>
              </a:rPr>
              <a:t> </a:t>
            </a:r>
            <a:r>
              <a:rPr sz="2400" b="1" i="0" u="none">
                <a:solidFill>
                  <a:srgbClr val="0A0A0A"/>
                </a:solidFill>
                <a:latin typeface="Arial"/>
                <a:ea typeface="Arial"/>
                <a:cs typeface="Arial"/>
              </a:rPr>
              <a:t>a</a:t>
            </a:r>
            <a:r>
              <a:rPr sz="2400" b="1" i="0" u="none">
                <a:solidFill>
                  <a:srgbClr val="0A0A0A"/>
                </a:solidFill>
                <a:latin typeface="Arial"/>
                <a:ea typeface="Arial"/>
                <a:cs typeface="Arial"/>
              </a:rPr>
              <a:t> </a:t>
            </a:r>
            <a:r>
              <a:rPr sz="2400" b="1" i="0" u="none">
                <a:solidFill>
                  <a:srgbClr val="0A0A0A"/>
                </a:solidFill>
                <a:latin typeface="Arial"/>
                <a:ea typeface="Arial"/>
                <a:cs typeface="Arial"/>
              </a:rPr>
              <a:t>reciprocal relationship</a:t>
            </a:r>
            <a:r>
              <a:rPr sz="2400" b="0" i="0" u="none">
                <a:solidFill>
                  <a:srgbClr val="0A0A0A"/>
                </a:solidFill>
                <a:latin typeface="Arial"/>
                <a:ea typeface="Arial"/>
                <a:cs typeface="Arial"/>
              </a:rPr>
              <a:t> </a:t>
            </a:r>
            <a:r>
              <a:rPr sz="2400" b="0" i="0" u="none">
                <a:solidFill>
                  <a:srgbClr val="0A0A0A"/>
                </a:solidFill>
                <a:latin typeface="Arial"/>
                <a:ea typeface="Arial"/>
                <a:cs typeface="Arial"/>
              </a:rPr>
              <a:t>where they continually influence and shape one another.</a:t>
            </a:r>
            <a:r>
              <a:rPr sz="2400" b="0" i="0" u="none">
                <a:solidFill>
                  <a:srgbClr val="0A0A0A"/>
                </a:solidFill>
                <a:latin typeface="Arial"/>
                <a:ea typeface="Arial"/>
                <a:cs typeface="Arial"/>
              </a:rPr>
              <a:t> </a:t>
            </a:r>
            <a:endParaRPr sz="2400">
              <a:latin typeface="Arial"/>
              <a:cs typeface="Arial"/>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5362" name="Title 1"/>
          <p:cNvSpPr>
            <a:spLocks noChangeShapeType="1" noGrp="1"/>
          </p:cNvSpPr>
          <p:nvPr>
            <p:ph type="title"/>
          </p:nvPr>
        </p:nvSpPr>
        <p:spPr bwMode="auto">
          <a:xfrm>
            <a:off x="457200" y="274637"/>
            <a:ext cx="8229600" cy="490536"/>
          </a:xfrm>
          <a:prstGeom prst="rect">
            <a:avLst/>
          </a:prstGeom>
        </p:spPr>
        <p:txBody>
          <a:bodyPr lIns="91440" tIns="45720" rIns="91440" bIns="45720" anchor="ctr" anchorCtr="0"/>
          <a:lstStyle>
            <a:lvl1pPr marL="0" indent="0" algn="ctr" defTabSz="914400">
              <a:lnSpc>
                <a:spcPct val="100000"/>
              </a:lnSpc>
              <a:spcBef>
                <a:spcPts val="0"/>
              </a:spcBef>
              <a:spcAft>
                <a:spcPts val="0"/>
              </a:spcAft>
              <a:buNone/>
              <a:defRPr sz="4400" b="0" i="0">
                <a:solidFill>
                  <a:schemeClr val="dk1"/>
                </a:solidFill>
                <a:latin typeface="Myriad Pro"/>
              </a:defRPr>
            </a:lvl1pPr>
            <a:lvl2pPr marL="0" indent="0" algn="ctr" defTabSz="914400">
              <a:lnSpc>
                <a:spcPct val="100000"/>
              </a:lnSpc>
              <a:spcBef>
                <a:spcPts val="0"/>
              </a:spcBef>
              <a:spcAft>
                <a:spcPts val="0"/>
              </a:spcAft>
              <a:buNone/>
              <a:defRPr sz="4400" b="0" i="0">
                <a:solidFill>
                  <a:schemeClr val="dk1"/>
                </a:solidFill>
                <a:latin typeface="Myriad Pro"/>
              </a:defRPr>
            </a:lvl2pPr>
            <a:lvl3pPr marL="0" indent="0" algn="ctr" defTabSz="914400">
              <a:lnSpc>
                <a:spcPct val="100000"/>
              </a:lnSpc>
              <a:spcBef>
                <a:spcPts val="0"/>
              </a:spcBef>
              <a:spcAft>
                <a:spcPts val="0"/>
              </a:spcAft>
              <a:buNone/>
              <a:defRPr sz="4400" b="0" i="0">
                <a:solidFill>
                  <a:schemeClr val="dk1"/>
                </a:solidFill>
                <a:latin typeface="Myriad Pro"/>
              </a:defRPr>
            </a:lvl3pPr>
            <a:lvl4pPr marL="0" indent="0" algn="ctr" defTabSz="914400">
              <a:lnSpc>
                <a:spcPct val="100000"/>
              </a:lnSpc>
              <a:spcBef>
                <a:spcPts val="0"/>
              </a:spcBef>
              <a:spcAft>
                <a:spcPts val="0"/>
              </a:spcAft>
              <a:buNone/>
              <a:defRPr sz="4400" b="0" i="0">
                <a:solidFill>
                  <a:schemeClr val="dk1"/>
                </a:solidFill>
                <a:latin typeface="Myriad Pro"/>
              </a:defRPr>
            </a:lvl4pPr>
            <a:lvl5pPr marL="0" indent="0" algn="ctr" defTabSz="914400">
              <a:lnSpc>
                <a:spcPct val="100000"/>
              </a:lnSpc>
              <a:spcBef>
                <a:spcPts val="0"/>
              </a:spcBef>
              <a:spcAft>
                <a:spcPts val="0"/>
              </a:spcAft>
              <a:buNone/>
              <a:defRPr sz="4400" b="0" i="0">
                <a:solidFill>
                  <a:schemeClr val="dk1"/>
                </a:solidFill>
                <a:latin typeface="Myriad Pro"/>
              </a:defRPr>
            </a:lvl5pPr>
          </a:lstStyle>
          <a:p>
            <a:pPr marL="0" lvl="0" indent="0">
              <a:spcBef>
                <a:spcPts val="0"/>
              </a:spcBef>
              <a:buNone/>
              <a:defRPr/>
            </a:pPr>
            <a:r>
              <a:rPr lang="en-GB" sz="3200" b="1"/>
              <a:t>Performance Management </a:t>
            </a:r>
            <a:endParaRPr b="1"/>
          </a:p>
        </p:txBody>
      </p:sp>
      <p:sp>
        <p:nvSpPr>
          <p:cNvPr id="15363" name="Content Placeholder 5"/>
          <p:cNvSpPr>
            <a:spLocks noChangeShapeType="1" noGrp="1"/>
          </p:cNvSpPr>
          <p:nvPr>
            <p:ph type="obj"/>
          </p:nvPr>
        </p:nvSpPr>
        <p:spPr bwMode="auto">
          <a:xfrm>
            <a:off x="179387" y="836612"/>
            <a:ext cx="8785225" cy="4895850"/>
          </a:xfrm>
          <a:prstGeom prst="rect">
            <a:avLst/>
          </a:prstGeom>
        </p:spPr>
        <p:txBody>
          <a:bodyPr lIns="91440" tIns="45720" rIns="91440" bIns="45720" anchor="t"/>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marL="0" lvl="0" indent="0">
              <a:spcBef>
                <a:spcPts val="0"/>
              </a:spcBef>
              <a:buNone/>
              <a:defRPr/>
            </a:pPr>
            <a:r>
              <a:rPr lang="en-GB" sz="2000"/>
              <a:t>Should be:</a:t>
            </a:r>
            <a:endParaRPr/>
          </a:p>
          <a:p>
            <a:pPr marL="0" lvl="0" indent="0">
              <a:spcBef>
                <a:spcPts val="0"/>
              </a:spcBef>
              <a:buSzPct val="100000"/>
              <a:buFont typeface="Arial"/>
              <a:buChar char="•"/>
              <a:defRPr/>
            </a:pPr>
            <a:r>
              <a:rPr lang="en-GB" sz="2000" b="1" i="0" u="none"/>
              <a:t> Strategic</a:t>
            </a:r>
            <a:r>
              <a:rPr lang="en-GB" sz="2000"/>
              <a:t> </a:t>
            </a:r>
            <a:r>
              <a:rPr lang="en-GB" sz="2000" b="0" i="0" u="none" strike="noStrike" cap="none" spc="0">
                <a:solidFill>
                  <a:schemeClr val="dk1"/>
                </a:solidFill>
                <a:latin typeface="Myriad Pro"/>
                <a:ea typeface="Myriad Pro"/>
                <a:cs typeface="Myriad Pro"/>
              </a:rPr>
              <a:t>– </a:t>
            </a:r>
            <a:r>
              <a:rPr lang="en-GB" sz="2000"/>
              <a:t>about broad issues &amp; long-term goals</a:t>
            </a:r>
            <a:endParaRPr/>
          </a:p>
          <a:p>
            <a:pPr marL="0" lvl="0" indent="0">
              <a:spcBef>
                <a:spcPts val="0"/>
              </a:spcBef>
              <a:buSzPct val="100000"/>
              <a:buFont typeface="Arial"/>
              <a:buChar char="•"/>
              <a:defRPr/>
            </a:pPr>
            <a:r>
              <a:rPr lang="en-GB" sz="2000" b="1" i="0" u="none"/>
              <a:t> Integrated</a:t>
            </a:r>
            <a:r>
              <a:rPr lang="en-GB" sz="2000"/>
              <a:t> – should link various aspects of business, people management, individuals and teams. </a:t>
            </a:r>
            <a:endParaRPr/>
          </a:p>
          <a:p>
            <a:pPr marL="0" lvl="0" indent="0">
              <a:spcBef>
                <a:spcPts val="0"/>
              </a:spcBef>
              <a:buNone/>
              <a:defRPr/>
            </a:pPr>
            <a:endParaRPr/>
          </a:p>
          <a:p>
            <a:pPr marL="0" lvl="0" indent="0">
              <a:spcBef>
                <a:spcPts val="0"/>
              </a:spcBef>
              <a:buNone/>
              <a:defRPr/>
            </a:pPr>
            <a:r>
              <a:rPr lang="en-GB" sz="2000"/>
              <a:t>And should incorporate:</a:t>
            </a:r>
            <a:endParaRPr lang="en-GB" sz="2000"/>
          </a:p>
          <a:p>
            <a:pPr marL="0" lvl="0" indent="0">
              <a:spcBef>
                <a:spcPts val="0"/>
              </a:spcBef>
              <a:buSzPct val="100000"/>
              <a:buFont typeface="Arial"/>
              <a:buChar char="•"/>
              <a:defRPr/>
            </a:pPr>
            <a:r>
              <a:rPr lang="en-GB" sz="2000" b="1" i="0" u="none"/>
              <a:t> Performance Improvement – </a:t>
            </a:r>
            <a:r>
              <a:rPr lang="en-GB" sz="2000"/>
              <a:t>throughout the organisation, regarding individual/s and team/s for organisational effectiveness</a:t>
            </a:r>
            <a:endParaRPr/>
          </a:p>
          <a:p>
            <a:pPr marL="0" lvl="0" indent="0">
              <a:spcBef>
                <a:spcPts val="0"/>
              </a:spcBef>
              <a:buSzPct val="100000"/>
              <a:buFont typeface="Arial"/>
              <a:buChar char="•"/>
              <a:defRPr/>
            </a:pPr>
            <a:r>
              <a:rPr lang="en-GB" sz="2000" b="1" i="0" u="none"/>
              <a:t> Development  -</a:t>
            </a:r>
            <a:r>
              <a:rPr lang="en-GB" sz="2000"/>
              <a:t> unless there is continuous development of individuals and teams, performance will not improve</a:t>
            </a:r>
            <a:endParaRPr/>
          </a:p>
          <a:p>
            <a:pPr marL="0" lvl="0" indent="0">
              <a:spcBef>
                <a:spcPts val="0"/>
              </a:spcBef>
              <a:buSzPct val="100000"/>
              <a:buFont typeface="Arial"/>
              <a:buChar char="•"/>
              <a:defRPr/>
            </a:pPr>
            <a:r>
              <a:rPr lang="en-GB" sz="2000" b="1" i="0" u="none"/>
              <a:t> Managing Behaviour – </a:t>
            </a:r>
            <a:r>
              <a:rPr lang="en-GB" sz="2000"/>
              <a:t>ensuring that individuals are encouraged to behave in a way that allows and fosters better working relationships</a:t>
            </a:r>
            <a:endParaRPr lang="en-GB" sz="2000"/>
          </a:p>
          <a:p>
            <a:pPr marL="0" lvl="0" indent="0">
              <a:spcBef>
                <a:spcPts val="0"/>
              </a:spcBef>
              <a:buSzPct val="100000"/>
              <a:buFont typeface="Arial"/>
              <a:buNone/>
              <a:defRPr/>
            </a:pPr>
            <a:endParaRPr/>
          </a:p>
          <a:p>
            <a:pPr marL="0" lvl="0" indent="0">
              <a:spcBef>
                <a:spcPts val="0"/>
              </a:spcBef>
              <a:buSzPct val="100000"/>
              <a:buFont typeface="Arial"/>
              <a:buNone/>
              <a:defRPr/>
            </a:pPr>
            <a:r>
              <a:rPr lang="en-GB" sz="2000"/>
              <a:t>(CIPD, 2021)</a:t>
            </a:r>
            <a:endParaRPr/>
          </a:p>
          <a:p>
            <a:pPr marL="0" lvl="0" indent="0">
              <a:spcBef>
                <a:spcPts val="0"/>
              </a:spcBef>
              <a:buNone/>
              <a:defRPr/>
            </a:pPr>
            <a:r>
              <a:rPr lang="en-GB" sz="2000"/>
              <a:t> </a:t>
            </a:r>
            <a:endParaRPr lang="en-US" sz="2000"/>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7410" name="Title 1"/>
          <p:cNvSpPr>
            <a:spLocks noChangeShapeType="1" noGrp="1"/>
          </p:cNvSpPr>
          <p:nvPr>
            <p:ph type="title"/>
          </p:nvPr>
        </p:nvSpPr>
        <p:spPr bwMode="auto">
          <a:xfrm>
            <a:off x="250825" y="333375"/>
            <a:ext cx="8642350" cy="1008062"/>
          </a:xfrm>
          <a:prstGeom prst="rect">
            <a:avLst/>
          </a:prstGeom>
        </p:spPr>
        <p:txBody>
          <a:bodyPr lIns="91440" tIns="45720" rIns="91440" bIns="45720" anchor="ctr" anchorCtr="0"/>
          <a:lstStyle>
            <a:lvl1pPr marL="0" indent="0" algn="ctr" defTabSz="914400">
              <a:lnSpc>
                <a:spcPct val="100000"/>
              </a:lnSpc>
              <a:spcBef>
                <a:spcPts val="0"/>
              </a:spcBef>
              <a:spcAft>
                <a:spcPts val="0"/>
              </a:spcAft>
              <a:buNone/>
              <a:defRPr sz="4400" b="0" i="0">
                <a:solidFill>
                  <a:schemeClr val="dk1"/>
                </a:solidFill>
                <a:latin typeface="Myriad Pro"/>
              </a:defRPr>
            </a:lvl1pPr>
            <a:lvl2pPr marL="0" indent="0" algn="ctr" defTabSz="914400">
              <a:lnSpc>
                <a:spcPct val="100000"/>
              </a:lnSpc>
              <a:spcBef>
                <a:spcPts val="0"/>
              </a:spcBef>
              <a:spcAft>
                <a:spcPts val="0"/>
              </a:spcAft>
              <a:buNone/>
              <a:defRPr sz="4400" b="0" i="0">
                <a:solidFill>
                  <a:schemeClr val="dk1"/>
                </a:solidFill>
                <a:latin typeface="Myriad Pro"/>
              </a:defRPr>
            </a:lvl2pPr>
            <a:lvl3pPr marL="0" indent="0" algn="ctr" defTabSz="914400">
              <a:lnSpc>
                <a:spcPct val="100000"/>
              </a:lnSpc>
              <a:spcBef>
                <a:spcPts val="0"/>
              </a:spcBef>
              <a:spcAft>
                <a:spcPts val="0"/>
              </a:spcAft>
              <a:buNone/>
              <a:defRPr sz="4400" b="0" i="0">
                <a:solidFill>
                  <a:schemeClr val="dk1"/>
                </a:solidFill>
                <a:latin typeface="Myriad Pro"/>
              </a:defRPr>
            </a:lvl3pPr>
            <a:lvl4pPr marL="0" indent="0" algn="ctr" defTabSz="914400">
              <a:lnSpc>
                <a:spcPct val="100000"/>
              </a:lnSpc>
              <a:spcBef>
                <a:spcPts val="0"/>
              </a:spcBef>
              <a:spcAft>
                <a:spcPts val="0"/>
              </a:spcAft>
              <a:buNone/>
              <a:defRPr sz="4400" b="0" i="0">
                <a:solidFill>
                  <a:schemeClr val="dk1"/>
                </a:solidFill>
                <a:latin typeface="Myriad Pro"/>
              </a:defRPr>
            </a:lvl4pPr>
            <a:lvl5pPr marL="0" indent="0" algn="ctr" defTabSz="914400">
              <a:lnSpc>
                <a:spcPct val="100000"/>
              </a:lnSpc>
              <a:spcBef>
                <a:spcPts val="0"/>
              </a:spcBef>
              <a:spcAft>
                <a:spcPts val="0"/>
              </a:spcAft>
              <a:buNone/>
              <a:defRPr sz="4400" b="0" i="0">
                <a:solidFill>
                  <a:schemeClr val="dk1"/>
                </a:solidFill>
                <a:latin typeface="Myriad Pro"/>
              </a:defRPr>
            </a:lvl5pPr>
          </a:lstStyle>
          <a:p>
            <a:pPr marL="0" lvl="0" indent="0">
              <a:spcBef>
                <a:spcPts val="0"/>
              </a:spcBef>
              <a:buNone/>
              <a:defRPr/>
            </a:pPr>
            <a:r>
              <a:rPr lang="en-GB" sz="3200" b="1" i="0" u="none"/>
              <a:t>Performance Management: History</a:t>
            </a:r>
            <a:endParaRPr/>
          </a:p>
        </p:txBody>
      </p:sp>
      <p:sp>
        <p:nvSpPr>
          <p:cNvPr id="17411" name="Content Placeholder 2"/>
          <p:cNvSpPr>
            <a:spLocks noChangeShapeType="1" noGrp="1"/>
          </p:cNvSpPr>
          <p:nvPr>
            <p:ph type="obj"/>
          </p:nvPr>
        </p:nvSpPr>
        <p:spPr bwMode="auto">
          <a:xfrm>
            <a:off x="179387" y="1412875"/>
            <a:ext cx="8713787" cy="3406775"/>
          </a:xfrm>
          <a:prstGeom prst="rect">
            <a:avLst/>
          </a:prstGeom>
        </p:spPr>
        <p:txBody>
          <a:bodyPr lIns="91440" tIns="45720" rIns="91440" bIns="45720" anchor="t"/>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marL="0" lvl="0" indent="0">
              <a:lnSpc>
                <a:spcPct val="80000"/>
              </a:lnSpc>
              <a:spcBef>
                <a:spcPts val="0"/>
              </a:spcBef>
              <a:buNone/>
              <a:defRPr/>
            </a:pPr>
            <a:r>
              <a:rPr lang="en-GB" sz="2700" b="1" i="0" u="none"/>
              <a:t>Scientific Management Theory </a:t>
            </a:r>
            <a:r>
              <a:rPr lang="en-GB" sz="2700"/>
              <a:t>by Taylor (1856-1917): performance management is associated with structured approach to work and specific task. People were motivated to work because of financial incentives. </a:t>
            </a:r>
            <a:endParaRPr/>
          </a:p>
          <a:p>
            <a:pPr marL="0" lvl="0" indent="0">
              <a:lnSpc>
                <a:spcPct val="80000"/>
              </a:lnSpc>
              <a:spcBef>
                <a:spcPts val="0"/>
              </a:spcBef>
              <a:buNone/>
              <a:defRPr/>
            </a:pPr>
            <a:endParaRPr lang="en-US" sz="2700"/>
          </a:p>
          <a:p>
            <a:pPr marL="0" lvl="0" indent="0">
              <a:lnSpc>
                <a:spcPct val="80000"/>
              </a:lnSpc>
              <a:spcBef>
                <a:spcPts val="0"/>
              </a:spcBef>
              <a:buNone/>
              <a:defRPr/>
            </a:pPr>
            <a:r>
              <a:rPr lang="en-GB" sz="2700" b="1" i="0" u="none"/>
              <a:t>Human Relations Theory </a:t>
            </a:r>
            <a:r>
              <a:rPr lang="en-GB" sz="2700"/>
              <a:t>– shifted the focus from structures and processes to people. Psychological and social needs were the foci for organisational performance. </a:t>
            </a:r>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9458" name="Title 1"/>
          <p:cNvSpPr>
            <a:spLocks noChangeShapeType="1" noGrp="1"/>
          </p:cNvSpPr>
          <p:nvPr>
            <p:ph type="title"/>
          </p:nvPr>
        </p:nvSpPr>
        <p:spPr bwMode="auto">
          <a:xfrm>
            <a:off x="457200" y="274637"/>
            <a:ext cx="8229600" cy="1143000"/>
          </a:xfrm>
          <a:prstGeom prst="rect">
            <a:avLst/>
          </a:prstGeom>
        </p:spPr>
        <p:txBody>
          <a:bodyPr lIns="91440" tIns="45720" rIns="91440" bIns="45720" anchor="ctr" anchorCtr="0"/>
          <a:lstStyle>
            <a:lvl1pPr marL="0" indent="0" algn="ctr" defTabSz="914400">
              <a:lnSpc>
                <a:spcPct val="100000"/>
              </a:lnSpc>
              <a:spcBef>
                <a:spcPts val="0"/>
              </a:spcBef>
              <a:spcAft>
                <a:spcPts val="0"/>
              </a:spcAft>
              <a:buNone/>
              <a:defRPr sz="4400" b="0" i="0">
                <a:solidFill>
                  <a:schemeClr val="dk1"/>
                </a:solidFill>
                <a:latin typeface="Myriad Pro"/>
              </a:defRPr>
            </a:lvl1pPr>
            <a:lvl2pPr marL="0" indent="0" algn="ctr" defTabSz="914400">
              <a:lnSpc>
                <a:spcPct val="100000"/>
              </a:lnSpc>
              <a:spcBef>
                <a:spcPts val="0"/>
              </a:spcBef>
              <a:spcAft>
                <a:spcPts val="0"/>
              </a:spcAft>
              <a:buNone/>
              <a:defRPr sz="4400" b="0" i="0">
                <a:solidFill>
                  <a:schemeClr val="dk1"/>
                </a:solidFill>
                <a:latin typeface="Myriad Pro"/>
              </a:defRPr>
            </a:lvl2pPr>
            <a:lvl3pPr marL="0" indent="0" algn="ctr" defTabSz="914400">
              <a:lnSpc>
                <a:spcPct val="100000"/>
              </a:lnSpc>
              <a:spcBef>
                <a:spcPts val="0"/>
              </a:spcBef>
              <a:spcAft>
                <a:spcPts val="0"/>
              </a:spcAft>
              <a:buNone/>
              <a:defRPr sz="4400" b="0" i="0">
                <a:solidFill>
                  <a:schemeClr val="dk1"/>
                </a:solidFill>
                <a:latin typeface="Myriad Pro"/>
              </a:defRPr>
            </a:lvl3pPr>
            <a:lvl4pPr marL="0" indent="0" algn="ctr" defTabSz="914400">
              <a:lnSpc>
                <a:spcPct val="100000"/>
              </a:lnSpc>
              <a:spcBef>
                <a:spcPts val="0"/>
              </a:spcBef>
              <a:spcAft>
                <a:spcPts val="0"/>
              </a:spcAft>
              <a:buNone/>
              <a:defRPr sz="4400" b="0" i="0">
                <a:solidFill>
                  <a:schemeClr val="dk1"/>
                </a:solidFill>
                <a:latin typeface="Myriad Pro"/>
              </a:defRPr>
            </a:lvl4pPr>
            <a:lvl5pPr marL="0" indent="0" algn="ctr" defTabSz="914400">
              <a:lnSpc>
                <a:spcPct val="100000"/>
              </a:lnSpc>
              <a:spcBef>
                <a:spcPts val="0"/>
              </a:spcBef>
              <a:spcAft>
                <a:spcPts val="0"/>
              </a:spcAft>
              <a:buNone/>
              <a:defRPr sz="4400" b="0" i="0">
                <a:solidFill>
                  <a:schemeClr val="dk1"/>
                </a:solidFill>
                <a:latin typeface="Myriad Pro"/>
              </a:defRPr>
            </a:lvl5pPr>
          </a:lstStyle>
          <a:p>
            <a:pPr marL="0" lvl="0" indent="0">
              <a:spcBef>
                <a:spcPts val="0"/>
              </a:spcBef>
              <a:buNone/>
              <a:defRPr/>
            </a:pPr>
            <a:r>
              <a:rPr lang="en-GB" b="1"/>
              <a:t>Performance Management today </a:t>
            </a:r>
            <a:endParaRPr b="1"/>
          </a:p>
        </p:txBody>
      </p:sp>
      <p:sp>
        <p:nvSpPr>
          <p:cNvPr id="19459" name="Content Placeholder 2"/>
          <p:cNvSpPr>
            <a:spLocks noChangeShapeType="1" noGrp="1"/>
          </p:cNvSpPr>
          <p:nvPr>
            <p:ph type="obj"/>
          </p:nvPr>
        </p:nvSpPr>
        <p:spPr bwMode="auto">
          <a:xfrm>
            <a:off x="395287" y="1844675"/>
            <a:ext cx="8291512" cy="3671887"/>
          </a:xfrm>
          <a:prstGeom prst="rect">
            <a:avLst/>
          </a:prstGeom>
        </p:spPr>
        <p:txBody>
          <a:bodyPr lIns="91440" tIns="45720" rIns="91440" bIns="45720" anchor="t"/>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marL="0" lvl="0" indent="0">
              <a:spcBef>
                <a:spcPts val="0"/>
              </a:spcBef>
              <a:buNone/>
              <a:defRPr/>
            </a:pPr>
            <a:r>
              <a:rPr lang="en-GB" sz="2400"/>
              <a:t>Core activities of present day managers include: </a:t>
            </a:r>
            <a:endParaRPr lang="en-GB" sz="2400"/>
          </a:p>
          <a:p>
            <a:pPr marL="0" lvl="0" indent="0">
              <a:spcBef>
                <a:spcPts val="0"/>
              </a:spcBef>
              <a:buNone/>
              <a:defRPr/>
            </a:pPr>
            <a:endParaRPr/>
          </a:p>
          <a:p>
            <a:pPr marL="0" lvl="0" indent="0">
              <a:spcBef>
                <a:spcPts val="0"/>
              </a:spcBef>
              <a:buSzPct val="100000"/>
              <a:buFont typeface="Arial"/>
              <a:buChar char="•"/>
              <a:defRPr/>
            </a:pPr>
            <a:r>
              <a:rPr lang="en-GB" sz="2400"/>
              <a:t> Performance appraisal </a:t>
            </a:r>
            <a:endParaRPr/>
          </a:p>
          <a:p>
            <a:pPr marL="0" lvl="0" indent="0">
              <a:spcBef>
                <a:spcPts val="0"/>
              </a:spcBef>
              <a:buSzPct val="100000"/>
              <a:buFont typeface="Arial"/>
              <a:buChar char="•"/>
              <a:defRPr/>
            </a:pPr>
            <a:r>
              <a:rPr lang="en-GB" sz="2400"/>
              <a:t> Objectives setting </a:t>
            </a:r>
            <a:endParaRPr/>
          </a:p>
          <a:p>
            <a:pPr marL="0" lvl="0" indent="0">
              <a:spcBef>
                <a:spcPts val="0"/>
              </a:spcBef>
              <a:buSzPct val="100000"/>
              <a:buFont typeface="Arial"/>
              <a:buChar char="•"/>
              <a:defRPr/>
            </a:pPr>
            <a:r>
              <a:rPr lang="en-GB" sz="2400"/>
              <a:t> Regular feedback</a:t>
            </a:r>
            <a:endParaRPr/>
          </a:p>
          <a:p>
            <a:pPr marL="0" lvl="0" indent="0">
              <a:spcBef>
                <a:spcPts val="0"/>
              </a:spcBef>
              <a:buSzPct val="100000"/>
              <a:buFont typeface="Arial"/>
              <a:buChar char="•"/>
              <a:defRPr/>
            </a:pPr>
            <a:r>
              <a:rPr lang="en-GB" sz="2400"/>
              <a:t> Regular reviews</a:t>
            </a:r>
            <a:endParaRPr/>
          </a:p>
          <a:p>
            <a:pPr marL="0" lvl="0" indent="0">
              <a:spcBef>
                <a:spcPts val="0"/>
              </a:spcBef>
              <a:buSzPct val="100000"/>
              <a:buFont typeface="Arial"/>
              <a:buChar char="•"/>
              <a:defRPr/>
            </a:pPr>
            <a:r>
              <a:rPr lang="en-GB" sz="2400"/>
              <a:t> Assessment of development needs</a:t>
            </a:r>
            <a:endParaRPr lang="en-GB" sz="2400"/>
          </a:p>
          <a:p>
            <a:pPr marL="0" lvl="0" indent="0">
              <a:spcBef>
                <a:spcPts val="0"/>
              </a:spcBef>
              <a:buSzPct val="100000"/>
              <a:buFont typeface="Arial"/>
              <a:buChar char="•"/>
              <a:defRPr/>
            </a:pPr>
            <a:endParaRPr/>
          </a:p>
          <a:p>
            <a:pPr marL="0" lvl="0" indent="0">
              <a:spcBef>
                <a:spcPts val="0"/>
              </a:spcBef>
              <a:buSzPct val="100000"/>
              <a:buFont typeface="Arial"/>
              <a:buNone/>
              <a:defRPr/>
            </a:pPr>
            <a:r>
              <a:rPr lang="en-GB" sz="2200"/>
              <a:t>(CIPD, 2021)</a:t>
            </a:r>
            <a:endParaRPr sz="2200"/>
          </a:p>
          <a:p>
            <a:pPr marL="0" lvl="0" indent="0">
              <a:spcBef>
                <a:spcPts val="0"/>
              </a:spcBef>
              <a:buSzPct val="100000"/>
              <a:buFont typeface="Arial"/>
              <a:buNone/>
              <a:defRPr/>
            </a:pPr>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921897020" name="Title 1"/>
          <p:cNvSpPr>
            <a:spLocks noChangeShapeType="1" noGrp="1"/>
          </p:cNvSpPr>
          <p:nvPr>
            <p:ph type="title"/>
          </p:nvPr>
        </p:nvSpPr>
        <p:spPr bwMode="auto">
          <a:xfrm>
            <a:off x="457200" y="274636"/>
            <a:ext cx="8229600" cy="1143000"/>
          </a:xfrm>
          <a:prstGeom prst="rect">
            <a:avLst/>
          </a:prstGeom>
        </p:spPr>
        <p:txBody>
          <a:bodyPr lIns="91440" tIns="45720" rIns="91440" bIns="45720" anchor="ctr" anchorCtr="0"/>
          <a:lstStyle>
            <a:lvl1pPr marL="0" indent="0" algn="ctr" defTabSz="914400">
              <a:lnSpc>
                <a:spcPct val="100000"/>
              </a:lnSpc>
              <a:spcBef>
                <a:spcPts val="0"/>
              </a:spcBef>
              <a:spcAft>
                <a:spcPts val="0"/>
              </a:spcAft>
              <a:buNone/>
              <a:defRPr sz="4400" b="0" i="0">
                <a:solidFill>
                  <a:schemeClr val="dk1"/>
                </a:solidFill>
                <a:latin typeface="Myriad Pro"/>
              </a:defRPr>
            </a:lvl1pPr>
            <a:lvl2pPr marL="0" indent="0" algn="ctr" defTabSz="914400">
              <a:lnSpc>
                <a:spcPct val="100000"/>
              </a:lnSpc>
              <a:spcBef>
                <a:spcPts val="0"/>
              </a:spcBef>
              <a:spcAft>
                <a:spcPts val="0"/>
              </a:spcAft>
              <a:buNone/>
              <a:defRPr sz="4400" b="0" i="0">
                <a:solidFill>
                  <a:schemeClr val="dk1"/>
                </a:solidFill>
                <a:latin typeface="Myriad Pro"/>
              </a:defRPr>
            </a:lvl2pPr>
            <a:lvl3pPr marL="0" indent="0" algn="ctr" defTabSz="914400">
              <a:lnSpc>
                <a:spcPct val="100000"/>
              </a:lnSpc>
              <a:spcBef>
                <a:spcPts val="0"/>
              </a:spcBef>
              <a:spcAft>
                <a:spcPts val="0"/>
              </a:spcAft>
              <a:buNone/>
              <a:defRPr sz="4400" b="0" i="0">
                <a:solidFill>
                  <a:schemeClr val="dk1"/>
                </a:solidFill>
                <a:latin typeface="Myriad Pro"/>
              </a:defRPr>
            </a:lvl3pPr>
            <a:lvl4pPr marL="0" indent="0" algn="ctr" defTabSz="914400">
              <a:lnSpc>
                <a:spcPct val="100000"/>
              </a:lnSpc>
              <a:spcBef>
                <a:spcPts val="0"/>
              </a:spcBef>
              <a:spcAft>
                <a:spcPts val="0"/>
              </a:spcAft>
              <a:buNone/>
              <a:defRPr sz="4400" b="0" i="0">
                <a:solidFill>
                  <a:schemeClr val="dk1"/>
                </a:solidFill>
                <a:latin typeface="Myriad Pro"/>
              </a:defRPr>
            </a:lvl4pPr>
            <a:lvl5pPr marL="0" indent="0" algn="ctr" defTabSz="914400">
              <a:lnSpc>
                <a:spcPct val="100000"/>
              </a:lnSpc>
              <a:spcBef>
                <a:spcPts val="0"/>
              </a:spcBef>
              <a:spcAft>
                <a:spcPts val="0"/>
              </a:spcAft>
              <a:buNone/>
              <a:defRPr sz="4400" b="0" i="0">
                <a:solidFill>
                  <a:schemeClr val="dk1"/>
                </a:solidFill>
                <a:latin typeface="Myriad Pro"/>
              </a:defRPr>
            </a:lvl5pPr>
          </a:lstStyle>
          <a:p>
            <a:pPr marL="0" lvl="0" indent="0">
              <a:spcBef>
                <a:spcPts val="0"/>
              </a:spcBef>
              <a:buNone/>
              <a:defRPr/>
            </a:pPr>
            <a:r>
              <a:rPr lang="en-GB" b="1"/>
              <a:t>Why Performance Management matters</a:t>
            </a:r>
            <a:endParaRPr b="1"/>
          </a:p>
        </p:txBody>
      </p:sp>
      <p:sp>
        <p:nvSpPr>
          <p:cNvPr id="265729863" name="Content Placeholder 2"/>
          <p:cNvSpPr>
            <a:spLocks noChangeShapeType="1" noGrp="1"/>
          </p:cNvSpPr>
          <p:nvPr>
            <p:ph type="obj"/>
          </p:nvPr>
        </p:nvSpPr>
        <p:spPr bwMode="auto">
          <a:xfrm>
            <a:off x="395286" y="1844674"/>
            <a:ext cx="8291511" cy="3671886"/>
          </a:xfrm>
          <a:prstGeom prst="rect">
            <a:avLst/>
          </a:prstGeom>
        </p:spPr>
        <p:txBody>
          <a:bodyPr lIns="91440" tIns="45720" rIns="91440" bIns="45720" anchor="t"/>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a:defRPr/>
            </a:pPr>
            <a:r>
              <a:rPr lang="en-GB" sz="2600" b="0" i="0" u="none">
                <a:solidFill>
                  <a:srgbClr val="000000"/>
                </a:solidFill>
                <a:latin typeface="Arial"/>
                <a:ea typeface="Arial"/>
                <a:cs typeface="Arial"/>
              </a:rPr>
              <a:t> </a:t>
            </a:r>
            <a:r>
              <a:rPr sz="2600" b="0" i="0" u="none">
                <a:solidFill>
                  <a:srgbClr val="000000"/>
                </a:solidFill>
                <a:latin typeface="Arial"/>
                <a:ea typeface="Arial"/>
                <a:cs typeface="Arial"/>
              </a:rPr>
              <a:t>Enhances productivity and accountability </a:t>
            </a:r>
            <a:endParaRPr sz="2600">
              <a:latin typeface="Arial"/>
              <a:cs typeface="Arial"/>
            </a:endParaRPr>
          </a:p>
          <a:p>
            <a:pPr>
              <a:defRPr/>
            </a:pPr>
            <a:r>
              <a:rPr lang="en-GB" sz="2600" b="0" i="0" u="none">
                <a:solidFill>
                  <a:srgbClr val="000000"/>
                </a:solidFill>
                <a:latin typeface="Arial"/>
                <a:ea typeface="Arial"/>
                <a:cs typeface="Arial"/>
              </a:rPr>
              <a:t> </a:t>
            </a:r>
            <a:r>
              <a:rPr sz="2600" b="0" i="0" u="none">
                <a:solidFill>
                  <a:srgbClr val="000000"/>
                </a:solidFill>
                <a:latin typeface="Arial"/>
                <a:ea typeface="Arial"/>
                <a:cs typeface="Arial"/>
              </a:rPr>
              <a:t>Identifies skill gaps and development needs</a:t>
            </a:r>
            <a:endParaRPr sz="2600">
              <a:latin typeface="Arial"/>
              <a:cs typeface="Arial"/>
            </a:endParaRPr>
          </a:p>
          <a:p>
            <a:pPr>
              <a:defRPr/>
            </a:pPr>
            <a:r>
              <a:rPr lang="en-GB" sz="2600">
                <a:latin typeface="Arial"/>
                <a:ea typeface="Arial"/>
                <a:cs typeface="Arial"/>
              </a:rPr>
              <a:t> </a:t>
            </a:r>
            <a:r>
              <a:rPr sz="2600" b="0" i="0" u="none">
                <a:solidFill>
                  <a:srgbClr val="000000"/>
                </a:solidFill>
                <a:latin typeface="Arial"/>
                <a:ea typeface="Arial"/>
                <a:cs typeface="Arial"/>
              </a:rPr>
              <a:t>Improves employee engagement and motivation</a:t>
            </a:r>
            <a:endParaRPr sz="2600">
              <a:latin typeface="Arial"/>
              <a:cs typeface="Arial"/>
            </a:endParaRPr>
          </a:p>
          <a:p>
            <a:pPr>
              <a:defRPr/>
            </a:pPr>
            <a:r>
              <a:rPr lang="en-GB" sz="2600">
                <a:latin typeface="Arial"/>
                <a:ea typeface="Arial"/>
                <a:cs typeface="Arial"/>
              </a:rPr>
              <a:t> </a:t>
            </a:r>
            <a:r>
              <a:rPr sz="2600" b="0" i="0" u="none">
                <a:solidFill>
                  <a:srgbClr val="000000"/>
                </a:solidFill>
                <a:latin typeface="Arial"/>
                <a:ea typeface="Arial"/>
                <a:cs typeface="Arial"/>
              </a:rPr>
              <a:t>Supports succession planning</a:t>
            </a:r>
            <a:endParaRPr sz="2600">
              <a:latin typeface="Arial"/>
              <a:cs typeface="Arial"/>
            </a:endParaRPr>
          </a:p>
          <a:p>
            <a:pPr lvl="0">
              <a:spcBef>
                <a:spcPts val="0"/>
              </a:spcBef>
              <a:defRPr/>
            </a:pPr>
            <a:r>
              <a:rPr lang="en-GB" sz="2600" b="0" i="0" u="none">
                <a:solidFill>
                  <a:srgbClr val="000000"/>
                </a:solidFill>
                <a:latin typeface="Arial"/>
                <a:ea typeface="Arial"/>
                <a:cs typeface="Arial"/>
              </a:rPr>
              <a:t> </a:t>
            </a:r>
            <a:r>
              <a:rPr sz="2600" b="0" i="0" u="none">
                <a:solidFill>
                  <a:srgbClr val="000000"/>
                </a:solidFill>
                <a:latin typeface="Arial"/>
                <a:ea typeface="Arial"/>
                <a:cs typeface="Arial"/>
              </a:rPr>
              <a:t>Strengthens </a:t>
            </a:r>
            <a:r>
              <a:rPr lang="en-GB" sz="2600" b="0" i="0" u="none">
                <a:solidFill>
                  <a:srgbClr val="000000"/>
                </a:solidFill>
                <a:latin typeface="Arial"/>
                <a:ea typeface="Arial"/>
                <a:cs typeface="Arial"/>
              </a:rPr>
              <a:t>the </a:t>
            </a:r>
            <a:r>
              <a:rPr sz="2600" b="0" i="0" u="none">
                <a:solidFill>
                  <a:srgbClr val="000000"/>
                </a:solidFill>
                <a:latin typeface="Arial"/>
                <a:ea typeface="Arial"/>
                <a:cs typeface="Arial"/>
              </a:rPr>
              <a:t>organi</a:t>
            </a:r>
            <a:r>
              <a:rPr lang="en-GB" sz="2600" b="0" i="0" u="none">
                <a:solidFill>
                  <a:srgbClr val="000000"/>
                </a:solidFill>
                <a:latin typeface="Arial"/>
                <a:ea typeface="Arial"/>
                <a:cs typeface="Arial"/>
              </a:rPr>
              <a:t>s</a:t>
            </a:r>
            <a:r>
              <a:rPr sz="2600" b="0" i="0" u="none">
                <a:solidFill>
                  <a:srgbClr val="000000"/>
                </a:solidFill>
                <a:latin typeface="Arial"/>
                <a:ea typeface="Arial"/>
                <a:cs typeface="Arial"/>
              </a:rPr>
              <a:t>ational culture</a:t>
            </a:r>
            <a:endParaRPr sz="2600">
              <a:latin typeface="Arial"/>
              <a:cs typeface="Arial"/>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341467076" name="Title 1"/>
          <p:cNvSpPr>
            <a:spLocks noChangeShapeType="1" noGrp="1"/>
          </p:cNvSpPr>
          <p:nvPr>
            <p:ph type="title"/>
          </p:nvPr>
        </p:nvSpPr>
        <p:spPr bwMode="auto">
          <a:xfrm>
            <a:off x="457200" y="274636"/>
            <a:ext cx="8229600" cy="1143000"/>
          </a:xfrm>
          <a:prstGeom prst="rect">
            <a:avLst/>
          </a:prstGeom>
        </p:spPr>
        <p:txBody>
          <a:bodyPr lIns="91440" tIns="45720" rIns="91440" bIns="45720" anchor="ctr" anchorCtr="0"/>
          <a:lstStyle>
            <a:lvl1pPr marL="0" indent="0" algn="ctr" defTabSz="914400">
              <a:lnSpc>
                <a:spcPct val="100000"/>
              </a:lnSpc>
              <a:spcBef>
                <a:spcPts val="0"/>
              </a:spcBef>
              <a:spcAft>
                <a:spcPts val="0"/>
              </a:spcAft>
              <a:buNone/>
              <a:defRPr sz="4400" b="0" i="0">
                <a:solidFill>
                  <a:schemeClr val="dk1"/>
                </a:solidFill>
                <a:latin typeface="Myriad Pro"/>
              </a:defRPr>
            </a:lvl1pPr>
            <a:lvl2pPr marL="0" indent="0" algn="ctr" defTabSz="914400">
              <a:lnSpc>
                <a:spcPct val="100000"/>
              </a:lnSpc>
              <a:spcBef>
                <a:spcPts val="0"/>
              </a:spcBef>
              <a:spcAft>
                <a:spcPts val="0"/>
              </a:spcAft>
              <a:buNone/>
              <a:defRPr sz="4400" b="0" i="0">
                <a:solidFill>
                  <a:schemeClr val="dk1"/>
                </a:solidFill>
                <a:latin typeface="Myriad Pro"/>
              </a:defRPr>
            </a:lvl2pPr>
            <a:lvl3pPr marL="0" indent="0" algn="ctr" defTabSz="914400">
              <a:lnSpc>
                <a:spcPct val="100000"/>
              </a:lnSpc>
              <a:spcBef>
                <a:spcPts val="0"/>
              </a:spcBef>
              <a:spcAft>
                <a:spcPts val="0"/>
              </a:spcAft>
              <a:buNone/>
              <a:defRPr sz="4400" b="0" i="0">
                <a:solidFill>
                  <a:schemeClr val="dk1"/>
                </a:solidFill>
                <a:latin typeface="Myriad Pro"/>
              </a:defRPr>
            </a:lvl3pPr>
            <a:lvl4pPr marL="0" indent="0" algn="ctr" defTabSz="914400">
              <a:lnSpc>
                <a:spcPct val="100000"/>
              </a:lnSpc>
              <a:spcBef>
                <a:spcPts val="0"/>
              </a:spcBef>
              <a:spcAft>
                <a:spcPts val="0"/>
              </a:spcAft>
              <a:buNone/>
              <a:defRPr sz="4400" b="0" i="0">
                <a:solidFill>
                  <a:schemeClr val="dk1"/>
                </a:solidFill>
                <a:latin typeface="Myriad Pro"/>
              </a:defRPr>
            </a:lvl4pPr>
            <a:lvl5pPr marL="0" indent="0" algn="ctr" defTabSz="914400">
              <a:lnSpc>
                <a:spcPct val="100000"/>
              </a:lnSpc>
              <a:spcBef>
                <a:spcPts val="0"/>
              </a:spcBef>
              <a:spcAft>
                <a:spcPts val="0"/>
              </a:spcAft>
              <a:buNone/>
              <a:defRPr sz="4400" b="0" i="0">
                <a:solidFill>
                  <a:schemeClr val="dk1"/>
                </a:solidFill>
                <a:latin typeface="Myriad Pro"/>
              </a:defRPr>
            </a:lvl5pPr>
          </a:lstStyle>
          <a:p>
            <a:pPr marL="0" lvl="0" indent="0">
              <a:spcBef>
                <a:spcPts val="0"/>
              </a:spcBef>
              <a:buNone/>
              <a:defRPr/>
            </a:pPr>
            <a:r>
              <a:rPr lang="en-GB" b="1"/>
              <a:t>Key Components of Performance Management </a:t>
            </a:r>
            <a:endParaRPr b="1"/>
          </a:p>
        </p:txBody>
      </p:sp>
      <p:sp>
        <p:nvSpPr>
          <p:cNvPr id="1758905100" name="Content Placeholder 2"/>
          <p:cNvSpPr>
            <a:spLocks noChangeShapeType="1" noGrp="1"/>
          </p:cNvSpPr>
          <p:nvPr>
            <p:ph type="obj"/>
          </p:nvPr>
        </p:nvSpPr>
        <p:spPr bwMode="auto">
          <a:xfrm>
            <a:off x="395286" y="1844674"/>
            <a:ext cx="8291511" cy="3671886"/>
          </a:xfrm>
          <a:prstGeom prst="rect">
            <a:avLst/>
          </a:prstGeom>
        </p:spPr>
        <p:txBody>
          <a:bodyPr lIns="91440" tIns="45720" rIns="91440" bIns="45720" anchor="t"/>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a:defRPr/>
            </a:pPr>
            <a:r>
              <a:rPr lang="en-GB" sz="2400" b="0" i="0" u="none">
                <a:solidFill>
                  <a:srgbClr val="000000"/>
                </a:solidFill>
                <a:latin typeface="Arial"/>
                <a:ea typeface="Arial"/>
                <a:cs typeface="Arial"/>
              </a:rPr>
              <a:t> </a:t>
            </a:r>
            <a:r>
              <a:rPr sz="2400" b="0" i="0" u="none">
                <a:solidFill>
                  <a:srgbClr val="000000"/>
                </a:solidFill>
                <a:latin typeface="Arial"/>
                <a:ea typeface="Arial"/>
                <a:cs typeface="Arial"/>
              </a:rPr>
              <a:t>Goal setting </a:t>
            </a:r>
            <a:endParaRPr sz="2400">
              <a:latin typeface="Arial"/>
              <a:cs typeface="Arial"/>
            </a:endParaRPr>
          </a:p>
          <a:p>
            <a:pPr>
              <a:defRPr/>
            </a:pPr>
            <a:r>
              <a:rPr lang="en-GB" sz="2400" b="0" i="0" u="none">
                <a:solidFill>
                  <a:srgbClr val="000000"/>
                </a:solidFill>
                <a:latin typeface="Arial"/>
                <a:ea typeface="Arial"/>
                <a:cs typeface="Arial"/>
              </a:rPr>
              <a:t> </a:t>
            </a:r>
            <a:r>
              <a:rPr sz="2400" b="0" i="0" u="none">
                <a:solidFill>
                  <a:srgbClr val="000000"/>
                </a:solidFill>
                <a:latin typeface="Arial"/>
                <a:ea typeface="Arial"/>
                <a:cs typeface="Arial"/>
              </a:rPr>
              <a:t>Ongoing feedback</a:t>
            </a:r>
            <a:endParaRPr sz="2400">
              <a:latin typeface="Arial"/>
              <a:cs typeface="Arial"/>
            </a:endParaRPr>
          </a:p>
          <a:p>
            <a:pPr>
              <a:defRPr/>
            </a:pPr>
            <a:r>
              <a:rPr lang="en-GB" sz="2400" b="0" i="0" u="none">
                <a:solidFill>
                  <a:srgbClr val="000000"/>
                </a:solidFill>
                <a:latin typeface="Arial"/>
                <a:ea typeface="Arial"/>
                <a:cs typeface="Arial"/>
              </a:rPr>
              <a:t> </a:t>
            </a:r>
            <a:r>
              <a:rPr sz="2400" b="0" i="0" u="none">
                <a:solidFill>
                  <a:srgbClr val="000000"/>
                </a:solidFill>
                <a:latin typeface="Arial"/>
                <a:ea typeface="Arial"/>
                <a:cs typeface="Arial"/>
              </a:rPr>
              <a:t>Coaching and development</a:t>
            </a:r>
            <a:endParaRPr sz="2400">
              <a:latin typeface="Arial"/>
              <a:cs typeface="Arial"/>
            </a:endParaRPr>
          </a:p>
          <a:p>
            <a:pPr>
              <a:defRPr/>
            </a:pPr>
            <a:r>
              <a:rPr lang="en-GB" sz="2400" b="0" i="0" u="none">
                <a:solidFill>
                  <a:srgbClr val="000000"/>
                </a:solidFill>
                <a:latin typeface="Arial"/>
                <a:ea typeface="Arial"/>
                <a:cs typeface="Arial"/>
              </a:rPr>
              <a:t> </a:t>
            </a:r>
            <a:r>
              <a:rPr sz="2400" b="0" i="0" u="none">
                <a:solidFill>
                  <a:srgbClr val="000000"/>
                </a:solidFill>
                <a:latin typeface="Arial"/>
                <a:ea typeface="Arial"/>
                <a:cs typeface="Arial"/>
              </a:rPr>
              <a:t>Performance reviews</a:t>
            </a:r>
            <a:endParaRPr sz="2400">
              <a:latin typeface="Arial"/>
              <a:cs typeface="Arial"/>
            </a:endParaRPr>
          </a:p>
          <a:p>
            <a:pPr>
              <a:defRPr/>
            </a:pPr>
            <a:r>
              <a:rPr lang="en-GB" sz="2400" b="0" i="0" u="none">
                <a:solidFill>
                  <a:srgbClr val="000000"/>
                </a:solidFill>
                <a:latin typeface="Arial"/>
                <a:ea typeface="Arial"/>
                <a:cs typeface="Arial"/>
              </a:rPr>
              <a:t> </a:t>
            </a:r>
            <a:r>
              <a:rPr sz="2400" b="0" i="0" u="none">
                <a:solidFill>
                  <a:srgbClr val="000000"/>
                </a:solidFill>
                <a:latin typeface="Arial"/>
                <a:ea typeface="Arial"/>
                <a:cs typeface="Arial"/>
              </a:rPr>
              <a:t>Rewards and recognition</a:t>
            </a:r>
            <a:endParaRPr sz="2400">
              <a:latin typeface="Arial"/>
              <a:cs typeface="Arial"/>
            </a:endParaRPr>
          </a:p>
          <a:p>
            <a:pPr>
              <a:defRPr/>
            </a:pPr>
            <a:r>
              <a:rPr lang="en-GB" sz="2400" b="0" i="0" u="none">
                <a:solidFill>
                  <a:srgbClr val="000000"/>
                </a:solidFill>
                <a:latin typeface="Arial"/>
                <a:ea typeface="Arial"/>
                <a:cs typeface="Arial"/>
              </a:rPr>
              <a:t> </a:t>
            </a:r>
            <a:r>
              <a:rPr sz="2400" b="0" i="0" u="none">
                <a:solidFill>
                  <a:srgbClr val="000000"/>
                </a:solidFill>
                <a:latin typeface="Arial"/>
                <a:ea typeface="Arial"/>
                <a:cs typeface="Arial"/>
              </a:rPr>
              <a:t>Performance improvement plans (when needed)</a:t>
            </a:r>
            <a:endParaRPr sz="2400">
              <a:latin typeface="Arial"/>
              <a:cs typeface="Arial"/>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659518899" name="Title 1"/>
          <p:cNvSpPr>
            <a:spLocks noChangeShapeType="1" noGrp="1"/>
          </p:cNvSpPr>
          <p:nvPr>
            <p:ph type="title"/>
          </p:nvPr>
        </p:nvSpPr>
        <p:spPr bwMode="auto">
          <a:xfrm>
            <a:off x="457200" y="274636"/>
            <a:ext cx="8229600" cy="1143000"/>
          </a:xfrm>
          <a:prstGeom prst="rect">
            <a:avLst/>
          </a:prstGeom>
        </p:spPr>
        <p:txBody>
          <a:bodyPr lIns="91440" tIns="45720" rIns="91440" bIns="45720" anchor="ctr" anchorCtr="0"/>
          <a:lstStyle>
            <a:lvl1pPr marL="0" indent="0" algn="ctr" defTabSz="914400">
              <a:lnSpc>
                <a:spcPct val="100000"/>
              </a:lnSpc>
              <a:spcBef>
                <a:spcPts val="0"/>
              </a:spcBef>
              <a:spcAft>
                <a:spcPts val="0"/>
              </a:spcAft>
              <a:buNone/>
              <a:defRPr sz="4400" b="0" i="0">
                <a:solidFill>
                  <a:schemeClr val="dk1"/>
                </a:solidFill>
                <a:latin typeface="Myriad Pro"/>
              </a:defRPr>
            </a:lvl1pPr>
            <a:lvl2pPr marL="0" indent="0" algn="ctr" defTabSz="914400">
              <a:lnSpc>
                <a:spcPct val="100000"/>
              </a:lnSpc>
              <a:spcBef>
                <a:spcPts val="0"/>
              </a:spcBef>
              <a:spcAft>
                <a:spcPts val="0"/>
              </a:spcAft>
              <a:buNone/>
              <a:defRPr sz="4400" b="0" i="0">
                <a:solidFill>
                  <a:schemeClr val="dk1"/>
                </a:solidFill>
                <a:latin typeface="Myriad Pro"/>
              </a:defRPr>
            </a:lvl2pPr>
            <a:lvl3pPr marL="0" indent="0" algn="ctr" defTabSz="914400">
              <a:lnSpc>
                <a:spcPct val="100000"/>
              </a:lnSpc>
              <a:spcBef>
                <a:spcPts val="0"/>
              </a:spcBef>
              <a:spcAft>
                <a:spcPts val="0"/>
              </a:spcAft>
              <a:buNone/>
              <a:defRPr sz="4400" b="0" i="0">
                <a:solidFill>
                  <a:schemeClr val="dk1"/>
                </a:solidFill>
                <a:latin typeface="Myriad Pro"/>
              </a:defRPr>
            </a:lvl3pPr>
            <a:lvl4pPr marL="0" indent="0" algn="ctr" defTabSz="914400">
              <a:lnSpc>
                <a:spcPct val="100000"/>
              </a:lnSpc>
              <a:spcBef>
                <a:spcPts val="0"/>
              </a:spcBef>
              <a:spcAft>
                <a:spcPts val="0"/>
              </a:spcAft>
              <a:buNone/>
              <a:defRPr sz="4400" b="0" i="0">
                <a:solidFill>
                  <a:schemeClr val="dk1"/>
                </a:solidFill>
                <a:latin typeface="Myriad Pro"/>
              </a:defRPr>
            </a:lvl4pPr>
            <a:lvl5pPr marL="0" indent="0" algn="ctr" defTabSz="914400">
              <a:lnSpc>
                <a:spcPct val="100000"/>
              </a:lnSpc>
              <a:spcBef>
                <a:spcPts val="0"/>
              </a:spcBef>
              <a:spcAft>
                <a:spcPts val="0"/>
              </a:spcAft>
              <a:buNone/>
              <a:defRPr sz="4400" b="0" i="0">
                <a:solidFill>
                  <a:schemeClr val="dk1"/>
                </a:solidFill>
                <a:latin typeface="Myriad Pro"/>
              </a:defRPr>
            </a:lvl5pPr>
          </a:lstStyle>
          <a:p>
            <a:pPr marL="0" lvl="0" indent="0">
              <a:spcBef>
                <a:spcPts val="0"/>
              </a:spcBef>
              <a:buNone/>
              <a:defRPr/>
            </a:pPr>
            <a:r>
              <a:rPr lang="en-GB" b="1"/>
              <a:t>Performance Appraisal Methods </a:t>
            </a:r>
            <a:endParaRPr b="1"/>
          </a:p>
        </p:txBody>
      </p:sp>
      <p:sp>
        <p:nvSpPr>
          <p:cNvPr id="1073382925" name="Content Placeholder 2"/>
          <p:cNvSpPr>
            <a:spLocks noChangeShapeType="1" noGrp="1"/>
          </p:cNvSpPr>
          <p:nvPr>
            <p:ph type="obj"/>
          </p:nvPr>
        </p:nvSpPr>
        <p:spPr bwMode="auto">
          <a:xfrm>
            <a:off x="395286" y="1844674"/>
            <a:ext cx="8291511" cy="3671886"/>
          </a:xfrm>
          <a:prstGeom prst="rect">
            <a:avLst/>
          </a:prstGeom>
        </p:spPr>
        <p:txBody>
          <a:bodyPr lIns="91440" tIns="45720" rIns="91440" bIns="45720" anchor="t"/>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marL="342900" indent="0">
              <a:buFont typeface="Arial"/>
              <a:buNone/>
              <a:defRPr/>
            </a:pPr>
            <a:endParaRPr/>
          </a:p>
          <a:p>
            <a:pPr>
              <a:defRPr/>
            </a:pPr>
            <a:r>
              <a:rPr lang="en-GB" sz="2600" b="0" i="0" u="none">
                <a:solidFill>
                  <a:srgbClr val="000000"/>
                </a:solidFill>
                <a:latin typeface="Times New Roman"/>
                <a:ea typeface="Times New Roman"/>
                <a:cs typeface="Times New Roman"/>
              </a:rPr>
              <a:t> </a:t>
            </a:r>
            <a:r>
              <a:rPr sz="2600" b="0" i="0" u="none">
                <a:solidFill>
                  <a:srgbClr val="000000"/>
                </a:solidFill>
                <a:latin typeface="Arial"/>
                <a:ea typeface="Arial"/>
                <a:cs typeface="Arial"/>
              </a:rPr>
              <a:t>Behaviourally Anchored Rating Scales (BARS)</a:t>
            </a:r>
            <a:endParaRPr sz="2600">
              <a:latin typeface="Arial"/>
              <a:cs typeface="Arial"/>
            </a:endParaRPr>
          </a:p>
          <a:p>
            <a:pPr>
              <a:defRPr/>
            </a:pPr>
            <a:r>
              <a:rPr lang="en-GB" sz="2600" b="0" i="0" u="none">
                <a:solidFill>
                  <a:srgbClr val="000000"/>
                </a:solidFill>
                <a:latin typeface="Arial"/>
                <a:ea typeface="Arial"/>
                <a:cs typeface="Arial"/>
              </a:rPr>
              <a:t> </a:t>
            </a:r>
            <a:r>
              <a:rPr sz="2600" b="0" i="0" u="none">
                <a:solidFill>
                  <a:srgbClr val="000000"/>
                </a:solidFill>
                <a:latin typeface="Arial"/>
                <a:ea typeface="Arial"/>
                <a:cs typeface="Arial"/>
              </a:rPr>
              <a:t>360‑degree feedback</a:t>
            </a:r>
            <a:endParaRPr sz="2600">
              <a:latin typeface="Arial"/>
              <a:cs typeface="Arial"/>
            </a:endParaRPr>
          </a:p>
          <a:p>
            <a:pPr>
              <a:defRPr/>
            </a:pPr>
            <a:r>
              <a:rPr lang="en-GB" sz="2600" b="0" i="0" u="none">
                <a:solidFill>
                  <a:srgbClr val="000000"/>
                </a:solidFill>
                <a:latin typeface="Arial"/>
                <a:ea typeface="Arial"/>
                <a:cs typeface="Arial"/>
              </a:rPr>
              <a:t> </a:t>
            </a:r>
            <a:r>
              <a:rPr sz="2600" b="0" i="0" u="none">
                <a:solidFill>
                  <a:srgbClr val="000000"/>
                </a:solidFill>
                <a:latin typeface="Arial"/>
                <a:ea typeface="Arial"/>
                <a:cs typeface="Arial"/>
              </a:rPr>
              <a:t>Management by Objectives (MBO)</a:t>
            </a:r>
            <a:endParaRPr sz="2600">
              <a:latin typeface="Arial"/>
              <a:cs typeface="Arial"/>
            </a:endParaRPr>
          </a:p>
          <a:p>
            <a:pPr>
              <a:defRPr/>
            </a:pPr>
            <a:r>
              <a:rPr lang="en-GB" sz="2600" b="0" i="0" u="none">
                <a:solidFill>
                  <a:srgbClr val="000000"/>
                </a:solidFill>
                <a:latin typeface="Arial"/>
                <a:ea typeface="Arial"/>
                <a:cs typeface="Arial"/>
              </a:rPr>
              <a:t> </a:t>
            </a:r>
            <a:r>
              <a:rPr sz="2600" b="0" i="0" u="none">
                <a:solidFill>
                  <a:srgbClr val="000000"/>
                </a:solidFill>
                <a:latin typeface="Arial"/>
                <a:ea typeface="Arial"/>
                <a:cs typeface="Arial"/>
              </a:rPr>
              <a:t>Self‑assessment</a:t>
            </a:r>
            <a:endParaRPr sz="2600">
              <a:latin typeface="Arial"/>
              <a:cs typeface="Arial"/>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8434" name="Title 1"/>
          <p:cNvSpPr>
            <a:spLocks noChangeShapeType="1" noGrp="1"/>
          </p:cNvSpPr>
          <p:nvPr>
            <p:ph type="title"/>
          </p:nvPr>
        </p:nvSpPr>
        <p:spPr bwMode="auto">
          <a:xfrm>
            <a:off x="390357" y="124242"/>
            <a:ext cx="8229600" cy="1143000"/>
          </a:xfrm>
          <a:prstGeom prst="rect">
            <a:avLst/>
          </a:prstGeom>
        </p:spPr>
        <p:txBody>
          <a:bodyPr lIns="91440" tIns="45720" rIns="91440" bIns="45720" anchor="ctr" anchorCtr="0"/>
          <a:lstStyle>
            <a:lvl1pPr marL="0" indent="0" algn="ctr" defTabSz="914400">
              <a:lnSpc>
                <a:spcPct val="100000"/>
              </a:lnSpc>
              <a:spcBef>
                <a:spcPts val="0"/>
              </a:spcBef>
              <a:spcAft>
                <a:spcPts val="0"/>
              </a:spcAft>
              <a:buNone/>
              <a:defRPr sz="4400" b="0" i="0">
                <a:solidFill>
                  <a:schemeClr val="dk1"/>
                </a:solidFill>
                <a:latin typeface="Myriad Pro"/>
              </a:defRPr>
            </a:lvl1pPr>
            <a:lvl2pPr marL="0" indent="0" algn="ctr" defTabSz="914400">
              <a:lnSpc>
                <a:spcPct val="100000"/>
              </a:lnSpc>
              <a:spcBef>
                <a:spcPts val="0"/>
              </a:spcBef>
              <a:spcAft>
                <a:spcPts val="0"/>
              </a:spcAft>
              <a:buNone/>
              <a:defRPr sz="4400" b="0" i="0">
                <a:solidFill>
                  <a:schemeClr val="dk1"/>
                </a:solidFill>
                <a:latin typeface="Myriad Pro"/>
              </a:defRPr>
            </a:lvl2pPr>
            <a:lvl3pPr marL="0" indent="0" algn="ctr" defTabSz="914400">
              <a:lnSpc>
                <a:spcPct val="100000"/>
              </a:lnSpc>
              <a:spcBef>
                <a:spcPts val="0"/>
              </a:spcBef>
              <a:spcAft>
                <a:spcPts val="0"/>
              </a:spcAft>
              <a:buNone/>
              <a:defRPr sz="4400" b="0" i="0">
                <a:solidFill>
                  <a:schemeClr val="dk1"/>
                </a:solidFill>
                <a:latin typeface="Myriad Pro"/>
              </a:defRPr>
            </a:lvl3pPr>
            <a:lvl4pPr marL="0" indent="0" algn="ctr" defTabSz="914400">
              <a:lnSpc>
                <a:spcPct val="100000"/>
              </a:lnSpc>
              <a:spcBef>
                <a:spcPts val="0"/>
              </a:spcBef>
              <a:spcAft>
                <a:spcPts val="0"/>
              </a:spcAft>
              <a:buNone/>
              <a:defRPr sz="4400" b="0" i="0">
                <a:solidFill>
                  <a:schemeClr val="dk1"/>
                </a:solidFill>
                <a:latin typeface="Myriad Pro"/>
              </a:defRPr>
            </a:lvl4pPr>
            <a:lvl5pPr marL="0" indent="0" algn="ctr" defTabSz="914400">
              <a:lnSpc>
                <a:spcPct val="100000"/>
              </a:lnSpc>
              <a:spcBef>
                <a:spcPts val="0"/>
              </a:spcBef>
              <a:spcAft>
                <a:spcPts val="0"/>
              </a:spcAft>
              <a:buNone/>
              <a:defRPr sz="4400" b="0" i="0">
                <a:solidFill>
                  <a:schemeClr val="dk1"/>
                </a:solidFill>
                <a:latin typeface="Myriad Pro"/>
              </a:defRPr>
            </a:lvl5pPr>
          </a:lstStyle>
          <a:p>
            <a:pPr marL="0" lvl="0" indent="0">
              <a:spcBef>
                <a:spcPts val="0"/>
              </a:spcBef>
              <a:buNone/>
              <a:defRPr/>
            </a:pPr>
            <a:r>
              <a:rPr lang="en-GB" b="1"/>
              <a:t>Management by Objectives</a:t>
            </a:r>
            <a:endParaRPr b="1"/>
          </a:p>
        </p:txBody>
      </p:sp>
      <p:sp>
        <p:nvSpPr>
          <p:cNvPr id="18435" name="Content Placeholder 2"/>
          <p:cNvSpPr>
            <a:spLocks noChangeShapeType="1" noGrp="1"/>
          </p:cNvSpPr>
          <p:nvPr>
            <p:ph type="obj"/>
          </p:nvPr>
        </p:nvSpPr>
        <p:spPr bwMode="auto">
          <a:xfrm flipH="0" flipV="0">
            <a:off x="107949" y="1046580"/>
            <a:ext cx="8928099" cy="4818814"/>
          </a:xfrm>
          <a:prstGeom prst="rect">
            <a:avLst/>
          </a:prstGeom>
        </p:spPr>
        <p:txBody>
          <a:bodyPr lIns="91440" tIns="45720" rIns="91440" bIns="45720" anchor="t"/>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marL="0" lvl="0" indent="0">
              <a:spcBef>
                <a:spcPts val="0"/>
              </a:spcBef>
              <a:buNone/>
              <a:defRPr/>
            </a:pPr>
            <a:r>
              <a:rPr lang="en-GB" sz="2400"/>
              <a:t>This school of thought sought to draw a link between the goals of an organisation to the performance of an individual </a:t>
            </a:r>
            <a:endParaRPr lang="en-GB" sz="2400"/>
          </a:p>
          <a:p>
            <a:pPr marL="0" lvl="0" indent="0">
              <a:spcBef>
                <a:spcPts val="0"/>
              </a:spcBef>
              <a:buNone/>
              <a:defRPr/>
            </a:pPr>
            <a:endParaRPr/>
          </a:p>
          <a:p>
            <a:pPr marL="0" lvl="0" indent="0">
              <a:spcBef>
                <a:spcPts val="0"/>
              </a:spcBef>
              <a:buSzPct val="100000"/>
              <a:buFont typeface="Arial"/>
              <a:buChar char="•"/>
              <a:defRPr/>
            </a:pPr>
            <a:r>
              <a:rPr lang="en-GB" sz="2400"/>
              <a:t> Setting clear objectives</a:t>
            </a:r>
            <a:endParaRPr/>
          </a:p>
          <a:p>
            <a:pPr marL="0" lvl="0" indent="0">
              <a:spcBef>
                <a:spcPts val="0"/>
              </a:spcBef>
              <a:buSzPct val="100000"/>
              <a:buFont typeface="Arial"/>
              <a:buChar char="•"/>
              <a:defRPr/>
            </a:pPr>
            <a:r>
              <a:rPr lang="en-GB" sz="2400"/>
              <a:t> Inclusive approach to the agreement of targets (active participation of individuals and managers)</a:t>
            </a:r>
            <a:endParaRPr/>
          </a:p>
          <a:p>
            <a:pPr marL="0" lvl="0" indent="0">
              <a:spcBef>
                <a:spcPts val="0"/>
              </a:spcBef>
              <a:buSzPct val="100000"/>
              <a:buFont typeface="Arial"/>
              <a:buChar char="•"/>
              <a:defRPr/>
            </a:pPr>
            <a:r>
              <a:rPr lang="en-GB" sz="2400"/>
              <a:t> Regular review of performance against targets</a:t>
            </a:r>
            <a:endParaRPr/>
          </a:p>
          <a:p>
            <a:pPr marL="0" lvl="0" indent="0">
              <a:spcBef>
                <a:spcPts val="0"/>
              </a:spcBef>
              <a:buSzPct val="100000"/>
              <a:buFont typeface="Arial"/>
              <a:buChar char="•"/>
              <a:defRPr/>
            </a:pPr>
            <a:r>
              <a:rPr lang="en-GB" sz="2400"/>
              <a:t> Ensures that reward is equivalent to the efforts put into the process</a:t>
            </a:r>
            <a:endParaRPr lang="en-GB" sz="2400"/>
          </a:p>
          <a:p>
            <a:pPr marL="0" lvl="0" indent="0">
              <a:spcBef>
                <a:spcPts val="0"/>
              </a:spcBef>
              <a:buSzPct val="100000"/>
              <a:buFont typeface="Arial"/>
              <a:buNone/>
              <a:defRPr/>
            </a:pPr>
            <a:endParaRPr/>
          </a:p>
          <a:p>
            <a:pPr marL="0" lvl="0" indent="0">
              <a:spcBef>
                <a:spcPts val="0"/>
              </a:spcBef>
              <a:buNone/>
              <a:defRPr/>
            </a:pPr>
            <a:r>
              <a:rPr lang="en-GB" sz="2400" i="1"/>
              <a:t>Why it is important for employees’ individual objectives to be linked with departmental objectives?</a:t>
            </a:r>
            <a:endParaRPr i="1"/>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20482" name="Title 1"/>
          <p:cNvSpPr>
            <a:spLocks noChangeShapeType="1" noGrp="1"/>
          </p:cNvSpPr>
          <p:nvPr>
            <p:ph type="title"/>
          </p:nvPr>
        </p:nvSpPr>
        <p:spPr bwMode="auto">
          <a:xfrm>
            <a:off x="457200" y="274637"/>
            <a:ext cx="8229600" cy="1143000"/>
          </a:xfrm>
          <a:prstGeom prst="rect">
            <a:avLst/>
          </a:prstGeom>
        </p:spPr>
        <p:txBody>
          <a:bodyPr lIns="91440" tIns="45720" rIns="91440" bIns="45720" anchor="ctr" anchorCtr="0"/>
          <a:lstStyle>
            <a:lvl1pPr marL="0" indent="0" algn="ctr" defTabSz="914400">
              <a:lnSpc>
                <a:spcPct val="100000"/>
              </a:lnSpc>
              <a:spcBef>
                <a:spcPts val="0"/>
              </a:spcBef>
              <a:spcAft>
                <a:spcPts val="0"/>
              </a:spcAft>
              <a:buNone/>
              <a:defRPr sz="4400" b="0" i="0">
                <a:solidFill>
                  <a:schemeClr val="dk1"/>
                </a:solidFill>
                <a:latin typeface="Myriad Pro"/>
              </a:defRPr>
            </a:lvl1pPr>
            <a:lvl2pPr marL="0" indent="0" algn="ctr" defTabSz="914400">
              <a:lnSpc>
                <a:spcPct val="100000"/>
              </a:lnSpc>
              <a:spcBef>
                <a:spcPts val="0"/>
              </a:spcBef>
              <a:spcAft>
                <a:spcPts val="0"/>
              </a:spcAft>
              <a:buNone/>
              <a:defRPr sz="4400" b="0" i="0">
                <a:solidFill>
                  <a:schemeClr val="dk1"/>
                </a:solidFill>
                <a:latin typeface="Myriad Pro"/>
              </a:defRPr>
            </a:lvl2pPr>
            <a:lvl3pPr marL="0" indent="0" algn="ctr" defTabSz="914400">
              <a:lnSpc>
                <a:spcPct val="100000"/>
              </a:lnSpc>
              <a:spcBef>
                <a:spcPts val="0"/>
              </a:spcBef>
              <a:spcAft>
                <a:spcPts val="0"/>
              </a:spcAft>
              <a:buNone/>
              <a:defRPr sz="4400" b="0" i="0">
                <a:solidFill>
                  <a:schemeClr val="dk1"/>
                </a:solidFill>
                <a:latin typeface="Myriad Pro"/>
              </a:defRPr>
            </a:lvl3pPr>
            <a:lvl4pPr marL="0" indent="0" algn="ctr" defTabSz="914400">
              <a:lnSpc>
                <a:spcPct val="100000"/>
              </a:lnSpc>
              <a:spcBef>
                <a:spcPts val="0"/>
              </a:spcBef>
              <a:spcAft>
                <a:spcPts val="0"/>
              </a:spcAft>
              <a:buNone/>
              <a:defRPr sz="4400" b="0" i="0">
                <a:solidFill>
                  <a:schemeClr val="dk1"/>
                </a:solidFill>
                <a:latin typeface="Myriad Pro"/>
              </a:defRPr>
            </a:lvl4pPr>
            <a:lvl5pPr marL="0" indent="0" algn="ctr" defTabSz="914400">
              <a:lnSpc>
                <a:spcPct val="100000"/>
              </a:lnSpc>
              <a:spcBef>
                <a:spcPts val="0"/>
              </a:spcBef>
              <a:spcAft>
                <a:spcPts val="0"/>
              </a:spcAft>
              <a:buNone/>
              <a:defRPr sz="4400" b="0" i="0">
                <a:solidFill>
                  <a:schemeClr val="dk1"/>
                </a:solidFill>
                <a:latin typeface="Myriad Pro"/>
              </a:defRPr>
            </a:lvl5pPr>
          </a:lstStyle>
          <a:p>
            <a:pPr marL="0" lvl="0" indent="0">
              <a:spcBef>
                <a:spcPts val="0"/>
              </a:spcBef>
              <a:buNone/>
              <a:defRPr/>
            </a:pPr>
            <a:r>
              <a:rPr lang="en-GB" b="1"/>
              <a:t>360-Degree Feedback</a:t>
            </a:r>
            <a:endParaRPr b="1"/>
          </a:p>
        </p:txBody>
      </p:sp>
      <p:sp>
        <p:nvSpPr>
          <p:cNvPr id="20483" name="Content Placeholder 2"/>
          <p:cNvSpPr>
            <a:spLocks noChangeShapeType="1" noGrp="1"/>
          </p:cNvSpPr>
          <p:nvPr>
            <p:ph type="obj"/>
          </p:nvPr>
        </p:nvSpPr>
        <p:spPr bwMode="auto">
          <a:xfrm>
            <a:off x="179387" y="1268412"/>
            <a:ext cx="8785225" cy="4392612"/>
          </a:xfrm>
          <a:prstGeom prst="rect">
            <a:avLst/>
          </a:prstGeom>
        </p:spPr>
        <p:txBody>
          <a:bodyPr lIns="91440" tIns="45720" rIns="91440" bIns="45720" anchor="t"/>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marL="0" lvl="0" indent="0" algn="just">
              <a:spcBef>
                <a:spcPts val="0"/>
              </a:spcBef>
              <a:buNone/>
              <a:defRPr/>
            </a:pPr>
            <a:r>
              <a:rPr lang="en-GB" sz="2000"/>
              <a:t>This form of appraisal entails the process of gathering and processing feedback on an individual. Normally the process involves obtaining feedback from the boss, peers, and direct reports. Their feedback is then compared to the individual’s own evaluation.</a:t>
            </a:r>
            <a:endParaRPr/>
          </a:p>
          <a:p>
            <a:pPr marL="0" lvl="0" indent="0" algn="just">
              <a:spcBef>
                <a:spcPts val="0"/>
              </a:spcBef>
              <a:buNone/>
              <a:defRPr/>
            </a:pPr>
            <a:endParaRPr lang="en-US" sz="2000"/>
          </a:p>
          <a:p>
            <a:pPr marL="0" lvl="0" indent="0" algn="just">
              <a:spcBef>
                <a:spcPts val="0"/>
              </a:spcBef>
              <a:buNone/>
              <a:defRPr/>
            </a:pPr>
            <a:r>
              <a:rPr lang="en-GB" sz="2000" b="1"/>
              <a:t>Advantages </a:t>
            </a:r>
            <a:r>
              <a:rPr lang="en-GB" sz="2000"/>
              <a:t>- it creates high involvement, identifies barriers to success, assesses developmental needs, and identifies performance capabilities.</a:t>
            </a:r>
            <a:endParaRPr lang="en-GB" sz="2000"/>
          </a:p>
          <a:p>
            <a:pPr marL="0" lvl="0" indent="0" algn="just">
              <a:spcBef>
                <a:spcPts val="0"/>
              </a:spcBef>
              <a:buNone/>
              <a:defRPr/>
            </a:pPr>
            <a:endParaRPr/>
          </a:p>
          <a:p>
            <a:pPr marL="0" lvl="0" indent="0" algn="just">
              <a:spcBef>
                <a:spcPts val="0"/>
              </a:spcBef>
              <a:buNone/>
              <a:defRPr/>
            </a:pPr>
            <a:r>
              <a:rPr lang="en-GB" sz="2000" b="1"/>
              <a:t>Disadvantages </a:t>
            </a:r>
            <a:r>
              <a:rPr lang="en-GB" sz="2000"/>
              <a:t>- it takes time to prepare, complete, and analyse the results.</a:t>
            </a:r>
            <a:endParaRPr/>
          </a:p>
          <a:p>
            <a:pPr marL="0" lvl="0" indent="0" algn="just">
              <a:spcBef>
                <a:spcPts val="0"/>
              </a:spcBef>
              <a:buNone/>
              <a:defRPr/>
            </a:pPr>
            <a:r>
              <a:rPr lang="en-GB" sz="2000"/>
              <a:t> </a:t>
            </a:r>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sld>
</file>

<file path=ppt/slides/slide18.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924681366" name="Title 1"/>
          <p:cNvSpPr>
            <a:spLocks noChangeShapeType="1" noGrp="1"/>
          </p:cNvSpPr>
          <p:nvPr>
            <p:ph type="title"/>
          </p:nvPr>
        </p:nvSpPr>
        <p:spPr bwMode="auto">
          <a:xfrm>
            <a:off x="457200" y="274636"/>
            <a:ext cx="8229600" cy="1143000"/>
          </a:xfrm>
          <a:prstGeom prst="rect">
            <a:avLst/>
          </a:prstGeom>
        </p:spPr>
        <p:txBody>
          <a:bodyPr lIns="91440" tIns="45720" rIns="91440" bIns="45720" anchor="ctr" anchorCtr="0"/>
          <a:lstStyle>
            <a:lvl1pPr marL="0" indent="0" algn="ctr" defTabSz="914400">
              <a:lnSpc>
                <a:spcPct val="100000"/>
              </a:lnSpc>
              <a:spcBef>
                <a:spcPts val="0"/>
              </a:spcBef>
              <a:spcAft>
                <a:spcPts val="0"/>
              </a:spcAft>
              <a:buNone/>
              <a:defRPr sz="4400" b="0" i="0">
                <a:solidFill>
                  <a:schemeClr val="dk1"/>
                </a:solidFill>
                <a:latin typeface="Myriad Pro"/>
              </a:defRPr>
            </a:lvl1pPr>
            <a:lvl2pPr marL="0" indent="0" algn="ctr" defTabSz="914400">
              <a:lnSpc>
                <a:spcPct val="100000"/>
              </a:lnSpc>
              <a:spcBef>
                <a:spcPts val="0"/>
              </a:spcBef>
              <a:spcAft>
                <a:spcPts val="0"/>
              </a:spcAft>
              <a:buNone/>
              <a:defRPr sz="4400" b="0" i="0">
                <a:solidFill>
                  <a:schemeClr val="dk1"/>
                </a:solidFill>
                <a:latin typeface="Myriad Pro"/>
              </a:defRPr>
            </a:lvl2pPr>
            <a:lvl3pPr marL="0" indent="0" algn="ctr" defTabSz="914400">
              <a:lnSpc>
                <a:spcPct val="100000"/>
              </a:lnSpc>
              <a:spcBef>
                <a:spcPts val="0"/>
              </a:spcBef>
              <a:spcAft>
                <a:spcPts val="0"/>
              </a:spcAft>
              <a:buNone/>
              <a:defRPr sz="4400" b="0" i="0">
                <a:solidFill>
                  <a:schemeClr val="dk1"/>
                </a:solidFill>
                <a:latin typeface="Myriad Pro"/>
              </a:defRPr>
            </a:lvl3pPr>
            <a:lvl4pPr marL="0" indent="0" algn="ctr" defTabSz="914400">
              <a:lnSpc>
                <a:spcPct val="100000"/>
              </a:lnSpc>
              <a:spcBef>
                <a:spcPts val="0"/>
              </a:spcBef>
              <a:spcAft>
                <a:spcPts val="0"/>
              </a:spcAft>
              <a:buNone/>
              <a:defRPr sz="4400" b="0" i="0">
                <a:solidFill>
                  <a:schemeClr val="dk1"/>
                </a:solidFill>
                <a:latin typeface="Myriad Pro"/>
              </a:defRPr>
            </a:lvl4pPr>
            <a:lvl5pPr marL="0" indent="0" algn="ctr" defTabSz="914400">
              <a:lnSpc>
                <a:spcPct val="100000"/>
              </a:lnSpc>
              <a:spcBef>
                <a:spcPts val="0"/>
              </a:spcBef>
              <a:spcAft>
                <a:spcPts val="0"/>
              </a:spcAft>
              <a:buNone/>
              <a:defRPr sz="4400" b="0" i="0">
                <a:solidFill>
                  <a:schemeClr val="dk1"/>
                </a:solidFill>
                <a:latin typeface="Myriad Pro"/>
              </a:defRPr>
            </a:lvl5pPr>
          </a:lstStyle>
          <a:p>
            <a:pPr marL="0" lvl="0" indent="0">
              <a:spcBef>
                <a:spcPts val="0"/>
              </a:spcBef>
              <a:buNone/>
              <a:defRPr/>
            </a:pPr>
            <a:r>
              <a:rPr lang="en-GB" b="1"/>
              <a:t>Continuous Performance Management </a:t>
            </a:r>
            <a:endParaRPr b="1"/>
          </a:p>
        </p:txBody>
      </p:sp>
      <p:sp>
        <p:nvSpPr>
          <p:cNvPr id="311491288" name="Content Placeholder 2"/>
          <p:cNvSpPr>
            <a:spLocks noChangeShapeType="1" noGrp="1"/>
          </p:cNvSpPr>
          <p:nvPr>
            <p:ph type="obj"/>
          </p:nvPr>
        </p:nvSpPr>
        <p:spPr bwMode="auto">
          <a:xfrm>
            <a:off x="179386" y="1736306"/>
            <a:ext cx="8785224" cy="4392612"/>
          </a:xfrm>
          <a:prstGeom prst="rect">
            <a:avLst/>
          </a:prstGeom>
        </p:spPr>
        <p:txBody>
          <a:bodyPr lIns="91440" tIns="45720" rIns="91440" bIns="45720" anchor="t"/>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marL="0" lvl="0" indent="0">
              <a:spcBef>
                <a:spcPts val="0"/>
              </a:spcBef>
              <a:buNone/>
              <a:defRPr/>
            </a:pPr>
            <a:r>
              <a:rPr lang="en-GB" sz="2400" b="0" i="0" u="none" strike="noStrike" cap="none" spc="0">
                <a:solidFill>
                  <a:schemeClr val="dk1"/>
                </a:solidFill>
                <a:latin typeface="Myriad Pro"/>
                <a:ea typeface="Myriad Pro"/>
                <a:cs typeface="Myriad Pro"/>
              </a:rPr>
              <a:t>Entails establishing as process that supports performance management all year round, as opposed to those based on tra­di­tion­al annu­al appraisals. These may be achieved through termly objective setting, regular one-to-one or check-ins and real time feedback. </a:t>
            </a:r>
            <a:endParaRPr sz="2400"/>
          </a:p>
          <a:p>
            <a:pPr marL="0" lvl="0" indent="0" algn="just">
              <a:spcBef>
                <a:spcPts val="0"/>
              </a:spcBef>
              <a:buNone/>
              <a:defRPr/>
            </a:pPr>
            <a:r>
              <a:rPr lang="en-GB" sz="2000"/>
              <a:t> </a:t>
            </a:r>
            <a:endParaRPr/>
          </a:p>
        </p:txBody>
      </p:sp>
      <p:pic>
        <p:nvPicPr>
          <p:cNvPr id="554969282" name="Picture 2"/>
          <p:cNvPicPr>
            <a:picLocks noChangeAspect="1" noGrp="1"/>
          </p:cNvPicPr>
          <p:nvPr/>
        </p:nvPicPr>
        <p:blipFill>
          <a:blip r:embed="rId3"/>
          <a:stretch/>
        </p:blipFill>
        <p:spPr bwMode="auto">
          <a:xfrm flipH="0" flipV="0">
            <a:off x="4179341" y="3429000"/>
            <a:ext cx="4439278" cy="2146516"/>
          </a:xfrm>
          <a:prstGeom prst="rect">
            <a:avLst/>
          </a:prstGeom>
          <a:noFill/>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sld>
</file>

<file path=ppt/slides/slide19.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pic>
        <p:nvPicPr>
          <p:cNvPr id="462177791" name="Picture 4" descr="https://www.clearreview.com/images/content/Continuous-Performance-Management.png"/>
          <p:cNvPicPr>
            <a:picLocks noChangeAspect="1" noGrp="1"/>
          </p:cNvPicPr>
          <p:nvPr>
            <p:ph type="obj"/>
          </p:nvPr>
        </p:nvPicPr>
        <p:blipFill>
          <a:blip r:embed="rId3"/>
          <a:srcRect l="0" t="0" r="0" b="0"/>
          <a:stretch/>
        </p:blipFill>
        <p:spPr bwMode="auto">
          <a:xfrm flipH="0" flipV="0">
            <a:off x="670131" y="167104"/>
            <a:ext cx="8005554" cy="5345595"/>
          </a:xfrm>
          <a:prstGeom prst="rect">
            <a:avLst/>
          </a:prstGeom>
          <a:noFill/>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sld>
</file>

<file path=ppt/slides/slide20.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22530" name="Rectangle 2"/>
          <p:cNvSpPr>
            <a:spLocks noChangeShapeType="1" noGrp="1"/>
          </p:cNvSpPr>
          <p:nvPr/>
        </p:nvSpPr>
        <p:spPr bwMode="auto">
          <a:xfrm flipH="0" flipV="0">
            <a:off x="3359149" y="969210"/>
            <a:ext cx="2119311" cy="1727951"/>
          </a:xfrm>
          <a:prstGeom prst="rect">
            <a:avLst/>
          </a:prstGeom>
          <a:solidFill>
            <a:srgbClr val="99CCFF"/>
          </a:solidFill>
          <a:ln w="9524">
            <a:solidFill>
              <a:schemeClr val="dk1"/>
            </a:solidFill>
            <a:round/>
            <a:headEnd/>
            <a:tailEnd/>
          </a:ln>
        </p:spPr>
        <p:txBody>
          <a:bodyPr wrap="square" anchor="ctr" anchorCtr="0"/>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marL="0" lvl="0" indent="0">
              <a:spcBef>
                <a:spcPts val="0"/>
              </a:spcBef>
              <a:buNone/>
              <a:defRPr/>
            </a:pPr>
            <a:r>
              <a:rPr lang="en-GB" sz="900">
                <a:latin typeface="Arial"/>
                <a:ea typeface="MS PGothic"/>
              </a:rPr>
              <a:t>              </a:t>
            </a:r>
            <a:r>
              <a:rPr lang="en-GB" sz="900" b="1" i="0" u="none">
                <a:latin typeface="Arial"/>
                <a:ea typeface="MS PGothic"/>
              </a:rPr>
              <a:t>Performance and</a:t>
            </a:r>
            <a:endParaRPr/>
          </a:p>
          <a:p>
            <a:pPr marL="0" lvl="0" indent="0">
              <a:spcBef>
                <a:spcPts val="0"/>
              </a:spcBef>
              <a:buNone/>
              <a:defRPr/>
            </a:pPr>
            <a:r>
              <a:rPr lang="en-GB" sz="900" b="1" i="0" u="none">
                <a:latin typeface="Arial"/>
                <a:ea typeface="MS PGothic"/>
              </a:rPr>
              <a:t>         development planning –</a:t>
            </a:r>
            <a:endParaRPr/>
          </a:p>
          <a:p>
            <a:pPr marL="0" lvl="0" indent="0">
              <a:spcBef>
                <a:spcPts val="0"/>
              </a:spcBef>
              <a:buNone/>
              <a:defRPr/>
            </a:pPr>
            <a:r>
              <a:rPr lang="en-GB" sz="900" b="1" i="0" u="none">
                <a:latin typeface="Arial"/>
                <a:ea typeface="MS PGothic"/>
              </a:rPr>
              <a:t>         performance agreement</a:t>
            </a:r>
            <a:endParaRPr/>
          </a:p>
          <a:p>
            <a:pPr marL="0" lvl="0" indent="0">
              <a:spcBef>
                <a:spcPts val="0"/>
              </a:spcBef>
              <a:buChar char="•"/>
              <a:defRPr/>
            </a:pPr>
            <a:r>
              <a:rPr lang="en-GB" sz="900">
                <a:latin typeface="Arial"/>
                <a:ea typeface="MS PGothic"/>
              </a:rPr>
              <a:t>  role definition</a:t>
            </a:r>
            <a:endParaRPr/>
          </a:p>
          <a:p>
            <a:pPr marL="0" lvl="0" indent="0">
              <a:spcBef>
                <a:spcPts val="0"/>
              </a:spcBef>
              <a:buChar char="•"/>
              <a:defRPr/>
            </a:pPr>
            <a:r>
              <a:rPr lang="en-GB" sz="900">
                <a:latin typeface="Arial"/>
                <a:ea typeface="MS PGothic"/>
              </a:rPr>
              <a:t>  objectives</a:t>
            </a:r>
            <a:endParaRPr/>
          </a:p>
          <a:p>
            <a:pPr marL="0" lvl="0" indent="0">
              <a:spcBef>
                <a:spcPts val="0"/>
              </a:spcBef>
              <a:buChar char="•"/>
              <a:defRPr/>
            </a:pPr>
            <a:r>
              <a:rPr lang="en-GB" sz="900">
                <a:latin typeface="Arial"/>
                <a:ea typeface="MS PGothic"/>
              </a:rPr>
              <a:t>  competencies</a:t>
            </a:r>
            <a:endParaRPr/>
          </a:p>
          <a:p>
            <a:pPr marL="0" lvl="0" indent="0">
              <a:spcBef>
                <a:spcPts val="0"/>
              </a:spcBef>
              <a:buChar char="•"/>
              <a:defRPr/>
            </a:pPr>
            <a:r>
              <a:rPr lang="en-GB" sz="900">
                <a:latin typeface="Arial"/>
                <a:ea typeface="MS PGothic"/>
              </a:rPr>
              <a:t>  performance improvement</a:t>
            </a:r>
            <a:endParaRPr/>
          </a:p>
          <a:p>
            <a:pPr marL="0" lvl="0" indent="0">
              <a:spcBef>
                <a:spcPts val="0"/>
              </a:spcBef>
              <a:buChar char="•"/>
              <a:defRPr/>
            </a:pPr>
            <a:r>
              <a:rPr lang="en-GB" sz="900">
                <a:latin typeface="Arial"/>
                <a:ea typeface="MS PGothic"/>
              </a:rPr>
              <a:t>  personal development</a:t>
            </a:r>
            <a:endParaRPr/>
          </a:p>
          <a:p>
            <a:pPr marL="0" lvl="0" indent="0">
              <a:spcBef>
                <a:spcPts val="0"/>
              </a:spcBef>
              <a:buNone/>
              <a:defRPr/>
            </a:pPr>
            <a:endParaRPr/>
          </a:p>
        </p:txBody>
      </p:sp>
      <p:sp>
        <p:nvSpPr>
          <p:cNvPr id="22531" name="Rectangle 3"/>
          <p:cNvSpPr>
            <a:spLocks noChangeShapeType="1" noGrp="1"/>
          </p:cNvSpPr>
          <p:nvPr/>
        </p:nvSpPr>
        <p:spPr bwMode="auto">
          <a:xfrm>
            <a:off x="5600700" y="2684462"/>
            <a:ext cx="2119312" cy="1147762"/>
          </a:xfrm>
          <a:prstGeom prst="rect">
            <a:avLst/>
          </a:prstGeom>
          <a:solidFill>
            <a:srgbClr val="99CCFF"/>
          </a:solidFill>
          <a:ln w="9524">
            <a:solidFill>
              <a:schemeClr val="dk1"/>
            </a:solidFill>
            <a:round/>
            <a:headEnd/>
            <a:tailEnd/>
          </a:ln>
        </p:spPr>
        <p:txBody>
          <a:bodyPr wrap="none" anchor="ctr" anchorCtr="0"/>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marL="0" lvl="0" indent="0">
              <a:spcBef>
                <a:spcPts val="0"/>
              </a:spcBef>
              <a:buNone/>
              <a:defRPr/>
            </a:pPr>
            <a:endParaRPr lang="en-US" sz="900"/>
          </a:p>
          <a:p>
            <a:pPr marL="0" lvl="0" indent="0">
              <a:spcBef>
                <a:spcPts val="0"/>
              </a:spcBef>
              <a:buNone/>
              <a:defRPr/>
            </a:pPr>
            <a:endParaRPr lang="en-US" sz="900"/>
          </a:p>
          <a:p>
            <a:pPr marL="0" lvl="0" indent="0">
              <a:spcBef>
                <a:spcPts val="0"/>
              </a:spcBef>
              <a:buNone/>
              <a:defRPr/>
            </a:pPr>
            <a:r>
              <a:rPr lang="en-GB" sz="900" b="1" i="0" u="none">
                <a:latin typeface="Arial"/>
                <a:ea typeface="MS PGothic"/>
              </a:rPr>
              <a:t>                       Act </a:t>
            </a:r>
            <a:endParaRPr/>
          </a:p>
          <a:p>
            <a:pPr marL="0" lvl="0" indent="0">
              <a:spcBef>
                <a:spcPts val="0"/>
              </a:spcBef>
              <a:buNone/>
              <a:defRPr/>
            </a:pPr>
            <a:endParaRPr/>
          </a:p>
          <a:p>
            <a:pPr marL="0" lvl="0" indent="0">
              <a:spcBef>
                <a:spcPts val="0"/>
              </a:spcBef>
              <a:buChar char="•"/>
              <a:defRPr/>
            </a:pPr>
            <a:r>
              <a:rPr lang="en-GB" sz="900" b="1" i="0" u="none">
                <a:latin typeface="Arial"/>
                <a:ea typeface="MS PGothic"/>
              </a:rPr>
              <a:t>  </a:t>
            </a:r>
            <a:r>
              <a:rPr lang="en-GB" sz="900">
                <a:latin typeface="Arial"/>
                <a:ea typeface="MS PGothic"/>
              </a:rPr>
              <a:t>carry out role</a:t>
            </a:r>
            <a:endParaRPr/>
          </a:p>
          <a:p>
            <a:pPr marL="0" lvl="0" indent="0">
              <a:spcBef>
                <a:spcPts val="0"/>
              </a:spcBef>
              <a:buChar char="•"/>
              <a:defRPr/>
            </a:pPr>
            <a:r>
              <a:rPr lang="en-GB" sz="900">
                <a:latin typeface="Arial"/>
                <a:ea typeface="MS PGothic"/>
              </a:rPr>
              <a:t>  implement performance </a:t>
            </a:r>
            <a:endParaRPr/>
          </a:p>
          <a:p>
            <a:pPr marL="0" lvl="0" indent="0">
              <a:spcBef>
                <a:spcPts val="0"/>
              </a:spcBef>
              <a:buNone/>
              <a:defRPr/>
            </a:pPr>
            <a:r>
              <a:rPr lang="en-GB" sz="900">
                <a:latin typeface="Arial"/>
                <a:ea typeface="MS PGothic"/>
              </a:rPr>
              <a:t>   improvement plan</a:t>
            </a:r>
            <a:endParaRPr/>
          </a:p>
          <a:p>
            <a:pPr marL="0" lvl="0" indent="0">
              <a:spcBef>
                <a:spcPts val="0"/>
              </a:spcBef>
              <a:buChar char="•"/>
              <a:defRPr/>
            </a:pPr>
            <a:r>
              <a:rPr lang="en-GB" sz="900">
                <a:latin typeface="Arial"/>
                <a:ea typeface="MS PGothic"/>
              </a:rPr>
              <a:t>  implement personal </a:t>
            </a:r>
            <a:endParaRPr/>
          </a:p>
          <a:p>
            <a:pPr marL="0" lvl="0" indent="0">
              <a:spcBef>
                <a:spcPts val="0"/>
              </a:spcBef>
              <a:buNone/>
              <a:defRPr/>
            </a:pPr>
            <a:r>
              <a:rPr lang="en-GB" sz="900">
                <a:latin typeface="Arial"/>
                <a:ea typeface="MS PGothic"/>
              </a:rPr>
              <a:t>   development plan</a:t>
            </a:r>
            <a:endParaRPr/>
          </a:p>
          <a:p>
            <a:pPr marL="0" lvl="0" indent="0">
              <a:spcBef>
                <a:spcPts val="0"/>
              </a:spcBef>
              <a:buChar char="•"/>
              <a:defRPr/>
            </a:pPr>
            <a:endParaRPr/>
          </a:p>
          <a:p>
            <a:pPr marL="0" lvl="0" indent="0">
              <a:spcBef>
                <a:spcPts val="0"/>
              </a:spcBef>
              <a:buNone/>
              <a:defRPr/>
            </a:pPr>
            <a:endParaRPr/>
          </a:p>
        </p:txBody>
      </p:sp>
      <p:sp>
        <p:nvSpPr>
          <p:cNvPr id="22532" name="Rectangle 4"/>
          <p:cNvSpPr>
            <a:spLocks noChangeShapeType="1" noGrp="1"/>
          </p:cNvSpPr>
          <p:nvPr/>
        </p:nvSpPr>
        <p:spPr bwMode="auto">
          <a:xfrm flipH="0" flipV="0">
            <a:off x="3328986" y="3429000"/>
            <a:ext cx="2179636" cy="1274761"/>
          </a:xfrm>
          <a:prstGeom prst="rect">
            <a:avLst/>
          </a:prstGeom>
          <a:solidFill>
            <a:srgbClr val="99CCFF"/>
          </a:solidFill>
          <a:ln w="9524">
            <a:solidFill>
              <a:schemeClr val="dk1"/>
            </a:solidFill>
            <a:round/>
            <a:headEnd/>
            <a:tailEnd/>
          </a:ln>
        </p:spPr>
        <p:txBody>
          <a:bodyPr wrap="square" anchor="ctr" anchorCtr="0"/>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marL="0" lvl="0" indent="0">
              <a:spcBef>
                <a:spcPts val="0"/>
              </a:spcBef>
              <a:buNone/>
              <a:defRPr/>
            </a:pPr>
            <a:r>
              <a:rPr lang="en-GB" sz="900" b="1" i="0" u="none">
                <a:latin typeface="Arial"/>
                <a:ea typeface="MS PGothic"/>
              </a:rPr>
              <a:t>   </a:t>
            </a:r>
            <a:endParaRPr/>
          </a:p>
          <a:p>
            <a:pPr marL="0" lvl="0" indent="0">
              <a:spcBef>
                <a:spcPts val="0"/>
              </a:spcBef>
              <a:buNone/>
              <a:defRPr/>
            </a:pPr>
            <a:r>
              <a:rPr lang="en-GB" sz="900" b="1" i="0" u="none">
                <a:latin typeface="Arial"/>
                <a:ea typeface="MS PGothic"/>
              </a:rPr>
              <a:t>          Manage performance</a:t>
            </a:r>
            <a:endParaRPr/>
          </a:p>
          <a:p>
            <a:pPr marL="0" lvl="0" indent="0">
              <a:spcBef>
                <a:spcPts val="0"/>
              </a:spcBef>
              <a:buNone/>
              <a:defRPr/>
            </a:pPr>
            <a:r>
              <a:rPr lang="en-GB" sz="900" b="1" i="0" u="none">
                <a:latin typeface="Arial"/>
                <a:ea typeface="MS PGothic"/>
              </a:rPr>
              <a:t>           throughout the year</a:t>
            </a:r>
            <a:endParaRPr/>
          </a:p>
          <a:p>
            <a:pPr marL="0" lvl="0" indent="0">
              <a:spcBef>
                <a:spcPts val="0"/>
              </a:spcBef>
              <a:buNone/>
              <a:defRPr/>
            </a:pPr>
            <a:endParaRPr/>
          </a:p>
          <a:p>
            <a:pPr marL="0" lvl="0" indent="0">
              <a:spcBef>
                <a:spcPts val="0"/>
              </a:spcBef>
              <a:buChar char="•"/>
              <a:defRPr/>
            </a:pPr>
            <a:r>
              <a:rPr lang="en-GB" sz="900">
                <a:latin typeface="Arial"/>
                <a:ea typeface="MS PGothic"/>
              </a:rPr>
              <a:t>  monitor performance</a:t>
            </a:r>
            <a:endParaRPr/>
          </a:p>
          <a:p>
            <a:pPr marL="0" lvl="0" indent="0">
              <a:spcBef>
                <a:spcPts val="0"/>
              </a:spcBef>
              <a:buChar char="•"/>
              <a:defRPr/>
            </a:pPr>
            <a:r>
              <a:rPr lang="en-GB" sz="900">
                <a:latin typeface="Arial"/>
                <a:ea typeface="MS PGothic"/>
              </a:rPr>
              <a:t>  provide continuous feedback</a:t>
            </a:r>
            <a:endParaRPr/>
          </a:p>
          <a:p>
            <a:pPr marL="0" lvl="0" indent="0">
              <a:spcBef>
                <a:spcPts val="0"/>
              </a:spcBef>
              <a:buChar char="•"/>
              <a:defRPr/>
            </a:pPr>
            <a:r>
              <a:rPr lang="en-GB" sz="900">
                <a:latin typeface="Arial"/>
                <a:ea typeface="MS PGothic"/>
              </a:rPr>
              <a:t>  provide coaching</a:t>
            </a:r>
            <a:endParaRPr/>
          </a:p>
          <a:p>
            <a:pPr marL="0" lvl="0" indent="0">
              <a:spcBef>
                <a:spcPts val="0"/>
              </a:spcBef>
              <a:buChar char="•"/>
              <a:defRPr/>
            </a:pPr>
            <a:r>
              <a:rPr lang="en-GB" sz="900">
                <a:latin typeface="Arial"/>
                <a:ea typeface="MS PGothic"/>
              </a:rPr>
              <a:t>  deal with under-performers</a:t>
            </a:r>
            <a:endParaRPr/>
          </a:p>
          <a:p>
            <a:pPr marL="0" lvl="0" indent="0">
              <a:spcBef>
                <a:spcPts val="0"/>
              </a:spcBef>
              <a:buNone/>
              <a:defRPr/>
            </a:pPr>
            <a:endParaRPr/>
          </a:p>
        </p:txBody>
      </p:sp>
      <p:sp>
        <p:nvSpPr>
          <p:cNvPr id="22533" name="Rectangle 5"/>
          <p:cNvSpPr>
            <a:spLocks noChangeShapeType="1" noGrp="1"/>
          </p:cNvSpPr>
          <p:nvPr/>
        </p:nvSpPr>
        <p:spPr bwMode="auto">
          <a:xfrm>
            <a:off x="1163637" y="2667000"/>
            <a:ext cx="2119312" cy="1271587"/>
          </a:xfrm>
          <a:prstGeom prst="rect">
            <a:avLst/>
          </a:prstGeom>
          <a:solidFill>
            <a:srgbClr val="99CCFF"/>
          </a:solidFill>
          <a:ln w="9524">
            <a:solidFill>
              <a:schemeClr val="dk1"/>
            </a:solidFill>
            <a:round/>
            <a:headEnd/>
            <a:tailEnd/>
          </a:ln>
        </p:spPr>
        <p:txBody>
          <a:bodyPr wrap="none" anchor="ctr" anchorCtr="0"/>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marL="0" lvl="0" indent="0">
              <a:spcBef>
                <a:spcPts val="0"/>
              </a:spcBef>
              <a:buNone/>
              <a:defRPr/>
            </a:pPr>
            <a:r>
              <a:rPr lang="en-GB" sz="900" b="1" i="0" u="none">
                <a:latin typeface="Arial"/>
                <a:ea typeface="MS PGothic"/>
              </a:rPr>
              <a:t>          Review performance</a:t>
            </a:r>
            <a:endParaRPr/>
          </a:p>
          <a:p>
            <a:pPr marL="0" lvl="0" indent="0">
              <a:spcBef>
                <a:spcPts val="0"/>
              </a:spcBef>
              <a:buChar char="•"/>
              <a:defRPr/>
            </a:pPr>
            <a:r>
              <a:rPr lang="en-GB" sz="900" b="1" i="0" u="none">
                <a:latin typeface="Arial"/>
                <a:ea typeface="MS PGothic"/>
              </a:rPr>
              <a:t>   </a:t>
            </a:r>
            <a:r>
              <a:rPr lang="en-GB" sz="900">
                <a:latin typeface="Arial"/>
                <a:ea typeface="MS PGothic"/>
              </a:rPr>
              <a:t>dialogue and  feedback</a:t>
            </a:r>
            <a:endParaRPr/>
          </a:p>
          <a:p>
            <a:pPr marL="0" lvl="0" indent="0">
              <a:spcBef>
                <a:spcPts val="0"/>
              </a:spcBef>
              <a:buChar char="•"/>
              <a:defRPr/>
            </a:pPr>
            <a:r>
              <a:rPr lang="en-GB" sz="900">
                <a:latin typeface="Arial"/>
                <a:ea typeface="MS PGothic"/>
              </a:rPr>
              <a:t>   agree strengths and any </a:t>
            </a:r>
            <a:endParaRPr/>
          </a:p>
          <a:p>
            <a:pPr marL="0" lvl="0" indent="0">
              <a:spcBef>
                <a:spcPts val="0"/>
              </a:spcBef>
              <a:buNone/>
              <a:defRPr/>
            </a:pPr>
            <a:r>
              <a:rPr lang="en-GB" sz="900">
                <a:latin typeface="Arial"/>
                <a:ea typeface="MS PGothic"/>
              </a:rPr>
              <a:t>    areas for improvement</a:t>
            </a:r>
            <a:endParaRPr/>
          </a:p>
          <a:p>
            <a:pPr marL="0" lvl="0" indent="0">
              <a:spcBef>
                <a:spcPts val="0"/>
              </a:spcBef>
              <a:buChar char="•"/>
              <a:defRPr/>
            </a:pPr>
            <a:r>
              <a:rPr lang="en-GB" sz="900">
                <a:latin typeface="Arial"/>
                <a:ea typeface="MS PGothic"/>
              </a:rPr>
              <a:t>   build on strengths – ‘you are</a:t>
            </a:r>
            <a:endParaRPr/>
          </a:p>
          <a:p>
            <a:pPr marL="0" lvl="0" indent="0">
              <a:spcBef>
                <a:spcPts val="0"/>
              </a:spcBef>
              <a:buNone/>
              <a:defRPr/>
            </a:pPr>
            <a:r>
              <a:rPr lang="en-GB" sz="900">
                <a:latin typeface="Arial"/>
                <a:ea typeface="MS PGothic"/>
              </a:rPr>
              <a:t>    particularly  strong in this area’ – </a:t>
            </a:r>
            <a:endParaRPr/>
          </a:p>
          <a:p>
            <a:pPr marL="0" lvl="0" indent="0">
              <a:spcBef>
                <a:spcPts val="0"/>
              </a:spcBef>
              <a:buNone/>
              <a:defRPr/>
            </a:pPr>
            <a:r>
              <a:rPr lang="en-GB" sz="900">
                <a:latin typeface="Arial"/>
                <a:ea typeface="MS PGothic"/>
              </a:rPr>
              <a:t>    how can you make</a:t>
            </a:r>
            <a:endParaRPr/>
          </a:p>
          <a:p>
            <a:pPr marL="0" lvl="0" indent="0">
              <a:spcBef>
                <a:spcPts val="0"/>
              </a:spcBef>
              <a:buNone/>
              <a:defRPr/>
            </a:pPr>
            <a:r>
              <a:rPr lang="en-GB" sz="900">
                <a:latin typeface="Arial"/>
                <a:ea typeface="MS PGothic"/>
              </a:rPr>
              <a:t>    even greater use of them?</a:t>
            </a:r>
            <a:endParaRPr/>
          </a:p>
        </p:txBody>
      </p:sp>
      <p:sp>
        <p:nvSpPr>
          <p:cNvPr id="22534" name="Arc 7"/>
          <p:cNvSpPr>
            <a:spLocks noChangeShapeType="1" noGrp="1"/>
          </p:cNvSpPr>
          <p:nvPr/>
        </p:nvSpPr>
        <p:spPr bwMode="auto">
          <a:xfrm>
            <a:off x="5478462" y="2027237"/>
            <a:ext cx="1212850" cy="711200"/>
          </a:xfrm>
          <a:custGeom>
            <a:avLst/>
            <a:gdLst>
              <a:gd name="gd0" fmla="val 65536"/>
              <a:gd name="gd1" fmla="val -1"/>
              <a:gd name="gd2" fmla="val 0"/>
              <a:gd name="gd3" fmla="val 21600"/>
              <a:gd name="gd4" fmla="val 21600"/>
              <a:gd name="gd5" fmla="val -1"/>
              <a:gd name="gd6" fmla="val 0"/>
              <a:gd name="gd7" fmla="val 21600"/>
              <a:gd name="gd8" fmla="val 21600"/>
              <a:gd name="gd9" fmla="val 0"/>
              <a:gd name="gd10" fmla="val 21600"/>
              <a:gd name="gd11" fmla="val -1"/>
              <a:gd name="gd12" fmla="val 0"/>
            </a:gdLst>
            <a:ahLst/>
            <a:cxnLst/>
            <a:rect l="0" t="0" r="r" b="b"/>
            <a:pathLst>
              <a:path w="21600" h="21600" fill="none" stroke="1" extrusionOk="0">
                <a:moveTo>
                  <a:pt x="gd1" y="gd2"/>
                </a:moveTo>
                <a:cubicBezTo>
                  <a:pt x="11929" y="0"/>
                  <a:pt x="21600" y="9670"/>
                  <a:pt x="21600" y="21600"/>
                </a:cubicBezTo>
              </a:path>
              <a:path w="21600" h="21600" fill="norm" stroke="0" extrusionOk="0">
                <a:moveTo>
                  <a:pt x="gd5" y="gd6"/>
                </a:moveTo>
                <a:cubicBezTo>
                  <a:pt x="11929" y="0"/>
                  <a:pt x="21600" y="9670"/>
                  <a:pt x="21600" y="21600"/>
                </a:cubicBezTo>
                <a:lnTo>
                  <a:pt x="gd9" y="gd10"/>
                </a:lnTo>
                <a:lnTo>
                  <a:pt x="gd11" y="gd12"/>
                </a:lnTo>
                <a:close/>
              </a:path>
            </a:pathLst>
          </a:custGeom>
          <a:noFill/>
          <a:ln w="38100">
            <a:solidFill>
              <a:schemeClr val="dk1"/>
            </a:solidFill>
            <a:round/>
            <a:headEnd/>
            <a:tailEnd type="triangle" w="med" len="med"/>
          </a:ln>
        </p:spPr>
        <p:txBody>
          <a:bodyPr wrap="none" anchor="ctr" anchorCtr="0"/>
          <a:lstStyle/>
          <a:p>
            <a:pPr>
              <a:defRPr/>
            </a:pPr>
            <a:endParaRPr sz="1400"/>
          </a:p>
        </p:txBody>
      </p:sp>
      <p:sp>
        <p:nvSpPr>
          <p:cNvPr id="22535" name="Arc 8"/>
          <p:cNvSpPr>
            <a:spLocks noChangeShapeType="1" noGrp="1"/>
          </p:cNvSpPr>
          <p:nvPr/>
        </p:nvSpPr>
        <p:spPr bwMode="auto">
          <a:xfrm flipV="1">
            <a:off x="5508625" y="3832225"/>
            <a:ext cx="1236662" cy="766762"/>
          </a:xfrm>
          <a:custGeom>
            <a:avLst/>
            <a:gdLst>
              <a:gd name="gd0" fmla="val 65536"/>
              <a:gd name="gd1" fmla="val -1"/>
              <a:gd name="gd2" fmla="val 57"/>
              <a:gd name="gd3" fmla="val 1581"/>
              <a:gd name="gd4" fmla="val 0"/>
              <a:gd name="gd5" fmla="val 23181"/>
              <a:gd name="gd6" fmla="val 21600"/>
              <a:gd name="gd7" fmla="val -1"/>
              <a:gd name="gd8" fmla="val 57"/>
              <a:gd name="gd9" fmla="val 1581"/>
              <a:gd name="gd10" fmla="val 0"/>
              <a:gd name="gd11" fmla="val 23181"/>
              <a:gd name="gd12" fmla="val 21600"/>
              <a:gd name="gd13" fmla="val 1581"/>
              <a:gd name="gd14" fmla="val 21600"/>
              <a:gd name="gd15" fmla="val -1"/>
              <a:gd name="gd16" fmla="val 57"/>
            </a:gdLst>
            <a:ahLst/>
            <a:cxnLst/>
            <a:rect l="0" t="0" r="r" b="b"/>
            <a:pathLst>
              <a:path w="23181" h="21600" fill="none" stroke="1" extrusionOk="0">
                <a:moveTo>
                  <a:pt x="gd1" y="gd2"/>
                </a:moveTo>
                <a:cubicBezTo>
                  <a:pt x="526" y="19"/>
                  <a:pt x="1053" y="-1"/>
                  <a:pt x="1581" y="0"/>
                </a:cubicBezTo>
                <a:cubicBezTo>
                  <a:pt x="13510" y="0"/>
                  <a:pt x="23181" y="9670"/>
                  <a:pt x="23181" y="21600"/>
                </a:cubicBezTo>
              </a:path>
              <a:path w="23181" h="21600" fill="norm" stroke="0" extrusionOk="0">
                <a:moveTo>
                  <a:pt x="gd7" y="gd8"/>
                </a:moveTo>
                <a:cubicBezTo>
                  <a:pt x="526" y="19"/>
                  <a:pt x="1053" y="-1"/>
                  <a:pt x="1581" y="0"/>
                </a:cubicBezTo>
                <a:cubicBezTo>
                  <a:pt x="13510" y="0"/>
                  <a:pt x="23181" y="9670"/>
                  <a:pt x="23181" y="21600"/>
                </a:cubicBezTo>
                <a:lnTo>
                  <a:pt x="gd13" y="gd14"/>
                </a:lnTo>
                <a:lnTo>
                  <a:pt x="gd15" y="gd16"/>
                </a:lnTo>
                <a:close/>
              </a:path>
            </a:pathLst>
          </a:custGeom>
          <a:noFill/>
          <a:ln w="38100">
            <a:solidFill>
              <a:schemeClr val="dk1"/>
            </a:solidFill>
            <a:round/>
            <a:headEnd type="triangle" w="med" len="med"/>
            <a:tailEnd/>
          </a:ln>
        </p:spPr>
        <p:txBody>
          <a:bodyPr wrap="none" anchor="ctr" anchorCtr="0"/>
          <a:lstStyle/>
          <a:p>
            <a:pPr>
              <a:defRPr/>
            </a:pPr>
            <a:endParaRPr sz="1400"/>
          </a:p>
        </p:txBody>
      </p:sp>
      <p:sp>
        <p:nvSpPr>
          <p:cNvPr id="22536" name="Arc 9"/>
          <p:cNvSpPr>
            <a:spLocks noChangeShapeType="1" noGrp="1"/>
          </p:cNvSpPr>
          <p:nvPr/>
        </p:nvSpPr>
        <p:spPr bwMode="auto">
          <a:xfrm flipH="1" flipV="1">
            <a:off x="2071687" y="3938587"/>
            <a:ext cx="1211262" cy="765175"/>
          </a:xfrm>
          <a:custGeom>
            <a:avLst/>
            <a:gdLst>
              <a:gd name="gd0" fmla="val 65536"/>
              <a:gd name="gd1" fmla="val -1"/>
              <a:gd name="gd2" fmla="val 0"/>
              <a:gd name="gd3" fmla="val 21600"/>
              <a:gd name="gd4" fmla="val 21600"/>
              <a:gd name="gd5" fmla="val -1"/>
              <a:gd name="gd6" fmla="val 0"/>
              <a:gd name="gd7" fmla="val 21600"/>
              <a:gd name="gd8" fmla="val 21600"/>
              <a:gd name="gd9" fmla="val 0"/>
              <a:gd name="gd10" fmla="val 21600"/>
              <a:gd name="gd11" fmla="val -1"/>
              <a:gd name="gd12" fmla="val 0"/>
            </a:gdLst>
            <a:ahLst/>
            <a:cxnLst/>
            <a:rect l="0" t="0" r="r" b="b"/>
            <a:pathLst>
              <a:path w="21600" h="21600" fill="none" stroke="1" extrusionOk="0">
                <a:moveTo>
                  <a:pt x="gd1" y="gd2"/>
                </a:moveTo>
                <a:cubicBezTo>
                  <a:pt x="11929" y="0"/>
                  <a:pt x="21600" y="9670"/>
                  <a:pt x="21600" y="21600"/>
                </a:cubicBezTo>
              </a:path>
              <a:path w="21600" h="21600" fill="norm" stroke="0" extrusionOk="0">
                <a:moveTo>
                  <a:pt x="gd5" y="gd6"/>
                </a:moveTo>
                <a:cubicBezTo>
                  <a:pt x="11929" y="0"/>
                  <a:pt x="21600" y="9670"/>
                  <a:pt x="21600" y="21600"/>
                </a:cubicBezTo>
                <a:lnTo>
                  <a:pt x="gd9" y="gd10"/>
                </a:lnTo>
                <a:lnTo>
                  <a:pt x="gd11" y="gd12"/>
                </a:lnTo>
                <a:close/>
              </a:path>
            </a:pathLst>
          </a:custGeom>
          <a:noFill/>
          <a:ln w="38100">
            <a:solidFill>
              <a:schemeClr val="dk1"/>
            </a:solidFill>
            <a:round/>
            <a:headEnd/>
            <a:tailEnd type="triangle" w="med" len="med"/>
          </a:ln>
        </p:spPr>
        <p:txBody>
          <a:bodyPr wrap="none" anchor="ctr" anchorCtr="0"/>
          <a:lstStyle/>
          <a:p>
            <a:pPr>
              <a:defRPr/>
            </a:pPr>
            <a:endParaRPr sz="1400"/>
          </a:p>
        </p:txBody>
      </p:sp>
      <p:sp>
        <p:nvSpPr>
          <p:cNvPr id="22537" name="Arc 10"/>
          <p:cNvSpPr>
            <a:spLocks noChangeShapeType="1" noGrp="1"/>
          </p:cNvSpPr>
          <p:nvPr/>
        </p:nvSpPr>
        <p:spPr bwMode="auto">
          <a:xfrm flipH="1">
            <a:off x="2025650" y="2027237"/>
            <a:ext cx="1333500" cy="711200"/>
          </a:xfrm>
          <a:custGeom>
            <a:avLst/>
            <a:gdLst>
              <a:gd name="gd0" fmla="val 65536"/>
              <a:gd name="gd1" fmla="val -1"/>
              <a:gd name="gd2" fmla="val 0"/>
              <a:gd name="gd3" fmla="val 21600"/>
              <a:gd name="gd4" fmla="val 21600"/>
              <a:gd name="gd5" fmla="val -1"/>
              <a:gd name="gd6" fmla="val 0"/>
              <a:gd name="gd7" fmla="val 21600"/>
              <a:gd name="gd8" fmla="val 21600"/>
              <a:gd name="gd9" fmla="val 0"/>
              <a:gd name="gd10" fmla="val 21600"/>
              <a:gd name="gd11" fmla="val -1"/>
              <a:gd name="gd12" fmla="val 0"/>
            </a:gdLst>
            <a:ahLst/>
            <a:cxnLst/>
            <a:rect l="0" t="0" r="r" b="b"/>
            <a:pathLst>
              <a:path w="21600" h="21600" fill="none" stroke="1" extrusionOk="0">
                <a:moveTo>
                  <a:pt x="gd1" y="gd2"/>
                </a:moveTo>
                <a:cubicBezTo>
                  <a:pt x="11929" y="0"/>
                  <a:pt x="21600" y="9670"/>
                  <a:pt x="21600" y="21600"/>
                </a:cubicBezTo>
              </a:path>
              <a:path w="21600" h="21600" fill="norm" stroke="0" extrusionOk="0">
                <a:moveTo>
                  <a:pt x="gd5" y="gd6"/>
                </a:moveTo>
                <a:cubicBezTo>
                  <a:pt x="11929" y="0"/>
                  <a:pt x="21600" y="9670"/>
                  <a:pt x="21600" y="21600"/>
                </a:cubicBezTo>
                <a:lnTo>
                  <a:pt x="gd9" y="gd10"/>
                </a:lnTo>
                <a:lnTo>
                  <a:pt x="gd11" y="gd12"/>
                </a:lnTo>
                <a:close/>
              </a:path>
            </a:pathLst>
          </a:custGeom>
          <a:noFill/>
          <a:ln w="38100">
            <a:solidFill>
              <a:schemeClr val="dk1"/>
            </a:solidFill>
            <a:round/>
            <a:headEnd type="triangle" w="med" len="med"/>
            <a:tailEnd/>
          </a:ln>
        </p:spPr>
        <p:txBody>
          <a:bodyPr wrap="none" anchor="ctr" anchorCtr="0"/>
          <a:lstStyle/>
          <a:p>
            <a:pPr>
              <a:defRPr/>
            </a:pPr>
            <a:endParaRPr sz="1400"/>
          </a:p>
        </p:txBody>
      </p:sp>
      <p:sp>
        <p:nvSpPr>
          <p:cNvPr id="22538" name="Rectangle 15"/>
          <p:cNvSpPr>
            <a:spLocks noChangeShapeType="1" noGrp="1"/>
          </p:cNvSpPr>
          <p:nvPr/>
        </p:nvSpPr>
        <p:spPr bwMode="auto">
          <a:xfrm flipH="0" flipV="0">
            <a:off x="2544154" y="268788"/>
            <a:ext cx="5062284" cy="579479"/>
          </a:xfrm>
          <a:prstGeom prst="rect">
            <a:avLst/>
          </a:prstGeom>
          <a:noFill/>
        </p:spPr>
        <p:txBody>
          <a:bodyPr wrap="square">
            <a:spAutoFit/>
          </a:bodyPr>
          <a:lstStyle/>
          <a:p>
            <a:pPr lvl="0" algn="ctr">
              <a:defRPr/>
            </a:pPr>
            <a:r>
              <a:rPr lang="en-GB" sz="1600" b="1" i="0" u="none"/>
              <a:t>PERFORMANCE MANAGEMENT CYCLE  </a:t>
            </a:r>
            <a:endParaRPr/>
          </a:p>
          <a:p>
            <a:pPr lvl="0" algn="ctr">
              <a:defRPr/>
            </a:pPr>
            <a:r>
              <a:rPr lang="en-GB" sz="1600" b="1" i="0" u="none"/>
              <a:t>ARMSTRONG (2020)</a:t>
            </a:r>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sld>
</file>

<file path=ppt/slides/slide21.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23554" name="Title 1"/>
          <p:cNvSpPr>
            <a:spLocks noChangeShapeType="1" noGrp="1"/>
          </p:cNvSpPr>
          <p:nvPr>
            <p:ph type="title"/>
          </p:nvPr>
        </p:nvSpPr>
        <p:spPr bwMode="auto">
          <a:xfrm>
            <a:off x="457200" y="491873"/>
            <a:ext cx="8229600" cy="1143000"/>
          </a:xfrm>
          <a:prstGeom prst="rect">
            <a:avLst/>
          </a:prstGeom>
        </p:spPr>
        <p:txBody>
          <a:bodyPr lIns="91440" tIns="45720" rIns="91440" bIns="45720" anchor="ctr" anchorCtr="0"/>
          <a:lstStyle>
            <a:lvl1pPr marL="0" indent="0" algn="ctr" defTabSz="914400">
              <a:lnSpc>
                <a:spcPct val="100000"/>
              </a:lnSpc>
              <a:spcBef>
                <a:spcPts val="0"/>
              </a:spcBef>
              <a:spcAft>
                <a:spcPts val="0"/>
              </a:spcAft>
              <a:buNone/>
              <a:defRPr sz="4400" b="0" i="0">
                <a:solidFill>
                  <a:schemeClr val="dk1"/>
                </a:solidFill>
                <a:latin typeface="Myriad Pro"/>
              </a:defRPr>
            </a:lvl1pPr>
            <a:lvl2pPr marL="0" indent="0" algn="ctr" defTabSz="914400">
              <a:lnSpc>
                <a:spcPct val="100000"/>
              </a:lnSpc>
              <a:spcBef>
                <a:spcPts val="0"/>
              </a:spcBef>
              <a:spcAft>
                <a:spcPts val="0"/>
              </a:spcAft>
              <a:buNone/>
              <a:defRPr sz="4400" b="0" i="0">
                <a:solidFill>
                  <a:schemeClr val="dk1"/>
                </a:solidFill>
                <a:latin typeface="Myriad Pro"/>
              </a:defRPr>
            </a:lvl2pPr>
            <a:lvl3pPr marL="0" indent="0" algn="ctr" defTabSz="914400">
              <a:lnSpc>
                <a:spcPct val="100000"/>
              </a:lnSpc>
              <a:spcBef>
                <a:spcPts val="0"/>
              </a:spcBef>
              <a:spcAft>
                <a:spcPts val="0"/>
              </a:spcAft>
              <a:buNone/>
              <a:defRPr sz="4400" b="0" i="0">
                <a:solidFill>
                  <a:schemeClr val="dk1"/>
                </a:solidFill>
                <a:latin typeface="Myriad Pro"/>
              </a:defRPr>
            </a:lvl3pPr>
            <a:lvl4pPr marL="0" indent="0" algn="ctr" defTabSz="914400">
              <a:lnSpc>
                <a:spcPct val="100000"/>
              </a:lnSpc>
              <a:spcBef>
                <a:spcPts val="0"/>
              </a:spcBef>
              <a:spcAft>
                <a:spcPts val="0"/>
              </a:spcAft>
              <a:buNone/>
              <a:defRPr sz="4400" b="0" i="0">
                <a:solidFill>
                  <a:schemeClr val="dk1"/>
                </a:solidFill>
                <a:latin typeface="Myriad Pro"/>
              </a:defRPr>
            </a:lvl4pPr>
            <a:lvl5pPr marL="0" indent="0" algn="ctr" defTabSz="914400">
              <a:lnSpc>
                <a:spcPct val="100000"/>
              </a:lnSpc>
              <a:spcBef>
                <a:spcPts val="0"/>
              </a:spcBef>
              <a:spcAft>
                <a:spcPts val="0"/>
              </a:spcAft>
              <a:buNone/>
              <a:defRPr sz="4400" b="0" i="0">
                <a:solidFill>
                  <a:schemeClr val="dk1"/>
                </a:solidFill>
                <a:latin typeface="Myriad Pro"/>
              </a:defRPr>
            </a:lvl5pPr>
          </a:lstStyle>
          <a:p>
            <a:pPr marL="0" lvl="0" indent="0">
              <a:spcBef>
                <a:spcPts val="0"/>
              </a:spcBef>
              <a:buNone/>
              <a:defRPr/>
            </a:pPr>
            <a:r>
              <a:rPr lang="en-GB" sz="4000" b="1"/>
              <a:t>Effective Performance Management </a:t>
            </a:r>
            <a:br>
              <a:rPr lang="en-GB" sz="4000" b="1"/>
            </a:br>
            <a:endParaRPr b="1"/>
          </a:p>
        </p:txBody>
      </p:sp>
      <p:sp>
        <p:nvSpPr>
          <p:cNvPr id="23555" name="Content Placeholder 2"/>
          <p:cNvSpPr>
            <a:spLocks noChangeShapeType="1" noGrp="1"/>
          </p:cNvSpPr>
          <p:nvPr>
            <p:ph type="obj"/>
          </p:nvPr>
        </p:nvSpPr>
        <p:spPr bwMode="auto">
          <a:xfrm>
            <a:off x="-36512" y="1557337"/>
            <a:ext cx="9072562" cy="4103687"/>
          </a:xfrm>
          <a:prstGeom prst="rect">
            <a:avLst/>
          </a:prstGeom>
        </p:spPr>
        <p:txBody>
          <a:bodyPr lIns="91440" tIns="45720" rIns="91440" bIns="45720" anchor="t"/>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marL="0" lvl="0" indent="0">
              <a:spcBef>
                <a:spcPts val="0"/>
              </a:spcBef>
              <a:buNone/>
              <a:defRPr/>
            </a:pPr>
            <a:r>
              <a:rPr lang="en-GB" sz="2000"/>
              <a:t>Effective performance management should ensure that people: </a:t>
            </a:r>
            <a:endParaRPr lang="en-GB" sz="2000"/>
          </a:p>
          <a:p>
            <a:pPr lvl="0">
              <a:spcBef>
                <a:spcPts val="0"/>
              </a:spcBef>
              <a:defRPr/>
            </a:pPr>
            <a:r>
              <a:rPr lang="en-GB" sz="2000"/>
              <a:t>Understand what is required of them - results and behaviours (inputs and outputs)</a:t>
            </a:r>
            <a:endParaRPr/>
          </a:p>
          <a:p>
            <a:pPr lvl="0">
              <a:spcBef>
                <a:spcPts val="0"/>
              </a:spcBef>
              <a:defRPr/>
            </a:pPr>
            <a:r>
              <a:rPr lang="en-GB" sz="2000"/>
              <a:t> Understand how they can contribute to the goals of the organisation</a:t>
            </a:r>
            <a:endParaRPr/>
          </a:p>
          <a:p>
            <a:pPr lvl="0">
              <a:spcBef>
                <a:spcPts val="0"/>
              </a:spcBef>
              <a:defRPr/>
            </a:pPr>
            <a:r>
              <a:rPr lang="en-GB" sz="2000"/>
              <a:t> Are motivated to perform</a:t>
            </a:r>
            <a:endParaRPr/>
          </a:p>
          <a:p>
            <a:pPr lvl="0">
              <a:spcBef>
                <a:spcPts val="0"/>
              </a:spcBef>
              <a:defRPr/>
            </a:pPr>
            <a:r>
              <a:rPr lang="en-GB" sz="2000"/>
              <a:t> Have the skills and ability to deliver required performance levels</a:t>
            </a:r>
            <a:endParaRPr/>
          </a:p>
          <a:p>
            <a:pPr lvl="0">
              <a:spcBef>
                <a:spcPts val="0"/>
              </a:spcBef>
              <a:defRPr/>
            </a:pPr>
            <a:r>
              <a:rPr lang="en-GB" sz="2000"/>
              <a:t> Are supported by the organisation in meeting what is expected of them</a:t>
            </a:r>
            <a:endParaRPr lang="en-GB" sz="2000"/>
          </a:p>
          <a:p>
            <a:pPr lvl="0">
              <a:spcBef>
                <a:spcPts val="0"/>
              </a:spcBef>
              <a:defRPr/>
            </a:pPr>
            <a:r>
              <a:rPr lang="en-GB" sz="2000"/>
              <a:t> Understand how they are performing (feedback)</a:t>
            </a:r>
            <a:endParaRPr/>
          </a:p>
          <a:p>
            <a:pPr lvl="0">
              <a:spcBef>
                <a:spcPts val="0"/>
              </a:spcBef>
              <a:defRPr/>
            </a:pPr>
            <a:r>
              <a:rPr lang="en-GB" sz="2000"/>
              <a:t> Deliver the performance required</a:t>
            </a:r>
            <a:endParaRPr/>
          </a:p>
          <a:p>
            <a:pPr lvl="0">
              <a:spcBef>
                <a:spcPts val="0"/>
              </a:spcBef>
              <a:defRPr/>
            </a:pPr>
            <a:r>
              <a:rPr lang="en-GB" sz="2000"/>
              <a:t> Are rewarded appropriately (fairly) for their contribution</a:t>
            </a:r>
            <a:br>
              <a:rPr lang="en-GB" sz="2000"/>
            </a:br>
            <a:endParaRPr lang="en-US" sz="2000"/>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sld>
</file>

<file path=ppt/slides/slide22.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24578" name="Title 1"/>
          <p:cNvSpPr>
            <a:spLocks noChangeShapeType="1" noGrp="1"/>
          </p:cNvSpPr>
          <p:nvPr>
            <p:ph type="title"/>
          </p:nvPr>
        </p:nvSpPr>
        <p:spPr bwMode="auto">
          <a:xfrm>
            <a:off x="323850" y="404812"/>
            <a:ext cx="8712200" cy="720724"/>
          </a:xfrm>
          <a:prstGeom prst="rect">
            <a:avLst/>
          </a:prstGeom>
        </p:spPr>
        <p:txBody>
          <a:bodyPr lIns="91440" tIns="45720" rIns="91440" bIns="45720" anchor="ctr" anchorCtr="0"/>
          <a:lstStyle>
            <a:lvl1pPr marL="0" indent="0" algn="ctr" defTabSz="914400">
              <a:lnSpc>
                <a:spcPct val="100000"/>
              </a:lnSpc>
              <a:spcBef>
                <a:spcPts val="0"/>
              </a:spcBef>
              <a:spcAft>
                <a:spcPts val="0"/>
              </a:spcAft>
              <a:buNone/>
              <a:defRPr sz="4400" b="0" i="0">
                <a:solidFill>
                  <a:schemeClr val="dk1"/>
                </a:solidFill>
                <a:latin typeface="Myriad Pro"/>
              </a:defRPr>
            </a:lvl1pPr>
            <a:lvl2pPr marL="0" indent="0" algn="ctr" defTabSz="914400">
              <a:lnSpc>
                <a:spcPct val="100000"/>
              </a:lnSpc>
              <a:spcBef>
                <a:spcPts val="0"/>
              </a:spcBef>
              <a:spcAft>
                <a:spcPts val="0"/>
              </a:spcAft>
              <a:buNone/>
              <a:defRPr sz="4400" b="0" i="0">
                <a:solidFill>
                  <a:schemeClr val="dk1"/>
                </a:solidFill>
                <a:latin typeface="Myriad Pro"/>
              </a:defRPr>
            </a:lvl2pPr>
            <a:lvl3pPr marL="0" indent="0" algn="ctr" defTabSz="914400">
              <a:lnSpc>
                <a:spcPct val="100000"/>
              </a:lnSpc>
              <a:spcBef>
                <a:spcPts val="0"/>
              </a:spcBef>
              <a:spcAft>
                <a:spcPts val="0"/>
              </a:spcAft>
              <a:buNone/>
              <a:defRPr sz="4400" b="0" i="0">
                <a:solidFill>
                  <a:schemeClr val="dk1"/>
                </a:solidFill>
                <a:latin typeface="Myriad Pro"/>
              </a:defRPr>
            </a:lvl3pPr>
            <a:lvl4pPr marL="0" indent="0" algn="ctr" defTabSz="914400">
              <a:lnSpc>
                <a:spcPct val="100000"/>
              </a:lnSpc>
              <a:spcBef>
                <a:spcPts val="0"/>
              </a:spcBef>
              <a:spcAft>
                <a:spcPts val="0"/>
              </a:spcAft>
              <a:buNone/>
              <a:defRPr sz="4400" b="0" i="0">
                <a:solidFill>
                  <a:schemeClr val="dk1"/>
                </a:solidFill>
                <a:latin typeface="Myriad Pro"/>
              </a:defRPr>
            </a:lvl4pPr>
            <a:lvl5pPr marL="0" indent="0" algn="ctr" defTabSz="914400">
              <a:lnSpc>
                <a:spcPct val="100000"/>
              </a:lnSpc>
              <a:spcBef>
                <a:spcPts val="0"/>
              </a:spcBef>
              <a:spcAft>
                <a:spcPts val="0"/>
              </a:spcAft>
              <a:buNone/>
              <a:defRPr sz="4400" b="0" i="0">
                <a:solidFill>
                  <a:schemeClr val="dk1"/>
                </a:solidFill>
                <a:latin typeface="Myriad Pro"/>
              </a:defRPr>
            </a:lvl5pPr>
          </a:lstStyle>
          <a:p>
            <a:pPr marL="0" lvl="0" indent="0">
              <a:spcBef>
                <a:spcPts val="0"/>
              </a:spcBef>
              <a:buNone/>
              <a:defRPr/>
            </a:pPr>
            <a:r>
              <a:rPr lang="en-GB" sz="3200" b="1"/>
              <a:t>Best Practices in Performance Management</a:t>
            </a:r>
            <a:endParaRPr b="1"/>
          </a:p>
        </p:txBody>
      </p:sp>
      <p:sp>
        <p:nvSpPr>
          <p:cNvPr id="24579" name="Content Placeholder 2"/>
          <p:cNvSpPr>
            <a:spLocks noChangeShapeType="1" noGrp="1"/>
          </p:cNvSpPr>
          <p:nvPr>
            <p:ph type="obj"/>
          </p:nvPr>
        </p:nvSpPr>
        <p:spPr bwMode="auto">
          <a:xfrm>
            <a:off x="179387" y="1196975"/>
            <a:ext cx="8785225" cy="4535487"/>
          </a:xfrm>
          <a:prstGeom prst="rect">
            <a:avLst/>
          </a:prstGeom>
        </p:spPr>
        <p:txBody>
          <a:bodyPr lIns="91440" tIns="45720" rIns="91440" bIns="45720" anchor="t"/>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marL="342900" lvl="0" indent="-342900">
              <a:spcBef>
                <a:spcPts val="0"/>
              </a:spcBef>
              <a:buSzPct val="100000"/>
              <a:buFont typeface="Arial"/>
              <a:buChar char="•"/>
              <a:defRPr/>
            </a:pPr>
            <a:r>
              <a:rPr lang="en-GB" sz="2000"/>
              <a:t>Clear purpose</a:t>
            </a:r>
            <a:endParaRPr/>
          </a:p>
          <a:p>
            <a:pPr marL="342900" lvl="0" indent="-342900">
              <a:spcBef>
                <a:spcPts val="0"/>
              </a:spcBef>
              <a:buSzPct val="100000"/>
              <a:buFont typeface="Arial"/>
              <a:buChar char="•"/>
              <a:defRPr/>
            </a:pPr>
            <a:r>
              <a:rPr lang="en-GB" sz="2000"/>
              <a:t>Visible commitment of senior managers</a:t>
            </a:r>
            <a:endParaRPr/>
          </a:p>
          <a:p>
            <a:pPr marL="342900" lvl="0" indent="-342900">
              <a:spcBef>
                <a:spcPts val="0"/>
              </a:spcBef>
              <a:buSzPct val="100000"/>
              <a:buFont typeface="Arial"/>
              <a:buChar char="•"/>
              <a:defRPr/>
            </a:pPr>
            <a:r>
              <a:rPr lang="en-GB" sz="2000"/>
              <a:t>Line managers ownership of the process</a:t>
            </a:r>
            <a:endParaRPr/>
          </a:p>
          <a:p>
            <a:pPr marL="342900" lvl="0" indent="-342900">
              <a:spcBef>
                <a:spcPts val="0"/>
              </a:spcBef>
              <a:buSzPct val="100000"/>
              <a:buFont typeface="Arial"/>
              <a:buChar char="•"/>
              <a:defRPr/>
            </a:pPr>
            <a:r>
              <a:rPr lang="en-GB" sz="2000"/>
              <a:t>Should apply to all staff</a:t>
            </a:r>
            <a:endParaRPr/>
          </a:p>
          <a:p>
            <a:pPr marL="342900" lvl="0" indent="-342900">
              <a:spcBef>
                <a:spcPts val="0"/>
              </a:spcBef>
              <a:buSzPct val="100000"/>
              <a:buFont typeface="Arial"/>
              <a:buChar char="•"/>
              <a:defRPr/>
            </a:pPr>
            <a:r>
              <a:rPr lang="en-GB" sz="2000"/>
              <a:t>Corporate goals translated into individual ones</a:t>
            </a:r>
            <a:endParaRPr/>
          </a:p>
          <a:p>
            <a:pPr marL="342900" lvl="0" indent="-342900">
              <a:spcBef>
                <a:spcPts val="0"/>
              </a:spcBef>
              <a:buSzPct val="100000"/>
              <a:buFont typeface="Arial"/>
              <a:buChar char="•"/>
              <a:defRPr/>
            </a:pPr>
            <a:r>
              <a:rPr lang="en-GB" sz="2000"/>
              <a:t>Foster consensus and empowerment </a:t>
            </a:r>
            <a:endParaRPr/>
          </a:p>
          <a:p>
            <a:pPr marL="342900" lvl="0" indent="-342900">
              <a:spcBef>
                <a:spcPts val="0"/>
              </a:spcBef>
              <a:buSzPct val="100000"/>
              <a:buFont typeface="Arial"/>
              <a:buChar char="•"/>
              <a:defRPr/>
            </a:pPr>
            <a:r>
              <a:rPr lang="en-GB" sz="2000"/>
              <a:t>Supportive </a:t>
            </a:r>
            <a:endParaRPr/>
          </a:p>
          <a:p>
            <a:pPr marL="342900" lvl="0" indent="-342900">
              <a:spcBef>
                <a:spcPts val="0"/>
              </a:spcBef>
              <a:buSzPct val="100000"/>
              <a:buFont typeface="Arial"/>
              <a:buChar char="•"/>
              <a:defRPr/>
            </a:pPr>
            <a:r>
              <a:rPr lang="en-GB" sz="2000"/>
              <a:t>Sufficiently resourced</a:t>
            </a:r>
            <a:endParaRPr/>
          </a:p>
          <a:p>
            <a:pPr marL="342900" lvl="0" indent="-342900">
              <a:spcBef>
                <a:spcPts val="0"/>
              </a:spcBef>
              <a:buSzPct val="100000"/>
              <a:buFont typeface="Arial"/>
              <a:buChar char="•"/>
              <a:defRPr/>
            </a:pPr>
            <a:r>
              <a:rPr lang="en-GB" sz="2000"/>
              <a:t>Forward looking and developmental</a:t>
            </a:r>
            <a:endParaRPr/>
          </a:p>
          <a:p>
            <a:pPr marL="342900" lvl="0" indent="-342900">
              <a:spcBef>
                <a:spcPts val="0"/>
              </a:spcBef>
              <a:buSzPct val="100000"/>
              <a:buFont typeface="Arial"/>
              <a:buChar char="•"/>
              <a:defRPr/>
            </a:pPr>
            <a:r>
              <a:rPr lang="en-GB" sz="2000"/>
              <a:t>Provides continuous feedback</a:t>
            </a:r>
            <a:endParaRPr/>
          </a:p>
          <a:p>
            <a:pPr marL="0" lvl="0" indent="0">
              <a:spcBef>
                <a:spcPts val="0"/>
              </a:spcBef>
              <a:buSzPct val="100000"/>
              <a:buFont typeface="Arial"/>
              <a:buNone/>
              <a:defRPr/>
            </a:pPr>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sld>
</file>

<file path=ppt/slides/slide23.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25602" name="Title 1"/>
          <p:cNvSpPr>
            <a:spLocks noChangeShapeType="1" noGrp="1"/>
          </p:cNvSpPr>
          <p:nvPr>
            <p:ph type="title"/>
          </p:nvPr>
        </p:nvSpPr>
        <p:spPr bwMode="auto">
          <a:xfrm>
            <a:off x="457200" y="274637"/>
            <a:ext cx="8229600" cy="706437"/>
          </a:xfrm>
          <a:prstGeom prst="rect">
            <a:avLst/>
          </a:prstGeom>
        </p:spPr>
        <p:txBody>
          <a:bodyPr lIns="91440" tIns="45720" rIns="91440" bIns="45720" anchor="ctr" anchorCtr="0"/>
          <a:lstStyle>
            <a:lvl1pPr marL="0" indent="0" algn="ctr" defTabSz="914400">
              <a:lnSpc>
                <a:spcPct val="100000"/>
              </a:lnSpc>
              <a:spcBef>
                <a:spcPts val="0"/>
              </a:spcBef>
              <a:spcAft>
                <a:spcPts val="0"/>
              </a:spcAft>
              <a:buNone/>
              <a:defRPr sz="4400" b="0" i="0">
                <a:solidFill>
                  <a:schemeClr val="dk1"/>
                </a:solidFill>
                <a:latin typeface="Myriad Pro"/>
              </a:defRPr>
            </a:lvl1pPr>
            <a:lvl2pPr marL="0" indent="0" algn="ctr" defTabSz="914400">
              <a:lnSpc>
                <a:spcPct val="100000"/>
              </a:lnSpc>
              <a:spcBef>
                <a:spcPts val="0"/>
              </a:spcBef>
              <a:spcAft>
                <a:spcPts val="0"/>
              </a:spcAft>
              <a:buNone/>
              <a:defRPr sz="4400" b="0" i="0">
                <a:solidFill>
                  <a:schemeClr val="dk1"/>
                </a:solidFill>
                <a:latin typeface="Myriad Pro"/>
              </a:defRPr>
            </a:lvl2pPr>
            <a:lvl3pPr marL="0" indent="0" algn="ctr" defTabSz="914400">
              <a:lnSpc>
                <a:spcPct val="100000"/>
              </a:lnSpc>
              <a:spcBef>
                <a:spcPts val="0"/>
              </a:spcBef>
              <a:spcAft>
                <a:spcPts val="0"/>
              </a:spcAft>
              <a:buNone/>
              <a:defRPr sz="4400" b="0" i="0">
                <a:solidFill>
                  <a:schemeClr val="dk1"/>
                </a:solidFill>
                <a:latin typeface="Myriad Pro"/>
              </a:defRPr>
            </a:lvl3pPr>
            <a:lvl4pPr marL="0" indent="0" algn="ctr" defTabSz="914400">
              <a:lnSpc>
                <a:spcPct val="100000"/>
              </a:lnSpc>
              <a:spcBef>
                <a:spcPts val="0"/>
              </a:spcBef>
              <a:spcAft>
                <a:spcPts val="0"/>
              </a:spcAft>
              <a:buNone/>
              <a:defRPr sz="4400" b="0" i="0">
                <a:solidFill>
                  <a:schemeClr val="dk1"/>
                </a:solidFill>
                <a:latin typeface="Myriad Pro"/>
              </a:defRPr>
            </a:lvl4pPr>
            <a:lvl5pPr marL="0" indent="0" algn="ctr" defTabSz="914400">
              <a:lnSpc>
                <a:spcPct val="100000"/>
              </a:lnSpc>
              <a:spcBef>
                <a:spcPts val="0"/>
              </a:spcBef>
              <a:spcAft>
                <a:spcPts val="0"/>
              </a:spcAft>
              <a:buNone/>
              <a:defRPr sz="4400" b="0" i="0">
                <a:solidFill>
                  <a:schemeClr val="dk1"/>
                </a:solidFill>
                <a:latin typeface="Myriad Pro"/>
              </a:defRPr>
            </a:lvl5pPr>
          </a:lstStyle>
          <a:p>
            <a:pPr marL="0" lvl="0" indent="0">
              <a:spcBef>
                <a:spcPts val="0"/>
              </a:spcBef>
              <a:buNone/>
              <a:defRPr/>
            </a:pPr>
            <a:r>
              <a:rPr lang="en-GB" sz="3200" b="1"/>
              <a:t>Best Practice in Performance Review</a:t>
            </a:r>
            <a:endParaRPr b="1"/>
          </a:p>
        </p:txBody>
      </p:sp>
      <p:sp>
        <p:nvSpPr>
          <p:cNvPr id="25603" name="Content Placeholder 2"/>
          <p:cNvSpPr>
            <a:spLocks noChangeShapeType="1" noGrp="1"/>
          </p:cNvSpPr>
          <p:nvPr>
            <p:ph type="obj"/>
          </p:nvPr>
        </p:nvSpPr>
        <p:spPr bwMode="auto">
          <a:xfrm>
            <a:off x="179387" y="1557337"/>
            <a:ext cx="8713787" cy="4248150"/>
          </a:xfrm>
          <a:prstGeom prst="rect">
            <a:avLst/>
          </a:prstGeom>
        </p:spPr>
        <p:txBody>
          <a:bodyPr lIns="91440" tIns="45720" rIns="91440" bIns="45720" anchor="t"/>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marL="271462" lvl="1" indent="0">
              <a:spcBef>
                <a:spcPts val="0"/>
              </a:spcBef>
              <a:buNone/>
              <a:defRPr/>
            </a:pPr>
            <a:r>
              <a:rPr lang="en-GB" sz="2400"/>
              <a:t>Performance review involves a formal meeting to discuss an employee’s performance over a period of time. </a:t>
            </a:r>
            <a:endParaRPr/>
          </a:p>
          <a:p>
            <a:pPr marL="271462" lvl="1" indent="0">
              <a:spcBef>
                <a:spcPts val="0"/>
              </a:spcBef>
              <a:buNone/>
              <a:defRPr/>
            </a:pPr>
            <a:r>
              <a:rPr lang="en-GB" sz="2400"/>
              <a:t>A good review is: </a:t>
            </a:r>
            <a:endParaRPr/>
          </a:p>
          <a:p>
            <a:pPr marL="271462" lvl="1" indent="0">
              <a:spcBef>
                <a:spcPts val="0"/>
              </a:spcBef>
              <a:buSzPct val="100000"/>
              <a:buChar char="–"/>
              <a:defRPr/>
            </a:pPr>
            <a:r>
              <a:rPr lang="en-GB" sz="2400"/>
              <a:t> Properly planned</a:t>
            </a:r>
            <a:endParaRPr/>
          </a:p>
          <a:p>
            <a:pPr marL="271462" lvl="1" indent="0">
              <a:spcBef>
                <a:spcPts val="0"/>
              </a:spcBef>
              <a:buSzPct val="100000"/>
              <a:buChar char="–"/>
              <a:defRPr/>
            </a:pPr>
            <a:r>
              <a:rPr lang="en-GB" sz="2400"/>
              <a:t> Given enough time and carried out in a comfortable setting</a:t>
            </a:r>
            <a:endParaRPr/>
          </a:p>
          <a:p>
            <a:pPr marL="271462" lvl="1" indent="0">
              <a:spcBef>
                <a:spcPts val="0"/>
              </a:spcBef>
              <a:buSzPct val="100000"/>
              <a:buChar char="–"/>
              <a:defRPr/>
            </a:pPr>
            <a:r>
              <a:rPr lang="en-GB" sz="2400"/>
              <a:t> Inclusive </a:t>
            </a:r>
            <a:endParaRPr/>
          </a:p>
          <a:p>
            <a:pPr marL="271462" lvl="1" indent="0">
              <a:spcBef>
                <a:spcPts val="0"/>
              </a:spcBef>
              <a:buSzPct val="100000"/>
              <a:buChar char="–"/>
              <a:defRPr/>
            </a:pPr>
            <a:r>
              <a:rPr lang="en-GB" sz="2400"/>
              <a:t> Clearly documented</a:t>
            </a:r>
            <a:endParaRPr/>
          </a:p>
          <a:p>
            <a:pPr marL="271462" lvl="1" indent="0">
              <a:spcBef>
                <a:spcPts val="0"/>
              </a:spcBef>
              <a:buSzPct val="100000"/>
              <a:buChar char="–"/>
              <a:defRPr/>
            </a:pPr>
            <a:r>
              <a:rPr lang="en-GB" sz="2400"/>
              <a:t> Clear to all parties </a:t>
            </a:r>
            <a:endParaRPr/>
          </a:p>
          <a:p>
            <a:pPr marL="271462" lvl="1" indent="0">
              <a:spcBef>
                <a:spcPts val="0"/>
              </a:spcBef>
              <a:buSzPct val="100000"/>
              <a:buChar char="–"/>
              <a:defRPr/>
            </a:pPr>
            <a:r>
              <a:rPr lang="en-GB" sz="2400"/>
              <a:t> Followed up </a:t>
            </a:r>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sld>
</file>

<file path=ppt/slides/slide24.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26626" name="Title 1"/>
          <p:cNvSpPr>
            <a:spLocks noChangeShapeType="1" noGrp="1"/>
          </p:cNvSpPr>
          <p:nvPr>
            <p:ph type="title"/>
          </p:nvPr>
        </p:nvSpPr>
        <p:spPr bwMode="auto">
          <a:xfrm>
            <a:off x="457200" y="274637"/>
            <a:ext cx="8229600" cy="1143000"/>
          </a:xfrm>
          <a:prstGeom prst="rect">
            <a:avLst/>
          </a:prstGeom>
        </p:spPr>
        <p:txBody>
          <a:bodyPr lIns="91440" tIns="45720" rIns="91440" bIns="45720" anchor="ctr" anchorCtr="0"/>
          <a:lstStyle>
            <a:lvl1pPr marL="0" indent="0" algn="ctr" defTabSz="914400">
              <a:lnSpc>
                <a:spcPct val="100000"/>
              </a:lnSpc>
              <a:spcBef>
                <a:spcPts val="0"/>
              </a:spcBef>
              <a:spcAft>
                <a:spcPts val="0"/>
              </a:spcAft>
              <a:buNone/>
              <a:defRPr sz="4400" b="0" i="0">
                <a:solidFill>
                  <a:schemeClr val="dk1"/>
                </a:solidFill>
                <a:latin typeface="Myriad Pro"/>
              </a:defRPr>
            </a:lvl1pPr>
            <a:lvl2pPr marL="0" indent="0" algn="ctr" defTabSz="914400">
              <a:lnSpc>
                <a:spcPct val="100000"/>
              </a:lnSpc>
              <a:spcBef>
                <a:spcPts val="0"/>
              </a:spcBef>
              <a:spcAft>
                <a:spcPts val="0"/>
              </a:spcAft>
              <a:buNone/>
              <a:defRPr sz="4400" b="0" i="0">
                <a:solidFill>
                  <a:schemeClr val="dk1"/>
                </a:solidFill>
                <a:latin typeface="Myriad Pro"/>
              </a:defRPr>
            </a:lvl2pPr>
            <a:lvl3pPr marL="0" indent="0" algn="ctr" defTabSz="914400">
              <a:lnSpc>
                <a:spcPct val="100000"/>
              </a:lnSpc>
              <a:spcBef>
                <a:spcPts val="0"/>
              </a:spcBef>
              <a:spcAft>
                <a:spcPts val="0"/>
              </a:spcAft>
              <a:buNone/>
              <a:defRPr sz="4400" b="0" i="0">
                <a:solidFill>
                  <a:schemeClr val="dk1"/>
                </a:solidFill>
                <a:latin typeface="Myriad Pro"/>
              </a:defRPr>
            </a:lvl3pPr>
            <a:lvl4pPr marL="0" indent="0" algn="ctr" defTabSz="914400">
              <a:lnSpc>
                <a:spcPct val="100000"/>
              </a:lnSpc>
              <a:spcBef>
                <a:spcPts val="0"/>
              </a:spcBef>
              <a:spcAft>
                <a:spcPts val="0"/>
              </a:spcAft>
              <a:buNone/>
              <a:defRPr sz="4400" b="0" i="0">
                <a:solidFill>
                  <a:schemeClr val="dk1"/>
                </a:solidFill>
                <a:latin typeface="Myriad Pro"/>
              </a:defRPr>
            </a:lvl4pPr>
            <a:lvl5pPr marL="0" indent="0" algn="ctr" defTabSz="914400">
              <a:lnSpc>
                <a:spcPct val="100000"/>
              </a:lnSpc>
              <a:spcBef>
                <a:spcPts val="0"/>
              </a:spcBef>
              <a:spcAft>
                <a:spcPts val="0"/>
              </a:spcAft>
              <a:buNone/>
              <a:defRPr sz="4400" b="0" i="0">
                <a:solidFill>
                  <a:schemeClr val="dk1"/>
                </a:solidFill>
                <a:latin typeface="Myriad Pro"/>
              </a:defRPr>
            </a:lvl5pPr>
          </a:lstStyle>
          <a:p>
            <a:pPr marL="0" lvl="0" indent="0">
              <a:spcBef>
                <a:spcPts val="0"/>
              </a:spcBef>
              <a:buNone/>
              <a:defRPr/>
            </a:pPr>
            <a:r>
              <a:rPr lang="en-GB" sz="3600" b="1"/>
              <a:t>Skills Required for Conducting Performance Reviews</a:t>
            </a:r>
            <a:endParaRPr sz="3600" b="1"/>
          </a:p>
        </p:txBody>
      </p:sp>
      <p:sp>
        <p:nvSpPr>
          <p:cNvPr id="26627" name="Content Placeholder 2"/>
          <p:cNvSpPr>
            <a:spLocks noChangeShapeType="1" noGrp="1"/>
          </p:cNvSpPr>
          <p:nvPr>
            <p:ph type="obj"/>
          </p:nvPr>
        </p:nvSpPr>
        <p:spPr bwMode="auto">
          <a:xfrm>
            <a:off x="179387" y="1557337"/>
            <a:ext cx="8569325" cy="3959225"/>
          </a:xfrm>
          <a:prstGeom prst="rect">
            <a:avLst/>
          </a:prstGeom>
        </p:spPr>
        <p:txBody>
          <a:bodyPr lIns="91440" tIns="45720" rIns="91440" bIns="45720" anchor="t"/>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lvl="1">
              <a:spcBef>
                <a:spcPts val="0"/>
              </a:spcBef>
              <a:buSzPct val="100000"/>
              <a:buFont typeface="Arial"/>
              <a:buChar char="•"/>
              <a:defRPr/>
            </a:pPr>
            <a:r>
              <a:rPr lang="en-GB" sz="2400"/>
              <a:t>Effective questioning </a:t>
            </a:r>
            <a:endParaRPr sz="2400"/>
          </a:p>
          <a:p>
            <a:pPr lvl="1">
              <a:spcBef>
                <a:spcPts val="0"/>
              </a:spcBef>
              <a:buSzPct val="100000"/>
              <a:buFont typeface="Arial"/>
              <a:buChar char="•"/>
              <a:defRPr/>
            </a:pPr>
            <a:r>
              <a:rPr lang="en-GB" sz="2400"/>
              <a:t>Effective listening and observation </a:t>
            </a:r>
            <a:endParaRPr sz="2400"/>
          </a:p>
          <a:p>
            <a:pPr lvl="1">
              <a:spcBef>
                <a:spcPts val="0"/>
              </a:spcBef>
              <a:buSzPct val="100000"/>
              <a:buFont typeface="Arial"/>
              <a:buChar char="•"/>
              <a:defRPr/>
            </a:pPr>
            <a:r>
              <a:rPr lang="en-GB" sz="2400"/>
              <a:t>Effective feedback</a:t>
            </a:r>
            <a:endParaRPr sz="2400"/>
          </a:p>
          <a:p>
            <a:pPr lvl="1">
              <a:spcBef>
                <a:spcPts val="0"/>
              </a:spcBef>
              <a:buSzPct val="100000"/>
              <a:buFont typeface="Arial"/>
              <a:buChar char="•"/>
              <a:defRPr/>
            </a:pPr>
            <a:r>
              <a:rPr lang="en-GB" sz="2400"/>
              <a:t>Conflict resolution </a:t>
            </a:r>
            <a:endParaRPr sz="2400"/>
          </a:p>
          <a:p>
            <a:pPr lvl="1">
              <a:spcBef>
                <a:spcPts val="0"/>
              </a:spcBef>
              <a:buSzPct val="100000"/>
              <a:buFont typeface="Arial"/>
              <a:buChar char="•"/>
              <a:defRPr/>
            </a:pPr>
            <a:r>
              <a:rPr lang="en-GB" sz="2400"/>
              <a:t>Emotional intelligence </a:t>
            </a:r>
            <a:endParaRPr sz="2400"/>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sld>
</file>

<file path=ppt/slides/slide25.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27650" name="Title 1"/>
          <p:cNvSpPr>
            <a:spLocks noChangeShapeType="1" noGrp="1"/>
          </p:cNvSpPr>
          <p:nvPr>
            <p:ph type="title"/>
          </p:nvPr>
        </p:nvSpPr>
        <p:spPr bwMode="auto">
          <a:xfrm>
            <a:off x="457200" y="274637"/>
            <a:ext cx="8229600" cy="1143000"/>
          </a:xfrm>
          <a:prstGeom prst="rect">
            <a:avLst/>
          </a:prstGeom>
        </p:spPr>
        <p:txBody>
          <a:bodyPr lIns="91440" tIns="45720" rIns="91440" bIns="45720" anchor="ctr" anchorCtr="0"/>
          <a:lstStyle>
            <a:lvl1pPr marL="0" indent="0" algn="ctr" defTabSz="914400">
              <a:lnSpc>
                <a:spcPct val="100000"/>
              </a:lnSpc>
              <a:spcBef>
                <a:spcPts val="0"/>
              </a:spcBef>
              <a:spcAft>
                <a:spcPts val="0"/>
              </a:spcAft>
              <a:buNone/>
              <a:defRPr sz="4400" b="0" i="0">
                <a:solidFill>
                  <a:schemeClr val="dk1"/>
                </a:solidFill>
                <a:latin typeface="Myriad Pro"/>
              </a:defRPr>
            </a:lvl1pPr>
            <a:lvl2pPr marL="0" indent="0" algn="ctr" defTabSz="914400">
              <a:lnSpc>
                <a:spcPct val="100000"/>
              </a:lnSpc>
              <a:spcBef>
                <a:spcPts val="0"/>
              </a:spcBef>
              <a:spcAft>
                <a:spcPts val="0"/>
              </a:spcAft>
              <a:buNone/>
              <a:defRPr sz="4400" b="0" i="0">
                <a:solidFill>
                  <a:schemeClr val="dk1"/>
                </a:solidFill>
                <a:latin typeface="Myriad Pro"/>
              </a:defRPr>
            </a:lvl2pPr>
            <a:lvl3pPr marL="0" indent="0" algn="ctr" defTabSz="914400">
              <a:lnSpc>
                <a:spcPct val="100000"/>
              </a:lnSpc>
              <a:spcBef>
                <a:spcPts val="0"/>
              </a:spcBef>
              <a:spcAft>
                <a:spcPts val="0"/>
              </a:spcAft>
              <a:buNone/>
              <a:defRPr sz="4400" b="0" i="0">
                <a:solidFill>
                  <a:schemeClr val="dk1"/>
                </a:solidFill>
                <a:latin typeface="Myriad Pro"/>
              </a:defRPr>
            </a:lvl3pPr>
            <a:lvl4pPr marL="0" indent="0" algn="ctr" defTabSz="914400">
              <a:lnSpc>
                <a:spcPct val="100000"/>
              </a:lnSpc>
              <a:spcBef>
                <a:spcPts val="0"/>
              </a:spcBef>
              <a:spcAft>
                <a:spcPts val="0"/>
              </a:spcAft>
              <a:buNone/>
              <a:defRPr sz="4400" b="0" i="0">
                <a:solidFill>
                  <a:schemeClr val="dk1"/>
                </a:solidFill>
                <a:latin typeface="Myriad Pro"/>
              </a:defRPr>
            </a:lvl4pPr>
            <a:lvl5pPr marL="0" indent="0" algn="ctr" defTabSz="914400">
              <a:lnSpc>
                <a:spcPct val="100000"/>
              </a:lnSpc>
              <a:spcBef>
                <a:spcPts val="0"/>
              </a:spcBef>
              <a:spcAft>
                <a:spcPts val="0"/>
              </a:spcAft>
              <a:buNone/>
              <a:defRPr sz="4400" b="0" i="0">
                <a:solidFill>
                  <a:schemeClr val="dk1"/>
                </a:solidFill>
                <a:latin typeface="Myriad Pro"/>
              </a:defRPr>
            </a:lvl5pPr>
          </a:lstStyle>
          <a:p>
            <a:pPr marL="0" lvl="0" indent="0">
              <a:spcBef>
                <a:spcPts val="0"/>
              </a:spcBef>
              <a:buNone/>
              <a:defRPr/>
            </a:pPr>
            <a:r>
              <a:rPr lang="en-GB"/>
              <a:t>References</a:t>
            </a:r>
            <a:endParaRPr/>
          </a:p>
        </p:txBody>
      </p:sp>
      <p:sp>
        <p:nvSpPr>
          <p:cNvPr id="27651" name="Content Placeholder 2"/>
          <p:cNvSpPr>
            <a:spLocks noChangeShapeType="1" noGrp="1"/>
          </p:cNvSpPr>
          <p:nvPr>
            <p:ph type="obj"/>
          </p:nvPr>
        </p:nvSpPr>
        <p:spPr bwMode="auto">
          <a:xfrm>
            <a:off x="457200" y="1600200"/>
            <a:ext cx="8229600" cy="3916362"/>
          </a:xfrm>
          <a:prstGeom prst="rect">
            <a:avLst/>
          </a:prstGeom>
        </p:spPr>
        <p:txBody>
          <a:bodyPr lIns="91440" tIns="45720" rIns="91440" bIns="45720" anchor="t"/>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marL="342900" lvl="0" indent="-342900">
              <a:spcBef>
                <a:spcPts val="0"/>
              </a:spcBef>
              <a:buSzPct val="100000"/>
              <a:buFont typeface="Arial"/>
              <a:buChar char="•"/>
              <a:defRPr/>
            </a:pPr>
            <a:r>
              <a:rPr lang="en-US" sz="2000">
                <a:solidFill>
                  <a:srgbClr val="000000"/>
                </a:solidFill>
              </a:rPr>
              <a:t>Armstrong, M. (2020). Armstrong's Handbook of Human Resource Management Practice. </a:t>
            </a:r>
            <a:r>
              <a:rPr lang="en-GB" sz="2000">
                <a:solidFill>
                  <a:srgbClr val="000000"/>
                </a:solidFill>
              </a:rPr>
              <a:t>London: </a:t>
            </a:r>
            <a:r>
              <a:rPr lang="en-US" sz="2000">
                <a:solidFill>
                  <a:srgbClr val="000000"/>
                </a:solidFill>
              </a:rPr>
              <a:t>Kogan Page.</a:t>
            </a:r>
            <a:endParaRPr/>
          </a:p>
          <a:p>
            <a:pPr marL="342900" lvl="0" indent="-342900">
              <a:spcBef>
                <a:spcPts val="0"/>
              </a:spcBef>
              <a:buSzPct val="100000"/>
              <a:buFont typeface="Arial"/>
              <a:buChar char="•"/>
              <a:defRPr/>
            </a:pPr>
            <a:r>
              <a:rPr lang="en-US" sz="2000">
                <a:solidFill>
                  <a:srgbClr val="000000"/>
                </a:solidFill>
              </a:rPr>
              <a:t>Boxall, P., &amp; Purcell, J. (2016). Strategy and Human Resource Management. </a:t>
            </a:r>
            <a:r>
              <a:rPr lang="en-GB" sz="2000">
                <a:solidFill>
                  <a:srgbClr val="000000"/>
                </a:solidFill>
              </a:rPr>
              <a:t>UK: </a:t>
            </a:r>
            <a:r>
              <a:rPr lang="en-US" sz="2000">
                <a:solidFill>
                  <a:srgbClr val="000000"/>
                </a:solidFill>
              </a:rPr>
              <a:t>Palgrave.</a:t>
            </a:r>
            <a:endParaRPr/>
          </a:p>
          <a:p>
            <a:pPr marL="342900" lvl="0" indent="-342900">
              <a:spcBef>
                <a:spcPts val="0"/>
              </a:spcBef>
              <a:buSzPct val="100000"/>
              <a:buFont typeface="Arial"/>
              <a:buChar char="•"/>
              <a:defRPr/>
            </a:pPr>
            <a:r>
              <a:rPr lang="en-US" sz="2000">
                <a:solidFill>
                  <a:srgbClr val="000000"/>
                </a:solidFill>
              </a:rPr>
              <a:t>Dessler, G. (2017). Human Resource Management. </a:t>
            </a:r>
            <a:r>
              <a:rPr lang="en-GB" sz="2000">
                <a:solidFill>
                  <a:srgbClr val="000000"/>
                </a:solidFill>
              </a:rPr>
              <a:t>London: </a:t>
            </a:r>
            <a:r>
              <a:rPr lang="en-US" sz="2000">
                <a:solidFill>
                  <a:srgbClr val="000000"/>
                </a:solidFill>
              </a:rPr>
              <a:t>Pearson Education.</a:t>
            </a:r>
            <a:endParaRPr/>
          </a:p>
          <a:p>
            <a:pPr marL="342900" lvl="0" indent="-342900">
              <a:spcBef>
                <a:spcPts val="0"/>
              </a:spcBef>
              <a:buSzPct val="100000"/>
              <a:buFont typeface="Arial"/>
              <a:buChar char="•"/>
              <a:defRPr/>
            </a:pPr>
            <a:r>
              <a:rPr lang="en-US" sz="2000">
                <a:solidFill>
                  <a:srgbClr val="000000"/>
                </a:solidFill>
              </a:rPr>
              <a:t>SHRM (2022). The Role of HR in Small Business. Society for Human Resource Management.</a:t>
            </a:r>
            <a:endParaRPr/>
          </a:p>
          <a:p>
            <a:pPr marL="342900" lvl="0" indent="-342900">
              <a:spcBef>
                <a:spcPts val="0"/>
              </a:spcBef>
              <a:buSzPct val="100000"/>
              <a:buFont typeface="Arial"/>
              <a:buChar char="•"/>
              <a:defRPr/>
            </a:pPr>
            <a:r>
              <a:rPr lang="en-US" sz="2000">
                <a:solidFill>
                  <a:srgbClr val="000000"/>
                </a:solidFill>
              </a:rPr>
              <a:t>CIPD (2021). </a:t>
            </a:r>
            <a:r>
              <a:rPr lang="en-GB" sz="2000">
                <a:solidFill>
                  <a:srgbClr val="000000"/>
                </a:solidFill>
              </a:rPr>
              <a:t>Performance </a:t>
            </a:r>
            <a:r>
              <a:rPr lang="en-US" sz="2000">
                <a:solidFill>
                  <a:srgbClr val="000000"/>
                </a:solidFill>
              </a:rPr>
              <a:t>Management. Chartered Institute of Personnel and Development.</a:t>
            </a:r>
            <a:endParaRPr/>
          </a:p>
        </p:txBody>
      </p:sp>
      <p:sp>
        <p:nvSpPr>
          <p:cNvPr id="27652" name="Date Placeholder 3"/>
          <p:cNvSpPr txBox="1">
            <a:spLocks noChangeShapeType="1" noGrp="1"/>
          </p:cNvSpPr>
          <p:nvPr>
            <p:ph type="dt"/>
          </p:nvPr>
        </p:nvSpPr>
        <p:spPr bwMode="auto">
          <a:xfrm>
            <a:off x="250825" y="6524625"/>
            <a:ext cx="971550" cy="219074"/>
          </a:xfrm>
          <a:prstGeom prst="rect">
            <a:avLst/>
          </a:prstGeom>
          <a:noFill/>
        </p:spPr>
        <p:txBody>
          <a:bodyPr lIns="91440" tIns="45720" rIns="91440" bIns="45720" anchor="ctr" anchorCtr="0"/>
          <a:lstStyle/>
          <a:p>
            <a:pPr marL="0" lvl="0" indent="0" algn="ctr">
              <a:spcBef>
                <a:spcPts val="0"/>
              </a:spcBef>
              <a:buNone/>
              <a:defRPr/>
            </a:pPr>
            <a:fld id="{D7E01130-044F-4930-9A27-C729C70D8524}" type="datetime1">
              <a:rPr lang="en-GB" sz="1000">
                <a:solidFill>
                  <a:srgbClr val="898989"/>
                </a:solidFill>
                <a:latin typeface="Myriad Pro"/>
              </a:rPr>
              <a:t>*</a:t>
            </a:fld>
            <a:endParaRPr/>
          </a:p>
        </p:txBody>
      </p:sp>
      <p:sp>
        <p:nvSpPr>
          <p:cNvPr id="27653" name="Slide Number Placeholder 4"/>
          <p:cNvSpPr txBox="1">
            <a:spLocks noChangeShapeType="1" noGrp="1"/>
          </p:cNvSpPr>
          <p:nvPr>
            <p:ph type="sldNum"/>
          </p:nvPr>
        </p:nvSpPr>
        <p:spPr bwMode="auto">
          <a:xfrm>
            <a:off x="7956550" y="6381750"/>
            <a:ext cx="730250" cy="339725"/>
          </a:xfrm>
          <a:prstGeom prst="rect">
            <a:avLst/>
          </a:prstGeom>
          <a:noFill/>
        </p:spPr>
        <p:txBody>
          <a:bodyPr lIns="91440" tIns="45720" rIns="91440" bIns="45720" anchor="ctr" anchorCtr="0"/>
          <a:lstStyle>
            <a:lvl1pPr marL="342900" indent="0" algn="l" defTabSz="914400">
              <a:lnSpc>
                <a:spcPct val="100000"/>
              </a:lnSpc>
              <a:spcBef>
                <a:spcPts val="0"/>
              </a:spcBef>
              <a:spcAft>
                <a:spcPts val="0"/>
              </a:spcAft>
              <a:buChar char="•"/>
              <a:defRPr sz="3200" b="0" i="0">
                <a:solidFill>
                  <a:schemeClr val="dk1"/>
                </a:solidFill>
                <a:latin typeface="Myriad Pro"/>
              </a:defRPr>
            </a:lvl1pPr>
            <a:lvl2pPr marL="742950" indent="457200" algn="l" defTabSz="914400">
              <a:lnSpc>
                <a:spcPct val="100000"/>
              </a:lnSpc>
              <a:spcBef>
                <a:spcPts val="0"/>
              </a:spcBef>
              <a:spcAft>
                <a:spcPts val="0"/>
              </a:spcAft>
              <a:buChar char="–"/>
              <a:defRPr sz="2800" b="0" i="0">
                <a:solidFill>
                  <a:schemeClr val="dk1"/>
                </a:solidFill>
                <a:latin typeface="Myriad Pro"/>
              </a:defRPr>
            </a:lvl2pPr>
            <a:lvl3pPr marL="1143000" indent="914400" algn="l" defTabSz="914400">
              <a:lnSpc>
                <a:spcPct val="100000"/>
              </a:lnSpc>
              <a:spcBef>
                <a:spcPts val="0"/>
              </a:spcBef>
              <a:spcAft>
                <a:spcPts val="0"/>
              </a:spcAft>
              <a:buChar char="•"/>
              <a:defRPr sz="2400" b="0" i="0">
                <a:solidFill>
                  <a:schemeClr val="dk1"/>
                </a:solidFill>
                <a:latin typeface="Myriad Pro"/>
              </a:defRPr>
            </a:lvl3pPr>
            <a:lvl4pPr marL="1600200" indent="1371600" algn="l" defTabSz="914400">
              <a:lnSpc>
                <a:spcPct val="100000"/>
              </a:lnSpc>
              <a:spcBef>
                <a:spcPts val="0"/>
              </a:spcBef>
              <a:spcAft>
                <a:spcPts val="0"/>
              </a:spcAft>
              <a:buChar char="–"/>
              <a:defRPr sz="2000" b="0" i="0">
                <a:solidFill>
                  <a:schemeClr val="dk1"/>
                </a:solidFill>
                <a:latin typeface="Myriad Pro"/>
              </a:defRPr>
            </a:lvl4pPr>
            <a:lvl5pPr marL="2057400" indent="1828800" algn="l" defTabSz="914400">
              <a:lnSpc>
                <a:spcPct val="100000"/>
              </a:lnSpc>
              <a:spcBef>
                <a:spcPts val="0"/>
              </a:spcBef>
              <a:spcAft>
                <a:spcPts val="0"/>
              </a:spcAft>
              <a:buChar char="»"/>
              <a:defRPr sz="2000" b="0" i="0">
                <a:solidFill>
                  <a:schemeClr val="dk1"/>
                </a:solidFill>
                <a:latin typeface="Myriad Pro"/>
              </a:defRPr>
            </a:lvl5pPr>
          </a:lstStyle>
          <a:p>
            <a:pPr marL="0" lvl="0" indent="0" algn="r">
              <a:spcBef>
                <a:spcPts val="0"/>
              </a:spcBef>
              <a:buNone/>
              <a:defRPr/>
            </a:pPr>
            <a:fld id="{D038279B-FC19-497E-A7D1-5ADD9CAF016F}" type="slidenum">
              <a:rPr lang="en-GB" sz="1200">
                <a:solidFill>
                  <a:srgbClr val="898989"/>
                </a:solidFill>
                <a:ea typeface="Arial"/>
              </a:rPr>
              <a:t>*</a:t>
            </a:fld>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sld>
</file>

<file path=ppt/theme/_rels/theme1.xml.rels><?xml version="1.0" encoding="UTF-8" standalone="yes"?><Relationships xmlns="http://schemas.openxmlformats.org/package/2006/relationships"></Relationships>
</file>

<file path=ppt/theme/_rels/theme2.xml.rels><?xml version="1.0" encoding="UTF-8" standalone="yes"?><Relationships xmlns="http://schemas.openxmlformats.org/package/2006/relationships"></Relationships>
</file>

<file path=ppt/theme/theme1.xml><?xml version="1.0" encoding="utf-8"?>
<a:theme xmlns:a="http://schemas.openxmlformats.org/drawingml/2006/main" xmlns:r="http://schemas.openxmlformats.org/officeDocument/2006/relationships" xmlns:p="http://schemas.openxmlformats.org/presentationml/2006/main" name="20140311PresentationUWTSDTemplate">
  <a:themeElements>
    <a:clrScheme name="Default">
      <a:dk1>
        <a:srgbClr val="000000"/>
      </a:dk1>
      <a:lt1>
        <a:srgbClr val="FFFFFF"/>
      </a:lt1>
      <a:dk2>
        <a:srgbClr val="1F497D"/>
      </a:dk2>
      <a:lt2>
        <a:srgbClr val="EEECE1"/>
      </a:lt2>
      <a:accent1>
        <a:srgbClr val="00B0F0"/>
      </a:accent1>
      <a:accent2>
        <a:srgbClr val="FFFF00"/>
      </a:accent2>
      <a:accent3>
        <a:srgbClr val="AAAAAA"/>
      </a:accent3>
      <a:accent4>
        <a:srgbClr val="DCDCDC"/>
      </a:accent4>
      <a:accent5>
        <a:srgbClr val="DBF1FA"/>
      </a:accent5>
      <a:accent6>
        <a:srgbClr val="4B9DCA"/>
      </a:accent6>
      <a:hlink>
        <a:srgbClr val="0000FF"/>
      </a:hlink>
      <a:folHlink>
        <a:srgbClr val="800080"/>
      </a:folHlink>
    </a:clrScheme>
    <a:fontScheme name="default">
      <a:majorFont>
        <a:latin typeface="Arial"/>
        <a:ea typeface="Arial"/>
        <a:cs typeface="Arial"/>
      </a:majorFont>
      <a:minorFont>
        <a:latin typeface="Myriad Pro"/>
        <a:ea typeface="Arial"/>
        <a:cs typeface="Arial"/>
      </a:minorFont>
    </a:fontScheme>
    <a:fmtScheme name="Default">
      <a:fillStyleLst>
        <a:solidFill>
          <a:schemeClr val="phClr"/>
        </a:solidFill>
        <a:gradFill>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effectStyle>
      </a:effectStyleLst>
      <a:bgFillStyleLst>
        <a:solidFill>
          <a:schemeClr val="phClr"/>
        </a:solidFill>
        <a:gradFill>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gradFill>
        <a:gradFill>
          <a:gsLst>
            <a:gs pos="0">
              <a:schemeClr val="phClr">
                <a:tint val="80000"/>
                <a:satMod val="300000"/>
              </a:schemeClr>
            </a:gs>
            <a:gs pos="100000">
              <a:schemeClr val="phClr">
                <a:shade val="30000"/>
                <a:satMod val="200000"/>
              </a:schemeClr>
            </a:gs>
          </a:gsLst>
          <a:path path="circle"/>
        </a:gradFill>
      </a:bgFillStyleLst>
    </a:fmtScheme>
  </a:themeElements>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AAAAAA"/>
        </a:accent3>
        <a:accent4>
          <a:srgbClr val="DCDCDC"/>
        </a:accent4>
        <a:accent5>
          <a:srgbClr val="DBF1FA"/>
        </a:accent5>
        <a:accent6>
          <a:srgbClr val="4B9DCA"/>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xmlns:r="http://schemas.openxmlformats.org/officeDocument/2006/relationships" xmlns:p="http://schemas.openxmlformats.org/presentationml/2006/main" name="Default">
  <a:themeElements>
    <a:clrScheme name="Default">
      <a:dk1>
        <a:srgbClr val="000000"/>
      </a:dk1>
      <a:lt1>
        <a:srgbClr val="FFFFFF"/>
      </a:lt1>
      <a:dk2>
        <a:srgbClr val="000000"/>
      </a:dk2>
      <a:lt2>
        <a:srgbClr val="808080"/>
      </a:lt2>
      <a:accent1>
        <a:srgbClr val="00CC99"/>
      </a:accent1>
      <a:accent2>
        <a:srgbClr val="3333CC"/>
      </a:accent2>
      <a:accent3>
        <a:srgbClr val="AAAAAA"/>
      </a:accent3>
      <a:accent4>
        <a:srgbClr val="DCDCDC"/>
      </a:accent4>
      <a:accent5>
        <a:srgbClr val="DBF1FA"/>
      </a:accent5>
      <a:accent6>
        <a:srgbClr val="4B9DCA"/>
      </a:accent6>
      <a:hlink>
        <a:srgbClr val="CCCCFF"/>
      </a:hlink>
      <a:folHlink>
        <a:srgbClr val="B2B2B2"/>
      </a:folHlink>
    </a:clrScheme>
    <a:fontScheme name="default">
      <a:majorFont>
        <a:latin typeface="Arial"/>
        <a:ea typeface="Arial"/>
        <a:cs typeface="Arial"/>
      </a:majorFont>
      <a:minorFont>
        <a:latin typeface="Myriad Pro"/>
        <a:ea typeface="Arial"/>
        <a:cs typeface="Arial"/>
      </a:minorFont>
    </a:fontScheme>
    <a:fmtScheme name="Default">
      <a:fillStyleLst>
        <a:solidFill>
          <a:schemeClr val="phClr"/>
        </a:solidFill>
        <a:gradFill>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effectStyle>
      </a:effectStyleLst>
      <a:bgFillStyleLst>
        <a:solidFill>
          <a:schemeClr val="phClr"/>
        </a:solidFill>
        <a:gradFill>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gradFill>
        <a:gradFill>
          <a:gsLst>
            <a:gs pos="0">
              <a:schemeClr val="phClr">
                <a:tint val="80000"/>
                <a:satMod val="300000"/>
              </a:schemeClr>
            </a:gs>
            <a:gs pos="100000">
              <a:schemeClr val="phClr">
                <a:shade val="30000"/>
                <a:satMod val="200000"/>
              </a:schemeClr>
            </a:gs>
          </a:gsLst>
          <a:path path="circle"/>
        </a:gradFill>
      </a:bgFillStyleLst>
    </a:fmtScheme>
  </a:themeElements>
  <a:objectDefaults/>
</a:theme>
</file>

<file path=docProps/app.xml><?xml version="1.0" encoding="utf-8"?>
<Properties xmlns="http://schemas.openxmlformats.org/officeDocument/2006/extended-properties" xmlns:vt="http://schemas.openxmlformats.org/officeDocument/2006/docPropsVTypes">
  <Template>PPT template</Template>
  <TotalTime>0</TotalTime>
  <Words>0</Words>
  <Application>ONLYOFFICE/8.2.0.143</Application>
  <PresentationFormat>On-screen Show (4:3)</PresentationFormat>
  <Paragraphs>0</Paragraphs>
  <Slides>25</Slides>
  <Notes>25</Notes>
  <HiddenSlides>0</HiddenSlides>
  <MMClips>2</MMClips>
  <ScaleCrop>0</ScaleCrop>
  <HeadingPairs>
    <vt:vector size="4" baseType="variant">
      <vt:variant>
        <vt:lpstr>Theme</vt:lpstr>
      </vt:variant>
      <vt:variant>
        <vt:i4>1</vt:i4>
      </vt:variant>
      <vt:variant>
        <vt:lpstr>Slide Titles</vt:lpstr>
      </vt:variant>
      <vt:variant>
        <vt:i4>25</vt:i4>
      </vt:variant>
    </vt:vector>
  </HeadingPairs>
  <TitlesOfParts>
    <vt:vector size="26" baseType="lpstr">
      <vt:lpstr>Theme 1</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lpstr>Slide 24</vt:lpstr>
      <vt:lpstr>Slide 25</vt:lpstr>
    </vt:vector>
  </TitlesOfParts>
  <LinksUpToDate>0</LinksUpToDate>
  <SharedDoc>0</SharedDoc>
  <HyperlinksChanged>0</HyperlinksChanged>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
  <cp:revision>71</cp:revision>
  <dcterms:created xsi:type="dcterms:W3CDTF">2002-10-07T19:43:00Z</dcterms:created>
  <dcterms:modified xsi:type="dcterms:W3CDTF">2026-03-19T05:11:06Z</dcterms:modified>
</cp:coreProperties>
</file>